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4"/>
  </p:notesMasterIdLst>
  <p:handoutMasterIdLst>
    <p:handoutMasterId r:id="rId15"/>
  </p:handoutMasterIdLst>
  <p:sldIdLst>
    <p:sldId id="736" r:id="rId2"/>
    <p:sldId id="827" r:id="rId3"/>
    <p:sldId id="831" r:id="rId4"/>
    <p:sldId id="833" r:id="rId5"/>
    <p:sldId id="832" r:id="rId6"/>
    <p:sldId id="835" r:id="rId7"/>
    <p:sldId id="837" r:id="rId8"/>
    <p:sldId id="834" r:id="rId9"/>
    <p:sldId id="836" r:id="rId10"/>
    <p:sldId id="839" r:id="rId11"/>
    <p:sldId id="838" r:id="rId12"/>
    <p:sldId id="762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76200" indent="3810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52400" indent="7620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228600" indent="11430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304800" indent="15240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20A0"/>
    <a:srgbClr val="D7D9F1"/>
    <a:srgbClr val="FFFFFF"/>
    <a:srgbClr val="FFFFF7"/>
    <a:srgbClr val="FF3300"/>
    <a:srgbClr val="48447C"/>
    <a:srgbClr val="3D328E"/>
    <a:srgbClr val="433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8" autoAdjust="0"/>
    <p:restoredTop sz="94667" autoAdjust="0"/>
  </p:normalViewPr>
  <p:slideViewPr>
    <p:cSldViewPr>
      <p:cViewPr varScale="1">
        <p:scale>
          <a:sx n="90" d="100"/>
          <a:sy n="90" d="100"/>
        </p:scale>
        <p:origin x="140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C4F86EE-53BE-493D-8638-1CD6A02B5C1D}" type="datetimeFigureOut">
              <a:rPr lang="pt-BR"/>
              <a:pPr>
                <a:defRPr/>
              </a:pPr>
              <a:t>10/09/2024</a:t>
            </a:fld>
            <a:endParaRPr lang="pt-BR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23343D2-58A1-421E-9E51-74AF713875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97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 para editar os estilos do texto mestre</a:t>
            </a:r>
          </a:p>
          <a:p>
            <a:pPr lvl="1"/>
            <a:r>
              <a:rPr lang="en-US" noProof="0"/>
              <a:t>Segundo nível</a:t>
            </a:r>
          </a:p>
          <a:p>
            <a:pPr lvl="2"/>
            <a:r>
              <a:rPr lang="en-US" noProof="0"/>
              <a:t>Terceiro nível</a:t>
            </a:r>
          </a:p>
          <a:p>
            <a:pPr lvl="3"/>
            <a:r>
              <a:rPr lang="en-US" noProof="0"/>
              <a:t>Quarto nível</a:t>
            </a:r>
          </a:p>
          <a:p>
            <a:pPr lvl="4"/>
            <a:r>
              <a:rPr lang="en-US" noProof="0"/>
              <a:t>Quinto nível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F6CC732-388F-468E-874F-6444D56D7BF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75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00" kern="1200">
        <a:solidFill>
          <a:schemeClr val="tx1"/>
        </a:solidFill>
        <a:latin typeface="Arial" charset="0"/>
        <a:ea typeface="+mn-ea"/>
        <a:cs typeface="+mn-cs"/>
      </a:defRPr>
    </a:lvl1pPr>
    <a:lvl2pPr marL="76200" algn="l" rtl="0" eaLnBrk="0" fontAlgn="base" hangingPunct="0">
      <a:spcBef>
        <a:spcPct val="30000"/>
      </a:spcBef>
      <a:spcAft>
        <a:spcPct val="0"/>
      </a:spcAft>
      <a:defRPr sz="200" kern="1200">
        <a:solidFill>
          <a:schemeClr val="tx1"/>
        </a:solidFill>
        <a:latin typeface="Arial" charset="0"/>
        <a:ea typeface="+mn-ea"/>
        <a:cs typeface="+mn-cs"/>
      </a:defRPr>
    </a:lvl2pPr>
    <a:lvl3pPr marL="152400" algn="l" rtl="0" eaLnBrk="0" fontAlgn="base" hangingPunct="0">
      <a:spcBef>
        <a:spcPct val="30000"/>
      </a:spcBef>
      <a:spcAft>
        <a:spcPct val="0"/>
      </a:spcAft>
      <a:defRPr sz="200" kern="1200">
        <a:solidFill>
          <a:schemeClr val="tx1"/>
        </a:solidFill>
        <a:latin typeface="Arial" charset="0"/>
        <a:ea typeface="+mn-ea"/>
        <a:cs typeface="+mn-cs"/>
      </a:defRPr>
    </a:lvl3pPr>
    <a:lvl4pPr marL="228600" algn="l" rtl="0" eaLnBrk="0" fontAlgn="base" hangingPunct="0">
      <a:spcBef>
        <a:spcPct val="30000"/>
      </a:spcBef>
      <a:spcAft>
        <a:spcPct val="0"/>
      </a:spcAft>
      <a:defRPr sz="200" kern="1200">
        <a:solidFill>
          <a:schemeClr val="tx1"/>
        </a:solidFill>
        <a:latin typeface="Arial" charset="0"/>
        <a:ea typeface="+mn-ea"/>
        <a:cs typeface="+mn-cs"/>
      </a:defRPr>
    </a:lvl4pPr>
    <a:lvl5pPr marL="304800" algn="l" rtl="0" eaLnBrk="0" fontAlgn="base" hangingPunct="0">
      <a:spcBef>
        <a:spcPct val="30000"/>
      </a:spcBef>
      <a:spcAft>
        <a:spcPct val="0"/>
      </a:spcAft>
      <a:defRPr sz="200" kern="1200">
        <a:solidFill>
          <a:schemeClr val="tx1"/>
        </a:solidFill>
        <a:latin typeface="Arial" charset="0"/>
        <a:ea typeface="+mn-ea"/>
        <a:cs typeface="+mn-cs"/>
      </a:defRPr>
    </a:lvl5pPr>
    <a:lvl6pPr marL="382676" algn="l" defTabSz="153071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6pPr>
    <a:lvl7pPr marL="459212" algn="l" defTabSz="153071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7pPr>
    <a:lvl8pPr marL="535747" algn="l" defTabSz="153071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8pPr>
    <a:lvl9pPr marL="612282" algn="l" defTabSz="153071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6362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3685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77942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18549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111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67559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59889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9879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47976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4576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9872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 lIns="15307" tIns="7654" rIns="15307" bIns="7654"/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15307" tIns="7654" rIns="15307" bIns="7654"/>
          <a:lstStyle>
            <a:lvl1pPr marL="0" indent="0" algn="ctr">
              <a:buNone/>
              <a:defRPr sz="1600"/>
            </a:lvl1pPr>
            <a:lvl2pPr marL="76535" indent="0" algn="ctr">
              <a:buNone/>
              <a:defRPr/>
            </a:lvl2pPr>
            <a:lvl3pPr marL="153071" indent="0" algn="ctr">
              <a:buNone/>
              <a:defRPr/>
            </a:lvl3pPr>
            <a:lvl4pPr marL="229606" indent="0" algn="ctr">
              <a:buNone/>
              <a:defRPr/>
            </a:lvl4pPr>
            <a:lvl5pPr marL="306141" indent="0" algn="ctr">
              <a:buNone/>
              <a:defRPr/>
            </a:lvl5pPr>
            <a:lvl6pPr marL="382676" indent="0" algn="ctr">
              <a:buNone/>
              <a:defRPr/>
            </a:lvl6pPr>
            <a:lvl7pPr marL="459212" indent="0" algn="ctr">
              <a:buNone/>
              <a:defRPr/>
            </a:lvl7pPr>
            <a:lvl8pPr marL="535747" indent="0" algn="ctr">
              <a:buNone/>
              <a:defRPr/>
            </a:lvl8pPr>
            <a:lvl9pPr marL="612282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15307" tIns="7654" rIns="15307" bIns="7654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lIns="15307" tIns="7654" rIns="15307" bIns="7654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 lIns="15307" tIns="7654" rIns="15307" bIns="7654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44904" cy="5851525"/>
          </a:xfrm>
          <a:prstGeom prst="rect">
            <a:avLst/>
          </a:prstGeom>
        </p:spPr>
        <p:txBody>
          <a:bodyPr vert="eaVert" lIns="15307" tIns="7654" rIns="15307" bIns="7654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  <a:prstGeom prst="rect">
            <a:avLst/>
          </a:prstGeom>
        </p:spPr>
        <p:txBody>
          <a:bodyPr lIns="15307" tIns="7654" rIns="15307" bIns="7654"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15307" tIns="7654" rIns="15307" bIns="7654"/>
          <a:lstStyle>
            <a:lvl1pPr>
              <a:defRPr sz="2800" b="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800" i="0">
                <a:latin typeface="+mn-lt"/>
              </a:defRPr>
            </a:lvl3pPr>
            <a:lvl4pPr>
              <a:defRPr sz="2800">
                <a:latin typeface="+mn-lt"/>
              </a:defRPr>
            </a:lvl4pPr>
            <a:lvl5pPr>
              <a:defRPr sz="2800">
                <a:latin typeface="+mn-lt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194" y="4406900"/>
            <a:ext cx="7772400" cy="1362075"/>
          </a:xfrm>
          <a:prstGeom prst="rect">
            <a:avLst/>
          </a:prstGeom>
        </p:spPr>
        <p:txBody>
          <a:bodyPr lIns="15307" tIns="7654" rIns="15307" bIns="7654" anchor="t"/>
          <a:lstStyle>
            <a:lvl1pPr algn="l">
              <a:defRPr sz="7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194" y="2906713"/>
            <a:ext cx="7772400" cy="1500188"/>
          </a:xfrm>
          <a:prstGeom prst="rect">
            <a:avLst/>
          </a:prstGeom>
        </p:spPr>
        <p:txBody>
          <a:bodyPr lIns="15307" tIns="7654" rIns="15307" bIns="7654" anchor="b"/>
          <a:lstStyle>
            <a:lvl1pPr marL="0" indent="0">
              <a:buNone/>
              <a:defRPr sz="300"/>
            </a:lvl1pPr>
            <a:lvl2pPr marL="76535" indent="0">
              <a:buNone/>
              <a:defRPr sz="300"/>
            </a:lvl2pPr>
            <a:lvl3pPr marL="153071" indent="0">
              <a:buNone/>
              <a:defRPr sz="300"/>
            </a:lvl3pPr>
            <a:lvl4pPr marL="229606" indent="0">
              <a:buNone/>
              <a:defRPr sz="200"/>
            </a:lvl4pPr>
            <a:lvl5pPr marL="306141" indent="0">
              <a:buNone/>
              <a:defRPr sz="200"/>
            </a:lvl5pPr>
            <a:lvl6pPr marL="382676" indent="0">
              <a:buNone/>
              <a:defRPr sz="200"/>
            </a:lvl6pPr>
            <a:lvl7pPr marL="459212" indent="0">
              <a:buNone/>
              <a:defRPr sz="200"/>
            </a:lvl7pPr>
            <a:lvl8pPr marL="535747" indent="0">
              <a:buNone/>
              <a:defRPr sz="200"/>
            </a:lvl8pPr>
            <a:lvl9pPr marL="612282" indent="0">
              <a:buNone/>
              <a:defRPr sz="2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  <a:prstGeom prst="rect">
            <a:avLst/>
          </a:prstGeom>
        </p:spPr>
        <p:txBody>
          <a:bodyPr lIns="15307" tIns="7654" rIns="15307" bIns="7654"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01152" cy="4525963"/>
          </a:xfrm>
          <a:prstGeom prst="rect">
            <a:avLst/>
          </a:prstGeom>
        </p:spPr>
        <p:txBody>
          <a:bodyPr lIns="15307" tIns="7654" rIns="15307" bIns="7654"/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300"/>
            </a:lvl6pPr>
            <a:lvl7pPr>
              <a:defRPr sz="300"/>
            </a:lvl7pPr>
            <a:lvl8pPr>
              <a:defRPr sz="300"/>
            </a:lvl8pPr>
            <a:lvl9pPr>
              <a:defRPr sz="3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85648" y="1600200"/>
            <a:ext cx="4101152" cy="4525963"/>
          </a:xfrm>
          <a:prstGeom prst="rect">
            <a:avLst/>
          </a:prstGeom>
        </p:spPr>
        <p:txBody>
          <a:bodyPr lIns="15307" tIns="7654" rIns="15307" bIns="7654"/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300"/>
            </a:lvl6pPr>
            <a:lvl7pPr>
              <a:defRPr sz="300"/>
            </a:lvl7pPr>
            <a:lvl8pPr>
              <a:defRPr sz="300"/>
            </a:lvl8pPr>
            <a:lvl9pPr>
              <a:defRPr sz="3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15307" tIns="7654" rIns="15307" bIns="7654"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306" cy="639763"/>
          </a:xfrm>
          <a:prstGeom prst="rect">
            <a:avLst/>
          </a:prstGeom>
        </p:spPr>
        <p:txBody>
          <a:bodyPr lIns="15307" tIns="7654" rIns="15307" bIns="7654" anchor="b"/>
          <a:lstStyle>
            <a:lvl1pPr marL="0" indent="0">
              <a:buNone/>
              <a:defRPr sz="400" b="1"/>
            </a:lvl1pPr>
            <a:lvl2pPr marL="76535" indent="0">
              <a:buNone/>
              <a:defRPr sz="300" b="1"/>
            </a:lvl2pPr>
            <a:lvl3pPr marL="153071" indent="0">
              <a:buNone/>
              <a:defRPr sz="300" b="1"/>
            </a:lvl3pPr>
            <a:lvl4pPr marL="229606" indent="0">
              <a:buNone/>
              <a:defRPr sz="300" b="1"/>
            </a:lvl4pPr>
            <a:lvl5pPr marL="306141" indent="0">
              <a:buNone/>
              <a:defRPr sz="300" b="1"/>
            </a:lvl5pPr>
            <a:lvl6pPr marL="382676" indent="0">
              <a:buNone/>
              <a:defRPr sz="300" b="1"/>
            </a:lvl6pPr>
            <a:lvl7pPr marL="459212" indent="0">
              <a:buNone/>
              <a:defRPr sz="300" b="1"/>
            </a:lvl7pPr>
            <a:lvl8pPr marL="535747" indent="0">
              <a:buNone/>
              <a:defRPr sz="300" b="1"/>
            </a:lvl8pPr>
            <a:lvl9pPr marL="612282" indent="0">
              <a:buNone/>
              <a:defRPr sz="3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306" cy="3951288"/>
          </a:xfrm>
          <a:prstGeom prst="rect">
            <a:avLst/>
          </a:prstGeom>
        </p:spPr>
        <p:txBody>
          <a:bodyPr lIns="15307" tIns="7654" rIns="15307" bIns="7654"/>
          <a:lstStyle>
            <a:lvl1pPr>
              <a:defRPr sz="400"/>
            </a:lvl1pPr>
            <a:lvl2pPr>
              <a:defRPr sz="3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  <a:lvl6pPr>
              <a:defRPr sz="300"/>
            </a:lvl6pPr>
            <a:lvl7pPr>
              <a:defRPr sz="300"/>
            </a:lvl7pPr>
            <a:lvl8pPr>
              <a:defRPr sz="300"/>
            </a:lvl8pPr>
            <a:lvl9pPr>
              <a:defRPr sz="3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72" y="1535112"/>
            <a:ext cx="4041728" cy="639763"/>
          </a:xfrm>
          <a:prstGeom prst="rect">
            <a:avLst/>
          </a:prstGeom>
        </p:spPr>
        <p:txBody>
          <a:bodyPr lIns="15307" tIns="7654" rIns="15307" bIns="7654" anchor="b"/>
          <a:lstStyle>
            <a:lvl1pPr marL="0" indent="0">
              <a:buNone/>
              <a:defRPr sz="400" b="1"/>
            </a:lvl1pPr>
            <a:lvl2pPr marL="76535" indent="0">
              <a:buNone/>
              <a:defRPr sz="300" b="1"/>
            </a:lvl2pPr>
            <a:lvl3pPr marL="153071" indent="0">
              <a:buNone/>
              <a:defRPr sz="300" b="1"/>
            </a:lvl3pPr>
            <a:lvl4pPr marL="229606" indent="0">
              <a:buNone/>
              <a:defRPr sz="300" b="1"/>
            </a:lvl4pPr>
            <a:lvl5pPr marL="306141" indent="0">
              <a:buNone/>
              <a:defRPr sz="300" b="1"/>
            </a:lvl5pPr>
            <a:lvl6pPr marL="382676" indent="0">
              <a:buNone/>
              <a:defRPr sz="300" b="1"/>
            </a:lvl6pPr>
            <a:lvl7pPr marL="459212" indent="0">
              <a:buNone/>
              <a:defRPr sz="300" b="1"/>
            </a:lvl7pPr>
            <a:lvl8pPr marL="535747" indent="0">
              <a:buNone/>
              <a:defRPr sz="300" b="1"/>
            </a:lvl8pPr>
            <a:lvl9pPr marL="612282" indent="0">
              <a:buNone/>
              <a:defRPr sz="3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72" y="2174875"/>
            <a:ext cx="4041728" cy="3951288"/>
          </a:xfrm>
          <a:prstGeom prst="rect">
            <a:avLst/>
          </a:prstGeom>
        </p:spPr>
        <p:txBody>
          <a:bodyPr lIns="15307" tIns="7654" rIns="15307" bIns="7654"/>
          <a:lstStyle>
            <a:lvl1pPr>
              <a:defRPr sz="400"/>
            </a:lvl1pPr>
            <a:lvl2pPr>
              <a:defRPr sz="3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  <a:lvl6pPr>
              <a:defRPr sz="300"/>
            </a:lvl6pPr>
            <a:lvl7pPr>
              <a:defRPr sz="300"/>
            </a:lvl7pPr>
            <a:lvl8pPr>
              <a:defRPr sz="300"/>
            </a:lvl8pPr>
            <a:lvl9pPr>
              <a:defRPr sz="3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15307" tIns="7654" rIns="15307" bIns="7654"/>
          <a:lstStyle/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194" cy="1162051"/>
          </a:xfrm>
          <a:prstGeom prst="rect">
            <a:avLst/>
          </a:prstGeom>
        </p:spPr>
        <p:txBody>
          <a:bodyPr lIns="15307" tIns="7654" rIns="15307" bIns="7654" anchor="b"/>
          <a:lstStyle>
            <a:lvl1pPr algn="l">
              <a:defRPr sz="3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146" y="273051"/>
            <a:ext cx="5111655" cy="5853112"/>
          </a:xfrm>
          <a:prstGeom prst="rect">
            <a:avLst/>
          </a:prstGeom>
        </p:spPr>
        <p:txBody>
          <a:bodyPr lIns="15307" tIns="7654" rIns="15307" bIns="7654"/>
          <a:lstStyle>
            <a:lvl1pPr>
              <a:defRPr sz="500"/>
            </a:lvl1pPr>
            <a:lvl2pPr>
              <a:defRPr sz="500"/>
            </a:lvl2pPr>
            <a:lvl3pPr>
              <a:defRPr sz="400"/>
            </a:lvl3pPr>
            <a:lvl4pPr>
              <a:defRPr sz="300"/>
            </a:lvl4pPr>
            <a:lvl5pPr>
              <a:defRPr sz="300"/>
            </a:lvl5pPr>
            <a:lvl6pPr>
              <a:defRPr sz="300"/>
            </a:lvl6pPr>
            <a:lvl7pPr>
              <a:defRPr sz="300"/>
            </a:lvl7pPr>
            <a:lvl8pPr>
              <a:defRPr sz="300"/>
            </a:lvl8pPr>
            <a:lvl9pPr>
              <a:defRPr sz="3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194" cy="4691063"/>
          </a:xfrm>
          <a:prstGeom prst="rect">
            <a:avLst/>
          </a:prstGeom>
        </p:spPr>
        <p:txBody>
          <a:bodyPr lIns="15307" tIns="7654" rIns="15307" bIns="7654"/>
          <a:lstStyle>
            <a:lvl1pPr marL="0" indent="0">
              <a:buNone/>
              <a:defRPr sz="200"/>
            </a:lvl1pPr>
            <a:lvl2pPr marL="76535" indent="0">
              <a:buNone/>
              <a:defRPr sz="200"/>
            </a:lvl2pPr>
            <a:lvl3pPr marL="153071" indent="0">
              <a:buNone/>
              <a:defRPr sz="200"/>
            </a:lvl3pPr>
            <a:lvl4pPr marL="229606" indent="0">
              <a:buNone/>
              <a:defRPr sz="200"/>
            </a:lvl4pPr>
            <a:lvl5pPr marL="306141" indent="0">
              <a:buNone/>
              <a:defRPr sz="200"/>
            </a:lvl5pPr>
            <a:lvl6pPr marL="382676" indent="0">
              <a:buNone/>
              <a:defRPr sz="200"/>
            </a:lvl6pPr>
            <a:lvl7pPr marL="459212" indent="0">
              <a:buNone/>
              <a:defRPr sz="200"/>
            </a:lvl7pPr>
            <a:lvl8pPr marL="535747" indent="0">
              <a:buNone/>
              <a:defRPr sz="200"/>
            </a:lvl8pPr>
            <a:lvl9pPr marL="612282" indent="0">
              <a:buNone/>
              <a:defRPr sz="2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406" y="4800601"/>
            <a:ext cx="5486400" cy="566737"/>
          </a:xfrm>
          <a:prstGeom prst="rect">
            <a:avLst/>
          </a:prstGeom>
        </p:spPr>
        <p:txBody>
          <a:bodyPr lIns="15307" tIns="7654" rIns="15307" bIns="7654" anchor="b"/>
          <a:lstStyle>
            <a:lvl1pPr algn="l">
              <a:defRPr sz="3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406" y="612775"/>
            <a:ext cx="5486400" cy="4114800"/>
          </a:xfrm>
          <a:prstGeom prst="rect">
            <a:avLst/>
          </a:prstGeom>
        </p:spPr>
        <p:txBody>
          <a:bodyPr lIns="15307" tIns="7654" rIns="15307" bIns="7654"/>
          <a:lstStyle>
            <a:lvl1pPr marL="0" indent="0">
              <a:buNone/>
              <a:defRPr sz="500"/>
            </a:lvl1pPr>
            <a:lvl2pPr marL="76535" indent="0">
              <a:buNone/>
              <a:defRPr sz="500"/>
            </a:lvl2pPr>
            <a:lvl3pPr marL="153071" indent="0">
              <a:buNone/>
              <a:defRPr sz="400"/>
            </a:lvl3pPr>
            <a:lvl4pPr marL="229606" indent="0">
              <a:buNone/>
              <a:defRPr sz="300"/>
            </a:lvl4pPr>
            <a:lvl5pPr marL="306141" indent="0">
              <a:buNone/>
              <a:defRPr sz="300"/>
            </a:lvl5pPr>
            <a:lvl6pPr marL="382676" indent="0">
              <a:buNone/>
              <a:defRPr sz="300"/>
            </a:lvl6pPr>
            <a:lvl7pPr marL="459212" indent="0">
              <a:buNone/>
              <a:defRPr sz="300"/>
            </a:lvl7pPr>
            <a:lvl8pPr marL="535747" indent="0">
              <a:buNone/>
              <a:defRPr sz="300"/>
            </a:lvl8pPr>
            <a:lvl9pPr marL="612282" indent="0">
              <a:buNone/>
              <a:defRPr sz="3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406" y="5367338"/>
            <a:ext cx="5486400" cy="804863"/>
          </a:xfrm>
          <a:prstGeom prst="rect">
            <a:avLst/>
          </a:prstGeom>
        </p:spPr>
        <p:txBody>
          <a:bodyPr lIns="15307" tIns="7654" rIns="15307" bIns="7654"/>
          <a:lstStyle>
            <a:lvl1pPr marL="0" indent="0">
              <a:buNone/>
              <a:defRPr sz="200"/>
            </a:lvl1pPr>
            <a:lvl2pPr marL="76535" indent="0">
              <a:buNone/>
              <a:defRPr sz="200"/>
            </a:lvl2pPr>
            <a:lvl3pPr marL="153071" indent="0">
              <a:buNone/>
              <a:defRPr sz="200"/>
            </a:lvl3pPr>
            <a:lvl4pPr marL="229606" indent="0">
              <a:buNone/>
              <a:defRPr sz="200"/>
            </a:lvl4pPr>
            <a:lvl5pPr marL="306141" indent="0">
              <a:buNone/>
              <a:defRPr sz="200"/>
            </a:lvl5pPr>
            <a:lvl6pPr marL="382676" indent="0">
              <a:buNone/>
              <a:defRPr sz="200"/>
            </a:lvl6pPr>
            <a:lvl7pPr marL="459212" indent="0">
              <a:buNone/>
              <a:defRPr sz="200"/>
            </a:lvl7pPr>
            <a:lvl8pPr marL="535747" indent="0">
              <a:buNone/>
              <a:defRPr sz="200"/>
            </a:lvl8pPr>
            <a:lvl9pPr marL="612282" indent="0">
              <a:buNone/>
              <a:defRPr sz="2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2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faix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61463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19"/>
          <p:cNvGrpSpPr>
            <a:grpSpLocks/>
          </p:cNvGrpSpPr>
          <p:nvPr/>
        </p:nvGrpSpPr>
        <p:grpSpPr bwMode="auto">
          <a:xfrm>
            <a:off x="77788" y="95250"/>
            <a:ext cx="849312" cy="771525"/>
            <a:chOff x="240" y="240"/>
            <a:chExt cx="5860" cy="4080"/>
          </a:xfrm>
        </p:grpSpPr>
        <p:sp>
          <p:nvSpPr>
            <p:cNvPr id="1030" name="Freeform 20"/>
            <p:cNvSpPr>
              <a:spLocks/>
            </p:cNvSpPr>
            <p:nvPr/>
          </p:nvSpPr>
          <p:spPr bwMode="auto">
            <a:xfrm>
              <a:off x="240" y="240"/>
              <a:ext cx="2903" cy="4080"/>
            </a:xfrm>
            <a:custGeom>
              <a:avLst/>
              <a:gdLst>
                <a:gd name="T0" fmla="*/ 2147483647 w 236"/>
                <a:gd name="T1" fmla="*/ 2147483647 h 431"/>
                <a:gd name="T2" fmla="*/ 2147483647 w 236"/>
                <a:gd name="T3" fmla="*/ 2147483647 h 431"/>
                <a:gd name="T4" fmla="*/ 2147483647 w 236"/>
                <a:gd name="T5" fmla="*/ 2147483647 h 431"/>
                <a:gd name="T6" fmla="*/ 2147483647 w 236"/>
                <a:gd name="T7" fmla="*/ 2147483647 h 431"/>
                <a:gd name="T8" fmla="*/ 2147483647 w 236"/>
                <a:gd name="T9" fmla="*/ 2147483647 h 431"/>
                <a:gd name="T10" fmla="*/ 2147483647 w 236"/>
                <a:gd name="T11" fmla="*/ 2147483647 h 431"/>
                <a:gd name="T12" fmla="*/ 2147483647 w 236"/>
                <a:gd name="T13" fmla="*/ 2147483647 h 431"/>
                <a:gd name="T14" fmla="*/ 2147483647 w 236"/>
                <a:gd name="T15" fmla="*/ 2147483647 h 431"/>
                <a:gd name="T16" fmla="*/ 2147483647 w 236"/>
                <a:gd name="T17" fmla="*/ 2147483647 h 431"/>
                <a:gd name="T18" fmla="*/ 2147483647 w 236"/>
                <a:gd name="T19" fmla="*/ 2147483647 h 431"/>
                <a:gd name="T20" fmla="*/ 2147483647 w 236"/>
                <a:gd name="T21" fmla="*/ 2147483647 h 431"/>
                <a:gd name="T22" fmla="*/ 2147483647 w 236"/>
                <a:gd name="T23" fmla="*/ 2147483647 h 431"/>
                <a:gd name="T24" fmla="*/ 2147483647 w 236"/>
                <a:gd name="T25" fmla="*/ 2147483647 h 431"/>
                <a:gd name="T26" fmla="*/ 2147483647 w 236"/>
                <a:gd name="T27" fmla="*/ 2147483647 h 431"/>
                <a:gd name="T28" fmla="*/ 2147483647 w 236"/>
                <a:gd name="T29" fmla="*/ 2147483647 h 431"/>
                <a:gd name="T30" fmla="*/ 2147483647 w 236"/>
                <a:gd name="T31" fmla="*/ 2147483647 h 431"/>
                <a:gd name="T32" fmla="*/ 2147483647 w 236"/>
                <a:gd name="T33" fmla="*/ 2147483647 h 431"/>
                <a:gd name="T34" fmla="*/ 2147483647 w 236"/>
                <a:gd name="T35" fmla="*/ 2147483647 h 431"/>
                <a:gd name="T36" fmla="*/ 2147483647 w 236"/>
                <a:gd name="T37" fmla="*/ 2147483647 h 431"/>
                <a:gd name="T38" fmla="*/ 2147483647 w 236"/>
                <a:gd name="T39" fmla="*/ 2147483647 h 431"/>
                <a:gd name="T40" fmla="*/ 2147483647 w 236"/>
                <a:gd name="T41" fmla="*/ 2147483647 h 431"/>
                <a:gd name="T42" fmla="*/ 0 w 236"/>
                <a:gd name="T43" fmla="*/ 2147483647 h 431"/>
                <a:gd name="T44" fmla="*/ 0 w 236"/>
                <a:gd name="T45" fmla="*/ 2147483647 h 431"/>
                <a:gd name="T46" fmla="*/ 0 w 236"/>
                <a:gd name="T47" fmla="*/ 2147483647 h 431"/>
                <a:gd name="T48" fmla="*/ 2147483647 w 236"/>
                <a:gd name="T49" fmla="*/ 2147483647 h 431"/>
                <a:gd name="T50" fmla="*/ 2147483647 w 236"/>
                <a:gd name="T51" fmla="*/ 2147483647 h 431"/>
                <a:gd name="T52" fmla="*/ 2147483647 w 236"/>
                <a:gd name="T53" fmla="*/ 2147483647 h 431"/>
                <a:gd name="T54" fmla="*/ 2147483647 w 236"/>
                <a:gd name="T55" fmla="*/ 2147483647 h 431"/>
                <a:gd name="T56" fmla="*/ 2147483647 w 236"/>
                <a:gd name="T57" fmla="*/ 2147483647 h 431"/>
                <a:gd name="T58" fmla="*/ 2147483647 w 236"/>
                <a:gd name="T59" fmla="*/ 2147483647 h 431"/>
                <a:gd name="T60" fmla="*/ 2147483647 w 236"/>
                <a:gd name="T61" fmla="*/ 2147483647 h 431"/>
                <a:gd name="T62" fmla="*/ 2147483647 w 236"/>
                <a:gd name="T63" fmla="*/ 2147483647 h 431"/>
                <a:gd name="T64" fmla="*/ 2147483647 w 236"/>
                <a:gd name="T65" fmla="*/ 2147483647 h 431"/>
                <a:gd name="T66" fmla="*/ 2147483647 w 236"/>
                <a:gd name="T67" fmla="*/ 2147483647 h 431"/>
                <a:gd name="T68" fmla="*/ 2147483647 w 236"/>
                <a:gd name="T69" fmla="*/ 2147483647 h 431"/>
                <a:gd name="T70" fmla="*/ 2147483647 w 236"/>
                <a:gd name="T71" fmla="*/ 2147483647 h 431"/>
                <a:gd name="T72" fmla="*/ 2147483647 w 236"/>
                <a:gd name="T73" fmla="*/ 2147483647 h 431"/>
                <a:gd name="T74" fmla="*/ 2147483647 w 236"/>
                <a:gd name="T75" fmla="*/ 2147483647 h 431"/>
                <a:gd name="T76" fmla="*/ 2147483647 w 236"/>
                <a:gd name="T77" fmla="*/ 2147483647 h 431"/>
                <a:gd name="T78" fmla="*/ 2147483647 w 236"/>
                <a:gd name="T79" fmla="*/ 2147483647 h 431"/>
                <a:gd name="T80" fmla="*/ 2147483647 w 236"/>
                <a:gd name="T81" fmla="*/ 2147483647 h 431"/>
                <a:gd name="T82" fmla="*/ 2147483647 w 236"/>
                <a:gd name="T83" fmla="*/ 2147483647 h 431"/>
                <a:gd name="T84" fmla="*/ 2147483647 w 236"/>
                <a:gd name="T85" fmla="*/ 2147483647 h 431"/>
                <a:gd name="T86" fmla="*/ 2147483647 w 236"/>
                <a:gd name="T87" fmla="*/ 2147483647 h 431"/>
                <a:gd name="T88" fmla="*/ 2147483647 w 236"/>
                <a:gd name="T89" fmla="*/ 2147483647 h 431"/>
                <a:gd name="T90" fmla="*/ 2147483647 w 236"/>
                <a:gd name="T91" fmla="*/ 2147483647 h 431"/>
                <a:gd name="T92" fmla="*/ 2147483647 w 236"/>
                <a:gd name="T93" fmla="*/ 2147483647 h 431"/>
                <a:gd name="T94" fmla="*/ 2147483647 w 236"/>
                <a:gd name="T95" fmla="*/ 2147483647 h 431"/>
                <a:gd name="T96" fmla="*/ 2147483647 w 236"/>
                <a:gd name="T97" fmla="*/ 2147483647 h 431"/>
                <a:gd name="T98" fmla="*/ 2147483647 w 236"/>
                <a:gd name="T99" fmla="*/ 2147483647 h 431"/>
                <a:gd name="T100" fmla="*/ 2147483647 w 236"/>
                <a:gd name="T101" fmla="*/ 2147483647 h 431"/>
                <a:gd name="T102" fmla="*/ 2147483647 w 236"/>
                <a:gd name="T103" fmla="*/ 2147483647 h 431"/>
                <a:gd name="T104" fmla="*/ 2147483647 w 236"/>
                <a:gd name="T105" fmla="*/ 2147483647 h 431"/>
                <a:gd name="T106" fmla="*/ 2147483647 w 236"/>
                <a:gd name="T107" fmla="*/ 2147483647 h 431"/>
                <a:gd name="T108" fmla="*/ 2147483647 w 236"/>
                <a:gd name="T109" fmla="*/ 2147483647 h 431"/>
                <a:gd name="T110" fmla="*/ 2147483647 w 236"/>
                <a:gd name="T111" fmla="*/ 2147483647 h 431"/>
                <a:gd name="T112" fmla="*/ 2147483647 w 236"/>
                <a:gd name="T113" fmla="*/ 2147483647 h 431"/>
                <a:gd name="T114" fmla="*/ 2147483647 w 236"/>
                <a:gd name="T115" fmla="*/ 2147483647 h 4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6"/>
                <a:gd name="T175" fmla="*/ 0 h 431"/>
                <a:gd name="T176" fmla="*/ 236 w 236"/>
                <a:gd name="T177" fmla="*/ 431 h 4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6" h="431">
                  <a:moveTo>
                    <a:pt x="190" y="125"/>
                  </a:moveTo>
                  <a:lnTo>
                    <a:pt x="190" y="121"/>
                  </a:lnTo>
                  <a:lnTo>
                    <a:pt x="190" y="117"/>
                  </a:lnTo>
                  <a:lnTo>
                    <a:pt x="188" y="113"/>
                  </a:lnTo>
                  <a:lnTo>
                    <a:pt x="186" y="111"/>
                  </a:lnTo>
                  <a:lnTo>
                    <a:pt x="186" y="105"/>
                  </a:lnTo>
                  <a:lnTo>
                    <a:pt x="184" y="104"/>
                  </a:lnTo>
                  <a:lnTo>
                    <a:pt x="182" y="100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78" y="90"/>
                  </a:lnTo>
                  <a:lnTo>
                    <a:pt x="176" y="86"/>
                  </a:lnTo>
                  <a:lnTo>
                    <a:pt x="176" y="84"/>
                  </a:lnTo>
                  <a:lnTo>
                    <a:pt x="174" y="82"/>
                  </a:lnTo>
                  <a:lnTo>
                    <a:pt x="172" y="79"/>
                  </a:lnTo>
                  <a:lnTo>
                    <a:pt x="170" y="77"/>
                  </a:lnTo>
                  <a:lnTo>
                    <a:pt x="168" y="75"/>
                  </a:lnTo>
                  <a:lnTo>
                    <a:pt x="168" y="71"/>
                  </a:lnTo>
                  <a:lnTo>
                    <a:pt x="167" y="69"/>
                  </a:lnTo>
                  <a:lnTo>
                    <a:pt x="165" y="67"/>
                  </a:lnTo>
                  <a:lnTo>
                    <a:pt x="163" y="65"/>
                  </a:lnTo>
                  <a:lnTo>
                    <a:pt x="161" y="63"/>
                  </a:lnTo>
                  <a:lnTo>
                    <a:pt x="159" y="59"/>
                  </a:lnTo>
                  <a:lnTo>
                    <a:pt x="157" y="59"/>
                  </a:lnTo>
                  <a:lnTo>
                    <a:pt x="155" y="58"/>
                  </a:lnTo>
                  <a:lnTo>
                    <a:pt x="153" y="56"/>
                  </a:lnTo>
                  <a:lnTo>
                    <a:pt x="151" y="54"/>
                  </a:lnTo>
                  <a:lnTo>
                    <a:pt x="149" y="52"/>
                  </a:lnTo>
                  <a:lnTo>
                    <a:pt x="147" y="50"/>
                  </a:lnTo>
                  <a:lnTo>
                    <a:pt x="145" y="48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40" y="44"/>
                  </a:lnTo>
                  <a:lnTo>
                    <a:pt x="134" y="48"/>
                  </a:lnTo>
                  <a:lnTo>
                    <a:pt x="128" y="52"/>
                  </a:lnTo>
                  <a:lnTo>
                    <a:pt x="122" y="56"/>
                  </a:lnTo>
                  <a:lnTo>
                    <a:pt x="117" y="59"/>
                  </a:lnTo>
                  <a:lnTo>
                    <a:pt x="111" y="65"/>
                  </a:lnTo>
                  <a:lnTo>
                    <a:pt x="105" y="69"/>
                  </a:lnTo>
                  <a:lnTo>
                    <a:pt x="101" y="73"/>
                  </a:lnTo>
                  <a:lnTo>
                    <a:pt x="96" y="79"/>
                  </a:lnTo>
                  <a:lnTo>
                    <a:pt x="92" y="84"/>
                  </a:lnTo>
                  <a:lnTo>
                    <a:pt x="86" y="88"/>
                  </a:lnTo>
                  <a:lnTo>
                    <a:pt x="82" y="94"/>
                  </a:lnTo>
                  <a:lnTo>
                    <a:pt x="76" y="98"/>
                  </a:lnTo>
                  <a:lnTo>
                    <a:pt x="73" y="104"/>
                  </a:lnTo>
                  <a:lnTo>
                    <a:pt x="69" y="109"/>
                  </a:lnTo>
                  <a:lnTo>
                    <a:pt x="65" y="115"/>
                  </a:lnTo>
                  <a:lnTo>
                    <a:pt x="61" y="121"/>
                  </a:lnTo>
                  <a:lnTo>
                    <a:pt x="57" y="127"/>
                  </a:lnTo>
                  <a:lnTo>
                    <a:pt x="53" y="132"/>
                  </a:lnTo>
                  <a:lnTo>
                    <a:pt x="50" y="138"/>
                  </a:lnTo>
                  <a:lnTo>
                    <a:pt x="46" y="146"/>
                  </a:lnTo>
                  <a:lnTo>
                    <a:pt x="44" y="151"/>
                  </a:lnTo>
                  <a:lnTo>
                    <a:pt x="40" y="157"/>
                  </a:lnTo>
                  <a:lnTo>
                    <a:pt x="38" y="165"/>
                  </a:lnTo>
                  <a:lnTo>
                    <a:pt x="34" y="171"/>
                  </a:lnTo>
                  <a:lnTo>
                    <a:pt x="32" y="176"/>
                  </a:lnTo>
                  <a:lnTo>
                    <a:pt x="30" y="184"/>
                  </a:lnTo>
                  <a:lnTo>
                    <a:pt x="27" y="192"/>
                  </a:lnTo>
                  <a:lnTo>
                    <a:pt x="25" y="197"/>
                  </a:lnTo>
                  <a:lnTo>
                    <a:pt x="23" y="205"/>
                  </a:lnTo>
                  <a:lnTo>
                    <a:pt x="21" y="213"/>
                  </a:lnTo>
                  <a:lnTo>
                    <a:pt x="19" y="220"/>
                  </a:lnTo>
                  <a:lnTo>
                    <a:pt x="19" y="228"/>
                  </a:lnTo>
                  <a:lnTo>
                    <a:pt x="17" y="232"/>
                  </a:lnTo>
                  <a:lnTo>
                    <a:pt x="17" y="238"/>
                  </a:lnTo>
                  <a:lnTo>
                    <a:pt x="17" y="242"/>
                  </a:lnTo>
                  <a:lnTo>
                    <a:pt x="15" y="247"/>
                  </a:lnTo>
                  <a:lnTo>
                    <a:pt x="15" y="251"/>
                  </a:lnTo>
                  <a:lnTo>
                    <a:pt x="15" y="257"/>
                  </a:lnTo>
                  <a:lnTo>
                    <a:pt x="13" y="259"/>
                  </a:lnTo>
                  <a:lnTo>
                    <a:pt x="13" y="265"/>
                  </a:lnTo>
                  <a:lnTo>
                    <a:pt x="13" y="268"/>
                  </a:lnTo>
                  <a:lnTo>
                    <a:pt x="13" y="274"/>
                  </a:lnTo>
                  <a:lnTo>
                    <a:pt x="11" y="278"/>
                  </a:lnTo>
                  <a:lnTo>
                    <a:pt x="11" y="282"/>
                  </a:lnTo>
                  <a:lnTo>
                    <a:pt x="11" y="288"/>
                  </a:lnTo>
                  <a:lnTo>
                    <a:pt x="11" y="291"/>
                  </a:lnTo>
                  <a:lnTo>
                    <a:pt x="9" y="295"/>
                  </a:lnTo>
                  <a:lnTo>
                    <a:pt x="9" y="299"/>
                  </a:lnTo>
                  <a:lnTo>
                    <a:pt x="9" y="305"/>
                  </a:lnTo>
                  <a:lnTo>
                    <a:pt x="9" y="309"/>
                  </a:lnTo>
                  <a:lnTo>
                    <a:pt x="7" y="312"/>
                  </a:lnTo>
                  <a:lnTo>
                    <a:pt x="7" y="318"/>
                  </a:lnTo>
                  <a:lnTo>
                    <a:pt x="7" y="322"/>
                  </a:lnTo>
                  <a:lnTo>
                    <a:pt x="7" y="326"/>
                  </a:lnTo>
                  <a:lnTo>
                    <a:pt x="7" y="330"/>
                  </a:lnTo>
                  <a:lnTo>
                    <a:pt x="6" y="335"/>
                  </a:lnTo>
                  <a:lnTo>
                    <a:pt x="6" y="339"/>
                  </a:lnTo>
                  <a:lnTo>
                    <a:pt x="6" y="343"/>
                  </a:lnTo>
                  <a:lnTo>
                    <a:pt x="6" y="347"/>
                  </a:lnTo>
                  <a:lnTo>
                    <a:pt x="6" y="351"/>
                  </a:lnTo>
                  <a:lnTo>
                    <a:pt x="6" y="357"/>
                  </a:lnTo>
                  <a:lnTo>
                    <a:pt x="6" y="360"/>
                  </a:lnTo>
                  <a:lnTo>
                    <a:pt x="6" y="364"/>
                  </a:lnTo>
                  <a:lnTo>
                    <a:pt x="6" y="368"/>
                  </a:lnTo>
                  <a:lnTo>
                    <a:pt x="4" y="372"/>
                  </a:lnTo>
                  <a:lnTo>
                    <a:pt x="4" y="374"/>
                  </a:lnTo>
                  <a:lnTo>
                    <a:pt x="4" y="378"/>
                  </a:lnTo>
                  <a:lnTo>
                    <a:pt x="4" y="380"/>
                  </a:lnTo>
                  <a:lnTo>
                    <a:pt x="4" y="383"/>
                  </a:lnTo>
                  <a:lnTo>
                    <a:pt x="2" y="385"/>
                  </a:lnTo>
                  <a:lnTo>
                    <a:pt x="2" y="387"/>
                  </a:lnTo>
                  <a:lnTo>
                    <a:pt x="2" y="389"/>
                  </a:lnTo>
                  <a:lnTo>
                    <a:pt x="0" y="393"/>
                  </a:lnTo>
                  <a:lnTo>
                    <a:pt x="0" y="395"/>
                  </a:lnTo>
                  <a:lnTo>
                    <a:pt x="0" y="397"/>
                  </a:lnTo>
                  <a:lnTo>
                    <a:pt x="0" y="399"/>
                  </a:lnTo>
                  <a:lnTo>
                    <a:pt x="0" y="401"/>
                  </a:lnTo>
                  <a:lnTo>
                    <a:pt x="0" y="404"/>
                  </a:lnTo>
                  <a:lnTo>
                    <a:pt x="0" y="408"/>
                  </a:lnTo>
                  <a:lnTo>
                    <a:pt x="0" y="410"/>
                  </a:lnTo>
                  <a:lnTo>
                    <a:pt x="0" y="412"/>
                  </a:lnTo>
                  <a:lnTo>
                    <a:pt x="0" y="414"/>
                  </a:lnTo>
                  <a:lnTo>
                    <a:pt x="0" y="416"/>
                  </a:lnTo>
                  <a:lnTo>
                    <a:pt x="0" y="418"/>
                  </a:lnTo>
                  <a:lnTo>
                    <a:pt x="0" y="420"/>
                  </a:lnTo>
                  <a:lnTo>
                    <a:pt x="0" y="422"/>
                  </a:lnTo>
                  <a:lnTo>
                    <a:pt x="0" y="424"/>
                  </a:lnTo>
                  <a:lnTo>
                    <a:pt x="2" y="426"/>
                  </a:lnTo>
                  <a:lnTo>
                    <a:pt x="2" y="427"/>
                  </a:lnTo>
                  <a:lnTo>
                    <a:pt x="2" y="429"/>
                  </a:lnTo>
                  <a:lnTo>
                    <a:pt x="4" y="429"/>
                  </a:lnTo>
                  <a:lnTo>
                    <a:pt x="4" y="431"/>
                  </a:lnTo>
                  <a:lnTo>
                    <a:pt x="6" y="427"/>
                  </a:lnTo>
                  <a:lnTo>
                    <a:pt x="9" y="422"/>
                  </a:lnTo>
                  <a:lnTo>
                    <a:pt x="13" y="418"/>
                  </a:lnTo>
                  <a:lnTo>
                    <a:pt x="17" y="412"/>
                  </a:lnTo>
                  <a:lnTo>
                    <a:pt x="21" y="408"/>
                  </a:lnTo>
                  <a:lnTo>
                    <a:pt x="25" y="404"/>
                  </a:lnTo>
                  <a:lnTo>
                    <a:pt x="29" y="401"/>
                  </a:lnTo>
                  <a:lnTo>
                    <a:pt x="32" y="397"/>
                  </a:lnTo>
                  <a:lnTo>
                    <a:pt x="38" y="395"/>
                  </a:lnTo>
                  <a:lnTo>
                    <a:pt x="42" y="391"/>
                  </a:lnTo>
                  <a:lnTo>
                    <a:pt x="46" y="389"/>
                  </a:lnTo>
                  <a:lnTo>
                    <a:pt x="50" y="385"/>
                  </a:lnTo>
                  <a:lnTo>
                    <a:pt x="55" y="383"/>
                  </a:lnTo>
                  <a:lnTo>
                    <a:pt x="59" y="381"/>
                  </a:lnTo>
                  <a:lnTo>
                    <a:pt x="63" y="380"/>
                  </a:lnTo>
                  <a:lnTo>
                    <a:pt x="69" y="380"/>
                  </a:lnTo>
                  <a:lnTo>
                    <a:pt x="75" y="378"/>
                  </a:lnTo>
                  <a:lnTo>
                    <a:pt x="78" y="376"/>
                  </a:lnTo>
                  <a:lnTo>
                    <a:pt x="82" y="376"/>
                  </a:lnTo>
                  <a:lnTo>
                    <a:pt x="88" y="374"/>
                  </a:lnTo>
                  <a:lnTo>
                    <a:pt x="94" y="374"/>
                  </a:lnTo>
                  <a:lnTo>
                    <a:pt x="99" y="374"/>
                  </a:lnTo>
                  <a:lnTo>
                    <a:pt x="103" y="374"/>
                  </a:lnTo>
                  <a:lnTo>
                    <a:pt x="109" y="374"/>
                  </a:lnTo>
                  <a:lnTo>
                    <a:pt x="113" y="374"/>
                  </a:lnTo>
                  <a:lnTo>
                    <a:pt x="119" y="374"/>
                  </a:lnTo>
                  <a:lnTo>
                    <a:pt x="122" y="374"/>
                  </a:lnTo>
                  <a:lnTo>
                    <a:pt x="128" y="376"/>
                  </a:lnTo>
                  <a:lnTo>
                    <a:pt x="134" y="376"/>
                  </a:lnTo>
                  <a:lnTo>
                    <a:pt x="138" y="378"/>
                  </a:lnTo>
                  <a:lnTo>
                    <a:pt x="144" y="380"/>
                  </a:lnTo>
                  <a:lnTo>
                    <a:pt x="149" y="381"/>
                  </a:lnTo>
                  <a:lnTo>
                    <a:pt x="151" y="381"/>
                  </a:lnTo>
                  <a:lnTo>
                    <a:pt x="153" y="381"/>
                  </a:lnTo>
                  <a:lnTo>
                    <a:pt x="157" y="381"/>
                  </a:lnTo>
                  <a:lnTo>
                    <a:pt x="159" y="381"/>
                  </a:lnTo>
                  <a:lnTo>
                    <a:pt x="163" y="381"/>
                  </a:lnTo>
                  <a:lnTo>
                    <a:pt x="165" y="381"/>
                  </a:lnTo>
                  <a:lnTo>
                    <a:pt x="167" y="381"/>
                  </a:lnTo>
                  <a:lnTo>
                    <a:pt x="168" y="381"/>
                  </a:lnTo>
                  <a:lnTo>
                    <a:pt x="170" y="381"/>
                  </a:lnTo>
                  <a:lnTo>
                    <a:pt x="174" y="381"/>
                  </a:lnTo>
                  <a:lnTo>
                    <a:pt x="176" y="381"/>
                  </a:lnTo>
                  <a:lnTo>
                    <a:pt x="178" y="381"/>
                  </a:lnTo>
                  <a:lnTo>
                    <a:pt x="180" y="380"/>
                  </a:lnTo>
                  <a:lnTo>
                    <a:pt x="182" y="380"/>
                  </a:lnTo>
                  <a:lnTo>
                    <a:pt x="186" y="380"/>
                  </a:lnTo>
                  <a:lnTo>
                    <a:pt x="188" y="378"/>
                  </a:lnTo>
                  <a:lnTo>
                    <a:pt x="190" y="378"/>
                  </a:lnTo>
                  <a:lnTo>
                    <a:pt x="190" y="376"/>
                  </a:lnTo>
                  <a:lnTo>
                    <a:pt x="191" y="376"/>
                  </a:lnTo>
                  <a:lnTo>
                    <a:pt x="193" y="374"/>
                  </a:lnTo>
                  <a:lnTo>
                    <a:pt x="195" y="372"/>
                  </a:lnTo>
                  <a:lnTo>
                    <a:pt x="197" y="372"/>
                  </a:lnTo>
                  <a:lnTo>
                    <a:pt x="199" y="370"/>
                  </a:lnTo>
                  <a:lnTo>
                    <a:pt x="201" y="368"/>
                  </a:lnTo>
                  <a:lnTo>
                    <a:pt x="203" y="366"/>
                  </a:lnTo>
                  <a:lnTo>
                    <a:pt x="205" y="366"/>
                  </a:lnTo>
                  <a:lnTo>
                    <a:pt x="207" y="364"/>
                  </a:lnTo>
                  <a:lnTo>
                    <a:pt x="209" y="362"/>
                  </a:lnTo>
                  <a:lnTo>
                    <a:pt x="209" y="360"/>
                  </a:lnTo>
                  <a:lnTo>
                    <a:pt x="211" y="358"/>
                  </a:lnTo>
                  <a:lnTo>
                    <a:pt x="213" y="357"/>
                  </a:lnTo>
                  <a:lnTo>
                    <a:pt x="214" y="355"/>
                  </a:lnTo>
                  <a:lnTo>
                    <a:pt x="213" y="349"/>
                  </a:lnTo>
                  <a:lnTo>
                    <a:pt x="213" y="343"/>
                  </a:lnTo>
                  <a:lnTo>
                    <a:pt x="211" y="337"/>
                  </a:lnTo>
                  <a:lnTo>
                    <a:pt x="211" y="332"/>
                  </a:lnTo>
                  <a:lnTo>
                    <a:pt x="209" y="326"/>
                  </a:lnTo>
                  <a:lnTo>
                    <a:pt x="209" y="320"/>
                  </a:lnTo>
                  <a:lnTo>
                    <a:pt x="209" y="314"/>
                  </a:lnTo>
                  <a:lnTo>
                    <a:pt x="209" y="309"/>
                  </a:lnTo>
                  <a:lnTo>
                    <a:pt x="207" y="303"/>
                  </a:lnTo>
                  <a:lnTo>
                    <a:pt x="207" y="297"/>
                  </a:lnTo>
                  <a:lnTo>
                    <a:pt x="207" y="293"/>
                  </a:lnTo>
                  <a:lnTo>
                    <a:pt x="205" y="286"/>
                  </a:lnTo>
                  <a:lnTo>
                    <a:pt x="205" y="280"/>
                  </a:lnTo>
                  <a:lnTo>
                    <a:pt x="205" y="276"/>
                  </a:lnTo>
                  <a:lnTo>
                    <a:pt x="203" y="270"/>
                  </a:lnTo>
                  <a:lnTo>
                    <a:pt x="203" y="265"/>
                  </a:lnTo>
                  <a:lnTo>
                    <a:pt x="203" y="259"/>
                  </a:lnTo>
                  <a:lnTo>
                    <a:pt x="203" y="253"/>
                  </a:lnTo>
                  <a:lnTo>
                    <a:pt x="203" y="249"/>
                  </a:lnTo>
                  <a:lnTo>
                    <a:pt x="203" y="243"/>
                  </a:lnTo>
                  <a:lnTo>
                    <a:pt x="203" y="238"/>
                  </a:lnTo>
                  <a:lnTo>
                    <a:pt x="203" y="232"/>
                  </a:lnTo>
                  <a:lnTo>
                    <a:pt x="203" y="226"/>
                  </a:lnTo>
                  <a:lnTo>
                    <a:pt x="203" y="222"/>
                  </a:lnTo>
                  <a:lnTo>
                    <a:pt x="203" y="217"/>
                  </a:lnTo>
                  <a:lnTo>
                    <a:pt x="203" y="211"/>
                  </a:lnTo>
                  <a:lnTo>
                    <a:pt x="203" y="207"/>
                  </a:lnTo>
                  <a:lnTo>
                    <a:pt x="203" y="201"/>
                  </a:lnTo>
                  <a:lnTo>
                    <a:pt x="205" y="196"/>
                  </a:lnTo>
                  <a:lnTo>
                    <a:pt x="205" y="192"/>
                  </a:lnTo>
                  <a:lnTo>
                    <a:pt x="205" y="186"/>
                  </a:lnTo>
                  <a:lnTo>
                    <a:pt x="207" y="180"/>
                  </a:lnTo>
                  <a:lnTo>
                    <a:pt x="207" y="178"/>
                  </a:lnTo>
                  <a:lnTo>
                    <a:pt x="209" y="176"/>
                  </a:lnTo>
                  <a:lnTo>
                    <a:pt x="209" y="174"/>
                  </a:lnTo>
                  <a:lnTo>
                    <a:pt x="209" y="173"/>
                  </a:lnTo>
                  <a:lnTo>
                    <a:pt x="209" y="171"/>
                  </a:lnTo>
                  <a:lnTo>
                    <a:pt x="211" y="171"/>
                  </a:lnTo>
                  <a:lnTo>
                    <a:pt x="211" y="169"/>
                  </a:lnTo>
                  <a:lnTo>
                    <a:pt x="213" y="167"/>
                  </a:lnTo>
                  <a:lnTo>
                    <a:pt x="213" y="165"/>
                  </a:lnTo>
                  <a:lnTo>
                    <a:pt x="214" y="163"/>
                  </a:lnTo>
                  <a:lnTo>
                    <a:pt x="216" y="161"/>
                  </a:lnTo>
                  <a:lnTo>
                    <a:pt x="216" y="159"/>
                  </a:lnTo>
                  <a:lnTo>
                    <a:pt x="218" y="159"/>
                  </a:lnTo>
                  <a:lnTo>
                    <a:pt x="218" y="157"/>
                  </a:lnTo>
                  <a:lnTo>
                    <a:pt x="220" y="157"/>
                  </a:lnTo>
                  <a:lnTo>
                    <a:pt x="220" y="155"/>
                  </a:lnTo>
                  <a:lnTo>
                    <a:pt x="222" y="153"/>
                  </a:lnTo>
                  <a:lnTo>
                    <a:pt x="224" y="151"/>
                  </a:lnTo>
                  <a:lnTo>
                    <a:pt x="226" y="151"/>
                  </a:lnTo>
                  <a:lnTo>
                    <a:pt x="228" y="150"/>
                  </a:lnTo>
                  <a:lnTo>
                    <a:pt x="230" y="148"/>
                  </a:lnTo>
                  <a:lnTo>
                    <a:pt x="230" y="146"/>
                  </a:lnTo>
                  <a:lnTo>
                    <a:pt x="232" y="146"/>
                  </a:lnTo>
                  <a:lnTo>
                    <a:pt x="234" y="146"/>
                  </a:lnTo>
                  <a:lnTo>
                    <a:pt x="234" y="144"/>
                  </a:lnTo>
                  <a:lnTo>
                    <a:pt x="236" y="144"/>
                  </a:lnTo>
                  <a:lnTo>
                    <a:pt x="236" y="6"/>
                  </a:lnTo>
                  <a:lnTo>
                    <a:pt x="213" y="0"/>
                  </a:lnTo>
                  <a:lnTo>
                    <a:pt x="213" y="96"/>
                  </a:lnTo>
                  <a:lnTo>
                    <a:pt x="213" y="98"/>
                  </a:lnTo>
                  <a:lnTo>
                    <a:pt x="213" y="100"/>
                  </a:lnTo>
                  <a:lnTo>
                    <a:pt x="213" y="102"/>
                  </a:lnTo>
                  <a:lnTo>
                    <a:pt x="213" y="104"/>
                  </a:lnTo>
                  <a:lnTo>
                    <a:pt x="211" y="105"/>
                  </a:lnTo>
                  <a:lnTo>
                    <a:pt x="211" y="107"/>
                  </a:lnTo>
                  <a:lnTo>
                    <a:pt x="211" y="109"/>
                  </a:lnTo>
                  <a:lnTo>
                    <a:pt x="209" y="111"/>
                  </a:lnTo>
                  <a:lnTo>
                    <a:pt x="209" y="113"/>
                  </a:lnTo>
                  <a:lnTo>
                    <a:pt x="207" y="115"/>
                  </a:lnTo>
                  <a:lnTo>
                    <a:pt x="205" y="117"/>
                  </a:lnTo>
                  <a:lnTo>
                    <a:pt x="203" y="119"/>
                  </a:lnTo>
                  <a:lnTo>
                    <a:pt x="201" y="121"/>
                  </a:lnTo>
                  <a:lnTo>
                    <a:pt x="199" y="121"/>
                  </a:lnTo>
                  <a:lnTo>
                    <a:pt x="199" y="123"/>
                  </a:lnTo>
                  <a:lnTo>
                    <a:pt x="197" y="123"/>
                  </a:lnTo>
                  <a:lnTo>
                    <a:pt x="195" y="125"/>
                  </a:lnTo>
                  <a:lnTo>
                    <a:pt x="193" y="125"/>
                  </a:lnTo>
                  <a:lnTo>
                    <a:pt x="191" y="125"/>
                  </a:lnTo>
                  <a:lnTo>
                    <a:pt x="190" y="125"/>
                  </a:lnTo>
                </a:path>
              </a:pathLst>
            </a:custGeom>
            <a:gradFill rotWithShape="0">
              <a:gsLst>
                <a:gs pos="0">
                  <a:srgbClr val="6E96C8"/>
                </a:gs>
                <a:gs pos="50000">
                  <a:srgbClr val="11171F"/>
                </a:gs>
                <a:gs pos="100000">
                  <a:srgbClr val="6E96C8"/>
                </a:gs>
              </a:gsLst>
              <a:lin ang="5400000" scaled="1"/>
            </a:gradFill>
            <a:ln w="3175">
              <a:noFill/>
              <a:round/>
              <a:headEnd/>
              <a:tailEnd/>
            </a:ln>
          </p:spPr>
          <p:txBody>
            <a:bodyPr lIns="487677" tIns="243838" rIns="487677" bIns="243838"/>
            <a:lstStyle/>
            <a:p>
              <a:endParaRPr lang="pt-BR"/>
            </a:p>
          </p:txBody>
        </p:sp>
        <p:sp>
          <p:nvSpPr>
            <p:cNvPr id="1031" name="Freeform 21"/>
            <p:cNvSpPr>
              <a:spLocks/>
            </p:cNvSpPr>
            <p:nvPr/>
          </p:nvSpPr>
          <p:spPr bwMode="auto">
            <a:xfrm>
              <a:off x="3186" y="240"/>
              <a:ext cx="2914" cy="4080"/>
            </a:xfrm>
            <a:custGeom>
              <a:avLst/>
              <a:gdLst>
                <a:gd name="T0" fmla="*/ 2147483647 w 237"/>
                <a:gd name="T1" fmla="*/ 2147483647 h 431"/>
                <a:gd name="T2" fmla="*/ 2147483647 w 237"/>
                <a:gd name="T3" fmla="*/ 2147483647 h 431"/>
                <a:gd name="T4" fmla="*/ 2147483647 w 237"/>
                <a:gd name="T5" fmla="*/ 2147483647 h 431"/>
                <a:gd name="T6" fmla="*/ 2147483647 w 237"/>
                <a:gd name="T7" fmla="*/ 2147483647 h 431"/>
                <a:gd name="T8" fmla="*/ 2147483647 w 237"/>
                <a:gd name="T9" fmla="*/ 2147483647 h 431"/>
                <a:gd name="T10" fmla="*/ 2147483647 w 237"/>
                <a:gd name="T11" fmla="*/ 2147483647 h 431"/>
                <a:gd name="T12" fmla="*/ 2147483647 w 237"/>
                <a:gd name="T13" fmla="*/ 2147483647 h 431"/>
                <a:gd name="T14" fmla="*/ 2147483647 w 237"/>
                <a:gd name="T15" fmla="*/ 2147483647 h 431"/>
                <a:gd name="T16" fmla="*/ 2147483647 w 237"/>
                <a:gd name="T17" fmla="*/ 2147483647 h 431"/>
                <a:gd name="T18" fmla="*/ 2147483647 w 237"/>
                <a:gd name="T19" fmla="*/ 2147483647 h 431"/>
                <a:gd name="T20" fmla="*/ 2147483647 w 237"/>
                <a:gd name="T21" fmla="*/ 2147483647 h 431"/>
                <a:gd name="T22" fmla="*/ 2147483647 w 237"/>
                <a:gd name="T23" fmla="*/ 2147483647 h 431"/>
                <a:gd name="T24" fmla="*/ 2147483647 w 237"/>
                <a:gd name="T25" fmla="*/ 2147483647 h 431"/>
                <a:gd name="T26" fmla="*/ 2147483647 w 237"/>
                <a:gd name="T27" fmla="*/ 2147483647 h 431"/>
                <a:gd name="T28" fmla="*/ 2147483647 w 237"/>
                <a:gd name="T29" fmla="*/ 2147483647 h 431"/>
                <a:gd name="T30" fmla="*/ 2147483647 w 237"/>
                <a:gd name="T31" fmla="*/ 2147483647 h 431"/>
                <a:gd name="T32" fmla="*/ 2147483647 w 237"/>
                <a:gd name="T33" fmla="*/ 2147483647 h 431"/>
                <a:gd name="T34" fmla="*/ 2147483647 w 237"/>
                <a:gd name="T35" fmla="*/ 2147483647 h 431"/>
                <a:gd name="T36" fmla="*/ 2147483647 w 237"/>
                <a:gd name="T37" fmla="*/ 2147483647 h 431"/>
                <a:gd name="T38" fmla="*/ 2147483647 w 237"/>
                <a:gd name="T39" fmla="*/ 2147483647 h 431"/>
                <a:gd name="T40" fmla="*/ 2147483647 w 237"/>
                <a:gd name="T41" fmla="*/ 2147483647 h 431"/>
                <a:gd name="T42" fmla="*/ 2147483647 w 237"/>
                <a:gd name="T43" fmla="*/ 2147483647 h 431"/>
                <a:gd name="T44" fmla="*/ 2147483647 w 237"/>
                <a:gd name="T45" fmla="*/ 2147483647 h 431"/>
                <a:gd name="T46" fmla="*/ 2147483647 w 237"/>
                <a:gd name="T47" fmla="*/ 2147483647 h 431"/>
                <a:gd name="T48" fmla="*/ 2147483647 w 237"/>
                <a:gd name="T49" fmla="*/ 2147483647 h 431"/>
                <a:gd name="T50" fmla="*/ 2147483647 w 237"/>
                <a:gd name="T51" fmla="*/ 2147483647 h 431"/>
                <a:gd name="T52" fmla="*/ 2147483647 w 237"/>
                <a:gd name="T53" fmla="*/ 2147483647 h 431"/>
                <a:gd name="T54" fmla="*/ 2147483647 w 237"/>
                <a:gd name="T55" fmla="*/ 2147483647 h 431"/>
                <a:gd name="T56" fmla="*/ 2147483647 w 237"/>
                <a:gd name="T57" fmla="*/ 2147483647 h 431"/>
                <a:gd name="T58" fmla="*/ 2147483647 w 237"/>
                <a:gd name="T59" fmla="*/ 2147483647 h 431"/>
                <a:gd name="T60" fmla="*/ 2147483647 w 237"/>
                <a:gd name="T61" fmla="*/ 2147483647 h 431"/>
                <a:gd name="T62" fmla="*/ 2147483647 w 237"/>
                <a:gd name="T63" fmla="*/ 2147483647 h 431"/>
                <a:gd name="T64" fmla="*/ 2147483647 w 237"/>
                <a:gd name="T65" fmla="*/ 2147483647 h 431"/>
                <a:gd name="T66" fmla="*/ 2147483647 w 237"/>
                <a:gd name="T67" fmla="*/ 2147483647 h 431"/>
                <a:gd name="T68" fmla="*/ 2147483647 w 237"/>
                <a:gd name="T69" fmla="*/ 2147483647 h 431"/>
                <a:gd name="T70" fmla="*/ 2147483647 w 237"/>
                <a:gd name="T71" fmla="*/ 2147483647 h 431"/>
                <a:gd name="T72" fmla="*/ 2147483647 w 237"/>
                <a:gd name="T73" fmla="*/ 2147483647 h 431"/>
                <a:gd name="T74" fmla="*/ 2147483647 w 237"/>
                <a:gd name="T75" fmla="*/ 2147483647 h 431"/>
                <a:gd name="T76" fmla="*/ 2147483647 w 237"/>
                <a:gd name="T77" fmla="*/ 2147483647 h 431"/>
                <a:gd name="T78" fmla="*/ 2147483647 w 237"/>
                <a:gd name="T79" fmla="*/ 2147483647 h 431"/>
                <a:gd name="T80" fmla="*/ 2147483647 w 237"/>
                <a:gd name="T81" fmla="*/ 2147483647 h 431"/>
                <a:gd name="T82" fmla="*/ 2147483647 w 237"/>
                <a:gd name="T83" fmla="*/ 2147483647 h 431"/>
                <a:gd name="T84" fmla="*/ 2147483647 w 237"/>
                <a:gd name="T85" fmla="*/ 2147483647 h 431"/>
                <a:gd name="T86" fmla="*/ 2147483647 w 237"/>
                <a:gd name="T87" fmla="*/ 2147483647 h 431"/>
                <a:gd name="T88" fmla="*/ 2147483647 w 237"/>
                <a:gd name="T89" fmla="*/ 2147483647 h 431"/>
                <a:gd name="T90" fmla="*/ 2147483647 w 237"/>
                <a:gd name="T91" fmla="*/ 2147483647 h 431"/>
                <a:gd name="T92" fmla="*/ 2147483647 w 237"/>
                <a:gd name="T93" fmla="*/ 2147483647 h 431"/>
                <a:gd name="T94" fmla="*/ 2147483647 w 237"/>
                <a:gd name="T95" fmla="*/ 2147483647 h 431"/>
                <a:gd name="T96" fmla="*/ 2147483647 w 237"/>
                <a:gd name="T97" fmla="*/ 2147483647 h 431"/>
                <a:gd name="T98" fmla="*/ 2147483647 w 237"/>
                <a:gd name="T99" fmla="*/ 2147483647 h 431"/>
                <a:gd name="T100" fmla="*/ 2147483647 w 237"/>
                <a:gd name="T101" fmla="*/ 2147483647 h 431"/>
                <a:gd name="T102" fmla="*/ 2147483647 w 237"/>
                <a:gd name="T103" fmla="*/ 2147483647 h 431"/>
                <a:gd name="T104" fmla="*/ 2147483647 w 237"/>
                <a:gd name="T105" fmla="*/ 2147483647 h 431"/>
                <a:gd name="T106" fmla="*/ 2147483647 w 237"/>
                <a:gd name="T107" fmla="*/ 2147483647 h 431"/>
                <a:gd name="T108" fmla="*/ 2147483647 w 237"/>
                <a:gd name="T109" fmla="*/ 2147483647 h 431"/>
                <a:gd name="T110" fmla="*/ 2147483647 w 237"/>
                <a:gd name="T111" fmla="*/ 2147483647 h 431"/>
                <a:gd name="T112" fmla="*/ 2147483647 w 237"/>
                <a:gd name="T113" fmla="*/ 2147483647 h 431"/>
                <a:gd name="T114" fmla="*/ 2147483647 w 237"/>
                <a:gd name="T115" fmla="*/ 2147483647 h 4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7"/>
                <a:gd name="T175" fmla="*/ 0 h 431"/>
                <a:gd name="T176" fmla="*/ 237 w 237"/>
                <a:gd name="T177" fmla="*/ 431 h 4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7" h="431">
                  <a:moveTo>
                    <a:pt x="45" y="125"/>
                  </a:moveTo>
                  <a:lnTo>
                    <a:pt x="47" y="121"/>
                  </a:lnTo>
                  <a:lnTo>
                    <a:pt x="47" y="117"/>
                  </a:lnTo>
                  <a:lnTo>
                    <a:pt x="49" y="113"/>
                  </a:lnTo>
                  <a:lnTo>
                    <a:pt x="49" y="111"/>
                  </a:lnTo>
                  <a:lnTo>
                    <a:pt x="51" y="105"/>
                  </a:lnTo>
                  <a:lnTo>
                    <a:pt x="53" y="104"/>
                  </a:lnTo>
                  <a:lnTo>
                    <a:pt x="53" y="100"/>
                  </a:lnTo>
                  <a:lnTo>
                    <a:pt x="55" y="96"/>
                  </a:lnTo>
                  <a:lnTo>
                    <a:pt x="57" y="94"/>
                  </a:lnTo>
                  <a:lnTo>
                    <a:pt x="59" y="90"/>
                  </a:lnTo>
                  <a:lnTo>
                    <a:pt x="59" y="86"/>
                  </a:lnTo>
                  <a:lnTo>
                    <a:pt x="61" y="84"/>
                  </a:lnTo>
                  <a:lnTo>
                    <a:pt x="63" y="82"/>
                  </a:lnTo>
                  <a:lnTo>
                    <a:pt x="65" y="79"/>
                  </a:lnTo>
                  <a:lnTo>
                    <a:pt x="67" y="77"/>
                  </a:lnTo>
                  <a:lnTo>
                    <a:pt x="67" y="75"/>
                  </a:lnTo>
                  <a:lnTo>
                    <a:pt x="68" y="71"/>
                  </a:lnTo>
                  <a:lnTo>
                    <a:pt x="70" y="69"/>
                  </a:lnTo>
                  <a:lnTo>
                    <a:pt x="72" y="67"/>
                  </a:lnTo>
                  <a:lnTo>
                    <a:pt x="74" y="65"/>
                  </a:lnTo>
                  <a:lnTo>
                    <a:pt x="76" y="63"/>
                  </a:lnTo>
                  <a:lnTo>
                    <a:pt x="78" y="59"/>
                  </a:lnTo>
                  <a:lnTo>
                    <a:pt x="80" y="59"/>
                  </a:lnTo>
                  <a:lnTo>
                    <a:pt x="82" y="58"/>
                  </a:lnTo>
                  <a:lnTo>
                    <a:pt x="82" y="56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8" y="50"/>
                  </a:lnTo>
                  <a:lnTo>
                    <a:pt x="90" y="48"/>
                  </a:lnTo>
                  <a:lnTo>
                    <a:pt x="91" y="46"/>
                  </a:lnTo>
                  <a:lnTo>
                    <a:pt x="93" y="44"/>
                  </a:lnTo>
                  <a:lnTo>
                    <a:pt x="95" y="44"/>
                  </a:lnTo>
                  <a:lnTo>
                    <a:pt x="103" y="48"/>
                  </a:lnTo>
                  <a:lnTo>
                    <a:pt x="107" y="52"/>
                  </a:lnTo>
                  <a:lnTo>
                    <a:pt x="113" y="56"/>
                  </a:lnTo>
                  <a:lnTo>
                    <a:pt x="120" y="59"/>
                  </a:lnTo>
                  <a:lnTo>
                    <a:pt x="124" y="65"/>
                  </a:lnTo>
                  <a:lnTo>
                    <a:pt x="130" y="69"/>
                  </a:lnTo>
                  <a:lnTo>
                    <a:pt x="136" y="73"/>
                  </a:lnTo>
                  <a:lnTo>
                    <a:pt x="141" y="79"/>
                  </a:lnTo>
                  <a:lnTo>
                    <a:pt x="145" y="84"/>
                  </a:lnTo>
                  <a:lnTo>
                    <a:pt x="149" y="88"/>
                  </a:lnTo>
                  <a:lnTo>
                    <a:pt x="155" y="94"/>
                  </a:lnTo>
                  <a:lnTo>
                    <a:pt x="159" y="98"/>
                  </a:lnTo>
                  <a:lnTo>
                    <a:pt x="162" y="104"/>
                  </a:lnTo>
                  <a:lnTo>
                    <a:pt x="168" y="109"/>
                  </a:lnTo>
                  <a:lnTo>
                    <a:pt x="172" y="115"/>
                  </a:lnTo>
                  <a:lnTo>
                    <a:pt x="176" y="121"/>
                  </a:lnTo>
                  <a:lnTo>
                    <a:pt x="180" y="127"/>
                  </a:lnTo>
                  <a:lnTo>
                    <a:pt x="182" y="132"/>
                  </a:lnTo>
                  <a:lnTo>
                    <a:pt x="185" y="138"/>
                  </a:lnTo>
                  <a:lnTo>
                    <a:pt x="189" y="146"/>
                  </a:lnTo>
                  <a:lnTo>
                    <a:pt x="193" y="151"/>
                  </a:lnTo>
                  <a:lnTo>
                    <a:pt x="195" y="157"/>
                  </a:lnTo>
                  <a:lnTo>
                    <a:pt x="199" y="165"/>
                  </a:lnTo>
                  <a:lnTo>
                    <a:pt x="201" y="171"/>
                  </a:lnTo>
                  <a:lnTo>
                    <a:pt x="205" y="176"/>
                  </a:lnTo>
                  <a:lnTo>
                    <a:pt x="206" y="184"/>
                  </a:lnTo>
                  <a:lnTo>
                    <a:pt x="208" y="192"/>
                  </a:lnTo>
                  <a:lnTo>
                    <a:pt x="210" y="197"/>
                  </a:lnTo>
                  <a:lnTo>
                    <a:pt x="212" y="205"/>
                  </a:lnTo>
                  <a:lnTo>
                    <a:pt x="214" y="213"/>
                  </a:lnTo>
                  <a:lnTo>
                    <a:pt x="216" y="220"/>
                  </a:lnTo>
                  <a:lnTo>
                    <a:pt x="218" y="228"/>
                  </a:lnTo>
                  <a:lnTo>
                    <a:pt x="218" y="232"/>
                  </a:lnTo>
                  <a:lnTo>
                    <a:pt x="220" y="238"/>
                  </a:lnTo>
                  <a:lnTo>
                    <a:pt x="220" y="242"/>
                  </a:lnTo>
                  <a:lnTo>
                    <a:pt x="220" y="247"/>
                  </a:lnTo>
                  <a:lnTo>
                    <a:pt x="220" y="251"/>
                  </a:lnTo>
                  <a:lnTo>
                    <a:pt x="222" y="257"/>
                  </a:lnTo>
                  <a:lnTo>
                    <a:pt x="222" y="259"/>
                  </a:lnTo>
                  <a:lnTo>
                    <a:pt x="222" y="265"/>
                  </a:lnTo>
                  <a:lnTo>
                    <a:pt x="224" y="268"/>
                  </a:lnTo>
                  <a:lnTo>
                    <a:pt x="224" y="274"/>
                  </a:lnTo>
                  <a:lnTo>
                    <a:pt x="224" y="278"/>
                  </a:lnTo>
                  <a:lnTo>
                    <a:pt x="224" y="282"/>
                  </a:lnTo>
                  <a:lnTo>
                    <a:pt x="226" y="288"/>
                  </a:lnTo>
                  <a:lnTo>
                    <a:pt x="226" y="291"/>
                  </a:lnTo>
                  <a:lnTo>
                    <a:pt x="226" y="295"/>
                  </a:lnTo>
                  <a:lnTo>
                    <a:pt x="226" y="299"/>
                  </a:lnTo>
                  <a:lnTo>
                    <a:pt x="228" y="305"/>
                  </a:lnTo>
                  <a:lnTo>
                    <a:pt x="228" y="309"/>
                  </a:lnTo>
                  <a:lnTo>
                    <a:pt x="228" y="312"/>
                  </a:lnTo>
                  <a:lnTo>
                    <a:pt x="228" y="318"/>
                  </a:lnTo>
                  <a:lnTo>
                    <a:pt x="229" y="322"/>
                  </a:lnTo>
                  <a:lnTo>
                    <a:pt x="229" y="326"/>
                  </a:lnTo>
                  <a:lnTo>
                    <a:pt x="229" y="330"/>
                  </a:lnTo>
                  <a:lnTo>
                    <a:pt x="229" y="335"/>
                  </a:lnTo>
                  <a:lnTo>
                    <a:pt x="229" y="339"/>
                  </a:lnTo>
                  <a:lnTo>
                    <a:pt x="229" y="343"/>
                  </a:lnTo>
                  <a:lnTo>
                    <a:pt x="231" y="347"/>
                  </a:lnTo>
                  <a:lnTo>
                    <a:pt x="231" y="351"/>
                  </a:lnTo>
                  <a:lnTo>
                    <a:pt x="231" y="357"/>
                  </a:lnTo>
                  <a:lnTo>
                    <a:pt x="231" y="360"/>
                  </a:lnTo>
                  <a:lnTo>
                    <a:pt x="231" y="364"/>
                  </a:lnTo>
                  <a:lnTo>
                    <a:pt x="231" y="368"/>
                  </a:lnTo>
                  <a:lnTo>
                    <a:pt x="233" y="372"/>
                  </a:lnTo>
                  <a:lnTo>
                    <a:pt x="233" y="374"/>
                  </a:lnTo>
                  <a:lnTo>
                    <a:pt x="233" y="378"/>
                  </a:lnTo>
                  <a:lnTo>
                    <a:pt x="233" y="380"/>
                  </a:lnTo>
                  <a:lnTo>
                    <a:pt x="233" y="383"/>
                  </a:lnTo>
                  <a:lnTo>
                    <a:pt x="233" y="385"/>
                  </a:lnTo>
                  <a:lnTo>
                    <a:pt x="233" y="387"/>
                  </a:lnTo>
                  <a:lnTo>
                    <a:pt x="233" y="389"/>
                  </a:lnTo>
                  <a:lnTo>
                    <a:pt x="235" y="393"/>
                  </a:lnTo>
                  <a:lnTo>
                    <a:pt x="235" y="395"/>
                  </a:lnTo>
                  <a:lnTo>
                    <a:pt x="235" y="397"/>
                  </a:lnTo>
                  <a:lnTo>
                    <a:pt x="235" y="399"/>
                  </a:lnTo>
                  <a:lnTo>
                    <a:pt x="235" y="401"/>
                  </a:lnTo>
                  <a:lnTo>
                    <a:pt x="235" y="404"/>
                  </a:lnTo>
                  <a:lnTo>
                    <a:pt x="237" y="408"/>
                  </a:lnTo>
                  <a:lnTo>
                    <a:pt x="235" y="410"/>
                  </a:lnTo>
                  <a:lnTo>
                    <a:pt x="235" y="412"/>
                  </a:lnTo>
                  <a:lnTo>
                    <a:pt x="235" y="414"/>
                  </a:lnTo>
                  <a:lnTo>
                    <a:pt x="235" y="416"/>
                  </a:lnTo>
                  <a:lnTo>
                    <a:pt x="235" y="418"/>
                  </a:lnTo>
                  <a:lnTo>
                    <a:pt x="235" y="420"/>
                  </a:lnTo>
                  <a:lnTo>
                    <a:pt x="235" y="422"/>
                  </a:lnTo>
                  <a:lnTo>
                    <a:pt x="235" y="424"/>
                  </a:lnTo>
                  <a:lnTo>
                    <a:pt x="233" y="426"/>
                  </a:lnTo>
                  <a:lnTo>
                    <a:pt x="233" y="427"/>
                  </a:lnTo>
                  <a:lnTo>
                    <a:pt x="233" y="429"/>
                  </a:lnTo>
                  <a:lnTo>
                    <a:pt x="233" y="431"/>
                  </a:lnTo>
                  <a:lnTo>
                    <a:pt x="229" y="427"/>
                  </a:lnTo>
                  <a:lnTo>
                    <a:pt x="226" y="422"/>
                  </a:lnTo>
                  <a:lnTo>
                    <a:pt x="222" y="418"/>
                  </a:lnTo>
                  <a:lnTo>
                    <a:pt x="218" y="412"/>
                  </a:lnTo>
                  <a:lnTo>
                    <a:pt x="214" y="408"/>
                  </a:lnTo>
                  <a:lnTo>
                    <a:pt x="212" y="404"/>
                  </a:lnTo>
                  <a:lnTo>
                    <a:pt x="206" y="401"/>
                  </a:lnTo>
                  <a:lnTo>
                    <a:pt x="203" y="397"/>
                  </a:lnTo>
                  <a:lnTo>
                    <a:pt x="199" y="395"/>
                  </a:lnTo>
                  <a:lnTo>
                    <a:pt x="195" y="391"/>
                  </a:lnTo>
                  <a:lnTo>
                    <a:pt x="191" y="389"/>
                  </a:lnTo>
                  <a:lnTo>
                    <a:pt x="185" y="385"/>
                  </a:lnTo>
                  <a:lnTo>
                    <a:pt x="182" y="383"/>
                  </a:lnTo>
                  <a:lnTo>
                    <a:pt x="176" y="381"/>
                  </a:lnTo>
                  <a:lnTo>
                    <a:pt x="172" y="380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9" y="376"/>
                  </a:lnTo>
                  <a:lnTo>
                    <a:pt x="153" y="376"/>
                  </a:lnTo>
                  <a:lnTo>
                    <a:pt x="147" y="374"/>
                  </a:lnTo>
                  <a:lnTo>
                    <a:pt x="143" y="374"/>
                  </a:lnTo>
                  <a:lnTo>
                    <a:pt x="137" y="374"/>
                  </a:lnTo>
                  <a:lnTo>
                    <a:pt x="134" y="374"/>
                  </a:lnTo>
                  <a:lnTo>
                    <a:pt x="128" y="374"/>
                  </a:lnTo>
                  <a:lnTo>
                    <a:pt x="124" y="374"/>
                  </a:lnTo>
                  <a:lnTo>
                    <a:pt x="118" y="374"/>
                  </a:lnTo>
                  <a:lnTo>
                    <a:pt x="113" y="374"/>
                  </a:lnTo>
                  <a:lnTo>
                    <a:pt x="107" y="376"/>
                  </a:lnTo>
                  <a:lnTo>
                    <a:pt x="103" y="376"/>
                  </a:lnTo>
                  <a:lnTo>
                    <a:pt x="97" y="378"/>
                  </a:lnTo>
                  <a:lnTo>
                    <a:pt x="91" y="380"/>
                  </a:lnTo>
                  <a:lnTo>
                    <a:pt x="88" y="381"/>
                  </a:lnTo>
                  <a:lnTo>
                    <a:pt x="86" y="381"/>
                  </a:lnTo>
                  <a:lnTo>
                    <a:pt x="82" y="381"/>
                  </a:lnTo>
                  <a:lnTo>
                    <a:pt x="80" y="381"/>
                  </a:lnTo>
                  <a:lnTo>
                    <a:pt x="76" y="381"/>
                  </a:lnTo>
                  <a:lnTo>
                    <a:pt x="74" y="381"/>
                  </a:lnTo>
                  <a:lnTo>
                    <a:pt x="72" y="381"/>
                  </a:lnTo>
                  <a:lnTo>
                    <a:pt x="68" y="381"/>
                  </a:lnTo>
                  <a:lnTo>
                    <a:pt x="67" y="381"/>
                  </a:lnTo>
                  <a:lnTo>
                    <a:pt x="65" y="381"/>
                  </a:lnTo>
                  <a:lnTo>
                    <a:pt x="63" y="381"/>
                  </a:lnTo>
                  <a:lnTo>
                    <a:pt x="61" y="381"/>
                  </a:lnTo>
                  <a:lnTo>
                    <a:pt x="59" y="381"/>
                  </a:lnTo>
                  <a:lnTo>
                    <a:pt x="55" y="380"/>
                  </a:lnTo>
                  <a:lnTo>
                    <a:pt x="53" y="380"/>
                  </a:lnTo>
                  <a:lnTo>
                    <a:pt x="51" y="380"/>
                  </a:lnTo>
                  <a:lnTo>
                    <a:pt x="49" y="378"/>
                  </a:lnTo>
                  <a:lnTo>
                    <a:pt x="47" y="378"/>
                  </a:lnTo>
                  <a:lnTo>
                    <a:pt x="45" y="376"/>
                  </a:lnTo>
                  <a:lnTo>
                    <a:pt x="44" y="376"/>
                  </a:lnTo>
                  <a:lnTo>
                    <a:pt x="42" y="374"/>
                  </a:lnTo>
                  <a:lnTo>
                    <a:pt x="40" y="372"/>
                  </a:lnTo>
                  <a:lnTo>
                    <a:pt x="38" y="372"/>
                  </a:lnTo>
                  <a:lnTo>
                    <a:pt x="36" y="370"/>
                  </a:lnTo>
                  <a:lnTo>
                    <a:pt x="34" y="368"/>
                  </a:lnTo>
                  <a:lnTo>
                    <a:pt x="32" y="366"/>
                  </a:lnTo>
                  <a:lnTo>
                    <a:pt x="30" y="366"/>
                  </a:lnTo>
                  <a:lnTo>
                    <a:pt x="30" y="364"/>
                  </a:lnTo>
                  <a:lnTo>
                    <a:pt x="28" y="362"/>
                  </a:lnTo>
                  <a:lnTo>
                    <a:pt x="26" y="360"/>
                  </a:lnTo>
                  <a:lnTo>
                    <a:pt x="24" y="358"/>
                  </a:lnTo>
                  <a:lnTo>
                    <a:pt x="24" y="357"/>
                  </a:lnTo>
                  <a:lnTo>
                    <a:pt x="22" y="355"/>
                  </a:lnTo>
                  <a:lnTo>
                    <a:pt x="22" y="349"/>
                  </a:lnTo>
                  <a:lnTo>
                    <a:pt x="24" y="343"/>
                  </a:lnTo>
                  <a:lnTo>
                    <a:pt x="24" y="337"/>
                  </a:lnTo>
                  <a:lnTo>
                    <a:pt x="26" y="332"/>
                  </a:lnTo>
                  <a:lnTo>
                    <a:pt x="26" y="326"/>
                  </a:lnTo>
                  <a:lnTo>
                    <a:pt x="28" y="320"/>
                  </a:lnTo>
                  <a:lnTo>
                    <a:pt x="28" y="314"/>
                  </a:lnTo>
                  <a:lnTo>
                    <a:pt x="28" y="309"/>
                  </a:lnTo>
                  <a:lnTo>
                    <a:pt x="30" y="303"/>
                  </a:lnTo>
                  <a:lnTo>
                    <a:pt x="30" y="297"/>
                  </a:lnTo>
                  <a:lnTo>
                    <a:pt x="30" y="293"/>
                  </a:lnTo>
                  <a:lnTo>
                    <a:pt x="30" y="286"/>
                  </a:lnTo>
                  <a:lnTo>
                    <a:pt x="32" y="280"/>
                  </a:lnTo>
                  <a:lnTo>
                    <a:pt x="32" y="276"/>
                  </a:lnTo>
                  <a:lnTo>
                    <a:pt x="32" y="270"/>
                  </a:lnTo>
                  <a:lnTo>
                    <a:pt x="32" y="265"/>
                  </a:lnTo>
                  <a:lnTo>
                    <a:pt x="32" y="259"/>
                  </a:lnTo>
                  <a:lnTo>
                    <a:pt x="32" y="253"/>
                  </a:lnTo>
                  <a:lnTo>
                    <a:pt x="34" y="249"/>
                  </a:lnTo>
                  <a:lnTo>
                    <a:pt x="34" y="243"/>
                  </a:lnTo>
                  <a:lnTo>
                    <a:pt x="34" y="238"/>
                  </a:lnTo>
                  <a:lnTo>
                    <a:pt x="34" y="232"/>
                  </a:lnTo>
                  <a:lnTo>
                    <a:pt x="34" y="226"/>
                  </a:lnTo>
                  <a:lnTo>
                    <a:pt x="34" y="222"/>
                  </a:lnTo>
                  <a:lnTo>
                    <a:pt x="34" y="217"/>
                  </a:lnTo>
                  <a:lnTo>
                    <a:pt x="32" y="211"/>
                  </a:lnTo>
                  <a:lnTo>
                    <a:pt x="32" y="207"/>
                  </a:lnTo>
                  <a:lnTo>
                    <a:pt x="32" y="201"/>
                  </a:lnTo>
                  <a:lnTo>
                    <a:pt x="32" y="196"/>
                  </a:lnTo>
                  <a:lnTo>
                    <a:pt x="30" y="192"/>
                  </a:lnTo>
                  <a:lnTo>
                    <a:pt x="30" y="186"/>
                  </a:lnTo>
                  <a:lnTo>
                    <a:pt x="30" y="180"/>
                  </a:lnTo>
                  <a:lnTo>
                    <a:pt x="30" y="178"/>
                  </a:lnTo>
                  <a:lnTo>
                    <a:pt x="28" y="176"/>
                  </a:lnTo>
                  <a:lnTo>
                    <a:pt x="28" y="174"/>
                  </a:lnTo>
                  <a:lnTo>
                    <a:pt x="28" y="173"/>
                  </a:lnTo>
                  <a:lnTo>
                    <a:pt x="26" y="171"/>
                  </a:lnTo>
                  <a:lnTo>
                    <a:pt x="26" y="169"/>
                  </a:lnTo>
                  <a:lnTo>
                    <a:pt x="24" y="169"/>
                  </a:lnTo>
                  <a:lnTo>
                    <a:pt x="24" y="167"/>
                  </a:lnTo>
                  <a:lnTo>
                    <a:pt x="22" y="165"/>
                  </a:lnTo>
                  <a:lnTo>
                    <a:pt x="22" y="163"/>
                  </a:lnTo>
                  <a:lnTo>
                    <a:pt x="21" y="163"/>
                  </a:lnTo>
                  <a:lnTo>
                    <a:pt x="21" y="161"/>
                  </a:lnTo>
                  <a:lnTo>
                    <a:pt x="19" y="159"/>
                  </a:lnTo>
                  <a:lnTo>
                    <a:pt x="17" y="157"/>
                  </a:lnTo>
                  <a:lnTo>
                    <a:pt x="15" y="155"/>
                  </a:lnTo>
                  <a:lnTo>
                    <a:pt x="15" y="153"/>
                  </a:lnTo>
                  <a:lnTo>
                    <a:pt x="13" y="153"/>
                  </a:lnTo>
                  <a:lnTo>
                    <a:pt x="13" y="151"/>
                  </a:lnTo>
                  <a:lnTo>
                    <a:pt x="11" y="151"/>
                  </a:lnTo>
                  <a:lnTo>
                    <a:pt x="9" y="150"/>
                  </a:lnTo>
                  <a:lnTo>
                    <a:pt x="7" y="150"/>
                  </a:lnTo>
                  <a:lnTo>
                    <a:pt x="7" y="148"/>
                  </a:lnTo>
                  <a:lnTo>
                    <a:pt x="5" y="146"/>
                  </a:lnTo>
                  <a:lnTo>
                    <a:pt x="3" y="146"/>
                  </a:lnTo>
                  <a:lnTo>
                    <a:pt x="1" y="144"/>
                  </a:lnTo>
                  <a:lnTo>
                    <a:pt x="0" y="144"/>
                  </a:lnTo>
                  <a:lnTo>
                    <a:pt x="0" y="6"/>
                  </a:lnTo>
                  <a:lnTo>
                    <a:pt x="24" y="0"/>
                  </a:lnTo>
                  <a:lnTo>
                    <a:pt x="24" y="96"/>
                  </a:lnTo>
                  <a:lnTo>
                    <a:pt x="24" y="98"/>
                  </a:lnTo>
                  <a:lnTo>
                    <a:pt x="24" y="100"/>
                  </a:lnTo>
                  <a:lnTo>
                    <a:pt x="24" y="102"/>
                  </a:lnTo>
                  <a:lnTo>
                    <a:pt x="24" y="104"/>
                  </a:lnTo>
                  <a:lnTo>
                    <a:pt x="24" y="105"/>
                  </a:lnTo>
                  <a:lnTo>
                    <a:pt x="24" y="107"/>
                  </a:lnTo>
                  <a:lnTo>
                    <a:pt x="26" y="107"/>
                  </a:lnTo>
                  <a:lnTo>
                    <a:pt x="26" y="109"/>
                  </a:lnTo>
                  <a:lnTo>
                    <a:pt x="26" y="111"/>
                  </a:lnTo>
                  <a:lnTo>
                    <a:pt x="28" y="111"/>
                  </a:lnTo>
                  <a:lnTo>
                    <a:pt x="28" y="113"/>
                  </a:lnTo>
                  <a:lnTo>
                    <a:pt x="30" y="115"/>
                  </a:lnTo>
                  <a:lnTo>
                    <a:pt x="30" y="117"/>
                  </a:lnTo>
                  <a:lnTo>
                    <a:pt x="32" y="117"/>
                  </a:lnTo>
                  <a:lnTo>
                    <a:pt x="32" y="119"/>
                  </a:lnTo>
                  <a:lnTo>
                    <a:pt x="34" y="119"/>
                  </a:lnTo>
                  <a:lnTo>
                    <a:pt x="34" y="121"/>
                  </a:lnTo>
                  <a:lnTo>
                    <a:pt x="36" y="121"/>
                  </a:lnTo>
                  <a:lnTo>
                    <a:pt x="38" y="123"/>
                  </a:lnTo>
                  <a:lnTo>
                    <a:pt x="40" y="123"/>
                  </a:lnTo>
                  <a:lnTo>
                    <a:pt x="40" y="125"/>
                  </a:lnTo>
                  <a:lnTo>
                    <a:pt x="42" y="125"/>
                  </a:lnTo>
                  <a:lnTo>
                    <a:pt x="44" y="125"/>
                  </a:lnTo>
                  <a:lnTo>
                    <a:pt x="45" y="125"/>
                  </a:lnTo>
                </a:path>
              </a:pathLst>
            </a:custGeom>
            <a:gradFill rotWithShape="0">
              <a:gsLst>
                <a:gs pos="0">
                  <a:srgbClr val="6E96C8"/>
                </a:gs>
                <a:gs pos="50000">
                  <a:srgbClr val="11171F"/>
                </a:gs>
                <a:gs pos="100000">
                  <a:srgbClr val="6E96C8"/>
                </a:gs>
              </a:gsLst>
              <a:lin ang="5400000" scaled="1"/>
            </a:gradFill>
            <a:ln w="3175">
              <a:noFill/>
              <a:round/>
              <a:headEnd/>
              <a:tailEnd/>
            </a:ln>
          </p:spPr>
          <p:txBody>
            <a:bodyPr lIns="487677" tIns="243838" rIns="487677" bIns="243838"/>
            <a:lstStyle/>
            <a:p>
              <a:endParaRPr lang="pt-BR"/>
            </a:p>
          </p:txBody>
        </p:sp>
      </p:grpSp>
      <p:sp>
        <p:nvSpPr>
          <p:cNvPr id="1028" name="Picture 22" descr="logofmb"/>
          <p:cNvSpPr>
            <a:spLocks noChangeAspect="1" noChangeArrowheads="1"/>
          </p:cNvSpPr>
          <p:nvPr/>
        </p:nvSpPr>
        <p:spPr bwMode="auto">
          <a:xfrm>
            <a:off x="8243888" y="47625"/>
            <a:ext cx="863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altLang="pt-BR"/>
          </a:p>
        </p:txBody>
      </p:sp>
      <p:sp>
        <p:nvSpPr>
          <p:cNvPr id="1029" name="Text Box 12"/>
          <p:cNvSpPr txBox="1">
            <a:spLocks noChangeArrowheads="1"/>
          </p:cNvSpPr>
          <p:nvPr userDrawn="1"/>
        </p:nvSpPr>
        <p:spPr bwMode="auto">
          <a:xfrm>
            <a:off x="0" y="966788"/>
            <a:ext cx="9144000" cy="261937"/>
          </a:xfrm>
          <a:prstGeom prst="rect">
            <a:avLst/>
          </a:prstGeom>
          <a:noFill/>
          <a:ln>
            <a:noFill/>
          </a:ln>
        </p:spPr>
        <p:txBody>
          <a:bodyPr lIns="15307" tIns="7654" rIns="15307" bIns="7654">
            <a:spAutoFit/>
          </a:bodyPr>
          <a:lstStyle>
            <a:lvl1pPr defTabSz="815975">
              <a:defRPr sz="1600">
                <a:solidFill>
                  <a:schemeClr val="tx1"/>
                </a:solidFill>
                <a:latin typeface="Arial" charset="0"/>
              </a:defRPr>
            </a:lvl1pPr>
            <a:lvl2pPr defTabSz="815975">
              <a:defRPr sz="1600">
                <a:solidFill>
                  <a:schemeClr val="tx1"/>
                </a:solidFill>
                <a:latin typeface="Arial" charset="0"/>
              </a:defRPr>
            </a:lvl2pPr>
            <a:lvl3pPr defTabSz="815975">
              <a:defRPr sz="1600">
                <a:solidFill>
                  <a:schemeClr val="tx1"/>
                </a:solidFill>
                <a:latin typeface="Arial" charset="0"/>
              </a:defRPr>
            </a:lvl3pPr>
            <a:lvl4pPr defTabSz="815975">
              <a:defRPr sz="1600">
                <a:solidFill>
                  <a:schemeClr val="tx1"/>
                </a:solidFill>
                <a:latin typeface="Arial" charset="0"/>
              </a:defRPr>
            </a:lvl4pPr>
            <a:lvl5pPr defTabSz="8159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762000" indent="15240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1219200" indent="15240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1676400" indent="15240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2133600" indent="15240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815975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815975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2pPr>
      <a:lvl3pPr algn="ctr" defTabSz="815975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3pPr>
      <a:lvl4pPr algn="ctr" defTabSz="815975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4pPr>
      <a:lvl5pPr algn="ctr" defTabSz="815975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5pPr>
      <a:lvl6pPr marL="76535" algn="ctr" defTabSz="816376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6pPr>
      <a:lvl7pPr marL="153071" algn="ctr" defTabSz="816376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7pPr>
      <a:lvl8pPr marL="229606" algn="ctr" defTabSz="816376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8pPr>
      <a:lvl9pPr marL="306141" algn="ctr" defTabSz="816376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9pPr>
    </p:titleStyle>
    <p:bodyStyle>
      <a:lvl1pPr marL="304800" indent="-304800" algn="l" defTabSz="815975" rtl="0" eaLnBrk="0" fontAlgn="base" hangingPunct="0">
        <a:spcBef>
          <a:spcPct val="20000"/>
        </a:spcBef>
        <a:spcAft>
          <a:spcPct val="0"/>
        </a:spcAft>
        <a:buChar char="•"/>
        <a:defRPr sz="1300" b="1">
          <a:solidFill>
            <a:schemeClr val="tx1"/>
          </a:solidFill>
          <a:latin typeface="+mn-lt"/>
          <a:ea typeface="+mn-ea"/>
          <a:cs typeface="+mn-cs"/>
        </a:defRPr>
      </a:lvl1pPr>
      <a:lvl2pPr marL="661988" indent="-254000" algn="l" defTabSz="815975" rtl="0" eaLnBrk="0" fontAlgn="base" hangingPunct="0">
        <a:spcBef>
          <a:spcPct val="20000"/>
        </a:spcBef>
        <a:spcAft>
          <a:spcPct val="0"/>
        </a:spcAft>
        <a:buChar char="–"/>
        <a:defRPr sz="900">
          <a:solidFill>
            <a:schemeClr val="tx1"/>
          </a:solidFill>
          <a:latin typeface="Arial" charset="0"/>
        </a:defRPr>
      </a:lvl2pPr>
      <a:lvl3pPr marL="1017588" indent="-201613" algn="l" defTabSz="815975" rtl="0" eaLnBrk="0" fontAlgn="base" hangingPunct="0">
        <a:spcBef>
          <a:spcPct val="20000"/>
        </a:spcBef>
        <a:spcAft>
          <a:spcPct val="0"/>
        </a:spcAft>
        <a:buChar char="•"/>
        <a:defRPr sz="600" i="1">
          <a:solidFill>
            <a:schemeClr val="tx1"/>
          </a:solidFill>
          <a:latin typeface="Arial" charset="0"/>
        </a:defRPr>
      </a:lvl3pPr>
      <a:lvl4pPr marL="1427163" indent="-204788" algn="l" defTabSz="815975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charset="0"/>
        </a:defRPr>
      </a:lvl4pPr>
      <a:lvl5pPr marL="1833563" indent="-203200" algn="l" defTabSz="815975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charset="0"/>
        </a:defRPr>
      </a:lvl5pPr>
      <a:lvl6pPr marL="1910459" indent="-204094" algn="l" defTabSz="81637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6pPr>
      <a:lvl7pPr marL="1986994" indent="-204094" algn="l" defTabSz="81637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7pPr>
      <a:lvl8pPr marL="2063529" indent="-204094" algn="l" defTabSz="81637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8pPr>
      <a:lvl9pPr marL="2140065" indent="-204094" algn="l" defTabSz="81637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9pPr>
    </p:bodyStyle>
    <p:otherStyle>
      <a:defPPr>
        <a:defRPr lang="pt-BR"/>
      </a:defPPr>
      <a:lvl1pPr marL="0" algn="l" defTabSz="153071" rtl="0" eaLnBrk="1" latinLnBrk="0" hangingPunct="1">
        <a:defRPr sz="300" kern="1200">
          <a:solidFill>
            <a:schemeClr val="tx1"/>
          </a:solidFill>
          <a:latin typeface="+mn-lt"/>
          <a:ea typeface="+mn-ea"/>
          <a:cs typeface="+mn-cs"/>
        </a:defRPr>
      </a:lvl1pPr>
      <a:lvl2pPr marL="76535" algn="l" defTabSz="153071" rtl="0" eaLnBrk="1" latinLnBrk="0" hangingPunct="1">
        <a:defRPr sz="300" kern="1200">
          <a:solidFill>
            <a:schemeClr val="tx1"/>
          </a:solidFill>
          <a:latin typeface="+mn-lt"/>
          <a:ea typeface="+mn-ea"/>
          <a:cs typeface="+mn-cs"/>
        </a:defRPr>
      </a:lvl2pPr>
      <a:lvl3pPr marL="153071" algn="l" defTabSz="153071" rtl="0" eaLnBrk="1" latinLnBrk="0" hangingPunct="1">
        <a:defRPr sz="300" kern="1200">
          <a:solidFill>
            <a:schemeClr val="tx1"/>
          </a:solidFill>
          <a:latin typeface="+mn-lt"/>
          <a:ea typeface="+mn-ea"/>
          <a:cs typeface="+mn-cs"/>
        </a:defRPr>
      </a:lvl3pPr>
      <a:lvl4pPr marL="229606" algn="l" defTabSz="153071" rtl="0" eaLnBrk="1" latinLnBrk="0" hangingPunct="1">
        <a:defRPr sz="300" kern="1200">
          <a:solidFill>
            <a:schemeClr val="tx1"/>
          </a:solidFill>
          <a:latin typeface="+mn-lt"/>
          <a:ea typeface="+mn-ea"/>
          <a:cs typeface="+mn-cs"/>
        </a:defRPr>
      </a:lvl4pPr>
      <a:lvl5pPr marL="306141" algn="l" defTabSz="153071" rtl="0" eaLnBrk="1" latinLnBrk="0" hangingPunct="1">
        <a:defRPr sz="300" kern="1200">
          <a:solidFill>
            <a:schemeClr val="tx1"/>
          </a:solidFill>
          <a:latin typeface="+mn-lt"/>
          <a:ea typeface="+mn-ea"/>
          <a:cs typeface="+mn-cs"/>
        </a:defRPr>
      </a:lvl5pPr>
      <a:lvl6pPr marL="382676" algn="l" defTabSz="153071" rtl="0" eaLnBrk="1" latinLnBrk="0" hangingPunct="1">
        <a:defRPr sz="300" kern="1200">
          <a:solidFill>
            <a:schemeClr val="tx1"/>
          </a:solidFill>
          <a:latin typeface="+mn-lt"/>
          <a:ea typeface="+mn-ea"/>
          <a:cs typeface="+mn-cs"/>
        </a:defRPr>
      </a:lvl6pPr>
      <a:lvl7pPr marL="459212" algn="l" defTabSz="153071" rtl="0" eaLnBrk="1" latinLnBrk="0" hangingPunct="1">
        <a:defRPr sz="300" kern="1200">
          <a:solidFill>
            <a:schemeClr val="tx1"/>
          </a:solidFill>
          <a:latin typeface="+mn-lt"/>
          <a:ea typeface="+mn-ea"/>
          <a:cs typeface="+mn-cs"/>
        </a:defRPr>
      </a:lvl7pPr>
      <a:lvl8pPr marL="535747" algn="l" defTabSz="153071" rtl="0" eaLnBrk="1" latinLnBrk="0" hangingPunct="1">
        <a:defRPr sz="300" kern="1200">
          <a:solidFill>
            <a:schemeClr val="tx1"/>
          </a:solidFill>
          <a:latin typeface="+mn-lt"/>
          <a:ea typeface="+mn-ea"/>
          <a:cs typeface="+mn-cs"/>
        </a:defRPr>
      </a:lvl8pPr>
      <a:lvl9pPr marL="612282" algn="l" defTabSz="153071" rtl="0" eaLnBrk="1" latinLnBrk="0" hangingPunct="1">
        <a:defRPr sz="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7"/>
          <p:cNvSpPr>
            <a:spLocks noGrp="1"/>
          </p:cNvSpPr>
          <p:nvPr>
            <p:ph type="ctrTitle"/>
          </p:nvPr>
        </p:nvSpPr>
        <p:spPr bwMode="auto">
          <a:xfrm>
            <a:off x="323850" y="980728"/>
            <a:ext cx="8497888" cy="2084387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r>
              <a:rPr lang="pt-BR" altLang="pt-BR" sz="4400" b="1" dirty="0" err="1">
                <a:solidFill>
                  <a:srgbClr val="3220A0"/>
                </a:solidFill>
                <a:latin typeface="Tahoma" pitchFamily="34" charset="0"/>
              </a:rPr>
              <a:t>Linfangioleiomiomatose</a:t>
            </a:r>
            <a:r>
              <a:rPr lang="pt-BR" altLang="pt-BR" sz="4400" b="1" dirty="0">
                <a:solidFill>
                  <a:srgbClr val="3220A0"/>
                </a:solidFill>
                <a:latin typeface="Tahoma" pitchFamily="34" charset="0"/>
              </a:rPr>
              <a:t> (LAM)</a:t>
            </a:r>
            <a:endParaRPr lang="pt-BR" altLang="pt-BR" sz="4400" b="1" u="sng" dirty="0">
              <a:solidFill>
                <a:srgbClr val="3220A0"/>
              </a:solidFill>
              <a:latin typeface="Tahoma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1331913" y="5659438"/>
            <a:ext cx="6769100" cy="1441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5307" tIns="7654" rIns="15307" bIns="7654"/>
          <a:lstStyle/>
          <a:p>
            <a:pPr algn="ctr" defTabSz="815975" eaLnBrk="1" hangingPunct="1">
              <a:lnSpc>
                <a:spcPct val="150000"/>
              </a:lnSpc>
              <a:spcBef>
                <a:spcPct val="20000"/>
              </a:spcBef>
              <a:defRPr/>
            </a:pPr>
            <a:endParaRPr lang="en-US" sz="1500" b="1" kern="0" dirty="0">
              <a:latin typeface="Tahoma" pitchFamily="34" charset="0"/>
            </a:endParaRPr>
          </a:p>
          <a:p>
            <a:pPr algn="ctr" defTabSz="815975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500" b="1" kern="0" dirty="0" err="1">
                <a:latin typeface="Tahoma" pitchFamily="34" charset="0"/>
              </a:rPr>
              <a:t>Grupo</a:t>
            </a:r>
            <a:r>
              <a:rPr lang="en-US" sz="1500" b="1" kern="0" dirty="0">
                <a:latin typeface="Tahoma" pitchFamily="34" charset="0"/>
              </a:rPr>
              <a:t> de </a:t>
            </a:r>
            <a:r>
              <a:rPr lang="en-US" sz="1500" b="1" kern="0" dirty="0" err="1">
                <a:latin typeface="Tahoma" pitchFamily="34" charset="0"/>
              </a:rPr>
              <a:t>Doenças</a:t>
            </a:r>
            <a:r>
              <a:rPr lang="en-US" sz="1500" b="1" kern="0" dirty="0">
                <a:latin typeface="Tahoma" pitchFamily="34" charset="0"/>
              </a:rPr>
              <a:t> </a:t>
            </a:r>
            <a:r>
              <a:rPr lang="en-US" sz="1500" b="1" kern="0" dirty="0" err="1">
                <a:latin typeface="Tahoma" pitchFamily="34" charset="0"/>
              </a:rPr>
              <a:t>Intersticiais</a:t>
            </a:r>
            <a:r>
              <a:rPr lang="en-US" sz="1500" b="1" kern="0" dirty="0">
                <a:latin typeface="Tahoma" pitchFamily="34" charset="0"/>
              </a:rPr>
              <a:t> - </a:t>
            </a:r>
            <a:r>
              <a:rPr lang="en-US" sz="1500" b="1" kern="0" dirty="0" err="1">
                <a:latin typeface="Tahoma" pitchFamily="34" charset="0"/>
              </a:rPr>
              <a:t>Divisão</a:t>
            </a:r>
            <a:r>
              <a:rPr lang="en-US" sz="1500" b="1" kern="0" dirty="0">
                <a:latin typeface="Tahoma" pitchFamily="34" charset="0"/>
              </a:rPr>
              <a:t> de </a:t>
            </a:r>
            <a:r>
              <a:rPr lang="en-US" sz="1500" b="1" kern="0" dirty="0" err="1">
                <a:latin typeface="Tahoma" pitchFamily="34" charset="0"/>
              </a:rPr>
              <a:t>Pneumologia</a:t>
            </a:r>
            <a:endParaRPr lang="en-US" sz="1500" b="1" kern="0" dirty="0">
              <a:latin typeface="Tahoma" pitchFamily="34" charset="0"/>
            </a:endParaRPr>
          </a:p>
          <a:p>
            <a:pPr algn="ctr" defTabSz="815975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500" b="1" kern="0" dirty="0" err="1">
                <a:latin typeface="Tahoma" pitchFamily="34" charset="0"/>
              </a:rPr>
              <a:t>Instituto</a:t>
            </a:r>
            <a:r>
              <a:rPr lang="en-US" sz="1500" b="1" kern="0" dirty="0">
                <a:latin typeface="Tahoma" pitchFamily="34" charset="0"/>
              </a:rPr>
              <a:t> do </a:t>
            </a:r>
            <a:r>
              <a:rPr lang="en-US" sz="1500" b="1" kern="0" dirty="0" err="1">
                <a:latin typeface="Tahoma" pitchFamily="34" charset="0"/>
              </a:rPr>
              <a:t>Coração</a:t>
            </a:r>
            <a:r>
              <a:rPr lang="en-US" sz="1500" b="1" kern="0" dirty="0">
                <a:latin typeface="Tahoma" pitchFamily="34" charset="0"/>
              </a:rPr>
              <a:t> - Hospital das </a:t>
            </a:r>
            <a:r>
              <a:rPr lang="en-US" sz="1500" b="1" kern="0" dirty="0" err="1">
                <a:latin typeface="Tahoma" pitchFamily="34" charset="0"/>
              </a:rPr>
              <a:t>Clínicas</a:t>
            </a:r>
            <a:r>
              <a:rPr lang="en-US" sz="1500" b="1" kern="0" dirty="0">
                <a:latin typeface="Tahoma" pitchFamily="34" charset="0"/>
              </a:rPr>
              <a:t> </a:t>
            </a:r>
            <a:r>
              <a:rPr lang="en-US" sz="1500" b="1" kern="0" dirty="0" err="1">
                <a:latin typeface="Tahoma" pitchFamily="34" charset="0"/>
              </a:rPr>
              <a:t>da</a:t>
            </a:r>
            <a:r>
              <a:rPr lang="en-US" sz="1500" b="1" kern="0" dirty="0">
                <a:latin typeface="Tahoma" pitchFamily="34" charset="0"/>
              </a:rPr>
              <a:t> FMUSP</a:t>
            </a:r>
          </a:p>
          <a:p>
            <a:pPr algn="ctr" defTabSz="815975" eaLnBrk="1" hangingPunct="1">
              <a:lnSpc>
                <a:spcPct val="150000"/>
              </a:lnSpc>
              <a:spcBef>
                <a:spcPct val="20000"/>
              </a:spcBef>
              <a:defRPr/>
            </a:pPr>
            <a:endParaRPr lang="en-US" sz="1500" b="1" kern="0" dirty="0">
              <a:latin typeface="Tahoma" pitchFamily="34" charset="0"/>
            </a:endParaRPr>
          </a:p>
          <a:p>
            <a:pPr algn="ctr" defTabSz="815975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500" b="1" kern="0" dirty="0">
                <a:latin typeface="Tahoma" pitchFamily="34" charset="0"/>
              </a:rPr>
              <a:t> </a:t>
            </a:r>
            <a:endParaRPr lang="pt-BR" sz="1500" b="1" kern="0" dirty="0">
              <a:latin typeface="Tahoma" pitchFamily="34" charset="0"/>
            </a:endParaRPr>
          </a:p>
        </p:txBody>
      </p:sp>
      <p:sp>
        <p:nvSpPr>
          <p:cNvPr id="2052" name="Line 26"/>
          <p:cNvSpPr>
            <a:spLocks noChangeShapeType="1"/>
          </p:cNvSpPr>
          <p:nvPr/>
        </p:nvSpPr>
        <p:spPr bwMode="auto">
          <a:xfrm>
            <a:off x="0" y="5975350"/>
            <a:ext cx="9144000" cy="0"/>
          </a:xfrm>
          <a:prstGeom prst="line">
            <a:avLst/>
          </a:prstGeom>
          <a:noFill/>
          <a:ln w="9525">
            <a:solidFill>
              <a:srgbClr val="335885"/>
            </a:solidFill>
            <a:round/>
            <a:headEnd/>
            <a:tailEnd/>
          </a:ln>
        </p:spPr>
        <p:txBody>
          <a:bodyPr lIns="76535" tIns="38268" rIns="76535" bIns="38268"/>
          <a:lstStyle/>
          <a:p>
            <a:endParaRPr lang="pt-BR"/>
          </a:p>
        </p:txBody>
      </p:sp>
      <p:pic>
        <p:nvPicPr>
          <p:cNvPr id="2053" name="Picture 11" descr="logoInCor_H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6092825"/>
            <a:ext cx="13684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Subtítulo 2"/>
          <p:cNvSpPr>
            <a:spLocks noGrp="1"/>
          </p:cNvSpPr>
          <p:nvPr>
            <p:ph type="subTitle" idx="1"/>
          </p:nvPr>
        </p:nvSpPr>
        <p:spPr bwMode="auto">
          <a:xfrm>
            <a:off x="857250" y="5168602"/>
            <a:ext cx="7429500" cy="142875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pt-BR" sz="3000" dirty="0">
                <a:latin typeface="Tahoma" pitchFamily="34" charset="0"/>
              </a:rPr>
              <a:t>Bruno </a:t>
            </a:r>
            <a:r>
              <a:rPr lang="en-US" altLang="pt-BR" sz="3000" dirty="0" err="1">
                <a:latin typeface="Tahoma" pitchFamily="34" charset="0"/>
              </a:rPr>
              <a:t>Guedes</a:t>
            </a:r>
            <a:r>
              <a:rPr lang="en-US" altLang="pt-BR" sz="3000" dirty="0">
                <a:latin typeface="Tahoma" pitchFamily="34" charset="0"/>
              </a:rPr>
              <a:t> </a:t>
            </a:r>
            <a:r>
              <a:rPr lang="en-US" altLang="pt-BR" sz="3000" dirty="0" err="1">
                <a:latin typeface="Tahoma" pitchFamily="34" charset="0"/>
              </a:rPr>
              <a:t>Baldi</a:t>
            </a:r>
            <a:endParaRPr lang="en-US" altLang="pt-BR" sz="3000" dirty="0">
              <a:solidFill>
                <a:srgbClr val="FF0000"/>
              </a:solidFill>
              <a:latin typeface="Tahoma" pitchFamily="34" charset="0"/>
            </a:endParaRPr>
          </a:p>
          <a:p>
            <a:pPr eaLnBrk="1" hangingPunct="1"/>
            <a:endParaRPr lang="en-US" altLang="pt-BR" sz="3000" dirty="0">
              <a:latin typeface="Tahoma" pitchFamily="34" charset="0"/>
            </a:endParaRPr>
          </a:p>
          <a:p>
            <a:pPr eaLnBrk="1" hangingPunct="1"/>
            <a:endParaRPr lang="en-US" altLang="pt-BR" sz="3000" dirty="0">
              <a:latin typeface="Tahoma" pitchFamily="34" charset="0"/>
            </a:endParaRPr>
          </a:p>
          <a:p>
            <a:pPr eaLnBrk="1" hangingPunct="1"/>
            <a:r>
              <a:rPr lang="en-US" altLang="pt-BR" sz="3000" dirty="0">
                <a:latin typeface="Tahoma" pitchFamily="34" charset="0"/>
              </a:rPr>
              <a:t> </a:t>
            </a:r>
            <a:endParaRPr lang="pt-BR" altLang="pt-BR" sz="3000" dirty="0">
              <a:latin typeface="Tahoma" pitchFamily="34" charset="0"/>
            </a:endParaRPr>
          </a:p>
        </p:txBody>
      </p:sp>
      <p:sp>
        <p:nvSpPr>
          <p:cNvPr id="2055" name="AutoShape 12" descr="Resultado de imagem para XI curso nacional de doenças intersticiais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altLang="pt-BR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7A0688C-8BC3-4107-81C7-E4FEA78449D7}"/>
              </a:ext>
            </a:extLst>
          </p:cNvPr>
          <p:cNvSpPr txBox="1">
            <a:spLocks/>
          </p:cNvSpPr>
          <p:nvPr/>
        </p:nvSpPr>
        <p:spPr bwMode="auto">
          <a:xfrm>
            <a:off x="886916" y="3645024"/>
            <a:ext cx="7429500" cy="1428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5307" tIns="7654" rIns="15307" bIns="7654" numCol="1" anchor="t" anchorCtr="0" compatLnSpc="1">
            <a:prstTxWarp prst="textNoShape">
              <a:avLst/>
            </a:prstTxWarp>
          </a:bodyPr>
          <a:lstStyle>
            <a:lvl1pPr marL="0" indent="0" algn="ctr" defTabSz="8159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35" indent="0" algn="ctr" defTabSz="8159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Arial" charset="0"/>
              </a:defRPr>
            </a:lvl2pPr>
            <a:lvl3pPr marL="153071" indent="0" algn="ctr" defTabSz="8159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 i="1">
                <a:solidFill>
                  <a:schemeClr val="tx1"/>
                </a:solidFill>
                <a:latin typeface="Arial" charset="0"/>
              </a:defRPr>
            </a:lvl3pPr>
            <a:lvl4pPr marL="229606" indent="0" algn="ctr" defTabSz="8159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Arial" charset="0"/>
              </a:defRPr>
            </a:lvl4pPr>
            <a:lvl5pPr marL="306141" indent="0" algn="ctr" defTabSz="8159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Arial" charset="0"/>
              </a:defRPr>
            </a:lvl5pPr>
            <a:lvl6pPr marL="382676" indent="0" algn="ctr" defTabSz="816376" rtl="0" fontAlgn="base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" charset="0"/>
              </a:defRPr>
            </a:lvl6pPr>
            <a:lvl7pPr marL="459212" indent="0" algn="ctr" defTabSz="816376" rtl="0" fontAlgn="base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" charset="0"/>
              </a:defRPr>
            </a:lvl7pPr>
            <a:lvl8pPr marL="535747" indent="0" algn="ctr" defTabSz="816376" rtl="0" fontAlgn="base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" charset="0"/>
              </a:defRPr>
            </a:lvl8pPr>
            <a:lvl9pPr marL="612282" indent="0" algn="ctr" defTabSz="816376" rtl="0" fontAlgn="base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pt-BR" sz="2600" kern="0" dirty="0" err="1">
                <a:latin typeface="Tahoma" pitchFamily="34" charset="0"/>
              </a:rPr>
              <a:t>Audiência</a:t>
            </a:r>
            <a:r>
              <a:rPr lang="en-US" altLang="pt-BR" sz="2600" kern="0" dirty="0">
                <a:latin typeface="Tahoma" pitchFamily="34" charset="0"/>
              </a:rPr>
              <a:t> 11/Set/2024</a:t>
            </a:r>
            <a:endParaRPr lang="en-US" altLang="pt-BR" sz="2600" kern="0" dirty="0">
              <a:solidFill>
                <a:srgbClr val="FF0000"/>
              </a:solidFill>
              <a:latin typeface="Tahoma" pitchFamily="34" charset="0"/>
            </a:endParaRPr>
          </a:p>
          <a:p>
            <a:pPr eaLnBrk="1" hangingPunct="1"/>
            <a:endParaRPr lang="en-US" altLang="pt-BR" sz="2600" kern="0" dirty="0">
              <a:latin typeface="Tahoma" pitchFamily="34" charset="0"/>
            </a:endParaRPr>
          </a:p>
          <a:p>
            <a:pPr eaLnBrk="1" hangingPunct="1"/>
            <a:endParaRPr lang="en-US" altLang="pt-BR" sz="2600" kern="0" dirty="0">
              <a:latin typeface="Tahoma" pitchFamily="34" charset="0"/>
            </a:endParaRPr>
          </a:p>
          <a:p>
            <a:pPr eaLnBrk="1" hangingPunct="1"/>
            <a:r>
              <a:rPr lang="en-US" altLang="pt-BR" sz="2600" kern="0" dirty="0">
                <a:latin typeface="Tahoma" pitchFamily="34" charset="0"/>
              </a:rPr>
              <a:t> </a:t>
            </a:r>
            <a:endParaRPr lang="pt-BR" altLang="pt-BR" sz="2600" kern="0" dirty="0">
              <a:latin typeface="Tahoma" pitchFamily="34" charset="0"/>
            </a:endParaRPr>
          </a:p>
        </p:txBody>
      </p:sp>
      <p:pic>
        <p:nvPicPr>
          <p:cNvPr id="5122" name="Picture 2" descr="https://www.hc.fm.usp.br/hc/conteudo/logo-oficial-fmusp.png">
            <a:extLst>
              <a:ext uri="{FF2B5EF4-FFF2-40B4-BE49-F238E27FC236}">
                <a16:creationId xmlns:a16="http://schemas.microsoft.com/office/drawing/2014/main" id="{C2A59B94-FCBE-4769-BD41-140818066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1" t="10767" r="8206" b="13546"/>
          <a:stretch/>
        </p:blipFill>
        <p:spPr bwMode="auto">
          <a:xfrm>
            <a:off x="7737576" y="6062844"/>
            <a:ext cx="1370928" cy="73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323528" y="1052736"/>
            <a:ext cx="8496944" cy="5811838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16000" indent="-216000" eaLnBrk="1" hangingPunct="1">
              <a:lnSpc>
                <a:spcPct val="25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Repercussão positiva sobre a saúde física e mental</a:t>
            </a:r>
          </a:p>
          <a:p>
            <a:pPr marL="216000" indent="-216000" eaLnBrk="1" hangingPunct="1">
              <a:lnSpc>
                <a:spcPct val="25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Desenvolvimento de pesquisas</a:t>
            </a:r>
          </a:p>
          <a:p>
            <a:pPr marL="216000" indent="-216000" eaLnBrk="1" hangingPunct="1">
              <a:lnSpc>
                <a:spcPct val="25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Integração com a LAM Foundation</a:t>
            </a:r>
          </a:p>
          <a:p>
            <a:pPr marL="216000" indent="-216000" eaLnBrk="1" hangingPunct="1">
              <a:lnSpc>
                <a:spcPct val="25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Inclusão de outros centros em diversos estados para a abordagem das pacientes</a:t>
            </a:r>
          </a:p>
          <a:p>
            <a:pPr marL="216000" indent="-216000" eaLnBrk="1" hangingPunct="1">
              <a:lnSpc>
                <a:spcPct val="250000"/>
              </a:lnSpc>
            </a:pPr>
            <a:endParaRPr lang="pt-BR" altLang="pt-BR" sz="2000" b="1" dirty="0">
              <a:latin typeface="Tahoma" pitchFamily="34" charset="0"/>
              <a:cs typeface="Arial" charset="0"/>
              <a:sym typeface="Symbol" pitchFamily="18" charset="2"/>
            </a:endParaRPr>
          </a:p>
          <a:p>
            <a:pPr marL="216000" indent="-216000" eaLnBrk="1" hangingPunct="1">
              <a:lnSpc>
                <a:spcPct val="250000"/>
              </a:lnSpc>
            </a:pPr>
            <a:endParaRPr lang="pt-BR" altLang="pt-BR" sz="2000" b="1" dirty="0">
              <a:latin typeface="Tahoma" pitchFamily="34" charset="0"/>
              <a:cs typeface="Arial" charset="0"/>
              <a:sym typeface="Symbol" pitchFamily="18" charset="2"/>
            </a:endParaRPr>
          </a:p>
          <a:p>
            <a:pPr marL="216000" indent="-216000" eaLnBrk="1" hangingPunct="1">
              <a:lnSpc>
                <a:spcPct val="250000"/>
              </a:lnSpc>
              <a:buFontTx/>
              <a:buNone/>
            </a:pPr>
            <a:endParaRPr lang="pt-BR" altLang="pt-BR" sz="2000" b="1" dirty="0">
              <a:latin typeface="Tahoma" pitchFamily="34" charset="0"/>
              <a:cs typeface="Arial" charset="0"/>
              <a:sym typeface="Symbol" pitchFamily="18" charset="2"/>
            </a:endParaRPr>
          </a:p>
          <a:p>
            <a:pPr marL="216000" indent="-216000" eaLnBrk="1" hangingPunct="1">
              <a:lnSpc>
                <a:spcPct val="250000"/>
              </a:lnSpc>
              <a:buFontTx/>
              <a:buNone/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	</a:t>
            </a:r>
          </a:p>
          <a:p>
            <a:pPr marL="216000" indent="-216000" eaLnBrk="1" hangingPunct="1">
              <a:lnSpc>
                <a:spcPct val="250000"/>
              </a:lnSpc>
            </a:pPr>
            <a:endParaRPr lang="pt-BR" altLang="pt-BR" sz="2000" b="1" dirty="0">
              <a:latin typeface="Tahoma" pitchFamily="34" charset="0"/>
              <a:cs typeface="Arial" charset="0"/>
              <a:sym typeface="Symbol" pitchFamily="18" charset="2"/>
            </a:endParaRPr>
          </a:p>
          <a:p>
            <a:pPr marL="216000" indent="-216000" eaLnBrk="1" hangingPunct="1">
              <a:lnSpc>
                <a:spcPct val="250000"/>
              </a:lnSpc>
              <a:buFontTx/>
              <a:buNone/>
            </a:pPr>
            <a:endParaRPr lang="pt-BR" altLang="pt-BR" sz="2000" b="1" dirty="0">
              <a:latin typeface="Tahoma" pitchFamily="34" charset="0"/>
              <a:cs typeface="Arial" charset="0"/>
            </a:endParaRPr>
          </a:p>
          <a:p>
            <a:pPr marL="216000" indent="-216000" eaLnBrk="1" hangingPunct="1">
              <a:lnSpc>
                <a:spcPct val="250000"/>
              </a:lnSpc>
              <a:buFontTx/>
              <a:buNone/>
            </a:pPr>
            <a:endParaRPr lang="pt-BR" altLang="pt-BR" sz="2000" b="1" dirty="0">
              <a:latin typeface="Tahoma" pitchFamily="34" charset="0"/>
              <a:cs typeface="Arial" charset="0"/>
            </a:endParaRPr>
          </a:p>
          <a:p>
            <a:pPr marL="216000" indent="-216000">
              <a:lnSpc>
                <a:spcPct val="250000"/>
              </a:lnSpc>
            </a:pPr>
            <a:endParaRPr lang="pt-BR" altLang="pt-BR" sz="2000" b="1" dirty="0">
              <a:latin typeface="Tahoma" pitchFamily="34" charset="0"/>
              <a:cs typeface="Arial" charset="0"/>
            </a:endParaRPr>
          </a:p>
        </p:txBody>
      </p:sp>
      <p:sp>
        <p:nvSpPr>
          <p:cNvPr id="8" name="CaixaDeTexto 2"/>
          <p:cNvSpPr txBox="1">
            <a:spLocks noChangeArrowheads="1"/>
          </p:cNvSpPr>
          <p:nvPr/>
        </p:nvSpPr>
        <p:spPr bwMode="auto">
          <a:xfrm>
            <a:off x="1379492" y="271369"/>
            <a:ext cx="5352748" cy="5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pt-BR" altLang="pt-BR" sz="2600" b="1" dirty="0">
                <a:solidFill>
                  <a:srgbClr val="322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Parceria HCFMUSP e ALAMBRA</a:t>
            </a:r>
            <a:endParaRPr lang="pt-BR" altLang="pt-BR" sz="26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Imagem 7">
            <a:extLst>
              <a:ext uri="{FF2B5EF4-FFF2-40B4-BE49-F238E27FC236}">
                <a16:creationId xmlns:a16="http://schemas.microsoft.com/office/drawing/2014/main" id="{A6183C0B-AF72-44A3-9A3B-859CCE4421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4226"/>
            <a:ext cx="617456" cy="86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&#10;Associação dos Portadores de Linfangioleiomiomatose">
            <a:extLst>
              <a:ext uri="{FF2B5EF4-FFF2-40B4-BE49-F238E27FC236}">
                <a16:creationId xmlns:a16="http://schemas.microsoft.com/office/drawing/2014/main" id="{1E7182A1-529E-480F-B967-BDE49BD29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82693"/>
            <a:ext cx="1800200" cy="55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azer Parcerias de Sucesso">
            <a:extLst>
              <a:ext uri="{FF2B5EF4-FFF2-40B4-BE49-F238E27FC236}">
                <a16:creationId xmlns:a16="http://schemas.microsoft.com/office/drawing/2014/main" id="{088B2A22-D6B5-44C7-8F29-6E8DFC1CA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372990"/>
            <a:ext cx="2088232" cy="139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049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323528" y="1145554"/>
            <a:ext cx="8496944" cy="5811838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16000" indent="-216000" eaLnBrk="1" hangingPunct="1">
              <a:lnSpc>
                <a:spcPct val="20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LAM e doenças raras em geral</a:t>
            </a:r>
          </a:p>
          <a:p>
            <a:pPr marL="216000" indent="-216000" eaLnBrk="1" hangingPunct="1">
              <a:lnSpc>
                <a:spcPct val="20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Ampliar a divulgação</a:t>
            </a:r>
          </a:p>
          <a:p>
            <a:pPr marL="216000" indent="-216000" eaLnBrk="1" hangingPunct="1">
              <a:lnSpc>
                <a:spcPct val="20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Apoio financeiro para suporte diagnóstico e tratamento</a:t>
            </a: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   * Principalmente em centros de referência</a:t>
            </a:r>
          </a:p>
          <a:p>
            <a:pPr marL="216000" indent="-216000" eaLnBrk="1" hangingPunct="1">
              <a:lnSpc>
                <a:spcPct val="20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Ampliar o apoio financeiro para pesquisa através das agências de fomento (CNPq, entre outros)</a:t>
            </a:r>
          </a:p>
          <a:p>
            <a:pPr marL="216000" indent="-216000" eaLnBrk="1" hangingPunct="1">
              <a:lnSpc>
                <a:spcPct val="20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Apoio para a criação de associações de pacientes</a:t>
            </a:r>
          </a:p>
          <a:p>
            <a:pPr marL="216000" indent="-216000" eaLnBrk="1" hangingPunct="1">
              <a:lnSpc>
                <a:spcPct val="20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Apoio para ampliar o número de centros de referência</a:t>
            </a:r>
          </a:p>
          <a:p>
            <a:pPr marL="216000" indent="-216000" eaLnBrk="1" hangingPunct="1">
              <a:lnSpc>
                <a:spcPct val="200000"/>
              </a:lnSpc>
            </a:pPr>
            <a:endParaRPr lang="pt-BR" altLang="pt-BR" sz="2000" b="1" dirty="0">
              <a:latin typeface="Tahoma" pitchFamily="34" charset="0"/>
              <a:cs typeface="Arial" charset="0"/>
              <a:sym typeface="Symbol" pitchFamily="18" charset="2"/>
            </a:endParaRPr>
          </a:p>
          <a:p>
            <a:pPr marL="216000" indent="-216000" eaLnBrk="1" hangingPunct="1">
              <a:lnSpc>
                <a:spcPct val="200000"/>
              </a:lnSpc>
              <a:buFontTx/>
              <a:buNone/>
            </a:pPr>
            <a:endParaRPr lang="pt-BR" altLang="pt-BR" sz="2000" b="1" dirty="0">
              <a:latin typeface="Tahoma" pitchFamily="34" charset="0"/>
              <a:cs typeface="Arial" charset="0"/>
              <a:sym typeface="Symbol" pitchFamily="18" charset="2"/>
            </a:endParaRPr>
          </a:p>
          <a:p>
            <a:pPr marL="216000" indent="-216000" eaLnBrk="1" hangingPunct="1">
              <a:lnSpc>
                <a:spcPct val="200000"/>
              </a:lnSpc>
              <a:buFontTx/>
              <a:buNone/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	</a:t>
            </a:r>
          </a:p>
          <a:p>
            <a:pPr marL="216000" indent="-216000" eaLnBrk="1" hangingPunct="1">
              <a:lnSpc>
                <a:spcPct val="200000"/>
              </a:lnSpc>
            </a:pPr>
            <a:endParaRPr lang="pt-BR" altLang="pt-BR" sz="2000" b="1" dirty="0">
              <a:latin typeface="Tahoma" pitchFamily="34" charset="0"/>
              <a:cs typeface="Arial" charset="0"/>
              <a:sym typeface="Symbol" pitchFamily="18" charset="2"/>
            </a:endParaRPr>
          </a:p>
          <a:p>
            <a:pPr marL="216000" indent="-216000" eaLnBrk="1" hangingPunct="1">
              <a:lnSpc>
                <a:spcPct val="200000"/>
              </a:lnSpc>
              <a:buFontTx/>
              <a:buNone/>
            </a:pPr>
            <a:endParaRPr lang="pt-BR" altLang="pt-BR" sz="2000" b="1" dirty="0">
              <a:latin typeface="Tahoma" pitchFamily="34" charset="0"/>
              <a:cs typeface="Arial" charset="0"/>
            </a:endParaRPr>
          </a:p>
          <a:p>
            <a:pPr marL="216000" indent="-216000" eaLnBrk="1" hangingPunct="1">
              <a:lnSpc>
                <a:spcPct val="200000"/>
              </a:lnSpc>
              <a:buFontTx/>
              <a:buNone/>
            </a:pPr>
            <a:endParaRPr lang="pt-BR" altLang="pt-BR" sz="2000" b="1" dirty="0">
              <a:latin typeface="Tahoma" pitchFamily="34" charset="0"/>
              <a:cs typeface="Arial" charset="0"/>
            </a:endParaRPr>
          </a:p>
          <a:p>
            <a:pPr marL="216000" indent="-216000">
              <a:lnSpc>
                <a:spcPct val="200000"/>
              </a:lnSpc>
            </a:pPr>
            <a:endParaRPr lang="pt-BR" altLang="pt-BR" sz="2000" b="1" dirty="0">
              <a:latin typeface="Tahoma" pitchFamily="34" charset="0"/>
              <a:cs typeface="Arial" charset="0"/>
            </a:endParaRPr>
          </a:p>
        </p:txBody>
      </p:sp>
      <p:sp>
        <p:nvSpPr>
          <p:cNvPr id="8" name="CaixaDeTexto 2"/>
          <p:cNvSpPr txBox="1">
            <a:spLocks noChangeArrowheads="1"/>
          </p:cNvSpPr>
          <p:nvPr/>
        </p:nvSpPr>
        <p:spPr bwMode="auto">
          <a:xfrm>
            <a:off x="1997541" y="-27384"/>
            <a:ext cx="5238934" cy="11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pt-BR" altLang="pt-BR" sz="3000" b="1" dirty="0">
                <a:solidFill>
                  <a:srgbClr val="322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Sugestões para ampliação</a:t>
            </a:r>
          </a:p>
          <a:p>
            <a:pPr algn="ctr" eaLnBrk="1" hangingPunct="1">
              <a:lnSpc>
                <a:spcPct val="120000"/>
              </a:lnSpc>
            </a:pPr>
            <a:r>
              <a:rPr lang="pt-BR" altLang="pt-BR" sz="3000" b="1" dirty="0">
                <a:solidFill>
                  <a:srgbClr val="322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 apoio governamental</a:t>
            </a:r>
            <a:endParaRPr lang="pt-BR" altLang="pt-BR" sz="3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415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7">
            <a:extLst>
              <a:ext uri="{FF2B5EF4-FFF2-40B4-BE49-F238E27FC236}">
                <a16:creationId xmlns:a16="http://schemas.microsoft.com/office/drawing/2014/main" id="{3B0DBD89-F16E-4016-B590-9C627EF2D0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20688"/>
            <a:ext cx="174460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91203E9-77B8-49F6-828A-FEEFB85D2626}"/>
              </a:ext>
            </a:extLst>
          </p:cNvPr>
          <p:cNvSpPr txBox="1"/>
          <p:nvPr/>
        </p:nvSpPr>
        <p:spPr>
          <a:xfrm>
            <a:off x="2195736" y="4221088"/>
            <a:ext cx="4968027" cy="1391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000" b="1" dirty="0"/>
              <a:t>Obrigado!!!</a:t>
            </a:r>
          </a:p>
          <a:p>
            <a:pPr algn="ctr">
              <a:lnSpc>
                <a:spcPct val="150000"/>
              </a:lnSpc>
            </a:pPr>
            <a:r>
              <a:rPr lang="pt-BR" sz="3000" b="1" dirty="0"/>
              <a:t>bruno.baldi@hc.fm.usp.br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AF27AC3-4125-4844-9453-EA0352347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060" y="1016732"/>
            <a:ext cx="4024356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107504" y="764704"/>
            <a:ext cx="8136904" cy="5811838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16000" indent="-216000" eaLnBrk="1" hangingPunct="1">
              <a:lnSpc>
                <a:spcPct val="20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Doença pulmonar cística, ambos pulmões</a:t>
            </a:r>
          </a:p>
          <a:p>
            <a:pPr marL="216000" indent="-216000" eaLnBrk="1" hangingPunct="1">
              <a:lnSpc>
                <a:spcPct val="20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Proliferação de células musculares atípicas</a:t>
            </a:r>
          </a:p>
          <a:p>
            <a:pPr marL="216000" indent="-216000" eaLnBrk="1" hangingPunct="1">
              <a:lnSpc>
                <a:spcPct val="20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Tumor de baixo grau, potencial de metástases</a:t>
            </a:r>
          </a:p>
          <a:p>
            <a:pPr marL="216000" indent="-216000" eaLnBrk="1" hangingPunct="1">
              <a:lnSpc>
                <a:spcPct val="20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Rara e subestimada, ainda sem cura</a:t>
            </a:r>
          </a:p>
          <a:p>
            <a:pPr marL="216000" indent="-216000" eaLnBrk="1" hangingPunct="1">
              <a:lnSpc>
                <a:spcPct val="20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Outros países: 10 a 20 casos/milhão mulheres</a:t>
            </a: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   * Estimativa Brasil: 1000 a 2000 casos</a:t>
            </a: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   * Cerca de 350 casos diagnosticados</a:t>
            </a:r>
          </a:p>
          <a:p>
            <a:pPr marL="216000" indent="-216000" eaLnBrk="1" hangingPunct="1">
              <a:lnSpc>
                <a:spcPct val="20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Envolvimento dos pulmões, rins, abdome, entre outros</a:t>
            </a:r>
          </a:p>
          <a:p>
            <a:pPr marL="216000" indent="-216000" eaLnBrk="1" hangingPunct="1">
              <a:lnSpc>
                <a:spcPct val="200000"/>
              </a:lnSpc>
            </a:pPr>
            <a:endParaRPr lang="pt-BR" altLang="pt-BR" sz="2000" b="1" dirty="0">
              <a:latin typeface="Tahoma" pitchFamily="34" charset="0"/>
              <a:cs typeface="Arial" charset="0"/>
              <a:sym typeface="Symbol" pitchFamily="18" charset="2"/>
            </a:endParaRPr>
          </a:p>
          <a:p>
            <a:pPr marL="216000" indent="-216000" eaLnBrk="1" hangingPunct="1">
              <a:lnSpc>
                <a:spcPct val="200000"/>
              </a:lnSpc>
              <a:buFontTx/>
              <a:buNone/>
            </a:pPr>
            <a:endParaRPr lang="pt-BR" altLang="pt-BR" sz="2000" b="1" dirty="0">
              <a:latin typeface="Tahoma" pitchFamily="34" charset="0"/>
              <a:cs typeface="Arial" charset="0"/>
              <a:sym typeface="Symbol" pitchFamily="18" charset="2"/>
            </a:endParaRPr>
          </a:p>
          <a:p>
            <a:pPr marL="216000" indent="-216000" eaLnBrk="1" hangingPunct="1">
              <a:lnSpc>
                <a:spcPct val="200000"/>
              </a:lnSpc>
              <a:buFontTx/>
              <a:buNone/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	</a:t>
            </a:r>
          </a:p>
          <a:p>
            <a:pPr marL="216000" indent="-216000" eaLnBrk="1" hangingPunct="1">
              <a:lnSpc>
                <a:spcPct val="200000"/>
              </a:lnSpc>
            </a:pPr>
            <a:endParaRPr lang="pt-BR" altLang="pt-BR" sz="2000" b="1" dirty="0">
              <a:latin typeface="Tahoma" pitchFamily="34" charset="0"/>
              <a:cs typeface="Arial" charset="0"/>
              <a:sym typeface="Symbol" pitchFamily="18" charset="2"/>
            </a:endParaRPr>
          </a:p>
          <a:p>
            <a:pPr marL="216000" indent="-216000" eaLnBrk="1" hangingPunct="1">
              <a:lnSpc>
                <a:spcPct val="200000"/>
              </a:lnSpc>
              <a:buFontTx/>
              <a:buNone/>
            </a:pPr>
            <a:endParaRPr lang="pt-BR" altLang="pt-BR" sz="2000" b="1" dirty="0">
              <a:latin typeface="Tahoma" pitchFamily="34" charset="0"/>
              <a:cs typeface="Arial" charset="0"/>
            </a:endParaRPr>
          </a:p>
          <a:p>
            <a:pPr marL="216000" indent="-216000" eaLnBrk="1" hangingPunct="1">
              <a:lnSpc>
                <a:spcPct val="200000"/>
              </a:lnSpc>
              <a:buFontTx/>
              <a:buNone/>
            </a:pPr>
            <a:endParaRPr lang="pt-BR" altLang="pt-BR" sz="2000" b="1" dirty="0">
              <a:latin typeface="Tahoma" pitchFamily="34" charset="0"/>
              <a:cs typeface="Arial" charset="0"/>
            </a:endParaRPr>
          </a:p>
          <a:p>
            <a:pPr marL="216000" indent="-216000">
              <a:lnSpc>
                <a:spcPct val="200000"/>
              </a:lnSpc>
            </a:pPr>
            <a:endParaRPr lang="pt-BR" altLang="pt-BR" sz="2000" b="1" dirty="0">
              <a:latin typeface="Tahoma" pitchFamily="34" charset="0"/>
              <a:cs typeface="Arial" charset="0"/>
            </a:endParaRPr>
          </a:p>
        </p:txBody>
      </p:sp>
      <p:sp>
        <p:nvSpPr>
          <p:cNvPr id="8" name="CaixaDeTexto 2"/>
          <p:cNvSpPr txBox="1">
            <a:spLocks noChangeArrowheads="1"/>
          </p:cNvSpPr>
          <p:nvPr/>
        </p:nvSpPr>
        <p:spPr bwMode="auto">
          <a:xfrm>
            <a:off x="2704439" y="70290"/>
            <a:ext cx="3825086" cy="65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pt-BR" altLang="pt-BR" sz="3400" b="1" dirty="0">
                <a:solidFill>
                  <a:srgbClr val="322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Conceito da LAM</a:t>
            </a:r>
            <a:endParaRPr lang="pt-BR" altLang="pt-BR" sz="3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44093D3D-8930-415B-A0A3-25F9D29D3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2531" t="18623" r="15118" b="23792"/>
          <a:stretch>
            <a:fillRect/>
          </a:stretch>
        </p:blipFill>
        <p:spPr bwMode="auto">
          <a:xfrm>
            <a:off x="6423427" y="980728"/>
            <a:ext cx="2649136" cy="2160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eta: para Cima 4">
            <a:extLst>
              <a:ext uri="{FF2B5EF4-FFF2-40B4-BE49-F238E27FC236}">
                <a16:creationId xmlns:a16="http://schemas.microsoft.com/office/drawing/2014/main" id="{6CC9684B-1CB2-49F2-B7EB-25CAF4A1CCB3}"/>
              </a:ext>
            </a:extLst>
          </p:cNvPr>
          <p:cNvSpPr/>
          <p:nvPr/>
        </p:nvSpPr>
        <p:spPr>
          <a:xfrm>
            <a:off x="7020272" y="2780928"/>
            <a:ext cx="216024" cy="576064"/>
          </a:xfrm>
          <a:prstGeom prst="upArrow">
            <a:avLst/>
          </a:prstGeom>
          <a:solidFill>
            <a:srgbClr val="FFFF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26" name="Picture 2" descr="https://imagensemoldes.com.br/wp-content/uploads/2020/05/Bandeira-do-Brasil-PNG.png">
            <a:extLst>
              <a:ext uri="{FF2B5EF4-FFF2-40B4-BE49-F238E27FC236}">
                <a16:creationId xmlns:a16="http://schemas.microsoft.com/office/drawing/2014/main" id="{C02E10D6-A238-406D-A2B7-3B2E24938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65104"/>
            <a:ext cx="1284483" cy="89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028">
            <a:extLst>
              <a:ext uri="{FF2B5EF4-FFF2-40B4-BE49-F238E27FC236}">
                <a16:creationId xmlns:a16="http://schemas.microsoft.com/office/drawing/2014/main" id="{6FDC39EB-3D6B-4AA5-8FFD-B5B836B0B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9" y="6120879"/>
            <a:ext cx="3777636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pt-BR" altLang="pt-BR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McCarthy C, et al. Lancet </a:t>
            </a:r>
            <a:r>
              <a:rPr lang="pt-BR" altLang="pt-BR" sz="13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Respir</a:t>
            </a:r>
            <a:r>
              <a:rPr lang="pt-BR" altLang="pt-BR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altLang="pt-BR" sz="13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Med</a:t>
            </a:r>
            <a:r>
              <a:rPr lang="pt-BR" altLang="pt-BR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2021</a:t>
            </a:r>
          </a:p>
          <a:p>
            <a:pPr algn="r"/>
            <a:r>
              <a:rPr lang="pt-BR" altLang="pt-BR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Lynn E, et al. Am J </a:t>
            </a:r>
            <a:r>
              <a:rPr lang="pt-BR" altLang="pt-BR" sz="13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Respir</a:t>
            </a:r>
            <a:r>
              <a:rPr lang="pt-BR" altLang="pt-BR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altLang="pt-BR" sz="13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Crit</a:t>
            </a:r>
            <a:r>
              <a:rPr lang="pt-BR" altLang="pt-BR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altLang="pt-BR" sz="13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Care</a:t>
            </a:r>
            <a:r>
              <a:rPr lang="pt-BR" altLang="pt-BR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Med 2024</a:t>
            </a:r>
          </a:p>
          <a:p>
            <a:pPr algn="r" eaLnBrk="1" hangingPunct="1"/>
            <a:r>
              <a:rPr lang="pt-BR" altLang="pt-BR" sz="13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Baldi</a:t>
            </a:r>
            <a:r>
              <a:rPr lang="pt-BR" altLang="pt-BR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BG, et al. </a:t>
            </a:r>
            <a:r>
              <a:rPr lang="pt-BR" altLang="pt-BR" sz="13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Sarc</a:t>
            </a:r>
            <a:r>
              <a:rPr lang="pt-BR" altLang="pt-BR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altLang="pt-BR" sz="13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Vasc</a:t>
            </a:r>
            <a:r>
              <a:rPr lang="pt-BR" altLang="pt-BR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altLang="pt-BR" sz="13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Diffuse</a:t>
            </a:r>
            <a:r>
              <a:rPr lang="pt-BR" altLang="pt-BR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altLang="pt-BR" sz="13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Lung</a:t>
            </a:r>
            <a:r>
              <a:rPr lang="pt-BR" altLang="pt-BR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altLang="pt-BR" sz="13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Dis</a:t>
            </a:r>
            <a:r>
              <a:rPr lang="pt-BR" altLang="pt-BR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143140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251520" y="620688"/>
            <a:ext cx="8136904" cy="5811838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16000" indent="-216000" eaLnBrk="1" hangingPunct="1">
              <a:lnSpc>
                <a:spcPct val="24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Principalmente mulheres em idade reprodutiva</a:t>
            </a:r>
          </a:p>
          <a:p>
            <a:pPr marL="216000" indent="-216000" eaLnBrk="1" hangingPunct="1">
              <a:lnSpc>
                <a:spcPct val="24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Relação da doença com hormônios femininos</a:t>
            </a:r>
          </a:p>
          <a:p>
            <a:pPr marL="216000" indent="-216000" eaLnBrk="1" hangingPunct="1">
              <a:lnSpc>
                <a:spcPct val="24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Restrições para gestação em muitos casos</a:t>
            </a:r>
          </a:p>
          <a:p>
            <a:pPr marL="216000" indent="-216000" eaLnBrk="1" hangingPunct="1">
              <a:lnSpc>
                <a:spcPct val="24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Complicações na gestação</a:t>
            </a:r>
          </a:p>
          <a:p>
            <a:pPr marL="216000" indent="-216000" eaLnBrk="1" hangingPunct="1">
              <a:lnSpc>
                <a:spcPct val="24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Questões conjugais e sexuais</a:t>
            </a:r>
          </a:p>
          <a:p>
            <a:pPr marL="216000" indent="-216000" eaLnBrk="1" hangingPunct="1">
              <a:lnSpc>
                <a:spcPct val="24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Impacto psicológico e na qualidade de vida</a:t>
            </a:r>
          </a:p>
          <a:p>
            <a:pPr marL="216000" indent="-216000" eaLnBrk="1" hangingPunct="1">
              <a:lnSpc>
                <a:spcPct val="24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Complicações, dor crônica</a:t>
            </a:r>
          </a:p>
          <a:p>
            <a:pPr marL="216000" indent="-216000" eaLnBrk="1" hangingPunct="1">
              <a:lnSpc>
                <a:spcPct val="240000"/>
              </a:lnSpc>
            </a:pPr>
            <a:endParaRPr lang="pt-BR" altLang="pt-BR" sz="2000" b="1" dirty="0">
              <a:latin typeface="Tahoma" pitchFamily="34" charset="0"/>
              <a:cs typeface="Arial" charset="0"/>
              <a:sym typeface="Symbol" pitchFamily="18" charset="2"/>
            </a:endParaRPr>
          </a:p>
          <a:p>
            <a:pPr marL="216000" indent="-216000" eaLnBrk="1" hangingPunct="1">
              <a:lnSpc>
                <a:spcPct val="240000"/>
              </a:lnSpc>
              <a:buFontTx/>
              <a:buNone/>
            </a:pPr>
            <a:endParaRPr lang="pt-BR" altLang="pt-BR" sz="2000" b="1" dirty="0">
              <a:latin typeface="Tahoma" pitchFamily="34" charset="0"/>
              <a:cs typeface="Arial" charset="0"/>
              <a:sym typeface="Symbol" pitchFamily="18" charset="2"/>
            </a:endParaRPr>
          </a:p>
          <a:p>
            <a:pPr marL="216000" indent="-216000" eaLnBrk="1" hangingPunct="1">
              <a:lnSpc>
                <a:spcPct val="240000"/>
              </a:lnSpc>
              <a:buFontTx/>
              <a:buNone/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	</a:t>
            </a:r>
          </a:p>
          <a:p>
            <a:pPr marL="216000" indent="-216000" eaLnBrk="1" hangingPunct="1">
              <a:lnSpc>
                <a:spcPct val="240000"/>
              </a:lnSpc>
            </a:pPr>
            <a:endParaRPr lang="pt-BR" altLang="pt-BR" sz="2000" b="1" dirty="0">
              <a:latin typeface="Tahoma" pitchFamily="34" charset="0"/>
              <a:cs typeface="Arial" charset="0"/>
              <a:sym typeface="Symbol" pitchFamily="18" charset="2"/>
            </a:endParaRPr>
          </a:p>
          <a:p>
            <a:pPr marL="216000" indent="-216000" eaLnBrk="1" hangingPunct="1">
              <a:lnSpc>
                <a:spcPct val="240000"/>
              </a:lnSpc>
              <a:buFontTx/>
              <a:buNone/>
            </a:pPr>
            <a:endParaRPr lang="pt-BR" altLang="pt-BR" sz="2000" b="1" dirty="0">
              <a:latin typeface="Tahoma" pitchFamily="34" charset="0"/>
              <a:cs typeface="Arial" charset="0"/>
            </a:endParaRPr>
          </a:p>
          <a:p>
            <a:pPr marL="216000" indent="-216000" eaLnBrk="1" hangingPunct="1">
              <a:lnSpc>
                <a:spcPct val="240000"/>
              </a:lnSpc>
              <a:buFontTx/>
              <a:buNone/>
            </a:pPr>
            <a:endParaRPr lang="pt-BR" altLang="pt-BR" sz="2000" b="1" dirty="0">
              <a:latin typeface="Tahoma" pitchFamily="34" charset="0"/>
              <a:cs typeface="Arial" charset="0"/>
            </a:endParaRPr>
          </a:p>
          <a:p>
            <a:pPr marL="216000" indent="-216000">
              <a:lnSpc>
                <a:spcPct val="240000"/>
              </a:lnSpc>
            </a:pPr>
            <a:endParaRPr lang="pt-BR" altLang="pt-BR" sz="2000" b="1" dirty="0">
              <a:latin typeface="Tahoma" pitchFamily="34" charset="0"/>
              <a:cs typeface="Arial" charset="0"/>
            </a:endParaRPr>
          </a:p>
        </p:txBody>
      </p:sp>
      <p:sp>
        <p:nvSpPr>
          <p:cNvPr id="8" name="CaixaDeTexto 2"/>
          <p:cNvSpPr txBox="1">
            <a:spLocks noChangeArrowheads="1"/>
          </p:cNvSpPr>
          <p:nvPr/>
        </p:nvSpPr>
        <p:spPr bwMode="auto">
          <a:xfrm>
            <a:off x="816910" y="70290"/>
            <a:ext cx="7600159" cy="58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pt-BR" altLang="pt-BR" sz="3000" b="1" dirty="0">
                <a:solidFill>
                  <a:srgbClr val="322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Impacto da LAM na vida das pacientes</a:t>
            </a:r>
            <a:endParaRPr lang="pt-BR" altLang="pt-BR" sz="3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Imagem 2">
            <a:extLst>
              <a:ext uri="{FF2B5EF4-FFF2-40B4-BE49-F238E27FC236}">
                <a16:creationId xmlns:a16="http://schemas.microsoft.com/office/drawing/2014/main" id="{FFFFFC8B-2FD5-44EC-9060-F0D2742FA7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4388" t="7482" r="13460" b="13939"/>
          <a:stretch/>
        </p:blipFill>
        <p:spPr bwMode="auto">
          <a:xfrm>
            <a:off x="7164288" y="2382538"/>
            <a:ext cx="1834494" cy="199868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" descr="C:\Users\Bruno\Documents\Congressos_Cursos_Jornadas\2022\Aula Urologia 01 Junho 22\Imagens para o site\Derrame pleural leitoso (quilotórax).jpg">
            <a:extLst>
              <a:ext uri="{FF2B5EF4-FFF2-40B4-BE49-F238E27FC236}">
                <a16:creationId xmlns:a16="http://schemas.microsoft.com/office/drawing/2014/main" id="{1359EB4A-0945-4247-923A-E0D47538BC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1034" r="26793"/>
          <a:stretch/>
        </p:blipFill>
        <p:spPr bwMode="auto">
          <a:xfrm>
            <a:off x="7529151" y="4542778"/>
            <a:ext cx="1178806" cy="1694534"/>
          </a:xfrm>
          <a:prstGeom prst="rect">
            <a:avLst/>
          </a:prstGeom>
          <a:noFill/>
        </p:spPr>
      </p:pic>
      <p:sp>
        <p:nvSpPr>
          <p:cNvPr id="10" name="CaixaDeTexto 3">
            <a:extLst>
              <a:ext uri="{FF2B5EF4-FFF2-40B4-BE49-F238E27FC236}">
                <a16:creationId xmlns:a16="http://schemas.microsoft.com/office/drawing/2014/main" id="{09E300D7-E78C-4E98-BDF4-29CE3D65F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7271" y="6237312"/>
            <a:ext cx="45334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pt-BR" altLang="pt-BR" sz="1400" dirty="0">
              <a:latin typeface="Arial" pitchFamily="34" charset="0"/>
              <a:cs typeface="Arial" pitchFamily="34" charset="0"/>
            </a:endParaRPr>
          </a:p>
          <a:p>
            <a:pPr algn="r" eaLnBrk="1" hangingPunct="1"/>
            <a:r>
              <a:rPr lang="pt-BR" altLang="pt-BR" sz="1400" dirty="0" err="1">
                <a:latin typeface="Arial" pitchFamily="34" charset="0"/>
                <a:cs typeface="Arial" pitchFamily="34" charset="0"/>
              </a:rPr>
              <a:t>McCormack</a:t>
            </a:r>
            <a:r>
              <a:rPr lang="pt-BR" altLang="pt-BR" sz="1400" dirty="0">
                <a:latin typeface="Arial" pitchFamily="34" charset="0"/>
                <a:cs typeface="Arial" pitchFamily="34" charset="0"/>
              </a:rPr>
              <a:t> FX, et al. </a:t>
            </a:r>
            <a:r>
              <a:rPr lang="pt-BR" altLang="pt-BR" sz="1400" dirty="0" err="1">
                <a:latin typeface="Arial" pitchFamily="34" charset="0"/>
                <a:cs typeface="Arial" pitchFamily="34" charset="0"/>
              </a:rPr>
              <a:t>Am</a:t>
            </a:r>
            <a:r>
              <a:rPr lang="pt-BR" altLang="pt-BR" sz="1400" dirty="0">
                <a:latin typeface="Arial" pitchFamily="34" charset="0"/>
                <a:cs typeface="Arial" pitchFamily="34" charset="0"/>
              </a:rPr>
              <a:t> J </a:t>
            </a:r>
            <a:r>
              <a:rPr lang="pt-BR" altLang="pt-BR" sz="1400" dirty="0" err="1">
                <a:latin typeface="Arial" pitchFamily="34" charset="0"/>
                <a:cs typeface="Arial" pitchFamily="34" charset="0"/>
              </a:rPr>
              <a:t>Respir</a:t>
            </a:r>
            <a:r>
              <a:rPr lang="pt-BR" altLang="pt-B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1400" dirty="0" err="1">
                <a:latin typeface="Arial" pitchFamily="34" charset="0"/>
                <a:cs typeface="Arial" pitchFamily="34" charset="0"/>
              </a:rPr>
              <a:t>Crit</a:t>
            </a:r>
            <a:r>
              <a:rPr lang="pt-BR" altLang="pt-B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1400" dirty="0" err="1">
                <a:latin typeface="Arial" pitchFamily="34" charset="0"/>
                <a:cs typeface="Arial" pitchFamily="34" charset="0"/>
              </a:rPr>
              <a:t>Care</a:t>
            </a:r>
            <a:r>
              <a:rPr lang="pt-BR" altLang="pt-B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1400" dirty="0" err="1">
                <a:latin typeface="Arial" pitchFamily="34" charset="0"/>
                <a:cs typeface="Arial" pitchFamily="34" charset="0"/>
              </a:rPr>
              <a:t>Med</a:t>
            </a:r>
            <a:r>
              <a:rPr lang="pt-BR" altLang="pt-BR" sz="1400" dirty="0">
                <a:latin typeface="Arial" pitchFamily="34" charset="0"/>
                <a:cs typeface="Arial" pitchFamily="34" charset="0"/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498560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323528" y="1124744"/>
            <a:ext cx="8496944" cy="5811838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16000" indent="-216000" eaLnBrk="1" hangingPunct="1">
              <a:lnSpc>
                <a:spcPct val="200000"/>
              </a:lnSpc>
            </a:pPr>
            <a:r>
              <a:rPr lang="pt-BR" altLang="pt-BR" sz="2100" b="1" dirty="0">
                <a:latin typeface="Tahoma" pitchFamily="34" charset="0"/>
                <a:cs typeface="Arial" charset="0"/>
                <a:sym typeface="Symbol" pitchFamily="18" charset="2"/>
              </a:rPr>
              <a:t>VEGF-D no sangue (estudos internacionais e brasileiros)</a:t>
            </a:r>
          </a:p>
          <a:p>
            <a:pPr marL="216000" indent="-216000" eaLnBrk="1" hangingPunct="1">
              <a:lnSpc>
                <a:spcPct val="200000"/>
              </a:lnSpc>
            </a:pPr>
            <a:r>
              <a:rPr lang="pt-BR" altLang="pt-BR" sz="2100" b="1" dirty="0">
                <a:latin typeface="Tahoma" pitchFamily="34" charset="0"/>
                <a:cs typeface="Arial" charset="0"/>
                <a:sym typeface="Symbol" pitchFamily="18" charset="2"/>
              </a:rPr>
              <a:t>Métodos de biópsia</a:t>
            </a:r>
          </a:p>
          <a:p>
            <a:pPr marL="216000" indent="-216000" eaLnBrk="1" hangingPunct="1">
              <a:lnSpc>
                <a:spcPct val="200000"/>
              </a:lnSpc>
            </a:pPr>
            <a:r>
              <a:rPr lang="pt-BR" altLang="pt-BR" sz="2100" b="1" dirty="0">
                <a:latin typeface="Tahoma" pitchFamily="34" charset="0"/>
                <a:cs typeface="Arial" charset="0"/>
                <a:sym typeface="Symbol" pitchFamily="18" charset="2"/>
              </a:rPr>
              <a:t>Maior conhecimento sobre a  genética da doença</a:t>
            </a:r>
          </a:p>
          <a:p>
            <a:pPr marL="216000" indent="-216000" eaLnBrk="1" hangingPunct="1">
              <a:lnSpc>
                <a:spcPct val="200000"/>
              </a:lnSpc>
            </a:pPr>
            <a:r>
              <a:rPr lang="pt-BR" altLang="pt-BR" sz="2100" b="1" dirty="0" err="1">
                <a:latin typeface="Tahoma" pitchFamily="34" charset="0"/>
                <a:cs typeface="Arial" charset="0"/>
                <a:sym typeface="Symbol" pitchFamily="18" charset="2"/>
              </a:rPr>
              <a:t>Sirolimo</a:t>
            </a:r>
            <a:r>
              <a:rPr lang="pt-BR" altLang="pt-BR" sz="2100" b="1" dirty="0">
                <a:latin typeface="Tahoma" pitchFamily="34" charset="0"/>
                <a:cs typeface="Arial" charset="0"/>
                <a:sym typeface="Symbol" pitchFamily="18" charset="2"/>
              </a:rPr>
              <a:t> (medicação aprovada inclusive no Brasil)</a:t>
            </a:r>
          </a:p>
          <a:p>
            <a:pPr marL="216000" indent="-216000" eaLnBrk="1" hangingPunct="1">
              <a:lnSpc>
                <a:spcPct val="200000"/>
              </a:lnSpc>
            </a:pPr>
            <a:r>
              <a:rPr lang="pt-BR" altLang="pt-BR" sz="2100" b="1" dirty="0">
                <a:latin typeface="Tahoma" pitchFamily="34" charset="0"/>
                <a:cs typeface="Arial" charset="0"/>
                <a:sym typeface="Symbol" pitchFamily="18" charset="2"/>
              </a:rPr>
              <a:t>Reabilitação pulmonar (estudo brasileiro)</a:t>
            </a:r>
          </a:p>
          <a:p>
            <a:pPr marL="216000" indent="-216000" eaLnBrk="1" hangingPunct="1">
              <a:lnSpc>
                <a:spcPct val="200000"/>
              </a:lnSpc>
            </a:pPr>
            <a:r>
              <a:rPr lang="pt-BR" altLang="pt-BR" sz="2100" b="1" dirty="0">
                <a:latin typeface="Tahoma" pitchFamily="34" charset="0"/>
                <a:cs typeface="Arial" charset="0"/>
                <a:sym typeface="Symbol" pitchFamily="18" charset="2"/>
              </a:rPr>
              <a:t>Diretrizes internacionais publicadas </a:t>
            </a:r>
          </a:p>
          <a:p>
            <a:pPr marL="216000" indent="-216000" eaLnBrk="1" hangingPunct="1">
              <a:lnSpc>
                <a:spcPct val="200000"/>
              </a:lnSpc>
            </a:pPr>
            <a:r>
              <a:rPr lang="pt-BR" altLang="pt-BR" sz="2100" b="1" dirty="0">
                <a:latin typeface="Tahoma" pitchFamily="34" charset="0"/>
                <a:cs typeface="Arial" charset="0"/>
                <a:sym typeface="Symbol" pitchFamily="18" charset="2"/>
              </a:rPr>
              <a:t>Recomendações brasileiras em produção </a:t>
            </a:r>
          </a:p>
          <a:p>
            <a:pPr marL="216000" indent="-216000" eaLnBrk="1" hangingPunct="1">
              <a:lnSpc>
                <a:spcPct val="200000"/>
              </a:lnSpc>
            </a:pPr>
            <a:endParaRPr lang="pt-BR" altLang="pt-BR" sz="2100" b="1" dirty="0">
              <a:latin typeface="Tahoma" pitchFamily="34" charset="0"/>
              <a:cs typeface="Arial" charset="0"/>
              <a:sym typeface="Symbol" pitchFamily="18" charset="2"/>
            </a:endParaRPr>
          </a:p>
          <a:p>
            <a:pPr marL="216000" indent="-216000" eaLnBrk="1" hangingPunct="1">
              <a:lnSpc>
                <a:spcPct val="200000"/>
              </a:lnSpc>
              <a:buFontTx/>
              <a:buNone/>
            </a:pPr>
            <a:endParaRPr lang="pt-BR" altLang="pt-BR" sz="2100" b="1" dirty="0">
              <a:latin typeface="Tahoma" pitchFamily="34" charset="0"/>
              <a:cs typeface="Arial" charset="0"/>
              <a:sym typeface="Symbol" pitchFamily="18" charset="2"/>
            </a:endParaRPr>
          </a:p>
          <a:p>
            <a:pPr marL="216000" indent="-216000" eaLnBrk="1" hangingPunct="1">
              <a:lnSpc>
                <a:spcPct val="200000"/>
              </a:lnSpc>
              <a:buFontTx/>
              <a:buNone/>
            </a:pPr>
            <a:r>
              <a:rPr lang="pt-BR" altLang="pt-BR" sz="2100" b="1" dirty="0">
                <a:latin typeface="Tahoma" pitchFamily="34" charset="0"/>
                <a:cs typeface="Arial" charset="0"/>
                <a:sym typeface="Symbol" pitchFamily="18" charset="2"/>
              </a:rPr>
              <a:t>	</a:t>
            </a:r>
          </a:p>
          <a:p>
            <a:pPr marL="216000" indent="-216000" eaLnBrk="1" hangingPunct="1">
              <a:lnSpc>
                <a:spcPct val="200000"/>
              </a:lnSpc>
            </a:pPr>
            <a:endParaRPr lang="pt-BR" altLang="pt-BR" sz="2100" b="1" dirty="0">
              <a:latin typeface="Tahoma" pitchFamily="34" charset="0"/>
              <a:cs typeface="Arial" charset="0"/>
              <a:sym typeface="Symbol" pitchFamily="18" charset="2"/>
            </a:endParaRPr>
          </a:p>
          <a:p>
            <a:pPr marL="216000" indent="-216000" eaLnBrk="1" hangingPunct="1">
              <a:lnSpc>
                <a:spcPct val="200000"/>
              </a:lnSpc>
              <a:buFontTx/>
              <a:buNone/>
            </a:pPr>
            <a:endParaRPr lang="pt-BR" altLang="pt-BR" sz="2100" b="1" dirty="0">
              <a:latin typeface="Tahoma" pitchFamily="34" charset="0"/>
              <a:cs typeface="Arial" charset="0"/>
            </a:endParaRPr>
          </a:p>
          <a:p>
            <a:pPr marL="216000" indent="-216000" eaLnBrk="1" hangingPunct="1">
              <a:lnSpc>
                <a:spcPct val="200000"/>
              </a:lnSpc>
              <a:buFontTx/>
              <a:buNone/>
            </a:pPr>
            <a:endParaRPr lang="pt-BR" altLang="pt-BR" sz="2100" b="1" dirty="0">
              <a:latin typeface="Tahoma" pitchFamily="34" charset="0"/>
              <a:cs typeface="Arial" charset="0"/>
            </a:endParaRPr>
          </a:p>
          <a:p>
            <a:pPr marL="216000" indent="-216000">
              <a:lnSpc>
                <a:spcPct val="200000"/>
              </a:lnSpc>
            </a:pPr>
            <a:endParaRPr lang="pt-BR" altLang="pt-BR" sz="2100" b="1" dirty="0">
              <a:latin typeface="Tahoma" pitchFamily="34" charset="0"/>
              <a:cs typeface="Arial" charset="0"/>
            </a:endParaRPr>
          </a:p>
        </p:txBody>
      </p:sp>
      <p:sp>
        <p:nvSpPr>
          <p:cNvPr id="8" name="CaixaDeTexto 2"/>
          <p:cNvSpPr txBox="1">
            <a:spLocks noChangeArrowheads="1"/>
          </p:cNvSpPr>
          <p:nvPr/>
        </p:nvSpPr>
        <p:spPr bwMode="auto">
          <a:xfrm>
            <a:off x="672651" y="70290"/>
            <a:ext cx="7888698" cy="11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pt-BR" altLang="pt-BR" sz="3000" b="1" dirty="0">
                <a:solidFill>
                  <a:srgbClr val="322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Novidades do diagnóstico e tratamento </a:t>
            </a:r>
          </a:p>
          <a:p>
            <a:pPr algn="ctr" eaLnBrk="1" hangingPunct="1">
              <a:lnSpc>
                <a:spcPct val="120000"/>
              </a:lnSpc>
            </a:pPr>
            <a:r>
              <a:rPr lang="pt-BR" altLang="pt-BR" sz="3000" b="1" dirty="0">
                <a:solidFill>
                  <a:srgbClr val="322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nas últimas três décadas </a:t>
            </a:r>
            <a:endParaRPr lang="pt-BR" altLang="pt-BR" sz="3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8945C18-C285-4AC8-8EFE-AE0D43763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8377" y="5949280"/>
            <a:ext cx="424231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pt-BR" altLang="pt-BR" sz="1300" dirty="0">
                <a:latin typeface="Arial" pitchFamily="34" charset="0"/>
                <a:cs typeface="Arial" pitchFamily="34" charset="0"/>
              </a:rPr>
              <a:t>Amaral AF, et al. </a:t>
            </a:r>
            <a:r>
              <a:rPr lang="pt-BR" altLang="pt-BR" sz="1300" dirty="0" err="1">
                <a:latin typeface="Arial" pitchFamily="34" charset="0"/>
                <a:cs typeface="Arial" pitchFamily="34" charset="0"/>
              </a:rPr>
              <a:t>Lung</a:t>
            </a:r>
            <a:r>
              <a:rPr lang="pt-BR" altLang="pt-BR" sz="1300" dirty="0">
                <a:latin typeface="Arial" pitchFamily="34" charset="0"/>
                <a:cs typeface="Arial" pitchFamily="34" charset="0"/>
              </a:rPr>
              <a:t> 2019</a:t>
            </a:r>
          </a:p>
          <a:p>
            <a:pPr algn="r" eaLnBrk="1" hangingPunct="1"/>
            <a:r>
              <a:rPr lang="pt-BR" altLang="pt-BR" sz="1300" dirty="0" err="1">
                <a:latin typeface="Arial" pitchFamily="34" charset="0"/>
                <a:cs typeface="Arial" pitchFamily="34" charset="0"/>
              </a:rPr>
              <a:t>Sponholz</a:t>
            </a:r>
            <a:r>
              <a:rPr lang="pt-BR" altLang="pt-BR" sz="1300" dirty="0">
                <a:latin typeface="Arial" pitchFamily="34" charset="0"/>
                <a:cs typeface="Arial" pitchFamily="34" charset="0"/>
              </a:rPr>
              <a:t> M, et al. </a:t>
            </a:r>
            <a:r>
              <a:rPr lang="pt-BR" altLang="pt-BR" sz="1300" dirty="0" err="1">
                <a:latin typeface="Arial" pitchFamily="34" charset="0"/>
                <a:cs typeface="Arial" pitchFamily="34" charset="0"/>
              </a:rPr>
              <a:t>Eur</a:t>
            </a:r>
            <a:r>
              <a:rPr lang="pt-BR" altLang="pt-BR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1300" dirty="0" err="1">
                <a:latin typeface="Arial" pitchFamily="34" charset="0"/>
                <a:cs typeface="Arial" pitchFamily="34" charset="0"/>
              </a:rPr>
              <a:t>Respir</a:t>
            </a:r>
            <a:r>
              <a:rPr lang="pt-BR" altLang="pt-BR" sz="1300" dirty="0">
                <a:latin typeface="Arial" pitchFamily="34" charset="0"/>
                <a:cs typeface="Arial" pitchFamily="34" charset="0"/>
              </a:rPr>
              <a:t> J 2016</a:t>
            </a:r>
          </a:p>
          <a:p>
            <a:pPr algn="r" eaLnBrk="1" hangingPunct="1"/>
            <a:r>
              <a:rPr lang="pt-BR" altLang="pt-BR" sz="1300" dirty="0" err="1">
                <a:latin typeface="Arial" pitchFamily="34" charset="0"/>
                <a:cs typeface="Arial" pitchFamily="34" charset="0"/>
              </a:rPr>
              <a:t>McCormack</a:t>
            </a:r>
            <a:r>
              <a:rPr lang="pt-BR" altLang="pt-BR" sz="1300" dirty="0">
                <a:latin typeface="Arial" pitchFamily="34" charset="0"/>
                <a:cs typeface="Arial" pitchFamily="34" charset="0"/>
              </a:rPr>
              <a:t> FX, et al. N </a:t>
            </a:r>
            <a:r>
              <a:rPr lang="pt-BR" altLang="pt-BR" sz="1300" dirty="0" err="1">
                <a:latin typeface="Arial" pitchFamily="34" charset="0"/>
                <a:cs typeface="Arial" pitchFamily="34" charset="0"/>
              </a:rPr>
              <a:t>Engl</a:t>
            </a:r>
            <a:r>
              <a:rPr lang="pt-BR" altLang="pt-BR" sz="1300" dirty="0">
                <a:latin typeface="Arial" pitchFamily="34" charset="0"/>
                <a:cs typeface="Arial" pitchFamily="34" charset="0"/>
              </a:rPr>
              <a:t>  J </a:t>
            </a:r>
            <a:r>
              <a:rPr lang="pt-BR" altLang="pt-BR" sz="1300" dirty="0" err="1">
                <a:latin typeface="Arial" pitchFamily="34" charset="0"/>
                <a:cs typeface="Arial" pitchFamily="34" charset="0"/>
              </a:rPr>
              <a:t>Med</a:t>
            </a:r>
            <a:r>
              <a:rPr lang="pt-BR" altLang="pt-BR" sz="1300" dirty="0">
                <a:latin typeface="Arial" pitchFamily="34" charset="0"/>
                <a:cs typeface="Arial" pitchFamily="34" charset="0"/>
              </a:rPr>
              <a:t> 2011</a:t>
            </a:r>
          </a:p>
          <a:p>
            <a:pPr algn="r" eaLnBrk="1" hangingPunct="1"/>
            <a:r>
              <a:rPr lang="pt-BR" altLang="pt-BR" sz="1300" dirty="0" err="1">
                <a:latin typeface="Arial" pitchFamily="34" charset="0"/>
                <a:cs typeface="Arial" pitchFamily="34" charset="0"/>
              </a:rPr>
              <a:t>McCormack</a:t>
            </a:r>
            <a:r>
              <a:rPr lang="pt-BR" altLang="pt-BR" sz="1300" dirty="0">
                <a:latin typeface="Arial" pitchFamily="34" charset="0"/>
                <a:cs typeface="Arial" pitchFamily="34" charset="0"/>
              </a:rPr>
              <a:t> FX, et al. </a:t>
            </a:r>
            <a:r>
              <a:rPr lang="pt-BR" altLang="pt-BR" sz="1300" dirty="0" err="1">
                <a:latin typeface="Arial" pitchFamily="34" charset="0"/>
                <a:cs typeface="Arial" pitchFamily="34" charset="0"/>
              </a:rPr>
              <a:t>Am</a:t>
            </a:r>
            <a:r>
              <a:rPr lang="pt-BR" altLang="pt-BR" sz="1300" dirty="0">
                <a:latin typeface="Arial" pitchFamily="34" charset="0"/>
                <a:cs typeface="Arial" pitchFamily="34" charset="0"/>
              </a:rPr>
              <a:t> J </a:t>
            </a:r>
            <a:r>
              <a:rPr lang="pt-BR" altLang="pt-BR" sz="1300" dirty="0" err="1">
                <a:latin typeface="Arial" pitchFamily="34" charset="0"/>
                <a:cs typeface="Arial" pitchFamily="34" charset="0"/>
              </a:rPr>
              <a:t>Respir</a:t>
            </a:r>
            <a:r>
              <a:rPr lang="pt-BR" altLang="pt-BR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1300" dirty="0" err="1">
                <a:latin typeface="Arial" pitchFamily="34" charset="0"/>
                <a:cs typeface="Arial" pitchFamily="34" charset="0"/>
              </a:rPr>
              <a:t>Crit</a:t>
            </a:r>
            <a:r>
              <a:rPr lang="pt-BR" altLang="pt-BR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1300" dirty="0" err="1">
                <a:latin typeface="Arial" pitchFamily="34" charset="0"/>
                <a:cs typeface="Arial" pitchFamily="34" charset="0"/>
              </a:rPr>
              <a:t>Care</a:t>
            </a:r>
            <a:r>
              <a:rPr lang="pt-BR" altLang="pt-BR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1300" dirty="0" err="1">
                <a:latin typeface="Arial" pitchFamily="34" charset="0"/>
                <a:cs typeface="Arial" pitchFamily="34" charset="0"/>
              </a:rPr>
              <a:t>Med</a:t>
            </a:r>
            <a:r>
              <a:rPr lang="pt-BR" altLang="pt-BR" sz="1300" dirty="0">
                <a:latin typeface="Arial" pitchFamily="34" charset="0"/>
                <a:cs typeface="Arial" pitchFamily="34" charset="0"/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217314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251520" y="929530"/>
            <a:ext cx="8352928" cy="5811838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16000" indent="-216000" eaLnBrk="1" hangingPunct="1">
              <a:lnSpc>
                <a:spcPct val="20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Associação americana de pacientes + muitos centros internacionais e associações de outros países</a:t>
            </a:r>
          </a:p>
          <a:p>
            <a:pPr marL="216000" indent="-216000" eaLnBrk="1" hangingPunct="1">
              <a:lnSpc>
                <a:spcPct val="20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Vários centros internacionais vinculados</a:t>
            </a: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   * Brasil: HCFMUSP</a:t>
            </a:r>
          </a:p>
          <a:p>
            <a:pPr marL="216000" indent="-216000" eaLnBrk="1" hangingPunct="1">
              <a:lnSpc>
                <a:spcPct val="20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Financiamento dos principais estudos sobre a LAM</a:t>
            </a:r>
          </a:p>
          <a:p>
            <a:pPr marL="216000" indent="-216000" eaLnBrk="1" hangingPunct="1">
              <a:lnSpc>
                <a:spcPct val="20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Arrecadou ~US$ 35 milhões em 30 anos, 60% para pesquisa</a:t>
            </a:r>
          </a:p>
          <a:p>
            <a:pPr marL="216000" indent="-216000" eaLnBrk="1" hangingPunct="1">
              <a:lnSpc>
                <a:spcPct val="20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Suporte para pacientes, familiares e profissionais de saúde</a:t>
            </a: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   * Educação, pesquisa, assistência</a:t>
            </a:r>
          </a:p>
          <a:p>
            <a:pPr marL="216000" indent="-216000" eaLnBrk="1" hangingPunct="1">
              <a:lnSpc>
                <a:spcPct val="200000"/>
              </a:lnSpc>
            </a:pPr>
            <a:endParaRPr lang="pt-BR" altLang="pt-BR" sz="2000" b="1" dirty="0">
              <a:latin typeface="Tahoma" pitchFamily="34" charset="0"/>
              <a:cs typeface="Arial" charset="0"/>
              <a:sym typeface="Symbol" pitchFamily="18" charset="2"/>
            </a:endParaRPr>
          </a:p>
          <a:p>
            <a:pPr marL="216000" indent="-216000" eaLnBrk="1" hangingPunct="1">
              <a:lnSpc>
                <a:spcPct val="200000"/>
              </a:lnSpc>
            </a:pPr>
            <a:endParaRPr lang="pt-BR" altLang="pt-BR" sz="2000" b="1" dirty="0">
              <a:latin typeface="Tahoma" pitchFamily="34" charset="0"/>
              <a:cs typeface="Arial" charset="0"/>
              <a:sym typeface="Symbol" pitchFamily="18" charset="2"/>
            </a:endParaRPr>
          </a:p>
          <a:p>
            <a:pPr marL="216000" indent="-216000" eaLnBrk="1" hangingPunct="1">
              <a:lnSpc>
                <a:spcPct val="200000"/>
              </a:lnSpc>
              <a:buFontTx/>
              <a:buNone/>
            </a:pPr>
            <a:endParaRPr lang="pt-BR" altLang="pt-BR" sz="2000" b="1" dirty="0">
              <a:latin typeface="Tahoma" pitchFamily="34" charset="0"/>
              <a:cs typeface="Arial" charset="0"/>
              <a:sym typeface="Symbol" pitchFamily="18" charset="2"/>
            </a:endParaRPr>
          </a:p>
          <a:p>
            <a:pPr marL="216000" indent="-216000" eaLnBrk="1" hangingPunct="1">
              <a:lnSpc>
                <a:spcPct val="200000"/>
              </a:lnSpc>
              <a:buFontTx/>
              <a:buNone/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	</a:t>
            </a:r>
          </a:p>
          <a:p>
            <a:pPr marL="216000" indent="-216000" eaLnBrk="1" hangingPunct="1">
              <a:lnSpc>
                <a:spcPct val="200000"/>
              </a:lnSpc>
            </a:pPr>
            <a:endParaRPr lang="pt-BR" altLang="pt-BR" sz="2000" b="1" dirty="0">
              <a:latin typeface="Tahoma" pitchFamily="34" charset="0"/>
              <a:cs typeface="Arial" charset="0"/>
              <a:sym typeface="Symbol" pitchFamily="18" charset="2"/>
            </a:endParaRPr>
          </a:p>
          <a:p>
            <a:pPr marL="216000" indent="-216000" eaLnBrk="1" hangingPunct="1">
              <a:lnSpc>
                <a:spcPct val="200000"/>
              </a:lnSpc>
              <a:buFontTx/>
              <a:buNone/>
            </a:pPr>
            <a:endParaRPr lang="pt-BR" altLang="pt-BR" sz="2000" b="1" dirty="0">
              <a:latin typeface="Tahoma" pitchFamily="34" charset="0"/>
              <a:cs typeface="Arial" charset="0"/>
            </a:endParaRPr>
          </a:p>
          <a:p>
            <a:pPr marL="216000" indent="-216000" eaLnBrk="1" hangingPunct="1">
              <a:lnSpc>
                <a:spcPct val="200000"/>
              </a:lnSpc>
              <a:buFontTx/>
              <a:buNone/>
            </a:pPr>
            <a:endParaRPr lang="pt-BR" altLang="pt-BR" sz="2000" b="1" dirty="0">
              <a:latin typeface="Tahoma" pitchFamily="34" charset="0"/>
              <a:cs typeface="Arial" charset="0"/>
            </a:endParaRPr>
          </a:p>
          <a:p>
            <a:pPr marL="216000" indent="-216000">
              <a:lnSpc>
                <a:spcPct val="200000"/>
              </a:lnSpc>
            </a:pPr>
            <a:endParaRPr lang="pt-BR" altLang="pt-BR" sz="2000" b="1" dirty="0">
              <a:latin typeface="Tahoma" pitchFamily="34" charset="0"/>
              <a:cs typeface="Arial" charset="0"/>
            </a:endParaRPr>
          </a:p>
        </p:txBody>
      </p:sp>
      <p:sp>
        <p:nvSpPr>
          <p:cNvPr id="8" name="CaixaDeTexto 2"/>
          <p:cNvSpPr txBox="1">
            <a:spLocks noChangeArrowheads="1"/>
          </p:cNvSpPr>
          <p:nvPr/>
        </p:nvSpPr>
        <p:spPr bwMode="auto">
          <a:xfrm>
            <a:off x="1331640" y="116632"/>
            <a:ext cx="3308919" cy="58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pt-BR" altLang="pt-BR" sz="3000" b="1" dirty="0">
                <a:solidFill>
                  <a:srgbClr val="322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LAM Foundation</a:t>
            </a:r>
            <a:endParaRPr lang="pt-BR" altLang="pt-BR" sz="3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17EDE9E-BA07-4AF1-9262-ACB1012C6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633" y="13447"/>
            <a:ext cx="3381847" cy="8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1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323528" y="1196752"/>
            <a:ext cx="8352928" cy="5811838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16000" indent="-216000" eaLnBrk="1" hangingPunct="1">
              <a:lnSpc>
                <a:spcPct val="21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1978: primeiro caso de LAM diagnosticado</a:t>
            </a:r>
          </a:p>
          <a:p>
            <a:pPr marL="216000" indent="-216000" eaLnBrk="1" hangingPunct="1">
              <a:lnSpc>
                <a:spcPct val="21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1984: primeira publicação sobre LAM (marcadores hormonais)</a:t>
            </a:r>
          </a:p>
          <a:p>
            <a:pPr marL="216000" indent="-216000" eaLnBrk="1" hangingPunct="1">
              <a:lnSpc>
                <a:spcPct val="21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1991: início do ambulatório de doenças intersticiais (e LAM)</a:t>
            </a:r>
          </a:p>
          <a:p>
            <a:pPr marL="216000" indent="-216000" eaLnBrk="1" hangingPunct="1">
              <a:lnSpc>
                <a:spcPct val="21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7 teses de doutorado sobre LAM</a:t>
            </a:r>
          </a:p>
          <a:p>
            <a:pPr marL="216000" indent="-216000" eaLnBrk="1" hangingPunct="1">
              <a:lnSpc>
                <a:spcPct val="21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35 artigos sobre LAM publicados em revistas internacionais</a:t>
            </a:r>
          </a:p>
          <a:p>
            <a:pPr marL="0" indent="0" eaLnBrk="1" hangingPunct="1">
              <a:lnSpc>
                <a:spcPct val="210000"/>
              </a:lnSpc>
              <a:buNone/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   * Temas diversos: exercício, tratamento, transplante, ...</a:t>
            </a:r>
          </a:p>
          <a:p>
            <a:pPr marL="216000" indent="-216000" eaLnBrk="1" hangingPunct="1">
              <a:lnSpc>
                <a:spcPct val="21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Diversas parcerias internacionais nas publicações</a:t>
            </a:r>
          </a:p>
          <a:p>
            <a:pPr marL="216000" indent="-216000" eaLnBrk="1" hangingPunct="1">
              <a:lnSpc>
                <a:spcPct val="210000"/>
              </a:lnSpc>
            </a:pPr>
            <a:endParaRPr lang="pt-BR" altLang="pt-BR" sz="2000" b="1" dirty="0">
              <a:latin typeface="Tahoma" pitchFamily="34" charset="0"/>
              <a:cs typeface="Arial" charset="0"/>
              <a:sym typeface="Symbol" pitchFamily="18" charset="2"/>
            </a:endParaRPr>
          </a:p>
          <a:p>
            <a:pPr marL="216000" indent="-216000" eaLnBrk="1" hangingPunct="1">
              <a:lnSpc>
                <a:spcPct val="210000"/>
              </a:lnSpc>
            </a:pPr>
            <a:endParaRPr lang="pt-BR" altLang="pt-BR" sz="2000" b="1" dirty="0">
              <a:latin typeface="Tahoma" pitchFamily="34" charset="0"/>
              <a:cs typeface="Arial" charset="0"/>
              <a:sym typeface="Symbol" pitchFamily="18" charset="2"/>
            </a:endParaRPr>
          </a:p>
          <a:p>
            <a:pPr marL="216000" indent="-216000" eaLnBrk="1" hangingPunct="1">
              <a:lnSpc>
                <a:spcPct val="210000"/>
              </a:lnSpc>
              <a:buFontTx/>
              <a:buNone/>
            </a:pPr>
            <a:endParaRPr lang="pt-BR" altLang="pt-BR" sz="2000" b="1" dirty="0">
              <a:latin typeface="Tahoma" pitchFamily="34" charset="0"/>
              <a:cs typeface="Arial" charset="0"/>
              <a:sym typeface="Symbol" pitchFamily="18" charset="2"/>
            </a:endParaRPr>
          </a:p>
          <a:p>
            <a:pPr marL="216000" indent="-216000" eaLnBrk="1" hangingPunct="1">
              <a:lnSpc>
                <a:spcPct val="210000"/>
              </a:lnSpc>
              <a:buFontTx/>
              <a:buNone/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	</a:t>
            </a:r>
          </a:p>
          <a:p>
            <a:pPr marL="216000" indent="-216000" eaLnBrk="1" hangingPunct="1">
              <a:lnSpc>
                <a:spcPct val="210000"/>
              </a:lnSpc>
            </a:pPr>
            <a:endParaRPr lang="pt-BR" altLang="pt-BR" sz="2000" b="1" dirty="0">
              <a:latin typeface="Tahoma" pitchFamily="34" charset="0"/>
              <a:cs typeface="Arial" charset="0"/>
              <a:sym typeface="Symbol" pitchFamily="18" charset="2"/>
            </a:endParaRPr>
          </a:p>
          <a:p>
            <a:pPr marL="216000" indent="-216000" eaLnBrk="1" hangingPunct="1">
              <a:lnSpc>
                <a:spcPct val="210000"/>
              </a:lnSpc>
              <a:buFontTx/>
              <a:buNone/>
            </a:pPr>
            <a:endParaRPr lang="pt-BR" altLang="pt-BR" sz="2000" b="1" dirty="0">
              <a:latin typeface="Tahoma" pitchFamily="34" charset="0"/>
              <a:cs typeface="Arial" charset="0"/>
            </a:endParaRPr>
          </a:p>
          <a:p>
            <a:pPr marL="216000" indent="-216000" eaLnBrk="1" hangingPunct="1">
              <a:lnSpc>
                <a:spcPct val="210000"/>
              </a:lnSpc>
              <a:buFontTx/>
              <a:buNone/>
            </a:pPr>
            <a:endParaRPr lang="pt-BR" altLang="pt-BR" sz="2000" b="1" dirty="0">
              <a:latin typeface="Tahoma" pitchFamily="34" charset="0"/>
              <a:cs typeface="Arial" charset="0"/>
            </a:endParaRPr>
          </a:p>
          <a:p>
            <a:pPr marL="216000" indent="-216000">
              <a:lnSpc>
                <a:spcPct val="210000"/>
              </a:lnSpc>
            </a:pPr>
            <a:endParaRPr lang="pt-BR" altLang="pt-BR" sz="2000" b="1" dirty="0">
              <a:latin typeface="Tahoma" pitchFamily="34" charset="0"/>
              <a:cs typeface="Arial" charset="0"/>
            </a:endParaRPr>
          </a:p>
        </p:txBody>
      </p:sp>
      <p:sp>
        <p:nvSpPr>
          <p:cNvPr id="8" name="CaixaDeTexto 2"/>
          <p:cNvSpPr txBox="1">
            <a:spLocks noChangeArrowheads="1"/>
          </p:cNvSpPr>
          <p:nvPr/>
        </p:nvSpPr>
        <p:spPr bwMode="auto">
          <a:xfrm>
            <a:off x="1403648" y="116632"/>
            <a:ext cx="6017994" cy="100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pt-BR" altLang="pt-BR" sz="2600" b="1" dirty="0">
                <a:solidFill>
                  <a:srgbClr val="322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Divisão de Pneumologia do InCor</a:t>
            </a:r>
          </a:p>
          <a:p>
            <a:pPr algn="ctr" eaLnBrk="1" hangingPunct="1">
              <a:lnSpc>
                <a:spcPct val="120000"/>
              </a:lnSpc>
            </a:pPr>
            <a:r>
              <a:rPr lang="pt-BR" altLang="pt-BR" sz="2600" b="1" dirty="0">
                <a:solidFill>
                  <a:srgbClr val="322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 Hospital das Clínicas da FMUSP </a:t>
            </a:r>
            <a:endParaRPr lang="pt-BR" altLang="pt-BR" sz="26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Imagem 7">
            <a:extLst>
              <a:ext uri="{FF2B5EF4-FFF2-40B4-BE49-F238E27FC236}">
                <a16:creationId xmlns:a16="http://schemas.microsoft.com/office/drawing/2014/main" id="{A6183C0B-AF72-44A3-9A3B-859CCE4421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4226"/>
            <a:ext cx="720080" cy="101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www.hc.fm.usp.br/hc/assets/images/logo-80.png">
            <a:extLst>
              <a:ext uri="{FF2B5EF4-FFF2-40B4-BE49-F238E27FC236}">
                <a16:creationId xmlns:a16="http://schemas.microsoft.com/office/drawing/2014/main" id="{A2111298-445D-40AD-83FD-3C96253B2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6" r="12856"/>
          <a:stretch/>
        </p:blipFill>
        <p:spPr bwMode="auto">
          <a:xfrm>
            <a:off x="7596336" y="151977"/>
            <a:ext cx="1451047" cy="96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643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179512" y="1268760"/>
            <a:ext cx="9001000" cy="5811838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16000" indent="-216000" eaLnBrk="1" hangingPunct="1">
              <a:lnSpc>
                <a:spcPct val="25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Palestras sobre LAM em congressos nacionais e internacionais</a:t>
            </a:r>
          </a:p>
          <a:p>
            <a:pPr marL="216000" indent="-216000" eaLnBrk="1" hangingPunct="1">
              <a:lnSpc>
                <a:spcPct val="25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16 pacientes com LAM já foram transplantadas</a:t>
            </a:r>
          </a:p>
          <a:p>
            <a:pPr marL="216000" indent="-216000" eaLnBrk="1" hangingPunct="1">
              <a:lnSpc>
                <a:spcPct val="25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135 pacientes atualmente em seguimento</a:t>
            </a:r>
          </a:p>
          <a:p>
            <a:pPr marL="216000" indent="-216000" eaLnBrk="1" hangingPunct="1">
              <a:lnSpc>
                <a:spcPct val="25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202 pacientes já foram acompanhadas (2008-2023)</a:t>
            </a:r>
          </a:p>
          <a:p>
            <a:pPr marL="216000" indent="-216000" eaLnBrk="1" hangingPunct="1">
              <a:lnSpc>
                <a:spcPct val="25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Centro de referência em pesquisa e tratamento da LAM (ALAMBRA)</a:t>
            </a:r>
          </a:p>
          <a:p>
            <a:pPr marL="216000" indent="-216000" eaLnBrk="1" hangingPunct="1">
              <a:lnSpc>
                <a:spcPct val="250000"/>
              </a:lnSpc>
            </a:pPr>
            <a:endParaRPr lang="pt-BR" altLang="pt-BR" sz="2000" b="1" dirty="0">
              <a:latin typeface="Tahoma" pitchFamily="34" charset="0"/>
              <a:cs typeface="Arial" charset="0"/>
              <a:sym typeface="Symbol" pitchFamily="18" charset="2"/>
            </a:endParaRPr>
          </a:p>
          <a:p>
            <a:pPr marL="216000" indent="-216000" eaLnBrk="1" hangingPunct="1">
              <a:lnSpc>
                <a:spcPct val="250000"/>
              </a:lnSpc>
            </a:pPr>
            <a:endParaRPr lang="pt-BR" altLang="pt-BR" sz="2000" b="1" dirty="0">
              <a:latin typeface="Tahoma" pitchFamily="34" charset="0"/>
              <a:cs typeface="Arial" charset="0"/>
              <a:sym typeface="Symbol" pitchFamily="18" charset="2"/>
            </a:endParaRPr>
          </a:p>
          <a:p>
            <a:pPr marL="216000" indent="-216000" eaLnBrk="1" hangingPunct="1">
              <a:lnSpc>
                <a:spcPct val="250000"/>
              </a:lnSpc>
              <a:buFontTx/>
              <a:buNone/>
            </a:pPr>
            <a:endParaRPr lang="pt-BR" altLang="pt-BR" sz="2000" b="1" dirty="0">
              <a:latin typeface="Tahoma" pitchFamily="34" charset="0"/>
              <a:cs typeface="Arial" charset="0"/>
              <a:sym typeface="Symbol" pitchFamily="18" charset="2"/>
            </a:endParaRPr>
          </a:p>
          <a:p>
            <a:pPr marL="216000" indent="-216000" eaLnBrk="1" hangingPunct="1">
              <a:lnSpc>
                <a:spcPct val="250000"/>
              </a:lnSpc>
              <a:buFontTx/>
              <a:buNone/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	</a:t>
            </a:r>
          </a:p>
          <a:p>
            <a:pPr marL="216000" indent="-216000" eaLnBrk="1" hangingPunct="1">
              <a:lnSpc>
                <a:spcPct val="250000"/>
              </a:lnSpc>
            </a:pPr>
            <a:endParaRPr lang="pt-BR" altLang="pt-BR" sz="2000" b="1" dirty="0">
              <a:latin typeface="Tahoma" pitchFamily="34" charset="0"/>
              <a:cs typeface="Arial" charset="0"/>
              <a:sym typeface="Symbol" pitchFamily="18" charset="2"/>
            </a:endParaRPr>
          </a:p>
          <a:p>
            <a:pPr marL="216000" indent="-216000" eaLnBrk="1" hangingPunct="1">
              <a:lnSpc>
                <a:spcPct val="250000"/>
              </a:lnSpc>
              <a:buFontTx/>
              <a:buNone/>
            </a:pPr>
            <a:endParaRPr lang="pt-BR" altLang="pt-BR" sz="2000" b="1" dirty="0">
              <a:latin typeface="Tahoma" pitchFamily="34" charset="0"/>
              <a:cs typeface="Arial" charset="0"/>
            </a:endParaRPr>
          </a:p>
          <a:p>
            <a:pPr marL="216000" indent="-216000" eaLnBrk="1" hangingPunct="1">
              <a:lnSpc>
                <a:spcPct val="250000"/>
              </a:lnSpc>
              <a:buFontTx/>
              <a:buNone/>
            </a:pPr>
            <a:endParaRPr lang="pt-BR" altLang="pt-BR" sz="2000" b="1" dirty="0">
              <a:latin typeface="Tahoma" pitchFamily="34" charset="0"/>
              <a:cs typeface="Arial" charset="0"/>
            </a:endParaRPr>
          </a:p>
          <a:p>
            <a:pPr marL="216000" indent="-216000">
              <a:lnSpc>
                <a:spcPct val="250000"/>
              </a:lnSpc>
            </a:pPr>
            <a:endParaRPr lang="pt-BR" altLang="pt-BR" sz="2000" b="1" dirty="0">
              <a:latin typeface="Tahoma" pitchFamily="34" charset="0"/>
              <a:cs typeface="Arial" charset="0"/>
            </a:endParaRPr>
          </a:p>
        </p:txBody>
      </p:sp>
      <p:sp>
        <p:nvSpPr>
          <p:cNvPr id="8" name="CaixaDeTexto 2"/>
          <p:cNvSpPr txBox="1">
            <a:spLocks noChangeArrowheads="1"/>
          </p:cNvSpPr>
          <p:nvPr/>
        </p:nvSpPr>
        <p:spPr bwMode="auto">
          <a:xfrm>
            <a:off x="1403648" y="116632"/>
            <a:ext cx="6017994" cy="100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pt-BR" altLang="pt-BR" sz="2600" b="1" dirty="0">
                <a:solidFill>
                  <a:srgbClr val="322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Divisão de Pneumologia do InCor</a:t>
            </a:r>
          </a:p>
          <a:p>
            <a:pPr algn="ctr" eaLnBrk="1" hangingPunct="1">
              <a:lnSpc>
                <a:spcPct val="120000"/>
              </a:lnSpc>
            </a:pPr>
            <a:r>
              <a:rPr lang="pt-BR" altLang="pt-BR" sz="2600" b="1" dirty="0">
                <a:solidFill>
                  <a:srgbClr val="322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 Hospital das Clínicas da FMUSP </a:t>
            </a:r>
            <a:endParaRPr lang="pt-BR" altLang="pt-BR" sz="26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Imagem 7">
            <a:extLst>
              <a:ext uri="{FF2B5EF4-FFF2-40B4-BE49-F238E27FC236}">
                <a16:creationId xmlns:a16="http://schemas.microsoft.com/office/drawing/2014/main" id="{A6183C0B-AF72-44A3-9A3B-859CCE4421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4226"/>
            <a:ext cx="720080" cy="101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www.hc.fm.usp.br/hc/assets/images/logo-80.png">
            <a:extLst>
              <a:ext uri="{FF2B5EF4-FFF2-40B4-BE49-F238E27FC236}">
                <a16:creationId xmlns:a16="http://schemas.microsoft.com/office/drawing/2014/main" id="{A2111298-445D-40AD-83FD-3C96253B2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6" r="12856"/>
          <a:stretch/>
        </p:blipFill>
        <p:spPr bwMode="auto">
          <a:xfrm>
            <a:off x="7596336" y="151977"/>
            <a:ext cx="1451047" cy="96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91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323528" y="1145554"/>
            <a:ext cx="8496944" cy="5811838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16000" indent="-216000" eaLnBrk="1" hangingPunct="1">
              <a:lnSpc>
                <a:spcPct val="250000"/>
              </a:lnSpc>
            </a:pPr>
            <a:r>
              <a:rPr lang="pt-BR" altLang="pt-BR" sz="2100" b="1" dirty="0">
                <a:latin typeface="Tahoma" pitchFamily="34" charset="0"/>
                <a:cs typeface="Arial" charset="0"/>
                <a:sym typeface="Symbol" pitchFamily="18" charset="2"/>
              </a:rPr>
              <a:t>Novos marcadores no sangue para diagnóstico</a:t>
            </a:r>
          </a:p>
          <a:p>
            <a:pPr marL="216000" indent="-216000" eaLnBrk="1" hangingPunct="1">
              <a:lnSpc>
                <a:spcPct val="250000"/>
              </a:lnSpc>
            </a:pPr>
            <a:r>
              <a:rPr lang="pt-BR" altLang="pt-BR" sz="2100" b="1" dirty="0">
                <a:latin typeface="Tahoma" pitchFamily="34" charset="0"/>
                <a:cs typeface="Arial" charset="0"/>
                <a:sym typeface="Symbol" pitchFamily="18" charset="2"/>
              </a:rPr>
              <a:t>Novos tratamentos -&gt; cura</a:t>
            </a:r>
          </a:p>
          <a:p>
            <a:pPr marL="216000" indent="-216000" eaLnBrk="1" hangingPunct="1">
              <a:lnSpc>
                <a:spcPct val="250000"/>
              </a:lnSpc>
            </a:pPr>
            <a:r>
              <a:rPr lang="pt-BR" altLang="pt-BR" sz="2100" b="1" dirty="0">
                <a:latin typeface="Tahoma" pitchFamily="34" charset="0"/>
                <a:cs typeface="Arial" charset="0"/>
                <a:sym typeface="Symbol" pitchFamily="18" charset="2"/>
              </a:rPr>
              <a:t>Melhorar a qualidade de vida das pacientes</a:t>
            </a:r>
          </a:p>
          <a:p>
            <a:pPr marL="216000" indent="-216000" eaLnBrk="1" hangingPunct="1">
              <a:lnSpc>
                <a:spcPct val="250000"/>
              </a:lnSpc>
            </a:pPr>
            <a:r>
              <a:rPr lang="pt-BR" altLang="pt-BR" sz="2100" b="1" dirty="0">
                <a:latin typeface="Tahoma" pitchFamily="34" charset="0"/>
                <a:cs typeface="Arial" charset="0"/>
                <a:sym typeface="Symbol" pitchFamily="18" charset="2"/>
              </a:rPr>
              <a:t>Melhorar a capacidade de diagnóstico da LAM</a:t>
            </a:r>
          </a:p>
          <a:p>
            <a:pPr marL="216000" indent="-216000" eaLnBrk="1" hangingPunct="1">
              <a:lnSpc>
                <a:spcPct val="250000"/>
              </a:lnSpc>
            </a:pPr>
            <a:r>
              <a:rPr lang="pt-BR" altLang="pt-BR" sz="2100" b="1" dirty="0">
                <a:latin typeface="Tahoma" pitchFamily="34" charset="0"/>
                <a:cs typeface="Arial" charset="0"/>
                <a:sym typeface="Symbol" pitchFamily="18" charset="2"/>
              </a:rPr>
              <a:t>Ampliar acesso ao </a:t>
            </a:r>
            <a:r>
              <a:rPr lang="pt-BR" altLang="pt-BR" sz="2100" b="1" dirty="0" err="1">
                <a:latin typeface="Tahoma" pitchFamily="34" charset="0"/>
                <a:cs typeface="Arial" charset="0"/>
                <a:sym typeface="Symbol" pitchFamily="18" charset="2"/>
              </a:rPr>
              <a:t>Sirolimo</a:t>
            </a:r>
            <a:r>
              <a:rPr lang="pt-BR" altLang="pt-BR" sz="2100" b="1" dirty="0">
                <a:latin typeface="Tahoma" pitchFamily="34" charset="0"/>
                <a:cs typeface="Arial" charset="0"/>
                <a:sym typeface="Symbol" pitchFamily="18" charset="2"/>
              </a:rPr>
              <a:t> em todos os estados  </a:t>
            </a:r>
          </a:p>
          <a:p>
            <a:pPr marL="216000" indent="-216000" eaLnBrk="1" hangingPunct="1">
              <a:lnSpc>
                <a:spcPct val="250000"/>
              </a:lnSpc>
            </a:pPr>
            <a:r>
              <a:rPr lang="pt-BR" altLang="pt-BR" sz="2100" b="1" dirty="0">
                <a:latin typeface="Tahoma" pitchFamily="34" charset="0"/>
                <a:cs typeface="Arial" charset="0"/>
                <a:sym typeface="Symbol" pitchFamily="18" charset="2"/>
              </a:rPr>
              <a:t>Ampliar possibilidades para transplante pulmonar</a:t>
            </a:r>
          </a:p>
          <a:p>
            <a:pPr marL="216000" indent="-216000" eaLnBrk="1" hangingPunct="1">
              <a:lnSpc>
                <a:spcPct val="250000"/>
              </a:lnSpc>
            </a:pPr>
            <a:endParaRPr lang="pt-BR" altLang="pt-BR" sz="2100" b="1" dirty="0">
              <a:latin typeface="Tahoma" pitchFamily="34" charset="0"/>
              <a:cs typeface="Arial" charset="0"/>
              <a:sym typeface="Symbol" pitchFamily="18" charset="2"/>
            </a:endParaRPr>
          </a:p>
          <a:p>
            <a:pPr marL="216000" indent="-216000" eaLnBrk="1" hangingPunct="1">
              <a:lnSpc>
                <a:spcPct val="250000"/>
              </a:lnSpc>
              <a:buFontTx/>
              <a:buNone/>
            </a:pPr>
            <a:endParaRPr lang="pt-BR" altLang="pt-BR" sz="2100" b="1" dirty="0">
              <a:latin typeface="Tahoma" pitchFamily="34" charset="0"/>
              <a:cs typeface="Arial" charset="0"/>
              <a:sym typeface="Symbol" pitchFamily="18" charset="2"/>
            </a:endParaRPr>
          </a:p>
          <a:p>
            <a:pPr marL="216000" indent="-216000" eaLnBrk="1" hangingPunct="1">
              <a:lnSpc>
                <a:spcPct val="250000"/>
              </a:lnSpc>
              <a:buFontTx/>
              <a:buNone/>
            </a:pPr>
            <a:r>
              <a:rPr lang="pt-BR" altLang="pt-BR" sz="2100" b="1" dirty="0">
                <a:latin typeface="Tahoma" pitchFamily="34" charset="0"/>
                <a:cs typeface="Arial" charset="0"/>
                <a:sym typeface="Symbol" pitchFamily="18" charset="2"/>
              </a:rPr>
              <a:t>	</a:t>
            </a:r>
          </a:p>
          <a:p>
            <a:pPr marL="216000" indent="-216000" eaLnBrk="1" hangingPunct="1">
              <a:lnSpc>
                <a:spcPct val="250000"/>
              </a:lnSpc>
            </a:pPr>
            <a:endParaRPr lang="pt-BR" altLang="pt-BR" sz="2100" b="1" dirty="0">
              <a:latin typeface="Tahoma" pitchFamily="34" charset="0"/>
              <a:cs typeface="Arial" charset="0"/>
              <a:sym typeface="Symbol" pitchFamily="18" charset="2"/>
            </a:endParaRPr>
          </a:p>
          <a:p>
            <a:pPr marL="216000" indent="-216000" eaLnBrk="1" hangingPunct="1">
              <a:lnSpc>
                <a:spcPct val="250000"/>
              </a:lnSpc>
              <a:buFontTx/>
              <a:buNone/>
            </a:pPr>
            <a:endParaRPr lang="pt-BR" altLang="pt-BR" sz="2100" b="1" dirty="0">
              <a:latin typeface="Tahoma" pitchFamily="34" charset="0"/>
              <a:cs typeface="Arial" charset="0"/>
            </a:endParaRPr>
          </a:p>
          <a:p>
            <a:pPr marL="216000" indent="-216000" eaLnBrk="1" hangingPunct="1">
              <a:lnSpc>
                <a:spcPct val="250000"/>
              </a:lnSpc>
              <a:buFontTx/>
              <a:buNone/>
            </a:pPr>
            <a:endParaRPr lang="pt-BR" altLang="pt-BR" sz="2100" b="1" dirty="0">
              <a:latin typeface="Tahoma" pitchFamily="34" charset="0"/>
              <a:cs typeface="Arial" charset="0"/>
            </a:endParaRPr>
          </a:p>
          <a:p>
            <a:pPr marL="216000" indent="-216000">
              <a:lnSpc>
                <a:spcPct val="250000"/>
              </a:lnSpc>
            </a:pPr>
            <a:endParaRPr lang="pt-BR" altLang="pt-BR" sz="2100" b="1" dirty="0">
              <a:latin typeface="Tahoma" pitchFamily="34" charset="0"/>
              <a:cs typeface="Arial" charset="0"/>
            </a:endParaRPr>
          </a:p>
        </p:txBody>
      </p:sp>
      <p:sp>
        <p:nvSpPr>
          <p:cNvPr id="8" name="CaixaDeTexto 2"/>
          <p:cNvSpPr txBox="1">
            <a:spLocks noChangeArrowheads="1"/>
          </p:cNvSpPr>
          <p:nvPr/>
        </p:nvSpPr>
        <p:spPr bwMode="auto">
          <a:xfrm>
            <a:off x="1019579" y="327985"/>
            <a:ext cx="5280613" cy="65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pt-BR" altLang="pt-BR" sz="3400" b="1" dirty="0">
                <a:solidFill>
                  <a:srgbClr val="322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 que vem pela frente?</a:t>
            </a:r>
            <a:endParaRPr lang="pt-BR" altLang="pt-BR" sz="3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http://kr2comunicacao.com.br/wp-content/uploads/2022/08/blog-8-300x180.jpg">
            <a:extLst>
              <a:ext uri="{FF2B5EF4-FFF2-40B4-BE49-F238E27FC236}">
                <a16:creationId xmlns:a16="http://schemas.microsoft.com/office/drawing/2014/main" id="{91D4A8EA-541F-44D0-A19C-F24D48963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1" t="28391" r="10610"/>
          <a:stretch/>
        </p:blipFill>
        <p:spPr bwMode="auto">
          <a:xfrm>
            <a:off x="7524328" y="116632"/>
            <a:ext cx="1512168" cy="12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365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323528" y="1052736"/>
            <a:ext cx="8496944" cy="5811838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16000" indent="-216000" eaLnBrk="1" hangingPunct="1">
              <a:lnSpc>
                <a:spcPct val="22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Parceria entre associação de pacientes e centros de tratamento é fundamental -&gt; subutilizada no Brasil</a:t>
            </a:r>
          </a:p>
          <a:p>
            <a:pPr marL="216000" indent="-216000" eaLnBrk="1" hangingPunct="1">
              <a:lnSpc>
                <a:spcPct val="22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Diversos encontros virtuais e congressos</a:t>
            </a:r>
          </a:p>
          <a:p>
            <a:pPr marL="0" indent="0" eaLnBrk="1" hangingPunct="1">
              <a:lnSpc>
                <a:spcPct val="220000"/>
              </a:lnSpc>
              <a:buNone/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   * Educação continuada para pacientes, familiares e profissionais</a:t>
            </a:r>
          </a:p>
          <a:p>
            <a:pPr marL="216000" indent="-216000" eaLnBrk="1" hangingPunct="1">
              <a:lnSpc>
                <a:spcPct val="22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Atualizações sobre a doença no site da ALAMBRA</a:t>
            </a:r>
          </a:p>
          <a:p>
            <a:pPr marL="216000" indent="-216000" eaLnBrk="1" hangingPunct="1">
              <a:lnSpc>
                <a:spcPct val="220000"/>
              </a:lnSpc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Suporte contínuo para dúvidas e angústias das pacientes em diversos canais</a:t>
            </a:r>
          </a:p>
          <a:p>
            <a:pPr marL="216000" indent="-216000" eaLnBrk="1" hangingPunct="1">
              <a:lnSpc>
                <a:spcPct val="220000"/>
              </a:lnSpc>
            </a:pPr>
            <a:endParaRPr lang="pt-BR" altLang="pt-BR" sz="2000" b="1" dirty="0">
              <a:latin typeface="Tahoma" pitchFamily="34" charset="0"/>
              <a:cs typeface="Arial" charset="0"/>
              <a:sym typeface="Symbol" pitchFamily="18" charset="2"/>
            </a:endParaRPr>
          </a:p>
          <a:p>
            <a:pPr marL="216000" indent="-216000" eaLnBrk="1" hangingPunct="1">
              <a:lnSpc>
                <a:spcPct val="220000"/>
              </a:lnSpc>
            </a:pPr>
            <a:endParaRPr lang="pt-BR" altLang="pt-BR" sz="2000" b="1" dirty="0">
              <a:latin typeface="Tahoma" pitchFamily="34" charset="0"/>
              <a:cs typeface="Arial" charset="0"/>
              <a:sym typeface="Symbol" pitchFamily="18" charset="2"/>
            </a:endParaRPr>
          </a:p>
          <a:p>
            <a:pPr marL="216000" indent="-216000" eaLnBrk="1" hangingPunct="1">
              <a:lnSpc>
                <a:spcPct val="220000"/>
              </a:lnSpc>
              <a:buFontTx/>
              <a:buNone/>
            </a:pPr>
            <a:endParaRPr lang="pt-BR" altLang="pt-BR" sz="2000" b="1" dirty="0">
              <a:latin typeface="Tahoma" pitchFamily="34" charset="0"/>
              <a:cs typeface="Arial" charset="0"/>
              <a:sym typeface="Symbol" pitchFamily="18" charset="2"/>
            </a:endParaRPr>
          </a:p>
          <a:p>
            <a:pPr marL="216000" indent="-216000" eaLnBrk="1" hangingPunct="1">
              <a:lnSpc>
                <a:spcPct val="220000"/>
              </a:lnSpc>
              <a:buFontTx/>
              <a:buNone/>
            </a:pPr>
            <a:r>
              <a:rPr lang="pt-BR" altLang="pt-BR" sz="2000" b="1" dirty="0">
                <a:latin typeface="Tahoma" pitchFamily="34" charset="0"/>
                <a:cs typeface="Arial" charset="0"/>
                <a:sym typeface="Symbol" pitchFamily="18" charset="2"/>
              </a:rPr>
              <a:t>	</a:t>
            </a:r>
          </a:p>
          <a:p>
            <a:pPr marL="216000" indent="-216000" eaLnBrk="1" hangingPunct="1">
              <a:lnSpc>
                <a:spcPct val="220000"/>
              </a:lnSpc>
            </a:pPr>
            <a:endParaRPr lang="pt-BR" altLang="pt-BR" sz="2000" b="1" dirty="0">
              <a:latin typeface="Tahoma" pitchFamily="34" charset="0"/>
              <a:cs typeface="Arial" charset="0"/>
              <a:sym typeface="Symbol" pitchFamily="18" charset="2"/>
            </a:endParaRPr>
          </a:p>
          <a:p>
            <a:pPr marL="216000" indent="-216000" eaLnBrk="1" hangingPunct="1">
              <a:lnSpc>
                <a:spcPct val="220000"/>
              </a:lnSpc>
              <a:buFontTx/>
              <a:buNone/>
            </a:pPr>
            <a:endParaRPr lang="pt-BR" altLang="pt-BR" sz="2000" b="1" dirty="0">
              <a:latin typeface="Tahoma" pitchFamily="34" charset="0"/>
              <a:cs typeface="Arial" charset="0"/>
            </a:endParaRPr>
          </a:p>
          <a:p>
            <a:pPr marL="216000" indent="-216000" eaLnBrk="1" hangingPunct="1">
              <a:lnSpc>
                <a:spcPct val="220000"/>
              </a:lnSpc>
              <a:buFontTx/>
              <a:buNone/>
            </a:pPr>
            <a:endParaRPr lang="pt-BR" altLang="pt-BR" sz="2000" b="1" dirty="0">
              <a:latin typeface="Tahoma" pitchFamily="34" charset="0"/>
              <a:cs typeface="Arial" charset="0"/>
            </a:endParaRPr>
          </a:p>
          <a:p>
            <a:pPr marL="216000" indent="-216000">
              <a:lnSpc>
                <a:spcPct val="220000"/>
              </a:lnSpc>
            </a:pPr>
            <a:endParaRPr lang="pt-BR" altLang="pt-BR" sz="2000" b="1" dirty="0">
              <a:latin typeface="Tahoma" pitchFamily="34" charset="0"/>
              <a:cs typeface="Arial" charset="0"/>
            </a:endParaRPr>
          </a:p>
        </p:txBody>
      </p:sp>
      <p:sp>
        <p:nvSpPr>
          <p:cNvPr id="8" name="CaixaDeTexto 2"/>
          <p:cNvSpPr txBox="1">
            <a:spLocks noChangeArrowheads="1"/>
          </p:cNvSpPr>
          <p:nvPr/>
        </p:nvSpPr>
        <p:spPr bwMode="auto">
          <a:xfrm>
            <a:off x="1379492" y="271369"/>
            <a:ext cx="5352748" cy="5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pt-BR" altLang="pt-BR" sz="2600" b="1" dirty="0">
                <a:solidFill>
                  <a:srgbClr val="322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Parceria HCFMUSP e ALAMBRA</a:t>
            </a:r>
            <a:endParaRPr lang="pt-BR" altLang="pt-BR" sz="26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Imagem 7">
            <a:extLst>
              <a:ext uri="{FF2B5EF4-FFF2-40B4-BE49-F238E27FC236}">
                <a16:creationId xmlns:a16="http://schemas.microsoft.com/office/drawing/2014/main" id="{A6183C0B-AF72-44A3-9A3B-859CCE4421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4226"/>
            <a:ext cx="617456" cy="86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&#10;Associação dos Portadores de Linfangioleiomiomatose">
            <a:extLst>
              <a:ext uri="{FF2B5EF4-FFF2-40B4-BE49-F238E27FC236}">
                <a16:creationId xmlns:a16="http://schemas.microsoft.com/office/drawing/2014/main" id="{1E7182A1-529E-480F-B967-BDE49BD29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82693"/>
            <a:ext cx="1800200" cy="55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azer Parcerias de Sucesso">
            <a:extLst>
              <a:ext uri="{FF2B5EF4-FFF2-40B4-BE49-F238E27FC236}">
                <a16:creationId xmlns:a16="http://schemas.microsoft.com/office/drawing/2014/main" id="{088B2A22-D6B5-44C7-8F29-6E8DFC1CA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372990"/>
            <a:ext cx="2088232" cy="139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989317"/>
      </p:ext>
    </p:extLst>
  </p:cSld>
  <p:clrMapOvr>
    <a:masterClrMapping/>
  </p:clrMapOvr>
</p:sld>
</file>

<file path=ppt/theme/theme1.xml><?xml version="1.0" encoding="utf-8"?>
<a:theme xmlns:a="http://schemas.openxmlformats.org/drawingml/2006/main" name="1_Caso FBS">
  <a:themeElements>
    <a:clrScheme name="1_Caso FBS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1_Caso FB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8768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8768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aso FB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so FB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so FB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so FB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so FB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so FB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so FB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20437</TotalTime>
  <Words>676</Words>
  <Application>Microsoft Office PowerPoint</Application>
  <PresentationFormat>Apresentação na tela (4:3)</PresentationFormat>
  <Paragraphs>157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Tahoma</vt:lpstr>
      <vt:lpstr>1_Caso FBS</vt:lpstr>
      <vt:lpstr>Linfangioleiomiomatose (LAM)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Clínico Edema Pulmonar</dc:title>
  <dc:creator>Carlos</dc:creator>
  <cp:lastModifiedBy>Ana Beatriz Soares dos Santos</cp:lastModifiedBy>
  <cp:revision>1231</cp:revision>
  <dcterms:created xsi:type="dcterms:W3CDTF">2008-05-04T13:23:56Z</dcterms:created>
  <dcterms:modified xsi:type="dcterms:W3CDTF">2024-09-10T11:39:01Z</dcterms:modified>
</cp:coreProperties>
</file>