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308" r:id="rId6"/>
    <p:sldId id="309" r:id="rId7"/>
    <p:sldId id="310" r:id="rId8"/>
    <p:sldId id="311" r:id="rId9"/>
    <p:sldId id="312" r:id="rId10"/>
    <p:sldId id="313" r:id="rId11"/>
  </p:sldIdLst>
  <p:sldSz cx="9144000" cy="5143500" type="screen16x9"/>
  <p:notesSz cx="6797675" cy="9926638"/>
  <p:embeddedFontLst>
    <p:embeddedFont>
      <p:font typeface="Garamond" panose="02020404030301010803" pitchFamily="18" charset="0"/>
      <p:regular r:id="rId13"/>
      <p:bold r:id="rId14"/>
      <p: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4" roundtripDataSignature="AMtx7mhl2eKXTZBz2CJOiZkZKFs/VAVw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5A6"/>
    <a:srgbClr val="4198BA"/>
    <a:srgbClr val="2A8BB2"/>
    <a:srgbClr val="9DC42F"/>
    <a:srgbClr val="000000"/>
    <a:srgbClr val="BDBDBD"/>
    <a:srgbClr val="FFFFFF"/>
    <a:srgbClr val="1A3333"/>
    <a:srgbClr val="D9D9D9"/>
    <a:srgbClr val="4285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566A4D-417A-461C-8ADC-8484E51EC4E6}" v="7" dt="2025-10-13T22:22:47.747"/>
    <p1510:client id="{9CB7ADD7-A6DA-45EE-A274-FBE85C5F0B00}" v="3" dt="2025-10-14T01:05:32.865"/>
  </p1510:revLst>
</p1510:revInfo>
</file>

<file path=ppt/tableStyles.xml><?xml version="1.0" encoding="utf-8"?>
<a:tblStyleLst xmlns:a="http://schemas.openxmlformats.org/drawingml/2006/main" def="{2E6B465B-9E4B-47BB-820D-EC6980A5C11A}">
  <a:tblStyle styleId="{2E6B465B-9E4B-47BB-820D-EC6980A5C1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Estilo Escuro 1 - Ênfas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914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3" Type="http://schemas.openxmlformats.org/officeDocument/2006/relationships/customXml" Target="../customXml/item3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46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49" Type="http://schemas.microsoft.com/office/2016/11/relationships/changesInfo" Target="changesInfos/changesInfo1.xml"/><Relationship Id="rId10" Type="http://schemas.openxmlformats.org/officeDocument/2006/relationships/slide" Target="slides/slide6.xml"/><Relationship Id="rId44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48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pe Cascaes Sabino Bresciani" userId="ef64032a0a72bc20" providerId="LiveId" clId="{C2C3EE3F-FE29-4492-9147-314F07767D38}"/>
    <pc:docChg chg="undo redo custSel addSld delSld modSld">
      <pc:chgData name="Felipe Cascaes Sabino Bresciani" userId="ef64032a0a72bc20" providerId="LiveId" clId="{C2C3EE3F-FE29-4492-9147-314F07767D38}" dt="2025-10-13T22:39:11.678" v="1906" actId="20577"/>
      <pc:docMkLst>
        <pc:docMk/>
      </pc:docMkLst>
      <pc:sldChg chg="addSp delSp modSp mod">
        <pc:chgData name="Felipe Cascaes Sabino Bresciani" userId="ef64032a0a72bc20" providerId="LiveId" clId="{C2C3EE3F-FE29-4492-9147-314F07767D38}" dt="2025-10-13T22:16:23.780" v="568" actId="255"/>
        <pc:sldMkLst>
          <pc:docMk/>
          <pc:sldMk cId="0" sldId="256"/>
        </pc:sldMkLst>
        <pc:spChg chg="add mod">
          <ac:chgData name="Felipe Cascaes Sabino Bresciani" userId="ef64032a0a72bc20" providerId="LiveId" clId="{C2C3EE3F-FE29-4492-9147-314F07767D38}" dt="2025-10-13T22:16:23.780" v="568" actId="255"/>
          <ac:spMkLst>
            <pc:docMk/>
            <pc:sldMk cId="0" sldId="256"/>
            <ac:spMk id="10" creationId="{C13AF336-1578-F440-79D7-87A6CC08241C}"/>
          </ac:spMkLst>
        </pc:spChg>
        <pc:spChg chg="add del ord">
          <ac:chgData name="Felipe Cascaes Sabino Bresciani" userId="ef64032a0a72bc20" providerId="LiveId" clId="{C2C3EE3F-FE29-4492-9147-314F07767D38}" dt="2025-10-13T21:52:53.864" v="71" actId="21"/>
          <ac:spMkLst>
            <pc:docMk/>
            <pc:sldMk cId="0" sldId="256"/>
            <ac:spMk id="55" creationId="{00000000-0000-0000-0000-000000000000}"/>
          </ac:spMkLst>
        </pc:spChg>
        <pc:spChg chg="del mod">
          <ac:chgData name="Felipe Cascaes Sabino Bresciani" userId="ef64032a0a72bc20" providerId="LiveId" clId="{C2C3EE3F-FE29-4492-9147-314F07767D38}" dt="2025-10-13T21:52:26.508" v="65" actId="21"/>
          <ac:spMkLst>
            <pc:docMk/>
            <pc:sldMk cId="0" sldId="256"/>
            <ac:spMk id="56" creationId="{00000000-0000-0000-0000-000000000000}"/>
          </ac:spMkLst>
        </pc:spChg>
        <pc:spChg chg="del mod">
          <ac:chgData name="Felipe Cascaes Sabino Bresciani" userId="ef64032a0a72bc20" providerId="LiveId" clId="{C2C3EE3F-FE29-4492-9147-314F07767D38}" dt="2025-10-13T21:58:59.854" v="169" actId="21"/>
          <ac:spMkLst>
            <pc:docMk/>
            <pc:sldMk cId="0" sldId="256"/>
            <ac:spMk id="57" creationId="{00000000-0000-0000-0000-000000000000}"/>
          </ac:spMkLst>
        </pc:spChg>
        <pc:picChg chg="add mod ord">
          <ac:chgData name="Felipe Cascaes Sabino Bresciani" userId="ef64032a0a72bc20" providerId="LiveId" clId="{C2C3EE3F-FE29-4492-9147-314F07767D38}" dt="2025-10-13T21:54:52.472" v="149" actId="167"/>
          <ac:picMkLst>
            <pc:docMk/>
            <pc:sldMk cId="0" sldId="256"/>
            <ac:picMk id="7" creationId="{00F450EA-CF2A-B20C-64AE-94E74EA6D832}"/>
          </ac:picMkLst>
        </pc:picChg>
        <pc:picChg chg="add mod ord">
          <ac:chgData name="Felipe Cascaes Sabino Bresciani" userId="ef64032a0a72bc20" providerId="LiveId" clId="{C2C3EE3F-FE29-4492-9147-314F07767D38}" dt="2025-10-13T21:54:45.490" v="148" actId="167"/>
          <ac:picMkLst>
            <pc:docMk/>
            <pc:sldMk cId="0" sldId="256"/>
            <ac:picMk id="9" creationId="{A7ACEE3C-E882-C08B-494F-80E7C0649167}"/>
          </ac:picMkLst>
        </pc:picChg>
        <pc:picChg chg="del">
          <ac:chgData name="Felipe Cascaes Sabino Bresciani" userId="ef64032a0a72bc20" providerId="LiveId" clId="{C2C3EE3F-FE29-4492-9147-314F07767D38}" dt="2025-10-13T21:52:36.444" v="66" actId="21"/>
          <ac:picMkLst>
            <pc:docMk/>
            <pc:sldMk cId="0" sldId="256"/>
            <ac:picMk id="54" creationId="{00000000-0000-0000-0000-000000000000}"/>
          </ac:picMkLst>
        </pc:picChg>
        <pc:picChg chg="del">
          <ac:chgData name="Felipe Cascaes Sabino Bresciani" userId="ef64032a0a72bc20" providerId="LiveId" clId="{C2C3EE3F-FE29-4492-9147-314F07767D38}" dt="2025-10-13T21:47:10.676" v="52" actId="21"/>
          <ac:picMkLst>
            <pc:docMk/>
            <pc:sldMk cId="0" sldId="256"/>
            <ac:picMk id="59" creationId="{00000000-0000-0000-0000-000000000000}"/>
          </ac:picMkLst>
        </pc:picChg>
      </pc:sldChg>
      <pc:sldChg chg="del">
        <pc:chgData name="Felipe Cascaes Sabino Bresciani" userId="ef64032a0a72bc20" providerId="LiveId" clId="{C2C3EE3F-FE29-4492-9147-314F07767D38}" dt="2025-10-13T22:08:40.066" v="364" actId="2696"/>
        <pc:sldMkLst>
          <pc:docMk/>
          <pc:sldMk cId="0" sldId="257"/>
        </pc:sldMkLst>
      </pc:sldChg>
      <pc:sldChg chg="del">
        <pc:chgData name="Felipe Cascaes Sabino Bresciani" userId="ef64032a0a72bc20" providerId="LiveId" clId="{C2C3EE3F-FE29-4492-9147-314F07767D38}" dt="2025-10-13T22:08:55.700" v="371" actId="2696"/>
        <pc:sldMkLst>
          <pc:docMk/>
          <pc:sldMk cId="0" sldId="258"/>
        </pc:sldMkLst>
      </pc:sldChg>
      <pc:sldChg chg="del">
        <pc:chgData name="Felipe Cascaes Sabino Bresciani" userId="ef64032a0a72bc20" providerId="LiveId" clId="{C2C3EE3F-FE29-4492-9147-314F07767D38}" dt="2025-10-13T22:08:43.619" v="366" actId="2696"/>
        <pc:sldMkLst>
          <pc:docMk/>
          <pc:sldMk cId="0" sldId="260"/>
        </pc:sldMkLst>
      </pc:sldChg>
      <pc:sldChg chg="del">
        <pc:chgData name="Felipe Cascaes Sabino Bresciani" userId="ef64032a0a72bc20" providerId="LiveId" clId="{C2C3EE3F-FE29-4492-9147-314F07767D38}" dt="2025-10-13T22:08:57.641" v="372" actId="2696"/>
        <pc:sldMkLst>
          <pc:docMk/>
          <pc:sldMk cId="0" sldId="261"/>
        </pc:sldMkLst>
      </pc:sldChg>
      <pc:sldChg chg="del">
        <pc:chgData name="Felipe Cascaes Sabino Bresciani" userId="ef64032a0a72bc20" providerId="LiveId" clId="{C2C3EE3F-FE29-4492-9147-314F07767D38}" dt="2025-10-13T22:08:45.909" v="367" actId="2696"/>
        <pc:sldMkLst>
          <pc:docMk/>
          <pc:sldMk cId="0" sldId="263"/>
        </pc:sldMkLst>
      </pc:sldChg>
      <pc:sldChg chg="del">
        <pc:chgData name="Felipe Cascaes Sabino Bresciani" userId="ef64032a0a72bc20" providerId="LiveId" clId="{C2C3EE3F-FE29-4492-9147-314F07767D38}" dt="2025-10-13T22:09:00.153" v="373" actId="2696"/>
        <pc:sldMkLst>
          <pc:docMk/>
          <pc:sldMk cId="0" sldId="271"/>
        </pc:sldMkLst>
      </pc:sldChg>
      <pc:sldChg chg="del">
        <pc:chgData name="Felipe Cascaes Sabino Bresciani" userId="ef64032a0a72bc20" providerId="LiveId" clId="{C2C3EE3F-FE29-4492-9147-314F07767D38}" dt="2025-10-13T22:08:41.951" v="365" actId="2696"/>
        <pc:sldMkLst>
          <pc:docMk/>
          <pc:sldMk cId="380123184" sldId="286"/>
        </pc:sldMkLst>
      </pc:sldChg>
      <pc:sldChg chg="del">
        <pc:chgData name="Felipe Cascaes Sabino Bresciani" userId="ef64032a0a72bc20" providerId="LiveId" clId="{C2C3EE3F-FE29-4492-9147-314F07767D38}" dt="2025-10-13T22:08:51.706" v="369" actId="2696"/>
        <pc:sldMkLst>
          <pc:docMk/>
          <pc:sldMk cId="1356798220" sldId="290"/>
        </pc:sldMkLst>
      </pc:sldChg>
      <pc:sldChg chg="del">
        <pc:chgData name="Felipe Cascaes Sabino Bresciani" userId="ef64032a0a72bc20" providerId="LiveId" clId="{C2C3EE3F-FE29-4492-9147-314F07767D38}" dt="2025-10-13T22:08:47.848" v="368" actId="2696"/>
        <pc:sldMkLst>
          <pc:docMk/>
          <pc:sldMk cId="1092596242" sldId="306"/>
        </pc:sldMkLst>
      </pc:sldChg>
      <pc:sldChg chg="del">
        <pc:chgData name="Felipe Cascaes Sabino Bresciani" userId="ef64032a0a72bc20" providerId="LiveId" clId="{C2C3EE3F-FE29-4492-9147-314F07767D38}" dt="2025-10-13T22:08:53.789" v="370" actId="2696"/>
        <pc:sldMkLst>
          <pc:docMk/>
          <pc:sldMk cId="3901887343" sldId="307"/>
        </pc:sldMkLst>
      </pc:sldChg>
      <pc:sldChg chg="addSp delSp modSp mod setBg">
        <pc:chgData name="Felipe Cascaes Sabino Bresciani" userId="ef64032a0a72bc20" providerId="LiveId" clId="{C2C3EE3F-FE29-4492-9147-314F07767D38}" dt="2025-10-13T22:23:10.374" v="868" actId="207"/>
        <pc:sldMkLst>
          <pc:docMk/>
          <pc:sldMk cId="2159422743" sldId="308"/>
        </pc:sldMkLst>
        <pc:spChg chg="del">
          <ac:chgData name="Felipe Cascaes Sabino Bresciani" userId="ef64032a0a72bc20" providerId="LiveId" clId="{C2C3EE3F-FE29-4492-9147-314F07767D38}" dt="2025-10-13T22:08:01.794" v="350" actId="21"/>
          <ac:spMkLst>
            <pc:docMk/>
            <pc:sldMk cId="2159422743" sldId="308"/>
            <ac:spMk id="2" creationId="{367FEA36-A651-2E6F-F170-2170EA57C8FB}"/>
          </ac:spMkLst>
        </pc:spChg>
        <pc:spChg chg="del mod">
          <ac:chgData name="Felipe Cascaes Sabino Bresciani" userId="ef64032a0a72bc20" providerId="LiveId" clId="{C2C3EE3F-FE29-4492-9147-314F07767D38}" dt="2025-10-13T22:06:59.420" v="251" actId="21"/>
          <ac:spMkLst>
            <pc:docMk/>
            <pc:sldMk cId="2159422743" sldId="308"/>
            <ac:spMk id="3" creationId="{318ECC38-3EE9-FF9B-A9D1-5197AA9C4767}"/>
          </ac:spMkLst>
        </pc:spChg>
        <pc:spChg chg="add mod">
          <ac:chgData name="Felipe Cascaes Sabino Bresciani" userId="ef64032a0a72bc20" providerId="LiveId" clId="{C2C3EE3F-FE29-4492-9147-314F07767D38}" dt="2025-10-13T22:23:10.374" v="868" actId="207"/>
          <ac:spMkLst>
            <pc:docMk/>
            <pc:sldMk cId="2159422743" sldId="308"/>
            <ac:spMk id="8" creationId="{433C4AD2-8F35-6E2E-66CD-6DEC05D396A8}"/>
          </ac:spMkLst>
        </pc:spChg>
        <pc:picChg chg="mod">
          <ac:chgData name="Felipe Cascaes Sabino Bresciani" userId="ef64032a0a72bc20" providerId="LiveId" clId="{C2C3EE3F-FE29-4492-9147-314F07767D38}" dt="2025-10-13T22:08:22.589" v="363" actId="1076"/>
          <ac:picMkLst>
            <pc:docMk/>
            <pc:sldMk cId="2159422743" sldId="308"/>
            <ac:picMk id="7" creationId="{C2ED13F4-94EE-1B40-D1C0-7C21A3C26FCF}"/>
          </ac:picMkLst>
        </pc:picChg>
      </pc:sldChg>
      <pc:sldChg chg="add del">
        <pc:chgData name="Felipe Cascaes Sabino Bresciani" userId="ef64032a0a72bc20" providerId="LiveId" clId="{C2C3EE3F-FE29-4492-9147-314F07767D38}" dt="2025-10-13T22:11:06.188" v="393" actId="2696"/>
        <pc:sldMkLst>
          <pc:docMk/>
          <pc:sldMk cId="1268008961" sldId="309"/>
        </pc:sldMkLst>
      </pc:sldChg>
      <pc:sldChg chg="modSp add mod">
        <pc:chgData name="Felipe Cascaes Sabino Bresciani" userId="ef64032a0a72bc20" providerId="LiveId" clId="{C2C3EE3F-FE29-4492-9147-314F07767D38}" dt="2025-10-13T22:35:48.539" v="1725" actId="6549"/>
        <pc:sldMkLst>
          <pc:docMk/>
          <pc:sldMk cId="1605507249" sldId="309"/>
        </pc:sldMkLst>
        <pc:spChg chg="mod">
          <ac:chgData name="Felipe Cascaes Sabino Bresciani" userId="ef64032a0a72bc20" providerId="LiveId" clId="{C2C3EE3F-FE29-4492-9147-314F07767D38}" dt="2025-10-13T22:35:48.539" v="1725" actId="6549"/>
          <ac:spMkLst>
            <pc:docMk/>
            <pc:sldMk cId="1605507249" sldId="309"/>
            <ac:spMk id="8" creationId="{70141088-2FC2-8201-69CA-E17DC6433A6C}"/>
          </ac:spMkLst>
        </pc:spChg>
      </pc:sldChg>
      <pc:sldChg chg="add del">
        <pc:chgData name="Felipe Cascaes Sabino Bresciani" userId="ef64032a0a72bc20" providerId="LiveId" clId="{C2C3EE3F-FE29-4492-9147-314F07767D38}" dt="2025-10-13T22:09:14.311" v="376" actId="2696"/>
        <pc:sldMkLst>
          <pc:docMk/>
          <pc:sldMk cId="2822736037" sldId="309"/>
        </pc:sldMkLst>
      </pc:sldChg>
      <pc:sldChg chg="add del">
        <pc:chgData name="Felipe Cascaes Sabino Bresciani" userId="ef64032a0a72bc20" providerId="LiveId" clId="{C2C3EE3F-FE29-4492-9147-314F07767D38}" dt="2025-10-13T22:11:08.293" v="394" actId="2696"/>
        <pc:sldMkLst>
          <pc:docMk/>
          <pc:sldMk cId="11117432" sldId="310"/>
        </pc:sldMkLst>
      </pc:sldChg>
      <pc:sldChg chg="add del">
        <pc:chgData name="Felipe Cascaes Sabino Bresciani" userId="ef64032a0a72bc20" providerId="LiveId" clId="{C2C3EE3F-FE29-4492-9147-314F07767D38}" dt="2025-10-13T22:36:29.803" v="1726" actId="2696"/>
        <pc:sldMkLst>
          <pc:docMk/>
          <pc:sldMk cId="1455016099" sldId="310"/>
        </pc:sldMkLst>
      </pc:sldChg>
      <pc:sldChg chg="add del">
        <pc:chgData name="Felipe Cascaes Sabino Bresciani" userId="ef64032a0a72bc20" providerId="LiveId" clId="{C2C3EE3F-FE29-4492-9147-314F07767D38}" dt="2025-10-13T22:09:16.726" v="377" actId="2696"/>
        <pc:sldMkLst>
          <pc:docMk/>
          <pc:sldMk cId="2300891479" sldId="310"/>
        </pc:sldMkLst>
      </pc:sldChg>
      <pc:sldChg chg="modSp add mod">
        <pc:chgData name="Felipe Cascaes Sabino Bresciani" userId="ef64032a0a72bc20" providerId="LiveId" clId="{C2C3EE3F-FE29-4492-9147-314F07767D38}" dt="2025-10-13T22:39:11.678" v="1906" actId="20577"/>
        <pc:sldMkLst>
          <pc:docMk/>
          <pc:sldMk cId="3840790377" sldId="310"/>
        </pc:sldMkLst>
        <pc:spChg chg="mod">
          <ac:chgData name="Felipe Cascaes Sabino Bresciani" userId="ef64032a0a72bc20" providerId="LiveId" clId="{C2C3EE3F-FE29-4492-9147-314F07767D38}" dt="2025-10-13T22:39:11.678" v="1906" actId="20577"/>
          <ac:spMkLst>
            <pc:docMk/>
            <pc:sldMk cId="3840790377" sldId="310"/>
            <ac:spMk id="8" creationId="{C4693BE6-3AA3-3C12-A867-E81855A20209}"/>
          </ac:spMkLst>
        </pc:spChg>
      </pc:sldChg>
      <pc:sldChg chg="add del">
        <pc:chgData name="Felipe Cascaes Sabino Bresciani" userId="ef64032a0a72bc20" providerId="LiveId" clId="{C2C3EE3F-FE29-4492-9147-314F07767D38}" dt="2025-10-13T22:11:10.090" v="395" actId="2696"/>
        <pc:sldMkLst>
          <pc:docMk/>
          <pc:sldMk cId="1650536629" sldId="311"/>
        </pc:sldMkLst>
      </pc:sldChg>
      <pc:sldChg chg="add del">
        <pc:chgData name="Felipe Cascaes Sabino Bresciani" userId="ef64032a0a72bc20" providerId="LiveId" clId="{C2C3EE3F-FE29-4492-9147-314F07767D38}" dt="2025-10-13T22:36:37.694" v="1727" actId="2696"/>
        <pc:sldMkLst>
          <pc:docMk/>
          <pc:sldMk cId="3398574860" sldId="311"/>
        </pc:sldMkLst>
      </pc:sldChg>
      <pc:sldChg chg="modSp add del mod">
        <pc:chgData name="Felipe Cascaes Sabino Bresciani" userId="ef64032a0a72bc20" providerId="LiveId" clId="{C2C3EE3F-FE29-4492-9147-314F07767D38}" dt="2025-10-13T22:11:12.079" v="396" actId="2696"/>
        <pc:sldMkLst>
          <pc:docMk/>
          <pc:sldMk cId="4079771735" sldId="312"/>
        </pc:sldMkLst>
        <pc:picChg chg="mod">
          <ac:chgData name="Felipe Cascaes Sabino Bresciani" userId="ef64032a0a72bc20" providerId="LiveId" clId="{C2C3EE3F-FE29-4492-9147-314F07767D38}" dt="2025-10-13T22:10:25.917" v="389" actId="1076"/>
          <ac:picMkLst>
            <pc:docMk/>
            <pc:sldMk cId="4079771735" sldId="312"/>
            <ac:picMk id="7" creationId="{901FB6E6-E640-A383-7045-5F0F47D9C340}"/>
          </ac:picMkLst>
        </pc:picChg>
      </pc:sldChg>
    </pc:docChg>
  </pc:docChgLst>
  <pc:docChgLst>
    <pc:chgData name="Felipe Cascaes Sabino Bresciani" userId="ef64032a0a72bc20" providerId="LiveId" clId="{C680676D-9AA0-4B8A-B882-D0F73B41804C}"/>
    <pc:docChg chg="undo custSel addSld modSld">
      <pc:chgData name="Felipe Cascaes Sabino Bresciani" userId="ef64032a0a72bc20" providerId="LiveId" clId="{C680676D-9AA0-4B8A-B882-D0F73B41804C}" dt="2025-10-14T01:15:40.456" v="2454" actId="20577"/>
      <pc:docMkLst>
        <pc:docMk/>
      </pc:docMkLst>
      <pc:sldChg chg="modSp mod setBg">
        <pc:chgData name="Felipe Cascaes Sabino Bresciani" userId="ef64032a0a72bc20" providerId="LiveId" clId="{C680676D-9AA0-4B8A-B882-D0F73B41804C}" dt="2025-10-14T00:28:01.115" v="627" actId="14100"/>
        <pc:sldMkLst>
          <pc:docMk/>
          <pc:sldMk cId="3840790377" sldId="310"/>
        </pc:sldMkLst>
        <pc:spChg chg="mod">
          <ac:chgData name="Felipe Cascaes Sabino Bresciani" userId="ef64032a0a72bc20" providerId="LiveId" clId="{C680676D-9AA0-4B8A-B882-D0F73B41804C}" dt="2025-10-14T00:28:01.115" v="627" actId="14100"/>
          <ac:spMkLst>
            <pc:docMk/>
            <pc:sldMk cId="3840790377" sldId="310"/>
            <ac:spMk id="8" creationId="{C4693BE6-3AA3-3C12-A867-E81855A20209}"/>
          </ac:spMkLst>
        </pc:spChg>
      </pc:sldChg>
      <pc:sldChg chg="modSp add mod">
        <pc:chgData name="Felipe Cascaes Sabino Bresciani" userId="ef64032a0a72bc20" providerId="LiveId" clId="{C680676D-9AA0-4B8A-B882-D0F73B41804C}" dt="2025-10-14T00:38:40.823" v="1227" actId="20577"/>
        <pc:sldMkLst>
          <pc:docMk/>
          <pc:sldMk cId="2641421940" sldId="311"/>
        </pc:sldMkLst>
        <pc:spChg chg="mod">
          <ac:chgData name="Felipe Cascaes Sabino Bresciani" userId="ef64032a0a72bc20" providerId="LiveId" clId="{C680676D-9AA0-4B8A-B882-D0F73B41804C}" dt="2025-10-14T00:38:40.823" v="1227" actId="20577"/>
          <ac:spMkLst>
            <pc:docMk/>
            <pc:sldMk cId="2641421940" sldId="311"/>
            <ac:spMk id="8" creationId="{9A5AB8D8-F363-5C47-4C92-40E75414FE4C}"/>
          </ac:spMkLst>
        </pc:spChg>
      </pc:sldChg>
      <pc:sldChg chg="modSp add mod">
        <pc:chgData name="Felipe Cascaes Sabino Bresciani" userId="ef64032a0a72bc20" providerId="LiveId" clId="{C680676D-9AA0-4B8A-B882-D0F73B41804C}" dt="2025-10-14T01:07:48.264" v="1810" actId="20577"/>
        <pc:sldMkLst>
          <pc:docMk/>
          <pc:sldMk cId="25967227" sldId="312"/>
        </pc:sldMkLst>
        <pc:spChg chg="mod">
          <ac:chgData name="Felipe Cascaes Sabino Bresciani" userId="ef64032a0a72bc20" providerId="LiveId" clId="{C680676D-9AA0-4B8A-B882-D0F73B41804C}" dt="2025-10-14T01:07:48.264" v="1810" actId="20577"/>
          <ac:spMkLst>
            <pc:docMk/>
            <pc:sldMk cId="25967227" sldId="312"/>
            <ac:spMk id="8" creationId="{E6CC1F43-E4A0-1178-483B-2E42F9FE2246}"/>
          </ac:spMkLst>
        </pc:spChg>
      </pc:sldChg>
      <pc:sldChg chg="modSp add mod">
        <pc:chgData name="Felipe Cascaes Sabino Bresciani" userId="ef64032a0a72bc20" providerId="LiveId" clId="{C680676D-9AA0-4B8A-B882-D0F73B41804C}" dt="2025-10-14T01:15:40.456" v="2454" actId="20577"/>
        <pc:sldMkLst>
          <pc:docMk/>
          <pc:sldMk cId="1622352505" sldId="313"/>
        </pc:sldMkLst>
        <pc:spChg chg="mod">
          <ac:chgData name="Felipe Cascaes Sabino Bresciani" userId="ef64032a0a72bc20" providerId="LiveId" clId="{C680676D-9AA0-4B8A-B882-D0F73B41804C}" dt="2025-10-14T01:15:40.456" v="2454" actId="20577"/>
          <ac:spMkLst>
            <pc:docMk/>
            <pc:sldMk cId="1622352505" sldId="313"/>
            <ac:spMk id="8" creationId="{59E0AC03-A79A-523B-B08C-4D63DF34B7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4023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0CADC-510B-9728-22CE-8B58222CF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64C71FD-A7D5-952A-390D-157D1063A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B36D558-D6F2-A259-D2C4-35B2AB350A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5350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D6089-695D-B85C-D425-CBA12B6AA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EA32BD1-8ACB-0FA0-9159-DBA5E70DD0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B126A9E-4DAB-8B96-DC63-687C89C934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4457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46562-DD1A-7ADA-34E8-A639B5574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0E15588-B59F-40F1-3CDF-9CB2B2732A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C897735-9281-5B3C-E381-5D6CDF36B0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726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CF75B-4B33-5369-F897-3F8B8F196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3C305CD-1E0D-91D8-9866-398A3EAB4D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FB63795-35A6-C94C-307D-FA750D544C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2162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463C1-4BC3-9BB4-728E-6D2FA44E7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5862FC4-E051-90BB-0777-47AD252268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BAF9247-9173-E8B6-A857-D23800DD6F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485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00F450EA-CF2A-B20C-64AE-94E74EA6D8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8275" y="4086225"/>
            <a:ext cx="3895725" cy="1057275"/>
          </a:xfrm>
          <a:prstGeom prst="rect">
            <a:avLst/>
          </a:prstGeom>
        </p:spPr>
      </p:pic>
      <p:pic>
        <p:nvPicPr>
          <p:cNvPr id="9" name="Imagem 8" descr="Sapo na mão&#10;&#10;O conteúdo gerado por IA pode estar incorreto.">
            <a:extLst>
              <a:ext uri="{FF2B5EF4-FFF2-40B4-BE49-F238E27FC236}">
                <a16:creationId xmlns:a16="http://schemas.microsoft.com/office/drawing/2014/main" id="{A7ACEE3C-E882-C08B-494F-80E7C064916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700" y="0"/>
            <a:ext cx="5375275" cy="514345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13AF336-1578-F440-79D7-87A6CC08241C}"/>
              </a:ext>
            </a:extLst>
          </p:cNvPr>
          <p:cNvSpPr txBox="1"/>
          <p:nvPr/>
        </p:nvSpPr>
        <p:spPr>
          <a:xfrm>
            <a:off x="5362575" y="165100"/>
            <a:ext cx="378142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Senado Federal</a:t>
            </a:r>
          </a:p>
          <a:p>
            <a:pPr algn="ctr"/>
            <a:endParaRPr lang="pt-BR" sz="26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t-BR" sz="26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pt-BR" sz="3000" b="1" dirty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Comissão de Desenvolvimento Regional e Turismo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C2ED13F4-94EE-1B40-D1C0-7C21A3C26F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699" y="0"/>
            <a:ext cx="4360301" cy="1188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433C4AD2-8F35-6E2E-66CD-6DEC05D396A8}"/>
              </a:ext>
            </a:extLst>
          </p:cNvPr>
          <p:cNvSpPr txBox="1"/>
          <p:nvPr/>
        </p:nvSpPr>
        <p:spPr>
          <a:xfrm>
            <a:off x="0" y="1435500"/>
            <a:ext cx="9144000" cy="3708000"/>
          </a:xfrm>
          <a:prstGeom prst="rect">
            <a:avLst/>
          </a:prstGeom>
          <a:solidFill>
            <a:srgbClr val="0A45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APOIO FEDERAL PARA IMPLEMENTAÇÃO DE POLÍTICAS E PLANOS DE SANEAMENTO</a:t>
            </a:r>
          </a:p>
          <a:p>
            <a:pPr algn="ctr"/>
            <a:r>
              <a:rPr lang="pt-BR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Audiência Pública – CDR </a:t>
            </a:r>
          </a:p>
          <a:p>
            <a:pPr algn="ctr"/>
            <a:endParaRPr lang="pt-BR" sz="22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algn="ctr"/>
            <a:endParaRPr lang="pt-BR" sz="22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algn="ctr"/>
            <a:endParaRPr lang="pt-BR" sz="22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lvl="2" algn="just"/>
            <a:r>
              <a:rPr lang="pt-BR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	Felipe Cascaes Sabino Bresciani</a:t>
            </a: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	Superintendente Jurídico e Legislativo – ABCON SINDCON</a:t>
            </a: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	felipe.cascaes@abconsindcon.com.br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</a:rPr>
              <a:t>							</a:t>
            </a:r>
          </a:p>
        </p:txBody>
      </p:sp>
    </p:spTree>
    <p:extLst>
      <p:ext uri="{BB962C8B-B14F-4D97-AF65-F5344CB8AC3E}">
        <p14:creationId xmlns:p14="http://schemas.microsoft.com/office/powerpoint/2010/main" val="215942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C622F-8157-8EDC-8D5C-03424A73F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DD0E90CA-6C69-B126-958A-C8364A2193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699" y="0"/>
            <a:ext cx="4360301" cy="1188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70141088-2FC2-8201-69CA-E17DC6433A6C}"/>
              </a:ext>
            </a:extLst>
          </p:cNvPr>
          <p:cNvSpPr txBox="1"/>
          <p:nvPr/>
        </p:nvSpPr>
        <p:spPr>
          <a:xfrm>
            <a:off x="0" y="1435500"/>
            <a:ext cx="9144000" cy="3785652"/>
          </a:xfrm>
          <a:prstGeom prst="rect">
            <a:avLst/>
          </a:prstGeom>
          <a:solidFill>
            <a:srgbClr val="0A45A6"/>
          </a:solidFill>
        </p:spPr>
        <p:txBody>
          <a:bodyPr wrap="square" rtlCol="0">
            <a:spAutoFit/>
          </a:bodyPr>
          <a:lstStyle/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ABCON – concessionárias privadas de água e esgoto, atualmente presente em mais de 1.500 municípios; atendem mais de 70 milhões de pessoas</a:t>
            </a: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MISSÃO – promover o saneamento básico como vetor de desenvolvimento econômico e social; fortalecer a regulação do setor; garantir a estabilidade regulatória e a segurança jurídica; ampliar a participação privada no setor; viabilizar os investimentos necessários à universalização do acesso à água tratada e à coleta e tratamento de esgoto</a:t>
            </a:r>
            <a:endParaRPr lang="pt-BR" sz="22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algn="ctr"/>
            <a:endParaRPr lang="pt-BR" sz="22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lvl="2" algn="just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160550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0AC258-F89C-7E55-C48D-6A4A8BA7C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A029595D-B90D-7F15-D121-5AE0739065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699" y="0"/>
            <a:ext cx="4360301" cy="1188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4693BE6-3AA3-3C12-A867-E81855A20209}"/>
              </a:ext>
            </a:extLst>
          </p:cNvPr>
          <p:cNvSpPr txBox="1"/>
          <p:nvPr/>
        </p:nvSpPr>
        <p:spPr>
          <a:xfrm>
            <a:off x="0" y="1435505"/>
            <a:ext cx="9144000" cy="3719172"/>
          </a:xfrm>
          <a:prstGeom prst="rect">
            <a:avLst/>
          </a:prstGeom>
          <a:solidFill>
            <a:srgbClr val="0A45A6"/>
          </a:solidFill>
        </p:spPr>
        <p:txBody>
          <a:bodyPr wrap="square" rtlCol="0">
            <a:spAutoFit/>
          </a:bodyPr>
          <a:lstStyle/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METAS DE UNIVERSALIZAÇÃO – 99% da população com acesso a água tratada e 90% com acesso à coleta e tratamento de esgoto até 2033</a:t>
            </a: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INVESTIMENTOS – aproximadamente R$ 900 bilhões* para alcançar a universalização, considerados os recursos necessários à expansão, manutenção e recuperação das redes de abastecimento de água e esgotamento sanitário</a:t>
            </a: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ECONOMIA – universalizar o acesso à água tratada e à coleta e tratamento de esgoto economizaria aproximadamente R$ 25 bilhões até 2040</a:t>
            </a:r>
            <a:endParaRPr lang="pt-BR" sz="22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algn="ctr"/>
            <a:endParaRPr lang="pt-BR" sz="22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lvl="2" algn="just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384079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F82040-7DAB-CD37-DC40-DFD7A45FD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B4443811-18BC-9698-E385-22CC739E6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699" y="0"/>
            <a:ext cx="4360301" cy="1188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9A5AB8D8-F363-5C47-4C92-40E75414FE4C}"/>
              </a:ext>
            </a:extLst>
          </p:cNvPr>
          <p:cNvSpPr txBox="1"/>
          <p:nvPr/>
        </p:nvSpPr>
        <p:spPr>
          <a:xfrm>
            <a:off x="0" y="1435505"/>
            <a:ext cx="9144000" cy="4462760"/>
          </a:xfrm>
          <a:prstGeom prst="rect">
            <a:avLst/>
          </a:prstGeom>
          <a:solidFill>
            <a:srgbClr val="0A45A6"/>
          </a:solidFill>
        </p:spPr>
        <p:txBody>
          <a:bodyPr wrap="square" rtlCol="0">
            <a:spAutoFit/>
          </a:bodyPr>
          <a:lstStyle/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PREMISSAS DO NOVO MARCO – harmonização regulatória a partir das </a:t>
            </a:r>
            <a:r>
              <a:rPr lang="pt-BR" sz="22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NRs</a:t>
            </a: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 da ANA; concorrência e obrigatoriedade de licitação; regionalização dos serviços; demonstração de capacidade técnica e econômico-financeira</a:t>
            </a: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RESULTADOS – 60 leilões até 2025, mais de R$ 180 bilhões em investimentos contratados; 30%+ de atendimento pela iniciativa privada; bilhões de m³ de efluentes tratados com a expansão da cobertura; geração de milhares de empregos formais diretos e indiretos; fortalecimento da indústria correlata</a:t>
            </a:r>
          </a:p>
          <a:p>
            <a:pPr algn="ctr"/>
            <a:endParaRPr lang="pt-BR" sz="22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lvl="2" algn="just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2641421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4FA1E-866B-4751-C272-D30B3CD45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1641D9FC-40C6-5279-E5DE-20965F3FF4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699" y="0"/>
            <a:ext cx="4360301" cy="1188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E6CC1F43-E4A0-1178-483B-2E42F9FE2246}"/>
              </a:ext>
            </a:extLst>
          </p:cNvPr>
          <p:cNvSpPr txBox="1"/>
          <p:nvPr/>
        </p:nvSpPr>
        <p:spPr>
          <a:xfrm>
            <a:off x="0" y="1359305"/>
            <a:ext cx="9144000" cy="3816429"/>
          </a:xfrm>
          <a:prstGeom prst="rect">
            <a:avLst/>
          </a:prstGeom>
          <a:solidFill>
            <a:srgbClr val="0A45A6"/>
          </a:solidFill>
        </p:spPr>
        <p:txBody>
          <a:bodyPr wrap="square" rtlCol="0">
            <a:spAutoFit/>
          </a:bodyPr>
          <a:lstStyle/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DESAFIOS – estabilidade regulatória e normativa; controle e redução de perdas; inadimplência; efetiva implementação da tarifa social; dispersão populacional e viabilidade técnica e econômica em áreas rurais</a:t>
            </a:r>
            <a:r>
              <a:rPr lang="pt-BR" sz="22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ENTRAVES BUROCRÁTICOS – licenciamento ambiental e autorizações urbanas</a:t>
            </a:r>
            <a:endParaRPr lang="pt-BR" sz="22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PROJETOS EM ESTRUTURAÇÃO – 27, abrangendo 945 municípios com investimentos previstos de R$ 73,5 bilhões; atendimento pela iniciativa privada em 50% dos municípios brasileiros em 2026	</a:t>
            </a: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7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A3CB27-B0D3-5919-5F7E-5B1BA0A1F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34487B79-AA1A-FE8E-A7AA-E60231BDEB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699" y="0"/>
            <a:ext cx="4360301" cy="1188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59E0AC03-A79A-523B-B08C-4D63DF34B768}"/>
              </a:ext>
            </a:extLst>
          </p:cNvPr>
          <p:cNvSpPr txBox="1"/>
          <p:nvPr/>
        </p:nvSpPr>
        <p:spPr>
          <a:xfrm>
            <a:off x="0" y="1359305"/>
            <a:ext cx="9144000" cy="4154984"/>
          </a:xfrm>
          <a:prstGeom prst="rect">
            <a:avLst/>
          </a:prstGeom>
          <a:solidFill>
            <a:srgbClr val="0A45A6"/>
          </a:solidFill>
        </p:spPr>
        <p:txBody>
          <a:bodyPr wrap="square" rtlCol="0">
            <a:spAutoFit/>
          </a:bodyPr>
          <a:lstStyle/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MERCADO DE CAPITAIS POUCO ACESSÍVEL – natureza do investimento: elevado capital inicial e retorno a longo prazo; dependência de bancos públicos (BNDES, CEF/FGTS): concentração do risco e pouca diversificação; alternativas de financiamento insuficientes; custo elevado de financiamento e </a:t>
            </a:r>
            <a:r>
              <a:rPr lang="pt-BR" sz="2200" b="1" i="1" dirty="0" err="1">
                <a:solidFill>
                  <a:schemeClr val="bg1"/>
                </a:solidFill>
                <a:latin typeface="Garamond" panose="02020404030301010803" pitchFamily="18" charset="0"/>
              </a:rPr>
              <a:t>payback</a:t>
            </a: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 longo</a:t>
            </a:r>
            <a:r>
              <a:rPr lang="pt-BR" sz="22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UNIVERSALIZAÇÃO DO SANEAMENTO = saúde pública + desenvolvimento social e econômico + sustentabilidade ambiental</a:t>
            </a: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UNIÃO DE ESFORÇOS: União, Estados, Municípios, reguladores e </a:t>
            </a:r>
            <a:r>
              <a:rPr lang="pt-BR" sz="2200" b="1">
                <a:solidFill>
                  <a:schemeClr val="bg1"/>
                </a:solidFill>
                <a:latin typeface="Garamond" panose="02020404030301010803" pitchFamily="18" charset="0"/>
              </a:rPr>
              <a:t>setor privado</a:t>
            </a: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indent="457200" algn="just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52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ee198d2-db16-44ea-916b-1ea011b34cea" xsi:nil="true"/>
    <lcf76f155ced4ddcb4097134ff3c332f xmlns="5db8b3d2-b774-433c-9081-e81924795c1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503565755BE847B8BF0A7C6F898FFE" ma:contentTypeVersion="18" ma:contentTypeDescription="Create a new document." ma:contentTypeScope="" ma:versionID="f04ac4ddf1c83a0ac0fceb6a14cdc0b3">
  <xsd:schema xmlns:xsd="http://www.w3.org/2001/XMLSchema" xmlns:xs="http://www.w3.org/2001/XMLSchema" xmlns:p="http://schemas.microsoft.com/office/2006/metadata/properties" xmlns:ns2="5db8b3d2-b774-433c-9081-e81924795c15" xmlns:ns3="1ee198d2-db16-44ea-916b-1ea011b34cea" targetNamespace="http://schemas.microsoft.com/office/2006/metadata/properties" ma:root="true" ma:fieldsID="9ff365641fb0409f575d410d70450000" ns2:_="" ns3:_="">
    <xsd:import namespace="5db8b3d2-b774-433c-9081-e81924795c15"/>
    <xsd:import namespace="1ee198d2-db16-44ea-916b-1ea011b34c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8b3d2-b774-433c-9081-e81924795c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c635b15-4d96-416a-9cde-4e66189d13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e198d2-db16-44ea-916b-1ea011b34ce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4195d05-bd9a-4b00-9633-3c954bfc6488}" ma:internalName="TaxCatchAll" ma:showField="CatchAllData" ma:web="1ee198d2-db16-44ea-916b-1ea011b34c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FA1236-1D03-417F-B4DA-2B8DDA52CE32}">
  <ds:schemaRefs>
    <ds:schemaRef ds:uri="1ee198d2-db16-44ea-916b-1ea011b34cea"/>
    <ds:schemaRef ds:uri="5db8b3d2-b774-433c-9081-e81924795c1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9D257BD-B9E7-4D66-9808-F9E389975394}">
  <ds:schemaRefs>
    <ds:schemaRef ds:uri="1ee198d2-db16-44ea-916b-1ea011b34cea"/>
    <ds:schemaRef ds:uri="5db8b3d2-b774-433c-9081-e81924795c1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84AE323-EE6A-4756-AC40-E121963096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457</Words>
  <Application>Microsoft Office PowerPoint</Application>
  <PresentationFormat>Apresentação na tela (16:9)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Garamond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Ilana Ferreira</dc:creator>
  <cp:lastModifiedBy>Felipe Cascaes Sabino Bresciani</cp:lastModifiedBy>
  <cp:revision>5</cp:revision>
  <cp:lastPrinted>2024-08-12T19:12:40Z</cp:lastPrinted>
  <dcterms:modified xsi:type="dcterms:W3CDTF">2025-10-14T01:15:42Z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0x01010017503565755BE847B8BF0A7C6F898FFE</vt:lpwstr>
  </property>
  <property fmtid="{D5CDD505-2E9C-101B-9397-08002B2CF9AE}" pid="3" name="MediaServiceImageTags">
    <vt:lpwstr/>
  </property>
</Properties>
</file>