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theme/themeOverride14.xml" ContentType="application/vnd.openxmlformats-officedocument.themeOverride+xml"/>
  <Override PartName="/ppt/charts/chart20.xml" ContentType="application/vnd.openxmlformats-officedocument.drawingml.chart+xml"/>
  <Override PartName="/ppt/theme/themeOverride15.xml" ContentType="application/vnd.openxmlformats-officedocument.themeOverride+xml"/>
  <Override PartName="/ppt/charts/chart21.xml" ContentType="application/vnd.openxmlformats-officedocument.drawingml.chart+xml"/>
  <Override PartName="/ppt/theme/themeOverride16.xml" ContentType="application/vnd.openxmlformats-officedocument.themeOverride+xml"/>
  <Override PartName="/ppt/charts/chart22.xml" ContentType="application/vnd.openxmlformats-officedocument.drawingml.chart+xml"/>
  <Override PartName="/ppt/theme/themeOverride17.xml" ContentType="application/vnd.openxmlformats-officedocument.themeOverride+xml"/>
  <Override PartName="/ppt/charts/chart23.xml" ContentType="application/vnd.openxmlformats-officedocument.drawingml.chart+xml"/>
  <Override PartName="/ppt/theme/themeOverride18.xml" ContentType="application/vnd.openxmlformats-officedocument.themeOverride+xml"/>
  <Override PartName="/ppt/charts/chart24.xml" ContentType="application/vnd.openxmlformats-officedocument.drawingml.chart+xml"/>
  <Override PartName="/ppt/theme/themeOverride19.xml" ContentType="application/vnd.openxmlformats-officedocument.themeOverride+xml"/>
  <Override PartName="/ppt/charts/chart25.xml" ContentType="application/vnd.openxmlformats-officedocument.drawingml.chart+xml"/>
  <Override PartName="/ppt/theme/themeOverride20.xml" ContentType="application/vnd.openxmlformats-officedocument.themeOverride+xml"/>
  <Override PartName="/ppt/charts/chart26.xml" ContentType="application/vnd.openxmlformats-officedocument.drawingml.chart+xml"/>
  <Override PartName="/ppt/theme/themeOverride21.xml" ContentType="application/vnd.openxmlformats-officedocument.themeOverride+xml"/>
  <Override PartName="/ppt/charts/chart27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9" r:id="rId1"/>
  </p:sldMasterIdLst>
  <p:notesMasterIdLst>
    <p:notesMasterId r:id="rId28"/>
  </p:notesMasterIdLst>
  <p:handoutMasterIdLst>
    <p:handoutMasterId r:id="rId29"/>
  </p:handoutMasterIdLst>
  <p:sldIdLst>
    <p:sldId id="478" r:id="rId2"/>
    <p:sldId id="479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464" r:id="rId11"/>
    <p:sldId id="471" r:id="rId12"/>
    <p:sldId id="475" r:id="rId13"/>
    <p:sldId id="476" r:id="rId14"/>
    <p:sldId id="447" r:id="rId15"/>
    <p:sldId id="457" r:id="rId16"/>
    <p:sldId id="466" r:id="rId17"/>
    <p:sldId id="467" r:id="rId18"/>
    <p:sldId id="460" r:id="rId19"/>
    <p:sldId id="487" r:id="rId20"/>
    <p:sldId id="477" r:id="rId21"/>
    <p:sldId id="454" r:id="rId22"/>
    <p:sldId id="488" r:id="rId23"/>
    <p:sldId id="470" r:id="rId24"/>
    <p:sldId id="465" r:id="rId25"/>
    <p:sldId id="474" r:id="rId26"/>
    <p:sldId id="489" r:id="rId27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orient="horz" pos="1520">
          <p15:clr>
            <a:srgbClr val="A4A3A4"/>
          </p15:clr>
        </p15:guide>
        <p15:guide id="4" pos="2879">
          <p15:clr>
            <a:srgbClr val="A4A3A4"/>
          </p15:clr>
        </p15:guide>
        <p15:guide id="5" orient="horz" pos="3239">
          <p15:clr>
            <a:srgbClr val="A4A3A4"/>
          </p15:clr>
        </p15:guide>
        <p15:guide id="6" orient="horz" pos="2304">
          <p15:clr>
            <a:srgbClr val="A4A3A4"/>
          </p15:clr>
        </p15:guide>
        <p15:guide id="7" orient="horz" pos="427">
          <p15:clr>
            <a:srgbClr val="A4A3A4"/>
          </p15:clr>
        </p15:guide>
        <p15:guide id="8" pos="3599">
          <p15:clr>
            <a:srgbClr val="A4A3A4"/>
          </p15:clr>
        </p15:guide>
        <p15:guide id="9" pos="4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C025"/>
    <a:srgbClr val="FEBB2F"/>
    <a:srgbClr val="6D6E71"/>
    <a:srgbClr val="E6E6E6"/>
    <a:srgbClr val="515151"/>
    <a:srgbClr val="00467E"/>
    <a:srgbClr val="B6B6B7"/>
    <a:srgbClr val="FFFFFF"/>
    <a:srgbClr val="004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964" autoAdjust="0"/>
    <p:restoredTop sz="95982" autoAdjust="0"/>
  </p:normalViewPr>
  <p:slideViewPr>
    <p:cSldViewPr snapToGrid="0">
      <p:cViewPr varScale="1">
        <p:scale>
          <a:sx n="115" d="100"/>
          <a:sy n="115" d="100"/>
        </p:scale>
        <p:origin x="162" y="108"/>
      </p:cViewPr>
      <p:guideLst>
        <p:guide orient="horz"/>
        <p:guide/>
        <p:guide orient="horz" pos="1520"/>
        <p:guide pos="2879"/>
        <p:guide orient="horz" pos="3239"/>
        <p:guide orient="horz" pos="2304"/>
        <p:guide orient="horz" pos="427"/>
        <p:guide pos="3599"/>
        <p:guide pos="4329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-3516" y="-84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5.xlsx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6.xlsx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7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8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9.xlsx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0.xlsx"/><Relationship Id="rId1" Type="http://schemas.openxmlformats.org/officeDocument/2006/relationships/themeOverride" Target="../theme/themeOverride1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1.xlsx"/><Relationship Id="rId1" Type="http://schemas.openxmlformats.org/officeDocument/2006/relationships/themeOverride" Target="../theme/themeOverride16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2.xlsx"/><Relationship Id="rId1" Type="http://schemas.openxmlformats.org/officeDocument/2006/relationships/themeOverride" Target="../theme/themeOverride17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3.xlsx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4.xlsx"/><Relationship Id="rId1" Type="http://schemas.openxmlformats.org/officeDocument/2006/relationships/themeOverride" Target="../theme/themeOverride19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5.xlsx"/><Relationship Id="rId1" Type="http://schemas.openxmlformats.org/officeDocument/2006/relationships/themeOverride" Target="../theme/themeOverride20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26.xlsx"/><Relationship Id="rId1" Type="http://schemas.openxmlformats.org/officeDocument/2006/relationships/themeOverride" Target="../theme/themeOverride2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8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116562834968046"/>
          <c:y val="4.0781249999999998E-2"/>
          <c:w val="0.82124761912437505"/>
          <c:h val="0.772828248031498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Others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trendline>
            <c:spPr>
              <a:ln w="9525">
                <a:solidFill>
                  <a:srgbClr val="00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Sheet1!$A$2:$A$173</c:f>
              <c:numCache>
                <c:formatCode>General</c:formatCode>
                <c:ptCount val="172"/>
                <c:pt idx="0">
                  <c:v>21129.304009957796</c:v>
                </c:pt>
                <c:pt idx="1">
                  <c:v>25999.583942562418</c:v>
                </c:pt>
                <c:pt idx="2">
                  <c:v>42813.397953689186</c:v>
                </c:pt>
                <c:pt idx="3">
                  <c:v>4781.4743058913873</c:v>
                </c:pt>
                <c:pt idx="4">
                  <c:v>2041.2515899160071</c:v>
                </c:pt>
                <c:pt idx="5">
                  <c:v>15147.74367907435</c:v>
                </c:pt>
                <c:pt idx="6">
                  <c:v>11051.203734415692</c:v>
                </c:pt>
                <c:pt idx="7">
                  <c:v>50320.862615766542</c:v>
                </c:pt>
                <c:pt idx="8">
                  <c:v>5522.8339784536238</c:v>
                </c:pt>
                <c:pt idx="9">
                  <c:v>36922.22293411877</c:v>
                </c:pt>
                <c:pt idx="10">
                  <c:v>34773.975282310785</c:v>
                </c:pt>
                <c:pt idx="11">
                  <c:v>42123.767056961755</c:v>
                </c:pt>
                <c:pt idx="12">
                  <c:v>11665.673462148425</c:v>
                </c:pt>
                <c:pt idx="13">
                  <c:v>44267.608935028213</c:v>
                </c:pt>
                <c:pt idx="14">
                  <c:v>42613.516671494079</c:v>
                </c:pt>
                <c:pt idx="15">
                  <c:v>58087.066860630024</c:v>
                </c:pt>
                <c:pt idx="16">
                  <c:v>48918.218715857169</c:v>
                </c:pt>
                <c:pt idx="17">
                  <c:v>48459.998004374967</c:v>
                </c:pt>
                <c:pt idx="18">
                  <c:v>24263.742573514239</c:v>
                </c:pt>
                <c:pt idx="19">
                  <c:v>11354.583906446995</c:v>
                </c:pt>
                <c:pt idx="20">
                  <c:v>11278.122680694025</c:v>
                </c:pt>
                <c:pt idx="21">
                  <c:v>1594.64972959784</c:v>
                </c:pt>
                <c:pt idx="22">
                  <c:v>46142.217756760874</c:v>
                </c:pt>
                <c:pt idx="23">
                  <c:v>3397.3568108759318</c:v>
                </c:pt>
                <c:pt idx="24">
                  <c:v>45906.265063504688</c:v>
                </c:pt>
                <c:pt idx="25">
                  <c:v>9684.3413513444939</c:v>
                </c:pt>
                <c:pt idx="26">
                  <c:v>5217.5015256039151</c:v>
                </c:pt>
                <c:pt idx="27">
                  <c:v>73743.554149998687</c:v>
                </c:pt>
                <c:pt idx="28">
                  <c:v>28602.889956157193</c:v>
                </c:pt>
                <c:pt idx="29">
                  <c:v>19906.884257356829</c:v>
                </c:pt>
                <c:pt idx="30">
                  <c:v>9395.5119967444498</c:v>
                </c:pt>
                <c:pt idx="31">
                  <c:v>21790.298091504268</c:v>
                </c:pt>
                <c:pt idx="32">
                  <c:v>14332.730791633778</c:v>
                </c:pt>
                <c:pt idx="33">
                  <c:v>2406.4154468951115</c:v>
                </c:pt>
                <c:pt idx="34">
                  <c:v>32438.182282549355</c:v>
                </c:pt>
                <c:pt idx="35">
                  <c:v>71211.659399234006</c:v>
                </c:pt>
                <c:pt idx="36">
                  <c:v>7818.3292615773744</c:v>
                </c:pt>
                <c:pt idx="37">
                  <c:v>51269.144143112186</c:v>
                </c:pt>
                <c:pt idx="38">
                  <c:v>20148.672757538992</c:v>
                </c:pt>
                <c:pt idx="39">
                  <c:v>1361.4384287134098</c:v>
                </c:pt>
                <c:pt idx="40">
                  <c:v>87301.48006396291</c:v>
                </c:pt>
                <c:pt idx="41">
                  <c:v>2777.7395990327291</c:v>
                </c:pt>
                <c:pt idx="42">
                  <c:v>33685.044045981136</c:v>
                </c:pt>
                <c:pt idx="43">
                  <c:v>9308.246351321739</c:v>
                </c:pt>
                <c:pt idx="44">
                  <c:v>43786.178868666306</c:v>
                </c:pt>
                <c:pt idx="45">
                  <c:v>357.73342504287098</c:v>
                </c:pt>
                <c:pt idx="46">
                  <c:v>46324.151290147536</c:v>
                </c:pt>
                <c:pt idx="47">
                  <c:v>1068.9140547104651</c:v>
                </c:pt>
                <c:pt idx="48">
                  <c:v>43193.914908719533</c:v>
                </c:pt>
                <c:pt idx="49">
                  <c:v>33450.162649370941</c:v>
                </c:pt>
                <c:pt idx="50">
                  <c:v>10075.35428534671</c:v>
                </c:pt>
                <c:pt idx="51">
                  <c:v>6900.2364926689415</c:v>
                </c:pt>
                <c:pt idx="52">
                  <c:v>3095.8783431871525</c:v>
                </c:pt>
                <c:pt idx="53">
                  <c:v>12970.962153079263</c:v>
                </c:pt>
                <c:pt idx="54">
                  <c:v>2875.8360331798699</c:v>
                </c:pt>
                <c:pt idx="55">
                  <c:v>5140.1840427920879</c:v>
                </c:pt>
                <c:pt idx="56">
                  <c:v>831.07559637411464</c:v>
                </c:pt>
                <c:pt idx="57">
                  <c:v>18089.959774960713</c:v>
                </c:pt>
                <c:pt idx="58">
                  <c:v>3576.8280349702891</c:v>
                </c:pt>
                <c:pt idx="59">
                  <c:v>3933.9958830906107</c:v>
                </c:pt>
                <c:pt idx="60">
                  <c:v>44462.361480768974</c:v>
                </c:pt>
                <c:pt idx="61">
                  <c:v>10764.08362462852</c:v>
                </c:pt>
                <c:pt idx="62">
                  <c:v>21454.318929117344</c:v>
                </c:pt>
                <c:pt idx="63">
                  <c:v>3180.4758942526769</c:v>
                </c:pt>
                <c:pt idx="64">
                  <c:v>13317.731871771712</c:v>
                </c:pt>
                <c:pt idx="65">
                  <c:v>21967.413190545722</c:v>
                </c:pt>
                <c:pt idx="66">
                  <c:v>4504.2964651661114</c:v>
                </c:pt>
                <c:pt idx="67">
                  <c:v>4190.4179240425347</c:v>
                </c:pt>
                <c:pt idx="68">
                  <c:v>41260.899408815974</c:v>
                </c:pt>
                <c:pt idx="69">
                  <c:v>18853.927079242534</c:v>
                </c:pt>
                <c:pt idx="70">
                  <c:v>1709.0786607693162</c:v>
                </c:pt>
                <c:pt idx="71">
                  <c:v>8129.0719599189115</c:v>
                </c:pt>
                <c:pt idx="72">
                  <c:v>2529.5335708415278</c:v>
                </c:pt>
                <c:pt idx="73">
                  <c:v>4543.5799556013135</c:v>
                </c:pt>
                <c:pt idx="74">
                  <c:v>765.17108561876353</c:v>
                </c:pt>
                <c:pt idx="75">
                  <c:v>8330.5482941637711</c:v>
                </c:pt>
                <c:pt idx="76">
                  <c:v>27889.915200706386</c:v>
                </c:pt>
                <c:pt idx="77">
                  <c:v>8089.5822144596159</c:v>
                </c:pt>
                <c:pt idx="78">
                  <c:v>15575.953416677763</c:v>
                </c:pt>
                <c:pt idx="79">
                  <c:v>5233.2819977580375</c:v>
                </c:pt>
                <c:pt idx="80">
                  <c:v>3825.7009434174756</c:v>
                </c:pt>
                <c:pt idx="81">
                  <c:v>8867.2738220739575</c:v>
                </c:pt>
                <c:pt idx="82">
                  <c:v>8546.209914096813</c:v>
                </c:pt>
                <c:pt idx="83">
                  <c:v>13567.322659595855</c:v>
                </c:pt>
                <c:pt idx="84">
                  <c:v>74164.291954303961</c:v>
                </c:pt>
                <c:pt idx="85">
                  <c:v>5978.9807889644835</c:v>
                </c:pt>
                <c:pt idx="86">
                  <c:v>8472.174255072865</c:v>
                </c:pt>
                <c:pt idx="87">
                  <c:v>21350.410030675543</c:v>
                </c:pt>
                <c:pt idx="88">
                  <c:v>1166.8694208113627</c:v>
                </c:pt>
                <c:pt idx="89">
                  <c:v>19569.768756200938</c:v>
                </c:pt>
                <c:pt idx="90">
                  <c:v>977.44820547627535</c:v>
                </c:pt>
                <c:pt idx="91">
                  <c:v>1665.9558437253311</c:v>
                </c:pt>
                <c:pt idx="92">
                  <c:v>2174.3734994916967</c:v>
                </c:pt>
                <c:pt idx="93">
                  <c:v>6675.8518962338621</c:v>
                </c:pt>
                <c:pt idx="94">
                  <c:v>5434.7883746977159</c:v>
                </c:pt>
                <c:pt idx="95">
                  <c:v>6827.0912682126136</c:v>
                </c:pt>
                <c:pt idx="96">
                  <c:v>99160.508396608857</c:v>
                </c:pt>
                <c:pt idx="97">
                  <c:v>864.24467248149017</c:v>
                </c:pt>
                <c:pt idx="98">
                  <c:v>6374.6644423700163</c:v>
                </c:pt>
                <c:pt idx="99">
                  <c:v>644.36619187175097</c:v>
                </c:pt>
                <c:pt idx="100">
                  <c:v>400.61591726401753</c:v>
                </c:pt>
                <c:pt idx="101">
                  <c:v>13304.970291322968</c:v>
                </c:pt>
                <c:pt idx="102">
                  <c:v>1923.4728229275909</c:v>
                </c:pt>
                <c:pt idx="103">
                  <c:v>807.24370115759211</c:v>
                </c:pt>
                <c:pt idx="104">
                  <c:v>56310.614548890393</c:v>
                </c:pt>
                <c:pt idx="105">
                  <c:v>9252.762695393465</c:v>
                </c:pt>
                <c:pt idx="106">
                  <c:v>5836.6773125342997</c:v>
                </c:pt>
                <c:pt idx="107">
                  <c:v>3220.1499516396584</c:v>
                </c:pt>
                <c:pt idx="108">
                  <c:v>583.91046210271452</c:v>
                </c:pt>
                <c:pt idx="109">
                  <c:v>659.26860565586264</c:v>
                </c:pt>
                <c:pt idx="110">
                  <c:v>4360.0354740649245</c:v>
                </c:pt>
                <c:pt idx="111">
                  <c:v>550.29913782227356</c:v>
                </c:pt>
                <c:pt idx="112">
                  <c:v>3793.6021572506552</c:v>
                </c:pt>
                <c:pt idx="113">
                  <c:v>3449.4438958235996</c:v>
                </c:pt>
                <c:pt idx="114">
                  <c:v>1256.7948231790206</c:v>
                </c:pt>
                <c:pt idx="115">
                  <c:v>1998.5803429758694</c:v>
                </c:pt>
                <c:pt idx="116">
                  <c:v>442.54817176426019</c:v>
                </c:pt>
                <c:pt idx="117">
                  <c:v>8885.3874967750253</c:v>
                </c:pt>
                <c:pt idx="118">
                  <c:v>13821.548766765818</c:v>
                </c:pt>
                <c:pt idx="119">
                  <c:v>22013.781005801469</c:v>
                </c:pt>
                <c:pt idx="120">
                  <c:v>5935.5054473704367</c:v>
                </c:pt>
                <c:pt idx="121">
                  <c:v>1885.2714118226199</c:v>
                </c:pt>
                <c:pt idx="122">
                  <c:v>1610.6816234975372</c:v>
                </c:pt>
                <c:pt idx="123">
                  <c:v>5232.2184177835361</c:v>
                </c:pt>
                <c:pt idx="124">
                  <c:v>16987.470598917458</c:v>
                </c:pt>
                <c:pt idx="125">
                  <c:v>1437.2311402788869</c:v>
                </c:pt>
                <c:pt idx="126">
                  <c:v>1005.3921996753699</c:v>
                </c:pt>
                <c:pt idx="127">
                  <c:v>395.72329044757572</c:v>
                </c:pt>
                <c:pt idx="128">
                  <c:v>542.07934859103341</c:v>
                </c:pt>
                <c:pt idx="129">
                  <c:v>910.89048182353292</c:v>
                </c:pt>
                <c:pt idx="130">
                  <c:v>1234.8498326230558</c:v>
                </c:pt>
                <c:pt idx="131">
                  <c:v>2941.4236298546107</c:v>
                </c:pt>
                <c:pt idx="132">
                  <c:v>3529.0854319434202</c:v>
                </c:pt>
                <c:pt idx="133">
                  <c:v>21880.989939366264</c:v>
                </c:pt>
                <c:pt idx="134">
                  <c:v>17051.927530994031</c:v>
                </c:pt>
                <c:pt idx="135">
                  <c:v>2390.1697764149735</c:v>
                </c:pt>
                <c:pt idx="136">
                  <c:v>3148.8537741254067</c:v>
                </c:pt>
                <c:pt idx="137">
                  <c:v>630.2361400948314</c:v>
                </c:pt>
                <c:pt idx="138">
                  <c:v>1262.8450286037637</c:v>
                </c:pt>
                <c:pt idx="139">
                  <c:v>1621.0349109193692</c:v>
                </c:pt>
                <c:pt idx="140">
                  <c:v>123.45914069711266</c:v>
                </c:pt>
                <c:pt idx="141">
                  <c:v>7885.3853373322199</c:v>
                </c:pt>
                <c:pt idx="142">
                  <c:v>2163.6029217058481</c:v>
                </c:pt>
                <c:pt idx="143">
                  <c:v>1108.354999444216</c:v>
                </c:pt>
                <c:pt idx="144">
                  <c:v>1449.8219501055216</c:v>
                </c:pt>
                <c:pt idx="145">
                  <c:v>24651.16293984091</c:v>
                </c:pt>
                <c:pt idx="146">
                  <c:v>516.39475412680054</c:v>
                </c:pt>
                <c:pt idx="147">
                  <c:v>646.21116994853935</c:v>
                </c:pt>
                <c:pt idx="148">
                  <c:v>732.68798425233831</c:v>
                </c:pt>
                <c:pt idx="149">
                  <c:v>638.51476258474827</c:v>
                </c:pt>
                <c:pt idx="150">
                  <c:v>791.0064364627018</c:v>
                </c:pt>
                <c:pt idx="151">
                  <c:v>18068.435041625664</c:v>
                </c:pt>
                <c:pt idx="152">
                  <c:v>1364.88225098827</c:v>
                </c:pt>
                <c:pt idx="153">
                  <c:v>13258.37306095557</c:v>
                </c:pt>
                <c:pt idx="154">
                  <c:v>471.62677175748127</c:v>
                </c:pt>
                <c:pt idx="155">
                  <c:v>599.1871316414265</c:v>
                </c:pt>
                <c:pt idx="156">
                  <c:v>5599.7797186353055</c:v>
                </c:pt>
                <c:pt idx="157">
                  <c:v>6539.3083111557153</c:v>
                </c:pt>
                <c:pt idx="158">
                  <c:v>3257.3700878303516</c:v>
                </c:pt>
                <c:pt idx="159">
                  <c:v>2972.1450388022849</c:v>
                </c:pt>
                <c:pt idx="160">
                  <c:v>729.84366671583757</c:v>
                </c:pt>
                <c:pt idx="161">
                  <c:v>16894.430409622561</c:v>
                </c:pt>
                <c:pt idx="162">
                  <c:v>4770.6610592357201</c:v>
                </c:pt>
                <c:pt idx="163">
                  <c:v>225.02523134883816</c:v>
                </c:pt>
                <c:pt idx="164">
                  <c:v>494.20855522018974</c:v>
                </c:pt>
                <c:pt idx="165">
                  <c:v>1963.2226875628332</c:v>
                </c:pt>
                <c:pt idx="166">
                  <c:v>1470.2667901866475</c:v>
                </c:pt>
                <c:pt idx="167">
                  <c:v>423.21940734732391</c:v>
                </c:pt>
                <c:pt idx="168">
                  <c:v>4556.4620071564332</c:v>
                </c:pt>
                <c:pt idx="169">
                  <c:v>256.70601269428408</c:v>
                </c:pt>
                <c:pt idx="170">
                  <c:v>4689.8078159997085</c:v>
                </c:pt>
                <c:pt idx="171">
                  <c:v>781.48181683898588</c:v>
                </c:pt>
              </c:numCache>
            </c:numRef>
          </c:xVal>
          <c:yVal>
            <c:numRef>
              <c:f>Sheet1!$B$2:$B$173</c:f>
              <c:numCache>
                <c:formatCode>General</c:formatCode>
                <c:ptCount val="172"/>
                <c:pt idx="4">
                  <c:v>0.10569531041883533</c:v>
                </c:pt>
                <c:pt idx="6">
                  <c:v>1.4527957643400555</c:v>
                </c:pt>
                <c:pt idx="8">
                  <c:v>0.29638605223705139</c:v>
                </c:pt>
                <c:pt idx="9">
                  <c:v>1.6282440900650679</c:v>
                </c:pt>
                <c:pt idx="10">
                  <c:v>4.8608770540188351</c:v>
                </c:pt>
                <c:pt idx="11">
                  <c:v>1.1523349411678725</c:v>
                </c:pt>
                <c:pt idx="12">
                  <c:v>0.44535856663339418</c:v>
                </c:pt>
                <c:pt idx="13">
                  <c:v>1.1303502654478061</c:v>
                </c:pt>
                <c:pt idx="14">
                  <c:v>1.1324147930785839</c:v>
                </c:pt>
                <c:pt idx="15">
                  <c:v>3.2730059989582108</c:v>
                </c:pt>
                <c:pt idx="16">
                  <c:v>1.769958961431124</c:v>
                </c:pt>
                <c:pt idx="17">
                  <c:v>4.9197845349838714</c:v>
                </c:pt>
                <c:pt idx="18">
                  <c:v>0.86237632123289998</c:v>
                </c:pt>
                <c:pt idx="20">
                  <c:v>0.82287105028101215</c:v>
                </c:pt>
                <c:pt idx="21">
                  <c:v>7.1409403780247516E-2</c:v>
                </c:pt>
                <c:pt idx="22">
                  <c:v>2.5806148426694366</c:v>
                </c:pt>
                <c:pt idx="23">
                  <c:v>0.33585966851119281</c:v>
                </c:pt>
                <c:pt idx="24">
                  <c:v>1.5441152345933336</c:v>
                </c:pt>
                <c:pt idx="25">
                  <c:v>1.3765101180420005</c:v>
                </c:pt>
                <c:pt idx="26">
                  <c:v>0.66959610301083861</c:v>
                </c:pt>
                <c:pt idx="27">
                  <c:v>5.2073816568934053</c:v>
                </c:pt>
                <c:pt idx="28">
                  <c:v>1.7518170826294364</c:v>
                </c:pt>
                <c:pt idx="29">
                  <c:v>0.90127118917812954</c:v>
                </c:pt>
                <c:pt idx="31">
                  <c:v>0.94731274586898417</c:v>
                </c:pt>
                <c:pt idx="33">
                  <c:v>0.33179835504298288</c:v>
                </c:pt>
                <c:pt idx="34">
                  <c:v>1.0887446036500878</c:v>
                </c:pt>
                <c:pt idx="35">
                  <c:v>2.6378710171985316</c:v>
                </c:pt>
                <c:pt idx="36">
                  <c:v>0.35012545923479998</c:v>
                </c:pt>
                <c:pt idx="37">
                  <c:v>1.8888693044686609</c:v>
                </c:pt>
                <c:pt idx="38">
                  <c:v>1.3769298605356797</c:v>
                </c:pt>
                <c:pt idx="39">
                  <c:v>0.22830209376809593</c:v>
                </c:pt>
                <c:pt idx="40">
                  <c:v>5.4745374851249524</c:v>
                </c:pt>
                <c:pt idx="41">
                  <c:v>0.13277407881688369</c:v>
                </c:pt>
                <c:pt idx="42">
                  <c:v>3.7031478145423198</c:v>
                </c:pt>
                <c:pt idx="43">
                  <c:v>1.4872942960584015</c:v>
                </c:pt>
                <c:pt idx="44">
                  <c:v>1.5039126108029404</c:v>
                </c:pt>
                <c:pt idx="45">
                  <c:v>3.8336039330018633E-2</c:v>
                </c:pt>
                <c:pt idx="46">
                  <c:v>1.4287395203789413</c:v>
                </c:pt>
                <c:pt idx="47">
                  <c:v>5.5856133244703919E-2</c:v>
                </c:pt>
                <c:pt idx="48">
                  <c:v>1.0803475167724801</c:v>
                </c:pt>
                <c:pt idx="49">
                  <c:v>0.81881392613405368</c:v>
                </c:pt>
                <c:pt idx="52">
                  <c:v>0.24751814324644086</c:v>
                </c:pt>
                <c:pt idx="53">
                  <c:v>0.40622974402028633</c:v>
                </c:pt>
                <c:pt idx="54">
                  <c:v>0.17427134236515493</c:v>
                </c:pt>
                <c:pt idx="55">
                  <c:v>0.13684457771264147</c:v>
                </c:pt>
                <c:pt idx="56">
                  <c:v>9.2358852389534035E-2</c:v>
                </c:pt>
                <c:pt idx="57">
                  <c:v>1.1606601505763061</c:v>
                </c:pt>
                <c:pt idx="58">
                  <c:v>0.25098738986198782</c:v>
                </c:pt>
                <c:pt idx="59">
                  <c:v>0.4369313752002224</c:v>
                </c:pt>
                <c:pt idx="60">
                  <c:v>1.4381476780071794</c:v>
                </c:pt>
                <c:pt idx="61">
                  <c:v>0.29823626724740865</c:v>
                </c:pt>
                <c:pt idx="62">
                  <c:v>2.7710421559994924</c:v>
                </c:pt>
                <c:pt idx="63">
                  <c:v>0.14676392830932741</c:v>
                </c:pt>
                <c:pt idx="64">
                  <c:v>0.28485891026250787</c:v>
                </c:pt>
                <c:pt idx="65">
                  <c:v>1.2111135973342886</c:v>
                </c:pt>
                <c:pt idx="66">
                  <c:v>0.1196952096288853</c:v>
                </c:pt>
                <c:pt idx="67">
                  <c:v>0.36801668528620257</c:v>
                </c:pt>
                <c:pt idx="68">
                  <c:v>5.6232568765420767</c:v>
                </c:pt>
                <c:pt idx="69">
                  <c:v>0.49000358586315573</c:v>
                </c:pt>
                <c:pt idx="70">
                  <c:v>8.9947979031801295E-2</c:v>
                </c:pt>
                <c:pt idx="71">
                  <c:v>1.0956756777219598</c:v>
                </c:pt>
                <c:pt idx="72">
                  <c:v>3.6628622890447847E-2</c:v>
                </c:pt>
                <c:pt idx="73">
                  <c:v>0.10979155332091749</c:v>
                </c:pt>
                <c:pt idx="74">
                  <c:v>2.4968830095568464E-2</c:v>
                </c:pt>
                <c:pt idx="75">
                  <c:v>0.61708645696956743</c:v>
                </c:pt>
                <c:pt idx="76">
                  <c:v>1.598532886342356</c:v>
                </c:pt>
                <c:pt idx="77">
                  <c:v>0.21997180922166124</c:v>
                </c:pt>
                <c:pt idx="78">
                  <c:v>1.4589289349223167</c:v>
                </c:pt>
                <c:pt idx="79">
                  <c:v>0.45268841199556925</c:v>
                </c:pt>
                <c:pt idx="80">
                  <c:v>1.1906488170566303</c:v>
                </c:pt>
                <c:pt idx="82">
                  <c:v>0.41780637362995365</c:v>
                </c:pt>
                <c:pt idx="83">
                  <c:v>1.1358916694345302</c:v>
                </c:pt>
                <c:pt idx="84">
                  <c:v>4.3437845950121394</c:v>
                </c:pt>
                <c:pt idx="85">
                  <c:v>0.16754357077449014</c:v>
                </c:pt>
                <c:pt idx="86">
                  <c:v>0.46841281680468239</c:v>
                </c:pt>
                <c:pt idx="87">
                  <c:v>4.2899131390037502</c:v>
                </c:pt>
                <c:pt idx="88">
                  <c:v>5.7589669288974486E-2</c:v>
                </c:pt>
                <c:pt idx="89">
                  <c:v>3.3901626055771703</c:v>
                </c:pt>
                <c:pt idx="90">
                  <c:v>0.26181675219394251</c:v>
                </c:pt>
                <c:pt idx="91">
                  <c:v>0.26982151437825908</c:v>
                </c:pt>
                <c:pt idx="92">
                  <c:v>0.32230676962291094</c:v>
                </c:pt>
                <c:pt idx="93">
                  <c:v>0.23602295087118538</c:v>
                </c:pt>
                <c:pt idx="94">
                  <c:v>0.29002146529563028</c:v>
                </c:pt>
                <c:pt idx="95">
                  <c:v>0.32116742441412033</c:v>
                </c:pt>
                <c:pt idx="96">
                  <c:v>1.7178409612033385</c:v>
                </c:pt>
                <c:pt idx="97">
                  <c:v>0.13161767160495677</c:v>
                </c:pt>
                <c:pt idx="98">
                  <c:v>9.4077940910224797E-2</c:v>
                </c:pt>
                <c:pt idx="99">
                  <c:v>3.9258536209832558E-2</c:v>
                </c:pt>
                <c:pt idx="100">
                  <c:v>3.4158433570626041E-2</c:v>
                </c:pt>
                <c:pt idx="101">
                  <c:v>0.6337713889550679</c:v>
                </c:pt>
                <c:pt idx="102">
                  <c:v>8.2343648417102219E-2</c:v>
                </c:pt>
                <c:pt idx="103">
                  <c:v>4.770147613580554E-2</c:v>
                </c:pt>
                <c:pt idx="104">
                  <c:v>2.3903664287875284</c:v>
                </c:pt>
                <c:pt idx="105">
                  <c:v>0.43089438432268501</c:v>
                </c:pt>
                <c:pt idx="107">
                  <c:v>0.22346625113197183</c:v>
                </c:pt>
                <c:pt idx="108">
                  <c:v>4.8473819350059379E-2</c:v>
                </c:pt>
                <c:pt idx="109">
                  <c:v>0.10718879788176307</c:v>
                </c:pt>
                <c:pt idx="110">
                  <c:v>0.34225042519101156</c:v>
                </c:pt>
                <c:pt idx="111">
                  <c:v>4.7050267035629194E-2</c:v>
                </c:pt>
                <c:pt idx="112">
                  <c:v>1.4094051477559488</c:v>
                </c:pt>
                <c:pt idx="113">
                  <c:v>7.9965070612197792E-2</c:v>
                </c:pt>
                <c:pt idx="114">
                  <c:v>0.19582532648657766</c:v>
                </c:pt>
                <c:pt idx="115">
                  <c:v>0.24515006881203524</c:v>
                </c:pt>
                <c:pt idx="116">
                  <c:v>3.6680541022457783E-2</c:v>
                </c:pt>
                <c:pt idx="117">
                  <c:v>5.4196908611889638</c:v>
                </c:pt>
                <c:pt idx="118">
                  <c:v>0.543299768340895</c:v>
                </c:pt>
                <c:pt idx="119">
                  <c:v>0.24800228957860476</c:v>
                </c:pt>
                <c:pt idx="120">
                  <c:v>8.5840805240844101E-2</c:v>
                </c:pt>
                <c:pt idx="121">
                  <c:v>0.16299606376968431</c:v>
                </c:pt>
                <c:pt idx="122">
                  <c:v>1.0248715628292385E-2</c:v>
                </c:pt>
                <c:pt idx="123">
                  <c:v>5.8174100506698696E-2</c:v>
                </c:pt>
                <c:pt idx="124">
                  <c:v>0.67634905702151427</c:v>
                </c:pt>
                <c:pt idx="125">
                  <c:v>6.5608779254617791E-2</c:v>
                </c:pt>
                <c:pt idx="126">
                  <c:v>8.5012611215840486E-2</c:v>
                </c:pt>
                <c:pt idx="127">
                  <c:v>2.7716762709147996E-2</c:v>
                </c:pt>
                <c:pt idx="128">
                  <c:v>5.3139943638533804E-2</c:v>
                </c:pt>
                <c:pt idx="129">
                  <c:v>0.15193685646985519</c:v>
                </c:pt>
                <c:pt idx="130">
                  <c:v>3.6471072087740052E-2</c:v>
                </c:pt>
                <c:pt idx="131">
                  <c:v>1.3962803100137291</c:v>
                </c:pt>
                <c:pt idx="132">
                  <c:v>0.32111682824831744</c:v>
                </c:pt>
                <c:pt idx="133">
                  <c:v>5.5121762495561377</c:v>
                </c:pt>
                <c:pt idx="134">
                  <c:v>0.10461656858290209</c:v>
                </c:pt>
                <c:pt idx="135">
                  <c:v>0.15582925590260324</c:v>
                </c:pt>
                <c:pt idx="136">
                  <c:v>0.22376076822867164</c:v>
                </c:pt>
                <c:pt idx="137">
                  <c:v>3.6599143667743569E-2</c:v>
                </c:pt>
                <c:pt idx="138">
                  <c:v>7.36323271793001E-2</c:v>
                </c:pt>
                <c:pt idx="139">
                  <c:v>7.4101593856040607E-2</c:v>
                </c:pt>
                <c:pt idx="140">
                  <c:v>1.6423653742090264E-2</c:v>
                </c:pt>
                <c:pt idx="141">
                  <c:v>0.16566954160613989</c:v>
                </c:pt>
                <c:pt idx="142">
                  <c:v>0.11652387693870159</c:v>
                </c:pt>
                <c:pt idx="143">
                  <c:v>2.1195846997922232E-3</c:v>
                </c:pt>
                <c:pt idx="144">
                  <c:v>0.25684611149419756</c:v>
                </c:pt>
                <c:pt idx="145">
                  <c:v>11.859762318896927</c:v>
                </c:pt>
                <c:pt idx="146">
                  <c:v>1.7340443300468043E-2</c:v>
                </c:pt>
                <c:pt idx="147">
                  <c:v>2.2646740001464358E-2</c:v>
                </c:pt>
                <c:pt idx="148">
                  <c:v>4.0549552892564268E-2</c:v>
                </c:pt>
                <c:pt idx="149">
                  <c:v>2.5290912913129904E-2</c:v>
                </c:pt>
                <c:pt idx="150">
                  <c:v>1.0120298029350393E-2</c:v>
                </c:pt>
                <c:pt idx="151">
                  <c:v>0.44077626905571282</c:v>
                </c:pt>
                <c:pt idx="152">
                  <c:v>5.5275940528137398E-2</c:v>
                </c:pt>
                <c:pt idx="153">
                  <c:v>0.26942362657327634</c:v>
                </c:pt>
                <c:pt idx="154">
                  <c:v>1.1343146830200913E-2</c:v>
                </c:pt>
                <c:pt idx="155">
                  <c:v>3.6196098406322604E-2</c:v>
                </c:pt>
                <c:pt idx="156">
                  <c:v>0.45893114999469908</c:v>
                </c:pt>
                <c:pt idx="157">
                  <c:v>0.30026515729326247</c:v>
                </c:pt>
                <c:pt idx="158">
                  <c:v>0.67236778517849261</c:v>
                </c:pt>
                <c:pt idx="159">
                  <c:v>6.8843290975687393E-2</c:v>
                </c:pt>
                <c:pt idx="160">
                  <c:v>6.4024763456823411E-2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Highlights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c:spPr>
            </c:marker>
            <c:bubble3D val="0"/>
          </c:dPt>
          <c:dPt>
            <c:idx val="2"/>
            <c:marker>
              <c:symbol val="circle"/>
              <c:size val="6"/>
              <c:spPr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c:spPr>
            </c:marker>
            <c:bubble3D val="0"/>
          </c:dPt>
          <c:dPt>
            <c:idx val="3"/>
            <c:marker>
              <c:symbol val="circle"/>
              <c:size val="6"/>
              <c:spPr>
                <a:solidFill>
                  <a:schemeClr val="bg1">
                    <a:lumMod val="85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4"/>
            <c:marker>
              <c:symbol val="circle"/>
              <c:size val="6"/>
              <c:spPr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c:spPr>
            </c:marker>
            <c:bubble3D val="0"/>
          </c:dPt>
          <c:dPt>
            <c:idx val="5"/>
            <c:marker>
              <c:symbol val="circle"/>
              <c:size val="6"/>
              <c:spPr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</c:spPr>
            </c:marker>
            <c:bubble3D val="0"/>
          </c:dPt>
          <c:dPt>
            <c:idx val="7"/>
            <c:marker>
              <c:spPr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c:spPr>
            </c:marker>
            <c:bubble3D val="0"/>
          </c:dPt>
          <c:dPt>
            <c:idx val="19"/>
            <c:marker>
              <c:spPr>
                <a:solidFill>
                  <a:schemeClr val="accent2"/>
                </a:solidFill>
                <a:ln>
                  <a:solidFill>
                    <a:srgbClr val="515151"/>
                  </a:solidFill>
                </a:ln>
              </c:spPr>
            </c:marker>
            <c:bubble3D val="0"/>
          </c:dPt>
          <c:dPt>
            <c:idx val="30"/>
            <c:marker>
              <c:symbol val="circle"/>
              <c:size val="6"/>
              <c:spPr>
                <a:solidFill>
                  <a:srgbClr val="FFFFFF">
                    <a:lumMod val="85000"/>
                  </a:srgbClr>
                </a:solidFill>
                <a:ln>
                  <a:solidFill>
                    <a:srgbClr val="FFFFFF">
                      <a:lumMod val="85000"/>
                    </a:srgbClr>
                  </a:solidFill>
                </a:ln>
              </c:spPr>
            </c:marker>
            <c:bubble3D val="0"/>
          </c:dPt>
          <c:dPt>
            <c:idx val="32"/>
            <c:marker>
              <c:symbol val="circle"/>
              <c:size val="6"/>
              <c:spPr>
                <a:solidFill>
                  <a:srgbClr val="FFFFFF">
                    <a:lumMod val="85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50"/>
            <c:marker>
              <c:symbol val="circle"/>
              <c:size val="6"/>
              <c:spPr>
                <a:solidFill>
                  <a:srgbClr val="FFFFFF">
                    <a:lumMod val="85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51"/>
            <c:marker>
              <c:symbol val="circle"/>
              <c:size val="6"/>
              <c:spPr>
                <a:solidFill>
                  <a:srgbClr val="FFFFFF">
                    <a:lumMod val="85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81"/>
            <c:marker>
              <c:symbol val="circle"/>
              <c:size val="6"/>
              <c:spPr>
                <a:solidFill>
                  <a:srgbClr val="FFFFFF">
                    <a:lumMod val="85000"/>
                  </a:srgbClr>
                </a:solidFill>
                <a:ln>
                  <a:noFill/>
                </a:ln>
              </c:spPr>
            </c:marker>
            <c:bubble3D val="0"/>
          </c:dPt>
          <c:dPt>
            <c:idx val="106"/>
            <c:marker>
              <c:symbol val="circle"/>
              <c:size val="6"/>
              <c:spPr>
                <a:solidFill>
                  <a:srgbClr val="FFFFFF">
                    <a:lumMod val="85000"/>
                  </a:srgbClr>
                </a:solidFill>
                <a:ln>
                  <a:noFill/>
                </a:ln>
              </c:spPr>
            </c:marker>
            <c:bubble3D val="0"/>
          </c:dPt>
          <c:xVal>
            <c:numRef>
              <c:f>Sheet1!$A$2:$A$173</c:f>
              <c:numCache>
                <c:formatCode>General</c:formatCode>
                <c:ptCount val="172"/>
                <c:pt idx="0">
                  <c:v>21129.304009957796</c:v>
                </c:pt>
                <c:pt idx="1">
                  <c:v>25999.583942562418</c:v>
                </c:pt>
                <c:pt idx="2">
                  <c:v>42813.397953689186</c:v>
                </c:pt>
                <c:pt idx="3">
                  <c:v>4781.4743058913873</c:v>
                </c:pt>
                <c:pt idx="4">
                  <c:v>2041.2515899160071</c:v>
                </c:pt>
                <c:pt idx="5">
                  <c:v>15147.74367907435</c:v>
                </c:pt>
                <c:pt idx="6">
                  <c:v>11051.203734415692</c:v>
                </c:pt>
                <c:pt idx="7">
                  <c:v>50320.862615766542</c:v>
                </c:pt>
                <c:pt idx="8">
                  <c:v>5522.8339784536238</c:v>
                </c:pt>
                <c:pt idx="9">
                  <c:v>36922.22293411877</c:v>
                </c:pt>
                <c:pt idx="10">
                  <c:v>34773.975282310785</c:v>
                </c:pt>
                <c:pt idx="11">
                  <c:v>42123.767056961755</c:v>
                </c:pt>
                <c:pt idx="12">
                  <c:v>11665.673462148425</c:v>
                </c:pt>
                <c:pt idx="13">
                  <c:v>44267.608935028213</c:v>
                </c:pt>
                <c:pt idx="14">
                  <c:v>42613.516671494079</c:v>
                </c:pt>
                <c:pt idx="15">
                  <c:v>58087.066860630024</c:v>
                </c:pt>
                <c:pt idx="16">
                  <c:v>48918.218715857169</c:v>
                </c:pt>
                <c:pt idx="17">
                  <c:v>48459.998004374967</c:v>
                </c:pt>
                <c:pt idx="18">
                  <c:v>24263.742573514239</c:v>
                </c:pt>
                <c:pt idx="19">
                  <c:v>11354.583906446995</c:v>
                </c:pt>
                <c:pt idx="20">
                  <c:v>11278.122680694025</c:v>
                </c:pt>
                <c:pt idx="21">
                  <c:v>1594.64972959784</c:v>
                </c:pt>
                <c:pt idx="22">
                  <c:v>46142.217756760874</c:v>
                </c:pt>
                <c:pt idx="23">
                  <c:v>3397.3568108759318</c:v>
                </c:pt>
                <c:pt idx="24">
                  <c:v>45906.265063504688</c:v>
                </c:pt>
                <c:pt idx="25">
                  <c:v>9684.3413513444939</c:v>
                </c:pt>
                <c:pt idx="26">
                  <c:v>5217.5015256039151</c:v>
                </c:pt>
                <c:pt idx="27">
                  <c:v>73743.554149998687</c:v>
                </c:pt>
                <c:pt idx="28">
                  <c:v>28602.889956157193</c:v>
                </c:pt>
                <c:pt idx="29">
                  <c:v>19906.884257356829</c:v>
                </c:pt>
                <c:pt idx="30">
                  <c:v>9395.5119967444498</c:v>
                </c:pt>
                <c:pt idx="31">
                  <c:v>21790.298091504268</c:v>
                </c:pt>
                <c:pt idx="32">
                  <c:v>14332.730791633778</c:v>
                </c:pt>
                <c:pt idx="33">
                  <c:v>2406.4154468951115</c:v>
                </c:pt>
                <c:pt idx="34">
                  <c:v>32438.182282549355</c:v>
                </c:pt>
                <c:pt idx="35">
                  <c:v>71211.659399234006</c:v>
                </c:pt>
                <c:pt idx="36">
                  <c:v>7818.3292615773744</c:v>
                </c:pt>
                <c:pt idx="37">
                  <c:v>51269.144143112186</c:v>
                </c:pt>
                <c:pt idx="38">
                  <c:v>20148.672757538992</c:v>
                </c:pt>
                <c:pt idx="39">
                  <c:v>1361.4384287134098</c:v>
                </c:pt>
                <c:pt idx="40">
                  <c:v>87301.48006396291</c:v>
                </c:pt>
                <c:pt idx="41">
                  <c:v>2777.7395990327291</c:v>
                </c:pt>
                <c:pt idx="42">
                  <c:v>33685.044045981136</c:v>
                </c:pt>
                <c:pt idx="43">
                  <c:v>9308.246351321739</c:v>
                </c:pt>
                <c:pt idx="44">
                  <c:v>43786.178868666306</c:v>
                </c:pt>
                <c:pt idx="45">
                  <c:v>357.73342504287098</c:v>
                </c:pt>
                <c:pt idx="46">
                  <c:v>46324.151290147536</c:v>
                </c:pt>
                <c:pt idx="47">
                  <c:v>1068.9140547104651</c:v>
                </c:pt>
                <c:pt idx="48">
                  <c:v>43193.914908719533</c:v>
                </c:pt>
                <c:pt idx="49">
                  <c:v>33450.162649370941</c:v>
                </c:pt>
                <c:pt idx="50">
                  <c:v>10075.35428534671</c:v>
                </c:pt>
                <c:pt idx="51">
                  <c:v>6900.2364926689415</c:v>
                </c:pt>
                <c:pt idx="52">
                  <c:v>3095.8783431871525</c:v>
                </c:pt>
                <c:pt idx="53">
                  <c:v>12970.962153079263</c:v>
                </c:pt>
                <c:pt idx="54">
                  <c:v>2875.8360331798699</c:v>
                </c:pt>
                <c:pt idx="55">
                  <c:v>5140.1840427920879</c:v>
                </c:pt>
                <c:pt idx="56">
                  <c:v>831.07559637411464</c:v>
                </c:pt>
                <c:pt idx="57">
                  <c:v>18089.959774960713</c:v>
                </c:pt>
                <c:pt idx="58">
                  <c:v>3576.8280349702891</c:v>
                </c:pt>
                <c:pt idx="59">
                  <c:v>3933.9958830906107</c:v>
                </c:pt>
                <c:pt idx="60">
                  <c:v>44462.361480768974</c:v>
                </c:pt>
                <c:pt idx="61">
                  <c:v>10764.08362462852</c:v>
                </c:pt>
                <c:pt idx="62">
                  <c:v>21454.318929117344</c:v>
                </c:pt>
                <c:pt idx="63">
                  <c:v>3180.4758942526769</c:v>
                </c:pt>
                <c:pt idx="64">
                  <c:v>13317.731871771712</c:v>
                </c:pt>
                <c:pt idx="65">
                  <c:v>21967.413190545722</c:v>
                </c:pt>
                <c:pt idx="66">
                  <c:v>4504.2964651661114</c:v>
                </c:pt>
                <c:pt idx="67">
                  <c:v>4190.4179240425347</c:v>
                </c:pt>
                <c:pt idx="68">
                  <c:v>41260.899408815974</c:v>
                </c:pt>
                <c:pt idx="69">
                  <c:v>18853.927079242534</c:v>
                </c:pt>
                <c:pt idx="70">
                  <c:v>1709.0786607693162</c:v>
                </c:pt>
                <c:pt idx="71">
                  <c:v>8129.0719599189115</c:v>
                </c:pt>
                <c:pt idx="72">
                  <c:v>2529.5335708415278</c:v>
                </c:pt>
                <c:pt idx="73">
                  <c:v>4543.5799556013135</c:v>
                </c:pt>
                <c:pt idx="74">
                  <c:v>765.17108561876353</c:v>
                </c:pt>
                <c:pt idx="75">
                  <c:v>8330.5482941637711</c:v>
                </c:pt>
                <c:pt idx="76">
                  <c:v>27889.915200706386</c:v>
                </c:pt>
                <c:pt idx="77">
                  <c:v>8089.5822144596159</c:v>
                </c:pt>
                <c:pt idx="78">
                  <c:v>15575.953416677763</c:v>
                </c:pt>
                <c:pt idx="79">
                  <c:v>5233.2819977580375</c:v>
                </c:pt>
                <c:pt idx="80">
                  <c:v>3825.7009434174756</c:v>
                </c:pt>
                <c:pt idx="81">
                  <c:v>8867.2738220739575</c:v>
                </c:pt>
                <c:pt idx="82">
                  <c:v>8546.209914096813</c:v>
                </c:pt>
                <c:pt idx="83">
                  <c:v>13567.322659595855</c:v>
                </c:pt>
                <c:pt idx="84">
                  <c:v>74164.291954303961</c:v>
                </c:pt>
                <c:pt idx="85">
                  <c:v>5978.9807889644835</c:v>
                </c:pt>
                <c:pt idx="86">
                  <c:v>8472.174255072865</c:v>
                </c:pt>
                <c:pt idx="87">
                  <c:v>21350.410030675543</c:v>
                </c:pt>
                <c:pt idx="88">
                  <c:v>1166.8694208113627</c:v>
                </c:pt>
                <c:pt idx="89">
                  <c:v>19569.768756200938</c:v>
                </c:pt>
                <c:pt idx="90">
                  <c:v>977.44820547627535</c:v>
                </c:pt>
                <c:pt idx="91">
                  <c:v>1665.9558437253311</c:v>
                </c:pt>
                <c:pt idx="92">
                  <c:v>2174.3734994916967</c:v>
                </c:pt>
                <c:pt idx="93">
                  <c:v>6675.8518962338621</c:v>
                </c:pt>
                <c:pt idx="94">
                  <c:v>5434.7883746977159</c:v>
                </c:pt>
                <c:pt idx="95">
                  <c:v>6827.0912682126136</c:v>
                </c:pt>
                <c:pt idx="96">
                  <c:v>99160.508396608857</c:v>
                </c:pt>
                <c:pt idx="97">
                  <c:v>864.24467248149017</c:v>
                </c:pt>
                <c:pt idx="98">
                  <c:v>6374.6644423700163</c:v>
                </c:pt>
                <c:pt idx="99">
                  <c:v>644.36619187175097</c:v>
                </c:pt>
                <c:pt idx="100">
                  <c:v>400.61591726401753</c:v>
                </c:pt>
                <c:pt idx="101">
                  <c:v>13304.970291322968</c:v>
                </c:pt>
                <c:pt idx="102">
                  <c:v>1923.4728229275909</c:v>
                </c:pt>
                <c:pt idx="103">
                  <c:v>807.24370115759211</c:v>
                </c:pt>
                <c:pt idx="104">
                  <c:v>56310.614548890393</c:v>
                </c:pt>
                <c:pt idx="105">
                  <c:v>9252.762695393465</c:v>
                </c:pt>
                <c:pt idx="106">
                  <c:v>5836.6773125342997</c:v>
                </c:pt>
                <c:pt idx="107">
                  <c:v>3220.1499516396584</c:v>
                </c:pt>
                <c:pt idx="108">
                  <c:v>583.91046210271452</c:v>
                </c:pt>
                <c:pt idx="109">
                  <c:v>659.26860565586264</c:v>
                </c:pt>
                <c:pt idx="110">
                  <c:v>4360.0354740649245</c:v>
                </c:pt>
                <c:pt idx="111">
                  <c:v>550.29913782227356</c:v>
                </c:pt>
                <c:pt idx="112">
                  <c:v>3793.6021572506552</c:v>
                </c:pt>
                <c:pt idx="113">
                  <c:v>3449.4438958235996</c:v>
                </c:pt>
                <c:pt idx="114">
                  <c:v>1256.7948231790206</c:v>
                </c:pt>
                <c:pt idx="115">
                  <c:v>1998.5803429758694</c:v>
                </c:pt>
                <c:pt idx="116">
                  <c:v>442.54817176426019</c:v>
                </c:pt>
                <c:pt idx="117">
                  <c:v>8885.3874967750253</c:v>
                </c:pt>
                <c:pt idx="118">
                  <c:v>13821.548766765818</c:v>
                </c:pt>
                <c:pt idx="119">
                  <c:v>22013.781005801469</c:v>
                </c:pt>
                <c:pt idx="120">
                  <c:v>5935.5054473704367</c:v>
                </c:pt>
                <c:pt idx="121">
                  <c:v>1885.2714118226199</c:v>
                </c:pt>
                <c:pt idx="122">
                  <c:v>1610.6816234975372</c:v>
                </c:pt>
                <c:pt idx="123">
                  <c:v>5232.2184177835361</c:v>
                </c:pt>
                <c:pt idx="124">
                  <c:v>16987.470598917458</c:v>
                </c:pt>
                <c:pt idx="125">
                  <c:v>1437.2311402788869</c:v>
                </c:pt>
                <c:pt idx="126">
                  <c:v>1005.3921996753699</c:v>
                </c:pt>
                <c:pt idx="127">
                  <c:v>395.72329044757572</c:v>
                </c:pt>
                <c:pt idx="128">
                  <c:v>542.07934859103341</c:v>
                </c:pt>
                <c:pt idx="129">
                  <c:v>910.89048182353292</c:v>
                </c:pt>
                <c:pt idx="130">
                  <c:v>1234.8498326230558</c:v>
                </c:pt>
                <c:pt idx="131">
                  <c:v>2941.4236298546107</c:v>
                </c:pt>
                <c:pt idx="132">
                  <c:v>3529.0854319434202</c:v>
                </c:pt>
                <c:pt idx="133">
                  <c:v>21880.989939366264</c:v>
                </c:pt>
                <c:pt idx="134">
                  <c:v>17051.927530994031</c:v>
                </c:pt>
                <c:pt idx="135">
                  <c:v>2390.1697764149735</c:v>
                </c:pt>
                <c:pt idx="136">
                  <c:v>3148.8537741254067</c:v>
                </c:pt>
                <c:pt idx="137">
                  <c:v>630.2361400948314</c:v>
                </c:pt>
                <c:pt idx="138">
                  <c:v>1262.8450286037637</c:v>
                </c:pt>
                <c:pt idx="139">
                  <c:v>1621.0349109193692</c:v>
                </c:pt>
                <c:pt idx="140">
                  <c:v>123.45914069711266</c:v>
                </c:pt>
                <c:pt idx="141">
                  <c:v>7885.3853373322199</c:v>
                </c:pt>
                <c:pt idx="142">
                  <c:v>2163.6029217058481</c:v>
                </c:pt>
                <c:pt idx="143">
                  <c:v>1108.354999444216</c:v>
                </c:pt>
                <c:pt idx="144">
                  <c:v>1449.8219501055216</c:v>
                </c:pt>
                <c:pt idx="145">
                  <c:v>24651.16293984091</c:v>
                </c:pt>
                <c:pt idx="146">
                  <c:v>516.39475412680054</c:v>
                </c:pt>
                <c:pt idx="147">
                  <c:v>646.21116994853935</c:v>
                </c:pt>
                <c:pt idx="148">
                  <c:v>732.68798425233831</c:v>
                </c:pt>
                <c:pt idx="149">
                  <c:v>638.51476258474827</c:v>
                </c:pt>
                <c:pt idx="150">
                  <c:v>791.0064364627018</c:v>
                </c:pt>
                <c:pt idx="151">
                  <c:v>18068.435041625664</c:v>
                </c:pt>
                <c:pt idx="152">
                  <c:v>1364.88225098827</c:v>
                </c:pt>
                <c:pt idx="153">
                  <c:v>13258.37306095557</c:v>
                </c:pt>
                <c:pt idx="154">
                  <c:v>471.62677175748127</c:v>
                </c:pt>
                <c:pt idx="155">
                  <c:v>599.1871316414265</c:v>
                </c:pt>
                <c:pt idx="156">
                  <c:v>5599.7797186353055</c:v>
                </c:pt>
                <c:pt idx="157">
                  <c:v>6539.3083111557153</c:v>
                </c:pt>
                <c:pt idx="158">
                  <c:v>3257.3700878303516</c:v>
                </c:pt>
                <c:pt idx="159">
                  <c:v>2972.1450388022849</c:v>
                </c:pt>
                <c:pt idx="160">
                  <c:v>729.84366671583757</c:v>
                </c:pt>
                <c:pt idx="161">
                  <c:v>16894.430409622561</c:v>
                </c:pt>
                <c:pt idx="162">
                  <c:v>4770.6610592357201</c:v>
                </c:pt>
                <c:pt idx="163">
                  <c:v>225.02523134883816</c:v>
                </c:pt>
                <c:pt idx="164">
                  <c:v>494.20855522018974</c:v>
                </c:pt>
                <c:pt idx="165">
                  <c:v>1963.2226875628332</c:v>
                </c:pt>
                <c:pt idx="166">
                  <c:v>1470.2667901866475</c:v>
                </c:pt>
                <c:pt idx="167">
                  <c:v>423.21940734732391</c:v>
                </c:pt>
                <c:pt idx="168">
                  <c:v>4556.4620071564332</c:v>
                </c:pt>
                <c:pt idx="169">
                  <c:v>256.70601269428408</c:v>
                </c:pt>
                <c:pt idx="170">
                  <c:v>4689.8078159997085</c:v>
                </c:pt>
                <c:pt idx="171">
                  <c:v>781.48181683898588</c:v>
                </c:pt>
              </c:numCache>
            </c:numRef>
          </c:xVal>
          <c:yVal>
            <c:numRef>
              <c:f>Sheet1!$C$2:$C$173</c:f>
              <c:numCache>
                <c:formatCode>General</c:formatCode>
                <c:ptCount val="172"/>
                <c:pt idx="0">
                  <c:v>0.45420733137184721</c:v>
                </c:pt>
                <c:pt idx="1">
                  <c:v>0.80921017746970003</c:v>
                </c:pt>
                <c:pt idx="2">
                  <c:v>1.7289474768767608</c:v>
                </c:pt>
                <c:pt idx="3">
                  <c:v>0.26528575077982181</c:v>
                </c:pt>
                <c:pt idx="5">
                  <c:v>0.22650380242046028</c:v>
                </c:pt>
                <c:pt idx="7">
                  <c:v>2.39823625511396</c:v>
                </c:pt>
                <c:pt idx="19">
                  <c:v>0.53397095281451346</c:v>
                </c:pt>
                <c:pt idx="30">
                  <c:v>0.36455919580225055</c:v>
                </c:pt>
                <c:pt idx="32">
                  <c:v>0.85034394440588956</c:v>
                </c:pt>
                <c:pt idx="50">
                  <c:v>0.33361947907175993</c:v>
                </c:pt>
                <c:pt idx="51">
                  <c:v>0.4955347240187008</c:v>
                </c:pt>
                <c:pt idx="81">
                  <c:v>0.31403333593259686</c:v>
                </c:pt>
                <c:pt idx="106">
                  <c:v>0.43224784706331593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8347360"/>
        <c:axId val="238348536"/>
      </c:scatterChart>
      <c:valAx>
        <c:axId val="238347360"/>
        <c:scaling>
          <c:orientation val="minMax"/>
          <c:max val="60000"/>
        </c:scaling>
        <c:delete val="0"/>
        <c:axPos val="b"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lang="en-US" sz="1000" b="1" i="0" u="none" strike="noStrike" kern="1200" baseline="0">
                    <a:solidFill>
                      <a:srgbClr val="0051B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kern="1200" baseline="0" dirty="0" smtClean="0">
                    <a:solidFill>
                      <a:srgbClr val="000000"/>
                    </a:solidFill>
                  </a:rPr>
                  <a:t>PIB per Capita (US$ </a:t>
                </a:r>
                <a:r>
                  <a:rPr lang="en-US" sz="1000" b="1" i="0" kern="1200" baseline="0" dirty="0" err="1" smtClean="0">
                    <a:solidFill>
                      <a:srgbClr val="000000"/>
                    </a:solidFill>
                  </a:rPr>
                  <a:t>Dólares</a:t>
                </a:r>
                <a:r>
                  <a:rPr lang="en-US" sz="1000" b="1" i="0" kern="1200" baseline="0" dirty="0" smtClean="0">
                    <a:solidFill>
                      <a:srgbClr val="000000"/>
                    </a:solidFill>
                  </a:rPr>
                  <a:t>)</a:t>
                </a:r>
                <a:endParaRPr lang="pt-BR" sz="1000" b="1" i="0" kern="1200" baseline="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532058876468484"/>
              <c:y val="0.9397339983374896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lang="en-US" sz="1400">
                <a:solidFill>
                  <a:srgbClr val="000000"/>
                </a:solidFill>
              </a:defRPr>
            </a:pPr>
            <a:endParaRPr lang="pt-BR"/>
          </a:p>
        </c:txPr>
        <c:crossAx val="238348536"/>
        <c:crossesAt val="1.0000000000000163E-6"/>
        <c:crossBetween val="midCat"/>
      </c:valAx>
      <c:valAx>
        <c:axId val="238348536"/>
        <c:scaling>
          <c:logBase val="10"/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 sz="1050">
                    <a:solidFill>
                      <a:srgbClr val="000000"/>
                    </a:solidFill>
                  </a:defRPr>
                </a:pPr>
                <a:r>
                  <a:rPr lang="en-US" sz="1050" b="1" i="0" baseline="0" dirty="0" err="1" smtClean="0">
                    <a:solidFill>
                      <a:srgbClr val="000000"/>
                    </a:solidFill>
                  </a:rPr>
                  <a:t>Passageiro</a:t>
                </a:r>
                <a:r>
                  <a:rPr lang="en-US" sz="1050" b="1" i="0" baseline="0" dirty="0" smtClean="0">
                    <a:solidFill>
                      <a:srgbClr val="000000"/>
                    </a:solidFill>
                  </a:rPr>
                  <a:t> per Capita</a:t>
                </a:r>
                <a:endParaRPr lang="pt-BR" sz="1050" b="1" i="0" baseline="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4911622220117462E-2"/>
              <c:y val="0.2255326251300881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lang="en-US" sz="1400">
                <a:solidFill>
                  <a:srgbClr val="000000"/>
                </a:solidFill>
              </a:defRPr>
            </a:pPr>
            <a:endParaRPr lang="pt-BR"/>
          </a:p>
        </c:txPr>
        <c:crossAx val="23834736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Médias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5.5130100155419019E-2</c:v>
                </c:pt>
                <c:pt idx="1">
                  <c:v>0.14486989984458098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Capitais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0.12075271713977208</c:v>
                </c:pt>
                <c:pt idx="1">
                  <c:v>7.9247282860227933E-2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Região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0.1282077411416489</c:v>
                </c:pt>
                <c:pt idx="1">
                  <c:v>7.1792258858351485E-2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Outras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0.13775640206368334</c:v>
                </c:pt>
                <c:pt idx="1">
                  <c:v>6.2243597936316952E-2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Médias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0.13950108344923567</c:v>
                </c:pt>
                <c:pt idx="1">
                  <c:v>6.0498916550764892E-2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Capitais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8.9238002641464226E-2</c:v>
                </c:pt>
                <c:pt idx="1">
                  <c:v>0.11076199735853599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Região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9.9911522698884744E-2</c:v>
                </c:pt>
                <c:pt idx="1">
                  <c:v>0.10008847730111549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Outras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0.10146238613289844</c:v>
                </c:pt>
                <c:pt idx="1">
                  <c:v>9.8537613867101345E-2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Médias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0.10550649845834786</c:v>
                </c:pt>
                <c:pt idx="1">
                  <c:v>9.4493501541652244E-2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Capitais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9.0707778428481045E-2</c:v>
                </c:pt>
                <c:pt idx="1">
                  <c:v>0.10929222157152008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97927201915015E-2"/>
          <c:y val="2.4707698408202573E-2"/>
          <c:w val="0.88378537726772421"/>
          <c:h val="0.85818784342604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Brasil</c:v>
                </c:pt>
              </c:strCache>
            </c:strRef>
          </c:cat>
          <c:val>
            <c:numRef>
              <c:f>Sheet1!$B$2:$B$3</c:f>
              <c:numCache>
                <c:formatCode>_-* #,##0.0_-;\-* #,##0.0_-;_-* "-"??_-;_-@_-</c:formatCode>
                <c:ptCount val="2"/>
                <c:pt idx="0">
                  <c:v>2.1289358196949872</c:v>
                </c:pt>
                <c:pt idx="1">
                  <c:v>0.51192147560388479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15688"/>
        <c:axId val="242266152"/>
      </c:barChart>
      <c:catAx>
        <c:axId val="127915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266152"/>
        <c:crosses val="autoZero"/>
        <c:auto val="1"/>
        <c:lblAlgn val="ctr"/>
        <c:lblOffset val="100"/>
        <c:noMultiLvlLbl val="0"/>
      </c:catAx>
      <c:valAx>
        <c:axId val="242266152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127915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Região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0.10200631410593475</c:v>
                </c:pt>
                <c:pt idx="1">
                  <c:v>9.7993685894065194E-2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Outras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0.10793582083371862</c:v>
                </c:pt>
                <c:pt idx="1">
                  <c:v>9.2064179166281748E-2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Médias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0.10522831718432001</c:v>
                </c:pt>
                <c:pt idx="1">
                  <c:v>9.4771682815680006E-2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Capitais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0.111130609696207</c:v>
                </c:pt>
                <c:pt idx="1">
                  <c:v>8.886939030379358E-2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Região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0.11096026601280801</c:v>
                </c:pt>
                <c:pt idx="1">
                  <c:v>8.9039733987192046E-2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Outras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0.11618280747510928</c:v>
                </c:pt>
                <c:pt idx="1">
                  <c:v>8.381719252489149E-2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Médias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0.121117104360492</c:v>
                </c:pt>
                <c:pt idx="1">
                  <c:v>7.8882895639508024E-2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261470000606324E-2"/>
          <c:y val="4.7272141304836993E-2"/>
          <c:w val="0.9121292111351692"/>
          <c:h val="0.83993107222753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Sheet1!$A$2:$A$52</c:f>
              <c:numCache>
                <c:formatCode>General</c:formatCode>
                <c:ptCount val="8"/>
                <c:pt idx="0">
                  <c:v>2000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  <c:pt idx="4">
                  <c:v>2020</c:v>
                </c:pt>
                <c:pt idx="5">
                  <c:v>2025</c:v>
                </c:pt>
                <c:pt idx="6">
                  <c:v>2030</c:v>
                </c:pt>
                <c:pt idx="7">
                  <c:v>2035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8"/>
                <c:pt idx="0">
                  <c:v>25505514000</c:v>
                </c:pt>
                <c:pt idx="1">
                  <c:v>35565915000</c:v>
                </c:pt>
                <c:pt idx="2">
                  <c:v>70279463000</c:v>
                </c:pt>
                <c:pt idx="3">
                  <c:v>94933064609.794403</c:v>
                </c:pt>
                <c:pt idx="4">
                  <c:v>122472539389.06538</c:v>
                </c:pt>
                <c:pt idx="5">
                  <c:v>167325766132.26709</c:v>
                </c:pt>
                <c:pt idx="6">
                  <c:v>226252698973.80957</c:v>
                </c:pt>
                <c:pt idx="7">
                  <c:v>302205602166.45129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axId val="237171856"/>
        <c:axId val="237172248"/>
      </c:barChart>
      <c:catAx>
        <c:axId val="23717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37172248"/>
        <c:crosses val="autoZero"/>
        <c:auto val="1"/>
        <c:lblAlgn val="ctr"/>
        <c:lblOffset val="100"/>
        <c:noMultiLvlLbl val="0"/>
      </c:catAx>
      <c:valAx>
        <c:axId val="237172248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dirty="0" err="1" smtClean="0"/>
                  <a:t>Passageiro</a:t>
                </a:r>
                <a:r>
                  <a:rPr lang="en-US" sz="1100" baseline="0" dirty="0" smtClean="0"/>
                  <a:t> km Pago (bi)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8.7446635676563869E-3"/>
              <c:y val="0.1926757709008081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37171856"/>
        <c:crosses val="autoZero"/>
        <c:crossBetween val="between"/>
        <c:dispUnits>
          <c:builtInUnit val="billions"/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8809523809523E-2"/>
          <c:y val="3.1250000000000002E-3"/>
          <c:w val="0.90059523809523812"/>
          <c:h val="0.87977066929133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Brasil</c:v>
                </c:pt>
              </c:strCache>
            </c:strRef>
          </c:cat>
          <c:val>
            <c:numRef>
              <c:f>Sheet1!$B$2:$B$3</c:f>
              <c:numCache>
                <c:formatCode>_-* #,##0.0_-;\-* #,##0.0_-;_-* "-"??_-;_-@_-</c:formatCode>
                <c:ptCount val="2"/>
                <c:pt idx="0">
                  <c:v>5.6513392668656994</c:v>
                </c:pt>
                <c:pt idx="1">
                  <c:v>0.4842227938709035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266936"/>
        <c:axId val="242267328"/>
      </c:barChart>
      <c:catAx>
        <c:axId val="242266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267328"/>
        <c:crosses val="autoZero"/>
        <c:auto val="1"/>
        <c:lblAlgn val="ctr"/>
        <c:lblOffset val="100"/>
        <c:noMultiLvlLbl val="0"/>
      </c:catAx>
      <c:valAx>
        <c:axId val="24226732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242266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48809523809523E-2"/>
          <c:y val="3.1250000000000002E-3"/>
          <c:w val="0.90059523809523812"/>
          <c:h val="0.879770669291338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Brasil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113</c:v>
                </c:pt>
                <c:pt idx="1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2268112"/>
        <c:axId val="242268504"/>
      </c:barChart>
      <c:catAx>
        <c:axId val="24226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2268504"/>
        <c:crosses val="autoZero"/>
        <c:auto val="1"/>
        <c:lblAlgn val="ctr"/>
        <c:lblOffset val="100"/>
        <c:noMultiLvlLbl val="0"/>
      </c:catAx>
      <c:valAx>
        <c:axId val="242268504"/>
        <c:scaling>
          <c:orientation val="minMax"/>
        </c:scaling>
        <c:delete val="1"/>
        <c:axPos val="l"/>
        <c:numFmt formatCode="_-* #,##0_-;\-* #,##0_-;_-* &quot;-&quot;??_-;_-@_-" sourceLinked="1"/>
        <c:majorTickMark val="out"/>
        <c:minorTickMark val="none"/>
        <c:tickLblPos val="nextTo"/>
        <c:crossAx val="242268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80407310197352"/>
          <c:y val="9.9106114252497005E-2"/>
          <c:w val="0.86422061825605323"/>
          <c:h val="0.7695349574591799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Rotas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Sheet1!$B$1:$Q$1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Sheet1!$B$2:$Q$2</c:f>
              <c:numCache>
                <c:formatCode>_(* #,##0_);_(* \(#,##0\);_(* "-"??_);_(@_)</c:formatCode>
                <c:ptCount val="16"/>
                <c:pt idx="0">
                  <c:v>303</c:v>
                </c:pt>
                <c:pt idx="1">
                  <c:v>308</c:v>
                </c:pt>
                <c:pt idx="2">
                  <c:v>291</c:v>
                </c:pt>
                <c:pt idx="3">
                  <c:v>192</c:v>
                </c:pt>
                <c:pt idx="4">
                  <c:v>185</c:v>
                </c:pt>
                <c:pt idx="5">
                  <c:v>180</c:v>
                </c:pt>
                <c:pt idx="6">
                  <c:v>178</c:v>
                </c:pt>
                <c:pt idx="7">
                  <c:v>231</c:v>
                </c:pt>
                <c:pt idx="8">
                  <c:v>240</c:v>
                </c:pt>
                <c:pt idx="9">
                  <c:v>260</c:v>
                </c:pt>
                <c:pt idx="10">
                  <c:v>338</c:v>
                </c:pt>
                <c:pt idx="11">
                  <c:v>404</c:v>
                </c:pt>
                <c:pt idx="12">
                  <c:v>402</c:v>
                </c:pt>
                <c:pt idx="13">
                  <c:v>384</c:v>
                </c:pt>
                <c:pt idx="14">
                  <c:v>330</c:v>
                </c:pt>
                <c:pt idx="15">
                  <c:v>360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Destinos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Sheet1!$B$1:$Q$1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</c:strCache>
            </c:strRef>
          </c:cat>
          <c:val>
            <c:numRef>
              <c:f>Sheet1!$B$3:$Q$3</c:f>
              <c:numCache>
                <c:formatCode>_(* #,##0_);_(* \(#,##0\);_(* "-"??_);_(@_)</c:formatCode>
                <c:ptCount val="16"/>
                <c:pt idx="0">
                  <c:v>113</c:v>
                </c:pt>
                <c:pt idx="1">
                  <c:v>117</c:v>
                </c:pt>
                <c:pt idx="2">
                  <c:v>104</c:v>
                </c:pt>
                <c:pt idx="3">
                  <c:v>76</c:v>
                </c:pt>
                <c:pt idx="4">
                  <c:v>70</c:v>
                </c:pt>
                <c:pt idx="5">
                  <c:v>62</c:v>
                </c:pt>
                <c:pt idx="6">
                  <c:v>72</c:v>
                </c:pt>
                <c:pt idx="7">
                  <c:v>90</c:v>
                </c:pt>
                <c:pt idx="8">
                  <c:v>99</c:v>
                </c:pt>
                <c:pt idx="9">
                  <c:v>94</c:v>
                </c:pt>
                <c:pt idx="10">
                  <c:v>106</c:v>
                </c:pt>
                <c:pt idx="11">
                  <c:v>114</c:v>
                </c:pt>
                <c:pt idx="12">
                  <c:v>117</c:v>
                </c:pt>
                <c:pt idx="13">
                  <c:v>115</c:v>
                </c:pt>
                <c:pt idx="14">
                  <c:v>103</c:v>
                </c:pt>
                <c:pt idx="15">
                  <c:v>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391912"/>
        <c:axId val="244393480"/>
      </c:lineChart>
      <c:catAx>
        <c:axId val="244391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400">
                <a:solidFill>
                  <a:srgbClr val="000000"/>
                </a:solidFill>
              </a:defRPr>
            </a:pPr>
            <a:endParaRPr lang="pt-BR"/>
          </a:p>
        </c:txPr>
        <c:crossAx val="244393480"/>
        <c:crosses val="autoZero"/>
        <c:auto val="1"/>
        <c:lblAlgn val="ctr"/>
        <c:lblOffset val="100"/>
        <c:tickLblSkip val="3"/>
        <c:noMultiLvlLbl val="0"/>
      </c:catAx>
      <c:valAx>
        <c:axId val="2443934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 sz="1200">
                    <a:solidFill>
                      <a:srgbClr val="000000"/>
                    </a:solidFill>
                  </a:defRPr>
                </a:pPr>
                <a:r>
                  <a:rPr lang="pt-BR" sz="1200" dirty="0" smtClean="0">
                    <a:solidFill>
                      <a:srgbClr val="000000"/>
                    </a:solidFill>
                  </a:rPr>
                  <a:t>Nº de Rotas / Destinos</a:t>
                </a:r>
                <a:endParaRPr lang="pt-BR" sz="1200" dirty="0">
                  <a:solidFill>
                    <a:srgbClr val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0571786003385091E-2"/>
              <c:y val="0.21583765957111073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lang="en-US" sz="1400">
                <a:solidFill>
                  <a:srgbClr val="000000"/>
                </a:solidFill>
              </a:defRPr>
            </a:pPr>
            <a:endParaRPr lang="pt-BR"/>
          </a:p>
        </c:txPr>
        <c:crossAx val="244391912"/>
        <c:crosses val="autoZero"/>
        <c:crossBetween val="between"/>
        <c:majorUnit val="100"/>
      </c:valAx>
    </c:plotArea>
    <c:legend>
      <c:legendPos val="t"/>
      <c:layout>
        <c:manualLayout>
          <c:xMode val="edge"/>
          <c:yMode val="edge"/>
          <c:x val="0.24909068609414481"/>
          <c:y val="0"/>
          <c:w val="0.51827476426557795"/>
          <c:h val="7.2092691433705447E-2"/>
        </c:manualLayout>
      </c:layout>
      <c:overlay val="0"/>
      <c:txPr>
        <a:bodyPr/>
        <a:lstStyle/>
        <a:p>
          <a:pPr>
            <a:defRPr lang="en-US" sz="1400">
              <a:solidFill>
                <a:srgbClr val="000000"/>
              </a:solidFill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81788571538808"/>
          <c:y val="0.17049563694317768"/>
          <c:w val="0.82836510087178283"/>
          <c:h val="0.706899152635980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Voo Direto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5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numRef>
              <c:f>Sheet1!$A$2:$A$516</c:f>
              <c:numCache>
                <c:formatCode>General</c:formatCode>
                <c:ptCount val="515"/>
                <c:pt idx="0">
                  <c:v>2860</c:v>
                </c:pt>
                <c:pt idx="1">
                  <c:v>2716</c:v>
                </c:pt>
                <c:pt idx="2">
                  <c:v>2484</c:v>
                </c:pt>
                <c:pt idx="3">
                  <c:v>2471</c:v>
                </c:pt>
                <c:pt idx="4">
                  <c:v>2462</c:v>
                </c:pt>
                <c:pt idx="5">
                  <c:v>2393</c:v>
                </c:pt>
                <c:pt idx="6">
                  <c:v>2355</c:v>
                </c:pt>
                <c:pt idx="7">
                  <c:v>2349</c:v>
                </c:pt>
                <c:pt idx="8">
                  <c:v>2345</c:v>
                </c:pt>
                <c:pt idx="9">
                  <c:v>2322</c:v>
                </c:pt>
                <c:pt idx="10">
                  <c:v>2283</c:v>
                </c:pt>
                <c:pt idx="11">
                  <c:v>2282</c:v>
                </c:pt>
                <c:pt idx="12">
                  <c:v>2272</c:v>
                </c:pt>
                <c:pt idx="13">
                  <c:v>2256</c:v>
                </c:pt>
                <c:pt idx="14">
                  <c:v>2201</c:v>
                </c:pt>
                <c:pt idx="15">
                  <c:v>2194</c:v>
                </c:pt>
                <c:pt idx="16">
                  <c:v>2193</c:v>
                </c:pt>
                <c:pt idx="17">
                  <c:v>2110</c:v>
                </c:pt>
                <c:pt idx="18">
                  <c:v>2102</c:v>
                </c:pt>
                <c:pt idx="19">
                  <c:v>2095</c:v>
                </c:pt>
                <c:pt idx="20">
                  <c:v>2082</c:v>
                </c:pt>
                <c:pt idx="21">
                  <c:v>2065</c:v>
                </c:pt>
                <c:pt idx="22">
                  <c:v>2052</c:v>
                </c:pt>
                <c:pt idx="23">
                  <c:v>2044</c:v>
                </c:pt>
                <c:pt idx="24">
                  <c:v>1972</c:v>
                </c:pt>
                <c:pt idx="25">
                  <c:v>1969</c:v>
                </c:pt>
                <c:pt idx="26">
                  <c:v>1960</c:v>
                </c:pt>
                <c:pt idx="27">
                  <c:v>1957</c:v>
                </c:pt>
                <c:pt idx="28">
                  <c:v>1931</c:v>
                </c:pt>
                <c:pt idx="29">
                  <c:v>1919</c:v>
                </c:pt>
                <c:pt idx="30">
                  <c:v>1913</c:v>
                </c:pt>
                <c:pt idx="31">
                  <c:v>1911</c:v>
                </c:pt>
                <c:pt idx="32">
                  <c:v>1865</c:v>
                </c:pt>
                <c:pt idx="33">
                  <c:v>1862</c:v>
                </c:pt>
                <c:pt idx="34">
                  <c:v>1818</c:v>
                </c:pt>
                <c:pt idx="35">
                  <c:v>1813</c:v>
                </c:pt>
                <c:pt idx="36">
                  <c:v>1783</c:v>
                </c:pt>
                <c:pt idx="37">
                  <c:v>1744</c:v>
                </c:pt>
                <c:pt idx="38">
                  <c:v>1719</c:v>
                </c:pt>
                <c:pt idx="39">
                  <c:v>1715</c:v>
                </c:pt>
                <c:pt idx="40">
                  <c:v>1712</c:v>
                </c:pt>
                <c:pt idx="41">
                  <c:v>1698</c:v>
                </c:pt>
                <c:pt idx="42">
                  <c:v>1693</c:v>
                </c:pt>
                <c:pt idx="43">
                  <c:v>1690</c:v>
                </c:pt>
                <c:pt idx="44">
                  <c:v>1684</c:v>
                </c:pt>
                <c:pt idx="45">
                  <c:v>1669</c:v>
                </c:pt>
                <c:pt idx="46">
                  <c:v>1650</c:v>
                </c:pt>
                <c:pt idx="47">
                  <c:v>1650</c:v>
                </c:pt>
                <c:pt idx="48">
                  <c:v>1622</c:v>
                </c:pt>
                <c:pt idx="49">
                  <c:v>1619</c:v>
                </c:pt>
                <c:pt idx="50">
                  <c:v>1619</c:v>
                </c:pt>
                <c:pt idx="51">
                  <c:v>1615</c:v>
                </c:pt>
                <c:pt idx="52">
                  <c:v>1607</c:v>
                </c:pt>
                <c:pt idx="53">
                  <c:v>1563</c:v>
                </c:pt>
                <c:pt idx="54">
                  <c:v>1543</c:v>
                </c:pt>
                <c:pt idx="55">
                  <c:v>1522</c:v>
                </c:pt>
                <c:pt idx="56">
                  <c:v>1505</c:v>
                </c:pt>
                <c:pt idx="57">
                  <c:v>1491</c:v>
                </c:pt>
                <c:pt idx="58">
                  <c:v>1490</c:v>
                </c:pt>
                <c:pt idx="59">
                  <c:v>1490</c:v>
                </c:pt>
                <c:pt idx="60">
                  <c:v>1484</c:v>
                </c:pt>
                <c:pt idx="61">
                  <c:v>1478</c:v>
                </c:pt>
                <c:pt idx="62">
                  <c:v>1455</c:v>
                </c:pt>
                <c:pt idx="63">
                  <c:v>1444</c:v>
                </c:pt>
                <c:pt idx="64">
                  <c:v>1424</c:v>
                </c:pt>
                <c:pt idx="65">
                  <c:v>1370</c:v>
                </c:pt>
                <c:pt idx="66">
                  <c:v>1363</c:v>
                </c:pt>
                <c:pt idx="67">
                  <c:v>1349</c:v>
                </c:pt>
                <c:pt idx="68">
                  <c:v>1336</c:v>
                </c:pt>
                <c:pt idx="69">
                  <c:v>1334</c:v>
                </c:pt>
                <c:pt idx="70">
                  <c:v>1325</c:v>
                </c:pt>
                <c:pt idx="71">
                  <c:v>1318</c:v>
                </c:pt>
                <c:pt idx="72">
                  <c:v>1291</c:v>
                </c:pt>
                <c:pt idx="73">
                  <c:v>1291</c:v>
                </c:pt>
                <c:pt idx="74">
                  <c:v>1282</c:v>
                </c:pt>
                <c:pt idx="75">
                  <c:v>1266</c:v>
                </c:pt>
                <c:pt idx="76">
                  <c:v>1255</c:v>
                </c:pt>
                <c:pt idx="77">
                  <c:v>1243</c:v>
                </c:pt>
                <c:pt idx="78">
                  <c:v>1241</c:v>
                </c:pt>
                <c:pt idx="79">
                  <c:v>1226</c:v>
                </c:pt>
                <c:pt idx="80">
                  <c:v>1222</c:v>
                </c:pt>
                <c:pt idx="81">
                  <c:v>1216</c:v>
                </c:pt>
                <c:pt idx="82">
                  <c:v>1212</c:v>
                </c:pt>
                <c:pt idx="83">
                  <c:v>1204</c:v>
                </c:pt>
                <c:pt idx="84">
                  <c:v>1185</c:v>
                </c:pt>
                <c:pt idx="85">
                  <c:v>1183</c:v>
                </c:pt>
                <c:pt idx="86">
                  <c:v>1168</c:v>
                </c:pt>
                <c:pt idx="87">
                  <c:v>1149</c:v>
                </c:pt>
                <c:pt idx="88">
                  <c:v>1149</c:v>
                </c:pt>
                <c:pt idx="89">
                  <c:v>1145</c:v>
                </c:pt>
                <c:pt idx="90">
                  <c:v>1139</c:v>
                </c:pt>
                <c:pt idx="91">
                  <c:v>1130</c:v>
                </c:pt>
                <c:pt idx="92">
                  <c:v>1129</c:v>
                </c:pt>
                <c:pt idx="93">
                  <c:v>1125</c:v>
                </c:pt>
                <c:pt idx="94">
                  <c:v>1125</c:v>
                </c:pt>
                <c:pt idx="95">
                  <c:v>1123</c:v>
                </c:pt>
                <c:pt idx="96">
                  <c:v>1122</c:v>
                </c:pt>
                <c:pt idx="97">
                  <c:v>1113</c:v>
                </c:pt>
                <c:pt idx="98">
                  <c:v>1107</c:v>
                </c:pt>
                <c:pt idx="99">
                  <c:v>1093</c:v>
                </c:pt>
                <c:pt idx="100">
                  <c:v>1089</c:v>
                </c:pt>
                <c:pt idx="101">
                  <c:v>1081</c:v>
                </c:pt>
                <c:pt idx="102">
                  <c:v>1073</c:v>
                </c:pt>
                <c:pt idx="103">
                  <c:v>1072</c:v>
                </c:pt>
                <c:pt idx="104">
                  <c:v>1050</c:v>
                </c:pt>
                <c:pt idx="105">
                  <c:v>1025</c:v>
                </c:pt>
                <c:pt idx="106">
                  <c:v>1008</c:v>
                </c:pt>
                <c:pt idx="107">
                  <c:v>988</c:v>
                </c:pt>
                <c:pt idx="108">
                  <c:v>982</c:v>
                </c:pt>
                <c:pt idx="109">
                  <c:v>980</c:v>
                </c:pt>
                <c:pt idx="110">
                  <c:v>969</c:v>
                </c:pt>
                <c:pt idx="111">
                  <c:v>950</c:v>
                </c:pt>
                <c:pt idx="112">
                  <c:v>949</c:v>
                </c:pt>
                <c:pt idx="113">
                  <c:v>947</c:v>
                </c:pt>
                <c:pt idx="114">
                  <c:v>937</c:v>
                </c:pt>
                <c:pt idx="115">
                  <c:v>936</c:v>
                </c:pt>
                <c:pt idx="116">
                  <c:v>934</c:v>
                </c:pt>
                <c:pt idx="117">
                  <c:v>931</c:v>
                </c:pt>
                <c:pt idx="118">
                  <c:v>925</c:v>
                </c:pt>
                <c:pt idx="119">
                  <c:v>919</c:v>
                </c:pt>
                <c:pt idx="120">
                  <c:v>916</c:v>
                </c:pt>
                <c:pt idx="121">
                  <c:v>914</c:v>
                </c:pt>
                <c:pt idx="122">
                  <c:v>910</c:v>
                </c:pt>
                <c:pt idx="123">
                  <c:v>894</c:v>
                </c:pt>
                <c:pt idx="124">
                  <c:v>894</c:v>
                </c:pt>
                <c:pt idx="125">
                  <c:v>884</c:v>
                </c:pt>
                <c:pt idx="126">
                  <c:v>882</c:v>
                </c:pt>
                <c:pt idx="127">
                  <c:v>881</c:v>
                </c:pt>
                <c:pt idx="128">
                  <c:v>878</c:v>
                </c:pt>
                <c:pt idx="129">
                  <c:v>877</c:v>
                </c:pt>
                <c:pt idx="130">
                  <c:v>874</c:v>
                </c:pt>
                <c:pt idx="131">
                  <c:v>871</c:v>
                </c:pt>
                <c:pt idx="132">
                  <c:v>857</c:v>
                </c:pt>
                <c:pt idx="133">
                  <c:v>851</c:v>
                </c:pt>
                <c:pt idx="134">
                  <c:v>850</c:v>
                </c:pt>
                <c:pt idx="135">
                  <c:v>847</c:v>
                </c:pt>
                <c:pt idx="136">
                  <c:v>844</c:v>
                </c:pt>
                <c:pt idx="137">
                  <c:v>844</c:v>
                </c:pt>
                <c:pt idx="138">
                  <c:v>842</c:v>
                </c:pt>
                <c:pt idx="139">
                  <c:v>837</c:v>
                </c:pt>
                <c:pt idx="140">
                  <c:v>831</c:v>
                </c:pt>
                <c:pt idx="141">
                  <c:v>830</c:v>
                </c:pt>
                <c:pt idx="142">
                  <c:v>825</c:v>
                </c:pt>
                <c:pt idx="143">
                  <c:v>820</c:v>
                </c:pt>
                <c:pt idx="144">
                  <c:v>812</c:v>
                </c:pt>
                <c:pt idx="145">
                  <c:v>808</c:v>
                </c:pt>
                <c:pt idx="146">
                  <c:v>802</c:v>
                </c:pt>
                <c:pt idx="147">
                  <c:v>801</c:v>
                </c:pt>
                <c:pt idx="148">
                  <c:v>797</c:v>
                </c:pt>
                <c:pt idx="149">
                  <c:v>797</c:v>
                </c:pt>
                <c:pt idx="150">
                  <c:v>797</c:v>
                </c:pt>
                <c:pt idx="151">
                  <c:v>794</c:v>
                </c:pt>
                <c:pt idx="152">
                  <c:v>780</c:v>
                </c:pt>
                <c:pt idx="153">
                  <c:v>771</c:v>
                </c:pt>
                <c:pt idx="154">
                  <c:v>768</c:v>
                </c:pt>
                <c:pt idx="155">
                  <c:v>767</c:v>
                </c:pt>
                <c:pt idx="156">
                  <c:v>761</c:v>
                </c:pt>
                <c:pt idx="157">
                  <c:v>760</c:v>
                </c:pt>
                <c:pt idx="158">
                  <c:v>760</c:v>
                </c:pt>
                <c:pt idx="159">
                  <c:v>756</c:v>
                </c:pt>
                <c:pt idx="160">
                  <c:v>745</c:v>
                </c:pt>
                <c:pt idx="161">
                  <c:v>742</c:v>
                </c:pt>
                <c:pt idx="162">
                  <c:v>742</c:v>
                </c:pt>
                <c:pt idx="163">
                  <c:v>741</c:v>
                </c:pt>
                <c:pt idx="164">
                  <c:v>736</c:v>
                </c:pt>
                <c:pt idx="165">
                  <c:v>735</c:v>
                </c:pt>
                <c:pt idx="166">
                  <c:v>734</c:v>
                </c:pt>
                <c:pt idx="167">
                  <c:v>729</c:v>
                </c:pt>
                <c:pt idx="168">
                  <c:v>727</c:v>
                </c:pt>
                <c:pt idx="169">
                  <c:v>727</c:v>
                </c:pt>
                <c:pt idx="170">
                  <c:v>727</c:v>
                </c:pt>
                <c:pt idx="171">
                  <c:v>719</c:v>
                </c:pt>
                <c:pt idx="172">
                  <c:v>718</c:v>
                </c:pt>
                <c:pt idx="173">
                  <c:v>715</c:v>
                </c:pt>
                <c:pt idx="174">
                  <c:v>713</c:v>
                </c:pt>
                <c:pt idx="175">
                  <c:v>710</c:v>
                </c:pt>
                <c:pt idx="176">
                  <c:v>707</c:v>
                </c:pt>
                <c:pt idx="177">
                  <c:v>705</c:v>
                </c:pt>
                <c:pt idx="178">
                  <c:v>688</c:v>
                </c:pt>
                <c:pt idx="179">
                  <c:v>685</c:v>
                </c:pt>
                <c:pt idx="180">
                  <c:v>682</c:v>
                </c:pt>
                <c:pt idx="181">
                  <c:v>682</c:v>
                </c:pt>
                <c:pt idx="182">
                  <c:v>674</c:v>
                </c:pt>
                <c:pt idx="183">
                  <c:v>674</c:v>
                </c:pt>
                <c:pt idx="184">
                  <c:v>672</c:v>
                </c:pt>
                <c:pt idx="185">
                  <c:v>662</c:v>
                </c:pt>
                <c:pt idx="186">
                  <c:v>648</c:v>
                </c:pt>
                <c:pt idx="187">
                  <c:v>644</c:v>
                </c:pt>
                <c:pt idx="188">
                  <c:v>640</c:v>
                </c:pt>
                <c:pt idx="189">
                  <c:v>633</c:v>
                </c:pt>
                <c:pt idx="190">
                  <c:v>628</c:v>
                </c:pt>
                <c:pt idx="191">
                  <c:v>628</c:v>
                </c:pt>
                <c:pt idx="192">
                  <c:v>626</c:v>
                </c:pt>
                <c:pt idx="193">
                  <c:v>623</c:v>
                </c:pt>
                <c:pt idx="194">
                  <c:v>617</c:v>
                </c:pt>
                <c:pt idx="195">
                  <c:v>615</c:v>
                </c:pt>
                <c:pt idx="196">
                  <c:v>612</c:v>
                </c:pt>
                <c:pt idx="197">
                  <c:v>609</c:v>
                </c:pt>
                <c:pt idx="198">
                  <c:v>592</c:v>
                </c:pt>
                <c:pt idx="199">
                  <c:v>589</c:v>
                </c:pt>
                <c:pt idx="200">
                  <c:v>588</c:v>
                </c:pt>
                <c:pt idx="201">
                  <c:v>581</c:v>
                </c:pt>
                <c:pt idx="202">
                  <c:v>581</c:v>
                </c:pt>
                <c:pt idx="203">
                  <c:v>577</c:v>
                </c:pt>
                <c:pt idx="204">
                  <c:v>572</c:v>
                </c:pt>
                <c:pt idx="205">
                  <c:v>566</c:v>
                </c:pt>
                <c:pt idx="206">
                  <c:v>562</c:v>
                </c:pt>
                <c:pt idx="207">
                  <c:v>556</c:v>
                </c:pt>
                <c:pt idx="208">
                  <c:v>549</c:v>
                </c:pt>
                <c:pt idx="209">
                  <c:v>548</c:v>
                </c:pt>
                <c:pt idx="210">
                  <c:v>544</c:v>
                </c:pt>
                <c:pt idx="211">
                  <c:v>543</c:v>
                </c:pt>
                <c:pt idx="212">
                  <c:v>540</c:v>
                </c:pt>
                <c:pt idx="213">
                  <c:v>539</c:v>
                </c:pt>
                <c:pt idx="214">
                  <c:v>535</c:v>
                </c:pt>
                <c:pt idx="215">
                  <c:v>534</c:v>
                </c:pt>
                <c:pt idx="216">
                  <c:v>528</c:v>
                </c:pt>
                <c:pt idx="217">
                  <c:v>527</c:v>
                </c:pt>
                <c:pt idx="218">
                  <c:v>525</c:v>
                </c:pt>
                <c:pt idx="219">
                  <c:v>524</c:v>
                </c:pt>
                <c:pt idx="220">
                  <c:v>519</c:v>
                </c:pt>
                <c:pt idx="221">
                  <c:v>519</c:v>
                </c:pt>
                <c:pt idx="222">
                  <c:v>515</c:v>
                </c:pt>
                <c:pt idx="223">
                  <c:v>515</c:v>
                </c:pt>
                <c:pt idx="224">
                  <c:v>513</c:v>
                </c:pt>
                <c:pt idx="225">
                  <c:v>508</c:v>
                </c:pt>
                <c:pt idx="226">
                  <c:v>507</c:v>
                </c:pt>
                <c:pt idx="227">
                  <c:v>503</c:v>
                </c:pt>
                <c:pt idx="228">
                  <c:v>499</c:v>
                </c:pt>
                <c:pt idx="229">
                  <c:v>499</c:v>
                </c:pt>
                <c:pt idx="230">
                  <c:v>497</c:v>
                </c:pt>
                <c:pt idx="231">
                  <c:v>492</c:v>
                </c:pt>
                <c:pt idx="232">
                  <c:v>489</c:v>
                </c:pt>
                <c:pt idx="233">
                  <c:v>489</c:v>
                </c:pt>
                <c:pt idx="234">
                  <c:v>487</c:v>
                </c:pt>
                <c:pt idx="235">
                  <c:v>486</c:v>
                </c:pt>
                <c:pt idx="236">
                  <c:v>482</c:v>
                </c:pt>
                <c:pt idx="237">
                  <c:v>480</c:v>
                </c:pt>
                <c:pt idx="238">
                  <c:v>480</c:v>
                </c:pt>
                <c:pt idx="239">
                  <c:v>479</c:v>
                </c:pt>
                <c:pt idx="240">
                  <c:v>478</c:v>
                </c:pt>
                <c:pt idx="241">
                  <c:v>477</c:v>
                </c:pt>
                <c:pt idx="242">
                  <c:v>470</c:v>
                </c:pt>
                <c:pt idx="243">
                  <c:v>469</c:v>
                </c:pt>
                <c:pt idx="244">
                  <c:v>463</c:v>
                </c:pt>
                <c:pt idx="245">
                  <c:v>463</c:v>
                </c:pt>
                <c:pt idx="246">
                  <c:v>460</c:v>
                </c:pt>
                <c:pt idx="247">
                  <c:v>460</c:v>
                </c:pt>
                <c:pt idx="248">
                  <c:v>454</c:v>
                </c:pt>
                <c:pt idx="249">
                  <c:v>454</c:v>
                </c:pt>
                <c:pt idx="250">
                  <c:v>450</c:v>
                </c:pt>
                <c:pt idx="251">
                  <c:v>445</c:v>
                </c:pt>
                <c:pt idx="252">
                  <c:v>440</c:v>
                </c:pt>
                <c:pt idx="253">
                  <c:v>434</c:v>
                </c:pt>
                <c:pt idx="254">
                  <c:v>432</c:v>
                </c:pt>
                <c:pt idx="255">
                  <c:v>431</c:v>
                </c:pt>
                <c:pt idx="256">
                  <c:v>427</c:v>
                </c:pt>
                <c:pt idx="257">
                  <c:v>425</c:v>
                </c:pt>
                <c:pt idx="258">
                  <c:v>424</c:v>
                </c:pt>
                <c:pt idx="259">
                  <c:v>423</c:v>
                </c:pt>
                <c:pt idx="260">
                  <c:v>422</c:v>
                </c:pt>
                <c:pt idx="261">
                  <c:v>420</c:v>
                </c:pt>
                <c:pt idx="262">
                  <c:v>420</c:v>
                </c:pt>
                <c:pt idx="263">
                  <c:v>417</c:v>
                </c:pt>
                <c:pt idx="264">
                  <c:v>416</c:v>
                </c:pt>
                <c:pt idx="265">
                  <c:v>413</c:v>
                </c:pt>
                <c:pt idx="266">
                  <c:v>411</c:v>
                </c:pt>
                <c:pt idx="267">
                  <c:v>408</c:v>
                </c:pt>
                <c:pt idx="268">
                  <c:v>407</c:v>
                </c:pt>
                <c:pt idx="269">
                  <c:v>403</c:v>
                </c:pt>
                <c:pt idx="270">
                  <c:v>402</c:v>
                </c:pt>
                <c:pt idx="271">
                  <c:v>399</c:v>
                </c:pt>
                <c:pt idx="272">
                  <c:v>398</c:v>
                </c:pt>
                <c:pt idx="273">
                  <c:v>398</c:v>
                </c:pt>
                <c:pt idx="274">
                  <c:v>398</c:v>
                </c:pt>
                <c:pt idx="275">
                  <c:v>397</c:v>
                </c:pt>
                <c:pt idx="276">
                  <c:v>393</c:v>
                </c:pt>
                <c:pt idx="277">
                  <c:v>391</c:v>
                </c:pt>
                <c:pt idx="278">
                  <c:v>391</c:v>
                </c:pt>
                <c:pt idx="279">
                  <c:v>391</c:v>
                </c:pt>
                <c:pt idx="280">
                  <c:v>387</c:v>
                </c:pt>
                <c:pt idx="281">
                  <c:v>386</c:v>
                </c:pt>
                <c:pt idx="282">
                  <c:v>385</c:v>
                </c:pt>
                <c:pt idx="283">
                  <c:v>384</c:v>
                </c:pt>
                <c:pt idx="284">
                  <c:v>383</c:v>
                </c:pt>
                <c:pt idx="285">
                  <c:v>373</c:v>
                </c:pt>
                <c:pt idx="286">
                  <c:v>372</c:v>
                </c:pt>
                <c:pt idx="287">
                  <c:v>370</c:v>
                </c:pt>
                <c:pt idx="288">
                  <c:v>370</c:v>
                </c:pt>
                <c:pt idx="289">
                  <c:v>369</c:v>
                </c:pt>
                <c:pt idx="290">
                  <c:v>367</c:v>
                </c:pt>
                <c:pt idx="291">
                  <c:v>364</c:v>
                </c:pt>
                <c:pt idx="292">
                  <c:v>361</c:v>
                </c:pt>
                <c:pt idx="293">
                  <c:v>360</c:v>
                </c:pt>
                <c:pt idx="294">
                  <c:v>356</c:v>
                </c:pt>
                <c:pt idx="295">
                  <c:v>355</c:v>
                </c:pt>
                <c:pt idx="296">
                  <c:v>353</c:v>
                </c:pt>
                <c:pt idx="297">
                  <c:v>352</c:v>
                </c:pt>
                <c:pt idx="298">
                  <c:v>351</c:v>
                </c:pt>
                <c:pt idx="299">
                  <c:v>349</c:v>
                </c:pt>
                <c:pt idx="300">
                  <c:v>348</c:v>
                </c:pt>
                <c:pt idx="301">
                  <c:v>342</c:v>
                </c:pt>
                <c:pt idx="302">
                  <c:v>341</c:v>
                </c:pt>
                <c:pt idx="303">
                  <c:v>339</c:v>
                </c:pt>
                <c:pt idx="304">
                  <c:v>337</c:v>
                </c:pt>
                <c:pt idx="305">
                  <c:v>337</c:v>
                </c:pt>
                <c:pt idx="306">
                  <c:v>334</c:v>
                </c:pt>
                <c:pt idx="307">
                  <c:v>332</c:v>
                </c:pt>
                <c:pt idx="308">
                  <c:v>331</c:v>
                </c:pt>
                <c:pt idx="309">
                  <c:v>328</c:v>
                </c:pt>
                <c:pt idx="310">
                  <c:v>323</c:v>
                </c:pt>
                <c:pt idx="311">
                  <c:v>321</c:v>
                </c:pt>
                <c:pt idx="312">
                  <c:v>319</c:v>
                </c:pt>
                <c:pt idx="313">
                  <c:v>317</c:v>
                </c:pt>
                <c:pt idx="314">
                  <c:v>302</c:v>
                </c:pt>
                <c:pt idx="315">
                  <c:v>301</c:v>
                </c:pt>
                <c:pt idx="316">
                  <c:v>299</c:v>
                </c:pt>
                <c:pt idx="317">
                  <c:v>292</c:v>
                </c:pt>
                <c:pt idx="318">
                  <c:v>290</c:v>
                </c:pt>
                <c:pt idx="319">
                  <c:v>289</c:v>
                </c:pt>
                <c:pt idx="320">
                  <c:v>276</c:v>
                </c:pt>
                <c:pt idx="321">
                  <c:v>270</c:v>
                </c:pt>
                <c:pt idx="322">
                  <c:v>262</c:v>
                </c:pt>
                <c:pt idx="323">
                  <c:v>257</c:v>
                </c:pt>
                <c:pt idx="324">
                  <c:v>250</c:v>
                </c:pt>
                <c:pt idx="325">
                  <c:v>250</c:v>
                </c:pt>
                <c:pt idx="326">
                  <c:v>246</c:v>
                </c:pt>
                <c:pt idx="327">
                  <c:v>239</c:v>
                </c:pt>
                <c:pt idx="328">
                  <c:v>234</c:v>
                </c:pt>
                <c:pt idx="329">
                  <c:v>229</c:v>
                </c:pt>
                <c:pt idx="330">
                  <c:v>225</c:v>
                </c:pt>
                <c:pt idx="331">
                  <c:v>221</c:v>
                </c:pt>
                <c:pt idx="332">
                  <c:v>220</c:v>
                </c:pt>
                <c:pt idx="333">
                  <c:v>219</c:v>
                </c:pt>
                <c:pt idx="334">
                  <c:v>217</c:v>
                </c:pt>
                <c:pt idx="335">
                  <c:v>202</c:v>
                </c:pt>
                <c:pt idx="336">
                  <c:v>174</c:v>
                </c:pt>
                <c:pt idx="337">
                  <c:v>171</c:v>
                </c:pt>
                <c:pt idx="338">
                  <c:v>169</c:v>
                </c:pt>
                <c:pt idx="339">
                  <c:v>165</c:v>
                </c:pt>
                <c:pt idx="340">
                  <c:v>159</c:v>
                </c:pt>
                <c:pt idx="341">
                  <c:v>159</c:v>
                </c:pt>
                <c:pt idx="342">
                  <c:v>158</c:v>
                </c:pt>
                <c:pt idx="343">
                  <c:v>154</c:v>
                </c:pt>
                <c:pt idx="344">
                  <c:v>153</c:v>
                </c:pt>
                <c:pt idx="345">
                  <c:v>153</c:v>
                </c:pt>
                <c:pt idx="346">
                  <c:v>126</c:v>
                </c:pt>
                <c:pt idx="347">
                  <c:v>105</c:v>
                </c:pt>
                <c:pt idx="348">
                  <c:v>88</c:v>
                </c:pt>
                <c:pt idx="349">
                  <c:v>3228</c:v>
                </c:pt>
                <c:pt idx="350">
                  <c:v>3219</c:v>
                </c:pt>
                <c:pt idx="351">
                  <c:v>3164</c:v>
                </c:pt>
                <c:pt idx="352">
                  <c:v>3159</c:v>
                </c:pt>
                <c:pt idx="353">
                  <c:v>3153</c:v>
                </c:pt>
                <c:pt idx="354">
                  <c:v>3071</c:v>
                </c:pt>
                <c:pt idx="355">
                  <c:v>3020</c:v>
                </c:pt>
                <c:pt idx="356">
                  <c:v>2988</c:v>
                </c:pt>
                <c:pt idx="357">
                  <c:v>2975</c:v>
                </c:pt>
                <c:pt idx="358">
                  <c:v>2969</c:v>
                </c:pt>
                <c:pt idx="359">
                  <c:v>2940</c:v>
                </c:pt>
                <c:pt idx="360">
                  <c:v>2921</c:v>
                </c:pt>
                <c:pt idx="361">
                  <c:v>2914</c:v>
                </c:pt>
                <c:pt idx="362">
                  <c:v>2892</c:v>
                </c:pt>
                <c:pt idx="363">
                  <c:v>2882</c:v>
                </c:pt>
                <c:pt idx="364">
                  <c:v>2866</c:v>
                </c:pt>
                <c:pt idx="365">
                  <c:v>2850</c:v>
                </c:pt>
                <c:pt idx="366">
                  <c:v>2843</c:v>
                </c:pt>
                <c:pt idx="367">
                  <c:v>2837</c:v>
                </c:pt>
                <c:pt idx="368">
                  <c:v>2796</c:v>
                </c:pt>
                <c:pt idx="369">
                  <c:v>2779</c:v>
                </c:pt>
                <c:pt idx="370">
                  <c:v>2726</c:v>
                </c:pt>
                <c:pt idx="371">
                  <c:v>2724</c:v>
                </c:pt>
                <c:pt idx="372">
                  <c:v>2716</c:v>
                </c:pt>
                <c:pt idx="373">
                  <c:v>2711</c:v>
                </c:pt>
                <c:pt idx="374">
                  <c:v>2694</c:v>
                </c:pt>
                <c:pt idx="375">
                  <c:v>2680</c:v>
                </c:pt>
                <c:pt idx="376">
                  <c:v>2663</c:v>
                </c:pt>
                <c:pt idx="377">
                  <c:v>2631</c:v>
                </c:pt>
                <c:pt idx="378">
                  <c:v>2629</c:v>
                </c:pt>
                <c:pt idx="379">
                  <c:v>2608</c:v>
                </c:pt>
                <c:pt idx="380">
                  <c:v>2580</c:v>
                </c:pt>
                <c:pt idx="381">
                  <c:v>2564</c:v>
                </c:pt>
                <c:pt idx="382">
                  <c:v>2556</c:v>
                </c:pt>
                <c:pt idx="383">
                  <c:v>2552</c:v>
                </c:pt>
                <c:pt idx="384">
                  <c:v>2526</c:v>
                </c:pt>
                <c:pt idx="385">
                  <c:v>2523</c:v>
                </c:pt>
                <c:pt idx="386">
                  <c:v>2519</c:v>
                </c:pt>
                <c:pt idx="387">
                  <c:v>2514</c:v>
                </c:pt>
                <c:pt idx="388">
                  <c:v>2499</c:v>
                </c:pt>
                <c:pt idx="389">
                  <c:v>2492</c:v>
                </c:pt>
                <c:pt idx="390">
                  <c:v>2489</c:v>
                </c:pt>
                <c:pt idx="391">
                  <c:v>2482</c:v>
                </c:pt>
                <c:pt idx="392">
                  <c:v>2471</c:v>
                </c:pt>
                <c:pt idx="393">
                  <c:v>2471</c:v>
                </c:pt>
                <c:pt idx="394">
                  <c:v>2458</c:v>
                </c:pt>
                <c:pt idx="395">
                  <c:v>2448</c:v>
                </c:pt>
                <c:pt idx="396">
                  <c:v>2426</c:v>
                </c:pt>
                <c:pt idx="397">
                  <c:v>2419</c:v>
                </c:pt>
                <c:pt idx="398">
                  <c:v>2393</c:v>
                </c:pt>
                <c:pt idx="399">
                  <c:v>2379</c:v>
                </c:pt>
                <c:pt idx="400">
                  <c:v>2375</c:v>
                </c:pt>
                <c:pt idx="401">
                  <c:v>2336</c:v>
                </c:pt>
                <c:pt idx="402">
                  <c:v>2314</c:v>
                </c:pt>
                <c:pt idx="403">
                  <c:v>2312</c:v>
                </c:pt>
                <c:pt idx="404">
                  <c:v>2303</c:v>
                </c:pt>
                <c:pt idx="405">
                  <c:v>2296</c:v>
                </c:pt>
                <c:pt idx="406">
                  <c:v>2287</c:v>
                </c:pt>
                <c:pt idx="407">
                  <c:v>2274</c:v>
                </c:pt>
                <c:pt idx="408">
                  <c:v>2192</c:v>
                </c:pt>
                <c:pt idx="409">
                  <c:v>2131</c:v>
                </c:pt>
                <c:pt idx="410">
                  <c:v>2108</c:v>
                </c:pt>
                <c:pt idx="411">
                  <c:v>2100</c:v>
                </c:pt>
                <c:pt idx="412">
                  <c:v>2067</c:v>
                </c:pt>
                <c:pt idx="413">
                  <c:v>2067</c:v>
                </c:pt>
                <c:pt idx="414">
                  <c:v>2057</c:v>
                </c:pt>
                <c:pt idx="415">
                  <c:v>2046</c:v>
                </c:pt>
                <c:pt idx="416">
                  <c:v>2034</c:v>
                </c:pt>
                <c:pt idx="417">
                  <c:v>2024</c:v>
                </c:pt>
                <c:pt idx="418">
                  <c:v>1999</c:v>
                </c:pt>
                <c:pt idx="419">
                  <c:v>1996</c:v>
                </c:pt>
                <c:pt idx="420">
                  <c:v>1978</c:v>
                </c:pt>
                <c:pt idx="421">
                  <c:v>1976</c:v>
                </c:pt>
                <c:pt idx="422">
                  <c:v>1962</c:v>
                </c:pt>
                <c:pt idx="423">
                  <c:v>1961</c:v>
                </c:pt>
                <c:pt idx="424">
                  <c:v>1960</c:v>
                </c:pt>
                <c:pt idx="425">
                  <c:v>1955</c:v>
                </c:pt>
                <c:pt idx="426">
                  <c:v>1930</c:v>
                </c:pt>
                <c:pt idx="427">
                  <c:v>1929</c:v>
                </c:pt>
                <c:pt idx="428">
                  <c:v>1908</c:v>
                </c:pt>
                <c:pt idx="429">
                  <c:v>1885</c:v>
                </c:pt>
                <c:pt idx="430">
                  <c:v>1868</c:v>
                </c:pt>
                <c:pt idx="431">
                  <c:v>1868</c:v>
                </c:pt>
                <c:pt idx="432">
                  <c:v>1868</c:v>
                </c:pt>
                <c:pt idx="433">
                  <c:v>1859</c:v>
                </c:pt>
                <c:pt idx="434">
                  <c:v>1857</c:v>
                </c:pt>
                <c:pt idx="435">
                  <c:v>1835</c:v>
                </c:pt>
                <c:pt idx="436">
                  <c:v>1815</c:v>
                </c:pt>
                <c:pt idx="437">
                  <c:v>1814</c:v>
                </c:pt>
                <c:pt idx="438">
                  <c:v>1790</c:v>
                </c:pt>
                <c:pt idx="439">
                  <c:v>1755</c:v>
                </c:pt>
                <c:pt idx="440">
                  <c:v>1741</c:v>
                </c:pt>
                <c:pt idx="441">
                  <c:v>1713</c:v>
                </c:pt>
                <c:pt idx="442">
                  <c:v>1707</c:v>
                </c:pt>
                <c:pt idx="443">
                  <c:v>1696</c:v>
                </c:pt>
                <c:pt idx="444">
                  <c:v>1690</c:v>
                </c:pt>
                <c:pt idx="445">
                  <c:v>1685</c:v>
                </c:pt>
                <c:pt idx="446">
                  <c:v>1682</c:v>
                </c:pt>
                <c:pt idx="447">
                  <c:v>1682</c:v>
                </c:pt>
                <c:pt idx="448">
                  <c:v>1659</c:v>
                </c:pt>
                <c:pt idx="449">
                  <c:v>1597</c:v>
                </c:pt>
                <c:pt idx="450">
                  <c:v>1592</c:v>
                </c:pt>
                <c:pt idx="451">
                  <c:v>1575</c:v>
                </c:pt>
                <c:pt idx="452">
                  <c:v>1569</c:v>
                </c:pt>
                <c:pt idx="453">
                  <c:v>1555</c:v>
                </c:pt>
                <c:pt idx="454">
                  <c:v>1545</c:v>
                </c:pt>
                <c:pt idx="455">
                  <c:v>1506</c:v>
                </c:pt>
                <c:pt idx="456">
                  <c:v>1506</c:v>
                </c:pt>
                <c:pt idx="457">
                  <c:v>1505</c:v>
                </c:pt>
                <c:pt idx="458">
                  <c:v>1482</c:v>
                </c:pt>
                <c:pt idx="459">
                  <c:v>1479</c:v>
                </c:pt>
                <c:pt idx="460">
                  <c:v>1470</c:v>
                </c:pt>
                <c:pt idx="461">
                  <c:v>1463</c:v>
                </c:pt>
                <c:pt idx="462">
                  <c:v>1461</c:v>
                </c:pt>
                <c:pt idx="463">
                  <c:v>1460</c:v>
                </c:pt>
                <c:pt idx="464">
                  <c:v>1432</c:v>
                </c:pt>
                <c:pt idx="465">
                  <c:v>1329</c:v>
                </c:pt>
                <c:pt idx="466">
                  <c:v>1324</c:v>
                </c:pt>
                <c:pt idx="467">
                  <c:v>1277</c:v>
                </c:pt>
                <c:pt idx="468">
                  <c:v>1270</c:v>
                </c:pt>
                <c:pt idx="469">
                  <c:v>1236</c:v>
                </c:pt>
                <c:pt idx="470">
                  <c:v>1228</c:v>
                </c:pt>
                <c:pt idx="471">
                  <c:v>1216</c:v>
                </c:pt>
                <c:pt idx="472">
                  <c:v>1201</c:v>
                </c:pt>
                <c:pt idx="473">
                  <c:v>1181</c:v>
                </c:pt>
                <c:pt idx="474">
                  <c:v>1161</c:v>
                </c:pt>
                <c:pt idx="475">
                  <c:v>1149</c:v>
                </c:pt>
                <c:pt idx="476">
                  <c:v>1129</c:v>
                </c:pt>
                <c:pt idx="477">
                  <c:v>1122</c:v>
                </c:pt>
                <c:pt idx="478">
                  <c:v>1087</c:v>
                </c:pt>
                <c:pt idx="479">
                  <c:v>1060</c:v>
                </c:pt>
                <c:pt idx="480">
                  <c:v>1048</c:v>
                </c:pt>
                <c:pt idx="481">
                  <c:v>1045</c:v>
                </c:pt>
                <c:pt idx="482">
                  <c:v>1026</c:v>
                </c:pt>
                <c:pt idx="483">
                  <c:v>1016</c:v>
                </c:pt>
                <c:pt idx="484">
                  <c:v>1008</c:v>
                </c:pt>
                <c:pt idx="485">
                  <c:v>996</c:v>
                </c:pt>
                <c:pt idx="486">
                  <c:v>995</c:v>
                </c:pt>
                <c:pt idx="487">
                  <c:v>994</c:v>
                </c:pt>
                <c:pt idx="488">
                  <c:v>990</c:v>
                </c:pt>
                <c:pt idx="489">
                  <c:v>983</c:v>
                </c:pt>
                <c:pt idx="490">
                  <c:v>953</c:v>
                </c:pt>
                <c:pt idx="491">
                  <c:v>949</c:v>
                </c:pt>
                <c:pt idx="492">
                  <c:v>944</c:v>
                </c:pt>
                <c:pt idx="493">
                  <c:v>915</c:v>
                </c:pt>
                <c:pt idx="494">
                  <c:v>904</c:v>
                </c:pt>
                <c:pt idx="495">
                  <c:v>900</c:v>
                </c:pt>
                <c:pt idx="496">
                  <c:v>898</c:v>
                </c:pt>
                <c:pt idx="497">
                  <c:v>889</c:v>
                </c:pt>
                <c:pt idx="498">
                  <c:v>850</c:v>
                </c:pt>
                <c:pt idx="499">
                  <c:v>847</c:v>
                </c:pt>
                <c:pt idx="500">
                  <c:v>839</c:v>
                </c:pt>
                <c:pt idx="501">
                  <c:v>810</c:v>
                </c:pt>
                <c:pt idx="502">
                  <c:v>797</c:v>
                </c:pt>
                <c:pt idx="503">
                  <c:v>789</c:v>
                </c:pt>
                <c:pt idx="504">
                  <c:v>775</c:v>
                </c:pt>
                <c:pt idx="505">
                  <c:v>735</c:v>
                </c:pt>
                <c:pt idx="506">
                  <c:v>680</c:v>
                </c:pt>
                <c:pt idx="507">
                  <c:v>674</c:v>
                </c:pt>
                <c:pt idx="508">
                  <c:v>672</c:v>
                </c:pt>
                <c:pt idx="509">
                  <c:v>664</c:v>
                </c:pt>
                <c:pt idx="510">
                  <c:v>531</c:v>
                </c:pt>
                <c:pt idx="511">
                  <c:v>512</c:v>
                </c:pt>
                <c:pt idx="512">
                  <c:v>504</c:v>
                </c:pt>
                <c:pt idx="513">
                  <c:v>291</c:v>
                </c:pt>
                <c:pt idx="514">
                  <c:v>244</c:v>
                </c:pt>
              </c:numCache>
            </c:numRef>
          </c:xVal>
          <c:yVal>
            <c:numRef>
              <c:f>Sheet1!$B$2:$B$516</c:f>
              <c:numCache>
                <c:formatCode>_-* #,##0_-;\-* #,##0_-;_-* "-"??_-;_-@_-</c:formatCode>
                <c:ptCount val="515"/>
                <c:pt idx="0">
                  <c:v>321.9327777777778</c:v>
                </c:pt>
                <c:pt idx="1">
                  <c:v>681.71580555555556</c:v>
                </c:pt>
                <c:pt idx="2">
                  <c:v>56.277680555555555</c:v>
                </c:pt>
                <c:pt idx="3">
                  <c:v>627.34087499999998</c:v>
                </c:pt>
                <c:pt idx="4">
                  <c:v>296.60620833333331</c:v>
                </c:pt>
                <c:pt idx="5">
                  <c:v>160.89790277777777</c:v>
                </c:pt>
                <c:pt idx="6">
                  <c:v>1865.9747499999999</c:v>
                </c:pt>
                <c:pt idx="7">
                  <c:v>266.40651388888887</c:v>
                </c:pt>
                <c:pt idx="8">
                  <c:v>148.28545833333334</c:v>
                </c:pt>
                <c:pt idx="9">
                  <c:v>151.88598611111112</c:v>
                </c:pt>
                <c:pt idx="10">
                  <c:v>824.79620833333331</c:v>
                </c:pt>
                <c:pt idx="11">
                  <c:v>124.37743055555555</c:v>
                </c:pt>
                <c:pt idx="12">
                  <c:v>194.5167777777778</c:v>
                </c:pt>
                <c:pt idx="13">
                  <c:v>234.28526388888892</c:v>
                </c:pt>
                <c:pt idx="14">
                  <c:v>88.488597222222225</c:v>
                </c:pt>
                <c:pt idx="15">
                  <c:v>794.25544444444438</c:v>
                </c:pt>
                <c:pt idx="16">
                  <c:v>381.48647222222223</c:v>
                </c:pt>
                <c:pt idx="17">
                  <c:v>296.35070833333333</c:v>
                </c:pt>
                <c:pt idx="18">
                  <c:v>2197.5811944444445</c:v>
                </c:pt>
                <c:pt idx="19">
                  <c:v>169.33563888888889</c:v>
                </c:pt>
                <c:pt idx="20">
                  <c:v>231.12936111111114</c:v>
                </c:pt>
                <c:pt idx="21">
                  <c:v>564.84500000000003</c:v>
                </c:pt>
                <c:pt idx="22">
                  <c:v>87.475416666666675</c:v>
                </c:pt>
                <c:pt idx="23">
                  <c:v>28.685416666666665</c:v>
                </c:pt>
                <c:pt idx="24">
                  <c:v>195.20345833333332</c:v>
                </c:pt>
                <c:pt idx="25">
                  <c:v>528.2824861111111</c:v>
                </c:pt>
                <c:pt idx="26">
                  <c:v>12.400763888888887</c:v>
                </c:pt>
                <c:pt idx="27">
                  <c:v>631.92813888888895</c:v>
                </c:pt>
                <c:pt idx="28">
                  <c:v>100.23933333333335</c:v>
                </c:pt>
                <c:pt idx="29">
                  <c:v>793.36087500000008</c:v>
                </c:pt>
                <c:pt idx="30">
                  <c:v>337.47522222222221</c:v>
                </c:pt>
                <c:pt idx="31">
                  <c:v>209.61627777777778</c:v>
                </c:pt>
                <c:pt idx="32">
                  <c:v>106.9407638888889</c:v>
                </c:pt>
                <c:pt idx="33">
                  <c:v>989.70219444444456</c:v>
                </c:pt>
                <c:pt idx="34">
                  <c:v>119.46920833333334</c:v>
                </c:pt>
                <c:pt idx="35">
                  <c:v>117.17751388888888</c:v>
                </c:pt>
                <c:pt idx="36">
                  <c:v>83.996722222222218</c:v>
                </c:pt>
                <c:pt idx="37">
                  <c:v>516.64552777777783</c:v>
                </c:pt>
                <c:pt idx="38">
                  <c:v>77.092736111111122</c:v>
                </c:pt>
                <c:pt idx="39">
                  <c:v>454.71079166666669</c:v>
                </c:pt>
                <c:pt idx="40">
                  <c:v>409.26720833333337</c:v>
                </c:pt>
                <c:pt idx="41">
                  <c:v>799.9595833333334</c:v>
                </c:pt>
                <c:pt idx="42">
                  <c:v>40.599736111111106</c:v>
                </c:pt>
                <c:pt idx="43">
                  <c:v>231.37616666666665</c:v>
                </c:pt>
                <c:pt idx="44">
                  <c:v>71.732430555555553</c:v>
                </c:pt>
                <c:pt idx="45">
                  <c:v>13.459666666666665</c:v>
                </c:pt>
                <c:pt idx="46">
                  <c:v>776.17759722222218</c:v>
                </c:pt>
                <c:pt idx="47">
                  <c:v>148.40320833333334</c:v>
                </c:pt>
                <c:pt idx="48">
                  <c:v>30.75288888888889</c:v>
                </c:pt>
                <c:pt idx="49">
                  <c:v>658.03183333333334</c:v>
                </c:pt>
                <c:pt idx="50">
                  <c:v>570.6548472222222</c:v>
                </c:pt>
                <c:pt idx="51">
                  <c:v>65.859402777777774</c:v>
                </c:pt>
                <c:pt idx="52">
                  <c:v>404.59101388888894</c:v>
                </c:pt>
                <c:pt idx="53">
                  <c:v>90.870361111111109</c:v>
                </c:pt>
                <c:pt idx="54">
                  <c:v>406.79043055555553</c:v>
                </c:pt>
                <c:pt idx="55">
                  <c:v>49.545208333333335</c:v>
                </c:pt>
                <c:pt idx="56">
                  <c:v>42.749097222222218</c:v>
                </c:pt>
                <c:pt idx="57">
                  <c:v>71.212902777777771</c:v>
                </c:pt>
                <c:pt idx="58">
                  <c:v>434.33244444444443</c:v>
                </c:pt>
                <c:pt idx="59">
                  <c:v>20.303527777777781</c:v>
                </c:pt>
                <c:pt idx="60">
                  <c:v>660.00058333333334</c:v>
                </c:pt>
                <c:pt idx="61">
                  <c:v>283.82805555555558</c:v>
                </c:pt>
                <c:pt idx="62">
                  <c:v>342.2945416666667</c:v>
                </c:pt>
                <c:pt idx="63">
                  <c:v>2514.1804444444442</c:v>
                </c:pt>
                <c:pt idx="64">
                  <c:v>69.947388888888895</c:v>
                </c:pt>
                <c:pt idx="65">
                  <c:v>319.95645833333333</c:v>
                </c:pt>
                <c:pt idx="66">
                  <c:v>106.53852777777779</c:v>
                </c:pt>
                <c:pt idx="67">
                  <c:v>118.82644444444443</c:v>
                </c:pt>
                <c:pt idx="68">
                  <c:v>856.98455555555552</c:v>
                </c:pt>
                <c:pt idx="69">
                  <c:v>303.75609722222225</c:v>
                </c:pt>
                <c:pt idx="70">
                  <c:v>356.10809722222223</c:v>
                </c:pt>
                <c:pt idx="71">
                  <c:v>525.77701388888886</c:v>
                </c:pt>
                <c:pt idx="72">
                  <c:v>500.49908333333326</c:v>
                </c:pt>
                <c:pt idx="73">
                  <c:v>188.93688888888889</c:v>
                </c:pt>
                <c:pt idx="74">
                  <c:v>61.514458333333337</c:v>
                </c:pt>
                <c:pt idx="75">
                  <c:v>115.46831944444445</c:v>
                </c:pt>
                <c:pt idx="76">
                  <c:v>342.21609722222223</c:v>
                </c:pt>
                <c:pt idx="77">
                  <c:v>50.561666666666667</c:v>
                </c:pt>
                <c:pt idx="78">
                  <c:v>80.542013888888889</c:v>
                </c:pt>
                <c:pt idx="79">
                  <c:v>40.54270833333333</c:v>
                </c:pt>
                <c:pt idx="80">
                  <c:v>1680.5635972222224</c:v>
                </c:pt>
                <c:pt idx="81">
                  <c:v>105.12358333333334</c:v>
                </c:pt>
                <c:pt idx="82">
                  <c:v>51.578930555555559</c:v>
                </c:pt>
                <c:pt idx="83">
                  <c:v>38.304763888888893</c:v>
                </c:pt>
                <c:pt idx="84">
                  <c:v>15.091583333333331</c:v>
                </c:pt>
                <c:pt idx="85">
                  <c:v>316.74725000000001</c:v>
                </c:pt>
                <c:pt idx="86">
                  <c:v>522.22736111111101</c:v>
                </c:pt>
                <c:pt idx="87">
                  <c:v>301.77641666666665</c:v>
                </c:pt>
                <c:pt idx="88">
                  <c:v>274.96375</c:v>
                </c:pt>
                <c:pt idx="89">
                  <c:v>30.634444444444448</c:v>
                </c:pt>
                <c:pt idx="90">
                  <c:v>534.76102777777783</c:v>
                </c:pt>
                <c:pt idx="91">
                  <c:v>51.150041666666667</c:v>
                </c:pt>
                <c:pt idx="92">
                  <c:v>40.982430555555553</c:v>
                </c:pt>
                <c:pt idx="93">
                  <c:v>301.45901388888888</c:v>
                </c:pt>
                <c:pt idx="94">
                  <c:v>98.373236111111126</c:v>
                </c:pt>
                <c:pt idx="95">
                  <c:v>1216.2820416666666</c:v>
                </c:pt>
                <c:pt idx="96">
                  <c:v>44.865958333333339</c:v>
                </c:pt>
                <c:pt idx="97">
                  <c:v>59.589402777777778</c:v>
                </c:pt>
                <c:pt idx="98">
                  <c:v>80.979638888888886</c:v>
                </c:pt>
                <c:pt idx="99">
                  <c:v>647.88851388888884</c:v>
                </c:pt>
                <c:pt idx="100">
                  <c:v>403.02599999999995</c:v>
                </c:pt>
                <c:pt idx="101">
                  <c:v>23.354402777777775</c:v>
                </c:pt>
                <c:pt idx="102">
                  <c:v>1088.3567500000001</c:v>
                </c:pt>
                <c:pt idx="103">
                  <c:v>16.689</c:v>
                </c:pt>
                <c:pt idx="104">
                  <c:v>15.800375000000001</c:v>
                </c:pt>
                <c:pt idx="105">
                  <c:v>518.01049999999998</c:v>
                </c:pt>
                <c:pt idx="106">
                  <c:v>59.172638888888891</c:v>
                </c:pt>
                <c:pt idx="107">
                  <c:v>19.556069444444443</c:v>
                </c:pt>
                <c:pt idx="108">
                  <c:v>12.149194444444445</c:v>
                </c:pt>
                <c:pt idx="109">
                  <c:v>48.479500000000009</c:v>
                </c:pt>
                <c:pt idx="110">
                  <c:v>34.485125000000004</c:v>
                </c:pt>
                <c:pt idx="111">
                  <c:v>129.1515</c:v>
                </c:pt>
                <c:pt idx="112">
                  <c:v>710.24090277777782</c:v>
                </c:pt>
                <c:pt idx="113">
                  <c:v>291.02244444444443</c:v>
                </c:pt>
                <c:pt idx="114">
                  <c:v>123.19115277777779</c:v>
                </c:pt>
                <c:pt idx="115">
                  <c:v>93.967847222222233</c:v>
                </c:pt>
                <c:pt idx="116">
                  <c:v>64.1845</c:v>
                </c:pt>
                <c:pt idx="117">
                  <c:v>99.369597222222225</c:v>
                </c:pt>
                <c:pt idx="118">
                  <c:v>1967.0244861111109</c:v>
                </c:pt>
                <c:pt idx="119">
                  <c:v>113.92101388888889</c:v>
                </c:pt>
                <c:pt idx="120">
                  <c:v>40.622541666666663</c:v>
                </c:pt>
                <c:pt idx="121">
                  <c:v>939.08556944444456</c:v>
                </c:pt>
                <c:pt idx="122">
                  <c:v>472.17415277777781</c:v>
                </c:pt>
                <c:pt idx="123">
                  <c:v>294.46348611111114</c:v>
                </c:pt>
                <c:pt idx="124">
                  <c:v>30.191166666666668</c:v>
                </c:pt>
                <c:pt idx="125">
                  <c:v>23.841166666666666</c:v>
                </c:pt>
                <c:pt idx="126">
                  <c:v>3101.3949722222219</c:v>
                </c:pt>
                <c:pt idx="127">
                  <c:v>309.82959722222222</c:v>
                </c:pt>
                <c:pt idx="128">
                  <c:v>710.68049999999994</c:v>
                </c:pt>
                <c:pt idx="129">
                  <c:v>564.69311111111119</c:v>
                </c:pt>
                <c:pt idx="130">
                  <c:v>16.174249999999997</c:v>
                </c:pt>
                <c:pt idx="131">
                  <c:v>2161.5902222222221</c:v>
                </c:pt>
                <c:pt idx="132">
                  <c:v>1647.0521944444445</c:v>
                </c:pt>
                <c:pt idx="133">
                  <c:v>386.95769444444443</c:v>
                </c:pt>
                <c:pt idx="134">
                  <c:v>12.56073611111111</c:v>
                </c:pt>
                <c:pt idx="135">
                  <c:v>561.95272222222218</c:v>
                </c:pt>
                <c:pt idx="136">
                  <c:v>143.60380555555554</c:v>
                </c:pt>
                <c:pt idx="137">
                  <c:v>39.226277777777774</c:v>
                </c:pt>
                <c:pt idx="138">
                  <c:v>2117.7645416666664</c:v>
                </c:pt>
                <c:pt idx="139">
                  <c:v>211.41555555555558</c:v>
                </c:pt>
                <c:pt idx="140">
                  <c:v>262.06611111111113</c:v>
                </c:pt>
                <c:pt idx="141">
                  <c:v>37.332874999999994</c:v>
                </c:pt>
                <c:pt idx="142">
                  <c:v>37.166680555555551</c:v>
                </c:pt>
                <c:pt idx="143">
                  <c:v>946.49334722222216</c:v>
                </c:pt>
                <c:pt idx="144">
                  <c:v>238.60773611111111</c:v>
                </c:pt>
                <c:pt idx="145">
                  <c:v>942.01743055555562</c:v>
                </c:pt>
                <c:pt idx="146">
                  <c:v>877.53409722222227</c:v>
                </c:pt>
                <c:pt idx="147">
                  <c:v>88.988652777777787</c:v>
                </c:pt>
                <c:pt idx="148">
                  <c:v>101.89306944444446</c:v>
                </c:pt>
                <c:pt idx="149">
                  <c:v>69.929972222222219</c:v>
                </c:pt>
                <c:pt idx="150">
                  <c:v>64.058722222222215</c:v>
                </c:pt>
                <c:pt idx="151">
                  <c:v>60.418680555555554</c:v>
                </c:pt>
                <c:pt idx="152">
                  <c:v>95.261166666666682</c:v>
                </c:pt>
                <c:pt idx="153">
                  <c:v>248.48570833333332</c:v>
                </c:pt>
                <c:pt idx="154">
                  <c:v>410.33006944444446</c:v>
                </c:pt>
                <c:pt idx="155">
                  <c:v>17.967763888888889</c:v>
                </c:pt>
                <c:pt idx="156">
                  <c:v>100.04524999999998</c:v>
                </c:pt>
                <c:pt idx="157">
                  <c:v>561.61698611111103</c:v>
                </c:pt>
                <c:pt idx="158">
                  <c:v>463.38470833333332</c:v>
                </c:pt>
                <c:pt idx="159">
                  <c:v>157.93047222222222</c:v>
                </c:pt>
                <c:pt idx="160">
                  <c:v>189.38790277777775</c:v>
                </c:pt>
                <c:pt idx="161">
                  <c:v>99.770638888888897</c:v>
                </c:pt>
                <c:pt idx="162">
                  <c:v>29.868069444444448</c:v>
                </c:pt>
                <c:pt idx="163">
                  <c:v>337.56202777777776</c:v>
                </c:pt>
                <c:pt idx="164">
                  <c:v>133.04338888888887</c:v>
                </c:pt>
                <c:pt idx="165">
                  <c:v>57.910499999999999</c:v>
                </c:pt>
                <c:pt idx="166">
                  <c:v>100.51302777777778</c:v>
                </c:pt>
                <c:pt idx="167">
                  <c:v>15.993444444444442</c:v>
                </c:pt>
                <c:pt idx="168">
                  <c:v>861.45245833333331</c:v>
                </c:pt>
                <c:pt idx="169">
                  <c:v>97.769666666666666</c:v>
                </c:pt>
                <c:pt idx="170">
                  <c:v>42.702833333333338</c:v>
                </c:pt>
                <c:pt idx="171">
                  <c:v>33.561166666666665</c:v>
                </c:pt>
                <c:pt idx="172">
                  <c:v>122.0235</c:v>
                </c:pt>
                <c:pt idx="173">
                  <c:v>203.5722638888889</c:v>
                </c:pt>
                <c:pt idx="174">
                  <c:v>25.530458333333335</c:v>
                </c:pt>
                <c:pt idx="175">
                  <c:v>534.45526388888891</c:v>
                </c:pt>
                <c:pt idx="176">
                  <c:v>80.931916666666666</c:v>
                </c:pt>
                <c:pt idx="177">
                  <c:v>106.05795833333333</c:v>
                </c:pt>
                <c:pt idx="178">
                  <c:v>27.509250000000002</c:v>
                </c:pt>
                <c:pt idx="179">
                  <c:v>57.730625000000003</c:v>
                </c:pt>
                <c:pt idx="180">
                  <c:v>88.609319444444438</c:v>
                </c:pt>
                <c:pt idx="181">
                  <c:v>62.452069444444454</c:v>
                </c:pt>
                <c:pt idx="182">
                  <c:v>339.68101388888891</c:v>
                </c:pt>
                <c:pt idx="183">
                  <c:v>75.867916666666659</c:v>
                </c:pt>
                <c:pt idx="184">
                  <c:v>782.90115277777784</c:v>
                </c:pt>
                <c:pt idx="185">
                  <c:v>304.45734722222221</c:v>
                </c:pt>
                <c:pt idx="186">
                  <c:v>636.69363888888893</c:v>
                </c:pt>
                <c:pt idx="187">
                  <c:v>301.32026388888886</c:v>
                </c:pt>
                <c:pt idx="188">
                  <c:v>1137.5858333333333</c:v>
                </c:pt>
                <c:pt idx="189">
                  <c:v>82.871694444444444</c:v>
                </c:pt>
                <c:pt idx="190">
                  <c:v>1052.7963611111111</c:v>
                </c:pt>
                <c:pt idx="191">
                  <c:v>363.00229166666668</c:v>
                </c:pt>
                <c:pt idx="192">
                  <c:v>67.34697222222222</c:v>
                </c:pt>
                <c:pt idx="193">
                  <c:v>478.98402777777778</c:v>
                </c:pt>
                <c:pt idx="194">
                  <c:v>485.53100000000001</c:v>
                </c:pt>
                <c:pt idx="195">
                  <c:v>40.902722222222224</c:v>
                </c:pt>
                <c:pt idx="196">
                  <c:v>35.164833333333334</c:v>
                </c:pt>
                <c:pt idx="197">
                  <c:v>20.497277777777779</c:v>
                </c:pt>
                <c:pt idx="198">
                  <c:v>1244.4235277777777</c:v>
                </c:pt>
                <c:pt idx="199">
                  <c:v>118.495625</c:v>
                </c:pt>
                <c:pt idx="200">
                  <c:v>103.28425</c:v>
                </c:pt>
                <c:pt idx="201">
                  <c:v>367.83640277777783</c:v>
                </c:pt>
                <c:pt idx="202">
                  <c:v>75.918486111111108</c:v>
                </c:pt>
                <c:pt idx="203">
                  <c:v>147.13345833333332</c:v>
                </c:pt>
                <c:pt idx="204">
                  <c:v>81.987361111111113</c:v>
                </c:pt>
                <c:pt idx="205">
                  <c:v>238.71187499999999</c:v>
                </c:pt>
                <c:pt idx="206">
                  <c:v>321.09140277777777</c:v>
                </c:pt>
                <c:pt idx="207">
                  <c:v>533.47536111111117</c:v>
                </c:pt>
                <c:pt idx="208">
                  <c:v>220.61527777777778</c:v>
                </c:pt>
                <c:pt idx="209">
                  <c:v>49.185555555555553</c:v>
                </c:pt>
                <c:pt idx="210">
                  <c:v>106.87466666666666</c:v>
                </c:pt>
                <c:pt idx="211">
                  <c:v>47.614972222222221</c:v>
                </c:pt>
                <c:pt idx="212">
                  <c:v>152.52558333333334</c:v>
                </c:pt>
                <c:pt idx="213">
                  <c:v>290.96063888888887</c:v>
                </c:pt>
                <c:pt idx="214">
                  <c:v>68.152083333333337</c:v>
                </c:pt>
                <c:pt idx="215">
                  <c:v>904.8309305555556</c:v>
                </c:pt>
                <c:pt idx="216">
                  <c:v>2494.4139166666669</c:v>
                </c:pt>
                <c:pt idx="217">
                  <c:v>129.77715277777779</c:v>
                </c:pt>
                <c:pt idx="218">
                  <c:v>634.73695833333329</c:v>
                </c:pt>
                <c:pt idx="219">
                  <c:v>101.44829166666665</c:v>
                </c:pt>
                <c:pt idx="220">
                  <c:v>1157.8158888888888</c:v>
                </c:pt>
                <c:pt idx="221">
                  <c:v>66.36281944444444</c:v>
                </c:pt>
                <c:pt idx="222">
                  <c:v>60.081874999999997</c:v>
                </c:pt>
                <c:pt idx="223">
                  <c:v>55.621875000000003</c:v>
                </c:pt>
                <c:pt idx="224">
                  <c:v>138.71293055555554</c:v>
                </c:pt>
                <c:pt idx="225">
                  <c:v>10.468819444444446</c:v>
                </c:pt>
                <c:pt idx="226">
                  <c:v>30.57011111111111</c:v>
                </c:pt>
                <c:pt idx="227">
                  <c:v>705.50469444444445</c:v>
                </c:pt>
                <c:pt idx="228">
                  <c:v>1505.8039444444441</c:v>
                </c:pt>
                <c:pt idx="229">
                  <c:v>399.11198611111109</c:v>
                </c:pt>
                <c:pt idx="230">
                  <c:v>142.52248611111111</c:v>
                </c:pt>
                <c:pt idx="231">
                  <c:v>297.30297222222225</c:v>
                </c:pt>
                <c:pt idx="232">
                  <c:v>1123.6464583333332</c:v>
                </c:pt>
                <c:pt idx="233">
                  <c:v>41.343805555555555</c:v>
                </c:pt>
                <c:pt idx="234">
                  <c:v>203.53702777777775</c:v>
                </c:pt>
                <c:pt idx="235">
                  <c:v>123.60684722222221</c:v>
                </c:pt>
                <c:pt idx="236">
                  <c:v>13.804388888888889</c:v>
                </c:pt>
                <c:pt idx="237">
                  <c:v>53.97869444444445</c:v>
                </c:pt>
                <c:pt idx="238">
                  <c:v>37.949652777777779</c:v>
                </c:pt>
                <c:pt idx="239">
                  <c:v>35.69093055555556</c:v>
                </c:pt>
                <c:pt idx="240">
                  <c:v>235.37852777777775</c:v>
                </c:pt>
                <c:pt idx="241">
                  <c:v>167.18619444444445</c:v>
                </c:pt>
                <c:pt idx="242">
                  <c:v>410.02305555555552</c:v>
                </c:pt>
                <c:pt idx="243">
                  <c:v>244.12569444444443</c:v>
                </c:pt>
                <c:pt idx="244">
                  <c:v>131.06468055555555</c:v>
                </c:pt>
                <c:pt idx="245">
                  <c:v>27.616833333333336</c:v>
                </c:pt>
                <c:pt idx="246">
                  <c:v>403.72143055555557</c:v>
                </c:pt>
                <c:pt idx="247">
                  <c:v>345.51888888888891</c:v>
                </c:pt>
                <c:pt idx="248">
                  <c:v>271.60545833333333</c:v>
                </c:pt>
                <c:pt idx="249">
                  <c:v>212.12411111111109</c:v>
                </c:pt>
                <c:pt idx="250">
                  <c:v>100.0423472222222</c:v>
                </c:pt>
                <c:pt idx="251">
                  <c:v>398.14204166666667</c:v>
                </c:pt>
                <c:pt idx="252">
                  <c:v>250.13516666666666</c:v>
                </c:pt>
                <c:pt idx="253">
                  <c:v>111.55001388888888</c:v>
                </c:pt>
                <c:pt idx="254">
                  <c:v>131.16440277777778</c:v>
                </c:pt>
                <c:pt idx="255">
                  <c:v>23.738291666666665</c:v>
                </c:pt>
                <c:pt idx="256">
                  <c:v>147.44422222222221</c:v>
                </c:pt>
                <c:pt idx="257">
                  <c:v>381.74463888888891</c:v>
                </c:pt>
                <c:pt idx="258">
                  <c:v>96.07172222222222</c:v>
                </c:pt>
                <c:pt idx="259">
                  <c:v>25.837736111111109</c:v>
                </c:pt>
                <c:pt idx="260">
                  <c:v>27.916361111111108</c:v>
                </c:pt>
                <c:pt idx="261">
                  <c:v>710.92345833333331</c:v>
                </c:pt>
                <c:pt idx="262">
                  <c:v>32.377472222222224</c:v>
                </c:pt>
                <c:pt idx="263">
                  <c:v>796.05918055555549</c:v>
                </c:pt>
                <c:pt idx="264">
                  <c:v>28.346194444444446</c:v>
                </c:pt>
                <c:pt idx="265">
                  <c:v>846.57580555555546</c:v>
                </c:pt>
                <c:pt idx="266">
                  <c:v>147.38574999999997</c:v>
                </c:pt>
                <c:pt idx="267">
                  <c:v>414.22483333333332</c:v>
                </c:pt>
                <c:pt idx="268">
                  <c:v>46.586097222222229</c:v>
                </c:pt>
                <c:pt idx="269">
                  <c:v>40.865847222222229</c:v>
                </c:pt>
                <c:pt idx="270">
                  <c:v>201.90465277777778</c:v>
                </c:pt>
                <c:pt idx="271">
                  <c:v>1447.3057638888888</c:v>
                </c:pt>
                <c:pt idx="272">
                  <c:v>461.80133333333339</c:v>
                </c:pt>
                <c:pt idx="273">
                  <c:v>116.83070833333333</c:v>
                </c:pt>
                <c:pt idx="274">
                  <c:v>13.098680555555555</c:v>
                </c:pt>
                <c:pt idx="275">
                  <c:v>111.06101388888888</c:v>
                </c:pt>
                <c:pt idx="276">
                  <c:v>614.05302777777774</c:v>
                </c:pt>
                <c:pt idx="277">
                  <c:v>149.38405555555556</c:v>
                </c:pt>
                <c:pt idx="278">
                  <c:v>134.60612499999999</c:v>
                </c:pt>
                <c:pt idx="279">
                  <c:v>25.177013888888887</c:v>
                </c:pt>
                <c:pt idx="280">
                  <c:v>198.26738888888892</c:v>
                </c:pt>
                <c:pt idx="281">
                  <c:v>735.61050000000012</c:v>
                </c:pt>
                <c:pt idx="282">
                  <c:v>161.81765277777777</c:v>
                </c:pt>
                <c:pt idx="283">
                  <c:v>61.88979166666666</c:v>
                </c:pt>
                <c:pt idx="284">
                  <c:v>14.379430555555556</c:v>
                </c:pt>
                <c:pt idx="285">
                  <c:v>18.531444444444443</c:v>
                </c:pt>
                <c:pt idx="286">
                  <c:v>80.751916666666673</c:v>
                </c:pt>
                <c:pt idx="287">
                  <c:v>454.40720833333336</c:v>
                </c:pt>
                <c:pt idx="288">
                  <c:v>65.734541666666658</c:v>
                </c:pt>
                <c:pt idx="289">
                  <c:v>1412.5923333333333</c:v>
                </c:pt>
                <c:pt idx="290">
                  <c:v>553.23038888888891</c:v>
                </c:pt>
                <c:pt idx="291">
                  <c:v>541.42445833333329</c:v>
                </c:pt>
                <c:pt idx="292">
                  <c:v>1479.8363333333336</c:v>
                </c:pt>
                <c:pt idx="293">
                  <c:v>6957.2219861111116</c:v>
                </c:pt>
                <c:pt idx="294">
                  <c:v>1267.1649444444445</c:v>
                </c:pt>
                <c:pt idx="295">
                  <c:v>23.080736111111111</c:v>
                </c:pt>
                <c:pt idx="296">
                  <c:v>54.689916666666676</c:v>
                </c:pt>
                <c:pt idx="297">
                  <c:v>31.067930555555556</c:v>
                </c:pt>
                <c:pt idx="298">
                  <c:v>354.31395833333329</c:v>
                </c:pt>
                <c:pt idx="299">
                  <c:v>700.39259722222221</c:v>
                </c:pt>
                <c:pt idx="300">
                  <c:v>66.464916666666667</c:v>
                </c:pt>
                <c:pt idx="301">
                  <c:v>69.987013888888896</c:v>
                </c:pt>
                <c:pt idx="302">
                  <c:v>192.88536111111114</c:v>
                </c:pt>
                <c:pt idx="303">
                  <c:v>32.984527777777778</c:v>
                </c:pt>
                <c:pt idx="304">
                  <c:v>1314.6524861111111</c:v>
                </c:pt>
                <c:pt idx="305">
                  <c:v>88.927513888888882</c:v>
                </c:pt>
                <c:pt idx="306">
                  <c:v>209.4193472222222</c:v>
                </c:pt>
                <c:pt idx="307">
                  <c:v>2059.9773055555556</c:v>
                </c:pt>
                <c:pt idx="308">
                  <c:v>132.37152777777777</c:v>
                </c:pt>
                <c:pt idx="309">
                  <c:v>706.4881388888889</c:v>
                </c:pt>
                <c:pt idx="310">
                  <c:v>1586.0108750000002</c:v>
                </c:pt>
                <c:pt idx="311">
                  <c:v>381.28391666666664</c:v>
                </c:pt>
                <c:pt idx="312">
                  <c:v>13.633791666666667</c:v>
                </c:pt>
                <c:pt idx="313">
                  <c:v>432.14348611111109</c:v>
                </c:pt>
                <c:pt idx="314">
                  <c:v>69.772305555555548</c:v>
                </c:pt>
                <c:pt idx="315">
                  <c:v>550.38663888888891</c:v>
                </c:pt>
                <c:pt idx="316">
                  <c:v>56.952249999999992</c:v>
                </c:pt>
                <c:pt idx="317">
                  <c:v>10.292249999999999</c:v>
                </c:pt>
                <c:pt idx="318">
                  <c:v>18.009361111111112</c:v>
                </c:pt>
                <c:pt idx="319">
                  <c:v>289.42995833333333</c:v>
                </c:pt>
                <c:pt idx="320">
                  <c:v>12.154138888888887</c:v>
                </c:pt>
                <c:pt idx="321">
                  <c:v>231.40943055555553</c:v>
                </c:pt>
                <c:pt idx="322">
                  <c:v>48.78980555555556</c:v>
                </c:pt>
                <c:pt idx="323">
                  <c:v>54.660402777777783</c:v>
                </c:pt>
                <c:pt idx="324">
                  <c:v>367.88765277777776</c:v>
                </c:pt>
                <c:pt idx="325">
                  <c:v>23.442027777777781</c:v>
                </c:pt>
                <c:pt idx="326">
                  <c:v>50.696652777777771</c:v>
                </c:pt>
                <c:pt idx="327">
                  <c:v>32.75844444444445</c:v>
                </c:pt>
                <c:pt idx="328">
                  <c:v>59.033944444444451</c:v>
                </c:pt>
                <c:pt idx="329">
                  <c:v>301.81673611111108</c:v>
                </c:pt>
                <c:pt idx="330">
                  <c:v>14.961722222222223</c:v>
                </c:pt>
                <c:pt idx="331">
                  <c:v>65.881388888888893</c:v>
                </c:pt>
                <c:pt idx="332">
                  <c:v>216.54709722222222</c:v>
                </c:pt>
                <c:pt idx="333">
                  <c:v>80.148194444444442</c:v>
                </c:pt>
                <c:pt idx="334">
                  <c:v>56.314069444444449</c:v>
                </c:pt>
                <c:pt idx="335">
                  <c:v>67.474263888888885</c:v>
                </c:pt>
                <c:pt idx="336">
                  <c:v>54.429638888888881</c:v>
                </c:pt>
                <c:pt idx="337">
                  <c:v>92.665333333333351</c:v>
                </c:pt>
                <c:pt idx="338">
                  <c:v>40.306319444444441</c:v>
                </c:pt>
                <c:pt idx="339">
                  <c:v>802.90965277777775</c:v>
                </c:pt>
                <c:pt idx="340">
                  <c:v>23.231847222222221</c:v>
                </c:pt>
                <c:pt idx="341">
                  <c:v>10.581375</c:v>
                </c:pt>
                <c:pt idx="342">
                  <c:v>10.487027777777778</c:v>
                </c:pt>
                <c:pt idx="343">
                  <c:v>27.24186111111111</c:v>
                </c:pt>
                <c:pt idx="344">
                  <c:v>126.70369444444445</c:v>
                </c:pt>
                <c:pt idx="345">
                  <c:v>17.138666666666666</c:v>
                </c:pt>
                <c:pt idx="346">
                  <c:v>28.311680555555554</c:v>
                </c:pt>
                <c:pt idx="347">
                  <c:v>23.295513888888884</c:v>
                </c:pt>
                <c:pt idx="348">
                  <c:v>29.248638888888891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Somente Conexão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7"/>
            <c:spPr>
              <a:solidFill>
                <a:srgbClr val="FFC000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xVal>
            <c:numRef>
              <c:f>Sheet1!$A$2:$A$516</c:f>
              <c:numCache>
                <c:formatCode>General</c:formatCode>
                <c:ptCount val="515"/>
                <c:pt idx="0">
                  <c:v>2860</c:v>
                </c:pt>
                <c:pt idx="1">
                  <c:v>2716</c:v>
                </c:pt>
                <c:pt idx="2">
                  <c:v>2484</c:v>
                </c:pt>
                <c:pt idx="3">
                  <c:v>2471</c:v>
                </c:pt>
                <c:pt idx="4">
                  <c:v>2462</c:v>
                </c:pt>
                <c:pt idx="5">
                  <c:v>2393</c:v>
                </c:pt>
                <c:pt idx="6">
                  <c:v>2355</c:v>
                </c:pt>
                <c:pt idx="7">
                  <c:v>2349</c:v>
                </c:pt>
                <c:pt idx="8">
                  <c:v>2345</c:v>
                </c:pt>
                <c:pt idx="9">
                  <c:v>2322</c:v>
                </c:pt>
                <c:pt idx="10">
                  <c:v>2283</c:v>
                </c:pt>
                <c:pt idx="11">
                  <c:v>2282</c:v>
                </c:pt>
                <c:pt idx="12">
                  <c:v>2272</c:v>
                </c:pt>
                <c:pt idx="13">
                  <c:v>2256</c:v>
                </c:pt>
                <c:pt idx="14">
                  <c:v>2201</c:v>
                </c:pt>
                <c:pt idx="15">
                  <c:v>2194</c:v>
                </c:pt>
                <c:pt idx="16">
                  <c:v>2193</c:v>
                </c:pt>
                <c:pt idx="17">
                  <c:v>2110</c:v>
                </c:pt>
                <c:pt idx="18">
                  <c:v>2102</c:v>
                </c:pt>
                <c:pt idx="19">
                  <c:v>2095</c:v>
                </c:pt>
                <c:pt idx="20">
                  <c:v>2082</c:v>
                </c:pt>
                <c:pt idx="21">
                  <c:v>2065</c:v>
                </c:pt>
                <c:pt idx="22">
                  <c:v>2052</c:v>
                </c:pt>
                <c:pt idx="23">
                  <c:v>2044</c:v>
                </c:pt>
                <c:pt idx="24">
                  <c:v>1972</c:v>
                </c:pt>
                <c:pt idx="25">
                  <c:v>1969</c:v>
                </c:pt>
                <c:pt idx="26">
                  <c:v>1960</c:v>
                </c:pt>
                <c:pt idx="27">
                  <c:v>1957</c:v>
                </c:pt>
                <c:pt idx="28">
                  <c:v>1931</c:v>
                </c:pt>
                <c:pt idx="29">
                  <c:v>1919</c:v>
                </c:pt>
                <c:pt idx="30">
                  <c:v>1913</c:v>
                </c:pt>
                <c:pt idx="31">
                  <c:v>1911</c:v>
                </c:pt>
                <c:pt idx="32">
                  <c:v>1865</c:v>
                </c:pt>
                <c:pt idx="33">
                  <c:v>1862</c:v>
                </c:pt>
                <c:pt idx="34">
                  <c:v>1818</c:v>
                </c:pt>
                <c:pt idx="35">
                  <c:v>1813</c:v>
                </c:pt>
                <c:pt idx="36">
                  <c:v>1783</c:v>
                </c:pt>
                <c:pt idx="37">
                  <c:v>1744</c:v>
                </c:pt>
                <c:pt idx="38">
                  <c:v>1719</c:v>
                </c:pt>
                <c:pt idx="39">
                  <c:v>1715</c:v>
                </c:pt>
                <c:pt idx="40">
                  <c:v>1712</c:v>
                </c:pt>
                <c:pt idx="41">
                  <c:v>1698</c:v>
                </c:pt>
                <c:pt idx="42">
                  <c:v>1693</c:v>
                </c:pt>
                <c:pt idx="43">
                  <c:v>1690</c:v>
                </c:pt>
                <c:pt idx="44">
                  <c:v>1684</c:v>
                </c:pt>
                <c:pt idx="45">
                  <c:v>1669</c:v>
                </c:pt>
                <c:pt idx="46">
                  <c:v>1650</c:v>
                </c:pt>
                <c:pt idx="47">
                  <c:v>1650</c:v>
                </c:pt>
                <c:pt idx="48">
                  <c:v>1622</c:v>
                </c:pt>
                <c:pt idx="49">
                  <c:v>1619</c:v>
                </c:pt>
                <c:pt idx="50">
                  <c:v>1619</c:v>
                </c:pt>
                <c:pt idx="51">
                  <c:v>1615</c:v>
                </c:pt>
                <c:pt idx="52">
                  <c:v>1607</c:v>
                </c:pt>
                <c:pt idx="53">
                  <c:v>1563</c:v>
                </c:pt>
                <c:pt idx="54">
                  <c:v>1543</c:v>
                </c:pt>
                <c:pt idx="55">
                  <c:v>1522</c:v>
                </c:pt>
                <c:pt idx="56">
                  <c:v>1505</c:v>
                </c:pt>
                <c:pt idx="57">
                  <c:v>1491</c:v>
                </c:pt>
                <c:pt idx="58">
                  <c:v>1490</c:v>
                </c:pt>
                <c:pt idx="59">
                  <c:v>1490</c:v>
                </c:pt>
                <c:pt idx="60">
                  <c:v>1484</c:v>
                </c:pt>
                <c:pt idx="61">
                  <c:v>1478</c:v>
                </c:pt>
                <c:pt idx="62">
                  <c:v>1455</c:v>
                </c:pt>
                <c:pt idx="63">
                  <c:v>1444</c:v>
                </c:pt>
                <c:pt idx="64">
                  <c:v>1424</c:v>
                </c:pt>
                <c:pt idx="65">
                  <c:v>1370</c:v>
                </c:pt>
                <c:pt idx="66">
                  <c:v>1363</c:v>
                </c:pt>
                <c:pt idx="67">
                  <c:v>1349</c:v>
                </c:pt>
                <c:pt idx="68">
                  <c:v>1336</c:v>
                </c:pt>
                <c:pt idx="69">
                  <c:v>1334</c:v>
                </c:pt>
                <c:pt idx="70">
                  <c:v>1325</c:v>
                </c:pt>
                <c:pt idx="71">
                  <c:v>1318</c:v>
                </c:pt>
                <c:pt idx="72">
                  <c:v>1291</c:v>
                </c:pt>
                <c:pt idx="73">
                  <c:v>1291</c:v>
                </c:pt>
                <c:pt idx="74">
                  <c:v>1282</c:v>
                </c:pt>
                <c:pt idx="75">
                  <c:v>1266</c:v>
                </c:pt>
                <c:pt idx="76">
                  <c:v>1255</c:v>
                </c:pt>
                <c:pt idx="77">
                  <c:v>1243</c:v>
                </c:pt>
                <c:pt idx="78">
                  <c:v>1241</c:v>
                </c:pt>
                <c:pt idx="79">
                  <c:v>1226</c:v>
                </c:pt>
                <c:pt idx="80">
                  <c:v>1222</c:v>
                </c:pt>
                <c:pt idx="81">
                  <c:v>1216</c:v>
                </c:pt>
                <c:pt idx="82">
                  <c:v>1212</c:v>
                </c:pt>
                <c:pt idx="83">
                  <c:v>1204</c:v>
                </c:pt>
                <c:pt idx="84">
                  <c:v>1185</c:v>
                </c:pt>
                <c:pt idx="85">
                  <c:v>1183</c:v>
                </c:pt>
                <c:pt idx="86">
                  <c:v>1168</c:v>
                </c:pt>
                <c:pt idx="87">
                  <c:v>1149</c:v>
                </c:pt>
                <c:pt idx="88">
                  <c:v>1149</c:v>
                </c:pt>
                <c:pt idx="89">
                  <c:v>1145</c:v>
                </c:pt>
                <c:pt idx="90">
                  <c:v>1139</c:v>
                </c:pt>
                <c:pt idx="91">
                  <c:v>1130</c:v>
                </c:pt>
                <c:pt idx="92">
                  <c:v>1129</c:v>
                </c:pt>
                <c:pt idx="93">
                  <c:v>1125</c:v>
                </c:pt>
                <c:pt idx="94">
                  <c:v>1125</c:v>
                </c:pt>
                <c:pt idx="95">
                  <c:v>1123</c:v>
                </c:pt>
                <c:pt idx="96">
                  <c:v>1122</c:v>
                </c:pt>
                <c:pt idx="97">
                  <c:v>1113</c:v>
                </c:pt>
                <c:pt idx="98">
                  <c:v>1107</c:v>
                </c:pt>
                <c:pt idx="99">
                  <c:v>1093</c:v>
                </c:pt>
                <c:pt idx="100">
                  <c:v>1089</c:v>
                </c:pt>
                <c:pt idx="101">
                  <c:v>1081</c:v>
                </c:pt>
                <c:pt idx="102">
                  <c:v>1073</c:v>
                </c:pt>
                <c:pt idx="103">
                  <c:v>1072</c:v>
                </c:pt>
                <c:pt idx="104">
                  <c:v>1050</c:v>
                </c:pt>
                <c:pt idx="105">
                  <c:v>1025</c:v>
                </c:pt>
                <c:pt idx="106">
                  <c:v>1008</c:v>
                </c:pt>
                <c:pt idx="107">
                  <c:v>988</c:v>
                </c:pt>
                <c:pt idx="108">
                  <c:v>982</c:v>
                </c:pt>
                <c:pt idx="109">
                  <c:v>980</c:v>
                </c:pt>
                <c:pt idx="110">
                  <c:v>969</c:v>
                </c:pt>
                <c:pt idx="111">
                  <c:v>950</c:v>
                </c:pt>
                <c:pt idx="112">
                  <c:v>949</c:v>
                </c:pt>
                <c:pt idx="113">
                  <c:v>947</c:v>
                </c:pt>
                <c:pt idx="114">
                  <c:v>937</c:v>
                </c:pt>
                <c:pt idx="115">
                  <c:v>936</c:v>
                </c:pt>
                <c:pt idx="116">
                  <c:v>934</c:v>
                </c:pt>
                <c:pt idx="117">
                  <c:v>931</c:v>
                </c:pt>
                <c:pt idx="118">
                  <c:v>925</c:v>
                </c:pt>
                <c:pt idx="119">
                  <c:v>919</c:v>
                </c:pt>
                <c:pt idx="120">
                  <c:v>916</c:v>
                </c:pt>
                <c:pt idx="121">
                  <c:v>914</c:v>
                </c:pt>
                <c:pt idx="122">
                  <c:v>910</c:v>
                </c:pt>
                <c:pt idx="123">
                  <c:v>894</c:v>
                </c:pt>
                <c:pt idx="124">
                  <c:v>894</c:v>
                </c:pt>
                <c:pt idx="125">
                  <c:v>884</c:v>
                </c:pt>
                <c:pt idx="126">
                  <c:v>882</c:v>
                </c:pt>
                <c:pt idx="127">
                  <c:v>881</c:v>
                </c:pt>
                <c:pt idx="128">
                  <c:v>878</c:v>
                </c:pt>
                <c:pt idx="129">
                  <c:v>877</c:v>
                </c:pt>
                <c:pt idx="130">
                  <c:v>874</c:v>
                </c:pt>
                <c:pt idx="131">
                  <c:v>871</c:v>
                </c:pt>
                <c:pt idx="132">
                  <c:v>857</c:v>
                </c:pt>
                <c:pt idx="133">
                  <c:v>851</c:v>
                </c:pt>
                <c:pt idx="134">
                  <c:v>850</c:v>
                </c:pt>
                <c:pt idx="135">
                  <c:v>847</c:v>
                </c:pt>
                <c:pt idx="136">
                  <c:v>844</c:v>
                </c:pt>
                <c:pt idx="137">
                  <c:v>844</c:v>
                </c:pt>
                <c:pt idx="138">
                  <c:v>842</c:v>
                </c:pt>
                <c:pt idx="139">
                  <c:v>837</c:v>
                </c:pt>
                <c:pt idx="140">
                  <c:v>831</c:v>
                </c:pt>
                <c:pt idx="141">
                  <c:v>830</c:v>
                </c:pt>
                <c:pt idx="142">
                  <c:v>825</c:v>
                </c:pt>
                <c:pt idx="143">
                  <c:v>820</c:v>
                </c:pt>
                <c:pt idx="144">
                  <c:v>812</c:v>
                </c:pt>
                <c:pt idx="145">
                  <c:v>808</c:v>
                </c:pt>
                <c:pt idx="146">
                  <c:v>802</c:v>
                </c:pt>
                <c:pt idx="147">
                  <c:v>801</c:v>
                </c:pt>
                <c:pt idx="148">
                  <c:v>797</c:v>
                </c:pt>
                <c:pt idx="149">
                  <c:v>797</c:v>
                </c:pt>
                <c:pt idx="150">
                  <c:v>797</c:v>
                </c:pt>
                <c:pt idx="151">
                  <c:v>794</c:v>
                </c:pt>
                <c:pt idx="152">
                  <c:v>780</c:v>
                </c:pt>
                <c:pt idx="153">
                  <c:v>771</c:v>
                </c:pt>
                <c:pt idx="154">
                  <c:v>768</c:v>
                </c:pt>
                <c:pt idx="155">
                  <c:v>767</c:v>
                </c:pt>
                <c:pt idx="156">
                  <c:v>761</c:v>
                </c:pt>
                <c:pt idx="157">
                  <c:v>760</c:v>
                </c:pt>
                <c:pt idx="158">
                  <c:v>760</c:v>
                </c:pt>
                <c:pt idx="159">
                  <c:v>756</c:v>
                </c:pt>
                <c:pt idx="160">
                  <c:v>745</c:v>
                </c:pt>
                <c:pt idx="161">
                  <c:v>742</c:v>
                </c:pt>
                <c:pt idx="162">
                  <c:v>742</c:v>
                </c:pt>
                <c:pt idx="163">
                  <c:v>741</c:v>
                </c:pt>
                <c:pt idx="164">
                  <c:v>736</c:v>
                </c:pt>
                <c:pt idx="165">
                  <c:v>735</c:v>
                </c:pt>
                <c:pt idx="166">
                  <c:v>734</c:v>
                </c:pt>
                <c:pt idx="167">
                  <c:v>729</c:v>
                </c:pt>
                <c:pt idx="168">
                  <c:v>727</c:v>
                </c:pt>
                <c:pt idx="169">
                  <c:v>727</c:v>
                </c:pt>
                <c:pt idx="170">
                  <c:v>727</c:v>
                </c:pt>
                <c:pt idx="171">
                  <c:v>719</c:v>
                </c:pt>
                <c:pt idx="172">
                  <c:v>718</c:v>
                </c:pt>
                <c:pt idx="173">
                  <c:v>715</c:v>
                </c:pt>
                <c:pt idx="174">
                  <c:v>713</c:v>
                </c:pt>
                <c:pt idx="175">
                  <c:v>710</c:v>
                </c:pt>
                <c:pt idx="176">
                  <c:v>707</c:v>
                </c:pt>
                <c:pt idx="177">
                  <c:v>705</c:v>
                </c:pt>
                <c:pt idx="178">
                  <c:v>688</c:v>
                </c:pt>
                <c:pt idx="179">
                  <c:v>685</c:v>
                </c:pt>
                <c:pt idx="180">
                  <c:v>682</c:v>
                </c:pt>
                <c:pt idx="181">
                  <c:v>682</c:v>
                </c:pt>
                <c:pt idx="182">
                  <c:v>674</c:v>
                </c:pt>
                <c:pt idx="183">
                  <c:v>674</c:v>
                </c:pt>
                <c:pt idx="184">
                  <c:v>672</c:v>
                </c:pt>
                <c:pt idx="185">
                  <c:v>662</c:v>
                </c:pt>
                <c:pt idx="186">
                  <c:v>648</c:v>
                </c:pt>
                <c:pt idx="187">
                  <c:v>644</c:v>
                </c:pt>
                <c:pt idx="188">
                  <c:v>640</c:v>
                </c:pt>
                <c:pt idx="189">
                  <c:v>633</c:v>
                </c:pt>
                <c:pt idx="190">
                  <c:v>628</c:v>
                </c:pt>
                <c:pt idx="191">
                  <c:v>628</c:v>
                </c:pt>
                <c:pt idx="192">
                  <c:v>626</c:v>
                </c:pt>
                <c:pt idx="193">
                  <c:v>623</c:v>
                </c:pt>
                <c:pt idx="194">
                  <c:v>617</c:v>
                </c:pt>
                <c:pt idx="195">
                  <c:v>615</c:v>
                </c:pt>
                <c:pt idx="196">
                  <c:v>612</c:v>
                </c:pt>
                <c:pt idx="197">
                  <c:v>609</c:v>
                </c:pt>
                <c:pt idx="198">
                  <c:v>592</c:v>
                </c:pt>
                <c:pt idx="199">
                  <c:v>589</c:v>
                </c:pt>
                <c:pt idx="200">
                  <c:v>588</c:v>
                </c:pt>
                <c:pt idx="201">
                  <c:v>581</c:v>
                </c:pt>
                <c:pt idx="202">
                  <c:v>581</c:v>
                </c:pt>
                <c:pt idx="203">
                  <c:v>577</c:v>
                </c:pt>
                <c:pt idx="204">
                  <c:v>572</c:v>
                </c:pt>
                <c:pt idx="205">
                  <c:v>566</c:v>
                </c:pt>
                <c:pt idx="206">
                  <c:v>562</c:v>
                </c:pt>
                <c:pt idx="207">
                  <c:v>556</c:v>
                </c:pt>
                <c:pt idx="208">
                  <c:v>549</c:v>
                </c:pt>
                <c:pt idx="209">
                  <c:v>548</c:v>
                </c:pt>
                <c:pt idx="210">
                  <c:v>544</c:v>
                </c:pt>
                <c:pt idx="211">
                  <c:v>543</c:v>
                </c:pt>
                <c:pt idx="212">
                  <c:v>540</c:v>
                </c:pt>
                <c:pt idx="213">
                  <c:v>539</c:v>
                </c:pt>
                <c:pt idx="214">
                  <c:v>535</c:v>
                </c:pt>
                <c:pt idx="215">
                  <c:v>534</c:v>
                </c:pt>
                <c:pt idx="216">
                  <c:v>528</c:v>
                </c:pt>
                <c:pt idx="217">
                  <c:v>527</c:v>
                </c:pt>
                <c:pt idx="218">
                  <c:v>525</c:v>
                </c:pt>
                <c:pt idx="219">
                  <c:v>524</c:v>
                </c:pt>
                <c:pt idx="220">
                  <c:v>519</c:v>
                </c:pt>
                <c:pt idx="221">
                  <c:v>519</c:v>
                </c:pt>
                <c:pt idx="222">
                  <c:v>515</c:v>
                </c:pt>
                <c:pt idx="223">
                  <c:v>515</c:v>
                </c:pt>
                <c:pt idx="224">
                  <c:v>513</c:v>
                </c:pt>
                <c:pt idx="225">
                  <c:v>508</c:v>
                </c:pt>
                <c:pt idx="226">
                  <c:v>507</c:v>
                </c:pt>
                <c:pt idx="227">
                  <c:v>503</c:v>
                </c:pt>
                <c:pt idx="228">
                  <c:v>499</c:v>
                </c:pt>
                <c:pt idx="229">
                  <c:v>499</c:v>
                </c:pt>
                <c:pt idx="230">
                  <c:v>497</c:v>
                </c:pt>
                <c:pt idx="231">
                  <c:v>492</c:v>
                </c:pt>
                <c:pt idx="232">
                  <c:v>489</c:v>
                </c:pt>
                <c:pt idx="233">
                  <c:v>489</c:v>
                </c:pt>
                <c:pt idx="234">
                  <c:v>487</c:v>
                </c:pt>
                <c:pt idx="235">
                  <c:v>486</c:v>
                </c:pt>
                <c:pt idx="236">
                  <c:v>482</c:v>
                </c:pt>
                <c:pt idx="237">
                  <c:v>480</c:v>
                </c:pt>
                <c:pt idx="238">
                  <c:v>480</c:v>
                </c:pt>
                <c:pt idx="239">
                  <c:v>479</c:v>
                </c:pt>
                <c:pt idx="240">
                  <c:v>478</c:v>
                </c:pt>
                <c:pt idx="241">
                  <c:v>477</c:v>
                </c:pt>
                <c:pt idx="242">
                  <c:v>470</c:v>
                </c:pt>
                <c:pt idx="243">
                  <c:v>469</c:v>
                </c:pt>
                <c:pt idx="244">
                  <c:v>463</c:v>
                </c:pt>
                <c:pt idx="245">
                  <c:v>463</c:v>
                </c:pt>
                <c:pt idx="246">
                  <c:v>460</c:v>
                </c:pt>
                <c:pt idx="247">
                  <c:v>460</c:v>
                </c:pt>
                <c:pt idx="248">
                  <c:v>454</c:v>
                </c:pt>
                <c:pt idx="249">
                  <c:v>454</c:v>
                </c:pt>
                <c:pt idx="250">
                  <c:v>450</c:v>
                </c:pt>
                <c:pt idx="251">
                  <c:v>445</c:v>
                </c:pt>
                <c:pt idx="252">
                  <c:v>440</c:v>
                </c:pt>
                <c:pt idx="253">
                  <c:v>434</c:v>
                </c:pt>
                <c:pt idx="254">
                  <c:v>432</c:v>
                </c:pt>
                <c:pt idx="255">
                  <c:v>431</c:v>
                </c:pt>
                <c:pt idx="256">
                  <c:v>427</c:v>
                </c:pt>
                <c:pt idx="257">
                  <c:v>425</c:v>
                </c:pt>
                <c:pt idx="258">
                  <c:v>424</c:v>
                </c:pt>
                <c:pt idx="259">
                  <c:v>423</c:v>
                </c:pt>
                <c:pt idx="260">
                  <c:v>422</c:v>
                </c:pt>
                <c:pt idx="261">
                  <c:v>420</c:v>
                </c:pt>
                <c:pt idx="262">
                  <c:v>420</c:v>
                </c:pt>
                <c:pt idx="263">
                  <c:v>417</c:v>
                </c:pt>
                <c:pt idx="264">
                  <c:v>416</c:v>
                </c:pt>
                <c:pt idx="265">
                  <c:v>413</c:v>
                </c:pt>
                <c:pt idx="266">
                  <c:v>411</c:v>
                </c:pt>
                <c:pt idx="267">
                  <c:v>408</c:v>
                </c:pt>
                <c:pt idx="268">
                  <c:v>407</c:v>
                </c:pt>
                <c:pt idx="269">
                  <c:v>403</c:v>
                </c:pt>
                <c:pt idx="270">
                  <c:v>402</c:v>
                </c:pt>
                <c:pt idx="271">
                  <c:v>399</c:v>
                </c:pt>
                <c:pt idx="272">
                  <c:v>398</c:v>
                </c:pt>
                <c:pt idx="273">
                  <c:v>398</c:v>
                </c:pt>
                <c:pt idx="274">
                  <c:v>398</c:v>
                </c:pt>
                <c:pt idx="275">
                  <c:v>397</c:v>
                </c:pt>
                <c:pt idx="276">
                  <c:v>393</c:v>
                </c:pt>
                <c:pt idx="277">
                  <c:v>391</c:v>
                </c:pt>
                <c:pt idx="278">
                  <c:v>391</c:v>
                </c:pt>
                <c:pt idx="279">
                  <c:v>391</c:v>
                </c:pt>
                <c:pt idx="280">
                  <c:v>387</c:v>
                </c:pt>
                <c:pt idx="281">
                  <c:v>386</c:v>
                </c:pt>
                <c:pt idx="282">
                  <c:v>385</c:v>
                </c:pt>
                <c:pt idx="283">
                  <c:v>384</c:v>
                </c:pt>
                <c:pt idx="284">
                  <c:v>383</c:v>
                </c:pt>
                <c:pt idx="285">
                  <c:v>373</c:v>
                </c:pt>
                <c:pt idx="286">
                  <c:v>372</c:v>
                </c:pt>
                <c:pt idx="287">
                  <c:v>370</c:v>
                </c:pt>
                <c:pt idx="288">
                  <c:v>370</c:v>
                </c:pt>
                <c:pt idx="289">
                  <c:v>369</c:v>
                </c:pt>
                <c:pt idx="290">
                  <c:v>367</c:v>
                </c:pt>
                <c:pt idx="291">
                  <c:v>364</c:v>
                </c:pt>
                <c:pt idx="292">
                  <c:v>361</c:v>
                </c:pt>
                <c:pt idx="293">
                  <c:v>360</c:v>
                </c:pt>
                <c:pt idx="294">
                  <c:v>356</c:v>
                </c:pt>
                <c:pt idx="295">
                  <c:v>355</c:v>
                </c:pt>
                <c:pt idx="296">
                  <c:v>353</c:v>
                </c:pt>
                <c:pt idx="297">
                  <c:v>352</c:v>
                </c:pt>
                <c:pt idx="298">
                  <c:v>351</c:v>
                </c:pt>
                <c:pt idx="299">
                  <c:v>349</c:v>
                </c:pt>
                <c:pt idx="300">
                  <c:v>348</c:v>
                </c:pt>
                <c:pt idx="301">
                  <c:v>342</c:v>
                </c:pt>
                <c:pt idx="302">
                  <c:v>341</c:v>
                </c:pt>
                <c:pt idx="303">
                  <c:v>339</c:v>
                </c:pt>
                <c:pt idx="304">
                  <c:v>337</c:v>
                </c:pt>
                <c:pt idx="305">
                  <c:v>337</c:v>
                </c:pt>
                <c:pt idx="306">
                  <c:v>334</c:v>
                </c:pt>
                <c:pt idx="307">
                  <c:v>332</c:v>
                </c:pt>
                <c:pt idx="308">
                  <c:v>331</c:v>
                </c:pt>
                <c:pt idx="309">
                  <c:v>328</c:v>
                </c:pt>
                <c:pt idx="310">
                  <c:v>323</c:v>
                </c:pt>
                <c:pt idx="311">
                  <c:v>321</c:v>
                </c:pt>
                <c:pt idx="312">
                  <c:v>319</c:v>
                </c:pt>
                <c:pt idx="313">
                  <c:v>317</c:v>
                </c:pt>
                <c:pt idx="314">
                  <c:v>302</c:v>
                </c:pt>
                <c:pt idx="315">
                  <c:v>301</c:v>
                </c:pt>
                <c:pt idx="316">
                  <c:v>299</c:v>
                </c:pt>
                <c:pt idx="317">
                  <c:v>292</c:v>
                </c:pt>
                <c:pt idx="318">
                  <c:v>290</c:v>
                </c:pt>
                <c:pt idx="319">
                  <c:v>289</c:v>
                </c:pt>
                <c:pt idx="320">
                  <c:v>276</c:v>
                </c:pt>
                <c:pt idx="321">
                  <c:v>270</c:v>
                </c:pt>
                <c:pt idx="322">
                  <c:v>262</c:v>
                </c:pt>
                <c:pt idx="323">
                  <c:v>257</c:v>
                </c:pt>
                <c:pt idx="324">
                  <c:v>250</c:v>
                </c:pt>
                <c:pt idx="325">
                  <c:v>250</c:v>
                </c:pt>
                <c:pt idx="326">
                  <c:v>246</c:v>
                </c:pt>
                <c:pt idx="327">
                  <c:v>239</c:v>
                </c:pt>
                <c:pt idx="328">
                  <c:v>234</c:v>
                </c:pt>
                <c:pt idx="329">
                  <c:v>229</c:v>
                </c:pt>
                <c:pt idx="330">
                  <c:v>225</c:v>
                </c:pt>
                <c:pt idx="331">
                  <c:v>221</c:v>
                </c:pt>
                <c:pt idx="332">
                  <c:v>220</c:v>
                </c:pt>
                <c:pt idx="333">
                  <c:v>219</c:v>
                </c:pt>
                <c:pt idx="334">
                  <c:v>217</c:v>
                </c:pt>
                <c:pt idx="335">
                  <c:v>202</c:v>
                </c:pt>
                <c:pt idx="336">
                  <c:v>174</c:v>
                </c:pt>
                <c:pt idx="337">
                  <c:v>171</c:v>
                </c:pt>
                <c:pt idx="338">
                  <c:v>169</c:v>
                </c:pt>
                <c:pt idx="339">
                  <c:v>165</c:v>
                </c:pt>
                <c:pt idx="340">
                  <c:v>159</c:v>
                </c:pt>
                <c:pt idx="341">
                  <c:v>159</c:v>
                </c:pt>
                <c:pt idx="342">
                  <c:v>158</c:v>
                </c:pt>
                <c:pt idx="343">
                  <c:v>154</c:v>
                </c:pt>
                <c:pt idx="344">
                  <c:v>153</c:v>
                </c:pt>
                <c:pt idx="345">
                  <c:v>153</c:v>
                </c:pt>
                <c:pt idx="346">
                  <c:v>126</c:v>
                </c:pt>
                <c:pt idx="347">
                  <c:v>105</c:v>
                </c:pt>
                <c:pt idx="348">
                  <c:v>88</c:v>
                </c:pt>
                <c:pt idx="349">
                  <c:v>3228</c:v>
                </c:pt>
                <c:pt idx="350">
                  <c:v>3219</c:v>
                </c:pt>
                <c:pt idx="351">
                  <c:v>3164</c:v>
                </c:pt>
                <c:pt idx="352">
                  <c:v>3159</c:v>
                </c:pt>
                <c:pt idx="353">
                  <c:v>3153</c:v>
                </c:pt>
                <c:pt idx="354">
                  <c:v>3071</c:v>
                </c:pt>
                <c:pt idx="355">
                  <c:v>3020</c:v>
                </c:pt>
                <c:pt idx="356">
                  <c:v>2988</c:v>
                </c:pt>
                <c:pt idx="357">
                  <c:v>2975</c:v>
                </c:pt>
                <c:pt idx="358">
                  <c:v>2969</c:v>
                </c:pt>
                <c:pt idx="359">
                  <c:v>2940</c:v>
                </c:pt>
                <c:pt idx="360">
                  <c:v>2921</c:v>
                </c:pt>
                <c:pt idx="361">
                  <c:v>2914</c:v>
                </c:pt>
                <c:pt idx="362">
                  <c:v>2892</c:v>
                </c:pt>
                <c:pt idx="363">
                  <c:v>2882</c:v>
                </c:pt>
                <c:pt idx="364">
                  <c:v>2866</c:v>
                </c:pt>
                <c:pt idx="365">
                  <c:v>2850</c:v>
                </c:pt>
                <c:pt idx="366">
                  <c:v>2843</c:v>
                </c:pt>
                <c:pt idx="367">
                  <c:v>2837</c:v>
                </c:pt>
                <c:pt idx="368">
                  <c:v>2796</c:v>
                </c:pt>
                <c:pt idx="369">
                  <c:v>2779</c:v>
                </c:pt>
                <c:pt idx="370">
                  <c:v>2726</c:v>
                </c:pt>
                <c:pt idx="371">
                  <c:v>2724</c:v>
                </c:pt>
                <c:pt idx="372">
                  <c:v>2716</c:v>
                </c:pt>
                <c:pt idx="373">
                  <c:v>2711</c:v>
                </c:pt>
                <c:pt idx="374">
                  <c:v>2694</c:v>
                </c:pt>
                <c:pt idx="375">
                  <c:v>2680</c:v>
                </c:pt>
                <c:pt idx="376">
                  <c:v>2663</c:v>
                </c:pt>
                <c:pt idx="377">
                  <c:v>2631</c:v>
                </c:pt>
                <c:pt idx="378">
                  <c:v>2629</c:v>
                </c:pt>
                <c:pt idx="379">
                  <c:v>2608</c:v>
                </c:pt>
                <c:pt idx="380">
                  <c:v>2580</c:v>
                </c:pt>
                <c:pt idx="381">
                  <c:v>2564</c:v>
                </c:pt>
                <c:pt idx="382">
                  <c:v>2556</c:v>
                </c:pt>
                <c:pt idx="383">
                  <c:v>2552</c:v>
                </c:pt>
                <c:pt idx="384">
                  <c:v>2526</c:v>
                </c:pt>
                <c:pt idx="385">
                  <c:v>2523</c:v>
                </c:pt>
                <c:pt idx="386">
                  <c:v>2519</c:v>
                </c:pt>
                <c:pt idx="387">
                  <c:v>2514</c:v>
                </c:pt>
                <c:pt idx="388">
                  <c:v>2499</c:v>
                </c:pt>
                <c:pt idx="389">
                  <c:v>2492</c:v>
                </c:pt>
                <c:pt idx="390">
                  <c:v>2489</c:v>
                </c:pt>
                <c:pt idx="391">
                  <c:v>2482</c:v>
                </c:pt>
                <c:pt idx="392">
                  <c:v>2471</c:v>
                </c:pt>
                <c:pt idx="393">
                  <c:v>2471</c:v>
                </c:pt>
                <c:pt idx="394">
                  <c:v>2458</c:v>
                </c:pt>
                <c:pt idx="395">
                  <c:v>2448</c:v>
                </c:pt>
                <c:pt idx="396">
                  <c:v>2426</c:v>
                </c:pt>
                <c:pt idx="397">
                  <c:v>2419</c:v>
                </c:pt>
                <c:pt idx="398">
                  <c:v>2393</c:v>
                </c:pt>
                <c:pt idx="399">
                  <c:v>2379</c:v>
                </c:pt>
                <c:pt idx="400">
                  <c:v>2375</c:v>
                </c:pt>
                <c:pt idx="401">
                  <c:v>2336</c:v>
                </c:pt>
                <c:pt idx="402">
                  <c:v>2314</c:v>
                </c:pt>
                <c:pt idx="403">
                  <c:v>2312</c:v>
                </c:pt>
                <c:pt idx="404">
                  <c:v>2303</c:v>
                </c:pt>
                <c:pt idx="405">
                  <c:v>2296</c:v>
                </c:pt>
                <c:pt idx="406">
                  <c:v>2287</c:v>
                </c:pt>
                <c:pt idx="407">
                  <c:v>2274</c:v>
                </c:pt>
                <c:pt idx="408">
                  <c:v>2192</c:v>
                </c:pt>
                <c:pt idx="409">
                  <c:v>2131</c:v>
                </c:pt>
                <c:pt idx="410">
                  <c:v>2108</c:v>
                </c:pt>
                <c:pt idx="411">
                  <c:v>2100</c:v>
                </c:pt>
                <c:pt idx="412">
                  <c:v>2067</c:v>
                </c:pt>
                <c:pt idx="413">
                  <c:v>2067</c:v>
                </c:pt>
                <c:pt idx="414">
                  <c:v>2057</c:v>
                </c:pt>
                <c:pt idx="415">
                  <c:v>2046</c:v>
                </c:pt>
                <c:pt idx="416">
                  <c:v>2034</c:v>
                </c:pt>
                <c:pt idx="417">
                  <c:v>2024</c:v>
                </c:pt>
                <c:pt idx="418">
                  <c:v>1999</c:v>
                </c:pt>
                <c:pt idx="419">
                  <c:v>1996</c:v>
                </c:pt>
                <c:pt idx="420">
                  <c:v>1978</c:v>
                </c:pt>
                <c:pt idx="421">
                  <c:v>1976</c:v>
                </c:pt>
                <c:pt idx="422">
                  <c:v>1962</c:v>
                </c:pt>
                <c:pt idx="423">
                  <c:v>1961</c:v>
                </c:pt>
                <c:pt idx="424">
                  <c:v>1960</c:v>
                </c:pt>
                <c:pt idx="425">
                  <c:v>1955</c:v>
                </c:pt>
                <c:pt idx="426">
                  <c:v>1930</c:v>
                </c:pt>
                <c:pt idx="427">
                  <c:v>1929</c:v>
                </c:pt>
                <c:pt idx="428">
                  <c:v>1908</c:v>
                </c:pt>
                <c:pt idx="429">
                  <c:v>1885</c:v>
                </c:pt>
                <c:pt idx="430">
                  <c:v>1868</c:v>
                </c:pt>
                <c:pt idx="431">
                  <c:v>1868</c:v>
                </c:pt>
                <c:pt idx="432">
                  <c:v>1868</c:v>
                </c:pt>
                <c:pt idx="433">
                  <c:v>1859</c:v>
                </c:pt>
                <c:pt idx="434">
                  <c:v>1857</c:v>
                </c:pt>
                <c:pt idx="435">
                  <c:v>1835</c:v>
                </c:pt>
                <c:pt idx="436">
                  <c:v>1815</c:v>
                </c:pt>
                <c:pt idx="437">
                  <c:v>1814</c:v>
                </c:pt>
                <c:pt idx="438">
                  <c:v>1790</c:v>
                </c:pt>
                <c:pt idx="439">
                  <c:v>1755</c:v>
                </c:pt>
                <c:pt idx="440">
                  <c:v>1741</c:v>
                </c:pt>
                <c:pt idx="441">
                  <c:v>1713</c:v>
                </c:pt>
                <c:pt idx="442">
                  <c:v>1707</c:v>
                </c:pt>
                <c:pt idx="443">
                  <c:v>1696</c:v>
                </c:pt>
                <c:pt idx="444">
                  <c:v>1690</c:v>
                </c:pt>
                <c:pt idx="445">
                  <c:v>1685</c:v>
                </c:pt>
                <c:pt idx="446">
                  <c:v>1682</c:v>
                </c:pt>
                <c:pt idx="447">
                  <c:v>1682</c:v>
                </c:pt>
                <c:pt idx="448">
                  <c:v>1659</c:v>
                </c:pt>
                <c:pt idx="449">
                  <c:v>1597</c:v>
                </c:pt>
                <c:pt idx="450">
                  <c:v>1592</c:v>
                </c:pt>
                <c:pt idx="451">
                  <c:v>1575</c:v>
                </c:pt>
                <c:pt idx="452">
                  <c:v>1569</c:v>
                </c:pt>
                <c:pt idx="453">
                  <c:v>1555</c:v>
                </c:pt>
                <c:pt idx="454">
                  <c:v>1545</c:v>
                </c:pt>
                <c:pt idx="455">
                  <c:v>1506</c:v>
                </c:pt>
                <c:pt idx="456">
                  <c:v>1506</c:v>
                </c:pt>
                <c:pt idx="457">
                  <c:v>1505</c:v>
                </c:pt>
                <c:pt idx="458">
                  <c:v>1482</c:v>
                </c:pt>
                <c:pt idx="459">
                  <c:v>1479</c:v>
                </c:pt>
                <c:pt idx="460">
                  <c:v>1470</c:v>
                </c:pt>
                <c:pt idx="461">
                  <c:v>1463</c:v>
                </c:pt>
                <c:pt idx="462">
                  <c:v>1461</c:v>
                </c:pt>
                <c:pt idx="463">
                  <c:v>1460</c:v>
                </c:pt>
                <c:pt idx="464">
                  <c:v>1432</c:v>
                </c:pt>
                <c:pt idx="465">
                  <c:v>1329</c:v>
                </c:pt>
                <c:pt idx="466">
                  <c:v>1324</c:v>
                </c:pt>
                <c:pt idx="467">
                  <c:v>1277</c:v>
                </c:pt>
                <c:pt idx="468">
                  <c:v>1270</c:v>
                </c:pt>
                <c:pt idx="469">
                  <c:v>1236</c:v>
                </c:pt>
                <c:pt idx="470">
                  <c:v>1228</c:v>
                </c:pt>
                <c:pt idx="471">
                  <c:v>1216</c:v>
                </c:pt>
                <c:pt idx="472">
                  <c:v>1201</c:v>
                </c:pt>
                <c:pt idx="473">
                  <c:v>1181</c:v>
                </c:pt>
                <c:pt idx="474">
                  <c:v>1161</c:v>
                </c:pt>
                <c:pt idx="475">
                  <c:v>1149</c:v>
                </c:pt>
                <c:pt idx="476">
                  <c:v>1129</c:v>
                </c:pt>
                <c:pt idx="477">
                  <c:v>1122</c:v>
                </c:pt>
                <c:pt idx="478">
                  <c:v>1087</c:v>
                </c:pt>
                <c:pt idx="479">
                  <c:v>1060</c:v>
                </c:pt>
                <c:pt idx="480">
                  <c:v>1048</c:v>
                </c:pt>
                <c:pt idx="481">
                  <c:v>1045</c:v>
                </c:pt>
                <c:pt idx="482">
                  <c:v>1026</c:v>
                </c:pt>
                <c:pt idx="483">
                  <c:v>1016</c:v>
                </c:pt>
                <c:pt idx="484">
                  <c:v>1008</c:v>
                </c:pt>
                <c:pt idx="485">
                  <c:v>996</c:v>
                </c:pt>
                <c:pt idx="486">
                  <c:v>995</c:v>
                </c:pt>
                <c:pt idx="487">
                  <c:v>994</c:v>
                </c:pt>
                <c:pt idx="488">
                  <c:v>990</c:v>
                </c:pt>
                <c:pt idx="489">
                  <c:v>983</c:v>
                </c:pt>
                <c:pt idx="490">
                  <c:v>953</c:v>
                </c:pt>
                <c:pt idx="491">
                  <c:v>949</c:v>
                </c:pt>
                <c:pt idx="492">
                  <c:v>944</c:v>
                </c:pt>
                <c:pt idx="493">
                  <c:v>915</c:v>
                </c:pt>
                <c:pt idx="494">
                  <c:v>904</c:v>
                </c:pt>
                <c:pt idx="495">
                  <c:v>900</c:v>
                </c:pt>
                <c:pt idx="496">
                  <c:v>898</c:v>
                </c:pt>
                <c:pt idx="497">
                  <c:v>889</c:v>
                </c:pt>
                <c:pt idx="498">
                  <c:v>850</c:v>
                </c:pt>
                <c:pt idx="499">
                  <c:v>847</c:v>
                </c:pt>
                <c:pt idx="500">
                  <c:v>839</c:v>
                </c:pt>
                <c:pt idx="501">
                  <c:v>810</c:v>
                </c:pt>
                <c:pt idx="502">
                  <c:v>797</c:v>
                </c:pt>
                <c:pt idx="503">
                  <c:v>789</c:v>
                </c:pt>
                <c:pt idx="504">
                  <c:v>775</c:v>
                </c:pt>
                <c:pt idx="505">
                  <c:v>735</c:v>
                </c:pt>
                <c:pt idx="506">
                  <c:v>680</c:v>
                </c:pt>
                <c:pt idx="507">
                  <c:v>674</c:v>
                </c:pt>
                <c:pt idx="508">
                  <c:v>672</c:v>
                </c:pt>
                <c:pt idx="509">
                  <c:v>664</c:v>
                </c:pt>
                <c:pt idx="510">
                  <c:v>531</c:v>
                </c:pt>
                <c:pt idx="511">
                  <c:v>512</c:v>
                </c:pt>
                <c:pt idx="512">
                  <c:v>504</c:v>
                </c:pt>
                <c:pt idx="513">
                  <c:v>291</c:v>
                </c:pt>
                <c:pt idx="514">
                  <c:v>244</c:v>
                </c:pt>
              </c:numCache>
            </c:numRef>
          </c:xVal>
          <c:yVal>
            <c:numRef>
              <c:f>Sheet1!$C$2:$C$516</c:f>
              <c:numCache>
                <c:formatCode>General</c:formatCode>
                <c:ptCount val="515"/>
                <c:pt idx="349" formatCode="_-* #,##0_-;\-* #,##0_-;_-* &quot;-&quot;??_-;_-@_-">
                  <c:v>62.134819444444446</c:v>
                </c:pt>
                <c:pt idx="350" formatCode="_-* #,##0_-;\-* #,##0_-;_-* &quot;-&quot;??_-;_-@_-">
                  <c:v>31.172569444444445</c:v>
                </c:pt>
                <c:pt idx="351" formatCode="_-* #,##0_-;\-* #,##0_-;_-* &quot;-&quot;??_-;_-@_-">
                  <c:v>27.821763888888885</c:v>
                </c:pt>
                <c:pt idx="352" formatCode="_-* #,##0_-;\-* #,##0_-;_-* &quot;-&quot;??_-;_-@_-">
                  <c:v>26.32097222222222</c:v>
                </c:pt>
                <c:pt idx="353" formatCode="_-* #,##0_-;\-* #,##0_-;_-* &quot;-&quot;??_-;_-@_-">
                  <c:v>36.626888888888892</c:v>
                </c:pt>
                <c:pt idx="354" formatCode="_-* #,##0_-;\-* #,##0_-;_-* &quot;-&quot;??_-;_-@_-">
                  <c:v>31.698583333333332</c:v>
                </c:pt>
                <c:pt idx="355" formatCode="_-* #,##0_-;\-* #,##0_-;_-* &quot;-&quot;??_-;_-@_-">
                  <c:v>18.324527777777778</c:v>
                </c:pt>
                <c:pt idx="356" formatCode="_-* #,##0_-;\-* #,##0_-;_-* &quot;-&quot;??_-;_-@_-">
                  <c:v>13.375708333333332</c:v>
                </c:pt>
                <c:pt idx="357" formatCode="_-* #,##0_-;\-* #,##0_-;_-* &quot;-&quot;??_-;_-@_-">
                  <c:v>14.649430555555556</c:v>
                </c:pt>
                <c:pt idx="358" formatCode="_-* #,##0_-;\-* #,##0_-;_-* &quot;-&quot;??_-;_-@_-">
                  <c:v>86.951041666666669</c:v>
                </c:pt>
                <c:pt idx="359" formatCode="_-* #,##0_-;\-* #,##0_-;_-* &quot;-&quot;??_-;_-@_-">
                  <c:v>10.995166666666668</c:v>
                </c:pt>
                <c:pt idx="360" formatCode="_-* #,##0_-;\-* #,##0_-;_-* &quot;-&quot;??_-;_-@_-">
                  <c:v>11.369430555555555</c:v>
                </c:pt>
                <c:pt idx="361" formatCode="_-* #,##0_-;\-* #,##0_-;_-* &quot;-&quot;??_-;_-@_-">
                  <c:v>16.546402777777779</c:v>
                </c:pt>
                <c:pt idx="362" formatCode="_-* #,##0_-;\-* #,##0_-;_-* &quot;-&quot;??_-;_-@_-">
                  <c:v>20.05627777777778</c:v>
                </c:pt>
                <c:pt idx="363" formatCode="_-* #,##0_-;\-* #,##0_-;_-* &quot;-&quot;??_-;_-@_-">
                  <c:v>36.743249999999996</c:v>
                </c:pt>
                <c:pt idx="364" formatCode="_-* #,##0_-;\-* #,##0_-;_-* &quot;-&quot;??_-;_-@_-">
                  <c:v>19.049430555555556</c:v>
                </c:pt>
                <c:pt idx="365" formatCode="_-* #,##0_-;\-* #,##0_-;_-* &quot;-&quot;??_-;_-@_-">
                  <c:v>11.342513888888888</c:v>
                </c:pt>
                <c:pt idx="366" formatCode="_-* #,##0_-;\-* #,##0_-;_-* &quot;-&quot;??_-;_-@_-">
                  <c:v>27.524305555555557</c:v>
                </c:pt>
                <c:pt idx="367" formatCode="_-* #,##0_-;\-* #,##0_-;_-* &quot;-&quot;??_-;_-@_-">
                  <c:v>28.634847222222223</c:v>
                </c:pt>
                <c:pt idx="368" formatCode="_-* #,##0_-;\-* #,##0_-;_-* &quot;-&quot;??_-;_-@_-">
                  <c:v>40.802097222222223</c:v>
                </c:pt>
                <c:pt idx="369" formatCode="_-* #,##0_-;\-* #,##0_-;_-* &quot;-&quot;??_-;_-@_-">
                  <c:v>25.07373611111111</c:v>
                </c:pt>
                <c:pt idx="370" formatCode="_-* #,##0_-;\-* #,##0_-;_-* &quot;-&quot;??_-;_-@_-">
                  <c:v>12.279375</c:v>
                </c:pt>
                <c:pt idx="371" formatCode="_-* #,##0_-;\-* #,##0_-;_-* &quot;-&quot;??_-;_-@_-">
                  <c:v>14.544444444444444</c:v>
                </c:pt>
                <c:pt idx="372" formatCode="_-* #,##0_-;\-* #,##0_-;_-* &quot;-&quot;??_-;_-@_-">
                  <c:v>12.653680555555555</c:v>
                </c:pt>
                <c:pt idx="373" formatCode="_-* #,##0_-;\-* #,##0_-;_-* &quot;-&quot;??_-;_-@_-">
                  <c:v>16.434097222222221</c:v>
                </c:pt>
                <c:pt idx="374" formatCode="_-* #,##0_-;\-* #,##0_-;_-* &quot;-&quot;??_-;_-@_-">
                  <c:v>57.268805555555559</c:v>
                </c:pt>
                <c:pt idx="375" formatCode="_-* #,##0_-;\-* #,##0_-;_-* &quot;-&quot;??_-;_-@_-">
                  <c:v>14.016180555555557</c:v>
                </c:pt>
                <c:pt idx="376" formatCode="_-* #,##0_-;\-* #,##0_-;_-* &quot;-&quot;??_-;_-@_-">
                  <c:v>10.459138888888889</c:v>
                </c:pt>
                <c:pt idx="377" formatCode="_-* #,##0_-;\-* #,##0_-;_-* &quot;-&quot;??_-;_-@_-">
                  <c:v>33.416763888888887</c:v>
                </c:pt>
                <c:pt idx="378" formatCode="_-* #,##0_-;\-* #,##0_-;_-* &quot;-&quot;??_-;_-@_-">
                  <c:v>29.107152777777781</c:v>
                </c:pt>
                <c:pt idx="379" formatCode="_-* #,##0_-;\-* #,##0_-;_-* &quot;-&quot;??_-;_-@_-">
                  <c:v>38.887791666666665</c:v>
                </c:pt>
                <c:pt idx="380" formatCode="_-* #,##0_-;\-* #,##0_-;_-* &quot;-&quot;??_-;_-@_-">
                  <c:v>15.951472222222224</c:v>
                </c:pt>
                <c:pt idx="381" formatCode="_-* #,##0_-;\-* #,##0_-;_-* &quot;-&quot;??_-;_-@_-">
                  <c:v>12.817902777777777</c:v>
                </c:pt>
                <c:pt idx="382" formatCode="_-* #,##0_-;\-* #,##0_-;_-* &quot;-&quot;??_-;_-@_-">
                  <c:v>28.897083333333335</c:v>
                </c:pt>
                <c:pt idx="383" formatCode="_-* #,##0_-;\-* #,##0_-;_-* &quot;-&quot;??_-;_-@_-">
                  <c:v>88.43868055555555</c:v>
                </c:pt>
                <c:pt idx="384" formatCode="_-* #,##0_-;\-* #,##0_-;_-* &quot;-&quot;??_-;_-@_-">
                  <c:v>15.58411111111111</c:v>
                </c:pt>
                <c:pt idx="385" formatCode="_-* #,##0_-;\-* #,##0_-;_-* &quot;-&quot;??_-;_-@_-">
                  <c:v>86.693597222222223</c:v>
                </c:pt>
                <c:pt idx="386" formatCode="_-* #,##0_-;\-* #,##0_-;_-* &quot;-&quot;??_-;_-@_-">
                  <c:v>11.584152777777778</c:v>
                </c:pt>
                <c:pt idx="387" formatCode="_-* #,##0_-;\-* #,##0_-;_-* &quot;-&quot;??_-;_-@_-">
                  <c:v>10.294055555555556</c:v>
                </c:pt>
                <c:pt idx="388" formatCode="_-* #,##0_-;\-* #,##0_-;_-* &quot;-&quot;??_-;_-@_-">
                  <c:v>19.826819444444446</c:v>
                </c:pt>
                <c:pt idx="389" formatCode="_-* #,##0_-;\-* #,##0_-;_-* &quot;-&quot;??_-;_-@_-">
                  <c:v>9.9596388888888878</c:v>
                </c:pt>
                <c:pt idx="390" formatCode="_-* #,##0_-;\-* #,##0_-;_-* &quot;-&quot;??_-;_-@_-">
                  <c:v>13.366097222222223</c:v>
                </c:pt>
                <c:pt idx="391" formatCode="_-* #,##0_-;\-* #,##0_-;_-* &quot;-&quot;??_-;_-@_-">
                  <c:v>10.124625</c:v>
                </c:pt>
                <c:pt idx="392" formatCode="_-* #,##0_-;\-* #,##0_-;_-* &quot;-&quot;??_-;_-@_-">
                  <c:v>17.445222222222224</c:v>
                </c:pt>
                <c:pt idx="393" formatCode="_-* #,##0_-;\-* #,##0_-;_-* &quot;-&quot;??_-;_-@_-">
                  <c:v>9.6391666666666662</c:v>
                </c:pt>
                <c:pt idx="394" formatCode="_-* #,##0_-;\-* #,##0_-;_-* &quot;-&quot;??_-;_-@_-">
                  <c:v>69.640541666666664</c:v>
                </c:pt>
                <c:pt idx="395" formatCode="_-* #,##0_-;\-* #,##0_-;_-* &quot;-&quot;??_-;_-@_-">
                  <c:v>26.12351388888889</c:v>
                </c:pt>
                <c:pt idx="396" formatCode="_-* #,##0_-;\-* #,##0_-;_-* &quot;-&quot;??_-;_-@_-">
                  <c:v>16.56976388888889</c:v>
                </c:pt>
                <c:pt idx="397" formatCode="_-* #,##0_-;\-* #,##0_-;_-* &quot;-&quot;??_-;_-@_-">
                  <c:v>10.243569444444445</c:v>
                </c:pt>
                <c:pt idx="398" formatCode="_-* #,##0_-;\-* #,##0_-;_-* &quot;-&quot;??_-;_-@_-">
                  <c:v>43.115694444444443</c:v>
                </c:pt>
                <c:pt idx="399" formatCode="_-* #,##0_-;\-* #,##0_-;_-* &quot;-&quot;??_-;_-@_-">
                  <c:v>16.00922222222222</c:v>
                </c:pt>
                <c:pt idx="400" formatCode="_-* #,##0_-;\-* #,##0_-;_-* &quot;-&quot;??_-;_-@_-">
                  <c:v>23.531486111111107</c:v>
                </c:pt>
                <c:pt idx="401" formatCode="_-* #,##0_-;\-* #,##0_-;_-* &quot;-&quot;??_-;_-@_-">
                  <c:v>10.801527777777778</c:v>
                </c:pt>
                <c:pt idx="402" formatCode="_-* #,##0_-;\-* #,##0_-;_-* &quot;-&quot;??_-;_-@_-">
                  <c:v>16.413944444444446</c:v>
                </c:pt>
                <c:pt idx="403" formatCode="_-* #,##0_-;\-* #,##0_-;_-* &quot;-&quot;??_-;_-@_-">
                  <c:v>16.685069444444444</c:v>
                </c:pt>
                <c:pt idx="404" formatCode="_-* #,##0_-;\-* #,##0_-;_-* &quot;-&quot;??_-;_-@_-">
                  <c:v>10.611611111111111</c:v>
                </c:pt>
                <c:pt idx="405" formatCode="_-* #,##0_-;\-* #,##0_-;_-* &quot;-&quot;??_-;_-@_-">
                  <c:v>15.865819444444444</c:v>
                </c:pt>
                <c:pt idx="406" formatCode="_-* #,##0_-;\-* #,##0_-;_-* &quot;-&quot;??_-;_-@_-">
                  <c:v>34.777833333333334</c:v>
                </c:pt>
                <c:pt idx="407" formatCode="_-* #,##0_-;\-* #,##0_-;_-* &quot;-&quot;??_-;_-@_-">
                  <c:v>15.799458333333334</c:v>
                </c:pt>
                <c:pt idx="408" formatCode="_-* #,##0_-;\-* #,##0_-;_-* &quot;-&quot;??_-;_-@_-">
                  <c:v>32.300486111111113</c:v>
                </c:pt>
                <c:pt idx="409" formatCode="_-* #,##0_-;\-* #,##0_-;_-* &quot;-&quot;??_-;_-@_-">
                  <c:v>50.086999999999996</c:v>
                </c:pt>
                <c:pt idx="410" formatCode="_-* #,##0_-;\-* #,##0_-;_-* &quot;-&quot;??_-;_-@_-">
                  <c:v>11.153236111111111</c:v>
                </c:pt>
                <c:pt idx="411" formatCode="_-* #,##0_-;\-* #,##0_-;_-* &quot;-&quot;??_-;_-@_-">
                  <c:v>11.865583333333332</c:v>
                </c:pt>
                <c:pt idx="412" formatCode="_-* #,##0_-;\-* #,##0_-;_-* &quot;-&quot;??_-;_-@_-">
                  <c:v>20.049694444444444</c:v>
                </c:pt>
                <c:pt idx="413" formatCode="_-* #,##0_-;\-* #,##0_-;_-* &quot;-&quot;??_-;_-@_-">
                  <c:v>18.635111111111112</c:v>
                </c:pt>
                <c:pt idx="414" formatCode="_-* #,##0_-;\-* #,##0_-;_-* &quot;-&quot;??_-;_-@_-">
                  <c:v>9.7817222222222231</c:v>
                </c:pt>
                <c:pt idx="415" formatCode="_-* #,##0_-;\-* #,##0_-;_-* &quot;-&quot;??_-;_-@_-">
                  <c:v>14.411597222222223</c:v>
                </c:pt>
                <c:pt idx="416" formatCode="_-* #,##0_-;\-* #,##0_-;_-* &quot;-&quot;??_-;_-@_-">
                  <c:v>14.739125</c:v>
                </c:pt>
                <c:pt idx="417" formatCode="_-* #,##0_-;\-* #,##0_-;_-* &quot;-&quot;??_-;_-@_-">
                  <c:v>9.8100416666666668</c:v>
                </c:pt>
                <c:pt idx="418" formatCode="_-* #,##0_-;\-* #,##0_-;_-* &quot;-&quot;??_-;_-@_-">
                  <c:v>15.044069444444444</c:v>
                </c:pt>
                <c:pt idx="419" formatCode="_-* #,##0_-;\-* #,##0_-;_-* &quot;-&quot;??_-;_-@_-">
                  <c:v>12.63425</c:v>
                </c:pt>
                <c:pt idx="420" formatCode="_-* #,##0_-;\-* #,##0_-;_-* &quot;-&quot;??_-;_-@_-">
                  <c:v>17.543805555555558</c:v>
                </c:pt>
                <c:pt idx="421" formatCode="_-* #,##0_-;\-* #,##0_-;_-* &quot;-&quot;??_-;_-@_-">
                  <c:v>29.778833333333335</c:v>
                </c:pt>
                <c:pt idx="422" formatCode="_-* #,##0_-;\-* #,##0_-;_-* &quot;-&quot;??_-;_-@_-">
                  <c:v>16.179555555555552</c:v>
                </c:pt>
                <c:pt idx="423" formatCode="_-* #,##0_-;\-* #,##0_-;_-* &quot;-&quot;??_-;_-@_-">
                  <c:v>48.347458333333329</c:v>
                </c:pt>
                <c:pt idx="424" formatCode="_-* #,##0_-;\-* #,##0_-;_-* &quot;-&quot;??_-;_-@_-">
                  <c:v>18.162305555555555</c:v>
                </c:pt>
                <c:pt idx="425" formatCode="_-* #,##0_-;\-* #,##0_-;_-* &quot;-&quot;??_-;_-@_-">
                  <c:v>24.439333333333334</c:v>
                </c:pt>
                <c:pt idx="426" formatCode="_-* #,##0_-;\-* #,##0_-;_-* &quot;-&quot;??_-;_-@_-">
                  <c:v>20.115500000000001</c:v>
                </c:pt>
                <c:pt idx="427" formatCode="_-* #,##0_-;\-* #,##0_-;_-* &quot;-&quot;??_-;_-@_-">
                  <c:v>32.594111111111111</c:v>
                </c:pt>
                <c:pt idx="428" formatCode="_-* #,##0_-;\-* #,##0_-;_-* &quot;-&quot;??_-;_-@_-">
                  <c:v>12.956180555555557</c:v>
                </c:pt>
                <c:pt idx="429" formatCode="_-* #,##0_-;\-* #,##0_-;_-* &quot;-&quot;??_-;_-@_-">
                  <c:v>10.432513888888888</c:v>
                </c:pt>
                <c:pt idx="430" formatCode="_-* #,##0_-;\-* #,##0_-;_-* &quot;-&quot;??_-;_-@_-">
                  <c:v>16.150458333333333</c:v>
                </c:pt>
                <c:pt idx="431" formatCode="_-* #,##0_-;\-* #,##0_-;_-* &quot;-&quot;??_-;_-@_-">
                  <c:v>13.305277777777777</c:v>
                </c:pt>
                <c:pt idx="432" formatCode="_-* #,##0_-;\-* #,##0_-;_-* &quot;-&quot;??_-;_-@_-">
                  <c:v>9.6424305555555563</c:v>
                </c:pt>
                <c:pt idx="433" formatCode="_-* #,##0_-;\-* #,##0_-;_-* &quot;-&quot;??_-;_-@_-">
                  <c:v>13.103819444444444</c:v>
                </c:pt>
                <c:pt idx="434" formatCode="_-* #,##0_-;\-* #,##0_-;_-* &quot;-&quot;??_-;_-@_-">
                  <c:v>28.436361111111111</c:v>
                </c:pt>
                <c:pt idx="435" formatCode="_-* #,##0_-;\-* #,##0_-;_-* &quot;-&quot;??_-;_-@_-">
                  <c:v>11.224027777777776</c:v>
                </c:pt>
                <c:pt idx="436" formatCode="_-* #,##0_-;\-* #,##0_-;_-* &quot;-&quot;??_-;_-@_-">
                  <c:v>12.247222222222222</c:v>
                </c:pt>
                <c:pt idx="437" formatCode="_-* #,##0_-;\-* #,##0_-;_-* &quot;-&quot;??_-;_-@_-">
                  <c:v>23.591486111111116</c:v>
                </c:pt>
                <c:pt idx="438" formatCode="_-* #,##0_-;\-* #,##0_-;_-* &quot;-&quot;??_-;_-@_-">
                  <c:v>10.519625</c:v>
                </c:pt>
                <c:pt idx="439" formatCode="_-* #,##0_-;\-* #,##0_-;_-* &quot;-&quot;??_-;_-@_-">
                  <c:v>24.36118055555556</c:v>
                </c:pt>
                <c:pt idx="440" formatCode="_-* #,##0_-;\-* #,##0_-;_-* &quot;-&quot;??_-;_-@_-">
                  <c:v>16.025222222222222</c:v>
                </c:pt>
                <c:pt idx="441" formatCode="_-* #,##0_-;\-* #,##0_-;_-* &quot;-&quot;??_-;_-@_-">
                  <c:v>11.613291666666667</c:v>
                </c:pt>
                <c:pt idx="442" formatCode="_-* #,##0_-;\-* #,##0_-;_-* &quot;-&quot;??_-;_-@_-">
                  <c:v>11.832986111111111</c:v>
                </c:pt>
                <c:pt idx="443" formatCode="_-* #,##0_-;\-* #,##0_-;_-* &quot;-&quot;??_-;_-@_-">
                  <c:v>24.172222222222221</c:v>
                </c:pt>
                <c:pt idx="444" formatCode="_-* #,##0_-;\-* #,##0_-;_-* &quot;-&quot;??_-;_-@_-">
                  <c:v>16.787583333333334</c:v>
                </c:pt>
                <c:pt idx="445" formatCode="_-* #,##0_-;\-* #,##0_-;_-* &quot;-&quot;??_-;_-@_-">
                  <c:v>35.668736111111116</c:v>
                </c:pt>
                <c:pt idx="446" formatCode="_-* #,##0_-;\-* #,##0_-;_-* &quot;-&quot;??_-;_-@_-">
                  <c:v>18.133861111111113</c:v>
                </c:pt>
                <c:pt idx="447" formatCode="_-* #,##0_-;\-* #,##0_-;_-* &quot;-&quot;??_-;_-@_-">
                  <c:v>14.483458333333333</c:v>
                </c:pt>
                <c:pt idx="448" formatCode="_-* #,##0_-;\-* #,##0_-;_-* &quot;-&quot;??_-;_-@_-">
                  <c:v>9.5972638888888877</c:v>
                </c:pt>
                <c:pt idx="449" formatCode="_-* #,##0_-;\-* #,##0_-;_-* &quot;-&quot;??_-;_-@_-">
                  <c:v>12.330708333333334</c:v>
                </c:pt>
                <c:pt idx="450" formatCode="_-* #,##0_-;\-* #,##0_-;_-* &quot;-&quot;??_-;_-@_-">
                  <c:v>13.231152777777778</c:v>
                </c:pt>
                <c:pt idx="451" formatCode="_-* #,##0_-;\-* #,##0_-;_-* &quot;-&quot;??_-;_-@_-">
                  <c:v>11.265347222222221</c:v>
                </c:pt>
                <c:pt idx="452" formatCode="_-* #,##0_-;\-* #,##0_-;_-* &quot;-&quot;??_-;_-@_-">
                  <c:v>15.222541666666666</c:v>
                </c:pt>
                <c:pt idx="453" formatCode="_-* #,##0_-;\-* #,##0_-;_-* &quot;-&quot;??_-;_-@_-">
                  <c:v>13.613819444444445</c:v>
                </c:pt>
                <c:pt idx="454" formatCode="_-* #,##0_-;\-* #,##0_-;_-* &quot;-&quot;??_-;_-@_-">
                  <c:v>83.19638888888889</c:v>
                </c:pt>
                <c:pt idx="455" formatCode="_-* #,##0_-;\-* #,##0_-;_-* &quot;-&quot;??_-;_-@_-">
                  <c:v>76.098583333333323</c:v>
                </c:pt>
                <c:pt idx="456" formatCode="_-* #,##0_-;\-* #,##0_-;_-* &quot;-&quot;??_-;_-@_-">
                  <c:v>17.390902777777779</c:v>
                </c:pt>
                <c:pt idx="457" formatCode="_-* #,##0_-;\-* #,##0_-;_-* &quot;-&quot;??_-;_-@_-">
                  <c:v>17.293513888888889</c:v>
                </c:pt>
                <c:pt idx="458" formatCode="_-* #,##0_-;\-* #,##0_-;_-* &quot;-&quot;??_-;_-@_-">
                  <c:v>12.777597222222221</c:v>
                </c:pt>
                <c:pt idx="459" formatCode="_-* #,##0_-;\-* #,##0_-;_-* &quot;-&quot;??_-;_-@_-">
                  <c:v>16.545708333333334</c:v>
                </c:pt>
                <c:pt idx="460" formatCode="_-* #,##0_-;\-* #,##0_-;_-* &quot;-&quot;??_-;_-@_-">
                  <c:v>28.515638888888891</c:v>
                </c:pt>
                <c:pt idx="461" formatCode="_-* #,##0_-;\-* #,##0_-;_-* &quot;-&quot;??_-;_-@_-">
                  <c:v>28.724458333333335</c:v>
                </c:pt>
                <c:pt idx="462" formatCode="_-* #,##0_-;\-* #,##0_-;_-* &quot;-&quot;??_-;_-@_-">
                  <c:v>9.5588749999999987</c:v>
                </c:pt>
                <c:pt idx="463" formatCode="_-* #,##0_-;\-* #,##0_-;_-* &quot;-&quot;??_-;_-@_-">
                  <c:v>11.299291666666667</c:v>
                </c:pt>
                <c:pt idx="464" formatCode="_-* #,##0_-;\-* #,##0_-;_-* &quot;-&quot;??_-;_-@_-">
                  <c:v>12.30698611111111</c:v>
                </c:pt>
                <c:pt idx="465" formatCode="_-* #,##0_-;\-* #,##0_-;_-* &quot;-&quot;??_-;_-@_-">
                  <c:v>13.795805555555555</c:v>
                </c:pt>
                <c:pt idx="466" formatCode="_-* #,##0_-;\-* #,##0_-;_-* &quot;-&quot;??_-;_-@_-">
                  <c:v>34.753388888888892</c:v>
                </c:pt>
                <c:pt idx="467" formatCode="_-* #,##0_-;\-* #,##0_-;_-* &quot;-&quot;??_-;_-@_-">
                  <c:v>28.593652777777777</c:v>
                </c:pt>
                <c:pt idx="468" formatCode="_-* #,##0_-;\-* #,##0_-;_-* &quot;-&quot;??_-;_-@_-">
                  <c:v>36.766138888888889</c:v>
                </c:pt>
                <c:pt idx="469" formatCode="_-* #,##0_-;\-* #,##0_-;_-* &quot;-&quot;??_-;_-@_-">
                  <c:v>23.113680555555554</c:v>
                </c:pt>
                <c:pt idx="470" formatCode="_-* #,##0_-;\-* #,##0_-;_-* &quot;-&quot;??_-;_-@_-">
                  <c:v>40.309458333333332</c:v>
                </c:pt>
                <c:pt idx="471" formatCode="_-* #,##0_-;\-* #,##0_-;_-* &quot;-&quot;??_-;_-@_-">
                  <c:v>9.7654166666666669</c:v>
                </c:pt>
                <c:pt idx="472" formatCode="_-* #,##0_-;\-* #,##0_-;_-* &quot;-&quot;??_-;_-@_-">
                  <c:v>27.186736111111106</c:v>
                </c:pt>
                <c:pt idx="473" formatCode="_-* #,##0_-;\-* #,##0_-;_-* &quot;-&quot;??_-;_-@_-">
                  <c:v>34.023666666666671</c:v>
                </c:pt>
                <c:pt idx="474" formatCode="_-* #,##0_-;\-* #,##0_-;_-* &quot;-&quot;??_-;_-@_-">
                  <c:v>11.453166666666668</c:v>
                </c:pt>
                <c:pt idx="475" formatCode="_-* #,##0_-;\-* #,##0_-;_-* &quot;-&quot;??_-;_-@_-">
                  <c:v>22.803999999999995</c:v>
                </c:pt>
                <c:pt idx="476" formatCode="_-* #,##0_-;\-* #,##0_-;_-* &quot;-&quot;??_-;_-@_-">
                  <c:v>24.513194444444444</c:v>
                </c:pt>
                <c:pt idx="477" formatCode="_-* #,##0_-;\-* #,##0_-;_-* &quot;-&quot;??_-;_-@_-">
                  <c:v>15.357388888888888</c:v>
                </c:pt>
                <c:pt idx="478" formatCode="_-* #,##0_-;\-* #,##0_-;_-* &quot;-&quot;??_-;_-@_-">
                  <c:v>61.635513888888887</c:v>
                </c:pt>
                <c:pt idx="479" formatCode="_-* #,##0_-;\-* #,##0_-;_-* &quot;-&quot;??_-;_-@_-">
                  <c:v>9.5386666666666677</c:v>
                </c:pt>
                <c:pt idx="480" formatCode="_-* #,##0_-;\-* #,##0_-;_-* &quot;-&quot;??_-;_-@_-">
                  <c:v>19.263402777777777</c:v>
                </c:pt>
                <c:pt idx="481" formatCode="_-* #,##0_-;\-* #,##0_-;_-* &quot;-&quot;??_-;_-@_-">
                  <c:v>15.906625</c:v>
                </c:pt>
                <c:pt idx="482" formatCode="_-* #,##0_-;\-* #,##0_-;_-* &quot;-&quot;??_-;_-@_-">
                  <c:v>23.522847222222222</c:v>
                </c:pt>
                <c:pt idx="483" formatCode="_-* #,##0_-;\-* #,##0_-;_-* &quot;-&quot;??_-;_-@_-">
                  <c:v>48.626430555555551</c:v>
                </c:pt>
                <c:pt idx="484" formatCode="_-* #,##0_-;\-* #,##0_-;_-* &quot;-&quot;??_-;_-@_-">
                  <c:v>16.88636111111111</c:v>
                </c:pt>
                <c:pt idx="485" formatCode="_-* #,##0_-;\-* #,##0_-;_-* &quot;-&quot;??_-;_-@_-">
                  <c:v>14.692527777777777</c:v>
                </c:pt>
                <c:pt idx="486" formatCode="_-* #,##0_-;\-* #,##0_-;_-* &quot;-&quot;??_-;_-@_-">
                  <c:v>18.546083333333335</c:v>
                </c:pt>
                <c:pt idx="487" formatCode="_-* #,##0_-;\-* #,##0_-;_-* &quot;-&quot;??_-;_-@_-">
                  <c:v>59.730874999999997</c:v>
                </c:pt>
                <c:pt idx="488" formatCode="_-* #,##0_-;\-* #,##0_-;_-* &quot;-&quot;??_-;_-@_-">
                  <c:v>10.971263888888888</c:v>
                </c:pt>
                <c:pt idx="489" formatCode="_-* #,##0_-;\-* #,##0_-;_-* &quot;-&quot;??_-;_-@_-">
                  <c:v>15.393152777777777</c:v>
                </c:pt>
                <c:pt idx="490" formatCode="_-* #,##0_-;\-* #,##0_-;_-* &quot;-&quot;??_-;_-@_-">
                  <c:v>23.372472222222221</c:v>
                </c:pt>
                <c:pt idx="491" formatCode="_-* #,##0_-;\-* #,##0_-;_-* &quot;-&quot;??_-;_-@_-">
                  <c:v>12.340569444444442</c:v>
                </c:pt>
                <c:pt idx="492" formatCode="_-* #,##0_-;\-* #,##0_-;_-* &quot;-&quot;??_-;_-@_-">
                  <c:v>33.759944444444443</c:v>
                </c:pt>
                <c:pt idx="493" formatCode="_-* #,##0_-;\-* #,##0_-;_-* &quot;-&quot;??_-;_-@_-">
                  <c:v>30.398347222222224</c:v>
                </c:pt>
                <c:pt idx="494" formatCode="_-* #,##0_-;\-* #,##0_-;_-* &quot;-&quot;??_-;_-@_-">
                  <c:v>14.406902777777777</c:v>
                </c:pt>
                <c:pt idx="495" formatCode="_-* #,##0_-;\-* #,##0_-;_-* &quot;-&quot;??_-;_-@_-">
                  <c:v>12.673166666666667</c:v>
                </c:pt>
                <c:pt idx="496" formatCode="_-* #,##0_-;\-* #,##0_-;_-* &quot;-&quot;??_-;_-@_-">
                  <c:v>17.28701388888889</c:v>
                </c:pt>
                <c:pt idx="497" formatCode="_-* #,##0_-;\-* #,##0_-;_-* &quot;-&quot;??_-;_-@_-">
                  <c:v>13.095069444444446</c:v>
                </c:pt>
                <c:pt idx="498" formatCode="_-* #,##0_-;\-* #,##0_-;_-* &quot;-&quot;??_-;_-@_-">
                  <c:v>18.825555555555557</c:v>
                </c:pt>
                <c:pt idx="499" formatCode="_-* #,##0_-;\-* #,##0_-;_-* &quot;-&quot;??_-;_-@_-">
                  <c:v>11.02813888888889</c:v>
                </c:pt>
                <c:pt idx="500" formatCode="_-* #,##0_-;\-* #,##0_-;_-* &quot;-&quot;??_-;_-@_-">
                  <c:v>9.7154583333333342</c:v>
                </c:pt>
                <c:pt idx="501" formatCode="_-* #,##0_-;\-* #,##0_-;_-* &quot;-&quot;??_-;_-@_-">
                  <c:v>19.162624999999998</c:v>
                </c:pt>
                <c:pt idx="502" formatCode="_-* #,##0_-;\-* #,##0_-;_-* &quot;-&quot;??_-;_-@_-">
                  <c:v>9.6800555555555547</c:v>
                </c:pt>
                <c:pt idx="503" formatCode="_-* #,##0_-;\-* #,##0_-;_-* &quot;-&quot;??_-;_-@_-">
                  <c:v>11.005333333333333</c:v>
                </c:pt>
                <c:pt idx="504" formatCode="_-* #,##0_-;\-* #,##0_-;_-* &quot;-&quot;??_-;_-@_-">
                  <c:v>10.076013888888887</c:v>
                </c:pt>
                <c:pt idx="505" formatCode="_-* #,##0_-;\-* #,##0_-;_-* &quot;-&quot;??_-;_-@_-">
                  <c:v>10.256194444444445</c:v>
                </c:pt>
                <c:pt idx="506" formatCode="_-* #,##0_-;\-* #,##0_-;_-* &quot;-&quot;??_-;_-@_-">
                  <c:v>17.015083333333333</c:v>
                </c:pt>
                <c:pt idx="507" formatCode="_-* #,##0_-;\-* #,##0_-;_-* &quot;-&quot;??_-;_-@_-">
                  <c:v>14.895652777777777</c:v>
                </c:pt>
                <c:pt idx="508" formatCode="_-* #,##0_-;\-* #,##0_-;_-* &quot;-&quot;??_-;_-@_-">
                  <c:v>19.258958333333336</c:v>
                </c:pt>
                <c:pt idx="509" formatCode="_-* #,##0_-;\-* #,##0_-;_-* &quot;-&quot;??_-;_-@_-">
                  <c:v>11.568694444444446</c:v>
                </c:pt>
                <c:pt idx="510" formatCode="_-* #,##0_-;\-* #,##0_-;_-* &quot;-&quot;??_-;_-@_-">
                  <c:v>11.69263888888889</c:v>
                </c:pt>
                <c:pt idx="511" formatCode="_-* #,##0_-;\-* #,##0_-;_-* &quot;-&quot;??_-;_-@_-">
                  <c:v>15.318680555555556</c:v>
                </c:pt>
                <c:pt idx="512" formatCode="_-* #,##0_-;\-* #,##0_-;_-* &quot;-&quot;??_-;_-@_-">
                  <c:v>17.676402777777778</c:v>
                </c:pt>
                <c:pt idx="513" formatCode="_-* #,##0_-;\-* #,##0_-;_-* &quot;-&quot;??_-;_-@_-">
                  <c:v>13.559750000000001</c:v>
                </c:pt>
                <c:pt idx="514" formatCode="_-* #,##0_-;\-* #,##0_-;_-* &quot;-&quot;??_-;_-@_-">
                  <c:v>9.6149583333333339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7170288"/>
        <c:axId val="237170680"/>
      </c:scatterChart>
      <c:valAx>
        <c:axId val="237170288"/>
        <c:scaling>
          <c:orientation val="minMax"/>
          <c:max val="35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37170680"/>
        <c:crosses val="autoZero"/>
        <c:crossBetween val="midCat"/>
        <c:majorUnit val="500"/>
      </c:valAx>
      <c:valAx>
        <c:axId val="237170680"/>
        <c:scaling>
          <c:logBase val="10"/>
          <c:orientation val="minMax"/>
          <c:max val="10000"/>
          <c:min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lgDash"/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237170288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1825887515115355"/>
          <c:y val="1.8749999999999999E-2"/>
          <c:w val="0.83904806339768723"/>
          <c:h val="8.0965305118110231E-2"/>
        </c:manualLayout>
      </c:layout>
      <c:overlay val="0"/>
      <c:txPr>
        <a:bodyPr/>
        <a:lstStyle/>
        <a:p>
          <a:pPr>
            <a:defRPr sz="1400"/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Capitais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0.10238825720133894</c:v>
                </c:pt>
                <c:pt idx="1">
                  <c:v>9.7611742798661208E-2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Região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0.12711450822683917</c:v>
                </c:pt>
                <c:pt idx="1">
                  <c:v>7.288549177316081E-2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CAGR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1"/>
            <c:bubble3D val="0"/>
            <c:spPr>
              <a:noFill/>
              <a:ln>
                <a:noFill/>
              </a:ln>
            </c:spPr>
          </c:dPt>
          <c:cat>
            <c:strRef>
              <c:f>Sheet1!$A$2:$A$3</c:f>
              <c:strCache>
                <c:ptCount val="1"/>
                <c:pt idx="0">
                  <c:v>Outras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0.15489735072572877</c:v>
                </c:pt>
                <c:pt idx="1">
                  <c:v>4.5102649274272107E-2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pt-BR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28021-1966-D14D-8259-F968A22BEF45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1DE44-B69F-9046-AA4B-F2677E5EA4E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68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80B2-9E89-344D-9597-CD4092C0A89A}" type="datetimeFigureOut">
              <a:rPr lang="en-US" smtClean="0"/>
              <a:pPr/>
              <a:t>10/4/2016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78BBD-3DE9-2C40-89A9-605D216994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3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1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659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11x Menor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8BBD-3DE9-2C40-89A9-605D216994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48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27% Maior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8BBD-3DE9-2C40-89A9-605D216994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4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8BBD-3DE9-2C40-89A9-605D216994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30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Ranking Brasil</a:t>
            </a:r>
            <a:endParaRPr lang="pt-BR" dirty="0" smtClean="0"/>
          </a:p>
          <a:p>
            <a:r>
              <a:rPr lang="pt-BR" dirty="0" smtClean="0"/>
              <a:t>SP (Guarulhos,</a:t>
            </a:r>
            <a:r>
              <a:rPr lang="pt-BR" baseline="0" dirty="0" smtClean="0"/>
              <a:t> ViraCopos, Congonhas) – 27%</a:t>
            </a:r>
          </a:p>
          <a:p>
            <a:r>
              <a:rPr lang="pt-BR" baseline="0" dirty="0" smtClean="0"/>
              <a:t>RJ (Galeão, Santos Dumont) – 12%</a:t>
            </a:r>
          </a:p>
          <a:p>
            <a:r>
              <a:rPr lang="pt-BR" baseline="0" dirty="0" smtClean="0"/>
              <a:t>Brasília – 8%</a:t>
            </a:r>
          </a:p>
          <a:p>
            <a:r>
              <a:rPr lang="pt-BR" baseline="0" dirty="0" smtClean="0"/>
              <a:t>Confins – 6%</a:t>
            </a:r>
          </a:p>
          <a:p>
            <a:r>
              <a:rPr lang="pt-BR" baseline="0" dirty="0" smtClean="0"/>
              <a:t>Salvador – </a:t>
            </a:r>
            <a:r>
              <a:rPr lang="en-US" baseline="0" dirty="0" smtClean="0"/>
              <a:t>4%</a:t>
            </a:r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8BBD-3DE9-2C40-89A9-605D216994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59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895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1598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26</a:t>
            </a:fld>
            <a:endParaRPr lang="pt-BR" dirty="0"/>
          </a:p>
        </p:txBody>
      </p:sp>
      <p:sp>
        <p:nvSpPr>
          <p:cNvPr id="5" name="Espaço Reservado para Cabeçalho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67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73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392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0661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435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464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91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2DED-1CD3-4D22-97D2-28D5F226B79C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292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4x</a:t>
            </a:r>
            <a:r>
              <a:rPr lang="pt-BR" baseline="0" dirty="0" smtClean="0"/>
              <a:t> Menor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8BBD-3DE9-2C40-89A9-605D216994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2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320201" y="42168"/>
            <a:ext cx="2375130" cy="198834"/>
          </a:xfrm>
          <a:prstGeom prst="rect">
            <a:avLst/>
          </a:prstGeom>
        </p:spPr>
        <p:txBody>
          <a:bodyPr anchor="t"/>
          <a:lstStyle>
            <a:lvl1pPr marL="0" indent="0" algn="r">
              <a:buFont typeface="Arial" charset="0"/>
              <a:buNone/>
              <a:defRPr sz="800" b="0" i="0">
                <a:solidFill>
                  <a:srgbClr val="B6B6B7"/>
                </a:solidFill>
                <a:latin typeface="Arial"/>
                <a:ea typeface="Arial Narrow" charset="0"/>
                <a:cs typeface="Arial"/>
              </a:defRPr>
            </a:lvl1pPr>
            <a:lvl2pPr marL="0" indent="0" algn="r">
              <a:buFont typeface="Arial" charset="0"/>
              <a:buNone/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77800" indent="0" algn="r">
              <a:buFont typeface="Arial" charset="0"/>
              <a:buNone/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 marL="190500" indent="0" algn="r">
              <a:buFont typeface="Arial" charset="0"/>
              <a:buNone/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 marL="357188" indent="0" algn="r">
              <a:buFont typeface="Arial" charset="0"/>
              <a:buNone/>
              <a:defRPr sz="11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455306" y="244032"/>
            <a:ext cx="8240713" cy="424539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55306" y="672280"/>
            <a:ext cx="8244000" cy="288000"/>
          </a:xfrm>
          <a:prstGeom prst="rect">
            <a:avLst/>
          </a:prstGeom>
        </p:spPr>
        <p:txBody>
          <a:bodyPr vert="horz" anchor="t"/>
          <a:lstStyle>
            <a:lvl1pPr>
              <a:defRPr sz="1600"/>
            </a:lvl1pPr>
          </a:lstStyle>
          <a:p>
            <a:pPr lvl="0"/>
            <a:r>
              <a:rPr lang="x-none" dirty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4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AIAB-001/2016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40DB09D5-240F-4325-A0A9-543D3E3D82F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Rectangle 10"/>
          <p:cNvSpPr/>
          <p:nvPr userDrawn="1"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11"/>
          <p:cNvSpPr/>
          <p:nvPr userDrawn="1"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2"/>
          <p:cNvSpPr/>
          <p:nvPr userDrawn="1"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3"/>
          <p:cNvSpPr/>
          <p:nvPr userDrawn="1"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52558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  <a:prstGeom prst="rect">
            <a:avLst/>
          </a:prstGeom>
        </p:spPr>
        <p:txBody>
          <a:bodyPr bIns="9144"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  <a:prstGeom prst="rect">
            <a:avLst/>
          </a:prstGeo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050" b="0" i="0" u="none" strike="noStrike" kern="1200" cap="all" spc="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576A9CB1-2D93-49AE-96EA-2F0E4666AF33}" type="datetime1">
              <a:rPr lang="pt-BR" smtClean="0"/>
              <a:t>04/10/2016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AIAB-001/2016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40DB09D5-240F-4325-A0A9-543D3E3D82F9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Rectangle 10"/>
          <p:cNvSpPr/>
          <p:nvPr userDrawn="1"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11"/>
          <p:cNvSpPr/>
          <p:nvPr userDrawn="1"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2"/>
          <p:cNvSpPr/>
          <p:nvPr userDrawn="1"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Oval 13"/>
          <p:cNvSpPr/>
          <p:nvPr userDrawn="1"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23746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>
            <a:hlinkClick r:id="" action="ppaction://noaction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979"/>
          <a:stretch/>
        </p:blipFill>
        <p:spPr bwMode="auto">
          <a:xfrm>
            <a:off x="7955280" y="4800600"/>
            <a:ext cx="804672" cy="14423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89452" cy="576000"/>
          </a:xfrm>
          <a:prstGeom prst="rect">
            <a:avLst/>
          </a:prstGeom>
          <a:solidFill>
            <a:srgbClr val="FEB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54548" y="0"/>
            <a:ext cx="89452" cy="576000"/>
          </a:xfrm>
          <a:prstGeom prst="rect">
            <a:avLst/>
          </a:prstGeom>
          <a:solidFill>
            <a:srgbClr val="FEB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7272020" y="2616127"/>
            <a:ext cx="3613748" cy="76944"/>
          </a:xfrm>
          <a:prstGeom prst="rect">
            <a:avLst/>
          </a:prstGeom>
          <a:noFill/>
        </p:spPr>
        <p:txBody>
          <a:bodyPr wrap="square" tIns="0" bIns="0" rtlCol="0" anchor="b">
            <a:spAutoFit/>
          </a:bodyPr>
          <a:lstStyle/>
          <a:p>
            <a:pPr algn="ctr"/>
            <a:r>
              <a:rPr lang="en-US" sz="500" dirty="0">
                <a:solidFill>
                  <a:srgbClr val="B6B6B7"/>
                </a:solidFill>
                <a:ea typeface="Arial Narrow" charset="0"/>
                <a:cs typeface="Arial"/>
              </a:rPr>
              <a:t>This information is confidential and property of Embraer and cannot be used or reproduced without written permission.</a:t>
            </a:r>
          </a:p>
        </p:txBody>
      </p:sp>
    </p:spTree>
    <p:extLst>
      <p:ext uri="{BB962C8B-B14F-4D97-AF65-F5344CB8AC3E}">
        <p14:creationId xmlns:p14="http://schemas.microsoft.com/office/powerpoint/2010/main" val="41352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85000"/>
        <a:buFont typeface="Arial" charset="0"/>
        <a:buNone/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177800" indent="-177800" algn="l" defTabSz="914400" rtl="0" eaLnBrk="1" latinLnBrk="0" hangingPunct="1">
        <a:lnSpc>
          <a:spcPct val="90000"/>
        </a:lnSpc>
        <a:spcBef>
          <a:spcPts val="500"/>
        </a:spcBef>
        <a:buSzPct val="65000"/>
        <a:buFontTx/>
        <a:buBlip>
          <a:blip r:embed="rId6"/>
        </a:buBlip>
        <a:tabLst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77800" indent="0" algn="l" defTabSz="914400" rtl="0" eaLnBrk="1" latinLnBrk="0" hangingPunct="1">
        <a:lnSpc>
          <a:spcPct val="90000"/>
        </a:lnSpc>
        <a:spcBef>
          <a:spcPts val="500"/>
        </a:spcBef>
        <a:buSzPct val="90000"/>
        <a:buFont typeface="Arial" charset="0"/>
        <a:buNone/>
        <a:tabLst/>
        <a:defRPr sz="16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3pPr>
      <a:lvl4pPr marL="355600" indent="-1651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7"/>
        </a:buBlip>
        <a:tabLst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534988" indent="-177800" algn="l" defTabSz="914400" rtl="0" eaLnBrk="1" latinLnBrk="0" hangingPunct="1">
        <a:lnSpc>
          <a:spcPct val="90000"/>
        </a:lnSpc>
        <a:spcBef>
          <a:spcPts val="500"/>
        </a:spcBef>
        <a:buSzPct val="90000"/>
        <a:buFontTx/>
        <a:buBlip>
          <a:blip r:embed="rId7"/>
        </a:buBlip>
        <a:tabLst/>
        <a:defRPr sz="11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777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5" orient="horz" pos="4235" userDrawn="1">
          <p15:clr>
            <a:srgbClr val="F26B43"/>
          </p15:clr>
        </p15:guide>
        <p15:guide id="6" pos="281" userDrawn="1">
          <p15:clr>
            <a:srgbClr val="F26B43"/>
          </p15:clr>
        </p15:guide>
        <p15:guide id="7" pos="53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13" Type="http://schemas.openxmlformats.org/officeDocument/2006/relationships/chart" Target="../charts/chart17.xml"/><Relationship Id="rId18" Type="http://schemas.openxmlformats.org/officeDocument/2006/relationships/chart" Target="../charts/chart22.xml"/><Relationship Id="rId3" Type="http://schemas.openxmlformats.org/officeDocument/2006/relationships/chart" Target="../charts/chart7.xml"/><Relationship Id="rId21" Type="http://schemas.openxmlformats.org/officeDocument/2006/relationships/chart" Target="../charts/chart25.xml"/><Relationship Id="rId7" Type="http://schemas.openxmlformats.org/officeDocument/2006/relationships/chart" Target="../charts/chart11.xml"/><Relationship Id="rId12" Type="http://schemas.openxmlformats.org/officeDocument/2006/relationships/chart" Target="../charts/chart16.xml"/><Relationship Id="rId17" Type="http://schemas.openxmlformats.org/officeDocument/2006/relationships/chart" Target="../charts/chart21.xml"/><Relationship Id="rId2" Type="http://schemas.openxmlformats.org/officeDocument/2006/relationships/image" Target="../media/image27.png"/><Relationship Id="rId16" Type="http://schemas.openxmlformats.org/officeDocument/2006/relationships/chart" Target="../charts/chart20.xml"/><Relationship Id="rId20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11" Type="http://schemas.openxmlformats.org/officeDocument/2006/relationships/chart" Target="../charts/chart15.xml"/><Relationship Id="rId5" Type="http://schemas.openxmlformats.org/officeDocument/2006/relationships/chart" Target="../charts/chart9.xml"/><Relationship Id="rId15" Type="http://schemas.openxmlformats.org/officeDocument/2006/relationships/chart" Target="../charts/chart19.xml"/><Relationship Id="rId23" Type="http://schemas.openxmlformats.org/officeDocument/2006/relationships/image" Target="../media/image5.png"/><Relationship Id="rId10" Type="http://schemas.openxmlformats.org/officeDocument/2006/relationships/chart" Target="../charts/chart14.xml"/><Relationship Id="rId19" Type="http://schemas.openxmlformats.org/officeDocument/2006/relationships/chart" Target="../charts/chart23.xml"/><Relationship Id="rId4" Type="http://schemas.openxmlformats.org/officeDocument/2006/relationships/chart" Target="../charts/chart8.xml"/><Relationship Id="rId9" Type="http://schemas.openxmlformats.org/officeDocument/2006/relationships/chart" Target="../charts/chart13.xml"/><Relationship Id="rId14" Type="http://schemas.openxmlformats.org/officeDocument/2006/relationships/chart" Target="../charts/chart18.xml"/><Relationship Id="rId22" Type="http://schemas.openxmlformats.org/officeDocument/2006/relationships/chart" Target="../charts/char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91" y="465517"/>
            <a:ext cx="4117884" cy="124073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CaixaDeTexto 1"/>
          <p:cNvSpPr txBox="1"/>
          <p:nvPr/>
        </p:nvSpPr>
        <p:spPr>
          <a:xfrm>
            <a:off x="3761910" y="4654384"/>
            <a:ext cx="423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Walter Bartels</a:t>
            </a:r>
          </a:p>
          <a:p>
            <a:pPr algn="r"/>
            <a:r>
              <a:rPr lang="pt-BR" sz="12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Brasília, </a:t>
            </a:r>
            <a:r>
              <a:rPr lang="pt-BR" sz="12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05 de outubro de 2016</a:t>
            </a:r>
          </a:p>
          <a:p>
            <a:pPr algn="r"/>
            <a:endParaRPr lang="pt-BR" sz="1200" b="1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47665" y="2463738"/>
            <a:ext cx="604867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75" b="1" dirty="0">
                <a:solidFill>
                  <a:srgbClr val="002060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COMISSÃO DE DESENVOLVIMENTO REGIONAL E TURISMO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53755" y="3273829"/>
            <a:ext cx="5585501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75" dirty="0">
                <a:solidFill>
                  <a:srgbClr val="002060"/>
                </a:solidFill>
                <a:latin typeface="Arial Black" panose="020B0A04020102020204" pitchFamily="34" charset="0"/>
              </a:rPr>
              <a:t>AUDIÊNCIA PÚBLICA</a:t>
            </a:r>
          </a:p>
          <a:p>
            <a:pPr algn="ctr"/>
            <a:r>
              <a:rPr lang="pt-BR" sz="1875" dirty="0">
                <a:solidFill>
                  <a:srgbClr val="002060"/>
                </a:solidFill>
                <a:latin typeface="Arial Black" panose="020B0A04020102020204" pitchFamily="34" charset="0"/>
              </a:rPr>
              <a:t>“A INDÚSTRIA AERONÁUTICA BRASILEIRA E A AVIAÇÃO REGIONAL”</a:t>
            </a:r>
          </a:p>
        </p:txBody>
      </p:sp>
      <p:sp>
        <p:nvSpPr>
          <p:cNvPr id="9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76470" y="4863137"/>
            <a:ext cx="3543300" cy="205740"/>
          </a:xfrm>
        </p:spPr>
        <p:txBody>
          <a:bodyPr/>
          <a:lstStyle/>
          <a:p>
            <a:pPr algn="l"/>
            <a:r>
              <a:rPr lang="pt-B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AIAB-010/2016</a:t>
            </a:r>
            <a:endPara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63688" y="2200848"/>
            <a:ext cx="583264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75" dirty="0">
                <a:solidFill>
                  <a:srgbClr val="002060"/>
                </a:solidFill>
                <a:latin typeface="Arial Black" panose="020B0A04020102020204" pitchFamily="34" charset="0"/>
              </a:rPr>
              <a:t>SENADO FEDERAL</a:t>
            </a:r>
          </a:p>
        </p:txBody>
      </p:sp>
    </p:spTree>
    <p:extLst>
      <p:ext uri="{BB962C8B-B14F-4D97-AF65-F5344CB8AC3E}">
        <p14:creationId xmlns:p14="http://schemas.microsoft.com/office/powerpoint/2010/main" val="21619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Demanda por Transporte Aéreo vs.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Economia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2015 </a:t>
            </a: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– Propensão a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Viagens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  <p:graphicFrame>
        <p:nvGraphicFramePr>
          <p:cNvPr id="46" name="Chart 45"/>
          <p:cNvGraphicFramePr/>
          <p:nvPr>
            <p:extLst>
              <p:ext uri="{D42A27DB-BD31-4B8C-83A1-F6EECF244321}">
                <p14:modId xmlns:p14="http://schemas.microsoft.com/office/powerpoint/2010/main" val="4186199201"/>
              </p:ext>
            </p:extLst>
          </p:nvPr>
        </p:nvGraphicFramePr>
        <p:xfrm>
          <a:off x="724458" y="1056640"/>
          <a:ext cx="7665162" cy="3055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" name="TextBox 16"/>
          <p:cNvSpPr txBox="1"/>
          <p:nvPr/>
        </p:nvSpPr>
        <p:spPr>
          <a:xfrm>
            <a:off x="2878510" y="1921369"/>
            <a:ext cx="473206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 smtClean="0">
                <a:solidFill>
                  <a:srgbClr val="000000"/>
                </a:solidFill>
              </a:rPr>
              <a:t>Brasil</a:t>
            </a:r>
            <a:endParaRPr lang="pt-BR" sz="9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98263" y="1543050"/>
            <a:ext cx="787395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 smtClean="0">
                <a:solidFill>
                  <a:srgbClr val="000000"/>
                </a:solidFill>
              </a:rPr>
              <a:t>EUA (2015)</a:t>
            </a:r>
            <a:endParaRPr lang="pt-BR" sz="900" dirty="0">
              <a:solidFill>
                <a:srgbClr val="0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57705" y="1791258"/>
            <a:ext cx="787395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 smtClean="0">
                <a:solidFill>
                  <a:srgbClr val="000000"/>
                </a:solidFill>
              </a:rPr>
              <a:t>EUA (1980)</a:t>
            </a:r>
            <a:endParaRPr lang="pt-BR" sz="900" dirty="0">
              <a:solidFill>
                <a:srgbClr val="0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71491" y="2011340"/>
            <a:ext cx="787395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900" dirty="0" smtClean="0">
                <a:solidFill>
                  <a:srgbClr val="000000"/>
                </a:solidFill>
              </a:rPr>
              <a:t>EUA (1970)</a:t>
            </a:r>
            <a:endParaRPr lang="pt-BR" sz="900" dirty="0">
              <a:solidFill>
                <a:srgbClr val="000000"/>
              </a:solidFill>
            </a:endParaRPr>
          </a:p>
        </p:txBody>
      </p:sp>
      <p:sp>
        <p:nvSpPr>
          <p:cNvPr id="18" name="Retângulo de cantos arredondados 5"/>
          <p:cNvSpPr>
            <a:spLocks noChangeArrowheads="1"/>
          </p:cNvSpPr>
          <p:nvPr/>
        </p:nvSpPr>
        <p:spPr bwMode="auto">
          <a:xfrm>
            <a:off x="0" y="4249980"/>
            <a:ext cx="9144000" cy="42997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857250"/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Alto </a:t>
            </a:r>
            <a:r>
              <a:rPr lang="pt-B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potencial</a:t>
            </a:r>
            <a:r>
              <a:rPr lang="pt-BR" sz="2200" dirty="0">
                <a:solidFill>
                  <a:srgbClr val="002060"/>
                </a:solidFill>
                <a:latin typeface="Arial Black" panose="020B0A04020102020204" pitchFamily="34" charset="0"/>
              </a:rPr>
              <a:t> de desenvolvimento do transporte aéreo </a:t>
            </a:r>
            <a:r>
              <a:rPr lang="pt-BR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brasileiro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4866501"/>
            <a:ext cx="1672253" cy="2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IHS Global Insight, Sabre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Viagens por Pessoa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Doméstico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– USA vs. Brasil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4866501"/>
            <a:ext cx="21723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</a:rPr>
              <a:t>Innovata</a:t>
            </a:r>
            <a:r>
              <a:rPr lang="en-US" sz="800" dirty="0" smtClean="0">
                <a:solidFill>
                  <a:srgbClr val="000000"/>
                </a:solidFill>
              </a:rPr>
              <a:t>, IBGE e US Census (2015)</a:t>
            </a:r>
            <a:endParaRPr lang="en-US" sz="800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09379740"/>
              </p:ext>
            </p:extLst>
          </p:nvPr>
        </p:nvGraphicFramePr>
        <p:xfrm>
          <a:off x="1111250" y="1028700"/>
          <a:ext cx="6496050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9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Jatos Regionais por Pessoa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Doméstico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– EUA x Brasil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4866501"/>
            <a:ext cx="36583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smtClean="0">
                <a:solidFill>
                  <a:srgbClr val="000000"/>
                </a:solidFill>
              </a:rPr>
              <a:t>Ascend, IBGE e US Census (2015) – </a:t>
            </a:r>
            <a:r>
              <a:rPr lang="en-US" sz="800" dirty="0" err="1" smtClean="0">
                <a:solidFill>
                  <a:srgbClr val="000000"/>
                </a:solidFill>
              </a:rPr>
              <a:t>Jatos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</a:rPr>
              <a:t>por</a:t>
            </a:r>
            <a:r>
              <a:rPr lang="en-US" sz="800" dirty="0" smtClean="0">
                <a:solidFill>
                  <a:srgbClr val="000000"/>
                </a:solidFill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</a:rPr>
              <a:t>Milhão</a:t>
            </a:r>
            <a:r>
              <a:rPr lang="en-US" sz="800" dirty="0" smtClean="0">
                <a:solidFill>
                  <a:srgbClr val="000000"/>
                </a:solidFill>
              </a:rPr>
              <a:t> de </a:t>
            </a:r>
            <a:r>
              <a:rPr lang="en-US" sz="800" dirty="0" err="1" smtClean="0">
                <a:solidFill>
                  <a:srgbClr val="000000"/>
                </a:solidFill>
              </a:rPr>
              <a:t>Habitantes</a:t>
            </a:r>
            <a:endParaRPr lang="en-US" sz="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13333971"/>
              </p:ext>
            </p:extLst>
          </p:nvPr>
        </p:nvGraphicFramePr>
        <p:xfrm>
          <a:off x="1231900" y="1181100"/>
          <a:ext cx="6400800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Tamanho Médio da Aeronave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EUA x Brasil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4866501"/>
            <a:ext cx="12314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</a:rPr>
              <a:t>Innovata</a:t>
            </a:r>
            <a:r>
              <a:rPr lang="en-US" sz="800" dirty="0" smtClean="0">
                <a:solidFill>
                  <a:srgbClr val="000000"/>
                </a:solidFill>
              </a:rPr>
              <a:t> (2015)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0922425"/>
              </p:ext>
            </p:extLst>
          </p:nvPr>
        </p:nvGraphicFramePr>
        <p:xfrm>
          <a:off x="1231900" y="1181100"/>
          <a:ext cx="6400800" cy="334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Aviação Regional – EUA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2000 x 2015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3" b="91314" l="0" r="100000">
                        <a14:foregroundMark x1="91641" y1="26602" x2="92734" y2="28013"/>
                        <a14:foregroundMark x1="63047" y1="25081" x2="65938" y2="23779"/>
                        <a14:foregroundMark x1="69375" y1="33008" x2="69375" y2="32248"/>
                        <a14:foregroundMark x1="76406" y1="33768" x2="78672" y2="33550"/>
                        <a14:backgroundMark x1="63281" y1="30619" x2="64375" y2="31922"/>
                        <a14:backgroundMark x1="58672" y1="22693" x2="59453" y2="21607"/>
                        <a14:backgroundMark x1="63828" y1="28447" x2="65547" y2="25841"/>
                        <a14:backgroundMark x1="67656" y1="25624" x2="68203" y2="25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4061" r="4584" b="17915"/>
          <a:stretch/>
        </p:blipFill>
        <p:spPr bwMode="auto">
          <a:xfrm>
            <a:off x="588527" y="1361935"/>
            <a:ext cx="3004946" cy="163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TextBox 16"/>
          <p:cNvSpPr txBox="1">
            <a:spLocks noChangeArrowheads="1"/>
          </p:cNvSpPr>
          <p:nvPr/>
        </p:nvSpPr>
        <p:spPr bwMode="auto">
          <a:xfrm>
            <a:off x="458042" y="3034626"/>
            <a:ext cx="3396407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ct val="200000"/>
              </a:lnSpc>
              <a:defRPr b="1"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325 </a:t>
            </a:r>
            <a:r>
              <a:rPr lang="pt-BR" dirty="0" err="1">
                <a:solidFill>
                  <a:srgbClr val="002060"/>
                </a:solidFill>
                <a:latin typeface="Arial Black" panose="020B0A04020102020204" pitchFamily="34" charset="0"/>
              </a:rPr>
              <a:t>turbo-hélices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Etapa média: 330 </a:t>
            </a: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km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Tamanho </a:t>
            </a:r>
            <a:r>
              <a:rPr lang="pt-BR" sz="1600" dirty="0">
                <a:solidFill>
                  <a:srgbClr val="002060"/>
                </a:solidFill>
                <a:latin typeface="Arial Black" panose="020B0A04020102020204" pitchFamily="34" charset="0"/>
              </a:rPr>
              <a:t>médio: 36 assentos</a:t>
            </a:r>
          </a:p>
        </p:txBody>
      </p:sp>
      <p:sp>
        <p:nvSpPr>
          <p:cNvPr id="86" name="TextBox 16"/>
          <p:cNvSpPr txBox="1">
            <a:spLocks noChangeArrowheads="1"/>
          </p:cNvSpPr>
          <p:nvPr/>
        </p:nvSpPr>
        <p:spPr bwMode="auto">
          <a:xfrm>
            <a:off x="5199559" y="3032256"/>
            <a:ext cx="3346388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pt-BR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1.630 jatos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Etapa média: 723 km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itchFamily="34" charset="0"/>
              </a:rPr>
              <a:t>Tamanho médio: 59 assentos</a:t>
            </a: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5414" r="4018" b="26530"/>
          <a:stretch/>
        </p:blipFill>
        <p:spPr bwMode="auto">
          <a:xfrm>
            <a:off x="5364097" y="1423492"/>
            <a:ext cx="2865504" cy="163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4866501"/>
            <a:ext cx="16337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</a:rPr>
              <a:t>Innovata</a:t>
            </a:r>
            <a:r>
              <a:rPr lang="en-US" sz="800" dirty="0" smtClean="0">
                <a:solidFill>
                  <a:srgbClr val="000000"/>
                </a:solidFill>
              </a:rPr>
              <a:t>, Ascend </a:t>
            </a:r>
            <a:r>
              <a:rPr lang="en-US" sz="800" dirty="0">
                <a:solidFill>
                  <a:srgbClr val="000000"/>
                </a:solidFill>
              </a:rPr>
              <a:t>(2015)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Trafego Internacional – USA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Via Chicago O’Hare (ORD)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1504" y="1367232"/>
            <a:ext cx="21852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Chicago-Frankfurt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Boeing 777-200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5236" y="1904502"/>
            <a:ext cx="8135486" cy="1150144"/>
            <a:chOff x="535236" y="2708747"/>
            <a:chExt cx="8135486" cy="15335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91" b="21086"/>
            <a:stretch/>
          </p:blipFill>
          <p:spPr>
            <a:xfrm>
              <a:off x="535236" y="2708747"/>
              <a:ext cx="8135486" cy="1533525"/>
            </a:xfrm>
            <a:prstGeom prst="rect">
              <a:avLst/>
            </a:prstGeom>
            <a:solidFill>
              <a:srgbClr val="0051BA"/>
            </a:solidFill>
          </p:spPr>
        </p:pic>
        <p:grpSp>
          <p:nvGrpSpPr>
            <p:cNvPr id="11" name="Group 10"/>
            <p:cNvGrpSpPr/>
            <p:nvPr/>
          </p:nvGrpSpPr>
          <p:grpSpPr>
            <a:xfrm>
              <a:off x="1947908" y="3011650"/>
              <a:ext cx="5730131" cy="947154"/>
              <a:chOff x="1947908" y="3011650"/>
              <a:chExt cx="5730131" cy="947154"/>
            </a:xfrm>
          </p:grpSpPr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1947908" y="335154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1947908" y="3438765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1947908" y="351968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2060553" y="335154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2060553" y="34387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2060553" y="3519684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>
                <a:spLocks noChangeAspect="1"/>
              </p:cNvSpPr>
              <p:nvPr/>
            </p:nvSpPr>
            <p:spPr>
              <a:xfrm>
                <a:off x="2173198" y="335154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>
                <a:spLocks noChangeAspect="1"/>
              </p:cNvSpPr>
              <p:nvPr/>
            </p:nvSpPr>
            <p:spPr>
              <a:xfrm>
                <a:off x="2173198" y="343876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2173198" y="3519684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2285843" y="335154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1"/>
              <p:cNvSpPr>
                <a:spLocks noChangeAspect="1"/>
              </p:cNvSpPr>
              <p:nvPr/>
            </p:nvSpPr>
            <p:spPr>
              <a:xfrm>
                <a:off x="2285843" y="34387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Rectangle 22"/>
              <p:cNvSpPr>
                <a:spLocks noChangeAspect="1"/>
              </p:cNvSpPr>
              <p:nvPr/>
            </p:nvSpPr>
            <p:spPr>
              <a:xfrm>
                <a:off x="2285843" y="3519684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spect="1"/>
              </p:cNvSpPr>
              <p:nvPr/>
            </p:nvSpPr>
            <p:spPr>
              <a:xfrm>
                <a:off x="2398488" y="335154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spect="1"/>
              </p:cNvSpPr>
              <p:nvPr/>
            </p:nvSpPr>
            <p:spPr>
              <a:xfrm>
                <a:off x="2398488" y="343876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spect="1"/>
              </p:cNvSpPr>
              <p:nvPr/>
            </p:nvSpPr>
            <p:spPr>
              <a:xfrm>
                <a:off x="2398488" y="351968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>
              <a:xfrm>
                <a:off x="2511133" y="335154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Rectangle 27"/>
              <p:cNvSpPr>
                <a:spLocks noChangeAspect="1"/>
              </p:cNvSpPr>
              <p:nvPr/>
            </p:nvSpPr>
            <p:spPr>
              <a:xfrm>
                <a:off x="2511133" y="34387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8"/>
              <p:cNvSpPr>
                <a:spLocks noChangeAspect="1"/>
              </p:cNvSpPr>
              <p:nvPr/>
            </p:nvSpPr>
            <p:spPr>
              <a:xfrm>
                <a:off x="2511133" y="351968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Rectangle 29"/>
              <p:cNvSpPr>
                <a:spLocks noChangeAspect="1"/>
              </p:cNvSpPr>
              <p:nvPr/>
            </p:nvSpPr>
            <p:spPr>
              <a:xfrm>
                <a:off x="2623778" y="335154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30"/>
              <p:cNvSpPr>
                <a:spLocks noChangeAspect="1"/>
              </p:cNvSpPr>
              <p:nvPr/>
            </p:nvSpPr>
            <p:spPr>
              <a:xfrm>
                <a:off x="2623778" y="3438765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Rectangle 31"/>
              <p:cNvSpPr>
                <a:spLocks noChangeAspect="1"/>
              </p:cNvSpPr>
              <p:nvPr/>
            </p:nvSpPr>
            <p:spPr>
              <a:xfrm>
                <a:off x="2623778" y="3519684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Rectangle 32"/>
              <p:cNvSpPr>
                <a:spLocks noChangeAspect="1"/>
              </p:cNvSpPr>
              <p:nvPr/>
            </p:nvSpPr>
            <p:spPr>
              <a:xfrm>
                <a:off x="2736423" y="335154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33"/>
              <p:cNvSpPr>
                <a:spLocks noChangeAspect="1"/>
              </p:cNvSpPr>
              <p:nvPr/>
            </p:nvSpPr>
            <p:spPr>
              <a:xfrm>
                <a:off x="2736423" y="343876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Rectangle 34"/>
              <p:cNvSpPr>
                <a:spLocks noChangeAspect="1"/>
              </p:cNvSpPr>
              <p:nvPr/>
            </p:nvSpPr>
            <p:spPr>
              <a:xfrm>
                <a:off x="2736423" y="3519684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Rectangle 35"/>
              <p:cNvSpPr>
                <a:spLocks noChangeAspect="1"/>
              </p:cNvSpPr>
              <p:nvPr/>
            </p:nvSpPr>
            <p:spPr>
              <a:xfrm>
                <a:off x="2849068" y="3351547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36"/>
              <p:cNvSpPr>
                <a:spLocks noChangeAspect="1"/>
              </p:cNvSpPr>
              <p:nvPr/>
            </p:nvSpPr>
            <p:spPr>
              <a:xfrm>
                <a:off x="2849068" y="34387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Rectangle 37"/>
              <p:cNvSpPr>
                <a:spLocks noChangeAspect="1"/>
              </p:cNvSpPr>
              <p:nvPr/>
            </p:nvSpPr>
            <p:spPr>
              <a:xfrm>
                <a:off x="2849068" y="351968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38"/>
              <p:cNvSpPr>
                <a:spLocks noChangeAspect="1"/>
              </p:cNvSpPr>
              <p:nvPr/>
            </p:nvSpPr>
            <p:spPr>
              <a:xfrm>
                <a:off x="2961713" y="3351547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Rectangle 39"/>
              <p:cNvSpPr>
                <a:spLocks noChangeAspect="1"/>
              </p:cNvSpPr>
              <p:nvPr/>
            </p:nvSpPr>
            <p:spPr>
              <a:xfrm>
                <a:off x="2961713" y="34387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40"/>
              <p:cNvSpPr>
                <a:spLocks noChangeAspect="1"/>
              </p:cNvSpPr>
              <p:nvPr/>
            </p:nvSpPr>
            <p:spPr>
              <a:xfrm>
                <a:off x="2961713" y="3519684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Rectangle 41"/>
              <p:cNvSpPr>
                <a:spLocks noChangeAspect="1"/>
              </p:cNvSpPr>
              <p:nvPr/>
            </p:nvSpPr>
            <p:spPr>
              <a:xfrm>
                <a:off x="3074358" y="335154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Rectangle 42"/>
              <p:cNvSpPr>
                <a:spLocks noChangeAspect="1"/>
              </p:cNvSpPr>
              <p:nvPr/>
            </p:nvSpPr>
            <p:spPr>
              <a:xfrm>
                <a:off x="3074358" y="343876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Rectangle 43"/>
              <p:cNvSpPr>
                <a:spLocks noChangeAspect="1"/>
              </p:cNvSpPr>
              <p:nvPr/>
            </p:nvSpPr>
            <p:spPr>
              <a:xfrm>
                <a:off x="3074358" y="351968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Rectangle 44"/>
              <p:cNvSpPr>
                <a:spLocks noChangeAspect="1"/>
              </p:cNvSpPr>
              <p:nvPr/>
            </p:nvSpPr>
            <p:spPr>
              <a:xfrm>
                <a:off x="3187003" y="3351547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45"/>
              <p:cNvSpPr>
                <a:spLocks noChangeAspect="1"/>
              </p:cNvSpPr>
              <p:nvPr/>
            </p:nvSpPr>
            <p:spPr>
              <a:xfrm>
                <a:off x="3187003" y="34387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Rectangle 46"/>
              <p:cNvSpPr>
                <a:spLocks noChangeAspect="1"/>
              </p:cNvSpPr>
              <p:nvPr/>
            </p:nvSpPr>
            <p:spPr>
              <a:xfrm>
                <a:off x="3187003" y="3519684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Rectangle 47"/>
              <p:cNvSpPr>
                <a:spLocks noChangeAspect="1"/>
              </p:cNvSpPr>
              <p:nvPr/>
            </p:nvSpPr>
            <p:spPr>
              <a:xfrm>
                <a:off x="3299648" y="335154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Rectangle 48"/>
              <p:cNvSpPr>
                <a:spLocks noChangeAspect="1"/>
              </p:cNvSpPr>
              <p:nvPr/>
            </p:nvSpPr>
            <p:spPr>
              <a:xfrm>
                <a:off x="3299648" y="34387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Rectangle 49"/>
              <p:cNvSpPr>
                <a:spLocks noChangeAspect="1"/>
              </p:cNvSpPr>
              <p:nvPr/>
            </p:nvSpPr>
            <p:spPr>
              <a:xfrm>
                <a:off x="3299648" y="3519684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Rectangle 50"/>
              <p:cNvSpPr>
                <a:spLocks noChangeAspect="1"/>
              </p:cNvSpPr>
              <p:nvPr/>
            </p:nvSpPr>
            <p:spPr>
              <a:xfrm>
                <a:off x="3412293" y="3351547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ectangle 51"/>
              <p:cNvSpPr>
                <a:spLocks noChangeAspect="1"/>
              </p:cNvSpPr>
              <p:nvPr/>
            </p:nvSpPr>
            <p:spPr>
              <a:xfrm>
                <a:off x="3412293" y="34387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Rectangle 52"/>
              <p:cNvSpPr>
                <a:spLocks noChangeAspect="1"/>
              </p:cNvSpPr>
              <p:nvPr/>
            </p:nvSpPr>
            <p:spPr>
              <a:xfrm>
                <a:off x="3412293" y="3519684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Rectangle 53"/>
              <p:cNvSpPr>
                <a:spLocks noChangeAspect="1"/>
              </p:cNvSpPr>
              <p:nvPr/>
            </p:nvSpPr>
            <p:spPr>
              <a:xfrm>
                <a:off x="3517392" y="301423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Rectangle 54"/>
              <p:cNvSpPr>
                <a:spLocks noChangeAspect="1"/>
              </p:cNvSpPr>
              <p:nvPr/>
            </p:nvSpPr>
            <p:spPr>
              <a:xfrm>
                <a:off x="3517392" y="3101453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Rectangle 55"/>
              <p:cNvSpPr>
                <a:spLocks noChangeAspect="1"/>
              </p:cNvSpPr>
              <p:nvPr/>
            </p:nvSpPr>
            <p:spPr>
              <a:xfrm>
                <a:off x="2373826" y="3013603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" name="Rectangle 56"/>
              <p:cNvSpPr>
                <a:spLocks noChangeAspect="1"/>
              </p:cNvSpPr>
              <p:nvPr/>
            </p:nvSpPr>
            <p:spPr>
              <a:xfrm>
                <a:off x="2373826" y="3100821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57"/>
              <p:cNvSpPr>
                <a:spLocks noChangeAspect="1"/>
              </p:cNvSpPr>
              <p:nvPr/>
            </p:nvSpPr>
            <p:spPr>
              <a:xfrm>
                <a:off x="2373826" y="3191265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Rectangle 58"/>
              <p:cNvSpPr>
                <a:spLocks noChangeAspect="1"/>
              </p:cNvSpPr>
              <p:nvPr/>
            </p:nvSpPr>
            <p:spPr>
              <a:xfrm>
                <a:off x="2255322" y="3013603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Rectangle 59"/>
              <p:cNvSpPr>
                <a:spLocks noChangeAspect="1"/>
              </p:cNvSpPr>
              <p:nvPr/>
            </p:nvSpPr>
            <p:spPr>
              <a:xfrm>
                <a:off x="2255322" y="3100821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Rectangle 60"/>
              <p:cNvSpPr>
                <a:spLocks noChangeAspect="1"/>
              </p:cNvSpPr>
              <p:nvPr/>
            </p:nvSpPr>
            <p:spPr>
              <a:xfrm>
                <a:off x="2255322" y="31912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Rectangle 61"/>
              <p:cNvSpPr>
                <a:spLocks noChangeAspect="1"/>
              </p:cNvSpPr>
              <p:nvPr/>
            </p:nvSpPr>
            <p:spPr>
              <a:xfrm>
                <a:off x="2486653" y="3013603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Rectangle 62"/>
              <p:cNvSpPr>
                <a:spLocks noChangeAspect="1"/>
              </p:cNvSpPr>
              <p:nvPr/>
            </p:nvSpPr>
            <p:spPr>
              <a:xfrm>
                <a:off x="2486653" y="3100821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Rectangle 63"/>
              <p:cNvSpPr>
                <a:spLocks noChangeAspect="1"/>
              </p:cNvSpPr>
              <p:nvPr/>
            </p:nvSpPr>
            <p:spPr>
              <a:xfrm>
                <a:off x="2486653" y="31912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64"/>
              <p:cNvSpPr>
                <a:spLocks noChangeAspect="1"/>
              </p:cNvSpPr>
              <p:nvPr/>
            </p:nvSpPr>
            <p:spPr>
              <a:xfrm>
                <a:off x="2600953" y="3013603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Rectangle 65"/>
              <p:cNvSpPr>
                <a:spLocks noChangeAspect="1"/>
              </p:cNvSpPr>
              <p:nvPr/>
            </p:nvSpPr>
            <p:spPr>
              <a:xfrm>
                <a:off x="2600953" y="3100821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Rectangle 66"/>
              <p:cNvSpPr>
                <a:spLocks noChangeAspect="1"/>
              </p:cNvSpPr>
              <p:nvPr/>
            </p:nvSpPr>
            <p:spPr>
              <a:xfrm>
                <a:off x="2600953" y="3191265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Rectangle 67"/>
              <p:cNvSpPr>
                <a:spLocks noChangeAspect="1"/>
              </p:cNvSpPr>
              <p:nvPr/>
            </p:nvSpPr>
            <p:spPr>
              <a:xfrm>
                <a:off x="2715253" y="3013603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9" name="Rectangle 68"/>
              <p:cNvSpPr>
                <a:spLocks noChangeAspect="1"/>
              </p:cNvSpPr>
              <p:nvPr/>
            </p:nvSpPr>
            <p:spPr>
              <a:xfrm>
                <a:off x="2715253" y="3100821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Rectangle 69"/>
              <p:cNvSpPr>
                <a:spLocks noChangeAspect="1"/>
              </p:cNvSpPr>
              <p:nvPr/>
            </p:nvSpPr>
            <p:spPr>
              <a:xfrm>
                <a:off x="2715253" y="31912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Rectangle 70"/>
              <p:cNvSpPr>
                <a:spLocks noChangeAspect="1"/>
              </p:cNvSpPr>
              <p:nvPr/>
            </p:nvSpPr>
            <p:spPr>
              <a:xfrm>
                <a:off x="2829553" y="3013603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2" name="Rectangle 71"/>
              <p:cNvSpPr>
                <a:spLocks noChangeAspect="1"/>
              </p:cNvSpPr>
              <p:nvPr/>
            </p:nvSpPr>
            <p:spPr>
              <a:xfrm>
                <a:off x="2829553" y="3100821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3" name="Rectangle 72"/>
              <p:cNvSpPr>
                <a:spLocks noChangeAspect="1"/>
              </p:cNvSpPr>
              <p:nvPr/>
            </p:nvSpPr>
            <p:spPr>
              <a:xfrm>
                <a:off x="2829553" y="319126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4" name="Rectangle 73"/>
              <p:cNvSpPr>
                <a:spLocks noChangeAspect="1"/>
              </p:cNvSpPr>
              <p:nvPr/>
            </p:nvSpPr>
            <p:spPr>
              <a:xfrm>
                <a:off x="2943853" y="301360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Rectangle 74"/>
              <p:cNvSpPr>
                <a:spLocks noChangeAspect="1"/>
              </p:cNvSpPr>
              <p:nvPr/>
            </p:nvSpPr>
            <p:spPr>
              <a:xfrm>
                <a:off x="2943853" y="3100821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6" name="Rectangle 75"/>
              <p:cNvSpPr>
                <a:spLocks noChangeAspect="1"/>
              </p:cNvSpPr>
              <p:nvPr/>
            </p:nvSpPr>
            <p:spPr>
              <a:xfrm>
                <a:off x="2943853" y="319126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7" name="Rectangle 76"/>
              <p:cNvSpPr>
                <a:spLocks noChangeAspect="1"/>
              </p:cNvSpPr>
              <p:nvPr/>
            </p:nvSpPr>
            <p:spPr>
              <a:xfrm>
                <a:off x="3058153" y="3013603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8" name="Rectangle 77"/>
              <p:cNvSpPr>
                <a:spLocks noChangeAspect="1"/>
              </p:cNvSpPr>
              <p:nvPr/>
            </p:nvSpPr>
            <p:spPr>
              <a:xfrm>
                <a:off x="3058153" y="3100821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9" name="Rectangle 78"/>
              <p:cNvSpPr>
                <a:spLocks noChangeAspect="1"/>
              </p:cNvSpPr>
              <p:nvPr/>
            </p:nvSpPr>
            <p:spPr>
              <a:xfrm>
                <a:off x="3058153" y="319126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0" name="Rectangle 79"/>
              <p:cNvSpPr>
                <a:spLocks noChangeAspect="1"/>
              </p:cNvSpPr>
              <p:nvPr/>
            </p:nvSpPr>
            <p:spPr>
              <a:xfrm>
                <a:off x="3172453" y="3013603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1" name="Rectangle 80"/>
              <p:cNvSpPr>
                <a:spLocks noChangeAspect="1"/>
              </p:cNvSpPr>
              <p:nvPr/>
            </p:nvSpPr>
            <p:spPr>
              <a:xfrm>
                <a:off x="3172453" y="3100821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" name="Rectangle 81"/>
              <p:cNvSpPr>
                <a:spLocks noChangeAspect="1"/>
              </p:cNvSpPr>
              <p:nvPr/>
            </p:nvSpPr>
            <p:spPr>
              <a:xfrm>
                <a:off x="3172453" y="31912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" name="Rectangle 82"/>
              <p:cNvSpPr>
                <a:spLocks noChangeAspect="1"/>
              </p:cNvSpPr>
              <p:nvPr/>
            </p:nvSpPr>
            <p:spPr>
              <a:xfrm>
                <a:off x="3286753" y="3013603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" name="Rectangle 83"/>
              <p:cNvSpPr>
                <a:spLocks noChangeAspect="1"/>
              </p:cNvSpPr>
              <p:nvPr/>
            </p:nvSpPr>
            <p:spPr>
              <a:xfrm>
                <a:off x="3286753" y="310082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" name="Rectangle 84"/>
              <p:cNvSpPr>
                <a:spLocks noChangeAspect="1"/>
              </p:cNvSpPr>
              <p:nvPr/>
            </p:nvSpPr>
            <p:spPr>
              <a:xfrm>
                <a:off x="3286753" y="3191265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6" name="Rectangle 85"/>
              <p:cNvSpPr>
                <a:spLocks noChangeAspect="1"/>
              </p:cNvSpPr>
              <p:nvPr/>
            </p:nvSpPr>
            <p:spPr>
              <a:xfrm>
                <a:off x="3401053" y="301360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7" name="Rectangle 86"/>
              <p:cNvSpPr>
                <a:spLocks noChangeAspect="1"/>
              </p:cNvSpPr>
              <p:nvPr/>
            </p:nvSpPr>
            <p:spPr>
              <a:xfrm>
                <a:off x="3401053" y="310082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8" name="Rectangle 87"/>
              <p:cNvSpPr>
                <a:spLocks noChangeAspect="1"/>
              </p:cNvSpPr>
              <p:nvPr/>
            </p:nvSpPr>
            <p:spPr>
              <a:xfrm>
                <a:off x="3401053" y="319126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9" name="Rectangle 88"/>
              <p:cNvSpPr>
                <a:spLocks noChangeAspect="1"/>
              </p:cNvSpPr>
              <p:nvPr/>
            </p:nvSpPr>
            <p:spPr>
              <a:xfrm>
                <a:off x="2133253" y="3018508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0" name="Rectangle 89"/>
              <p:cNvSpPr>
                <a:spLocks noChangeAspect="1"/>
              </p:cNvSpPr>
              <p:nvPr/>
            </p:nvSpPr>
            <p:spPr>
              <a:xfrm>
                <a:off x="2133253" y="3105726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1" name="Rectangle 90"/>
              <p:cNvSpPr>
                <a:spLocks noChangeAspect="1"/>
              </p:cNvSpPr>
              <p:nvPr/>
            </p:nvSpPr>
            <p:spPr>
              <a:xfrm>
                <a:off x="3541775" y="378069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2" name="Rectangle 91"/>
              <p:cNvSpPr>
                <a:spLocks noChangeAspect="1"/>
              </p:cNvSpPr>
              <p:nvPr/>
            </p:nvSpPr>
            <p:spPr>
              <a:xfrm>
                <a:off x="3541775" y="3867912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3" name="Rectangle 92"/>
              <p:cNvSpPr>
                <a:spLocks noChangeAspect="1"/>
              </p:cNvSpPr>
              <p:nvPr/>
            </p:nvSpPr>
            <p:spPr>
              <a:xfrm>
                <a:off x="2398209" y="3699775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Rectangle 93"/>
              <p:cNvSpPr>
                <a:spLocks noChangeAspect="1"/>
              </p:cNvSpPr>
              <p:nvPr/>
            </p:nvSpPr>
            <p:spPr>
              <a:xfrm>
                <a:off x="2398209" y="3786993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2398209" y="386791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spect="1"/>
              </p:cNvSpPr>
              <p:nvPr/>
            </p:nvSpPr>
            <p:spPr>
              <a:xfrm>
                <a:off x="2279705" y="369977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7" name="Rectangle 96"/>
              <p:cNvSpPr>
                <a:spLocks noChangeAspect="1"/>
              </p:cNvSpPr>
              <p:nvPr/>
            </p:nvSpPr>
            <p:spPr>
              <a:xfrm>
                <a:off x="2279705" y="3786993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8" name="Rectangle 97"/>
              <p:cNvSpPr>
                <a:spLocks noChangeAspect="1"/>
              </p:cNvSpPr>
              <p:nvPr/>
            </p:nvSpPr>
            <p:spPr>
              <a:xfrm>
                <a:off x="2279705" y="3867912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9" name="Rectangle 98"/>
              <p:cNvSpPr>
                <a:spLocks noChangeAspect="1"/>
              </p:cNvSpPr>
              <p:nvPr/>
            </p:nvSpPr>
            <p:spPr>
              <a:xfrm>
                <a:off x="2511036" y="369977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0" name="Rectangle 99"/>
              <p:cNvSpPr>
                <a:spLocks noChangeAspect="1"/>
              </p:cNvSpPr>
              <p:nvPr/>
            </p:nvSpPr>
            <p:spPr>
              <a:xfrm>
                <a:off x="2511036" y="3786993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1" name="Rectangle 100"/>
              <p:cNvSpPr>
                <a:spLocks noChangeAspect="1"/>
              </p:cNvSpPr>
              <p:nvPr/>
            </p:nvSpPr>
            <p:spPr>
              <a:xfrm>
                <a:off x="2511036" y="3867912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2" name="Rectangle 101"/>
              <p:cNvSpPr>
                <a:spLocks noChangeAspect="1"/>
              </p:cNvSpPr>
              <p:nvPr/>
            </p:nvSpPr>
            <p:spPr>
              <a:xfrm>
                <a:off x="2625336" y="3699775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2625336" y="378699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2625336" y="386791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" name="Rectangle 104"/>
              <p:cNvSpPr>
                <a:spLocks noChangeAspect="1"/>
              </p:cNvSpPr>
              <p:nvPr/>
            </p:nvSpPr>
            <p:spPr>
              <a:xfrm>
                <a:off x="2739636" y="369977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6" name="Rectangle 105"/>
              <p:cNvSpPr>
                <a:spLocks noChangeAspect="1"/>
              </p:cNvSpPr>
              <p:nvPr/>
            </p:nvSpPr>
            <p:spPr>
              <a:xfrm>
                <a:off x="2739636" y="3786993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2739636" y="3867912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" name="Rectangle 107"/>
              <p:cNvSpPr>
                <a:spLocks noChangeAspect="1"/>
              </p:cNvSpPr>
              <p:nvPr/>
            </p:nvSpPr>
            <p:spPr>
              <a:xfrm>
                <a:off x="2853936" y="369977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9" name="Rectangle 108"/>
              <p:cNvSpPr>
                <a:spLocks noChangeAspect="1"/>
              </p:cNvSpPr>
              <p:nvPr/>
            </p:nvSpPr>
            <p:spPr>
              <a:xfrm>
                <a:off x="2853936" y="3786993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Rectangle 109"/>
              <p:cNvSpPr>
                <a:spLocks noChangeAspect="1"/>
              </p:cNvSpPr>
              <p:nvPr/>
            </p:nvSpPr>
            <p:spPr>
              <a:xfrm>
                <a:off x="2853936" y="386791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Rectangle 110"/>
              <p:cNvSpPr>
                <a:spLocks noChangeAspect="1"/>
              </p:cNvSpPr>
              <p:nvPr/>
            </p:nvSpPr>
            <p:spPr>
              <a:xfrm>
                <a:off x="2968236" y="369977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2" name="Rectangle 111"/>
              <p:cNvSpPr>
                <a:spLocks noChangeAspect="1"/>
              </p:cNvSpPr>
              <p:nvPr/>
            </p:nvSpPr>
            <p:spPr>
              <a:xfrm>
                <a:off x="2968236" y="3786993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2968236" y="3867912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4" name="Rectangle 113"/>
              <p:cNvSpPr>
                <a:spLocks noChangeAspect="1"/>
              </p:cNvSpPr>
              <p:nvPr/>
            </p:nvSpPr>
            <p:spPr>
              <a:xfrm>
                <a:off x="3082536" y="369977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5" name="Rectangle 114"/>
              <p:cNvSpPr>
                <a:spLocks noChangeAspect="1"/>
              </p:cNvSpPr>
              <p:nvPr/>
            </p:nvSpPr>
            <p:spPr>
              <a:xfrm>
                <a:off x="3082536" y="378699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6" name="Rectangle 115"/>
              <p:cNvSpPr>
                <a:spLocks noChangeAspect="1"/>
              </p:cNvSpPr>
              <p:nvPr/>
            </p:nvSpPr>
            <p:spPr>
              <a:xfrm>
                <a:off x="3082536" y="386791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7" name="Rectangle 116"/>
              <p:cNvSpPr>
                <a:spLocks noChangeAspect="1"/>
              </p:cNvSpPr>
              <p:nvPr/>
            </p:nvSpPr>
            <p:spPr>
              <a:xfrm>
                <a:off x="3196836" y="3699775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8" name="Rectangle 117"/>
              <p:cNvSpPr>
                <a:spLocks noChangeAspect="1"/>
              </p:cNvSpPr>
              <p:nvPr/>
            </p:nvSpPr>
            <p:spPr>
              <a:xfrm>
                <a:off x="3196836" y="378699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9" name="Rectangle 118"/>
              <p:cNvSpPr>
                <a:spLocks noChangeAspect="1"/>
              </p:cNvSpPr>
              <p:nvPr/>
            </p:nvSpPr>
            <p:spPr>
              <a:xfrm>
                <a:off x="3196836" y="386791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0" name="Rectangle 119"/>
              <p:cNvSpPr>
                <a:spLocks noChangeAspect="1"/>
              </p:cNvSpPr>
              <p:nvPr/>
            </p:nvSpPr>
            <p:spPr>
              <a:xfrm>
                <a:off x="3311136" y="369977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1" name="Rectangle 120"/>
              <p:cNvSpPr>
                <a:spLocks noChangeAspect="1"/>
              </p:cNvSpPr>
              <p:nvPr/>
            </p:nvSpPr>
            <p:spPr>
              <a:xfrm>
                <a:off x="3311136" y="3786993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" name="Rectangle 121"/>
              <p:cNvSpPr>
                <a:spLocks noChangeAspect="1"/>
              </p:cNvSpPr>
              <p:nvPr/>
            </p:nvSpPr>
            <p:spPr>
              <a:xfrm>
                <a:off x="3311136" y="3867912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" name="Rectangle 122"/>
              <p:cNvSpPr>
                <a:spLocks noChangeAspect="1"/>
              </p:cNvSpPr>
              <p:nvPr/>
            </p:nvSpPr>
            <p:spPr>
              <a:xfrm>
                <a:off x="3425436" y="3699775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4" name="Rectangle 123"/>
              <p:cNvSpPr>
                <a:spLocks noChangeAspect="1"/>
              </p:cNvSpPr>
              <p:nvPr/>
            </p:nvSpPr>
            <p:spPr>
              <a:xfrm>
                <a:off x="3425436" y="3786993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5" name="Rectangle 124"/>
              <p:cNvSpPr>
                <a:spLocks noChangeAspect="1"/>
              </p:cNvSpPr>
              <p:nvPr/>
            </p:nvSpPr>
            <p:spPr>
              <a:xfrm>
                <a:off x="3425436" y="386791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2157636" y="3761644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7" name="Rectangle 126"/>
              <p:cNvSpPr>
                <a:spLocks noChangeAspect="1"/>
              </p:cNvSpPr>
              <p:nvPr/>
            </p:nvSpPr>
            <p:spPr>
              <a:xfrm>
                <a:off x="2157636" y="384886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8" name="Rectangle 127"/>
              <p:cNvSpPr>
                <a:spLocks noChangeAspect="1"/>
              </p:cNvSpPr>
              <p:nvPr/>
            </p:nvSpPr>
            <p:spPr>
              <a:xfrm>
                <a:off x="4060598" y="369710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9" name="Rectangle 128"/>
              <p:cNvSpPr>
                <a:spLocks noChangeAspect="1"/>
              </p:cNvSpPr>
              <p:nvPr/>
            </p:nvSpPr>
            <p:spPr>
              <a:xfrm>
                <a:off x="4060598" y="378432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0" name="Rectangle 129"/>
              <p:cNvSpPr>
                <a:spLocks noChangeAspect="1"/>
              </p:cNvSpPr>
              <p:nvPr/>
            </p:nvSpPr>
            <p:spPr>
              <a:xfrm>
                <a:off x="4060598" y="3865246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" name="Rectangle 130"/>
              <p:cNvSpPr>
                <a:spLocks noChangeAspect="1"/>
              </p:cNvSpPr>
              <p:nvPr/>
            </p:nvSpPr>
            <p:spPr>
              <a:xfrm>
                <a:off x="4060598" y="335683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2" name="Rectangle 131"/>
              <p:cNvSpPr>
                <a:spLocks noChangeAspect="1"/>
              </p:cNvSpPr>
              <p:nvPr/>
            </p:nvSpPr>
            <p:spPr>
              <a:xfrm>
                <a:off x="4060598" y="34440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Rectangle 132"/>
              <p:cNvSpPr>
                <a:spLocks noChangeAspect="1"/>
              </p:cNvSpPr>
              <p:nvPr/>
            </p:nvSpPr>
            <p:spPr>
              <a:xfrm>
                <a:off x="4060598" y="3534494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Rectangle 133"/>
              <p:cNvSpPr>
                <a:spLocks noChangeAspect="1"/>
              </p:cNvSpPr>
              <p:nvPr/>
            </p:nvSpPr>
            <p:spPr>
              <a:xfrm>
                <a:off x="4060598" y="30116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Rectangle 134"/>
              <p:cNvSpPr>
                <a:spLocks noChangeAspect="1"/>
              </p:cNvSpPr>
              <p:nvPr/>
            </p:nvSpPr>
            <p:spPr>
              <a:xfrm>
                <a:off x="4060598" y="3098868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6" name="Rectangle 135"/>
              <p:cNvSpPr>
                <a:spLocks noChangeAspect="1"/>
              </p:cNvSpPr>
              <p:nvPr/>
            </p:nvSpPr>
            <p:spPr>
              <a:xfrm>
                <a:off x="4060598" y="317978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 136"/>
              <p:cNvSpPr>
                <a:spLocks noChangeAspect="1"/>
              </p:cNvSpPr>
              <p:nvPr/>
            </p:nvSpPr>
            <p:spPr>
              <a:xfrm>
                <a:off x="4173745" y="3697109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Rectangle 137"/>
              <p:cNvSpPr>
                <a:spLocks noChangeAspect="1"/>
              </p:cNvSpPr>
              <p:nvPr/>
            </p:nvSpPr>
            <p:spPr>
              <a:xfrm>
                <a:off x="4173745" y="378432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Rectangle 138"/>
              <p:cNvSpPr>
                <a:spLocks noChangeAspect="1"/>
              </p:cNvSpPr>
              <p:nvPr/>
            </p:nvSpPr>
            <p:spPr>
              <a:xfrm>
                <a:off x="4173745" y="3865246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0" name="Rectangle 139"/>
              <p:cNvSpPr>
                <a:spLocks noChangeAspect="1"/>
              </p:cNvSpPr>
              <p:nvPr/>
            </p:nvSpPr>
            <p:spPr>
              <a:xfrm>
                <a:off x="4173745" y="335683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Rectangle 140"/>
              <p:cNvSpPr>
                <a:spLocks noChangeAspect="1"/>
              </p:cNvSpPr>
              <p:nvPr/>
            </p:nvSpPr>
            <p:spPr>
              <a:xfrm>
                <a:off x="4173745" y="3444050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Rectangle 141"/>
              <p:cNvSpPr>
                <a:spLocks noChangeAspect="1"/>
              </p:cNvSpPr>
              <p:nvPr/>
            </p:nvSpPr>
            <p:spPr>
              <a:xfrm>
                <a:off x="4173745" y="3534494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Rectangle 142"/>
              <p:cNvSpPr>
                <a:spLocks noChangeAspect="1"/>
              </p:cNvSpPr>
              <p:nvPr/>
            </p:nvSpPr>
            <p:spPr>
              <a:xfrm>
                <a:off x="4173745" y="30116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4" name="Rectangle 143"/>
              <p:cNvSpPr>
                <a:spLocks noChangeAspect="1"/>
              </p:cNvSpPr>
              <p:nvPr/>
            </p:nvSpPr>
            <p:spPr>
              <a:xfrm>
                <a:off x="4173745" y="3098868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Rectangle 144"/>
              <p:cNvSpPr>
                <a:spLocks noChangeAspect="1"/>
              </p:cNvSpPr>
              <p:nvPr/>
            </p:nvSpPr>
            <p:spPr>
              <a:xfrm>
                <a:off x="4173745" y="317978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Rectangle 145"/>
              <p:cNvSpPr>
                <a:spLocks noChangeAspect="1"/>
              </p:cNvSpPr>
              <p:nvPr/>
            </p:nvSpPr>
            <p:spPr>
              <a:xfrm>
                <a:off x="4286892" y="3697109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Rectangle 146"/>
              <p:cNvSpPr>
                <a:spLocks noChangeAspect="1"/>
              </p:cNvSpPr>
              <p:nvPr/>
            </p:nvSpPr>
            <p:spPr>
              <a:xfrm>
                <a:off x="4286892" y="378432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8" name="Rectangle 147"/>
              <p:cNvSpPr>
                <a:spLocks noChangeAspect="1"/>
              </p:cNvSpPr>
              <p:nvPr/>
            </p:nvSpPr>
            <p:spPr>
              <a:xfrm>
                <a:off x="4286892" y="3865246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9" name="Rectangle 148"/>
              <p:cNvSpPr>
                <a:spLocks noChangeAspect="1"/>
              </p:cNvSpPr>
              <p:nvPr/>
            </p:nvSpPr>
            <p:spPr>
              <a:xfrm>
                <a:off x="4286892" y="335683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0" name="Rectangle 149"/>
              <p:cNvSpPr>
                <a:spLocks noChangeAspect="1"/>
              </p:cNvSpPr>
              <p:nvPr/>
            </p:nvSpPr>
            <p:spPr>
              <a:xfrm>
                <a:off x="4286892" y="34440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1" name="Rectangle 150"/>
              <p:cNvSpPr>
                <a:spLocks noChangeAspect="1"/>
              </p:cNvSpPr>
              <p:nvPr/>
            </p:nvSpPr>
            <p:spPr>
              <a:xfrm>
                <a:off x="4286892" y="353449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2" name="Rectangle 151"/>
              <p:cNvSpPr>
                <a:spLocks noChangeAspect="1"/>
              </p:cNvSpPr>
              <p:nvPr/>
            </p:nvSpPr>
            <p:spPr>
              <a:xfrm>
                <a:off x="4286892" y="3011650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3" name="Rectangle 152"/>
              <p:cNvSpPr>
                <a:spLocks noChangeAspect="1"/>
              </p:cNvSpPr>
              <p:nvPr/>
            </p:nvSpPr>
            <p:spPr>
              <a:xfrm>
                <a:off x="4286892" y="3098868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4" name="Rectangle 153"/>
              <p:cNvSpPr>
                <a:spLocks noChangeAspect="1"/>
              </p:cNvSpPr>
              <p:nvPr/>
            </p:nvSpPr>
            <p:spPr>
              <a:xfrm>
                <a:off x="4286892" y="317978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5" name="Rectangle 154"/>
              <p:cNvSpPr>
                <a:spLocks noChangeAspect="1"/>
              </p:cNvSpPr>
              <p:nvPr/>
            </p:nvSpPr>
            <p:spPr>
              <a:xfrm>
                <a:off x="4400039" y="369710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6" name="Rectangle 155"/>
              <p:cNvSpPr>
                <a:spLocks noChangeAspect="1"/>
              </p:cNvSpPr>
              <p:nvPr/>
            </p:nvSpPr>
            <p:spPr>
              <a:xfrm>
                <a:off x="4400039" y="378432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7" name="Rectangle 156"/>
              <p:cNvSpPr>
                <a:spLocks noChangeAspect="1"/>
              </p:cNvSpPr>
              <p:nvPr/>
            </p:nvSpPr>
            <p:spPr>
              <a:xfrm>
                <a:off x="4400039" y="3865246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8" name="Rectangle 157"/>
              <p:cNvSpPr>
                <a:spLocks noChangeAspect="1"/>
              </p:cNvSpPr>
              <p:nvPr/>
            </p:nvSpPr>
            <p:spPr>
              <a:xfrm>
                <a:off x="4400039" y="335683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Rectangle 158"/>
              <p:cNvSpPr>
                <a:spLocks noChangeAspect="1"/>
              </p:cNvSpPr>
              <p:nvPr/>
            </p:nvSpPr>
            <p:spPr>
              <a:xfrm>
                <a:off x="4400039" y="3444050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0" name="Rectangle 159"/>
              <p:cNvSpPr>
                <a:spLocks noChangeAspect="1"/>
              </p:cNvSpPr>
              <p:nvPr/>
            </p:nvSpPr>
            <p:spPr>
              <a:xfrm>
                <a:off x="4400039" y="3534494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1" name="Rectangle 160"/>
              <p:cNvSpPr>
                <a:spLocks noChangeAspect="1"/>
              </p:cNvSpPr>
              <p:nvPr/>
            </p:nvSpPr>
            <p:spPr>
              <a:xfrm>
                <a:off x="4400039" y="3011650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2" name="Rectangle 161"/>
              <p:cNvSpPr>
                <a:spLocks noChangeAspect="1"/>
              </p:cNvSpPr>
              <p:nvPr/>
            </p:nvSpPr>
            <p:spPr>
              <a:xfrm>
                <a:off x="4400039" y="3098868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" name="Rectangle 162"/>
              <p:cNvSpPr>
                <a:spLocks noChangeAspect="1"/>
              </p:cNvSpPr>
              <p:nvPr/>
            </p:nvSpPr>
            <p:spPr>
              <a:xfrm>
                <a:off x="4400039" y="317978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4" name="Rectangle 163"/>
              <p:cNvSpPr>
                <a:spLocks noChangeAspect="1"/>
              </p:cNvSpPr>
              <p:nvPr/>
            </p:nvSpPr>
            <p:spPr>
              <a:xfrm>
                <a:off x="4513186" y="369710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5" name="Rectangle 164"/>
              <p:cNvSpPr>
                <a:spLocks noChangeAspect="1"/>
              </p:cNvSpPr>
              <p:nvPr/>
            </p:nvSpPr>
            <p:spPr>
              <a:xfrm>
                <a:off x="4513186" y="378432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6" name="Rectangle 165"/>
              <p:cNvSpPr>
                <a:spLocks noChangeAspect="1"/>
              </p:cNvSpPr>
              <p:nvPr/>
            </p:nvSpPr>
            <p:spPr>
              <a:xfrm>
                <a:off x="4513186" y="3865246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7" name="Rectangle 166"/>
              <p:cNvSpPr>
                <a:spLocks noChangeAspect="1"/>
              </p:cNvSpPr>
              <p:nvPr/>
            </p:nvSpPr>
            <p:spPr>
              <a:xfrm>
                <a:off x="4513186" y="335683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8" name="Rectangle 167"/>
              <p:cNvSpPr>
                <a:spLocks noChangeAspect="1"/>
              </p:cNvSpPr>
              <p:nvPr/>
            </p:nvSpPr>
            <p:spPr>
              <a:xfrm>
                <a:off x="4513186" y="34440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9" name="Rectangle 168"/>
              <p:cNvSpPr>
                <a:spLocks noChangeAspect="1"/>
              </p:cNvSpPr>
              <p:nvPr/>
            </p:nvSpPr>
            <p:spPr>
              <a:xfrm>
                <a:off x="4513186" y="3534494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0" name="Rectangle 169"/>
              <p:cNvSpPr>
                <a:spLocks noChangeAspect="1"/>
              </p:cNvSpPr>
              <p:nvPr/>
            </p:nvSpPr>
            <p:spPr>
              <a:xfrm>
                <a:off x="4513186" y="30116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1" name="Rectangle 170"/>
              <p:cNvSpPr>
                <a:spLocks noChangeAspect="1"/>
              </p:cNvSpPr>
              <p:nvPr/>
            </p:nvSpPr>
            <p:spPr>
              <a:xfrm>
                <a:off x="4513186" y="3098868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Rectangle 171"/>
              <p:cNvSpPr>
                <a:spLocks noChangeAspect="1"/>
              </p:cNvSpPr>
              <p:nvPr/>
            </p:nvSpPr>
            <p:spPr>
              <a:xfrm>
                <a:off x="4513186" y="317978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Rectangle 172"/>
              <p:cNvSpPr>
                <a:spLocks noChangeAspect="1"/>
              </p:cNvSpPr>
              <p:nvPr/>
            </p:nvSpPr>
            <p:spPr>
              <a:xfrm>
                <a:off x="4626333" y="3697109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Rectangle 173"/>
              <p:cNvSpPr>
                <a:spLocks noChangeAspect="1"/>
              </p:cNvSpPr>
              <p:nvPr/>
            </p:nvSpPr>
            <p:spPr>
              <a:xfrm>
                <a:off x="4626333" y="3784327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Rectangle 174"/>
              <p:cNvSpPr>
                <a:spLocks noChangeAspect="1"/>
              </p:cNvSpPr>
              <p:nvPr/>
            </p:nvSpPr>
            <p:spPr>
              <a:xfrm>
                <a:off x="4626333" y="3865246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Rectangle 175"/>
              <p:cNvSpPr>
                <a:spLocks noChangeAspect="1"/>
              </p:cNvSpPr>
              <p:nvPr/>
            </p:nvSpPr>
            <p:spPr>
              <a:xfrm>
                <a:off x="4626333" y="335683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Rectangle 176"/>
              <p:cNvSpPr>
                <a:spLocks noChangeAspect="1"/>
              </p:cNvSpPr>
              <p:nvPr/>
            </p:nvSpPr>
            <p:spPr>
              <a:xfrm>
                <a:off x="4626333" y="3444050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8" name="Rectangle 177"/>
              <p:cNvSpPr>
                <a:spLocks noChangeAspect="1"/>
              </p:cNvSpPr>
              <p:nvPr/>
            </p:nvSpPr>
            <p:spPr>
              <a:xfrm>
                <a:off x="4626333" y="3534494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9" name="Rectangle 178"/>
              <p:cNvSpPr>
                <a:spLocks noChangeAspect="1"/>
              </p:cNvSpPr>
              <p:nvPr/>
            </p:nvSpPr>
            <p:spPr>
              <a:xfrm>
                <a:off x="4626333" y="30116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Rectangle 179"/>
              <p:cNvSpPr>
                <a:spLocks noChangeAspect="1"/>
              </p:cNvSpPr>
              <p:nvPr/>
            </p:nvSpPr>
            <p:spPr>
              <a:xfrm>
                <a:off x="4626333" y="3098868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Rectangle 180"/>
              <p:cNvSpPr>
                <a:spLocks noChangeAspect="1"/>
              </p:cNvSpPr>
              <p:nvPr/>
            </p:nvSpPr>
            <p:spPr>
              <a:xfrm>
                <a:off x="4626333" y="317978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Rectangle 181"/>
              <p:cNvSpPr>
                <a:spLocks noChangeAspect="1"/>
              </p:cNvSpPr>
              <p:nvPr/>
            </p:nvSpPr>
            <p:spPr>
              <a:xfrm>
                <a:off x="4739480" y="3697109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Rectangle 182"/>
              <p:cNvSpPr>
                <a:spLocks noChangeAspect="1"/>
              </p:cNvSpPr>
              <p:nvPr/>
            </p:nvSpPr>
            <p:spPr>
              <a:xfrm>
                <a:off x="4739480" y="3784327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4" name="Rectangle 183"/>
              <p:cNvSpPr>
                <a:spLocks noChangeAspect="1"/>
              </p:cNvSpPr>
              <p:nvPr/>
            </p:nvSpPr>
            <p:spPr>
              <a:xfrm>
                <a:off x="4739480" y="3865246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5" name="Rectangle 184"/>
              <p:cNvSpPr>
                <a:spLocks noChangeAspect="1"/>
              </p:cNvSpPr>
              <p:nvPr/>
            </p:nvSpPr>
            <p:spPr>
              <a:xfrm>
                <a:off x="4739480" y="3356832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Rectangle 185"/>
              <p:cNvSpPr>
                <a:spLocks noChangeAspect="1"/>
              </p:cNvSpPr>
              <p:nvPr/>
            </p:nvSpPr>
            <p:spPr>
              <a:xfrm>
                <a:off x="4739480" y="3444050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Rectangle 186"/>
              <p:cNvSpPr>
                <a:spLocks noChangeAspect="1"/>
              </p:cNvSpPr>
              <p:nvPr/>
            </p:nvSpPr>
            <p:spPr>
              <a:xfrm>
                <a:off x="4739480" y="353449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Rectangle 187"/>
              <p:cNvSpPr>
                <a:spLocks noChangeAspect="1"/>
              </p:cNvSpPr>
              <p:nvPr/>
            </p:nvSpPr>
            <p:spPr>
              <a:xfrm>
                <a:off x="4739480" y="3011650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89" name="Rectangle 188"/>
              <p:cNvSpPr>
                <a:spLocks noChangeAspect="1"/>
              </p:cNvSpPr>
              <p:nvPr/>
            </p:nvSpPr>
            <p:spPr>
              <a:xfrm>
                <a:off x="4739480" y="3098868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0" name="Rectangle 189"/>
              <p:cNvSpPr>
                <a:spLocks noChangeAspect="1"/>
              </p:cNvSpPr>
              <p:nvPr/>
            </p:nvSpPr>
            <p:spPr>
              <a:xfrm>
                <a:off x="4739480" y="317978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Rectangle 190"/>
              <p:cNvSpPr>
                <a:spLocks noChangeAspect="1"/>
              </p:cNvSpPr>
              <p:nvPr/>
            </p:nvSpPr>
            <p:spPr>
              <a:xfrm>
                <a:off x="4852627" y="3697109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Rectangle 191"/>
              <p:cNvSpPr>
                <a:spLocks noChangeAspect="1"/>
              </p:cNvSpPr>
              <p:nvPr/>
            </p:nvSpPr>
            <p:spPr>
              <a:xfrm>
                <a:off x="4852627" y="378432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Rectangle 192"/>
              <p:cNvSpPr>
                <a:spLocks noChangeAspect="1"/>
              </p:cNvSpPr>
              <p:nvPr/>
            </p:nvSpPr>
            <p:spPr>
              <a:xfrm>
                <a:off x="4852627" y="386524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Rectangle 193"/>
              <p:cNvSpPr>
                <a:spLocks noChangeAspect="1"/>
              </p:cNvSpPr>
              <p:nvPr/>
            </p:nvSpPr>
            <p:spPr>
              <a:xfrm>
                <a:off x="4852627" y="335683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5" name="Rectangle 194"/>
              <p:cNvSpPr>
                <a:spLocks noChangeAspect="1"/>
              </p:cNvSpPr>
              <p:nvPr/>
            </p:nvSpPr>
            <p:spPr>
              <a:xfrm>
                <a:off x="4852627" y="3444050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6" name="Rectangle 195"/>
              <p:cNvSpPr>
                <a:spLocks noChangeAspect="1"/>
              </p:cNvSpPr>
              <p:nvPr/>
            </p:nvSpPr>
            <p:spPr>
              <a:xfrm>
                <a:off x="4852627" y="3534494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7" name="Rectangle 196"/>
              <p:cNvSpPr>
                <a:spLocks noChangeAspect="1"/>
              </p:cNvSpPr>
              <p:nvPr/>
            </p:nvSpPr>
            <p:spPr>
              <a:xfrm>
                <a:off x="4852627" y="3011650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8" name="Rectangle 197"/>
              <p:cNvSpPr>
                <a:spLocks noChangeAspect="1"/>
              </p:cNvSpPr>
              <p:nvPr/>
            </p:nvSpPr>
            <p:spPr>
              <a:xfrm>
                <a:off x="4852627" y="3098868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99" name="Rectangle 198"/>
              <p:cNvSpPr>
                <a:spLocks noChangeAspect="1"/>
              </p:cNvSpPr>
              <p:nvPr/>
            </p:nvSpPr>
            <p:spPr>
              <a:xfrm>
                <a:off x="4852627" y="317978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0" name="Rectangle 199"/>
              <p:cNvSpPr>
                <a:spLocks noChangeAspect="1"/>
              </p:cNvSpPr>
              <p:nvPr/>
            </p:nvSpPr>
            <p:spPr>
              <a:xfrm>
                <a:off x="4965774" y="369710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1" name="Rectangle 200"/>
              <p:cNvSpPr>
                <a:spLocks noChangeAspect="1"/>
              </p:cNvSpPr>
              <p:nvPr/>
            </p:nvSpPr>
            <p:spPr>
              <a:xfrm>
                <a:off x="4965774" y="378432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2" name="Rectangle 201"/>
              <p:cNvSpPr>
                <a:spLocks noChangeAspect="1"/>
              </p:cNvSpPr>
              <p:nvPr/>
            </p:nvSpPr>
            <p:spPr>
              <a:xfrm>
                <a:off x="4965774" y="3865246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3" name="Rectangle 202"/>
              <p:cNvSpPr>
                <a:spLocks noChangeAspect="1"/>
              </p:cNvSpPr>
              <p:nvPr/>
            </p:nvSpPr>
            <p:spPr>
              <a:xfrm>
                <a:off x="4965774" y="3356832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" name="Rectangle 203"/>
              <p:cNvSpPr>
                <a:spLocks noChangeAspect="1"/>
              </p:cNvSpPr>
              <p:nvPr/>
            </p:nvSpPr>
            <p:spPr>
              <a:xfrm>
                <a:off x="4965774" y="3444050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" name="Rectangle 204"/>
              <p:cNvSpPr>
                <a:spLocks noChangeAspect="1"/>
              </p:cNvSpPr>
              <p:nvPr/>
            </p:nvSpPr>
            <p:spPr>
              <a:xfrm>
                <a:off x="4965774" y="3534494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" name="Rectangle 205"/>
              <p:cNvSpPr>
                <a:spLocks noChangeAspect="1"/>
              </p:cNvSpPr>
              <p:nvPr/>
            </p:nvSpPr>
            <p:spPr>
              <a:xfrm>
                <a:off x="4965774" y="3011650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" name="Rectangle 206"/>
              <p:cNvSpPr>
                <a:spLocks noChangeAspect="1"/>
              </p:cNvSpPr>
              <p:nvPr/>
            </p:nvSpPr>
            <p:spPr>
              <a:xfrm>
                <a:off x="4965774" y="3098868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8" name="Rectangle 207"/>
              <p:cNvSpPr>
                <a:spLocks noChangeAspect="1"/>
              </p:cNvSpPr>
              <p:nvPr/>
            </p:nvSpPr>
            <p:spPr>
              <a:xfrm>
                <a:off x="4965774" y="317978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9" name="Rectangle 208"/>
              <p:cNvSpPr>
                <a:spLocks noChangeAspect="1"/>
              </p:cNvSpPr>
              <p:nvPr/>
            </p:nvSpPr>
            <p:spPr>
              <a:xfrm>
                <a:off x="5078921" y="3697109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0" name="Rectangle 209"/>
              <p:cNvSpPr>
                <a:spLocks noChangeAspect="1"/>
              </p:cNvSpPr>
              <p:nvPr/>
            </p:nvSpPr>
            <p:spPr>
              <a:xfrm>
                <a:off x="5078921" y="378432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1" name="Rectangle 210"/>
              <p:cNvSpPr>
                <a:spLocks noChangeAspect="1"/>
              </p:cNvSpPr>
              <p:nvPr/>
            </p:nvSpPr>
            <p:spPr>
              <a:xfrm>
                <a:off x="5078921" y="3865246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2" name="Rectangle 211"/>
              <p:cNvSpPr>
                <a:spLocks noChangeAspect="1"/>
              </p:cNvSpPr>
              <p:nvPr/>
            </p:nvSpPr>
            <p:spPr>
              <a:xfrm>
                <a:off x="5078921" y="3356832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3" name="Rectangle 212"/>
              <p:cNvSpPr>
                <a:spLocks noChangeAspect="1"/>
              </p:cNvSpPr>
              <p:nvPr/>
            </p:nvSpPr>
            <p:spPr>
              <a:xfrm>
                <a:off x="5078921" y="34440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4" name="Rectangle 213"/>
              <p:cNvSpPr>
                <a:spLocks noChangeAspect="1"/>
              </p:cNvSpPr>
              <p:nvPr/>
            </p:nvSpPr>
            <p:spPr>
              <a:xfrm>
                <a:off x="5078921" y="353449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" name="Rectangle 214"/>
              <p:cNvSpPr>
                <a:spLocks noChangeAspect="1"/>
              </p:cNvSpPr>
              <p:nvPr/>
            </p:nvSpPr>
            <p:spPr>
              <a:xfrm>
                <a:off x="5078921" y="3011650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6" name="Rectangle 215"/>
              <p:cNvSpPr>
                <a:spLocks noChangeAspect="1"/>
              </p:cNvSpPr>
              <p:nvPr/>
            </p:nvSpPr>
            <p:spPr>
              <a:xfrm>
                <a:off x="5078921" y="3098868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7" name="Rectangle 216"/>
              <p:cNvSpPr>
                <a:spLocks noChangeAspect="1"/>
              </p:cNvSpPr>
              <p:nvPr/>
            </p:nvSpPr>
            <p:spPr>
              <a:xfrm>
                <a:off x="5078921" y="317978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8" name="Rectangle 217"/>
              <p:cNvSpPr>
                <a:spLocks noChangeAspect="1"/>
              </p:cNvSpPr>
              <p:nvPr/>
            </p:nvSpPr>
            <p:spPr>
              <a:xfrm>
                <a:off x="5192068" y="3697109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19" name="Rectangle 218"/>
              <p:cNvSpPr>
                <a:spLocks noChangeAspect="1"/>
              </p:cNvSpPr>
              <p:nvPr/>
            </p:nvSpPr>
            <p:spPr>
              <a:xfrm>
                <a:off x="5192068" y="378432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0" name="Rectangle 219"/>
              <p:cNvSpPr>
                <a:spLocks noChangeAspect="1"/>
              </p:cNvSpPr>
              <p:nvPr/>
            </p:nvSpPr>
            <p:spPr>
              <a:xfrm>
                <a:off x="5192068" y="3865246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1" name="Rectangle 220"/>
              <p:cNvSpPr>
                <a:spLocks noChangeAspect="1"/>
              </p:cNvSpPr>
              <p:nvPr/>
            </p:nvSpPr>
            <p:spPr>
              <a:xfrm>
                <a:off x="5192068" y="335683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2" name="Rectangle 221"/>
              <p:cNvSpPr>
                <a:spLocks noChangeAspect="1"/>
              </p:cNvSpPr>
              <p:nvPr/>
            </p:nvSpPr>
            <p:spPr>
              <a:xfrm>
                <a:off x="5192068" y="3444050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3" name="Rectangle 222"/>
              <p:cNvSpPr>
                <a:spLocks noChangeAspect="1"/>
              </p:cNvSpPr>
              <p:nvPr/>
            </p:nvSpPr>
            <p:spPr>
              <a:xfrm>
                <a:off x="5192068" y="3534494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4" name="Rectangle 223"/>
              <p:cNvSpPr>
                <a:spLocks noChangeAspect="1"/>
              </p:cNvSpPr>
              <p:nvPr/>
            </p:nvSpPr>
            <p:spPr>
              <a:xfrm>
                <a:off x="5192068" y="3011650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5" name="Rectangle 224"/>
              <p:cNvSpPr>
                <a:spLocks noChangeAspect="1"/>
              </p:cNvSpPr>
              <p:nvPr/>
            </p:nvSpPr>
            <p:spPr>
              <a:xfrm>
                <a:off x="5192068" y="3098868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6" name="Rectangle 225"/>
              <p:cNvSpPr>
                <a:spLocks noChangeAspect="1"/>
              </p:cNvSpPr>
              <p:nvPr/>
            </p:nvSpPr>
            <p:spPr>
              <a:xfrm>
                <a:off x="5192068" y="317978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7" name="Rectangle 226"/>
              <p:cNvSpPr>
                <a:spLocks noChangeAspect="1"/>
              </p:cNvSpPr>
              <p:nvPr/>
            </p:nvSpPr>
            <p:spPr>
              <a:xfrm>
                <a:off x="5305215" y="369710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8" name="Rectangle 227"/>
              <p:cNvSpPr>
                <a:spLocks noChangeAspect="1"/>
              </p:cNvSpPr>
              <p:nvPr/>
            </p:nvSpPr>
            <p:spPr>
              <a:xfrm>
                <a:off x="5305215" y="378432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Rectangle 228"/>
              <p:cNvSpPr>
                <a:spLocks noChangeAspect="1"/>
              </p:cNvSpPr>
              <p:nvPr/>
            </p:nvSpPr>
            <p:spPr>
              <a:xfrm>
                <a:off x="5305215" y="3865246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0" name="Rectangle 229"/>
              <p:cNvSpPr>
                <a:spLocks noChangeAspect="1"/>
              </p:cNvSpPr>
              <p:nvPr/>
            </p:nvSpPr>
            <p:spPr>
              <a:xfrm>
                <a:off x="5305215" y="335683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1" name="Rectangle 230"/>
              <p:cNvSpPr>
                <a:spLocks noChangeAspect="1"/>
              </p:cNvSpPr>
              <p:nvPr/>
            </p:nvSpPr>
            <p:spPr>
              <a:xfrm>
                <a:off x="5305215" y="3444050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Rectangle 231"/>
              <p:cNvSpPr>
                <a:spLocks noChangeAspect="1"/>
              </p:cNvSpPr>
              <p:nvPr/>
            </p:nvSpPr>
            <p:spPr>
              <a:xfrm>
                <a:off x="5305215" y="3534494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3" name="Rectangle 232"/>
              <p:cNvSpPr>
                <a:spLocks noChangeAspect="1"/>
              </p:cNvSpPr>
              <p:nvPr/>
            </p:nvSpPr>
            <p:spPr>
              <a:xfrm>
                <a:off x="5305215" y="30116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Rectangle 233"/>
              <p:cNvSpPr>
                <a:spLocks noChangeAspect="1"/>
              </p:cNvSpPr>
              <p:nvPr/>
            </p:nvSpPr>
            <p:spPr>
              <a:xfrm>
                <a:off x="5305215" y="3098868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Rectangle 234"/>
              <p:cNvSpPr>
                <a:spLocks noChangeAspect="1"/>
              </p:cNvSpPr>
              <p:nvPr/>
            </p:nvSpPr>
            <p:spPr>
              <a:xfrm>
                <a:off x="5305215" y="317978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6" name="Rectangle 235"/>
              <p:cNvSpPr>
                <a:spLocks noChangeAspect="1"/>
              </p:cNvSpPr>
              <p:nvPr/>
            </p:nvSpPr>
            <p:spPr>
              <a:xfrm>
                <a:off x="5418362" y="3697109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Rectangle 236"/>
              <p:cNvSpPr>
                <a:spLocks noChangeAspect="1"/>
              </p:cNvSpPr>
              <p:nvPr/>
            </p:nvSpPr>
            <p:spPr>
              <a:xfrm>
                <a:off x="5418362" y="378432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Rectangle 237"/>
              <p:cNvSpPr>
                <a:spLocks noChangeAspect="1"/>
              </p:cNvSpPr>
              <p:nvPr/>
            </p:nvSpPr>
            <p:spPr>
              <a:xfrm>
                <a:off x="5418362" y="386524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Rectangle 238"/>
              <p:cNvSpPr>
                <a:spLocks noChangeAspect="1"/>
              </p:cNvSpPr>
              <p:nvPr/>
            </p:nvSpPr>
            <p:spPr>
              <a:xfrm>
                <a:off x="5418362" y="335683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Rectangle 239"/>
              <p:cNvSpPr>
                <a:spLocks noChangeAspect="1"/>
              </p:cNvSpPr>
              <p:nvPr/>
            </p:nvSpPr>
            <p:spPr>
              <a:xfrm>
                <a:off x="5418362" y="3444050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Rectangle 240"/>
              <p:cNvSpPr>
                <a:spLocks noChangeAspect="1"/>
              </p:cNvSpPr>
              <p:nvPr/>
            </p:nvSpPr>
            <p:spPr>
              <a:xfrm>
                <a:off x="5418362" y="353449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Rectangle 241"/>
              <p:cNvSpPr>
                <a:spLocks noChangeAspect="1"/>
              </p:cNvSpPr>
              <p:nvPr/>
            </p:nvSpPr>
            <p:spPr>
              <a:xfrm>
                <a:off x="5418362" y="30116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Rectangle 242"/>
              <p:cNvSpPr>
                <a:spLocks noChangeAspect="1"/>
              </p:cNvSpPr>
              <p:nvPr/>
            </p:nvSpPr>
            <p:spPr>
              <a:xfrm>
                <a:off x="5418362" y="309886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Rectangle 243"/>
              <p:cNvSpPr>
                <a:spLocks noChangeAspect="1"/>
              </p:cNvSpPr>
              <p:nvPr/>
            </p:nvSpPr>
            <p:spPr>
              <a:xfrm>
                <a:off x="5418362" y="317978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Rectangle 244"/>
              <p:cNvSpPr>
                <a:spLocks noChangeAspect="1"/>
              </p:cNvSpPr>
              <p:nvPr/>
            </p:nvSpPr>
            <p:spPr>
              <a:xfrm>
                <a:off x="5531512" y="3697109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" name="Rectangle 245"/>
              <p:cNvSpPr>
                <a:spLocks noChangeAspect="1"/>
              </p:cNvSpPr>
              <p:nvPr/>
            </p:nvSpPr>
            <p:spPr>
              <a:xfrm>
                <a:off x="5531512" y="3784327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7" name="Rectangle 246"/>
              <p:cNvSpPr>
                <a:spLocks noChangeAspect="1"/>
              </p:cNvSpPr>
              <p:nvPr/>
            </p:nvSpPr>
            <p:spPr>
              <a:xfrm>
                <a:off x="5531512" y="3865246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8" name="Rectangle 247"/>
              <p:cNvSpPr>
                <a:spLocks noChangeAspect="1"/>
              </p:cNvSpPr>
              <p:nvPr/>
            </p:nvSpPr>
            <p:spPr>
              <a:xfrm>
                <a:off x="5531512" y="335683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9" name="Rectangle 248"/>
              <p:cNvSpPr>
                <a:spLocks noChangeAspect="1"/>
              </p:cNvSpPr>
              <p:nvPr/>
            </p:nvSpPr>
            <p:spPr>
              <a:xfrm>
                <a:off x="5531512" y="344405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0" name="Rectangle 249"/>
              <p:cNvSpPr>
                <a:spLocks noChangeAspect="1"/>
              </p:cNvSpPr>
              <p:nvPr/>
            </p:nvSpPr>
            <p:spPr>
              <a:xfrm>
                <a:off x="5531512" y="3534494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1" name="Rectangle 250"/>
              <p:cNvSpPr>
                <a:spLocks noChangeAspect="1"/>
              </p:cNvSpPr>
              <p:nvPr/>
            </p:nvSpPr>
            <p:spPr>
              <a:xfrm>
                <a:off x="5531512" y="3011650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2" name="Rectangle 251"/>
              <p:cNvSpPr>
                <a:spLocks noChangeAspect="1"/>
              </p:cNvSpPr>
              <p:nvPr/>
            </p:nvSpPr>
            <p:spPr>
              <a:xfrm>
                <a:off x="5531512" y="3098868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3" name="Rectangle 252"/>
              <p:cNvSpPr>
                <a:spLocks noChangeAspect="1"/>
              </p:cNvSpPr>
              <p:nvPr/>
            </p:nvSpPr>
            <p:spPr>
              <a:xfrm>
                <a:off x="5531512" y="317978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4" name="Rectangle 253"/>
              <p:cNvSpPr>
                <a:spLocks noChangeAspect="1"/>
              </p:cNvSpPr>
              <p:nvPr/>
            </p:nvSpPr>
            <p:spPr>
              <a:xfrm>
                <a:off x="5780696" y="369444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5" name="Rectangle 254"/>
              <p:cNvSpPr>
                <a:spLocks noChangeAspect="1"/>
              </p:cNvSpPr>
              <p:nvPr/>
            </p:nvSpPr>
            <p:spPr>
              <a:xfrm>
                <a:off x="5780696" y="378166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" name="Rectangle 255"/>
              <p:cNvSpPr>
                <a:spLocks noChangeAspect="1"/>
              </p:cNvSpPr>
              <p:nvPr/>
            </p:nvSpPr>
            <p:spPr>
              <a:xfrm>
                <a:off x="5780696" y="387210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7" name="Rectangle 256"/>
              <p:cNvSpPr>
                <a:spLocks noChangeAspect="1"/>
              </p:cNvSpPr>
              <p:nvPr/>
            </p:nvSpPr>
            <p:spPr>
              <a:xfrm>
                <a:off x="5780696" y="335416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8" name="Rectangle 257"/>
              <p:cNvSpPr>
                <a:spLocks noChangeAspect="1"/>
              </p:cNvSpPr>
              <p:nvPr/>
            </p:nvSpPr>
            <p:spPr>
              <a:xfrm>
                <a:off x="5780696" y="3441383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9" name="Rectangle 258"/>
              <p:cNvSpPr>
                <a:spLocks noChangeAspect="1"/>
              </p:cNvSpPr>
              <p:nvPr/>
            </p:nvSpPr>
            <p:spPr>
              <a:xfrm>
                <a:off x="5780696" y="353182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0" name="Rectangle 259"/>
              <p:cNvSpPr>
                <a:spLocks noChangeAspect="1"/>
              </p:cNvSpPr>
              <p:nvPr/>
            </p:nvSpPr>
            <p:spPr>
              <a:xfrm>
                <a:off x="5780696" y="3018508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1" name="Rectangle 260"/>
              <p:cNvSpPr>
                <a:spLocks noChangeAspect="1"/>
              </p:cNvSpPr>
              <p:nvPr/>
            </p:nvSpPr>
            <p:spPr>
              <a:xfrm>
                <a:off x="5780696" y="3105726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2" name="Rectangle 261"/>
              <p:cNvSpPr>
                <a:spLocks noChangeAspect="1"/>
              </p:cNvSpPr>
              <p:nvPr/>
            </p:nvSpPr>
            <p:spPr>
              <a:xfrm>
                <a:off x="5780696" y="318664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3" name="Rectangle 262"/>
              <p:cNvSpPr>
                <a:spLocks noChangeAspect="1"/>
              </p:cNvSpPr>
              <p:nvPr/>
            </p:nvSpPr>
            <p:spPr>
              <a:xfrm>
                <a:off x="5893843" y="369444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4" name="Rectangle 263"/>
              <p:cNvSpPr>
                <a:spLocks noChangeAspect="1"/>
              </p:cNvSpPr>
              <p:nvPr/>
            </p:nvSpPr>
            <p:spPr>
              <a:xfrm>
                <a:off x="5893843" y="3781660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5" name="Rectangle 264"/>
              <p:cNvSpPr>
                <a:spLocks noChangeAspect="1"/>
              </p:cNvSpPr>
              <p:nvPr/>
            </p:nvSpPr>
            <p:spPr>
              <a:xfrm>
                <a:off x="5893843" y="3872104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" name="Rectangle 265"/>
              <p:cNvSpPr>
                <a:spLocks noChangeAspect="1"/>
              </p:cNvSpPr>
              <p:nvPr/>
            </p:nvSpPr>
            <p:spPr>
              <a:xfrm>
                <a:off x="5893843" y="335416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7" name="Rectangle 266"/>
              <p:cNvSpPr>
                <a:spLocks noChangeAspect="1"/>
              </p:cNvSpPr>
              <p:nvPr/>
            </p:nvSpPr>
            <p:spPr>
              <a:xfrm>
                <a:off x="5893843" y="3441383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8" name="Rectangle 267"/>
              <p:cNvSpPr>
                <a:spLocks noChangeAspect="1"/>
              </p:cNvSpPr>
              <p:nvPr/>
            </p:nvSpPr>
            <p:spPr>
              <a:xfrm>
                <a:off x="5893843" y="353182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9" name="Rectangle 268"/>
              <p:cNvSpPr>
                <a:spLocks noChangeAspect="1"/>
              </p:cNvSpPr>
              <p:nvPr/>
            </p:nvSpPr>
            <p:spPr>
              <a:xfrm>
                <a:off x="5893843" y="3018508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0" name="Rectangle 269"/>
              <p:cNvSpPr>
                <a:spLocks noChangeAspect="1"/>
              </p:cNvSpPr>
              <p:nvPr/>
            </p:nvSpPr>
            <p:spPr>
              <a:xfrm>
                <a:off x="5893843" y="310572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1" name="Rectangle 270"/>
              <p:cNvSpPr>
                <a:spLocks noChangeAspect="1"/>
              </p:cNvSpPr>
              <p:nvPr/>
            </p:nvSpPr>
            <p:spPr>
              <a:xfrm>
                <a:off x="5893843" y="318664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2" name="Rectangle 271"/>
              <p:cNvSpPr>
                <a:spLocks noChangeAspect="1"/>
              </p:cNvSpPr>
              <p:nvPr/>
            </p:nvSpPr>
            <p:spPr>
              <a:xfrm>
                <a:off x="6006993" y="3694442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3" name="Rectangle 272"/>
              <p:cNvSpPr>
                <a:spLocks noChangeAspect="1"/>
              </p:cNvSpPr>
              <p:nvPr/>
            </p:nvSpPr>
            <p:spPr>
              <a:xfrm>
                <a:off x="6006993" y="3781660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4" name="Rectangle 273"/>
              <p:cNvSpPr>
                <a:spLocks noChangeAspect="1"/>
              </p:cNvSpPr>
              <p:nvPr/>
            </p:nvSpPr>
            <p:spPr>
              <a:xfrm>
                <a:off x="6006993" y="3872104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5" name="Rectangle 274"/>
              <p:cNvSpPr>
                <a:spLocks noChangeAspect="1"/>
              </p:cNvSpPr>
              <p:nvPr/>
            </p:nvSpPr>
            <p:spPr>
              <a:xfrm>
                <a:off x="6006993" y="3354165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" name="Rectangle 275"/>
              <p:cNvSpPr>
                <a:spLocks noChangeAspect="1"/>
              </p:cNvSpPr>
              <p:nvPr/>
            </p:nvSpPr>
            <p:spPr>
              <a:xfrm>
                <a:off x="6006993" y="3441383"/>
                <a:ext cx="86700" cy="86700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7" name="Rectangle 276"/>
              <p:cNvSpPr>
                <a:spLocks noChangeAspect="1"/>
              </p:cNvSpPr>
              <p:nvPr/>
            </p:nvSpPr>
            <p:spPr>
              <a:xfrm>
                <a:off x="6006993" y="3531827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8" name="Rectangle 277"/>
              <p:cNvSpPr>
                <a:spLocks noChangeAspect="1"/>
              </p:cNvSpPr>
              <p:nvPr/>
            </p:nvSpPr>
            <p:spPr>
              <a:xfrm>
                <a:off x="6006993" y="301850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9" name="Rectangle 278"/>
              <p:cNvSpPr>
                <a:spLocks noChangeAspect="1"/>
              </p:cNvSpPr>
              <p:nvPr/>
            </p:nvSpPr>
            <p:spPr>
              <a:xfrm>
                <a:off x="6006993" y="3105726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0" name="Rectangle 279"/>
              <p:cNvSpPr>
                <a:spLocks noChangeAspect="1"/>
              </p:cNvSpPr>
              <p:nvPr/>
            </p:nvSpPr>
            <p:spPr>
              <a:xfrm>
                <a:off x="6006993" y="3186645"/>
                <a:ext cx="86700" cy="86700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1" name="Rectangle 280"/>
              <p:cNvSpPr>
                <a:spLocks noChangeAspect="1"/>
              </p:cNvSpPr>
              <p:nvPr/>
            </p:nvSpPr>
            <p:spPr>
              <a:xfrm>
                <a:off x="6506691" y="3810394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2" name="Rectangle 281"/>
              <p:cNvSpPr>
                <a:spLocks noChangeAspect="1"/>
              </p:cNvSpPr>
              <p:nvPr/>
            </p:nvSpPr>
            <p:spPr>
              <a:xfrm>
                <a:off x="6506691" y="3482368"/>
                <a:ext cx="131679" cy="131679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3" name="Rectangle 282"/>
              <p:cNvSpPr>
                <a:spLocks noChangeAspect="1"/>
              </p:cNvSpPr>
              <p:nvPr/>
            </p:nvSpPr>
            <p:spPr>
              <a:xfrm>
                <a:off x="6506691" y="3349973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4" name="Rectangle 283"/>
              <p:cNvSpPr>
                <a:spLocks noChangeAspect="1"/>
              </p:cNvSpPr>
              <p:nvPr/>
            </p:nvSpPr>
            <p:spPr>
              <a:xfrm>
                <a:off x="6506691" y="3025937"/>
                <a:ext cx="131679" cy="131679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5" name="Rectangle 284"/>
              <p:cNvSpPr>
                <a:spLocks noChangeAspect="1"/>
              </p:cNvSpPr>
              <p:nvPr/>
            </p:nvSpPr>
            <p:spPr>
              <a:xfrm>
                <a:off x="6681415" y="3810394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" name="Rectangle 285"/>
              <p:cNvSpPr>
                <a:spLocks noChangeAspect="1"/>
              </p:cNvSpPr>
              <p:nvPr/>
            </p:nvSpPr>
            <p:spPr>
              <a:xfrm>
                <a:off x="6681415" y="3482368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" name="Rectangle 286"/>
              <p:cNvSpPr>
                <a:spLocks noChangeAspect="1"/>
              </p:cNvSpPr>
              <p:nvPr/>
            </p:nvSpPr>
            <p:spPr>
              <a:xfrm>
                <a:off x="6681415" y="3349973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" name="Rectangle 287"/>
              <p:cNvSpPr>
                <a:spLocks noChangeAspect="1"/>
              </p:cNvSpPr>
              <p:nvPr/>
            </p:nvSpPr>
            <p:spPr>
              <a:xfrm>
                <a:off x="6681415" y="3025937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9" name="Rectangle 288"/>
              <p:cNvSpPr>
                <a:spLocks noChangeAspect="1"/>
              </p:cNvSpPr>
              <p:nvPr/>
            </p:nvSpPr>
            <p:spPr>
              <a:xfrm>
                <a:off x="6856139" y="3810394"/>
                <a:ext cx="131679" cy="13167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0" name="Rectangle 289"/>
              <p:cNvSpPr>
                <a:spLocks noChangeAspect="1"/>
              </p:cNvSpPr>
              <p:nvPr/>
            </p:nvSpPr>
            <p:spPr>
              <a:xfrm>
                <a:off x="6856139" y="3482368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1" name="Rectangle 290"/>
              <p:cNvSpPr>
                <a:spLocks noChangeAspect="1"/>
              </p:cNvSpPr>
              <p:nvPr/>
            </p:nvSpPr>
            <p:spPr>
              <a:xfrm>
                <a:off x="6856139" y="3349973"/>
                <a:ext cx="131679" cy="13167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2" name="Rectangle 291"/>
              <p:cNvSpPr>
                <a:spLocks noChangeAspect="1"/>
              </p:cNvSpPr>
              <p:nvPr/>
            </p:nvSpPr>
            <p:spPr>
              <a:xfrm>
                <a:off x="6856139" y="3025937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3" name="Rectangle 292"/>
              <p:cNvSpPr>
                <a:spLocks noChangeAspect="1"/>
              </p:cNvSpPr>
              <p:nvPr/>
            </p:nvSpPr>
            <p:spPr>
              <a:xfrm>
                <a:off x="7030863" y="3810394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4" name="Rectangle 293"/>
              <p:cNvSpPr>
                <a:spLocks noChangeAspect="1"/>
              </p:cNvSpPr>
              <p:nvPr/>
            </p:nvSpPr>
            <p:spPr>
              <a:xfrm>
                <a:off x="7030863" y="3482368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5" name="Rectangle 294"/>
              <p:cNvSpPr>
                <a:spLocks noChangeAspect="1"/>
              </p:cNvSpPr>
              <p:nvPr/>
            </p:nvSpPr>
            <p:spPr>
              <a:xfrm>
                <a:off x="7030863" y="3349973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6" name="Rectangle 295"/>
              <p:cNvSpPr>
                <a:spLocks noChangeAspect="1"/>
              </p:cNvSpPr>
              <p:nvPr/>
            </p:nvSpPr>
            <p:spPr>
              <a:xfrm>
                <a:off x="7030863" y="3025937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" name="Rectangle 296"/>
              <p:cNvSpPr>
                <a:spLocks noChangeAspect="1"/>
              </p:cNvSpPr>
              <p:nvPr/>
            </p:nvSpPr>
            <p:spPr>
              <a:xfrm>
                <a:off x="7205587" y="3810394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" name="Rectangle 297"/>
              <p:cNvSpPr>
                <a:spLocks noChangeAspect="1"/>
              </p:cNvSpPr>
              <p:nvPr/>
            </p:nvSpPr>
            <p:spPr>
              <a:xfrm>
                <a:off x="7205587" y="3482368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9" name="Rectangle 298"/>
              <p:cNvSpPr>
                <a:spLocks noChangeAspect="1"/>
              </p:cNvSpPr>
              <p:nvPr/>
            </p:nvSpPr>
            <p:spPr>
              <a:xfrm>
                <a:off x="7205587" y="3349973"/>
                <a:ext cx="131679" cy="13167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0" name="Rectangle 299"/>
              <p:cNvSpPr>
                <a:spLocks noChangeAspect="1"/>
              </p:cNvSpPr>
              <p:nvPr/>
            </p:nvSpPr>
            <p:spPr>
              <a:xfrm>
                <a:off x="7205587" y="3025937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1" name="Rectangle 300"/>
              <p:cNvSpPr>
                <a:spLocks noChangeAspect="1"/>
              </p:cNvSpPr>
              <p:nvPr/>
            </p:nvSpPr>
            <p:spPr>
              <a:xfrm>
                <a:off x="7380312" y="3810394"/>
                <a:ext cx="131679" cy="131679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2" name="Rectangle 301"/>
              <p:cNvSpPr>
                <a:spLocks noChangeAspect="1"/>
              </p:cNvSpPr>
              <p:nvPr/>
            </p:nvSpPr>
            <p:spPr>
              <a:xfrm>
                <a:off x="7380312" y="3482368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3" name="Rectangle 302"/>
              <p:cNvSpPr>
                <a:spLocks noChangeAspect="1"/>
              </p:cNvSpPr>
              <p:nvPr/>
            </p:nvSpPr>
            <p:spPr>
              <a:xfrm>
                <a:off x="7380312" y="3349973"/>
                <a:ext cx="131679" cy="131679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4" name="Rectangle 303"/>
              <p:cNvSpPr>
                <a:spLocks noChangeAspect="1"/>
              </p:cNvSpPr>
              <p:nvPr/>
            </p:nvSpPr>
            <p:spPr>
              <a:xfrm>
                <a:off x="7380312" y="3025937"/>
                <a:ext cx="131679" cy="131679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5" name="Rectangle 304"/>
              <p:cNvSpPr>
                <a:spLocks noChangeAspect="1"/>
              </p:cNvSpPr>
              <p:nvPr/>
            </p:nvSpPr>
            <p:spPr>
              <a:xfrm>
                <a:off x="7546360" y="3484640"/>
                <a:ext cx="131679" cy="131679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6" name="Rectangle 305"/>
              <p:cNvSpPr>
                <a:spLocks noChangeAspect="1"/>
              </p:cNvSpPr>
              <p:nvPr/>
            </p:nvSpPr>
            <p:spPr>
              <a:xfrm>
                <a:off x="7546360" y="3352245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5122" name="Picture 2" descr="File:United Airlines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05" y="403860"/>
            <a:ext cx="2140101" cy="37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" name="TextBox 319"/>
          <p:cNvSpPr txBox="1"/>
          <p:nvPr/>
        </p:nvSpPr>
        <p:spPr>
          <a:xfrm>
            <a:off x="144463" y="3867783"/>
            <a:ext cx="885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Passageiros de voos regionais representam 40% do tráfego Transatlantico via Chicago para Frankfurt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18" name="TextBox 317"/>
          <p:cNvSpPr txBox="1">
            <a:spLocks noChangeArrowheads="1"/>
          </p:cNvSpPr>
          <p:nvPr/>
        </p:nvSpPr>
        <p:spPr bwMode="auto">
          <a:xfrm>
            <a:off x="228600" y="4866501"/>
            <a:ext cx="15648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</a:rPr>
              <a:t>Innovata</a:t>
            </a:r>
            <a:r>
              <a:rPr lang="en-US" sz="800" dirty="0" smtClean="0">
                <a:solidFill>
                  <a:srgbClr val="000000"/>
                </a:solidFill>
              </a:rPr>
              <a:t>, Sabre </a:t>
            </a:r>
            <a:r>
              <a:rPr lang="en-US" sz="800" dirty="0">
                <a:solidFill>
                  <a:srgbClr val="000000"/>
                </a:solidFill>
              </a:rPr>
              <a:t>(2015)</a:t>
            </a:r>
          </a:p>
        </p:txBody>
      </p:sp>
      <p:grpSp>
        <p:nvGrpSpPr>
          <p:cNvPr id="319" name="Group 318"/>
          <p:cNvGrpSpPr/>
          <p:nvPr/>
        </p:nvGrpSpPr>
        <p:grpSpPr>
          <a:xfrm>
            <a:off x="2968248" y="3355637"/>
            <a:ext cx="1509896" cy="307777"/>
            <a:chOff x="1038832" y="4475727"/>
            <a:chExt cx="1509896" cy="410369"/>
          </a:xfrm>
        </p:grpSpPr>
        <p:sp>
          <p:nvSpPr>
            <p:cNvPr id="321" name="Rectangle 320"/>
            <p:cNvSpPr/>
            <p:nvPr/>
          </p:nvSpPr>
          <p:spPr>
            <a:xfrm>
              <a:off x="1038832" y="4572403"/>
              <a:ext cx="220800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299668" y="4475727"/>
              <a:ext cx="124906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</a:rPr>
                <a:t>Outros (59%)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611662" y="3355637"/>
            <a:ext cx="2271899" cy="307777"/>
            <a:chOff x="1038832" y="4475727"/>
            <a:chExt cx="2271899" cy="410369"/>
          </a:xfrm>
        </p:grpSpPr>
        <p:sp>
          <p:nvSpPr>
            <p:cNvPr id="324" name="Rectangle 323"/>
            <p:cNvSpPr/>
            <p:nvPr/>
          </p:nvSpPr>
          <p:spPr>
            <a:xfrm>
              <a:off x="1038832" y="4562243"/>
              <a:ext cx="220800" cy="21602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5" name="TextBox 324"/>
            <p:cNvSpPr txBox="1"/>
            <p:nvPr/>
          </p:nvSpPr>
          <p:spPr>
            <a:xfrm>
              <a:off x="1299668" y="4475727"/>
              <a:ext cx="201106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</a:rPr>
                <a:t>Assentos Vazios (11%)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4525454" y="3293501"/>
            <a:ext cx="4221659" cy="432048"/>
            <a:chOff x="4106354" y="3430316"/>
            <a:chExt cx="4221659" cy="432048"/>
          </a:xfrm>
        </p:grpSpPr>
        <p:grpSp>
          <p:nvGrpSpPr>
            <p:cNvPr id="327" name="Group 326"/>
            <p:cNvGrpSpPr/>
            <p:nvPr/>
          </p:nvGrpSpPr>
          <p:grpSpPr>
            <a:xfrm>
              <a:off x="4202080" y="3490949"/>
              <a:ext cx="4125933" cy="307777"/>
              <a:chOff x="1038832" y="4475727"/>
              <a:chExt cx="4125933" cy="410369"/>
            </a:xfrm>
          </p:grpSpPr>
          <p:sp>
            <p:nvSpPr>
              <p:cNvPr id="329" name="Rectangle 328"/>
              <p:cNvSpPr/>
              <p:nvPr/>
            </p:nvSpPr>
            <p:spPr>
              <a:xfrm>
                <a:off x="1038832" y="4572403"/>
                <a:ext cx="220800" cy="216024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1299668" y="4475727"/>
                <a:ext cx="3865097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>
                    <a:solidFill>
                      <a:srgbClr val="000000"/>
                    </a:solidFill>
                  </a:rPr>
                  <a:t>Passageiros Vindos de Jatos Regionais (40%)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8" name="Rectangle 327"/>
            <p:cNvSpPr/>
            <p:nvPr/>
          </p:nvSpPr>
          <p:spPr>
            <a:xfrm>
              <a:off x="4106354" y="3430316"/>
              <a:ext cx="4167972" cy="432048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32" name="Imagem 3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Trafego Internacional – USA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Via Detroit (DTW)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563586" y="2072942"/>
            <a:ext cx="7307839" cy="801849"/>
            <a:chOff x="563584" y="5085184"/>
            <a:chExt cx="7307839" cy="1069132"/>
          </a:xfrm>
        </p:grpSpPr>
        <p:pic>
          <p:nvPicPr>
            <p:cNvPr id="330" name="Picture 32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00" b="24783"/>
            <a:stretch/>
          </p:blipFill>
          <p:spPr>
            <a:xfrm>
              <a:off x="563584" y="5085184"/>
              <a:ext cx="7307839" cy="1069132"/>
            </a:xfrm>
            <a:prstGeom prst="rect">
              <a:avLst/>
            </a:prstGeom>
          </p:spPr>
        </p:pic>
        <p:grpSp>
          <p:nvGrpSpPr>
            <p:cNvPr id="331" name="Group 330"/>
            <p:cNvGrpSpPr/>
            <p:nvPr/>
          </p:nvGrpSpPr>
          <p:grpSpPr>
            <a:xfrm>
              <a:off x="1893012" y="5247868"/>
              <a:ext cx="4731049" cy="766408"/>
              <a:chOff x="1893012" y="5247868"/>
              <a:chExt cx="4731049" cy="766408"/>
            </a:xfrm>
          </p:grpSpPr>
          <p:sp>
            <p:nvSpPr>
              <p:cNvPr id="332" name="Rectangle 331"/>
              <p:cNvSpPr>
                <a:spLocks noChangeAspect="1"/>
              </p:cNvSpPr>
              <p:nvPr/>
            </p:nvSpPr>
            <p:spPr>
              <a:xfrm>
                <a:off x="3548611" y="584336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" name="Rectangle 332"/>
              <p:cNvSpPr>
                <a:spLocks noChangeAspect="1"/>
              </p:cNvSpPr>
              <p:nvPr/>
            </p:nvSpPr>
            <p:spPr>
              <a:xfrm>
                <a:off x="3548611" y="592428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" name="Rectangle 333"/>
              <p:cNvSpPr>
                <a:spLocks noChangeAspect="1"/>
              </p:cNvSpPr>
              <p:nvPr/>
            </p:nvSpPr>
            <p:spPr>
              <a:xfrm>
                <a:off x="3548611" y="554923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" name="Rectangle 334"/>
              <p:cNvSpPr>
                <a:spLocks noChangeAspect="1"/>
              </p:cNvSpPr>
              <p:nvPr/>
            </p:nvSpPr>
            <p:spPr>
              <a:xfrm>
                <a:off x="3548611" y="563645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" name="Rectangle 335"/>
              <p:cNvSpPr>
                <a:spLocks noChangeAspect="1"/>
              </p:cNvSpPr>
              <p:nvPr/>
            </p:nvSpPr>
            <p:spPr>
              <a:xfrm>
                <a:off x="3548611" y="572690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" name="Rectangle 336"/>
              <p:cNvSpPr>
                <a:spLocks noChangeAspect="1"/>
              </p:cNvSpPr>
              <p:nvPr/>
            </p:nvSpPr>
            <p:spPr>
              <a:xfrm>
                <a:off x="3548611" y="524919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" name="Rectangle 337"/>
              <p:cNvSpPr>
                <a:spLocks noChangeAspect="1"/>
              </p:cNvSpPr>
              <p:nvPr/>
            </p:nvSpPr>
            <p:spPr>
              <a:xfrm>
                <a:off x="3548611" y="533641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9" name="Rectangle 338"/>
              <p:cNvSpPr>
                <a:spLocks noChangeAspect="1"/>
              </p:cNvSpPr>
              <p:nvPr/>
            </p:nvSpPr>
            <p:spPr>
              <a:xfrm>
                <a:off x="3548611" y="545543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0" name="Rectangle 339"/>
              <p:cNvSpPr>
                <a:spLocks noChangeAspect="1"/>
              </p:cNvSpPr>
              <p:nvPr/>
            </p:nvSpPr>
            <p:spPr>
              <a:xfrm>
                <a:off x="3659554" y="584336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1" name="Rectangle 340"/>
              <p:cNvSpPr>
                <a:spLocks noChangeAspect="1"/>
              </p:cNvSpPr>
              <p:nvPr/>
            </p:nvSpPr>
            <p:spPr>
              <a:xfrm>
                <a:off x="3659554" y="5924283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2" name="Rectangle 341"/>
              <p:cNvSpPr>
                <a:spLocks noChangeAspect="1"/>
              </p:cNvSpPr>
              <p:nvPr/>
            </p:nvSpPr>
            <p:spPr>
              <a:xfrm>
                <a:off x="3659554" y="554923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3" name="Rectangle 342"/>
              <p:cNvSpPr>
                <a:spLocks noChangeAspect="1"/>
              </p:cNvSpPr>
              <p:nvPr/>
            </p:nvSpPr>
            <p:spPr>
              <a:xfrm>
                <a:off x="3659554" y="563645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4" name="Rectangle 343"/>
              <p:cNvSpPr>
                <a:spLocks noChangeAspect="1"/>
              </p:cNvSpPr>
              <p:nvPr/>
            </p:nvSpPr>
            <p:spPr>
              <a:xfrm>
                <a:off x="3659554" y="5726901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5" name="Rectangle 344"/>
              <p:cNvSpPr>
                <a:spLocks noChangeAspect="1"/>
              </p:cNvSpPr>
              <p:nvPr/>
            </p:nvSpPr>
            <p:spPr>
              <a:xfrm>
                <a:off x="3659554" y="524919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6" name="Rectangle 345"/>
              <p:cNvSpPr>
                <a:spLocks noChangeAspect="1"/>
              </p:cNvSpPr>
              <p:nvPr/>
            </p:nvSpPr>
            <p:spPr>
              <a:xfrm>
                <a:off x="3659554" y="533641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7" name="Rectangle 346"/>
              <p:cNvSpPr>
                <a:spLocks noChangeAspect="1"/>
              </p:cNvSpPr>
              <p:nvPr/>
            </p:nvSpPr>
            <p:spPr>
              <a:xfrm>
                <a:off x="3659554" y="545543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8" name="Rectangle 347"/>
              <p:cNvSpPr>
                <a:spLocks noChangeAspect="1"/>
              </p:cNvSpPr>
              <p:nvPr/>
            </p:nvSpPr>
            <p:spPr>
              <a:xfrm>
                <a:off x="3770497" y="584336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9" name="Rectangle 348"/>
              <p:cNvSpPr>
                <a:spLocks noChangeAspect="1"/>
              </p:cNvSpPr>
              <p:nvPr/>
            </p:nvSpPr>
            <p:spPr>
              <a:xfrm>
                <a:off x="3770497" y="592428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0" name="Rectangle 349"/>
              <p:cNvSpPr>
                <a:spLocks noChangeAspect="1"/>
              </p:cNvSpPr>
              <p:nvPr/>
            </p:nvSpPr>
            <p:spPr>
              <a:xfrm>
                <a:off x="3770497" y="554923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1" name="Rectangle 350"/>
              <p:cNvSpPr>
                <a:spLocks noChangeAspect="1"/>
              </p:cNvSpPr>
              <p:nvPr/>
            </p:nvSpPr>
            <p:spPr>
              <a:xfrm>
                <a:off x="3770497" y="563645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2" name="Rectangle 351"/>
              <p:cNvSpPr>
                <a:spLocks noChangeAspect="1"/>
              </p:cNvSpPr>
              <p:nvPr/>
            </p:nvSpPr>
            <p:spPr>
              <a:xfrm>
                <a:off x="3770497" y="572690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3" name="Rectangle 352"/>
              <p:cNvSpPr>
                <a:spLocks noChangeAspect="1"/>
              </p:cNvSpPr>
              <p:nvPr/>
            </p:nvSpPr>
            <p:spPr>
              <a:xfrm>
                <a:off x="3770497" y="524919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4" name="Rectangle 353"/>
              <p:cNvSpPr>
                <a:spLocks noChangeAspect="1"/>
              </p:cNvSpPr>
              <p:nvPr/>
            </p:nvSpPr>
            <p:spPr>
              <a:xfrm>
                <a:off x="3770497" y="533641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5" name="Rectangle 354"/>
              <p:cNvSpPr>
                <a:spLocks noChangeAspect="1"/>
              </p:cNvSpPr>
              <p:nvPr/>
            </p:nvSpPr>
            <p:spPr>
              <a:xfrm>
                <a:off x="3770497" y="545543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6" name="Rectangle 355"/>
              <p:cNvSpPr>
                <a:spLocks noChangeAspect="1"/>
              </p:cNvSpPr>
              <p:nvPr/>
            </p:nvSpPr>
            <p:spPr>
              <a:xfrm>
                <a:off x="3881440" y="584336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7" name="Rectangle 356"/>
              <p:cNvSpPr>
                <a:spLocks noChangeAspect="1"/>
              </p:cNvSpPr>
              <p:nvPr/>
            </p:nvSpPr>
            <p:spPr>
              <a:xfrm>
                <a:off x="3881440" y="592428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8" name="Rectangle 357"/>
              <p:cNvSpPr>
                <a:spLocks noChangeAspect="1"/>
              </p:cNvSpPr>
              <p:nvPr/>
            </p:nvSpPr>
            <p:spPr>
              <a:xfrm>
                <a:off x="3881440" y="554923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9" name="Rectangle 358"/>
              <p:cNvSpPr>
                <a:spLocks noChangeAspect="1"/>
              </p:cNvSpPr>
              <p:nvPr/>
            </p:nvSpPr>
            <p:spPr>
              <a:xfrm>
                <a:off x="3881440" y="563645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0" name="Rectangle 359"/>
              <p:cNvSpPr>
                <a:spLocks noChangeAspect="1"/>
              </p:cNvSpPr>
              <p:nvPr/>
            </p:nvSpPr>
            <p:spPr>
              <a:xfrm>
                <a:off x="3881440" y="572690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1" name="Rectangle 360"/>
              <p:cNvSpPr>
                <a:spLocks noChangeAspect="1"/>
              </p:cNvSpPr>
              <p:nvPr/>
            </p:nvSpPr>
            <p:spPr>
              <a:xfrm>
                <a:off x="3881440" y="524919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2" name="Rectangle 361"/>
              <p:cNvSpPr>
                <a:spLocks noChangeAspect="1"/>
              </p:cNvSpPr>
              <p:nvPr/>
            </p:nvSpPr>
            <p:spPr>
              <a:xfrm>
                <a:off x="3881440" y="533641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3" name="Rectangle 362"/>
              <p:cNvSpPr>
                <a:spLocks noChangeAspect="1"/>
              </p:cNvSpPr>
              <p:nvPr/>
            </p:nvSpPr>
            <p:spPr>
              <a:xfrm>
                <a:off x="3881440" y="545543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4" name="Rectangle 363"/>
              <p:cNvSpPr>
                <a:spLocks noChangeAspect="1"/>
              </p:cNvSpPr>
              <p:nvPr/>
            </p:nvSpPr>
            <p:spPr>
              <a:xfrm>
                <a:off x="3992383" y="584336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5" name="Rectangle 364"/>
              <p:cNvSpPr>
                <a:spLocks noChangeAspect="1"/>
              </p:cNvSpPr>
              <p:nvPr/>
            </p:nvSpPr>
            <p:spPr>
              <a:xfrm>
                <a:off x="3992383" y="592428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6" name="Rectangle 365"/>
              <p:cNvSpPr>
                <a:spLocks noChangeAspect="1"/>
              </p:cNvSpPr>
              <p:nvPr/>
            </p:nvSpPr>
            <p:spPr>
              <a:xfrm>
                <a:off x="3992383" y="554923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7" name="Rectangle 366"/>
              <p:cNvSpPr>
                <a:spLocks noChangeAspect="1"/>
              </p:cNvSpPr>
              <p:nvPr/>
            </p:nvSpPr>
            <p:spPr>
              <a:xfrm>
                <a:off x="3992383" y="563645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8" name="Rectangle 367"/>
              <p:cNvSpPr>
                <a:spLocks noChangeAspect="1"/>
              </p:cNvSpPr>
              <p:nvPr/>
            </p:nvSpPr>
            <p:spPr>
              <a:xfrm>
                <a:off x="3992383" y="5726901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9" name="Rectangle 368"/>
              <p:cNvSpPr>
                <a:spLocks noChangeAspect="1"/>
              </p:cNvSpPr>
              <p:nvPr/>
            </p:nvSpPr>
            <p:spPr>
              <a:xfrm>
                <a:off x="3992383" y="524919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0" name="Rectangle 369"/>
              <p:cNvSpPr>
                <a:spLocks noChangeAspect="1"/>
              </p:cNvSpPr>
              <p:nvPr/>
            </p:nvSpPr>
            <p:spPr>
              <a:xfrm>
                <a:off x="3992383" y="533641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1" name="Rectangle 370"/>
              <p:cNvSpPr>
                <a:spLocks noChangeAspect="1"/>
              </p:cNvSpPr>
              <p:nvPr/>
            </p:nvSpPr>
            <p:spPr>
              <a:xfrm>
                <a:off x="3992383" y="545543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2" name="Rectangle 371"/>
              <p:cNvSpPr>
                <a:spLocks noChangeAspect="1"/>
              </p:cNvSpPr>
              <p:nvPr/>
            </p:nvSpPr>
            <p:spPr>
              <a:xfrm>
                <a:off x="4103326" y="584336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3" name="Rectangle 372"/>
              <p:cNvSpPr>
                <a:spLocks noChangeAspect="1"/>
              </p:cNvSpPr>
              <p:nvPr/>
            </p:nvSpPr>
            <p:spPr>
              <a:xfrm>
                <a:off x="4103326" y="592428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4" name="Rectangle 373"/>
              <p:cNvSpPr>
                <a:spLocks noChangeAspect="1"/>
              </p:cNvSpPr>
              <p:nvPr/>
            </p:nvSpPr>
            <p:spPr>
              <a:xfrm>
                <a:off x="4103326" y="554923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5" name="Rectangle 374"/>
              <p:cNvSpPr>
                <a:spLocks noChangeAspect="1"/>
              </p:cNvSpPr>
              <p:nvPr/>
            </p:nvSpPr>
            <p:spPr>
              <a:xfrm>
                <a:off x="4103326" y="563645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6" name="Rectangle 375"/>
              <p:cNvSpPr>
                <a:spLocks noChangeAspect="1"/>
              </p:cNvSpPr>
              <p:nvPr/>
            </p:nvSpPr>
            <p:spPr>
              <a:xfrm>
                <a:off x="4103326" y="5726901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7" name="Rectangle 376"/>
              <p:cNvSpPr>
                <a:spLocks noChangeAspect="1"/>
              </p:cNvSpPr>
              <p:nvPr/>
            </p:nvSpPr>
            <p:spPr>
              <a:xfrm>
                <a:off x="4103326" y="524919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8" name="Rectangle 377"/>
              <p:cNvSpPr>
                <a:spLocks noChangeAspect="1"/>
              </p:cNvSpPr>
              <p:nvPr/>
            </p:nvSpPr>
            <p:spPr>
              <a:xfrm>
                <a:off x="4103326" y="533641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9" name="Rectangle 378"/>
              <p:cNvSpPr>
                <a:spLocks noChangeAspect="1"/>
              </p:cNvSpPr>
              <p:nvPr/>
            </p:nvSpPr>
            <p:spPr>
              <a:xfrm>
                <a:off x="4103326" y="545543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0" name="Rectangle 379"/>
              <p:cNvSpPr>
                <a:spLocks noChangeAspect="1"/>
              </p:cNvSpPr>
              <p:nvPr/>
            </p:nvSpPr>
            <p:spPr>
              <a:xfrm>
                <a:off x="4214269" y="584336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1" name="Rectangle 380"/>
              <p:cNvSpPr>
                <a:spLocks noChangeAspect="1"/>
              </p:cNvSpPr>
              <p:nvPr/>
            </p:nvSpPr>
            <p:spPr>
              <a:xfrm>
                <a:off x="4214269" y="5924283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2" name="Rectangle 381"/>
              <p:cNvSpPr>
                <a:spLocks noChangeAspect="1"/>
              </p:cNvSpPr>
              <p:nvPr/>
            </p:nvSpPr>
            <p:spPr>
              <a:xfrm>
                <a:off x="4214269" y="554923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3" name="Rectangle 382"/>
              <p:cNvSpPr>
                <a:spLocks noChangeAspect="1"/>
              </p:cNvSpPr>
              <p:nvPr/>
            </p:nvSpPr>
            <p:spPr>
              <a:xfrm>
                <a:off x="4214269" y="563645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4" name="Rectangle 383"/>
              <p:cNvSpPr>
                <a:spLocks noChangeAspect="1"/>
              </p:cNvSpPr>
              <p:nvPr/>
            </p:nvSpPr>
            <p:spPr>
              <a:xfrm>
                <a:off x="4214269" y="572690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5" name="Rectangle 384"/>
              <p:cNvSpPr>
                <a:spLocks noChangeAspect="1"/>
              </p:cNvSpPr>
              <p:nvPr/>
            </p:nvSpPr>
            <p:spPr>
              <a:xfrm>
                <a:off x="4214269" y="524919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6" name="Rectangle 385"/>
              <p:cNvSpPr>
                <a:spLocks noChangeAspect="1"/>
              </p:cNvSpPr>
              <p:nvPr/>
            </p:nvSpPr>
            <p:spPr>
              <a:xfrm>
                <a:off x="4214269" y="533641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7" name="Rectangle 386"/>
              <p:cNvSpPr>
                <a:spLocks noChangeAspect="1"/>
              </p:cNvSpPr>
              <p:nvPr/>
            </p:nvSpPr>
            <p:spPr>
              <a:xfrm>
                <a:off x="4214269" y="545543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8" name="Rectangle 387"/>
              <p:cNvSpPr>
                <a:spLocks noChangeAspect="1"/>
              </p:cNvSpPr>
              <p:nvPr/>
            </p:nvSpPr>
            <p:spPr>
              <a:xfrm>
                <a:off x="4325212" y="584336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9" name="Rectangle 388"/>
              <p:cNvSpPr>
                <a:spLocks noChangeAspect="1"/>
              </p:cNvSpPr>
              <p:nvPr/>
            </p:nvSpPr>
            <p:spPr>
              <a:xfrm>
                <a:off x="4325212" y="592428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0" name="Rectangle 389"/>
              <p:cNvSpPr>
                <a:spLocks noChangeAspect="1"/>
              </p:cNvSpPr>
              <p:nvPr/>
            </p:nvSpPr>
            <p:spPr>
              <a:xfrm>
                <a:off x="4325212" y="554923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1" name="Rectangle 390"/>
              <p:cNvSpPr>
                <a:spLocks noChangeAspect="1"/>
              </p:cNvSpPr>
              <p:nvPr/>
            </p:nvSpPr>
            <p:spPr>
              <a:xfrm>
                <a:off x="4325212" y="5636457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2" name="Rectangle 391"/>
              <p:cNvSpPr>
                <a:spLocks noChangeAspect="1"/>
              </p:cNvSpPr>
              <p:nvPr/>
            </p:nvSpPr>
            <p:spPr>
              <a:xfrm>
                <a:off x="4325212" y="572690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3" name="Rectangle 392"/>
              <p:cNvSpPr>
                <a:spLocks noChangeAspect="1"/>
              </p:cNvSpPr>
              <p:nvPr/>
            </p:nvSpPr>
            <p:spPr>
              <a:xfrm>
                <a:off x="4325212" y="524919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4" name="Rectangle 393"/>
              <p:cNvSpPr>
                <a:spLocks noChangeAspect="1"/>
              </p:cNvSpPr>
              <p:nvPr/>
            </p:nvSpPr>
            <p:spPr>
              <a:xfrm>
                <a:off x="4325212" y="533641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5" name="Rectangle 394"/>
              <p:cNvSpPr>
                <a:spLocks noChangeAspect="1"/>
              </p:cNvSpPr>
              <p:nvPr/>
            </p:nvSpPr>
            <p:spPr>
              <a:xfrm>
                <a:off x="4325212" y="545543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6" name="Rectangle 395"/>
              <p:cNvSpPr>
                <a:spLocks noChangeAspect="1"/>
              </p:cNvSpPr>
              <p:nvPr/>
            </p:nvSpPr>
            <p:spPr>
              <a:xfrm>
                <a:off x="4436152" y="584336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7" name="Rectangle 396"/>
              <p:cNvSpPr>
                <a:spLocks noChangeAspect="1"/>
              </p:cNvSpPr>
              <p:nvPr/>
            </p:nvSpPr>
            <p:spPr>
              <a:xfrm>
                <a:off x="4436152" y="5924283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8" name="Rectangle 397"/>
              <p:cNvSpPr>
                <a:spLocks noChangeAspect="1"/>
              </p:cNvSpPr>
              <p:nvPr/>
            </p:nvSpPr>
            <p:spPr>
              <a:xfrm>
                <a:off x="4436152" y="554923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9" name="Rectangle 398"/>
              <p:cNvSpPr>
                <a:spLocks noChangeAspect="1"/>
              </p:cNvSpPr>
              <p:nvPr/>
            </p:nvSpPr>
            <p:spPr>
              <a:xfrm>
                <a:off x="4436152" y="563645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0" name="Rectangle 399"/>
              <p:cNvSpPr>
                <a:spLocks noChangeAspect="1"/>
              </p:cNvSpPr>
              <p:nvPr/>
            </p:nvSpPr>
            <p:spPr>
              <a:xfrm>
                <a:off x="4436152" y="572690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1" name="Rectangle 400"/>
              <p:cNvSpPr>
                <a:spLocks noChangeAspect="1"/>
              </p:cNvSpPr>
              <p:nvPr/>
            </p:nvSpPr>
            <p:spPr>
              <a:xfrm>
                <a:off x="4436152" y="524919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2" name="Rectangle 401"/>
              <p:cNvSpPr>
                <a:spLocks noChangeAspect="1"/>
              </p:cNvSpPr>
              <p:nvPr/>
            </p:nvSpPr>
            <p:spPr>
              <a:xfrm>
                <a:off x="4436152" y="533641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3" name="Rectangle 402"/>
              <p:cNvSpPr>
                <a:spLocks noChangeAspect="1"/>
              </p:cNvSpPr>
              <p:nvPr/>
            </p:nvSpPr>
            <p:spPr>
              <a:xfrm>
                <a:off x="4436152" y="545543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4" name="Rectangle 403"/>
              <p:cNvSpPr>
                <a:spLocks noChangeAspect="1"/>
              </p:cNvSpPr>
              <p:nvPr/>
            </p:nvSpPr>
            <p:spPr>
              <a:xfrm>
                <a:off x="3437668" y="584336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5" name="Rectangle 404"/>
              <p:cNvSpPr>
                <a:spLocks noChangeAspect="1"/>
              </p:cNvSpPr>
              <p:nvPr/>
            </p:nvSpPr>
            <p:spPr>
              <a:xfrm>
                <a:off x="3437668" y="592428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6" name="Rectangle 405"/>
              <p:cNvSpPr>
                <a:spLocks noChangeAspect="1"/>
              </p:cNvSpPr>
              <p:nvPr/>
            </p:nvSpPr>
            <p:spPr>
              <a:xfrm>
                <a:off x="3437668" y="554923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7" name="Rectangle 406"/>
              <p:cNvSpPr>
                <a:spLocks noChangeAspect="1"/>
              </p:cNvSpPr>
              <p:nvPr/>
            </p:nvSpPr>
            <p:spPr>
              <a:xfrm>
                <a:off x="3437668" y="563645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8" name="Rectangle 407"/>
              <p:cNvSpPr>
                <a:spLocks noChangeAspect="1"/>
              </p:cNvSpPr>
              <p:nvPr/>
            </p:nvSpPr>
            <p:spPr>
              <a:xfrm>
                <a:off x="3437668" y="572690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9" name="Rectangle 408"/>
              <p:cNvSpPr>
                <a:spLocks noChangeAspect="1"/>
              </p:cNvSpPr>
              <p:nvPr/>
            </p:nvSpPr>
            <p:spPr>
              <a:xfrm>
                <a:off x="3437668" y="524919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" name="Rectangle 409"/>
              <p:cNvSpPr>
                <a:spLocks noChangeAspect="1"/>
              </p:cNvSpPr>
              <p:nvPr/>
            </p:nvSpPr>
            <p:spPr>
              <a:xfrm>
                <a:off x="3437668" y="533641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" name="Rectangle 410"/>
              <p:cNvSpPr>
                <a:spLocks noChangeAspect="1"/>
              </p:cNvSpPr>
              <p:nvPr/>
            </p:nvSpPr>
            <p:spPr>
              <a:xfrm>
                <a:off x="3435077" y="545284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2" name="Rectangle 411"/>
              <p:cNvSpPr>
                <a:spLocks noChangeAspect="1"/>
              </p:cNvSpPr>
              <p:nvPr/>
            </p:nvSpPr>
            <p:spPr>
              <a:xfrm>
                <a:off x="2214367" y="5846225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3" name="Rectangle 412"/>
              <p:cNvSpPr>
                <a:spLocks noChangeAspect="1"/>
              </p:cNvSpPr>
              <p:nvPr/>
            </p:nvSpPr>
            <p:spPr>
              <a:xfrm>
                <a:off x="2214367" y="592714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4" name="Rectangle 413"/>
              <p:cNvSpPr>
                <a:spLocks noChangeAspect="1"/>
              </p:cNvSpPr>
              <p:nvPr/>
            </p:nvSpPr>
            <p:spPr>
              <a:xfrm>
                <a:off x="2214367" y="555210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5" name="Rectangle 414"/>
              <p:cNvSpPr>
                <a:spLocks noChangeAspect="1"/>
              </p:cNvSpPr>
              <p:nvPr/>
            </p:nvSpPr>
            <p:spPr>
              <a:xfrm>
                <a:off x="2214367" y="563931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6" name="Rectangle 415"/>
              <p:cNvSpPr>
                <a:spLocks noChangeAspect="1"/>
              </p:cNvSpPr>
              <p:nvPr/>
            </p:nvSpPr>
            <p:spPr>
              <a:xfrm>
                <a:off x="2214367" y="572976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7" name="Rectangle 416"/>
              <p:cNvSpPr>
                <a:spLocks noChangeAspect="1"/>
              </p:cNvSpPr>
              <p:nvPr/>
            </p:nvSpPr>
            <p:spPr>
              <a:xfrm>
                <a:off x="2214367" y="525206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8" name="Rectangle 417"/>
              <p:cNvSpPr>
                <a:spLocks noChangeAspect="1"/>
              </p:cNvSpPr>
              <p:nvPr/>
            </p:nvSpPr>
            <p:spPr>
              <a:xfrm>
                <a:off x="2214367" y="533927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" name="Rectangle 418"/>
              <p:cNvSpPr>
                <a:spLocks noChangeAspect="1"/>
              </p:cNvSpPr>
              <p:nvPr/>
            </p:nvSpPr>
            <p:spPr>
              <a:xfrm>
                <a:off x="2214367" y="545829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" name="Rectangle 419"/>
              <p:cNvSpPr>
                <a:spLocks noChangeAspect="1"/>
              </p:cNvSpPr>
              <p:nvPr/>
            </p:nvSpPr>
            <p:spPr>
              <a:xfrm>
                <a:off x="2325310" y="584622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1" name="Rectangle 420"/>
              <p:cNvSpPr>
                <a:spLocks noChangeAspect="1"/>
              </p:cNvSpPr>
              <p:nvPr/>
            </p:nvSpPr>
            <p:spPr>
              <a:xfrm>
                <a:off x="2325310" y="592714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2" name="Rectangle 421"/>
              <p:cNvSpPr>
                <a:spLocks noChangeAspect="1"/>
              </p:cNvSpPr>
              <p:nvPr/>
            </p:nvSpPr>
            <p:spPr>
              <a:xfrm>
                <a:off x="2325310" y="555210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3" name="Rectangle 422"/>
              <p:cNvSpPr>
                <a:spLocks noChangeAspect="1"/>
              </p:cNvSpPr>
              <p:nvPr/>
            </p:nvSpPr>
            <p:spPr>
              <a:xfrm>
                <a:off x="2325310" y="5639318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4" name="Rectangle 423"/>
              <p:cNvSpPr>
                <a:spLocks noChangeAspect="1"/>
              </p:cNvSpPr>
              <p:nvPr/>
            </p:nvSpPr>
            <p:spPr>
              <a:xfrm>
                <a:off x="2325310" y="572976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5" name="Rectangle 424"/>
              <p:cNvSpPr>
                <a:spLocks noChangeAspect="1"/>
              </p:cNvSpPr>
              <p:nvPr/>
            </p:nvSpPr>
            <p:spPr>
              <a:xfrm>
                <a:off x="2325310" y="5252060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6" name="Rectangle 425"/>
              <p:cNvSpPr>
                <a:spLocks noChangeAspect="1"/>
              </p:cNvSpPr>
              <p:nvPr/>
            </p:nvSpPr>
            <p:spPr>
              <a:xfrm>
                <a:off x="2325310" y="533927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7" name="Rectangle 426"/>
              <p:cNvSpPr>
                <a:spLocks noChangeAspect="1"/>
              </p:cNvSpPr>
              <p:nvPr/>
            </p:nvSpPr>
            <p:spPr>
              <a:xfrm>
                <a:off x="2325310" y="545829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8" name="Rectangle 427"/>
              <p:cNvSpPr>
                <a:spLocks noChangeAspect="1"/>
              </p:cNvSpPr>
              <p:nvPr/>
            </p:nvSpPr>
            <p:spPr>
              <a:xfrm>
                <a:off x="2436253" y="5846225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29" name="Rectangle 428"/>
              <p:cNvSpPr>
                <a:spLocks noChangeAspect="1"/>
              </p:cNvSpPr>
              <p:nvPr/>
            </p:nvSpPr>
            <p:spPr>
              <a:xfrm>
                <a:off x="2436253" y="5927144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" name="Rectangle 429"/>
              <p:cNvSpPr>
                <a:spLocks noChangeAspect="1"/>
              </p:cNvSpPr>
              <p:nvPr/>
            </p:nvSpPr>
            <p:spPr>
              <a:xfrm>
                <a:off x="2436253" y="555210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1" name="Rectangle 430"/>
              <p:cNvSpPr>
                <a:spLocks noChangeAspect="1"/>
              </p:cNvSpPr>
              <p:nvPr/>
            </p:nvSpPr>
            <p:spPr>
              <a:xfrm>
                <a:off x="2436253" y="563931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2" name="Rectangle 431"/>
              <p:cNvSpPr>
                <a:spLocks noChangeAspect="1"/>
              </p:cNvSpPr>
              <p:nvPr/>
            </p:nvSpPr>
            <p:spPr>
              <a:xfrm>
                <a:off x="2436253" y="572976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3" name="Rectangle 432"/>
              <p:cNvSpPr>
                <a:spLocks noChangeAspect="1"/>
              </p:cNvSpPr>
              <p:nvPr/>
            </p:nvSpPr>
            <p:spPr>
              <a:xfrm>
                <a:off x="2436253" y="525206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4" name="Rectangle 433"/>
              <p:cNvSpPr>
                <a:spLocks noChangeAspect="1"/>
              </p:cNvSpPr>
              <p:nvPr/>
            </p:nvSpPr>
            <p:spPr>
              <a:xfrm>
                <a:off x="2436253" y="533927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5" name="Rectangle 434"/>
              <p:cNvSpPr>
                <a:spLocks noChangeAspect="1"/>
              </p:cNvSpPr>
              <p:nvPr/>
            </p:nvSpPr>
            <p:spPr>
              <a:xfrm>
                <a:off x="2436253" y="545829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6" name="Rectangle 435"/>
              <p:cNvSpPr>
                <a:spLocks noChangeAspect="1"/>
              </p:cNvSpPr>
              <p:nvPr/>
            </p:nvSpPr>
            <p:spPr>
              <a:xfrm>
                <a:off x="2547196" y="584622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7" name="Rectangle 436"/>
              <p:cNvSpPr>
                <a:spLocks noChangeAspect="1"/>
              </p:cNvSpPr>
              <p:nvPr/>
            </p:nvSpPr>
            <p:spPr>
              <a:xfrm>
                <a:off x="2547196" y="592714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8" name="Rectangle 437"/>
              <p:cNvSpPr>
                <a:spLocks noChangeAspect="1"/>
              </p:cNvSpPr>
              <p:nvPr/>
            </p:nvSpPr>
            <p:spPr>
              <a:xfrm>
                <a:off x="2547196" y="555210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39" name="Rectangle 438"/>
              <p:cNvSpPr>
                <a:spLocks noChangeAspect="1"/>
              </p:cNvSpPr>
              <p:nvPr/>
            </p:nvSpPr>
            <p:spPr>
              <a:xfrm>
                <a:off x="2547196" y="5639318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0" name="Rectangle 439"/>
              <p:cNvSpPr>
                <a:spLocks noChangeAspect="1"/>
              </p:cNvSpPr>
              <p:nvPr/>
            </p:nvSpPr>
            <p:spPr>
              <a:xfrm>
                <a:off x="2547196" y="572976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1" name="Rectangle 440"/>
              <p:cNvSpPr>
                <a:spLocks noChangeAspect="1"/>
              </p:cNvSpPr>
              <p:nvPr/>
            </p:nvSpPr>
            <p:spPr>
              <a:xfrm>
                <a:off x="2547196" y="525206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2" name="Rectangle 441"/>
              <p:cNvSpPr>
                <a:spLocks noChangeAspect="1"/>
              </p:cNvSpPr>
              <p:nvPr/>
            </p:nvSpPr>
            <p:spPr>
              <a:xfrm>
                <a:off x="2547196" y="533927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3" name="Rectangle 442"/>
              <p:cNvSpPr>
                <a:spLocks noChangeAspect="1"/>
              </p:cNvSpPr>
              <p:nvPr/>
            </p:nvSpPr>
            <p:spPr>
              <a:xfrm>
                <a:off x="2547196" y="545829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4" name="Rectangle 443"/>
              <p:cNvSpPr>
                <a:spLocks noChangeAspect="1"/>
              </p:cNvSpPr>
              <p:nvPr/>
            </p:nvSpPr>
            <p:spPr>
              <a:xfrm>
                <a:off x="2658139" y="584622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5" name="Rectangle 444"/>
              <p:cNvSpPr>
                <a:spLocks noChangeAspect="1"/>
              </p:cNvSpPr>
              <p:nvPr/>
            </p:nvSpPr>
            <p:spPr>
              <a:xfrm>
                <a:off x="2658139" y="592714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6" name="Rectangle 445"/>
              <p:cNvSpPr>
                <a:spLocks noChangeAspect="1"/>
              </p:cNvSpPr>
              <p:nvPr/>
            </p:nvSpPr>
            <p:spPr>
              <a:xfrm>
                <a:off x="2658139" y="5552100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7" name="Rectangle 446"/>
              <p:cNvSpPr>
                <a:spLocks noChangeAspect="1"/>
              </p:cNvSpPr>
              <p:nvPr/>
            </p:nvSpPr>
            <p:spPr>
              <a:xfrm>
                <a:off x="2658139" y="563931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8" name="Rectangle 447"/>
              <p:cNvSpPr>
                <a:spLocks noChangeAspect="1"/>
              </p:cNvSpPr>
              <p:nvPr/>
            </p:nvSpPr>
            <p:spPr>
              <a:xfrm>
                <a:off x="2658139" y="572976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49" name="Rectangle 448"/>
              <p:cNvSpPr>
                <a:spLocks noChangeAspect="1"/>
              </p:cNvSpPr>
              <p:nvPr/>
            </p:nvSpPr>
            <p:spPr>
              <a:xfrm>
                <a:off x="2658139" y="525206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0" name="Rectangle 449"/>
              <p:cNvSpPr>
                <a:spLocks noChangeAspect="1"/>
              </p:cNvSpPr>
              <p:nvPr/>
            </p:nvSpPr>
            <p:spPr>
              <a:xfrm>
                <a:off x="2658139" y="533927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1" name="Rectangle 450"/>
              <p:cNvSpPr>
                <a:spLocks noChangeAspect="1"/>
              </p:cNvSpPr>
              <p:nvPr/>
            </p:nvSpPr>
            <p:spPr>
              <a:xfrm>
                <a:off x="2658139" y="545829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2" name="Rectangle 451"/>
              <p:cNvSpPr>
                <a:spLocks noChangeAspect="1"/>
              </p:cNvSpPr>
              <p:nvPr/>
            </p:nvSpPr>
            <p:spPr>
              <a:xfrm>
                <a:off x="2769082" y="5846225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3" name="Rectangle 452"/>
              <p:cNvSpPr>
                <a:spLocks noChangeAspect="1"/>
              </p:cNvSpPr>
              <p:nvPr/>
            </p:nvSpPr>
            <p:spPr>
              <a:xfrm>
                <a:off x="2769082" y="592714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4" name="Rectangle 453"/>
              <p:cNvSpPr>
                <a:spLocks noChangeAspect="1"/>
              </p:cNvSpPr>
              <p:nvPr/>
            </p:nvSpPr>
            <p:spPr>
              <a:xfrm>
                <a:off x="2769082" y="5552100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5" name="Rectangle 454"/>
              <p:cNvSpPr>
                <a:spLocks noChangeAspect="1"/>
              </p:cNvSpPr>
              <p:nvPr/>
            </p:nvSpPr>
            <p:spPr>
              <a:xfrm>
                <a:off x="2769082" y="5639318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6" name="Rectangle 455"/>
              <p:cNvSpPr>
                <a:spLocks noChangeAspect="1"/>
              </p:cNvSpPr>
              <p:nvPr/>
            </p:nvSpPr>
            <p:spPr>
              <a:xfrm>
                <a:off x="2769082" y="572976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7" name="Rectangle 456"/>
              <p:cNvSpPr>
                <a:spLocks noChangeAspect="1"/>
              </p:cNvSpPr>
              <p:nvPr/>
            </p:nvSpPr>
            <p:spPr>
              <a:xfrm>
                <a:off x="2769082" y="5252060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8" name="Rectangle 457"/>
              <p:cNvSpPr>
                <a:spLocks noChangeAspect="1"/>
              </p:cNvSpPr>
              <p:nvPr/>
            </p:nvSpPr>
            <p:spPr>
              <a:xfrm>
                <a:off x="2769082" y="533927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59" name="Rectangle 458"/>
              <p:cNvSpPr>
                <a:spLocks noChangeAspect="1"/>
              </p:cNvSpPr>
              <p:nvPr/>
            </p:nvSpPr>
            <p:spPr>
              <a:xfrm>
                <a:off x="2769082" y="545829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0" name="Rectangle 459"/>
              <p:cNvSpPr>
                <a:spLocks noChangeAspect="1"/>
              </p:cNvSpPr>
              <p:nvPr/>
            </p:nvSpPr>
            <p:spPr>
              <a:xfrm>
                <a:off x="2880025" y="584622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1" name="Rectangle 460"/>
              <p:cNvSpPr>
                <a:spLocks noChangeAspect="1"/>
              </p:cNvSpPr>
              <p:nvPr/>
            </p:nvSpPr>
            <p:spPr>
              <a:xfrm>
                <a:off x="2880025" y="592714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2" name="Rectangle 461"/>
              <p:cNvSpPr>
                <a:spLocks noChangeAspect="1"/>
              </p:cNvSpPr>
              <p:nvPr/>
            </p:nvSpPr>
            <p:spPr>
              <a:xfrm>
                <a:off x="2880025" y="5552100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3" name="Rectangle 462"/>
              <p:cNvSpPr>
                <a:spLocks noChangeAspect="1"/>
              </p:cNvSpPr>
              <p:nvPr/>
            </p:nvSpPr>
            <p:spPr>
              <a:xfrm>
                <a:off x="2880025" y="563931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4" name="Rectangle 463"/>
              <p:cNvSpPr>
                <a:spLocks noChangeAspect="1"/>
              </p:cNvSpPr>
              <p:nvPr/>
            </p:nvSpPr>
            <p:spPr>
              <a:xfrm>
                <a:off x="2880025" y="572976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5" name="Rectangle 464"/>
              <p:cNvSpPr>
                <a:spLocks noChangeAspect="1"/>
              </p:cNvSpPr>
              <p:nvPr/>
            </p:nvSpPr>
            <p:spPr>
              <a:xfrm>
                <a:off x="2880025" y="525206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6" name="Rectangle 465"/>
              <p:cNvSpPr>
                <a:spLocks noChangeAspect="1"/>
              </p:cNvSpPr>
              <p:nvPr/>
            </p:nvSpPr>
            <p:spPr>
              <a:xfrm>
                <a:off x="2880025" y="533927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7" name="Rectangle 466"/>
              <p:cNvSpPr>
                <a:spLocks noChangeAspect="1"/>
              </p:cNvSpPr>
              <p:nvPr/>
            </p:nvSpPr>
            <p:spPr>
              <a:xfrm>
                <a:off x="2880025" y="545829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8" name="Rectangle 467"/>
              <p:cNvSpPr>
                <a:spLocks noChangeAspect="1"/>
              </p:cNvSpPr>
              <p:nvPr/>
            </p:nvSpPr>
            <p:spPr>
              <a:xfrm>
                <a:off x="2990968" y="5846225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9" name="Rectangle 468"/>
              <p:cNvSpPr>
                <a:spLocks noChangeAspect="1"/>
              </p:cNvSpPr>
              <p:nvPr/>
            </p:nvSpPr>
            <p:spPr>
              <a:xfrm>
                <a:off x="2990968" y="592714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0" name="Rectangle 469"/>
              <p:cNvSpPr>
                <a:spLocks noChangeAspect="1"/>
              </p:cNvSpPr>
              <p:nvPr/>
            </p:nvSpPr>
            <p:spPr>
              <a:xfrm>
                <a:off x="2990968" y="5552100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1" name="Rectangle 470"/>
              <p:cNvSpPr>
                <a:spLocks noChangeAspect="1"/>
              </p:cNvSpPr>
              <p:nvPr/>
            </p:nvSpPr>
            <p:spPr>
              <a:xfrm>
                <a:off x="2990968" y="563931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2" name="Rectangle 471"/>
              <p:cNvSpPr>
                <a:spLocks noChangeAspect="1"/>
              </p:cNvSpPr>
              <p:nvPr/>
            </p:nvSpPr>
            <p:spPr>
              <a:xfrm>
                <a:off x="2990968" y="572976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3" name="Rectangle 472"/>
              <p:cNvSpPr>
                <a:spLocks noChangeAspect="1"/>
              </p:cNvSpPr>
              <p:nvPr/>
            </p:nvSpPr>
            <p:spPr>
              <a:xfrm>
                <a:off x="2990968" y="525206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4" name="Rectangle 473"/>
              <p:cNvSpPr>
                <a:spLocks noChangeAspect="1"/>
              </p:cNvSpPr>
              <p:nvPr/>
            </p:nvSpPr>
            <p:spPr>
              <a:xfrm>
                <a:off x="2990968" y="533927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5" name="Rectangle 474"/>
              <p:cNvSpPr>
                <a:spLocks noChangeAspect="1"/>
              </p:cNvSpPr>
              <p:nvPr/>
            </p:nvSpPr>
            <p:spPr>
              <a:xfrm>
                <a:off x="2990968" y="5458297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6" name="Rectangle 475"/>
              <p:cNvSpPr>
                <a:spLocks noChangeAspect="1"/>
              </p:cNvSpPr>
              <p:nvPr/>
            </p:nvSpPr>
            <p:spPr>
              <a:xfrm>
                <a:off x="3101908" y="584622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7" name="Rectangle 476"/>
              <p:cNvSpPr>
                <a:spLocks noChangeAspect="1"/>
              </p:cNvSpPr>
              <p:nvPr/>
            </p:nvSpPr>
            <p:spPr>
              <a:xfrm>
                <a:off x="3101908" y="592714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8" name="Rectangle 477"/>
              <p:cNvSpPr>
                <a:spLocks noChangeAspect="1"/>
              </p:cNvSpPr>
              <p:nvPr/>
            </p:nvSpPr>
            <p:spPr>
              <a:xfrm>
                <a:off x="3101908" y="555210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9" name="Rectangle 478"/>
              <p:cNvSpPr>
                <a:spLocks noChangeAspect="1"/>
              </p:cNvSpPr>
              <p:nvPr/>
            </p:nvSpPr>
            <p:spPr>
              <a:xfrm>
                <a:off x="3101908" y="563931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0" name="Rectangle 479"/>
              <p:cNvSpPr>
                <a:spLocks noChangeAspect="1"/>
              </p:cNvSpPr>
              <p:nvPr/>
            </p:nvSpPr>
            <p:spPr>
              <a:xfrm>
                <a:off x="3101908" y="572976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1" name="Rectangle 480"/>
              <p:cNvSpPr>
                <a:spLocks noChangeAspect="1"/>
              </p:cNvSpPr>
              <p:nvPr/>
            </p:nvSpPr>
            <p:spPr>
              <a:xfrm>
                <a:off x="3101908" y="525206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2" name="Rectangle 481"/>
              <p:cNvSpPr>
                <a:spLocks noChangeAspect="1"/>
              </p:cNvSpPr>
              <p:nvPr/>
            </p:nvSpPr>
            <p:spPr>
              <a:xfrm>
                <a:off x="3101908" y="5339278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3" name="Rectangle 482"/>
              <p:cNvSpPr>
                <a:spLocks noChangeAspect="1"/>
              </p:cNvSpPr>
              <p:nvPr/>
            </p:nvSpPr>
            <p:spPr>
              <a:xfrm>
                <a:off x="3101908" y="5458297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4" name="Rectangle 483"/>
              <p:cNvSpPr>
                <a:spLocks noChangeAspect="1"/>
              </p:cNvSpPr>
              <p:nvPr/>
            </p:nvSpPr>
            <p:spPr>
              <a:xfrm>
                <a:off x="2109036" y="584203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5" name="Rectangle 484"/>
              <p:cNvSpPr>
                <a:spLocks noChangeAspect="1"/>
              </p:cNvSpPr>
              <p:nvPr/>
            </p:nvSpPr>
            <p:spPr>
              <a:xfrm>
                <a:off x="2109036" y="592295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6" name="Rectangle 485"/>
              <p:cNvSpPr>
                <a:spLocks noChangeAspect="1"/>
              </p:cNvSpPr>
              <p:nvPr/>
            </p:nvSpPr>
            <p:spPr>
              <a:xfrm>
                <a:off x="2109036" y="550218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7" name="Rectangle 486"/>
              <p:cNvSpPr>
                <a:spLocks noChangeAspect="1"/>
              </p:cNvSpPr>
              <p:nvPr/>
            </p:nvSpPr>
            <p:spPr>
              <a:xfrm>
                <a:off x="2109036" y="5589406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8" name="Rectangle 487"/>
              <p:cNvSpPr>
                <a:spLocks noChangeAspect="1"/>
              </p:cNvSpPr>
              <p:nvPr/>
            </p:nvSpPr>
            <p:spPr>
              <a:xfrm>
                <a:off x="2109036" y="5679850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89" name="Rectangle 488"/>
              <p:cNvSpPr>
                <a:spLocks noChangeAspect="1"/>
              </p:cNvSpPr>
              <p:nvPr/>
            </p:nvSpPr>
            <p:spPr>
              <a:xfrm>
                <a:off x="2109036" y="524786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0" name="Rectangle 489"/>
              <p:cNvSpPr>
                <a:spLocks noChangeAspect="1"/>
              </p:cNvSpPr>
              <p:nvPr/>
            </p:nvSpPr>
            <p:spPr>
              <a:xfrm>
                <a:off x="2109036" y="53350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1" name="Rectangle 490"/>
              <p:cNvSpPr>
                <a:spLocks noChangeAspect="1"/>
              </p:cNvSpPr>
              <p:nvPr/>
            </p:nvSpPr>
            <p:spPr>
              <a:xfrm>
                <a:off x="2003120" y="5842033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2" name="Rectangle 491"/>
              <p:cNvSpPr>
                <a:spLocks noChangeAspect="1"/>
              </p:cNvSpPr>
              <p:nvPr/>
            </p:nvSpPr>
            <p:spPr>
              <a:xfrm>
                <a:off x="2003120" y="592295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3" name="Rectangle 492"/>
              <p:cNvSpPr>
                <a:spLocks noChangeAspect="1"/>
              </p:cNvSpPr>
              <p:nvPr/>
            </p:nvSpPr>
            <p:spPr>
              <a:xfrm>
                <a:off x="2003120" y="550218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4" name="Rectangle 493"/>
              <p:cNvSpPr>
                <a:spLocks noChangeAspect="1"/>
              </p:cNvSpPr>
              <p:nvPr/>
            </p:nvSpPr>
            <p:spPr>
              <a:xfrm>
                <a:off x="2003120" y="558940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5" name="Rectangle 494"/>
              <p:cNvSpPr>
                <a:spLocks noChangeAspect="1"/>
              </p:cNvSpPr>
              <p:nvPr/>
            </p:nvSpPr>
            <p:spPr>
              <a:xfrm>
                <a:off x="2003120" y="5679850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6" name="Rectangle 495"/>
              <p:cNvSpPr>
                <a:spLocks noChangeAspect="1"/>
              </p:cNvSpPr>
              <p:nvPr/>
            </p:nvSpPr>
            <p:spPr>
              <a:xfrm>
                <a:off x="2003120" y="524786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7" name="Rectangle 496"/>
              <p:cNvSpPr>
                <a:spLocks noChangeAspect="1"/>
              </p:cNvSpPr>
              <p:nvPr/>
            </p:nvSpPr>
            <p:spPr>
              <a:xfrm>
                <a:off x="2003120" y="53350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8" name="Rectangle 497"/>
              <p:cNvSpPr>
                <a:spLocks noChangeAspect="1"/>
              </p:cNvSpPr>
              <p:nvPr/>
            </p:nvSpPr>
            <p:spPr>
              <a:xfrm>
                <a:off x="1893012" y="584622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99" name="Rectangle 498"/>
              <p:cNvSpPr>
                <a:spLocks noChangeAspect="1"/>
              </p:cNvSpPr>
              <p:nvPr/>
            </p:nvSpPr>
            <p:spPr>
              <a:xfrm>
                <a:off x="1893012" y="5927144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0" name="Rectangle 499"/>
              <p:cNvSpPr>
                <a:spLocks noChangeAspect="1"/>
              </p:cNvSpPr>
              <p:nvPr/>
            </p:nvSpPr>
            <p:spPr>
              <a:xfrm>
                <a:off x="1893012" y="525206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1" name="Rectangle 500"/>
              <p:cNvSpPr>
                <a:spLocks noChangeAspect="1"/>
              </p:cNvSpPr>
              <p:nvPr/>
            </p:nvSpPr>
            <p:spPr>
              <a:xfrm>
                <a:off x="1893012" y="533927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2" name="Rectangle 501"/>
              <p:cNvSpPr>
                <a:spLocks noChangeAspect="1"/>
              </p:cNvSpPr>
              <p:nvPr/>
            </p:nvSpPr>
            <p:spPr>
              <a:xfrm>
                <a:off x="4606862" y="5882381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3" name="Rectangle 502"/>
              <p:cNvSpPr>
                <a:spLocks noChangeAspect="1"/>
              </p:cNvSpPr>
              <p:nvPr/>
            </p:nvSpPr>
            <p:spPr>
              <a:xfrm>
                <a:off x="4606862" y="5262892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4" name="Rectangle 503"/>
              <p:cNvSpPr>
                <a:spLocks noChangeAspect="1"/>
              </p:cNvSpPr>
              <p:nvPr/>
            </p:nvSpPr>
            <p:spPr>
              <a:xfrm>
                <a:off x="4606862" y="5636973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5" name="Rectangle 504"/>
              <p:cNvSpPr>
                <a:spLocks noChangeAspect="1"/>
              </p:cNvSpPr>
              <p:nvPr/>
            </p:nvSpPr>
            <p:spPr>
              <a:xfrm>
                <a:off x="4606862" y="5504578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6" name="Rectangle 505"/>
              <p:cNvSpPr>
                <a:spLocks noChangeAspect="1"/>
              </p:cNvSpPr>
              <p:nvPr/>
            </p:nvSpPr>
            <p:spPr>
              <a:xfrm>
                <a:off x="4827827" y="5882381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7" name="Rectangle 506"/>
              <p:cNvSpPr>
                <a:spLocks noChangeAspect="1"/>
              </p:cNvSpPr>
              <p:nvPr/>
            </p:nvSpPr>
            <p:spPr>
              <a:xfrm>
                <a:off x="4827827" y="5262892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8" name="Rectangle 507"/>
              <p:cNvSpPr>
                <a:spLocks noChangeAspect="1"/>
              </p:cNvSpPr>
              <p:nvPr/>
            </p:nvSpPr>
            <p:spPr>
              <a:xfrm>
                <a:off x="4827827" y="5636973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09" name="Rectangle 508"/>
              <p:cNvSpPr>
                <a:spLocks noChangeAspect="1"/>
              </p:cNvSpPr>
              <p:nvPr/>
            </p:nvSpPr>
            <p:spPr>
              <a:xfrm>
                <a:off x="4827827" y="5504578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0" name="Rectangle 509"/>
              <p:cNvSpPr>
                <a:spLocks noChangeAspect="1"/>
              </p:cNvSpPr>
              <p:nvPr/>
            </p:nvSpPr>
            <p:spPr>
              <a:xfrm>
                <a:off x="5048793" y="5882381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1" name="Rectangle 510"/>
              <p:cNvSpPr>
                <a:spLocks noChangeAspect="1"/>
              </p:cNvSpPr>
              <p:nvPr/>
            </p:nvSpPr>
            <p:spPr>
              <a:xfrm>
                <a:off x="5048793" y="5262892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2" name="Rectangle 511"/>
              <p:cNvSpPr>
                <a:spLocks noChangeAspect="1"/>
              </p:cNvSpPr>
              <p:nvPr/>
            </p:nvSpPr>
            <p:spPr>
              <a:xfrm>
                <a:off x="5048793" y="5637405"/>
                <a:ext cx="131679" cy="13167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3" name="Rectangle 512"/>
              <p:cNvSpPr>
                <a:spLocks noChangeAspect="1"/>
              </p:cNvSpPr>
              <p:nvPr/>
            </p:nvSpPr>
            <p:spPr>
              <a:xfrm>
                <a:off x="5048793" y="5505010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4" name="Rectangle 513"/>
              <p:cNvSpPr>
                <a:spLocks noChangeAspect="1"/>
              </p:cNvSpPr>
              <p:nvPr/>
            </p:nvSpPr>
            <p:spPr>
              <a:xfrm>
                <a:off x="5587732" y="5882597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5" name="Rectangle 514"/>
              <p:cNvSpPr>
                <a:spLocks noChangeAspect="1"/>
              </p:cNvSpPr>
              <p:nvPr/>
            </p:nvSpPr>
            <p:spPr>
              <a:xfrm>
                <a:off x="5587732" y="5263108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6" name="Rectangle 515"/>
              <p:cNvSpPr>
                <a:spLocks noChangeAspect="1"/>
              </p:cNvSpPr>
              <p:nvPr/>
            </p:nvSpPr>
            <p:spPr>
              <a:xfrm>
                <a:off x="5587732" y="5637189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7" name="Rectangle 516"/>
              <p:cNvSpPr>
                <a:spLocks noChangeAspect="1"/>
              </p:cNvSpPr>
              <p:nvPr/>
            </p:nvSpPr>
            <p:spPr>
              <a:xfrm>
                <a:off x="5587732" y="5504794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8" name="Rectangle 517"/>
              <p:cNvSpPr>
                <a:spLocks noChangeAspect="1"/>
              </p:cNvSpPr>
              <p:nvPr/>
            </p:nvSpPr>
            <p:spPr>
              <a:xfrm>
                <a:off x="5768662" y="5882597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9" name="Rectangle 518"/>
              <p:cNvSpPr>
                <a:spLocks noChangeAspect="1"/>
              </p:cNvSpPr>
              <p:nvPr/>
            </p:nvSpPr>
            <p:spPr>
              <a:xfrm>
                <a:off x="5768662" y="5263108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0" name="Rectangle 519"/>
              <p:cNvSpPr>
                <a:spLocks noChangeAspect="1"/>
              </p:cNvSpPr>
              <p:nvPr/>
            </p:nvSpPr>
            <p:spPr>
              <a:xfrm>
                <a:off x="5768662" y="5637189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1" name="Rectangle 520"/>
              <p:cNvSpPr>
                <a:spLocks noChangeAspect="1"/>
              </p:cNvSpPr>
              <p:nvPr/>
            </p:nvSpPr>
            <p:spPr>
              <a:xfrm>
                <a:off x="5768662" y="5504794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2" name="Rectangle 521"/>
              <p:cNvSpPr>
                <a:spLocks noChangeAspect="1"/>
              </p:cNvSpPr>
              <p:nvPr/>
            </p:nvSpPr>
            <p:spPr>
              <a:xfrm>
                <a:off x="5949592" y="5882597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3" name="Rectangle 522"/>
              <p:cNvSpPr>
                <a:spLocks noChangeAspect="1"/>
              </p:cNvSpPr>
              <p:nvPr/>
            </p:nvSpPr>
            <p:spPr>
              <a:xfrm>
                <a:off x="5949592" y="5263108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4" name="Rectangle 523"/>
              <p:cNvSpPr>
                <a:spLocks noChangeAspect="1"/>
              </p:cNvSpPr>
              <p:nvPr/>
            </p:nvSpPr>
            <p:spPr>
              <a:xfrm>
                <a:off x="5949592" y="5637621"/>
                <a:ext cx="131679" cy="13167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5" name="Rectangle 524"/>
              <p:cNvSpPr>
                <a:spLocks noChangeAspect="1"/>
              </p:cNvSpPr>
              <p:nvPr/>
            </p:nvSpPr>
            <p:spPr>
              <a:xfrm>
                <a:off x="5949592" y="5505226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6" name="Rectangle 525"/>
              <p:cNvSpPr>
                <a:spLocks noChangeAspect="1"/>
              </p:cNvSpPr>
              <p:nvPr/>
            </p:nvSpPr>
            <p:spPr>
              <a:xfrm>
                <a:off x="6130522" y="5882597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7" name="Rectangle 526"/>
              <p:cNvSpPr>
                <a:spLocks noChangeAspect="1"/>
              </p:cNvSpPr>
              <p:nvPr/>
            </p:nvSpPr>
            <p:spPr>
              <a:xfrm>
                <a:off x="6130522" y="5263108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8" name="Rectangle 527"/>
              <p:cNvSpPr>
                <a:spLocks noChangeAspect="1"/>
              </p:cNvSpPr>
              <p:nvPr/>
            </p:nvSpPr>
            <p:spPr>
              <a:xfrm>
                <a:off x="6130522" y="5637189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9" name="Rectangle 528"/>
              <p:cNvSpPr>
                <a:spLocks noChangeAspect="1"/>
              </p:cNvSpPr>
              <p:nvPr/>
            </p:nvSpPr>
            <p:spPr>
              <a:xfrm>
                <a:off x="6130522" y="5504794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0" name="Rectangle 529"/>
              <p:cNvSpPr>
                <a:spLocks noChangeAspect="1"/>
              </p:cNvSpPr>
              <p:nvPr/>
            </p:nvSpPr>
            <p:spPr>
              <a:xfrm>
                <a:off x="6311452" y="5882597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1" name="Rectangle 530"/>
              <p:cNvSpPr>
                <a:spLocks noChangeAspect="1"/>
              </p:cNvSpPr>
              <p:nvPr/>
            </p:nvSpPr>
            <p:spPr>
              <a:xfrm>
                <a:off x="6311452" y="5263108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2" name="Rectangle 531"/>
              <p:cNvSpPr>
                <a:spLocks noChangeAspect="1"/>
              </p:cNvSpPr>
              <p:nvPr/>
            </p:nvSpPr>
            <p:spPr>
              <a:xfrm>
                <a:off x="6311452" y="5637621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3" name="Rectangle 532"/>
              <p:cNvSpPr>
                <a:spLocks noChangeAspect="1"/>
              </p:cNvSpPr>
              <p:nvPr/>
            </p:nvSpPr>
            <p:spPr>
              <a:xfrm>
                <a:off x="6311452" y="5505226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4" name="Rectangle 533"/>
              <p:cNvSpPr>
                <a:spLocks noChangeAspect="1"/>
              </p:cNvSpPr>
              <p:nvPr/>
            </p:nvSpPr>
            <p:spPr>
              <a:xfrm>
                <a:off x="6492382" y="5642007"/>
                <a:ext cx="131679" cy="131679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5" name="Rectangle 534"/>
              <p:cNvSpPr>
                <a:spLocks noChangeAspect="1"/>
              </p:cNvSpPr>
              <p:nvPr/>
            </p:nvSpPr>
            <p:spPr>
              <a:xfrm>
                <a:off x="6492382" y="5509612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36" name="TextBox 535"/>
          <p:cNvSpPr txBox="1"/>
          <p:nvPr/>
        </p:nvSpPr>
        <p:spPr>
          <a:xfrm>
            <a:off x="1783404" y="1405332"/>
            <a:ext cx="238610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Detroit-</a:t>
            </a:r>
            <a:r>
              <a:rPr lang="pt-BR" b="1" dirty="0" err="1">
                <a:solidFill>
                  <a:srgbClr val="000000"/>
                </a:solidFill>
              </a:rPr>
              <a:t>Tokyo</a:t>
            </a:r>
            <a:r>
              <a:rPr lang="pt-BR" b="1" dirty="0">
                <a:solidFill>
                  <a:srgbClr val="000000"/>
                </a:solidFill>
              </a:rPr>
              <a:t> Narita</a:t>
            </a:r>
          </a:p>
          <a:p>
            <a:r>
              <a:rPr lang="en-US" sz="1200" dirty="0">
                <a:solidFill>
                  <a:srgbClr val="000000"/>
                </a:solidFill>
              </a:rPr>
              <a:t>Airbus A330-200</a:t>
            </a:r>
          </a:p>
        </p:txBody>
      </p:sp>
      <p:grpSp>
        <p:nvGrpSpPr>
          <p:cNvPr id="537" name="Group 536"/>
          <p:cNvGrpSpPr/>
          <p:nvPr/>
        </p:nvGrpSpPr>
        <p:grpSpPr>
          <a:xfrm>
            <a:off x="2968248" y="3322385"/>
            <a:ext cx="1509896" cy="307777"/>
            <a:chOff x="1038832" y="4475727"/>
            <a:chExt cx="1509896" cy="410369"/>
          </a:xfrm>
        </p:grpSpPr>
        <p:sp>
          <p:nvSpPr>
            <p:cNvPr id="538" name="Rectangle 537"/>
            <p:cNvSpPr/>
            <p:nvPr/>
          </p:nvSpPr>
          <p:spPr>
            <a:xfrm>
              <a:off x="1038832" y="4572403"/>
              <a:ext cx="220800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1299668" y="4475727"/>
              <a:ext cx="124906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</a:rPr>
                <a:t>Outros (59%)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40" name="Group 539"/>
          <p:cNvGrpSpPr/>
          <p:nvPr/>
        </p:nvGrpSpPr>
        <p:grpSpPr>
          <a:xfrm>
            <a:off x="611662" y="3322385"/>
            <a:ext cx="2271899" cy="307777"/>
            <a:chOff x="1038832" y="4475727"/>
            <a:chExt cx="2271899" cy="410369"/>
          </a:xfrm>
        </p:grpSpPr>
        <p:sp>
          <p:nvSpPr>
            <p:cNvPr id="541" name="Rectangle 540"/>
            <p:cNvSpPr/>
            <p:nvPr/>
          </p:nvSpPr>
          <p:spPr>
            <a:xfrm>
              <a:off x="1038832" y="4562243"/>
              <a:ext cx="220800" cy="21602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1299668" y="4475727"/>
              <a:ext cx="201106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</a:rPr>
                <a:t>Assentos Vazios (11%)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43" name="Group 542"/>
          <p:cNvGrpSpPr/>
          <p:nvPr/>
        </p:nvGrpSpPr>
        <p:grpSpPr>
          <a:xfrm>
            <a:off x="4525454" y="3260249"/>
            <a:ext cx="4221659" cy="432048"/>
            <a:chOff x="4106354" y="3430316"/>
            <a:chExt cx="4221659" cy="432048"/>
          </a:xfrm>
        </p:grpSpPr>
        <p:grpSp>
          <p:nvGrpSpPr>
            <p:cNvPr id="544" name="Group 543"/>
            <p:cNvGrpSpPr/>
            <p:nvPr/>
          </p:nvGrpSpPr>
          <p:grpSpPr>
            <a:xfrm>
              <a:off x="4202080" y="3490949"/>
              <a:ext cx="4125933" cy="307777"/>
              <a:chOff x="1038832" y="4475727"/>
              <a:chExt cx="4125933" cy="410369"/>
            </a:xfrm>
          </p:grpSpPr>
          <p:sp>
            <p:nvSpPr>
              <p:cNvPr id="546" name="Rectangle 545"/>
              <p:cNvSpPr/>
              <p:nvPr/>
            </p:nvSpPr>
            <p:spPr>
              <a:xfrm>
                <a:off x="1038832" y="4572403"/>
                <a:ext cx="220800" cy="216024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47" name="TextBox 546"/>
              <p:cNvSpPr txBox="1"/>
              <p:nvPr/>
            </p:nvSpPr>
            <p:spPr>
              <a:xfrm>
                <a:off x="1299668" y="4475727"/>
                <a:ext cx="3865097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>
                    <a:solidFill>
                      <a:srgbClr val="000000"/>
                    </a:solidFill>
                  </a:rPr>
                  <a:t>Passageiros Vindos de Jatos Regionais (30%)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45" name="Rectangle 544"/>
            <p:cNvSpPr/>
            <p:nvPr/>
          </p:nvSpPr>
          <p:spPr>
            <a:xfrm>
              <a:off x="4106354" y="3430316"/>
              <a:ext cx="4167972" cy="432048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48" name="Picture 2" descr="Delta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7" b="38542"/>
          <a:stretch/>
        </p:blipFill>
        <p:spPr bwMode="auto">
          <a:xfrm>
            <a:off x="6492384" y="443401"/>
            <a:ext cx="2056966" cy="32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9" name="TextBox 548"/>
          <p:cNvSpPr txBox="1"/>
          <p:nvPr/>
        </p:nvSpPr>
        <p:spPr>
          <a:xfrm>
            <a:off x="144463" y="3751404"/>
            <a:ext cx="885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Passageiros de voos regionais representam </a:t>
            </a:r>
            <a:b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30% do tráfego Transpacífico via Detroit para Tokyo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27" name="TextBox 226"/>
          <p:cNvSpPr txBox="1">
            <a:spLocks noChangeArrowheads="1"/>
          </p:cNvSpPr>
          <p:nvPr/>
        </p:nvSpPr>
        <p:spPr bwMode="auto">
          <a:xfrm>
            <a:off x="228600" y="4866501"/>
            <a:ext cx="15648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</a:rPr>
              <a:t>Innovata</a:t>
            </a:r>
            <a:r>
              <a:rPr lang="en-US" sz="800" dirty="0" smtClean="0">
                <a:solidFill>
                  <a:srgbClr val="000000"/>
                </a:solidFill>
              </a:rPr>
              <a:t>, Sabre </a:t>
            </a:r>
            <a:r>
              <a:rPr lang="en-US" sz="800" dirty="0">
                <a:solidFill>
                  <a:srgbClr val="000000"/>
                </a:solidFill>
              </a:rPr>
              <a:t>(2015)</a:t>
            </a:r>
          </a:p>
        </p:txBody>
      </p:sp>
      <p:pic>
        <p:nvPicPr>
          <p:cNvPr id="228" name="Imagem 2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Trafego Internacional – USA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Via Los Angeles (LAX)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49" name="TextBox 548"/>
          <p:cNvSpPr txBox="1"/>
          <p:nvPr/>
        </p:nvSpPr>
        <p:spPr>
          <a:xfrm>
            <a:off x="144463" y="3809600"/>
            <a:ext cx="885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Passageiros de voos regionais representam </a:t>
            </a:r>
            <a:b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25% do tráfego latino via Los Angeles para São Paulo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28" name="Group 227"/>
          <p:cNvGrpSpPr/>
          <p:nvPr/>
        </p:nvGrpSpPr>
        <p:grpSpPr>
          <a:xfrm>
            <a:off x="531386" y="2104517"/>
            <a:ext cx="7226865" cy="790010"/>
            <a:chOff x="531385" y="3078480"/>
            <a:chExt cx="7226865" cy="1053347"/>
          </a:xfrm>
        </p:grpSpPr>
        <p:pic>
          <p:nvPicPr>
            <p:cNvPr id="229" name="Picture 2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81" b="25275"/>
            <a:stretch/>
          </p:blipFill>
          <p:spPr>
            <a:xfrm>
              <a:off x="531385" y="3078480"/>
              <a:ext cx="7226865" cy="1053347"/>
            </a:xfrm>
            <a:prstGeom prst="rect">
              <a:avLst/>
            </a:prstGeom>
          </p:spPr>
        </p:pic>
        <p:grpSp>
          <p:nvGrpSpPr>
            <p:cNvPr id="230" name="Group 229"/>
            <p:cNvGrpSpPr/>
            <p:nvPr/>
          </p:nvGrpSpPr>
          <p:grpSpPr>
            <a:xfrm>
              <a:off x="1928426" y="3192724"/>
              <a:ext cx="4324642" cy="831158"/>
              <a:chOff x="1928426" y="3192724"/>
              <a:chExt cx="4324642" cy="831158"/>
            </a:xfrm>
          </p:grpSpPr>
          <p:sp>
            <p:nvSpPr>
              <p:cNvPr id="231" name="Rectangle 230"/>
              <p:cNvSpPr>
                <a:spLocks noChangeAspect="1"/>
              </p:cNvSpPr>
              <p:nvPr/>
            </p:nvSpPr>
            <p:spPr>
              <a:xfrm>
                <a:off x="5334028" y="3879884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Rectangle 231"/>
              <p:cNvSpPr>
                <a:spLocks noChangeAspect="1"/>
              </p:cNvSpPr>
              <p:nvPr/>
            </p:nvSpPr>
            <p:spPr>
              <a:xfrm>
                <a:off x="5334028" y="3199435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3" name="Rectangle 232"/>
              <p:cNvSpPr>
                <a:spLocks noChangeAspect="1"/>
              </p:cNvSpPr>
              <p:nvPr/>
            </p:nvSpPr>
            <p:spPr>
              <a:xfrm>
                <a:off x="5491500" y="3879884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4" name="Rectangle 233"/>
              <p:cNvSpPr>
                <a:spLocks noChangeAspect="1"/>
              </p:cNvSpPr>
              <p:nvPr/>
            </p:nvSpPr>
            <p:spPr>
              <a:xfrm>
                <a:off x="5335210" y="3612555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Rectangle 234"/>
              <p:cNvSpPr>
                <a:spLocks noChangeAspect="1"/>
              </p:cNvSpPr>
              <p:nvPr/>
            </p:nvSpPr>
            <p:spPr>
              <a:xfrm>
                <a:off x="5335210" y="3480160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6" name="Rectangle 235"/>
              <p:cNvSpPr>
                <a:spLocks noChangeAspect="1"/>
              </p:cNvSpPr>
              <p:nvPr/>
            </p:nvSpPr>
            <p:spPr>
              <a:xfrm>
                <a:off x="5491500" y="3199435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7" name="Rectangle 236"/>
              <p:cNvSpPr>
                <a:spLocks noChangeAspect="1"/>
              </p:cNvSpPr>
              <p:nvPr/>
            </p:nvSpPr>
            <p:spPr>
              <a:xfrm>
                <a:off x="5648972" y="3879884"/>
                <a:ext cx="131679" cy="131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Rectangle 237"/>
              <p:cNvSpPr>
                <a:spLocks noChangeAspect="1"/>
              </p:cNvSpPr>
              <p:nvPr/>
            </p:nvSpPr>
            <p:spPr>
              <a:xfrm>
                <a:off x="5492682" y="3612555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9" name="Rectangle 238"/>
              <p:cNvSpPr>
                <a:spLocks noChangeAspect="1"/>
              </p:cNvSpPr>
              <p:nvPr/>
            </p:nvSpPr>
            <p:spPr>
              <a:xfrm>
                <a:off x="5492682" y="3480160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0" name="Rectangle 239"/>
              <p:cNvSpPr>
                <a:spLocks noChangeAspect="1"/>
              </p:cNvSpPr>
              <p:nvPr/>
            </p:nvSpPr>
            <p:spPr>
              <a:xfrm>
                <a:off x="5648972" y="3199435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Rectangle 240"/>
              <p:cNvSpPr>
                <a:spLocks noChangeAspect="1"/>
              </p:cNvSpPr>
              <p:nvPr/>
            </p:nvSpPr>
            <p:spPr>
              <a:xfrm>
                <a:off x="5806444" y="3879884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2" name="Rectangle 241"/>
              <p:cNvSpPr>
                <a:spLocks noChangeAspect="1"/>
              </p:cNvSpPr>
              <p:nvPr/>
            </p:nvSpPr>
            <p:spPr>
              <a:xfrm>
                <a:off x="5650154" y="3612555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3" name="Rectangle 242"/>
              <p:cNvSpPr>
                <a:spLocks noChangeAspect="1"/>
              </p:cNvSpPr>
              <p:nvPr/>
            </p:nvSpPr>
            <p:spPr>
              <a:xfrm>
                <a:off x="5650154" y="3480160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Rectangle 243"/>
              <p:cNvSpPr>
                <a:spLocks noChangeAspect="1"/>
              </p:cNvSpPr>
              <p:nvPr/>
            </p:nvSpPr>
            <p:spPr>
              <a:xfrm>
                <a:off x="5806444" y="3199435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5" name="Rectangle 244"/>
              <p:cNvSpPr>
                <a:spLocks noChangeAspect="1"/>
              </p:cNvSpPr>
              <p:nvPr/>
            </p:nvSpPr>
            <p:spPr>
              <a:xfrm>
                <a:off x="5963916" y="3879884"/>
                <a:ext cx="131679" cy="131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6" name="Rectangle 245"/>
              <p:cNvSpPr>
                <a:spLocks noChangeAspect="1"/>
              </p:cNvSpPr>
              <p:nvPr/>
            </p:nvSpPr>
            <p:spPr>
              <a:xfrm>
                <a:off x="5807626" y="3612555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7" name="Rectangle 246"/>
              <p:cNvSpPr>
                <a:spLocks noChangeAspect="1"/>
              </p:cNvSpPr>
              <p:nvPr/>
            </p:nvSpPr>
            <p:spPr>
              <a:xfrm>
                <a:off x="5807626" y="3480160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8" name="Rectangle 247"/>
              <p:cNvSpPr>
                <a:spLocks noChangeAspect="1"/>
              </p:cNvSpPr>
              <p:nvPr/>
            </p:nvSpPr>
            <p:spPr>
              <a:xfrm>
                <a:off x="5963916" y="3199435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9" name="Rectangle 248"/>
              <p:cNvSpPr>
                <a:spLocks noChangeAspect="1"/>
              </p:cNvSpPr>
              <p:nvPr/>
            </p:nvSpPr>
            <p:spPr>
              <a:xfrm>
                <a:off x="6121389" y="3879884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0" name="Rectangle 249"/>
              <p:cNvSpPr>
                <a:spLocks noChangeAspect="1"/>
              </p:cNvSpPr>
              <p:nvPr/>
            </p:nvSpPr>
            <p:spPr>
              <a:xfrm>
                <a:off x="5965099" y="3612555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1" name="Rectangle 250"/>
              <p:cNvSpPr>
                <a:spLocks noChangeAspect="1"/>
              </p:cNvSpPr>
              <p:nvPr/>
            </p:nvSpPr>
            <p:spPr>
              <a:xfrm>
                <a:off x="5965099" y="3480160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2" name="Rectangle 251"/>
              <p:cNvSpPr>
                <a:spLocks noChangeAspect="1"/>
              </p:cNvSpPr>
              <p:nvPr/>
            </p:nvSpPr>
            <p:spPr>
              <a:xfrm>
                <a:off x="6121389" y="3199435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3" name="Rectangle 252"/>
              <p:cNvSpPr>
                <a:spLocks noChangeAspect="1"/>
              </p:cNvSpPr>
              <p:nvPr/>
            </p:nvSpPr>
            <p:spPr>
              <a:xfrm>
                <a:off x="6113895" y="3614827"/>
                <a:ext cx="131679" cy="131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4" name="Rectangle 253"/>
              <p:cNvSpPr>
                <a:spLocks noChangeAspect="1"/>
              </p:cNvSpPr>
              <p:nvPr/>
            </p:nvSpPr>
            <p:spPr>
              <a:xfrm>
                <a:off x="6113895" y="3482432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5" name="Rectangle 254"/>
              <p:cNvSpPr>
                <a:spLocks noChangeAspect="1"/>
              </p:cNvSpPr>
              <p:nvPr/>
            </p:nvSpPr>
            <p:spPr>
              <a:xfrm>
                <a:off x="4684530" y="3877179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6" name="Rectangle 255"/>
              <p:cNvSpPr>
                <a:spLocks noChangeAspect="1"/>
              </p:cNvSpPr>
              <p:nvPr/>
            </p:nvSpPr>
            <p:spPr>
              <a:xfrm>
                <a:off x="4684530" y="3204350"/>
                <a:ext cx="131679" cy="1316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7" name="Rectangle 256"/>
              <p:cNvSpPr>
                <a:spLocks noChangeAspect="1"/>
              </p:cNvSpPr>
              <p:nvPr/>
            </p:nvSpPr>
            <p:spPr>
              <a:xfrm>
                <a:off x="4887722" y="3877179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8" name="Rectangle 257"/>
              <p:cNvSpPr>
                <a:spLocks noChangeAspect="1"/>
              </p:cNvSpPr>
              <p:nvPr/>
            </p:nvSpPr>
            <p:spPr>
              <a:xfrm>
                <a:off x="4887722" y="3204350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9" name="Rectangle 258"/>
              <p:cNvSpPr>
                <a:spLocks noChangeAspect="1"/>
              </p:cNvSpPr>
              <p:nvPr/>
            </p:nvSpPr>
            <p:spPr>
              <a:xfrm>
                <a:off x="4687530" y="3609127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0" name="Rectangle 259"/>
              <p:cNvSpPr>
                <a:spLocks noChangeAspect="1"/>
              </p:cNvSpPr>
              <p:nvPr/>
            </p:nvSpPr>
            <p:spPr>
              <a:xfrm>
                <a:off x="4687530" y="3476732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1" name="Rectangle 260"/>
              <p:cNvSpPr>
                <a:spLocks noChangeAspect="1"/>
              </p:cNvSpPr>
              <p:nvPr/>
            </p:nvSpPr>
            <p:spPr>
              <a:xfrm>
                <a:off x="4890722" y="3609127"/>
                <a:ext cx="131679" cy="131679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2" name="Rectangle 261"/>
              <p:cNvSpPr>
                <a:spLocks noChangeAspect="1"/>
              </p:cNvSpPr>
              <p:nvPr/>
            </p:nvSpPr>
            <p:spPr>
              <a:xfrm>
                <a:off x="4890722" y="3476732"/>
                <a:ext cx="131679" cy="131679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3" name="Rectangle 262"/>
              <p:cNvSpPr>
                <a:spLocks noChangeAspect="1"/>
              </p:cNvSpPr>
              <p:nvPr/>
            </p:nvSpPr>
            <p:spPr>
              <a:xfrm>
                <a:off x="3461698" y="3856263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4" name="Rectangle 263"/>
              <p:cNvSpPr>
                <a:spLocks noChangeAspect="1"/>
              </p:cNvSpPr>
              <p:nvPr/>
            </p:nvSpPr>
            <p:spPr>
              <a:xfrm>
                <a:off x="3461698" y="393718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5" name="Rectangle 264"/>
              <p:cNvSpPr>
                <a:spLocks noChangeAspect="1"/>
              </p:cNvSpPr>
              <p:nvPr/>
            </p:nvSpPr>
            <p:spPr>
              <a:xfrm>
                <a:off x="3461698" y="34805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6" name="Rectangle 265"/>
              <p:cNvSpPr>
                <a:spLocks noChangeAspect="1"/>
              </p:cNvSpPr>
              <p:nvPr/>
            </p:nvSpPr>
            <p:spPr>
              <a:xfrm>
                <a:off x="3461698" y="356774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7" name="Rectangle 266"/>
              <p:cNvSpPr>
                <a:spLocks noChangeAspect="1"/>
              </p:cNvSpPr>
              <p:nvPr/>
            </p:nvSpPr>
            <p:spPr>
              <a:xfrm>
                <a:off x="3461698" y="36581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8" name="Rectangle 267"/>
              <p:cNvSpPr>
                <a:spLocks noChangeAspect="1"/>
              </p:cNvSpPr>
              <p:nvPr/>
            </p:nvSpPr>
            <p:spPr>
              <a:xfrm>
                <a:off x="3461698" y="3195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9" name="Rectangle 268"/>
              <p:cNvSpPr>
                <a:spLocks noChangeAspect="1"/>
              </p:cNvSpPr>
              <p:nvPr/>
            </p:nvSpPr>
            <p:spPr>
              <a:xfrm>
                <a:off x="3461698" y="328294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0" name="Rectangle 269"/>
              <p:cNvSpPr>
                <a:spLocks noChangeAspect="1"/>
              </p:cNvSpPr>
              <p:nvPr/>
            </p:nvSpPr>
            <p:spPr>
              <a:xfrm>
                <a:off x="3577721" y="376904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1" name="Rectangle 270"/>
              <p:cNvSpPr>
                <a:spLocks noChangeAspect="1"/>
              </p:cNvSpPr>
              <p:nvPr/>
            </p:nvSpPr>
            <p:spPr>
              <a:xfrm>
                <a:off x="3577721" y="3856263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2" name="Rectangle 271"/>
              <p:cNvSpPr>
                <a:spLocks noChangeAspect="1"/>
              </p:cNvSpPr>
              <p:nvPr/>
            </p:nvSpPr>
            <p:spPr>
              <a:xfrm>
                <a:off x="3577721" y="393718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3" name="Rectangle 272"/>
              <p:cNvSpPr>
                <a:spLocks noChangeAspect="1"/>
              </p:cNvSpPr>
              <p:nvPr/>
            </p:nvSpPr>
            <p:spPr>
              <a:xfrm>
                <a:off x="3577721" y="34805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4" name="Rectangle 273"/>
              <p:cNvSpPr>
                <a:spLocks noChangeAspect="1"/>
              </p:cNvSpPr>
              <p:nvPr/>
            </p:nvSpPr>
            <p:spPr>
              <a:xfrm>
                <a:off x="3577721" y="35677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5" name="Rectangle 274"/>
              <p:cNvSpPr>
                <a:spLocks noChangeAspect="1"/>
              </p:cNvSpPr>
              <p:nvPr/>
            </p:nvSpPr>
            <p:spPr>
              <a:xfrm>
                <a:off x="3577721" y="365818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6" name="Rectangle 275"/>
              <p:cNvSpPr>
                <a:spLocks noChangeAspect="1"/>
              </p:cNvSpPr>
              <p:nvPr/>
            </p:nvSpPr>
            <p:spPr>
              <a:xfrm>
                <a:off x="3577721" y="3195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7" name="Rectangle 276"/>
              <p:cNvSpPr>
                <a:spLocks noChangeAspect="1"/>
              </p:cNvSpPr>
              <p:nvPr/>
            </p:nvSpPr>
            <p:spPr>
              <a:xfrm>
                <a:off x="3577721" y="328294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8" name="Rectangle 277"/>
              <p:cNvSpPr>
                <a:spLocks noChangeAspect="1"/>
              </p:cNvSpPr>
              <p:nvPr/>
            </p:nvSpPr>
            <p:spPr>
              <a:xfrm>
                <a:off x="3577721" y="3363861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9" name="Rectangle 278"/>
              <p:cNvSpPr>
                <a:spLocks noChangeAspect="1"/>
              </p:cNvSpPr>
              <p:nvPr/>
            </p:nvSpPr>
            <p:spPr>
              <a:xfrm>
                <a:off x="3693744" y="376904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0" name="Rectangle 279"/>
              <p:cNvSpPr>
                <a:spLocks noChangeAspect="1"/>
              </p:cNvSpPr>
              <p:nvPr/>
            </p:nvSpPr>
            <p:spPr>
              <a:xfrm>
                <a:off x="3693744" y="3856263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1" name="Rectangle 280"/>
              <p:cNvSpPr>
                <a:spLocks noChangeAspect="1"/>
              </p:cNvSpPr>
              <p:nvPr/>
            </p:nvSpPr>
            <p:spPr>
              <a:xfrm>
                <a:off x="3693744" y="393718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2" name="Rectangle 281"/>
              <p:cNvSpPr>
                <a:spLocks noChangeAspect="1"/>
              </p:cNvSpPr>
              <p:nvPr/>
            </p:nvSpPr>
            <p:spPr>
              <a:xfrm>
                <a:off x="3693744" y="34805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3" name="Rectangle 282"/>
              <p:cNvSpPr>
                <a:spLocks noChangeAspect="1"/>
              </p:cNvSpPr>
              <p:nvPr/>
            </p:nvSpPr>
            <p:spPr>
              <a:xfrm>
                <a:off x="3693744" y="35677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4" name="Rectangle 283"/>
              <p:cNvSpPr>
                <a:spLocks noChangeAspect="1"/>
              </p:cNvSpPr>
              <p:nvPr/>
            </p:nvSpPr>
            <p:spPr>
              <a:xfrm>
                <a:off x="3693744" y="365818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5" name="Rectangle 284"/>
              <p:cNvSpPr>
                <a:spLocks noChangeAspect="1"/>
              </p:cNvSpPr>
              <p:nvPr/>
            </p:nvSpPr>
            <p:spPr>
              <a:xfrm>
                <a:off x="3693744" y="3195724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6" name="Rectangle 285"/>
              <p:cNvSpPr>
                <a:spLocks noChangeAspect="1"/>
              </p:cNvSpPr>
              <p:nvPr/>
            </p:nvSpPr>
            <p:spPr>
              <a:xfrm>
                <a:off x="3693744" y="3282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7" name="Rectangle 286"/>
              <p:cNvSpPr>
                <a:spLocks noChangeAspect="1"/>
              </p:cNvSpPr>
              <p:nvPr/>
            </p:nvSpPr>
            <p:spPr>
              <a:xfrm>
                <a:off x="3693744" y="336386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8" name="Rectangle 287"/>
              <p:cNvSpPr>
                <a:spLocks noChangeAspect="1"/>
              </p:cNvSpPr>
              <p:nvPr/>
            </p:nvSpPr>
            <p:spPr>
              <a:xfrm>
                <a:off x="3809767" y="376904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89" name="Rectangle 288"/>
              <p:cNvSpPr>
                <a:spLocks noChangeAspect="1"/>
              </p:cNvSpPr>
              <p:nvPr/>
            </p:nvSpPr>
            <p:spPr>
              <a:xfrm>
                <a:off x="3809767" y="3856263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0" name="Rectangle 289"/>
              <p:cNvSpPr>
                <a:spLocks noChangeAspect="1"/>
              </p:cNvSpPr>
              <p:nvPr/>
            </p:nvSpPr>
            <p:spPr>
              <a:xfrm>
                <a:off x="3809767" y="393718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1" name="Rectangle 290"/>
              <p:cNvSpPr>
                <a:spLocks noChangeAspect="1"/>
              </p:cNvSpPr>
              <p:nvPr/>
            </p:nvSpPr>
            <p:spPr>
              <a:xfrm>
                <a:off x="3809767" y="34805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2" name="Rectangle 291"/>
              <p:cNvSpPr>
                <a:spLocks noChangeAspect="1"/>
              </p:cNvSpPr>
              <p:nvPr/>
            </p:nvSpPr>
            <p:spPr>
              <a:xfrm>
                <a:off x="3809767" y="356774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3" name="Rectangle 292"/>
              <p:cNvSpPr>
                <a:spLocks noChangeAspect="1"/>
              </p:cNvSpPr>
              <p:nvPr/>
            </p:nvSpPr>
            <p:spPr>
              <a:xfrm>
                <a:off x="3809767" y="36581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4" name="Rectangle 293"/>
              <p:cNvSpPr>
                <a:spLocks noChangeAspect="1"/>
              </p:cNvSpPr>
              <p:nvPr/>
            </p:nvSpPr>
            <p:spPr>
              <a:xfrm>
                <a:off x="3809767" y="31957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5" name="Rectangle 294"/>
              <p:cNvSpPr>
                <a:spLocks noChangeAspect="1"/>
              </p:cNvSpPr>
              <p:nvPr/>
            </p:nvSpPr>
            <p:spPr>
              <a:xfrm>
                <a:off x="3809767" y="3282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6" name="Rectangle 295"/>
              <p:cNvSpPr>
                <a:spLocks noChangeAspect="1"/>
              </p:cNvSpPr>
              <p:nvPr/>
            </p:nvSpPr>
            <p:spPr>
              <a:xfrm>
                <a:off x="3809767" y="3363861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7" name="Rectangle 296"/>
              <p:cNvSpPr>
                <a:spLocks noChangeAspect="1"/>
              </p:cNvSpPr>
              <p:nvPr/>
            </p:nvSpPr>
            <p:spPr>
              <a:xfrm>
                <a:off x="3925790" y="376904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8" name="Rectangle 297"/>
              <p:cNvSpPr>
                <a:spLocks noChangeAspect="1"/>
              </p:cNvSpPr>
              <p:nvPr/>
            </p:nvSpPr>
            <p:spPr>
              <a:xfrm>
                <a:off x="3925790" y="3856263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9" name="Rectangle 298"/>
              <p:cNvSpPr>
                <a:spLocks noChangeAspect="1"/>
              </p:cNvSpPr>
              <p:nvPr/>
            </p:nvSpPr>
            <p:spPr>
              <a:xfrm>
                <a:off x="3925790" y="393718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0" name="Rectangle 299"/>
              <p:cNvSpPr>
                <a:spLocks noChangeAspect="1"/>
              </p:cNvSpPr>
              <p:nvPr/>
            </p:nvSpPr>
            <p:spPr>
              <a:xfrm>
                <a:off x="3925790" y="34805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1" name="Rectangle 300"/>
              <p:cNvSpPr>
                <a:spLocks noChangeAspect="1"/>
              </p:cNvSpPr>
              <p:nvPr/>
            </p:nvSpPr>
            <p:spPr>
              <a:xfrm>
                <a:off x="3925790" y="3567742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2" name="Rectangle 301"/>
              <p:cNvSpPr>
                <a:spLocks noChangeAspect="1"/>
              </p:cNvSpPr>
              <p:nvPr/>
            </p:nvSpPr>
            <p:spPr>
              <a:xfrm>
                <a:off x="3925790" y="36581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3" name="Rectangle 302"/>
              <p:cNvSpPr>
                <a:spLocks noChangeAspect="1"/>
              </p:cNvSpPr>
              <p:nvPr/>
            </p:nvSpPr>
            <p:spPr>
              <a:xfrm>
                <a:off x="3925790" y="31957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4" name="Rectangle 303"/>
              <p:cNvSpPr>
                <a:spLocks noChangeAspect="1"/>
              </p:cNvSpPr>
              <p:nvPr/>
            </p:nvSpPr>
            <p:spPr>
              <a:xfrm>
                <a:off x="3925790" y="3282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5" name="Rectangle 304"/>
              <p:cNvSpPr>
                <a:spLocks noChangeAspect="1"/>
              </p:cNvSpPr>
              <p:nvPr/>
            </p:nvSpPr>
            <p:spPr>
              <a:xfrm>
                <a:off x="3925790" y="336386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6" name="Rectangle 305"/>
              <p:cNvSpPr>
                <a:spLocks noChangeAspect="1"/>
              </p:cNvSpPr>
              <p:nvPr/>
            </p:nvSpPr>
            <p:spPr>
              <a:xfrm>
                <a:off x="4041813" y="376904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7" name="Rectangle 306"/>
              <p:cNvSpPr>
                <a:spLocks noChangeAspect="1"/>
              </p:cNvSpPr>
              <p:nvPr/>
            </p:nvSpPr>
            <p:spPr>
              <a:xfrm>
                <a:off x="4041813" y="3856263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8" name="Rectangle 307"/>
              <p:cNvSpPr>
                <a:spLocks noChangeAspect="1"/>
              </p:cNvSpPr>
              <p:nvPr/>
            </p:nvSpPr>
            <p:spPr>
              <a:xfrm>
                <a:off x="4041813" y="393718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9" name="Rectangle 308"/>
              <p:cNvSpPr>
                <a:spLocks noChangeAspect="1"/>
              </p:cNvSpPr>
              <p:nvPr/>
            </p:nvSpPr>
            <p:spPr>
              <a:xfrm>
                <a:off x="4041813" y="34805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0" name="Rectangle 309"/>
              <p:cNvSpPr>
                <a:spLocks noChangeAspect="1"/>
              </p:cNvSpPr>
              <p:nvPr/>
            </p:nvSpPr>
            <p:spPr>
              <a:xfrm>
                <a:off x="4041813" y="35677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1" name="Rectangle 310"/>
              <p:cNvSpPr>
                <a:spLocks noChangeAspect="1"/>
              </p:cNvSpPr>
              <p:nvPr/>
            </p:nvSpPr>
            <p:spPr>
              <a:xfrm>
                <a:off x="4041813" y="365818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2" name="Rectangle 311"/>
              <p:cNvSpPr>
                <a:spLocks noChangeAspect="1"/>
              </p:cNvSpPr>
              <p:nvPr/>
            </p:nvSpPr>
            <p:spPr>
              <a:xfrm>
                <a:off x="4041813" y="3195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3" name="Rectangle 312"/>
              <p:cNvSpPr>
                <a:spLocks noChangeAspect="1"/>
              </p:cNvSpPr>
              <p:nvPr/>
            </p:nvSpPr>
            <p:spPr>
              <a:xfrm>
                <a:off x="4041813" y="3282942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4" name="Rectangle 313"/>
              <p:cNvSpPr>
                <a:spLocks noChangeAspect="1"/>
              </p:cNvSpPr>
              <p:nvPr/>
            </p:nvSpPr>
            <p:spPr>
              <a:xfrm>
                <a:off x="4041813" y="336386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5" name="Rectangle 314"/>
              <p:cNvSpPr>
                <a:spLocks noChangeAspect="1"/>
              </p:cNvSpPr>
              <p:nvPr/>
            </p:nvSpPr>
            <p:spPr>
              <a:xfrm>
                <a:off x="4157836" y="376904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6" name="Rectangle 315"/>
              <p:cNvSpPr>
                <a:spLocks noChangeAspect="1"/>
              </p:cNvSpPr>
              <p:nvPr/>
            </p:nvSpPr>
            <p:spPr>
              <a:xfrm>
                <a:off x="4157836" y="385626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7" name="Rectangle 316"/>
              <p:cNvSpPr>
                <a:spLocks noChangeAspect="1"/>
              </p:cNvSpPr>
              <p:nvPr/>
            </p:nvSpPr>
            <p:spPr>
              <a:xfrm>
                <a:off x="4157836" y="3937182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8" name="Rectangle 317"/>
              <p:cNvSpPr>
                <a:spLocks noChangeAspect="1"/>
              </p:cNvSpPr>
              <p:nvPr/>
            </p:nvSpPr>
            <p:spPr>
              <a:xfrm>
                <a:off x="4157836" y="34805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0" name="Rectangle 319"/>
              <p:cNvSpPr>
                <a:spLocks noChangeAspect="1"/>
              </p:cNvSpPr>
              <p:nvPr/>
            </p:nvSpPr>
            <p:spPr>
              <a:xfrm>
                <a:off x="4157836" y="35677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1" name="Rectangle 320"/>
              <p:cNvSpPr>
                <a:spLocks noChangeAspect="1"/>
              </p:cNvSpPr>
              <p:nvPr/>
            </p:nvSpPr>
            <p:spPr>
              <a:xfrm>
                <a:off x="4157836" y="36581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2" name="Rectangle 321"/>
              <p:cNvSpPr>
                <a:spLocks noChangeAspect="1"/>
              </p:cNvSpPr>
              <p:nvPr/>
            </p:nvSpPr>
            <p:spPr>
              <a:xfrm>
                <a:off x="4157836" y="3195724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3" name="Rectangle 322"/>
              <p:cNvSpPr>
                <a:spLocks noChangeAspect="1"/>
              </p:cNvSpPr>
              <p:nvPr/>
            </p:nvSpPr>
            <p:spPr>
              <a:xfrm>
                <a:off x="4157836" y="328294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4" name="Rectangle 323"/>
              <p:cNvSpPr>
                <a:spLocks noChangeAspect="1"/>
              </p:cNvSpPr>
              <p:nvPr/>
            </p:nvSpPr>
            <p:spPr>
              <a:xfrm>
                <a:off x="4157836" y="336386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5" name="Rectangle 324"/>
              <p:cNvSpPr>
                <a:spLocks noChangeAspect="1"/>
              </p:cNvSpPr>
              <p:nvPr/>
            </p:nvSpPr>
            <p:spPr>
              <a:xfrm>
                <a:off x="4273859" y="376904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6" name="Rectangle 325"/>
              <p:cNvSpPr>
                <a:spLocks noChangeAspect="1"/>
              </p:cNvSpPr>
              <p:nvPr/>
            </p:nvSpPr>
            <p:spPr>
              <a:xfrm>
                <a:off x="4273859" y="3856263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7" name="Rectangle 326"/>
              <p:cNvSpPr>
                <a:spLocks noChangeAspect="1"/>
              </p:cNvSpPr>
              <p:nvPr/>
            </p:nvSpPr>
            <p:spPr>
              <a:xfrm>
                <a:off x="4273859" y="393718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8" name="Rectangle 327"/>
              <p:cNvSpPr>
                <a:spLocks noChangeAspect="1"/>
              </p:cNvSpPr>
              <p:nvPr/>
            </p:nvSpPr>
            <p:spPr>
              <a:xfrm>
                <a:off x="4273859" y="34805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0" name="Rectangle 549"/>
              <p:cNvSpPr>
                <a:spLocks noChangeAspect="1"/>
              </p:cNvSpPr>
              <p:nvPr/>
            </p:nvSpPr>
            <p:spPr>
              <a:xfrm>
                <a:off x="4273859" y="35677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1" name="Rectangle 550"/>
              <p:cNvSpPr>
                <a:spLocks noChangeAspect="1"/>
              </p:cNvSpPr>
              <p:nvPr/>
            </p:nvSpPr>
            <p:spPr>
              <a:xfrm>
                <a:off x="4273859" y="36581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2" name="Rectangle 551"/>
              <p:cNvSpPr>
                <a:spLocks noChangeAspect="1"/>
              </p:cNvSpPr>
              <p:nvPr/>
            </p:nvSpPr>
            <p:spPr>
              <a:xfrm>
                <a:off x="4273859" y="3195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3" name="Rectangle 552"/>
              <p:cNvSpPr>
                <a:spLocks noChangeAspect="1"/>
              </p:cNvSpPr>
              <p:nvPr/>
            </p:nvSpPr>
            <p:spPr>
              <a:xfrm>
                <a:off x="4273859" y="3282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4" name="Rectangle 553"/>
              <p:cNvSpPr>
                <a:spLocks noChangeAspect="1"/>
              </p:cNvSpPr>
              <p:nvPr/>
            </p:nvSpPr>
            <p:spPr>
              <a:xfrm>
                <a:off x="4273859" y="3363861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5" name="Rectangle 554"/>
              <p:cNvSpPr>
                <a:spLocks noChangeAspect="1"/>
              </p:cNvSpPr>
              <p:nvPr/>
            </p:nvSpPr>
            <p:spPr>
              <a:xfrm>
                <a:off x="4389882" y="3769045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6" name="Rectangle 555"/>
              <p:cNvSpPr>
                <a:spLocks noChangeAspect="1"/>
              </p:cNvSpPr>
              <p:nvPr/>
            </p:nvSpPr>
            <p:spPr>
              <a:xfrm>
                <a:off x="4389882" y="385626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7" name="Rectangle 556"/>
              <p:cNvSpPr>
                <a:spLocks noChangeAspect="1"/>
              </p:cNvSpPr>
              <p:nvPr/>
            </p:nvSpPr>
            <p:spPr>
              <a:xfrm>
                <a:off x="4389882" y="393718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8" name="Rectangle 557"/>
              <p:cNvSpPr>
                <a:spLocks noChangeAspect="1"/>
              </p:cNvSpPr>
              <p:nvPr/>
            </p:nvSpPr>
            <p:spPr>
              <a:xfrm>
                <a:off x="4389882" y="3480524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59" name="Rectangle 558"/>
              <p:cNvSpPr>
                <a:spLocks noChangeAspect="1"/>
              </p:cNvSpPr>
              <p:nvPr/>
            </p:nvSpPr>
            <p:spPr>
              <a:xfrm>
                <a:off x="4389882" y="356774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0" name="Rectangle 559"/>
              <p:cNvSpPr>
                <a:spLocks noChangeAspect="1"/>
              </p:cNvSpPr>
              <p:nvPr/>
            </p:nvSpPr>
            <p:spPr>
              <a:xfrm>
                <a:off x="4389882" y="36581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1" name="Rectangle 560"/>
              <p:cNvSpPr>
                <a:spLocks noChangeAspect="1"/>
              </p:cNvSpPr>
              <p:nvPr/>
            </p:nvSpPr>
            <p:spPr>
              <a:xfrm>
                <a:off x="4389882" y="3195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2" name="Rectangle 561"/>
              <p:cNvSpPr>
                <a:spLocks noChangeAspect="1"/>
              </p:cNvSpPr>
              <p:nvPr/>
            </p:nvSpPr>
            <p:spPr>
              <a:xfrm>
                <a:off x="4389882" y="3282942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3" name="Rectangle 562"/>
              <p:cNvSpPr>
                <a:spLocks noChangeAspect="1"/>
              </p:cNvSpPr>
              <p:nvPr/>
            </p:nvSpPr>
            <p:spPr>
              <a:xfrm>
                <a:off x="4389882" y="336386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4" name="Rectangle 563"/>
              <p:cNvSpPr>
                <a:spLocks noChangeAspect="1"/>
              </p:cNvSpPr>
              <p:nvPr/>
            </p:nvSpPr>
            <p:spPr>
              <a:xfrm>
                <a:off x="4505902" y="376904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5" name="Rectangle 564"/>
              <p:cNvSpPr>
                <a:spLocks noChangeAspect="1"/>
              </p:cNvSpPr>
              <p:nvPr/>
            </p:nvSpPr>
            <p:spPr>
              <a:xfrm>
                <a:off x="4505902" y="3856263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6" name="Rectangle 565"/>
              <p:cNvSpPr>
                <a:spLocks noChangeAspect="1"/>
              </p:cNvSpPr>
              <p:nvPr/>
            </p:nvSpPr>
            <p:spPr>
              <a:xfrm>
                <a:off x="4505902" y="393718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7" name="Rectangle 566"/>
              <p:cNvSpPr>
                <a:spLocks noChangeAspect="1"/>
              </p:cNvSpPr>
              <p:nvPr/>
            </p:nvSpPr>
            <p:spPr>
              <a:xfrm>
                <a:off x="4505902" y="34805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8" name="Rectangle 567"/>
              <p:cNvSpPr>
                <a:spLocks noChangeAspect="1"/>
              </p:cNvSpPr>
              <p:nvPr/>
            </p:nvSpPr>
            <p:spPr>
              <a:xfrm>
                <a:off x="4505902" y="35677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69" name="Rectangle 568"/>
              <p:cNvSpPr>
                <a:spLocks noChangeAspect="1"/>
              </p:cNvSpPr>
              <p:nvPr/>
            </p:nvSpPr>
            <p:spPr>
              <a:xfrm>
                <a:off x="4505902" y="3658186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0" name="Rectangle 569"/>
              <p:cNvSpPr>
                <a:spLocks noChangeAspect="1"/>
              </p:cNvSpPr>
              <p:nvPr/>
            </p:nvSpPr>
            <p:spPr>
              <a:xfrm>
                <a:off x="4505902" y="31957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1" name="Rectangle 570"/>
              <p:cNvSpPr>
                <a:spLocks noChangeAspect="1"/>
              </p:cNvSpPr>
              <p:nvPr/>
            </p:nvSpPr>
            <p:spPr>
              <a:xfrm>
                <a:off x="4505902" y="3282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2" name="Rectangle 571"/>
              <p:cNvSpPr>
                <a:spLocks noChangeAspect="1"/>
              </p:cNvSpPr>
              <p:nvPr/>
            </p:nvSpPr>
            <p:spPr>
              <a:xfrm>
                <a:off x="4505902" y="3363861"/>
                <a:ext cx="86700" cy="86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3" name="Rectangle 572"/>
              <p:cNvSpPr>
                <a:spLocks noChangeAspect="1"/>
              </p:cNvSpPr>
              <p:nvPr/>
            </p:nvSpPr>
            <p:spPr>
              <a:xfrm>
                <a:off x="2037169" y="348143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4" name="Rectangle 573"/>
              <p:cNvSpPr>
                <a:spLocks noChangeAspect="1"/>
              </p:cNvSpPr>
              <p:nvPr/>
            </p:nvSpPr>
            <p:spPr>
              <a:xfrm>
                <a:off x="2037169" y="3568651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5" name="Rectangle 574"/>
              <p:cNvSpPr>
                <a:spLocks noChangeAspect="1"/>
              </p:cNvSpPr>
              <p:nvPr/>
            </p:nvSpPr>
            <p:spPr>
              <a:xfrm>
                <a:off x="2037169" y="364957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6" name="Rectangle 575"/>
              <p:cNvSpPr>
                <a:spLocks noChangeAspect="1"/>
              </p:cNvSpPr>
              <p:nvPr/>
            </p:nvSpPr>
            <p:spPr>
              <a:xfrm>
                <a:off x="2148001" y="348143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7" name="Rectangle 576"/>
              <p:cNvSpPr>
                <a:spLocks noChangeAspect="1"/>
              </p:cNvSpPr>
              <p:nvPr/>
            </p:nvSpPr>
            <p:spPr>
              <a:xfrm>
                <a:off x="2148001" y="356865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8" name="Rectangle 577"/>
              <p:cNvSpPr>
                <a:spLocks noChangeAspect="1"/>
              </p:cNvSpPr>
              <p:nvPr/>
            </p:nvSpPr>
            <p:spPr>
              <a:xfrm>
                <a:off x="2148001" y="3649570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79" name="Rectangle 578"/>
              <p:cNvSpPr>
                <a:spLocks noChangeAspect="1"/>
              </p:cNvSpPr>
              <p:nvPr/>
            </p:nvSpPr>
            <p:spPr>
              <a:xfrm>
                <a:off x="2258833" y="348143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0" name="Rectangle 579"/>
              <p:cNvSpPr>
                <a:spLocks noChangeAspect="1"/>
              </p:cNvSpPr>
              <p:nvPr/>
            </p:nvSpPr>
            <p:spPr>
              <a:xfrm>
                <a:off x="2258833" y="3568651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1" name="Rectangle 580"/>
              <p:cNvSpPr>
                <a:spLocks noChangeAspect="1"/>
              </p:cNvSpPr>
              <p:nvPr/>
            </p:nvSpPr>
            <p:spPr>
              <a:xfrm>
                <a:off x="2258833" y="364957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2" name="Rectangle 581"/>
              <p:cNvSpPr>
                <a:spLocks noChangeAspect="1"/>
              </p:cNvSpPr>
              <p:nvPr/>
            </p:nvSpPr>
            <p:spPr>
              <a:xfrm>
                <a:off x="2369665" y="3481433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3" name="Rectangle 582"/>
              <p:cNvSpPr>
                <a:spLocks noChangeAspect="1"/>
              </p:cNvSpPr>
              <p:nvPr/>
            </p:nvSpPr>
            <p:spPr>
              <a:xfrm>
                <a:off x="2369665" y="3568651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4" name="Rectangle 583"/>
              <p:cNvSpPr>
                <a:spLocks noChangeAspect="1"/>
              </p:cNvSpPr>
              <p:nvPr/>
            </p:nvSpPr>
            <p:spPr>
              <a:xfrm>
                <a:off x="2369665" y="364957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5" name="Rectangle 584"/>
              <p:cNvSpPr>
                <a:spLocks noChangeAspect="1"/>
              </p:cNvSpPr>
              <p:nvPr/>
            </p:nvSpPr>
            <p:spPr>
              <a:xfrm>
                <a:off x="2480497" y="348143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6" name="Rectangle 585"/>
              <p:cNvSpPr>
                <a:spLocks noChangeAspect="1"/>
              </p:cNvSpPr>
              <p:nvPr/>
            </p:nvSpPr>
            <p:spPr>
              <a:xfrm>
                <a:off x="2480497" y="3568651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7" name="Rectangle 586"/>
              <p:cNvSpPr>
                <a:spLocks noChangeAspect="1"/>
              </p:cNvSpPr>
              <p:nvPr/>
            </p:nvSpPr>
            <p:spPr>
              <a:xfrm>
                <a:off x="2480497" y="364957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8" name="Rectangle 587"/>
              <p:cNvSpPr>
                <a:spLocks noChangeAspect="1"/>
              </p:cNvSpPr>
              <p:nvPr/>
            </p:nvSpPr>
            <p:spPr>
              <a:xfrm>
                <a:off x="2591329" y="3481433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9" name="Rectangle 588"/>
              <p:cNvSpPr>
                <a:spLocks noChangeAspect="1"/>
              </p:cNvSpPr>
              <p:nvPr/>
            </p:nvSpPr>
            <p:spPr>
              <a:xfrm>
                <a:off x="2591329" y="3568651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0" name="Rectangle 589"/>
              <p:cNvSpPr>
                <a:spLocks noChangeAspect="1"/>
              </p:cNvSpPr>
              <p:nvPr/>
            </p:nvSpPr>
            <p:spPr>
              <a:xfrm>
                <a:off x="2591329" y="364957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1" name="Rectangle 590"/>
              <p:cNvSpPr>
                <a:spLocks noChangeAspect="1"/>
              </p:cNvSpPr>
              <p:nvPr/>
            </p:nvSpPr>
            <p:spPr>
              <a:xfrm>
                <a:off x="2702161" y="348143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2" name="Rectangle 591"/>
              <p:cNvSpPr>
                <a:spLocks noChangeAspect="1"/>
              </p:cNvSpPr>
              <p:nvPr/>
            </p:nvSpPr>
            <p:spPr>
              <a:xfrm>
                <a:off x="2702161" y="356865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3" name="Rectangle 592"/>
              <p:cNvSpPr>
                <a:spLocks noChangeAspect="1"/>
              </p:cNvSpPr>
              <p:nvPr/>
            </p:nvSpPr>
            <p:spPr>
              <a:xfrm>
                <a:off x="2702161" y="3649570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4" name="Rectangle 593"/>
              <p:cNvSpPr>
                <a:spLocks noChangeAspect="1"/>
              </p:cNvSpPr>
              <p:nvPr/>
            </p:nvSpPr>
            <p:spPr>
              <a:xfrm>
                <a:off x="2812993" y="3481433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5" name="Rectangle 594"/>
              <p:cNvSpPr>
                <a:spLocks noChangeAspect="1"/>
              </p:cNvSpPr>
              <p:nvPr/>
            </p:nvSpPr>
            <p:spPr>
              <a:xfrm>
                <a:off x="2812993" y="3568651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6" name="Rectangle 595"/>
              <p:cNvSpPr>
                <a:spLocks noChangeAspect="1"/>
              </p:cNvSpPr>
              <p:nvPr/>
            </p:nvSpPr>
            <p:spPr>
              <a:xfrm>
                <a:off x="2812993" y="3649570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7" name="Rectangle 596"/>
              <p:cNvSpPr>
                <a:spLocks noChangeAspect="1"/>
              </p:cNvSpPr>
              <p:nvPr/>
            </p:nvSpPr>
            <p:spPr>
              <a:xfrm>
                <a:off x="2923825" y="348143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8" name="Rectangle 597"/>
              <p:cNvSpPr>
                <a:spLocks noChangeAspect="1"/>
              </p:cNvSpPr>
              <p:nvPr/>
            </p:nvSpPr>
            <p:spPr>
              <a:xfrm>
                <a:off x="2923825" y="356865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99" name="Rectangle 598"/>
              <p:cNvSpPr>
                <a:spLocks noChangeAspect="1"/>
              </p:cNvSpPr>
              <p:nvPr/>
            </p:nvSpPr>
            <p:spPr>
              <a:xfrm>
                <a:off x="2923825" y="3649570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0" name="Rectangle 599"/>
              <p:cNvSpPr>
                <a:spLocks noChangeAspect="1"/>
              </p:cNvSpPr>
              <p:nvPr/>
            </p:nvSpPr>
            <p:spPr>
              <a:xfrm>
                <a:off x="3034660" y="348143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1" name="Rectangle 600"/>
              <p:cNvSpPr>
                <a:spLocks noChangeAspect="1"/>
              </p:cNvSpPr>
              <p:nvPr/>
            </p:nvSpPr>
            <p:spPr>
              <a:xfrm>
                <a:off x="3034660" y="3568651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2" name="Rectangle 601"/>
              <p:cNvSpPr>
                <a:spLocks noChangeAspect="1"/>
              </p:cNvSpPr>
              <p:nvPr/>
            </p:nvSpPr>
            <p:spPr>
              <a:xfrm>
                <a:off x="3034660" y="3649570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3" name="Rectangle 602"/>
              <p:cNvSpPr>
                <a:spLocks noChangeAspect="1"/>
              </p:cNvSpPr>
              <p:nvPr/>
            </p:nvSpPr>
            <p:spPr>
              <a:xfrm>
                <a:off x="2040810" y="3279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4" name="Rectangle 603"/>
              <p:cNvSpPr>
                <a:spLocks noChangeAspect="1"/>
              </p:cNvSpPr>
              <p:nvPr/>
            </p:nvSpPr>
            <p:spPr>
              <a:xfrm>
                <a:off x="2040810" y="337038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5" name="Rectangle 604"/>
              <p:cNvSpPr>
                <a:spLocks noChangeAspect="1"/>
              </p:cNvSpPr>
              <p:nvPr/>
            </p:nvSpPr>
            <p:spPr>
              <a:xfrm>
                <a:off x="2153194" y="31927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6" name="Rectangle 605"/>
              <p:cNvSpPr>
                <a:spLocks noChangeAspect="1"/>
              </p:cNvSpPr>
              <p:nvPr/>
            </p:nvSpPr>
            <p:spPr>
              <a:xfrm>
                <a:off x="2153194" y="3279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7" name="Rectangle 606"/>
              <p:cNvSpPr>
                <a:spLocks noChangeAspect="1"/>
              </p:cNvSpPr>
              <p:nvPr/>
            </p:nvSpPr>
            <p:spPr>
              <a:xfrm>
                <a:off x="2153194" y="337038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8" name="Rectangle 607"/>
              <p:cNvSpPr>
                <a:spLocks noChangeAspect="1"/>
              </p:cNvSpPr>
              <p:nvPr/>
            </p:nvSpPr>
            <p:spPr>
              <a:xfrm>
                <a:off x="2265578" y="3192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9" name="Rectangle 608"/>
              <p:cNvSpPr>
                <a:spLocks noChangeAspect="1"/>
              </p:cNvSpPr>
              <p:nvPr/>
            </p:nvSpPr>
            <p:spPr>
              <a:xfrm>
                <a:off x="2265578" y="3279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0" name="Rectangle 609"/>
              <p:cNvSpPr>
                <a:spLocks noChangeAspect="1"/>
              </p:cNvSpPr>
              <p:nvPr/>
            </p:nvSpPr>
            <p:spPr>
              <a:xfrm>
                <a:off x="2265578" y="337038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1" name="Rectangle 610"/>
              <p:cNvSpPr>
                <a:spLocks noChangeAspect="1"/>
              </p:cNvSpPr>
              <p:nvPr/>
            </p:nvSpPr>
            <p:spPr>
              <a:xfrm>
                <a:off x="2377962" y="3192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2" name="Rectangle 611"/>
              <p:cNvSpPr>
                <a:spLocks noChangeAspect="1"/>
              </p:cNvSpPr>
              <p:nvPr/>
            </p:nvSpPr>
            <p:spPr>
              <a:xfrm>
                <a:off x="2377962" y="327994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3" name="Rectangle 612"/>
              <p:cNvSpPr>
                <a:spLocks noChangeAspect="1"/>
              </p:cNvSpPr>
              <p:nvPr/>
            </p:nvSpPr>
            <p:spPr>
              <a:xfrm>
                <a:off x="2377962" y="33703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4" name="Rectangle 613"/>
              <p:cNvSpPr>
                <a:spLocks noChangeAspect="1"/>
              </p:cNvSpPr>
              <p:nvPr/>
            </p:nvSpPr>
            <p:spPr>
              <a:xfrm>
                <a:off x="2490346" y="3192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5" name="Rectangle 614"/>
              <p:cNvSpPr>
                <a:spLocks noChangeAspect="1"/>
              </p:cNvSpPr>
              <p:nvPr/>
            </p:nvSpPr>
            <p:spPr>
              <a:xfrm>
                <a:off x="2490346" y="3279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6" name="Rectangle 615"/>
              <p:cNvSpPr>
                <a:spLocks noChangeAspect="1"/>
              </p:cNvSpPr>
              <p:nvPr/>
            </p:nvSpPr>
            <p:spPr>
              <a:xfrm>
                <a:off x="2490346" y="337038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7" name="Rectangle 616"/>
              <p:cNvSpPr>
                <a:spLocks noChangeAspect="1"/>
              </p:cNvSpPr>
              <p:nvPr/>
            </p:nvSpPr>
            <p:spPr>
              <a:xfrm>
                <a:off x="2602730" y="31927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8" name="Rectangle 617"/>
              <p:cNvSpPr>
                <a:spLocks noChangeAspect="1"/>
              </p:cNvSpPr>
              <p:nvPr/>
            </p:nvSpPr>
            <p:spPr>
              <a:xfrm>
                <a:off x="2602730" y="3279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19" name="Rectangle 618"/>
              <p:cNvSpPr>
                <a:spLocks noChangeAspect="1"/>
              </p:cNvSpPr>
              <p:nvPr/>
            </p:nvSpPr>
            <p:spPr>
              <a:xfrm>
                <a:off x="2602730" y="33703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0" name="Rectangle 619"/>
              <p:cNvSpPr>
                <a:spLocks noChangeAspect="1"/>
              </p:cNvSpPr>
              <p:nvPr/>
            </p:nvSpPr>
            <p:spPr>
              <a:xfrm>
                <a:off x="2715114" y="3192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1" name="Rectangle 620"/>
              <p:cNvSpPr>
                <a:spLocks noChangeAspect="1"/>
              </p:cNvSpPr>
              <p:nvPr/>
            </p:nvSpPr>
            <p:spPr>
              <a:xfrm>
                <a:off x="2715114" y="3279942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2" name="Rectangle 621"/>
              <p:cNvSpPr>
                <a:spLocks noChangeAspect="1"/>
              </p:cNvSpPr>
              <p:nvPr/>
            </p:nvSpPr>
            <p:spPr>
              <a:xfrm>
                <a:off x="2715114" y="337038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3" name="Rectangle 622"/>
              <p:cNvSpPr>
                <a:spLocks noChangeAspect="1"/>
              </p:cNvSpPr>
              <p:nvPr/>
            </p:nvSpPr>
            <p:spPr>
              <a:xfrm>
                <a:off x="2827498" y="3192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4" name="Rectangle 623"/>
              <p:cNvSpPr>
                <a:spLocks noChangeAspect="1"/>
              </p:cNvSpPr>
              <p:nvPr/>
            </p:nvSpPr>
            <p:spPr>
              <a:xfrm>
                <a:off x="2827498" y="3279942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5" name="Rectangle 624"/>
              <p:cNvSpPr>
                <a:spLocks noChangeAspect="1"/>
              </p:cNvSpPr>
              <p:nvPr/>
            </p:nvSpPr>
            <p:spPr>
              <a:xfrm>
                <a:off x="2827498" y="337038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6" name="Rectangle 625"/>
              <p:cNvSpPr>
                <a:spLocks noChangeAspect="1"/>
              </p:cNvSpPr>
              <p:nvPr/>
            </p:nvSpPr>
            <p:spPr>
              <a:xfrm>
                <a:off x="2939882" y="319272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7" name="Rectangle 626"/>
              <p:cNvSpPr>
                <a:spLocks noChangeAspect="1"/>
              </p:cNvSpPr>
              <p:nvPr/>
            </p:nvSpPr>
            <p:spPr>
              <a:xfrm>
                <a:off x="2939882" y="3279942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8" name="Rectangle 627"/>
              <p:cNvSpPr>
                <a:spLocks noChangeAspect="1"/>
              </p:cNvSpPr>
              <p:nvPr/>
            </p:nvSpPr>
            <p:spPr>
              <a:xfrm>
                <a:off x="2939882" y="337038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29" name="Rectangle 628"/>
              <p:cNvSpPr>
                <a:spLocks noChangeAspect="1"/>
              </p:cNvSpPr>
              <p:nvPr/>
            </p:nvSpPr>
            <p:spPr>
              <a:xfrm>
                <a:off x="3052261" y="3192724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0" name="Rectangle 629"/>
              <p:cNvSpPr>
                <a:spLocks noChangeAspect="1"/>
              </p:cNvSpPr>
              <p:nvPr/>
            </p:nvSpPr>
            <p:spPr>
              <a:xfrm>
                <a:off x="3052261" y="3279942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1" name="Rectangle 630"/>
              <p:cNvSpPr>
                <a:spLocks noChangeAspect="1"/>
              </p:cNvSpPr>
              <p:nvPr/>
            </p:nvSpPr>
            <p:spPr>
              <a:xfrm>
                <a:off x="3052261" y="3370386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2" name="Rectangle 631"/>
              <p:cNvSpPr>
                <a:spLocks noChangeAspect="1"/>
              </p:cNvSpPr>
              <p:nvPr/>
            </p:nvSpPr>
            <p:spPr>
              <a:xfrm>
                <a:off x="2040660" y="376927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3" name="Rectangle 632"/>
              <p:cNvSpPr>
                <a:spLocks noChangeAspect="1"/>
              </p:cNvSpPr>
              <p:nvPr/>
            </p:nvSpPr>
            <p:spPr>
              <a:xfrm>
                <a:off x="2040660" y="385397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4" name="Rectangle 633"/>
              <p:cNvSpPr>
                <a:spLocks noChangeAspect="1"/>
              </p:cNvSpPr>
              <p:nvPr/>
            </p:nvSpPr>
            <p:spPr>
              <a:xfrm>
                <a:off x="2152894" y="376927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5" name="Rectangle 634"/>
              <p:cNvSpPr>
                <a:spLocks noChangeAspect="1"/>
              </p:cNvSpPr>
              <p:nvPr/>
            </p:nvSpPr>
            <p:spPr>
              <a:xfrm>
                <a:off x="2152894" y="385397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6" name="Rectangle 635"/>
              <p:cNvSpPr>
                <a:spLocks noChangeAspect="1"/>
              </p:cNvSpPr>
              <p:nvPr/>
            </p:nvSpPr>
            <p:spPr>
              <a:xfrm>
                <a:off x="2152894" y="393489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7" name="Rectangle 636"/>
              <p:cNvSpPr>
                <a:spLocks noChangeAspect="1"/>
              </p:cNvSpPr>
              <p:nvPr/>
            </p:nvSpPr>
            <p:spPr>
              <a:xfrm>
                <a:off x="2265128" y="376927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8" name="Rectangle 637"/>
              <p:cNvSpPr>
                <a:spLocks noChangeAspect="1"/>
              </p:cNvSpPr>
              <p:nvPr/>
            </p:nvSpPr>
            <p:spPr>
              <a:xfrm>
                <a:off x="2265128" y="3853976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39" name="Rectangle 638"/>
              <p:cNvSpPr>
                <a:spLocks noChangeAspect="1"/>
              </p:cNvSpPr>
              <p:nvPr/>
            </p:nvSpPr>
            <p:spPr>
              <a:xfrm>
                <a:off x="2265128" y="3934895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0" name="Rectangle 639"/>
              <p:cNvSpPr>
                <a:spLocks noChangeAspect="1"/>
              </p:cNvSpPr>
              <p:nvPr/>
            </p:nvSpPr>
            <p:spPr>
              <a:xfrm>
                <a:off x="2377362" y="376927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1" name="Rectangle 640"/>
              <p:cNvSpPr>
                <a:spLocks noChangeAspect="1"/>
              </p:cNvSpPr>
              <p:nvPr/>
            </p:nvSpPr>
            <p:spPr>
              <a:xfrm>
                <a:off x="2377362" y="385397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2" name="Rectangle 641"/>
              <p:cNvSpPr>
                <a:spLocks noChangeAspect="1"/>
              </p:cNvSpPr>
              <p:nvPr/>
            </p:nvSpPr>
            <p:spPr>
              <a:xfrm>
                <a:off x="2377362" y="393489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3" name="Rectangle 642"/>
              <p:cNvSpPr>
                <a:spLocks noChangeAspect="1"/>
              </p:cNvSpPr>
              <p:nvPr/>
            </p:nvSpPr>
            <p:spPr>
              <a:xfrm>
                <a:off x="2489596" y="376927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4" name="Rectangle 643"/>
              <p:cNvSpPr>
                <a:spLocks noChangeAspect="1"/>
              </p:cNvSpPr>
              <p:nvPr/>
            </p:nvSpPr>
            <p:spPr>
              <a:xfrm>
                <a:off x="2489596" y="3853976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5" name="Rectangle 644"/>
              <p:cNvSpPr>
                <a:spLocks noChangeAspect="1"/>
              </p:cNvSpPr>
              <p:nvPr/>
            </p:nvSpPr>
            <p:spPr>
              <a:xfrm>
                <a:off x="2489596" y="393489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6" name="Rectangle 645"/>
              <p:cNvSpPr>
                <a:spLocks noChangeAspect="1"/>
              </p:cNvSpPr>
              <p:nvPr/>
            </p:nvSpPr>
            <p:spPr>
              <a:xfrm>
                <a:off x="2601830" y="376927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7" name="Rectangle 646"/>
              <p:cNvSpPr>
                <a:spLocks noChangeAspect="1"/>
              </p:cNvSpPr>
              <p:nvPr/>
            </p:nvSpPr>
            <p:spPr>
              <a:xfrm>
                <a:off x="2601830" y="385397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8" name="Rectangle 647"/>
              <p:cNvSpPr>
                <a:spLocks noChangeAspect="1"/>
              </p:cNvSpPr>
              <p:nvPr/>
            </p:nvSpPr>
            <p:spPr>
              <a:xfrm>
                <a:off x="2601830" y="393489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49" name="Rectangle 648"/>
              <p:cNvSpPr>
                <a:spLocks noChangeAspect="1"/>
              </p:cNvSpPr>
              <p:nvPr/>
            </p:nvSpPr>
            <p:spPr>
              <a:xfrm>
                <a:off x="2714064" y="376927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0" name="Rectangle 649"/>
              <p:cNvSpPr>
                <a:spLocks noChangeAspect="1"/>
              </p:cNvSpPr>
              <p:nvPr/>
            </p:nvSpPr>
            <p:spPr>
              <a:xfrm>
                <a:off x="2714064" y="385397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1" name="Rectangle 650"/>
              <p:cNvSpPr>
                <a:spLocks noChangeAspect="1"/>
              </p:cNvSpPr>
              <p:nvPr/>
            </p:nvSpPr>
            <p:spPr>
              <a:xfrm>
                <a:off x="2714064" y="393489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2" name="Rectangle 651"/>
              <p:cNvSpPr>
                <a:spLocks noChangeAspect="1"/>
              </p:cNvSpPr>
              <p:nvPr/>
            </p:nvSpPr>
            <p:spPr>
              <a:xfrm>
                <a:off x="2826298" y="3769279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3" name="Rectangle 652"/>
              <p:cNvSpPr>
                <a:spLocks noChangeAspect="1"/>
              </p:cNvSpPr>
              <p:nvPr/>
            </p:nvSpPr>
            <p:spPr>
              <a:xfrm>
                <a:off x="2826298" y="385397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4" name="Rectangle 653"/>
              <p:cNvSpPr>
                <a:spLocks noChangeAspect="1"/>
              </p:cNvSpPr>
              <p:nvPr/>
            </p:nvSpPr>
            <p:spPr>
              <a:xfrm>
                <a:off x="2826298" y="3934895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5" name="Rectangle 654"/>
              <p:cNvSpPr>
                <a:spLocks noChangeAspect="1"/>
              </p:cNvSpPr>
              <p:nvPr/>
            </p:nvSpPr>
            <p:spPr>
              <a:xfrm>
                <a:off x="2938532" y="3769279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6" name="Rectangle 655"/>
              <p:cNvSpPr>
                <a:spLocks noChangeAspect="1"/>
              </p:cNvSpPr>
              <p:nvPr/>
            </p:nvSpPr>
            <p:spPr>
              <a:xfrm>
                <a:off x="2938532" y="3853976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7" name="Rectangle 656"/>
              <p:cNvSpPr>
                <a:spLocks noChangeAspect="1"/>
              </p:cNvSpPr>
              <p:nvPr/>
            </p:nvSpPr>
            <p:spPr>
              <a:xfrm>
                <a:off x="2938532" y="393489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8" name="Rectangle 657"/>
              <p:cNvSpPr>
                <a:spLocks noChangeAspect="1"/>
              </p:cNvSpPr>
              <p:nvPr/>
            </p:nvSpPr>
            <p:spPr>
              <a:xfrm>
                <a:off x="3050766" y="3769279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9" name="Rectangle 658"/>
              <p:cNvSpPr>
                <a:spLocks noChangeAspect="1"/>
              </p:cNvSpPr>
              <p:nvPr/>
            </p:nvSpPr>
            <p:spPr>
              <a:xfrm>
                <a:off x="3050766" y="3853976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0" name="Rectangle 659"/>
              <p:cNvSpPr>
                <a:spLocks noChangeAspect="1"/>
              </p:cNvSpPr>
              <p:nvPr/>
            </p:nvSpPr>
            <p:spPr>
              <a:xfrm>
                <a:off x="3050766" y="3934895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1" name="Rectangle 660"/>
              <p:cNvSpPr>
                <a:spLocks noChangeAspect="1"/>
              </p:cNvSpPr>
              <p:nvPr/>
            </p:nvSpPr>
            <p:spPr>
              <a:xfrm>
                <a:off x="1928426" y="3481433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2" name="Rectangle 661"/>
              <p:cNvSpPr>
                <a:spLocks noChangeAspect="1"/>
              </p:cNvSpPr>
              <p:nvPr/>
            </p:nvSpPr>
            <p:spPr>
              <a:xfrm>
                <a:off x="1928426" y="3568651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3" name="Rectangle 662"/>
              <p:cNvSpPr>
                <a:spLocks noChangeAspect="1"/>
              </p:cNvSpPr>
              <p:nvPr/>
            </p:nvSpPr>
            <p:spPr>
              <a:xfrm>
                <a:off x="1928426" y="3649570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4" name="Rectangle 663"/>
              <p:cNvSpPr>
                <a:spLocks noChangeAspect="1"/>
              </p:cNvSpPr>
              <p:nvPr/>
            </p:nvSpPr>
            <p:spPr>
              <a:xfrm>
                <a:off x="1928426" y="3284984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5" name="Rectangle 664"/>
              <p:cNvSpPr>
                <a:spLocks noChangeAspect="1"/>
              </p:cNvSpPr>
              <p:nvPr/>
            </p:nvSpPr>
            <p:spPr>
              <a:xfrm>
                <a:off x="1928426" y="3375428"/>
                <a:ext cx="86700" cy="86700"/>
              </a:xfrm>
              <a:prstGeom prst="rect">
                <a:avLst/>
              </a:prstGeom>
              <a:solidFill>
                <a:srgbClr val="005EA9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" name="Rectangle 665"/>
              <p:cNvSpPr>
                <a:spLocks noChangeAspect="1"/>
              </p:cNvSpPr>
              <p:nvPr/>
            </p:nvSpPr>
            <p:spPr>
              <a:xfrm>
                <a:off x="1928426" y="3769279"/>
                <a:ext cx="86700" cy="8670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7" name="Rectangle 666"/>
              <p:cNvSpPr>
                <a:spLocks noChangeAspect="1"/>
              </p:cNvSpPr>
              <p:nvPr/>
            </p:nvSpPr>
            <p:spPr>
              <a:xfrm>
                <a:off x="1928426" y="3859018"/>
                <a:ext cx="86700" cy="867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68" name="TextBox 667"/>
          <p:cNvSpPr txBox="1"/>
          <p:nvPr/>
        </p:nvSpPr>
        <p:spPr>
          <a:xfrm>
            <a:off x="1783406" y="1418032"/>
            <a:ext cx="274087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Los Angeles-São Paulo</a:t>
            </a:r>
          </a:p>
          <a:p>
            <a:r>
              <a:rPr lang="en-US" sz="1200" dirty="0">
                <a:solidFill>
                  <a:srgbClr val="000000"/>
                </a:solidFill>
              </a:rPr>
              <a:t>Boeing 787-8</a:t>
            </a:r>
          </a:p>
        </p:txBody>
      </p:sp>
      <p:pic>
        <p:nvPicPr>
          <p:cNvPr id="669" name="Picture 2" descr="https://www.aa.com.br/content/images/chrome/rebrand/aa-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75" y="391253"/>
            <a:ext cx="2442632" cy="35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9" name="Group 318"/>
          <p:cNvGrpSpPr/>
          <p:nvPr/>
        </p:nvGrpSpPr>
        <p:grpSpPr>
          <a:xfrm>
            <a:off x="2968248" y="3330698"/>
            <a:ext cx="1509896" cy="307777"/>
            <a:chOff x="1038832" y="4475727"/>
            <a:chExt cx="1509896" cy="410369"/>
          </a:xfrm>
        </p:grpSpPr>
        <p:sp>
          <p:nvSpPr>
            <p:cNvPr id="329" name="Rectangle 328"/>
            <p:cNvSpPr/>
            <p:nvPr/>
          </p:nvSpPr>
          <p:spPr>
            <a:xfrm>
              <a:off x="1038832" y="4572403"/>
              <a:ext cx="220800" cy="21602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0" name="TextBox 329"/>
            <p:cNvSpPr txBox="1"/>
            <p:nvPr/>
          </p:nvSpPr>
          <p:spPr>
            <a:xfrm>
              <a:off x="1299668" y="4475727"/>
              <a:ext cx="1249060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</a:rPr>
                <a:t>Outros (59%)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611662" y="3330698"/>
            <a:ext cx="2271899" cy="307777"/>
            <a:chOff x="1038832" y="4475727"/>
            <a:chExt cx="2271899" cy="410369"/>
          </a:xfrm>
        </p:grpSpPr>
        <p:sp>
          <p:nvSpPr>
            <p:cNvPr id="332" name="Rectangle 331"/>
            <p:cNvSpPr/>
            <p:nvPr/>
          </p:nvSpPr>
          <p:spPr>
            <a:xfrm>
              <a:off x="1038832" y="4562243"/>
              <a:ext cx="220800" cy="21602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1299668" y="4475727"/>
              <a:ext cx="201106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 smtClean="0">
                  <a:solidFill>
                    <a:srgbClr val="000000"/>
                  </a:solidFill>
                </a:rPr>
                <a:t>Assentos Vazios (11%)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4525454" y="3268562"/>
            <a:ext cx="4221659" cy="432048"/>
            <a:chOff x="4106354" y="3430316"/>
            <a:chExt cx="4221659" cy="432048"/>
          </a:xfrm>
        </p:grpSpPr>
        <p:grpSp>
          <p:nvGrpSpPr>
            <p:cNvPr id="335" name="Group 334"/>
            <p:cNvGrpSpPr/>
            <p:nvPr/>
          </p:nvGrpSpPr>
          <p:grpSpPr>
            <a:xfrm>
              <a:off x="4202080" y="3490949"/>
              <a:ext cx="4125933" cy="307777"/>
              <a:chOff x="1038832" y="4475727"/>
              <a:chExt cx="4125933" cy="410369"/>
            </a:xfrm>
          </p:grpSpPr>
          <p:sp>
            <p:nvSpPr>
              <p:cNvPr id="337" name="Rectangle 336"/>
              <p:cNvSpPr/>
              <p:nvPr/>
            </p:nvSpPr>
            <p:spPr>
              <a:xfrm>
                <a:off x="1038832" y="4572403"/>
                <a:ext cx="220800" cy="216024"/>
              </a:xfrm>
              <a:prstGeom prst="rect">
                <a:avLst/>
              </a:prstGeom>
              <a:solidFill>
                <a:srgbClr val="0051BA"/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" name="TextBox 337"/>
              <p:cNvSpPr txBox="1"/>
              <p:nvPr/>
            </p:nvSpPr>
            <p:spPr>
              <a:xfrm>
                <a:off x="1299668" y="4475727"/>
                <a:ext cx="3865097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400" dirty="0" smtClean="0">
                    <a:solidFill>
                      <a:srgbClr val="000000"/>
                    </a:solidFill>
                  </a:rPr>
                  <a:t>Passageiros Vindos de Jatos Regionais (25%)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6" name="Rectangle 335"/>
            <p:cNvSpPr/>
            <p:nvPr/>
          </p:nvSpPr>
          <p:spPr>
            <a:xfrm>
              <a:off x="4106354" y="3430316"/>
              <a:ext cx="4167972" cy="432048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39" name="Imagem 3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Concentração de Voos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Top 5 Cidades – Brasil </a:t>
            </a:r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x EUA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  <a:ea typeface="ＭＳ Ｐゴシック" pitchFamily="34" charset="-128"/>
            </a:endParaRPr>
          </a:p>
        </p:txBody>
      </p:sp>
      <p:sp>
        <p:nvSpPr>
          <p:cNvPr id="10" name="Retângulo de cantos arredondados 5"/>
          <p:cNvSpPr>
            <a:spLocks noChangeArrowheads="1"/>
          </p:cNvSpPr>
          <p:nvPr/>
        </p:nvSpPr>
        <p:spPr bwMode="auto">
          <a:xfrm>
            <a:off x="0" y="3844106"/>
            <a:ext cx="9144000" cy="76835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defTabSz="857250"/>
            <a:r>
              <a:rPr lang="en-US" sz="2000" dirty="0" err="1" smtClean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Necessidade</a:t>
            </a:r>
            <a:r>
              <a:rPr lang="en-US" sz="2000" dirty="0" smtClean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 de </a:t>
            </a:r>
            <a:r>
              <a:rPr lang="en-US" sz="2000" dirty="0" err="1" smtClean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Melhoria</a:t>
            </a:r>
            <a:r>
              <a:rPr lang="en-US" sz="2000" dirty="0" smtClean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 da </a:t>
            </a:r>
            <a:r>
              <a:rPr lang="en-US" sz="2000" b="1" dirty="0" err="1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C</a:t>
            </a:r>
            <a:r>
              <a:rPr lang="en-US" sz="2000" b="1" dirty="0" err="1" smtClean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onectividade</a:t>
            </a:r>
            <a:r>
              <a:rPr lang="en-US" sz="2000" dirty="0" smtClean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L</a:t>
            </a:r>
            <a:r>
              <a:rPr lang="en-US" sz="2000" dirty="0" smtClean="0">
                <a:solidFill>
                  <a:srgbClr val="002060"/>
                </a:solidFill>
                <a:latin typeface="Arial Black" panose="020B0A04020102020204" pitchFamily="34" charset="0"/>
                <a:sym typeface="Wingdings" pitchFamily="2" charset="2"/>
              </a:rPr>
              <a:t>ocal</a:t>
            </a:r>
            <a:endParaRPr lang="en-US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4772" y="3337880"/>
            <a:ext cx="186301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57%</a:t>
            </a:r>
            <a:r>
              <a:rPr lang="pt-BR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t-BR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 vôos domésticos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9998" y="3337880"/>
            <a:ext cx="186301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24%</a:t>
            </a:r>
            <a:r>
              <a:rPr lang="pt-BR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pt-BR" sz="1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 vôos domésticos</a:t>
            </a:r>
          </a:p>
        </p:txBody>
      </p:sp>
      <p:grpSp>
        <p:nvGrpSpPr>
          <p:cNvPr id="18" name="Group 55"/>
          <p:cNvGrpSpPr/>
          <p:nvPr/>
        </p:nvGrpSpPr>
        <p:grpSpPr>
          <a:xfrm>
            <a:off x="518160" y="1135700"/>
            <a:ext cx="2884226" cy="2884218"/>
            <a:chOff x="239974" y="1763982"/>
            <a:chExt cx="2884226" cy="288421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05" t="16966" r="15479" b="21638"/>
            <a:stretch/>
          </p:blipFill>
          <p:spPr bwMode="auto">
            <a:xfrm>
              <a:off x="239974" y="1763982"/>
              <a:ext cx="2884226" cy="2884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35629" y="3555999"/>
              <a:ext cx="133456" cy="228600"/>
            </a:xfrm>
            <a:prstGeom prst="rect">
              <a:avLst/>
            </a:prstGeom>
            <a:noFill/>
          </p:spPr>
        </p:pic>
        <p:pic>
          <p:nvPicPr>
            <p:cNvPr id="21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78743" y="3555999"/>
              <a:ext cx="133456" cy="228600"/>
            </a:xfrm>
            <a:prstGeom prst="rect">
              <a:avLst/>
            </a:prstGeom>
            <a:noFill/>
          </p:spPr>
        </p:pic>
        <p:pic>
          <p:nvPicPr>
            <p:cNvPr id="22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9800" y="3309258"/>
              <a:ext cx="133456" cy="228600"/>
            </a:xfrm>
            <a:prstGeom prst="rect">
              <a:avLst/>
            </a:prstGeom>
            <a:noFill/>
          </p:spPr>
        </p:pic>
        <p:pic>
          <p:nvPicPr>
            <p:cNvPr id="23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6686" y="3055257"/>
              <a:ext cx="133456" cy="228600"/>
            </a:xfrm>
            <a:prstGeom prst="rect">
              <a:avLst/>
            </a:prstGeom>
            <a:noFill/>
          </p:spPr>
        </p:pic>
        <p:pic>
          <p:nvPicPr>
            <p:cNvPr id="24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12571" y="2841171"/>
              <a:ext cx="133456" cy="228600"/>
            </a:xfrm>
            <a:prstGeom prst="rect">
              <a:avLst/>
            </a:prstGeom>
            <a:noFill/>
          </p:spPr>
        </p:pic>
      </p:grpSp>
      <p:grpSp>
        <p:nvGrpSpPr>
          <p:cNvPr id="25" name="Group 23"/>
          <p:cNvGrpSpPr/>
          <p:nvPr/>
        </p:nvGrpSpPr>
        <p:grpSpPr>
          <a:xfrm>
            <a:off x="4944997" y="1553086"/>
            <a:ext cx="3818003" cy="2173414"/>
            <a:chOff x="5173597" y="2046018"/>
            <a:chExt cx="3818003" cy="2173414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3" t="25414" r="4018" b="26530"/>
            <a:stretch/>
          </p:blipFill>
          <p:spPr bwMode="auto">
            <a:xfrm>
              <a:off x="5173597" y="2046018"/>
              <a:ext cx="3818003" cy="2173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48087" y="3203532"/>
              <a:ext cx="133456" cy="228600"/>
            </a:xfrm>
            <a:prstGeom prst="rect">
              <a:avLst/>
            </a:prstGeom>
            <a:noFill/>
          </p:spPr>
        </p:pic>
        <p:pic>
          <p:nvPicPr>
            <p:cNvPr id="28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48715" y="3279732"/>
              <a:ext cx="133456" cy="228600"/>
            </a:xfrm>
            <a:prstGeom prst="rect">
              <a:avLst/>
            </a:prstGeom>
            <a:noFill/>
          </p:spPr>
        </p:pic>
        <p:pic>
          <p:nvPicPr>
            <p:cNvPr id="29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39743" y="3250704"/>
              <a:ext cx="133456" cy="228600"/>
            </a:xfrm>
            <a:prstGeom prst="rect">
              <a:avLst/>
            </a:prstGeom>
            <a:noFill/>
          </p:spPr>
        </p:pic>
        <p:pic>
          <p:nvPicPr>
            <p:cNvPr id="30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6544" y="2593932"/>
              <a:ext cx="133456" cy="228600"/>
            </a:xfrm>
            <a:prstGeom prst="rect">
              <a:avLst/>
            </a:prstGeom>
            <a:noFill/>
          </p:spPr>
        </p:pic>
        <p:pic>
          <p:nvPicPr>
            <p:cNvPr id="31" name="Picture 2" descr="http://www.tbsracketstringing.com/resources/images/map-marker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32800" y="2713674"/>
              <a:ext cx="133456" cy="228600"/>
            </a:xfrm>
            <a:prstGeom prst="rect">
              <a:avLst/>
            </a:prstGeom>
            <a:noFill/>
          </p:spPr>
        </p:pic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28600" y="4866501"/>
            <a:ext cx="9044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</a:rPr>
              <a:t>Innovata</a:t>
            </a: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 noGrp="1"/>
          </p:cNvSpPr>
          <p:nvPr>
            <p:ph type="ctrTitle" idx="4294967295"/>
          </p:nvPr>
        </p:nvSpPr>
        <p:spPr>
          <a:xfrm>
            <a:off x="1133475" y="2202880"/>
            <a:ext cx="686752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CENÁRIO NACIONAL</a:t>
            </a:r>
            <a:endParaRPr lang="pt-BR" sz="21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 idx="4294967295"/>
          </p:nvPr>
        </p:nvSpPr>
        <p:spPr>
          <a:xfrm>
            <a:off x="1668739" y="462811"/>
            <a:ext cx="5724636" cy="409664"/>
          </a:xfrm>
          <a:prstGeom prst="rect">
            <a:avLst/>
          </a:prstGeom>
        </p:spPr>
        <p:txBody>
          <a:bodyPr/>
          <a:lstStyle/>
          <a:p>
            <a:r>
              <a:rPr lang="pt-BR" sz="1800" dirty="0">
                <a:solidFill>
                  <a:srgbClr val="002060"/>
                </a:solidFill>
                <a:latin typeface="Arial Black" panose="020B0A04020102020204" pitchFamily="34" charset="0"/>
              </a:rPr>
              <a:t>AIAB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68739" y="1093116"/>
            <a:ext cx="5819585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50"/>
              </a:lnSpc>
            </a:pPr>
            <a:r>
              <a:rPr lang="pt-BR" sz="165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A Associação das Indústrias Aeroespaciais do Brasil é a entidade de classe nacional, que congrega as empresas brasileiras do setor aeroespacial (aeronáutica, espaço e defesa). Fundada em 18 de março de 1993, com sede em São José dos Campos – SP opera de forma similar às organizações congêneres de outros países. É membro do International Coordinating Council of Aerospace Industries Associations – ICCAIA, juntamente com suas congêneres do Canadá, Estados Unidos, Europa, Japão e Rússia.</a:t>
            </a:r>
          </a:p>
        </p:txBody>
      </p:sp>
    </p:spTree>
    <p:extLst>
      <p:ext uri="{BB962C8B-B14F-4D97-AF65-F5344CB8AC3E}">
        <p14:creationId xmlns:p14="http://schemas.microsoft.com/office/powerpoint/2010/main" val="13645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Evolução do Transporte Aéreo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Nº de Rotas e Destinos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90858332"/>
              </p:ext>
            </p:extLst>
          </p:nvPr>
        </p:nvGraphicFramePr>
        <p:xfrm>
          <a:off x="495300" y="1136650"/>
          <a:ext cx="8041871" cy="305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4338015" y="1460500"/>
            <a:ext cx="0" cy="2425700"/>
          </a:xfrm>
          <a:prstGeom prst="line">
            <a:avLst/>
          </a:prstGeom>
          <a:ln w="15875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970775" y="1460500"/>
            <a:ext cx="0" cy="2425700"/>
          </a:xfrm>
          <a:prstGeom prst="line">
            <a:avLst/>
          </a:prstGeom>
          <a:ln w="15875">
            <a:solidFill>
              <a:srgbClr val="0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83968" y="4133618"/>
            <a:ext cx="210666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0000"/>
                </a:solidFill>
              </a:rPr>
              <a:t>Concentração de Mercado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9289" y="4133618"/>
            <a:ext cx="140615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0000"/>
                </a:solidFill>
              </a:rPr>
              <a:t>Novos Entrantes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28748" y="4133618"/>
            <a:ext cx="129554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b="1" dirty="0" smtClean="0">
                <a:solidFill>
                  <a:srgbClr val="000000"/>
                </a:solidFill>
              </a:rPr>
              <a:t>Racionalização</a:t>
            </a:r>
            <a:endParaRPr lang="pt-BR" sz="12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4866501"/>
            <a:ext cx="1231427" cy="2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>
                <a:solidFill>
                  <a:srgbClr val="000000"/>
                </a:solidFill>
              </a:rPr>
              <a:t>Innovata</a:t>
            </a:r>
            <a:r>
              <a:rPr lang="en-US" sz="800" dirty="0">
                <a:solidFill>
                  <a:srgbClr val="000000"/>
                </a:solidFill>
              </a:rPr>
              <a:t> (2015)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Concentração da Malha Aérea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0327" y="918345"/>
            <a:ext cx="648744" cy="48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63" y="1031306"/>
            <a:ext cx="885488" cy="24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 descr="http://viagens.vejapixel.com.br/dicas/wp-content/uploads/2014/01/AZU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8642" y="973620"/>
            <a:ext cx="1131458" cy="37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366" y="1621364"/>
            <a:ext cx="1733482" cy="153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97957" y="1621363"/>
            <a:ext cx="1733484" cy="153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7515" y="1621361"/>
            <a:ext cx="1728432" cy="15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642036" y="33421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56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08612" y="334213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103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88332" y="3233355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Cidades</a:t>
            </a:r>
            <a:endParaRPr lang="en-US" sz="1400" dirty="0"/>
          </a:p>
          <a:p>
            <a:r>
              <a:rPr lang="en-US" sz="1400" dirty="0" err="1" smtClean="0"/>
              <a:t>Servidas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81189" y="3859513"/>
            <a:ext cx="9694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Tamanho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Médio</a:t>
            </a:r>
            <a:r>
              <a:rPr lang="en-US" sz="1400" dirty="0" smtClean="0"/>
              <a:t> da</a:t>
            </a:r>
            <a:br>
              <a:rPr lang="en-US" sz="1400" dirty="0" smtClean="0"/>
            </a:br>
            <a:r>
              <a:rPr lang="en-US" sz="1400" dirty="0" err="1" smtClean="0"/>
              <a:t>Aeronave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1794823" y="3342132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/>
              <a:t>48</a:t>
            </a:r>
            <a:endParaRPr lang="en-US" sz="1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745130" y="407924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172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592343" y="407924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168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508612" y="4079240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101</a:t>
            </a:r>
            <a:endParaRPr lang="en-US" sz="1400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340664" y="939333"/>
            <a:ext cx="0" cy="3604624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38589" y="3844852"/>
            <a:ext cx="8789738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97224" y="939333"/>
            <a:ext cx="0" cy="3604624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8600" y="4866501"/>
            <a:ext cx="1231427" cy="2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>
                <a:solidFill>
                  <a:srgbClr val="000000"/>
                </a:solidFill>
              </a:rPr>
              <a:t>Innovata</a:t>
            </a:r>
            <a:r>
              <a:rPr lang="en-US" sz="800" dirty="0">
                <a:solidFill>
                  <a:srgbClr val="000000"/>
                </a:solidFill>
              </a:rPr>
              <a:t> (2015)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 noGrp="1"/>
          </p:cNvSpPr>
          <p:nvPr>
            <p:ph type="ctrTitle" idx="4294967295"/>
          </p:nvPr>
        </p:nvSpPr>
        <p:spPr>
          <a:xfrm>
            <a:off x="1133475" y="2202880"/>
            <a:ext cx="686752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OPORTUNIDADES</a:t>
            </a:r>
            <a:endParaRPr lang="pt-BR" sz="21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Destinos Servidos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Brasil – Doméstico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822767" y="2821086"/>
            <a:ext cx="6388100" cy="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4"/>
          <p:cNvSpPr txBox="1">
            <a:spLocks noChangeArrowheads="1"/>
          </p:cNvSpPr>
          <p:nvPr/>
        </p:nvSpPr>
        <p:spPr bwMode="auto">
          <a:xfrm>
            <a:off x="573405" y="2648048"/>
            <a:ext cx="1308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1400" b="1">
                <a:solidFill>
                  <a:srgbClr val="000000"/>
                </a:solidFill>
                <a:cs typeface="Arial" pitchFamily="34" charset="0"/>
              </a:rPr>
              <a:t>200 pax/dia</a:t>
            </a:r>
          </a:p>
        </p:txBody>
      </p: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603567" y="3573561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1200" b="1" dirty="0">
                <a:solidFill>
                  <a:srgbClr val="000000"/>
                </a:solidFill>
                <a:cs typeface="Arial" pitchFamily="34" charset="0"/>
              </a:rPr>
              <a:t>Média e Baixa </a:t>
            </a:r>
            <a:r>
              <a:rPr lang="pt-BR" sz="1200" b="1" dirty="0" smtClean="0">
                <a:solidFill>
                  <a:srgbClr val="000000"/>
                </a:solidFill>
                <a:cs typeface="Arial" pitchFamily="34" charset="0"/>
              </a:rPr>
              <a:t>Densidade</a:t>
            </a:r>
            <a:endParaRPr lang="pt-BR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0800000">
            <a:off x="1106805" y="2224186"/>
            <a:ext cx="228600" cy="366712"/>
          </a:xfrm>
          <a:prstGeom prst="downArrow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rgbClr val="000000"/>
              </a:solidFill>
            </a:endParaRPr>
          </a:p>
        </p:txBody>
      </p:sp>
      <p:sp>
        <p:nvSpPr>
          <p:cNvPr id="20" name="TextBox 45"/>
          <p:cNvSpPr txBox="1">
            <a:spLocks noChangeArrowheads="1"/>
          </p:cNvSpPr>
          <p:nvPr/>
        </p:nvSpPr>
        <p:spPr bwMode="auto">
          <a:xfrm>
            <a:off x="649605" y="1647923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pt-BR" sz="1200" b="1">
                <a:solidFill>
                  <a:srgbClr val="000000"/>
                </a:solidFill>
                <a:cs typeface="Arial" pitchFamily="34" charset="0"/>
              </a:rPr>
              <a:t>Alta Densidade</a:t>
            </a:r>
          </a:p>
        </p:txBody>
      </p:sp>
      <p:sp>
        <p:nvSpPr>
          <p:cNvPr id="24" name="Down Arrow 23"/>
          <p:cNvSpPr/>
          <p:nvPr/>
        </p:nvSpPr>
        <p:spPr bwMode="auto">
          <a:xfrm>
            <a:off x="1106805" y="3095723"/>
            <a:ext cx="228600" cy="366713"/>
          </a:xfrm>
          <a:prstGeom prst="downArrow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479853939"/>
              </p:ext>
            </p:extLst>
          </p:nvPr>
        </p:nvGraphicFramePr>
        <p:xfrm>
          <a:off x="1868806" y="965200"/>
          <a:ext cx="6677141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467625" y="2830789"/>
            <a:ext cx="4750117" cy="913406"/>
          </a:xfrm>
          <a:prstGeom prst="rect">
            <a:avLst/>
          </a:prstGeom>
          <a:solidFill>
            <a:schemeClr val="accent1">
              <a:lumMod val="60000"/>
              <a:lumOff val="40000"/>
              <a:alpha val="50196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7524132" y="2313894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Área do </a:t>
            </a:r>
            <a:b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Jato Regional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28600" y="4866501"/>
            <a:ext cx="156485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</a:rPr>
              <a:t>Innovata</a:t>
            </a:r>
            <a:r>
              <a:rPr lang="en-US" sz="800" dirty="0" smtClean="0">
                <a:solidFill>
                  <a:srgbClr val="000000"/>
                </a:solidFill>
              </a:rPr>
              <a:t>, Sabre </a:t>
            </a:r>
            <a:r>
              <a:rPr lang="en-US" sz="800" dirty="0">
                <a:solidFill>
                  <a:srgbClr val="000000"/>
                </a:solidFill>
              </a:rPr>
              <a:t>(2015)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4463" y="4179051"/>
            <a:ext cx="885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160+</a:t>
            </a:r>
            <a:r>
              <a:rPr lang="pt-B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Destinos Servidos Apenas Via </a:t>
            </a:r>
            <a:r>
              <a:rPr lang="pt-BR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Conexão</a:t>
            </a:r>
            <a:endParaRPr lang="en-US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405998" y="3819670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/>
              <a:t>(Km)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19775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2554" y="890053"/>
            <a:ext cx="3676754" cy="374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PIB per Capita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922706" y="671513"/>
            <a:ext cx="4214553" cy="288925"/>
          </a:xfrm>
          <a:prstGeom prst="rect">
            <a:avLst/>
          </a:prstGeom>
        </p:spPr>
        <p:txBody>
          <a:bodyPr/>
          <a:lstStyle/>
          <a:p>
            <a:r>
              <a:rPr lang="pt-BR" dirty="0">
                <a:solidFill>
                  <a:srgbClr val="002060"/>
                </a:solidFill>
                <a:latin typeface="Arial Black" panose="020B0A04020102020204" pitchFamily="34" charset="0"/>
              </a:rPr>
              <a:t>Evolução por Tipo de Cidade</a:t>
            </a:r>
          </a:p>
          <a:p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92082" y="1154129"/>
            <a:ext cx="1685394" cy="1123594"/>
            <a:chOff x="2190113" y="366424"/>
            <a:chExt cx="1601474" cy="1067648"/>
          </a:xfrm>
        </p:grpSpPr>
        <p:graphicFrame>
          <p:nvGraphicFramePr>
            <p:cNvPr id="114" name="Chart 1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9589384"/>
                </p:ext>
              </p:extLst>
            </p:nvPr>
          </p:nvGraphicFramePr>
          <p:xfrm>
            <a:off x="2299103" y="439083"/>
            <a:ext cx="1383496" cy="9223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5" name="Chart 1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0702782"/>
                </p:ext>
              </p:extLst>
            </p:nvPr>
          </p:nvGraphicFramePr>
          <p:xfrm>
            <a:off x="2354441" y="475976"/>
            <a:ext cx="1272820" cy="848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6" name="Chart 115"/>
            <p:cNvGraphicFramePr/>
            <p:nvPr>
              <p:extLst>
                <p:ext uri="{D42A27DB-BD31-4B8C-83A1-F6EECF244321}">
                  <p14:modId xmlns:p14="http://schemas.microsoft.com/office/powerpoint/2010/main" val="3456779535"/>
                </p:ext>
              </p:extLst>
            </p:nvPr>
          </p:nvGraphicFramePr>
          <p:xfrm>
            <a:off x="2190113" y="366424"/>
            <a:ext cx="1601474" cy="1067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17" name="Chart 1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4323885"/>
                </p:ext>
              </p:extLst>
            </p:nvPr>
          </p:nvGraphicFramePr>
          <p:xfrm>
            <a:off x="2247608" y="404753"/>
            <a:ext cx="1486486" cy="990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18" name="TextBox 117"/>
            <p:cNvSpPr txBox="1"/>
            <p:nvPr/>
          </p:nvSpPr>
          <p:spPr>
            <a:xfrm>
              <a:off x="2451806" y="444466"/>
              <a:ext cx="716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Norte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560738" y="2226504"/>
            <a:ext cx="1685394" cy="1123594"/>
            <a:chOff x="3164384" y="1890424"/>
            <a:chExt cx="1601474" cy="1067648"/>
          </a:xfrm>
        </p:grpSpPr>
        <p:graphicFrame>
          <p:nvGraphicFramePr>
            <p:cNvPr id="107" name="Chart 10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6994610"/>
                </p:ext>
              </p:extLst>
            </p:nvPr>
          </p:nvGraphicFramePr>
          <p:xfrm>
            <a:off x="3273374" y="1963083"/>
            <a:ext cx="1383496" cy="9223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08" name="Chart 10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1380173"/>
                </p:ext>
              </p:extLst>
            </p:nvPr>
          </p:nvGraphicFramePr>
          <p:xfrm>
            <a:off x="3328712" y="1999976"/>
            <a:ext cx="1272820" cy="848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119" name="Chart 118"/>
            <p:cNvGraphicFramePr/>
            <p:nvPr>
              <p:extLst>
                <p:ext uri="{D42A27DB-BD31-4B8C-83A1-F6EECF244321}">
                  <p14:modId xmlns:p14="http://schemas.microsoft.com/office/powerpoint/2010/main" val="2711137349"/>
                </p:ext>
              </p:extLst>
            </p:nvPr>
          </p:nvGraphicFramePr>
          <p:xfrm>
            <a:off x="3164384" y="1890424"/>
            <a:ext cx="1601474" cy="1067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120" name="Chart 1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9709587"/>
                </p:ext>
              </p:extLst>
            </p:nvPr>
          </p:nvGraphicFramePr>
          <p:xfrm>
            <a:off x="3221879" y="1928753"/>
            <a:ext cx="1486486" cy="990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21" name="TextBox 120"/>
            <p:cNvSpPr txBox="1"/>
            <p:nvPr/>
          </p:nvSpPr>
          <p:spPr>
            <a:xfrm>
              <a:off x="3200255" y="1961687"/>
              <a:ext cx="9157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Centro-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Oeste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52895" y="3400558"/>
            <a:ext cx="1685394" cy="1123594"/>
            <a:chOff x="3676013" y="3461596"/>
            <a:chExt cx="1601474" cy="1067648"/>
          </a:xfrm>
        </p:grpSpPr>
        <p:graphicFrame>
          <p:nvGraphicFramePr>
            <p:cNvPr id="105" name="Chart 10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10380748"/>
                </p:ext>
              </p:extLst>
            </p:nvPr>
          </p:nvGraphicFramePr>
          <p:xfrm>
            <a:off x="3785003" y="3534255"/>
            <a:ext cx="1383496" cy="9223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06" name="Chart 10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6694380"/>
                </p:ext>
              </p:extLst>
            </p:nvPr>
          </p:nvGraphicFramePr>
          <p:xfrm>
            <a:off x="3840341" y="3571148"/>
            <a:ext cx="1272820" cy="848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graphicFrame>
          <p:nvGraphicFramePr>
            <p:cNvPr id="122" name="Chart 121"/>
            <p:cNvGraphicFramePr/>
            <p:nvPr>
              <p:extLst>
                <p:ext uri="{D42A27DB-BD31-4B8C-83A1-F6EECF244321}">
                  <p14:modId xmlns:p14="http://schemas.microsoft.com/office/powerpoint/2010/main" val="430829494"/>
                </p:ext>
              </p:extLst>
            </p:nvPr>
          </p:nvGraphicFramePr>
          <p:xfrm>
            <a:off x="3676013" y="3461596"/>
            <a:ext cx="1601474" cy="1067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123" name="Chart 1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3444162"/>
                </p:ext>
              </p:extLst>
            </p:nvPr>
          </p:nvGraphicFramePr>
          <p:xfrm>
            <a:off x="3733508" y="3499925"/>
            <a:ext cx="1486486" cy="990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sp>
          <p:nvSpPr>
            <p:cNvPr id="124" name="TextBox 123"/>
            <p:cNvSpPr txBox="1"/>
            <p:nvPr/>
          </p:nvSpPr>
          <p:spPr>
            <a:xfrm>
              <a:off x="4025408" y="3520466"/>
              <a:ext cx="662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Sul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39220" y="2257558"/>
            <a:ext cx="1685394" cy="1123594"/>
            <a:chOff x="4962338" y="2318596"/>
            <a:chExt cx="1601474" cy="1067648"/>
          </a:xfrm>
        </p:grpSpPr>
        <p:graphicFrame>
          <p:nvGraphicFramePr>
            <p:cNvPr id="109" name="Chart 10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5159188"/>
                </p:ext>
              </p:extLst>
            </p:nvPr>
          </p:nvGraphicFramePr>
          <p:xfrm>
            <a:off x="5071328" y="2391255"/>
            <a:ext cx="1383496" cy="9223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graphicFrame>
          <p:nvGraphicFramePr>
            <p:cNvPr id="110" name="Chart 10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031132"/>
                </p:ext>
              </p:extLst>
            </p:nvPr>
          </p:nvGraphicFramePr>
          <p:xfrm>
            <a:off x="5126666" y="2428148"/>
            <a:ext cx="1272820" cy="848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graphicFrame>
          <p:nvGraphicFramePr>
            <p:cNvPr id="111" name="Chart 110"/>
            <p:cNvGraphicFramePr/>
            <p:nvPr>
              <p:extLst>
                <p:ext uri="{D42A27DB-BD31-4B8C-83A1-F6EECF244321}">
                  <p14:modId xmlns:p14="http://schemas.microsoft.com/office/powerpoint/2010/main" val="491849484"/>
                </p:ext>
              </p:extLst>
            </p:nvPr>
          </p:nvGraphicFramePr>
          <p:xfrm>
            <a:off x="4962338" y="2318596"/>
            <a:ext cx="1601474" cy="1067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7"/>
            </a:graphicData>
          </a:graphic>
        </p:graphicFrame>
        <p:graphicFrame>
          <p:nvGraphicFramePr>
            <p:cNvPr id="125" name="Chart 1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7442272"/>
                </p:ext>
              </p:extLst>
            </p:nvPr>
          </p:nvGraphicFramePr>
          <p:xfrm>
            <a:off x="5019833" y="2356925"/>
            <a:ext cx="1486486" cy="990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8"/>
            </a:graphicData>
          </a:graphic>
        </p:graphicFrame>
        <p:sp>
          <p:nvSpPr>
            <p:cNvPr id="126" name="TextBox 125"/>
            <p:cNvSpPr txBox="1"/>
            <p:nvPr/>
          </p:nvSpPr>
          <p:spPr>
            <a:xfrm>
              <a:off x="4984512" y="2386645"/>
              <a:ext cx="8449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Sudeste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60945" y="1058658"/>
            <a:ext cx="1685394" cy="1123594"/>
            <a:chOff x="5009513" y="682111"/>
            <a:chExt cx="1601474" cy="1067648"/>
          </a:xfrm>
        </p:grpSpPr>
        <p:graphicFrame>
          <p:nvGraphicFramePr>
            <p:cNvPr id="112" name="Chart 1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7243319"/>
                </p:ext>
              </p:extLst>
            </p:nvPr>
          </p:nvGraphicFramePr>
          <p:xfrm>
            <a:off x="5118503" y="754770"/>
            <a:ext cx="1383496" cy="92233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9"/>
            </a:graphicData>
          </a:graphic>
        </p:graphicFrame>
        <p:graphicFrame>
          <p:nvGraphicFramePr>
            <p:cNvPr id="113" name="Chart 1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7310006"/>
                </p:ext>
              </p:extLst>
            </p:nvPr>
          </p:nvGraphicFramePr>
          <p:xfrm>
            <a:off x="5173841" y="791663"/>
            <a:ext cx="1272820" cy="8485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0"/>
            </a:graphicData>
          </a:graphic>
        </p:graphicFrame>
        <p:graphicFrame>
          <p:nvGraphicFramePr>
            <p:cNvPr id="127" name="Chart 126"/>
            <p:cNvGraphicFramePr/>
            <p:nvPr>
              <p:extLst>
                <p:ext uri="{D42A27DB-BD31-4B8C-83A1-F6EECF244321}">
                  <p14:modId xmlns:p14="http://schemas.microsoft.com/office/powerpoint/2010/main" val="3492501921"/>
                </p:ext>
              </p:extLst>
            </p:nvPr>
          </p:nvGraphicFramePr>
          <p:xfrm>
            <a:off x="5009513" y="682111"/>
            <a:ext cx="1601474" cy="1067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graphicFrame>
          <p:nvGraphicFramePr>
            <p:cNvPr id="128" name="Chart 1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51963394"/>
                </p:ext>
              </p:extLst>
            </p:nvPr>
          </p:nvGraphicFramePr>
          <p:xfrm>
            <a:off x="5067008" y="720440"/>
            <a:ext cx="1486486" cy="9909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sp>
          <p:nvSpPr>
            <p:cNvPr id="129" name="TextBox 128"/>
            <p:cNvSpPr txBox="1"/>
            <p:nvPr/>
          </p:nvSpPr>
          <p:spPr>
            <a:xfrm>
              <a:off x="5037873" y="763210"/>
              <a:ext cx="927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Nordeste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1" name="TextBox 13"/>
          <p:cNvSpPr txBox="1">
            <a:spLocks noChangeArrowheads="1"/>
          </p:cNvSpPr>
          <p:nvPr/>
        </p:nvSpPr>
        <p:spPr bwMode="auto">
          <a:xfrm>
            <a:off x="228600" y="4866501"/>
            <a:ext cx="196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 smtClean="0">
                <a:solidFill>
                  <a:srgbClr val="000000"/>
                </a:solidFill>
              </a:rPr>
              <a:t>Fonte</a:t>
            </a:r>
            <a:r>
              <a:rPr lang="en-US" sz="800" dirty="0" smtClean="0">
                <a:solidFill>
                  <a:srgbClr val="000000"/>
                </a:solidFill>
              </a:rPr>
              <a:t>: IBGE, IPEA (CAGR 2007-2011)</a:t>
            </a:r>
            <a:endParaRPr lang="en-US" sz="800" dirty="0">
              <a:solidFill>
                <a:srgbClr val="0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98426" y="2964436"/>
            <a:ext cx="897373" cy="276999"/>
            <a:chOff x="7084626" y="1901722"/>
            <a:chExt cx="897373" cy="276999"/>
          </a:xfrm>
        </p:grpSpPr>
        <p:sp>
          <p:nvSpPr>
            <p:cNvPr id="52" name="Rectangle 51"/>
            <p:cNvSpPr/>
            <p:nvPr/>
          </p:nvSpPr>
          <p:spPr>
            <a:xfrm>
              <a:off x="7084626" y="1964021"/>
              <a:ext cx="152400" cy="152400"/>
            </a:xfrm>
            <a:prstGeom prst="rect">
              <a:avLst/>
            </a:prstGeom>
            <a:solidFill>
              <a:srgbClr val="FFFFFF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13226" y="1901722"/>
              <a:ext cx="6687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Região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96252" y="3315209"/>
            <a:ext cx="966302" cy="276999"/>
            <a:chOff x="7084626" y="2466872"/>
            <a:chExt cx="966302" cy="276999"/>
          </a:xfrm>
        </p:grpSpPr>
        <p:sp>
          <p:nvSpPr>
            <p:cNvPr id="51" name="Rectangle 50"/>
            <p:cNvSpPr/>
            <p:nvPr/>
          </p:nvSpPr>
          <p:spPr>
            <a:xfrm>
              <a:off x="7084626" y="2536722"/>
              <a:ext cx="152400" cy="152400"/>
            </a:xfrm>
            <a:prstGeom prst="rect">
              <a:avLst/>
            </a:prstGeom>
            <a:solidFill>
              <a:srgbClr val="1579FF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313226" y="2466872"/>
              <a:ext cx="73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Capitais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96252" y="3665093"/>
            <a:ext cx="1511323" cy="276999"/>
            <a:chOff x="7084626" y="3019322"/>
            <a:chExt cx="1511323" cy="276999"/>
          </a:xfrm>
        </p:grpSpPr>
        <p:sp>
          <p:nvSpPr>
            <p:cNvPr id="50" name="Rectangle 49"/>
            <p:cNvSpPr/>
            <p:nvPr/>
          </p:nvSpPr>
          <p:spPr>
            <a:xfrm>
              <a:off x="7084626" y="3095522"/>
              <a:ext cx="152400" cy="152400"/>
            </a:xfrm>
            <a:prstGeom prst="rect">
              <a:avLst/>
            </a:prstGeom>
            <a:solidFill>
              <a:srgbClr val="FCB514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13226" y="3019322"/>
              <a:ext cx="1282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Cidades Médias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98426" y="4015423"/>
            <a:ext cx="1536971" cy="276999"/>
            <a:chOff x="7084626" y="3578122"/>
            <a:chExt cx="1536971" cy="276999"/>
          </a:xfrm>
        </p:grpSpPr>
        <p:sp>
          <p:nvSpPr>
            <p:cNvPr id="49" name="Rectangle 48"/>
            <p:cNvSpPr/>
            <p:nvPr/>
          </p:nvSpPr>
          <p:spPr>
            <a:xfrm>
              <a:off x="7084626" y="3640421"/>
              <a:ext cx="152400" cy="152400"/>
            </a:xfrm>
            <a:prstGeom prst="rect">
              <a:avLst/>
            </a:prstGeom>
            <a:solidFill>
              <a:srgbClr val="739BCB">
                <a:lumMod val="5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313226" y="3578122"/>
              <a:ext cx="13083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Demais Cidades</a:t>
              </a:r>
              <a:endParaRPr kumimoji="0" lang="pt-BR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586740" y="1203959"/>
            <a:ext cx="2689860" cy="33567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Crescimento econômico em processo de </a:t>
            </a:r>
            <a:r>
              <a:rPr lang="pt-BR" sz="2000" b="1" dirty="0" smtClean="0">
                <a:solidFill>
                  <a:srgbClr val="000000"/>
                </a:solidFill>
              </a:rPr>
              <a:t>descentralização</a:t>
            </a:r>
          </a:p>
          <a:p>
            <a:pPr algn="ctr"/>
            <a:endParaRPr lang="pt-BR" sz="2400" b="1" dirty="0"/>
          </a:p>
          <a:p>
            <a:pPr algn="ctr"/>
            <a:endParaRPr lang="pt-BR" sz="2400" b="1" dirty="0"/>
          </a:p>
          <a:p>
            <a:pPr algn="ctr"/>
            <a:r>
              <a:rPr lang="pt-BR" dirty="0"/>
              <a:t>Necessidade de </a:t>
            </a:r>
            <a:r>
              <a:rPr lang="pt-BR" sz="2000" b="1" dirty="0">
                <a:solidFill>
                  <a:srgbClr val="000000"/>
                </a:solidFill>
              </a:rPr>
              <a:t>integração </a:t>
            </a:r>
            <a:r>
              <a:rPr lang="pt-BR" sz="2000" b="1" dirty="0" smtClean="0">
                <a:solidFill>
                  <a:srgbClr val="000000"/>
                </a:solidFill>
              </a:rPr>
              <a:t>regional</a:t>
            </a:r>
            <a:endParaRPr lang="pt-BR" sz="2000" b="1" dirty="0">
              <a:solidFill>
                <a:srgbClr val="000000"/>
              </a:solidFill>
            </a:endParaRPr>
          </a:p>
        </p:txBody>
      </p:sp>
      <p:pic>
        <p:nvPicPr>
          <p:cNvPr id="57" name="Imagem 5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5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03288" y="244475"/>
            <a:ext cx="8240712" cy="42386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Demanda Por Transporte Aéreo</a:t>
            </a:r>
            <a:endParaRPr lang="pt-BR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00113" y="671513"/>
            <a:ext cx="8243887" cy="2889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>
                <a:solidFill>
                  <a:srgbClr val="002060"/>
                </a:solidFill>
                <a:latin typeface="Arial Black" panose="020B0A04020102020204" pitchFamily="34" charset="0"/>
                <a:ea typeface="ＭＳ Ｐゴシック" pitchFamily="34" charset="-128"/>
              </a:rPr>
              <a:t>Brasil – Doméstico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600" y="4866501"/>
            <a:ext cx="2153154" cy="25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 err="1">
                <a:solidFill>
                  <a:srgbClr val="000000"/>
                </a:solidFill>
              </a:rPr>
              <a:t>Fonte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smtClean="0">
                <a:solidFill>
                  <a:srgbClr val="000000"/>
                </a:solidFill>
              </a:rPr>
              <a:t>Embraer Market Outlook 2016-2035</a:t>
            </a:r>
            <a:endParaRPr lang="en-US" sz="800" dirty="0">
              <a:solidFill>
                <a:srgbClr val="0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35968688"/>
              </p:ext>
            </p:extLst>
          </p:nvPr>
        </p:nvGraphicFramePr>
        <p:xfrm>
          <a:off x="558979" y="1146312"/>
          <a:ext cx="7670621" cy="3444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708852" y="1358991"/>
            <a:ext cx="2697417" cy="508296"/>
            <a:chOff x="4536576" y="1730047"/>
            <a:chExt cx="2697417" cy="508296"/>
          </a:xfrm>
        </p:grpSpPr>
        <p:sp>
          <p:nvSpPr>
            <p:cNvPr id="32" name="Up Arrow 31"/>
            <p:cNvSpPr/>
            <p:nvPr/>
          </p:nvSpPr>
          <p:spPr>
            <a:xfrm rot="3600000">
              <a:off x="5631137" y="635486"/>
              <a:ext cx="508296" cy="2697417"/>
            </a:xfrm>
            <a:prstGeom prst="upArrow">
              <a:avLst/>
            </a:prstGeom>
            <a:solidFill>
              <a:schemeClr val="accent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19800000">
              <a:off x="5311706" y="1792825"/>
              <a:ext cx="1139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/>
                <a:t>6%</a:t>
              </a:r>
              <a:r>
                <a:rPr lang="pt-BR" dirty="0" smtClean="0"/>
                <a:t> </a:t>
              </a:r>
              <a:r>
                <a:rPr lang="pt-BR" sz="1400" dirty="0" smtClean="0"/>
                <a:t>ao Ano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900000">
            <a:off x="1428939" y="2750462"/>
            <a:ext cx="2697417" cy="508296"/>
            <a:chOff x="4536576" y="1730047"/>
            <a:chExt cx="2697417" cy="508296"/>
          </a:xfrm>
        </p:grpSpPr>
        <p:sp>
          <p:nvSpPr>
            <p:cNvPr id="36" name="Up Arrow 35"/>
            <p:cNvSpPr/>
            <p:nvPr/>
          </p:nvSpPr>
          <p:spPr>
            <a:xfrm rot="3600000">
              <a:off x="5631137" y="635486"/>
              <a:ext cx="508296" cy="2697417"/>
            </a:xfrm>
            <a:prstGeom prst="upArrow">
              <a:avLst/>
            </a:prstGeom>
            <a:solidFill>
              <a:srgbClr val="0070C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9800000">
              <a:off x="5247585" y="1792825"/>
              <a:ext cx="12680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10%</a:t>
              </a:r>
              <a:r>
                <a:rPr lang="pt-BR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smtClean="0">
                  <a:solidFill>
                    <a:schemeClr val="bg1"/>
                  </a:solidFill>
                </a:rPr>
                <a:t>ao Ano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3869922" y="1761660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2060"/>
                </a:solidFill>
                <a:latin typeface="Arial" charset="0"/>
              </a:rPr>
              <a:t>Obrigado!</a:t>
            </a:r>
          </a:p>
        </p:txBody>
      </p:sp>
      <p:pic>
        <p:nvPicPr>
          <p:cNvPr id="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47714"/>
            <a:ext cx="2406254" cy="79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5"/>
          <p:cNvSpPr txBox="1">
            <a:spLocks noChangeArrowheads="1"/>
          </p:cNvSpPr>
          <p:nvPr/>
        </p:nvSpPr>
        <p:spPr bwMode="auto">
          <a:xfrm>
            <a:off x="3491880" y="3111810"/>
            <a:ext cx="1971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chemeClr val="accent6"/>
                </a:solidFill>
                <a:latin typeface="Arial" charset="0"/>
              </a:rPr>
              <a:t>www.aiab.org.br</a:t>
            </a:r>
          </a:p>
        </p:txBody>
      </p:sp>
      <p:sp>
        <p:nvSpPr>
          <p:cNvPr id="10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76470" y="4863137"/>
            <a:ext cx="3543300" cy="205740"/>
          </a:xfrm>
        </p:spPr>
        <p:txBody>
          <a:bodyPr/>
          <a:lstStyle/>
          <a:p>
            <a:pPr algn="l"/>
            <a:r>
              <a:rPr lang="pt-BR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AIAB-010/2016</a:t>
            </a:r>
            <a:endParaRPr lang="pt-BR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69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 noGrp="1"/>
          </p:cNvSpPr>
          <p:nvPr>
            <p:ph type="ctrTitle" idx="4294967295"/>
          </p:nvPr>
        </p:nvSpPr>
        <p:spPr>
          <a:xfrm>
            <a:off x="1133475" y="2202880"/>
            <a:ext cx="6867525" cy="38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HISTÓRICO DE AERONAVES COMERCIAIS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>
          <a:xfrm>
            <a:off x="1332350" y="145070"/>
            <a:ext cx="6867525" cy="318549"/>
          </a:xfrm>
          <a:prstGeom prst="rect">
            <a:avLst/>
          </a:prstGeom>
          <a:noFill/>
        </p:spPr>
        <p:txBody>
          <a:bodyPr vert="horz" wrap="square" lIns="68580" tIns="34290" rIns="68580" bIns="6858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HISTÓRICO DE AERONAVES COMERCIAIS</a:t>
            </a:r>
          </a:p>
        </p:txBody>
      </p:sp>
      <p:pic>
        <p:nvPicPr>
          <p:cNvPr id="1026" name="Picture 2" descr="\\SERVIDOR\Users\Public\AIAB\2016\Apresentações\Arquivos para apresentações\1-EMB-110 Bandeira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63" y="843558"/>
            <a:ext cx="5624838" cy="327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60256" y="4125930"/>
            <a:ext cx="6840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DÉCADA 1970</a:t>
            </a:r>
          </a:p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EMB-110 Bandeirante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SERVIDOR\Users\Public\AIAB\2016\Apresentações\Arquivos para apresentações\2-EMB-120 Brasil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1" y="681540"/>
            <a:ext cx="6177545" cy="34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43001" y="4133340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DÉCADA 1980</a:t>
            </a:r>
          </a:p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EMB-120 Brasilia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1332350" y="145070"/>
            <a:ext cx="6867525" cy="318549"/>
          </a:xfrm>
          <a:prstGeom prst="rect">
            <a:avLst/>
          </a:prstGeom>
          <a:noFill/>
        </p:spPr>
        <p:txBody>
          <a:bodyPr vert="horz" wrap="square" lIns="68580" tIns="34290" rIns="68580" bIns="6858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HISTÓRICO DE AERONAVES COMERCIAIS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3000" y="4302078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DÉCADA 1990</a:t>
            </a:r>
          </a:p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ERJ-145-140-135</a:t>
            </a:r>
          </a:p>
        </p:txBody>
      </p:sp>
      <p:pic>
        <p:nvPicPr>
          <p:cNvPr id="3076" name="Picture 4" descr="\\SERVIDOR\Users\Public\AIAB\2016\Apresentações\Arquivos para apresentações\3-ERJ-145-140-1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712400"/>
            <a:ext cx="5408637" cy="358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4"/>
          <p:cNvSpPr txBox="1">
            <a:spLocks/>
          </p:cNvSpPr>
          <p:nvPr/>
        </p:nvSpPr>
        <p:spPr>
          <a:xfrm>
            <a:off x="1332350" y="145070"/>
            <a:ext cx="6867525" cy="318549"/>
          </a:xfrm>
          <a:prstGeom prst="rect">
            <a:avLst/>
          </a:prstGeom>
          <a:noFill/>
        </p:spPr>
        <p:txBody>
          <a:bodyPr vert="horz" wrap="square" lIns="68580" tIns="34290" rIns="68580" bIns="6858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HISTÓRICO DE AERONAVES COMERCIAIS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SERVIDOR\Users\Public\AIAB\2016\Apresentações\Arquivos para apresentações\4-E-Jets 170-175-190-1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31" y="730099"/>
            <a:ext cx="5604094" cy="373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53826" y="4470438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DÉCADA 2000</a:t>
            </a:r>
          </a:p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pt-BR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Jets</a:t>
            </a:r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170-175-190-195</a:t>
            </a:r>
          </a:p>
        </p:txBody>
      </p:sp>
      <p:sp>
        <p:nvSpPr>
          <p:cNvPr id="10" name="Título 4"/>
          <p:cNvSpPr txBox="1">
            <a:spLocks/>
          </p:cNvSpPr>
          <p:nvPr/>
        </p:nvSpPr>
        <p:spPr>
          <a:xfrm>
            <a:off x="1332350" y="145070"/>
            <a:ext cx="6867525" cy="318549"/>
          </a:xfrm>
          <a:prstGeom prst="rect">
            <a:avLst/>
          </a:prstGeom>
          <a:noFill/>
        </p:spPr>
        <p:txBody>
          <a:bodyPr vert="horz" wrap="square" lIns="68580" tIns="34290" rIns="68580" bIns="6858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HISTÓRICO DE AERONAVES COMERCIAIS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6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SERVIDOR\Users\Public\AIAB\2016\Apresentações\Arquivos para apresentações\5-E-2 Embra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46" y="1012596"/>
            <a:ext cx="6351228" cy="300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43000" y="4020744"/>
            <a:ext cx="685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DÉCADA 2010</a:t>
            </a:r>
          </a:p>
          <a:p>
            <a:pPr algn="ctr"/>
            <a:r>
              <a:rPr lang="pt-BR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E190-E2</a:t>
            </a:r>
          </a:p>
        </p:txBody>
      </p:sp>
      <p:sp>
        <p:nvSpPr>
          <p:cNvPr id="7" name="Título 4"/>
          <p:cNvSpPr txBox="1">
            <a:spLocks/>
          </p:cNvSpPr>
          <p:nvPr/>
        </p:nvSpPr>
        <p:spPr>
          <a:xfrm>
            <a:off x="1332350" y="145070"/>
            <a:ext cx="6867525" cy="318549"/>
          </a:xfrm>
          <a:prstGeom prst="rect">
            <a:avLst/>
          </a:prstGeom>
          <a:noFill/>
        </p:spPr>
        <p:txBody>
          <a:bodyPr vert="horz" wrap="square" lIns="68580" tIns="34290" rIns="68580" bIns="6858" rtlCol="0" anchor="b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HISTÓRICO DE AERONAVES COMERCIAIS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 txBox="1">
            <a:spLocks noGrp="1"/>
          </p:cNvSpPr>
          <p:nvPr>
            <p:ph type="ctrTitle" idx="4294967295"/>
          </p:nvPr>
        </p:nvSpPr>
        <p:spPr>
          <a:xfrm>
            <a:off x="1133475" y="2202880"/>
            <a:ext cx="6867525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AVIAÇÃO REGIONAL</a:t>
            </a:r>
            <a:br>
              <a:rPr lang="pt-BR" sz="21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sz="21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Comparação Brasil x Estados Unidos</a:t>
            </a:r>
            <a:endParaRPr lang="pt-BR" sz="21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152" y="4462228"/>
            <a:ext cx="1401869" cy="46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xtos, gráficos e imagem (branco)">
  <a:themeElements>
    <a:clrScheme name="Personalizada 13">
      <a:dk1>
        <a:srgbClr val="515151"/>
      </a:dk1>
      <a:lt1>
        <a:srgbClr val="FFFFFF"/>
      </a:lt1>
      <a:dk2>
        <a:srgbClr val="6D6E71"/>
      </a:dk2>
      <a:lt2>
        <a:srgbClr val="FFFFFF"/>
      </a:lt2>
      <a:accent1>
        <a:srgbClr val="FEC025"/>
      </a:accent1>
      <a:accent2>
        <a:srgbClr val="00467E"/>
      </a:accent2>
      <a:accent3>
        <a:srgbClr val="515151"/>
      </a:accent3>
      <a:accent4>
        <a:srgbClr val="7F7F7F"/>
      </a:accent4>
      <a:accent5>
        <a:srgbClr val="A6A6A6"/>
      </a:accent5>
      <a:accent6>
        <a:srgbClr val="FFFFFF"/>
      </a:accent6>
      <a:hlink>
        <a:srgbClr val="A6A6A6"/>
      </a:hlink>
      <a:folHlink>
        <a:srgbClr val="A6A6A6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mbraer Commercial Aviation">
    <a:dk1>
      <a:srgbClr val="0051BA"/>
    </a:dk1>
    <a:lt1>
      <a:srgbClr val="FFFFFF"/>
    </a:lt1>
    <a:dk2>
      <a:srgbClr val="85888B"/>
    </a:dk2>
    <a:lt2>
      <a:srgbClr val="FFFFFF"/>
    </a:lt2>
    <a:accent1>
      <a:srgbClr val="739BCB"/>
    </a:accent1>
    <a:accent2>
      <a:srgbClr val="FCB514"/>
    </a:accent2>
    <a:accent3>
      <a:srgbClr val="1579FF"/>
    </a:accent3>
    <a:accent4>
      <a:srgbClr val="95B3D7"/>
    </a:accent4>
    <a:accent5>
      <a:srgbClr val="366092"/>
    </a:accent5>
    <a:accent6>
      <a:srgbClr val="244061"/>
    </a:accent6>
    <a:hlink>
      <a:srgbClr val="0051BA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8009</TotalTime>
  <Words>687</Words>
  <Application>Microsoft Office PowerPoint</Application>
  <PresentationFormat>Apresentação na tela (16:9)</PresentationFormat>
  <Paragraphs>173</Paragraphs>
  <Slides>26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Arial Black</vt:lpstr>
      <vt:lpstr>Arial Narrow</vt:lpstr>
      <vt:lpstr>Calibri</vt:lpstr>
      <vt:lpstr>Tunga</vt:lpstr>
      <vt:lpstr>Verdana</vt:lpstr>
      <vt:lpstr>Wingdings</vt:lpstr>
      <vt:lpstr>2_textos, gráficos e imagem (branco)</vt:lpstr>
      <vt:lpstr>Apresentação do PowerPoint</vt:lpstr>
      <vt:lpstr>AIAB</vt:lpstr>
      <vt:lpstr>HISTÓRICO DE AERONAVES COMERCIAIS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AVIAÇÃO REGIONAL Comparação Brasil x Estados Unidos</vt:lpstr>
      <vt:lpstr>Demanda por Transporte Aéreo vs. Economia</vt:lpstr>
      <vt:lpstr>Viagens por Pessoa</vt:lpstr>
      <vt:lpstr>Jatos Regionais por Pessoa</vt:lpstr>
      <vt:lpstr>Tamanho Médio da Aeronave</vt:lpstr>
      <vt:lpstr>Aviação Regional – EUA</vt:lpstr>
      <vt:lpstr>Trafego Internacional – USA</vt:lpstr>
      <vt:lpstr>Trafego Internacional – USA</vt:lpstr>
      <vt:lpstr>Trafego Internacional – USA</vt:lpstr>
      <vt:lpstr>Concentração de Voos</vt:lpstr>
      <vt:lpstr>CENÁRIO NACIONAL</vt:lpstr>
      <vt:lpstr>Evolução do Transporte Aéreo</vt:lpstr>
      <vt:lpstr>Concentração da Malha Aérea</vt:lpstr>
      <vt:lpstr>OPORTUNIDADES</vt:lpstr>
      <vt:lpstr>Destinos Servidos</vt:lpstr>
      <vt:lpstr>PIB per Capita</vt:lpstr>
      <vt:lpstr>Demanda Por Transporte Aéreo</vt:lpstr>
      <vt:lpstr>Apresentação do PowerPoint</vt:lpstr>
    </vt:vector>
  </TitlesOfParts>
  <Manager>2Show Comunicação e Marketing</Manager>
  <Company>2Show Comunicação e Marketing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JS Introduction</dc:title>
  <dc:subject>2Show Comunicação e Marketing</dc:subject>
  <dc:creator>ejmarqu</dc:creator>
  <cp:lastModifiedBy>DANIEL RODRIGUEZ BASSANI</cp:lastModifiedBy>
  <cp:revision>951</cp:revision>
  <cp:lastPrinted>2016-10-04T18:24:05Z</cp:lastPrinted>
  <dcterms:created xsi:type="dcterms:W3CDTF">2016-06-20T10:44:28Z</dcterms:created>
  <dcterms:modified xsi:type="dcterms:W3CDTF">2016-10-04T18:42:22Z</dcterms:modified>
  <cp:category>2Show Comunicação e Marketing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4261201</vt:lpwstr>
  </property>
  <property fmtid="{D5CDD505-2E9C-101B-9397-08002B2CF9AE}" pid="3" name="NXPowerLiteSettings">
    <vt:lpwstr>F800050004A000</vt:lpwstr>
  </property>
  <property fmtid="{D5CDD505-2E9C-101B-9397-08002B2CF9AE}" pid="4" name="NXPowerLiteVersion">
    <vt:lpwstr>D5.0.6</vt:lpwstr>
  </property>
</Properties>
</file>