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60" r:id="rId2"/>
    <p:sldId id="405" r:id="rId3"/>
    <p:sldId id="426" r:id="rId4"/>
    <p:sldId id="427" r:id="rId5"/>
    <p:sldId id="437" r:id="rId6"/>
    <p:sldId id="428" r:id="rId7"/>
    <p:sldId id="429" r:id="rId8"/>
    <p:sldId id="430" r:id="rId9"/>
    <p:sldId id="431" r:id="rId10"/>
    <p:sldId id="433" r:id="rId11"/>
    <p:sldId id="432" r:id="rId12"/>
    <p:sldId id="442" r:id="rId13"/>
    <p:sldId id="443" r:id="rId14"/>
    <p:sldId id="444" r:id="rId15"/>
    <p:sldId id="445" r:id="rId16"/>
    <p:sldId id="446" r:id="rId17"/>
    <p:sldId id="449" r:id="rId18"/>
    <p:sldId id="447" r:id="rId19"/>
    <p:sldId id="448" r:id="rId20"/>
    <p:sldId id="450" r:id="rId21"/>
    <p:sldId id="451" r:id="rId22"/>
    <p:sldId id="452" r:id="rId23"/>
    <p:sldId id="453" r:id="rId24"/>
    <p:sldId id="454" r:id="rId25"/>
    <p:sldId id="455" r:id="rId26"/>
    <p:sldId id="456" r:id="rId27"/>
    <p:sldId id="457" r:id="rId28"/>
    <p:sldId id="458" r:id="rId29"/>
    <p:sldId id="459" r:id="rId30"/>
    <p:sldId id="425" r:id="rId3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nardo Patta Schettini - SPREV" initials="BPS-S" lastIdx="1" clrIdx="0">
    <p:extLst>
      <p:ext uri="{19B8F6BF-5375-455C-9EA6-DF929625EA0E}">
        <p15:presenceInfo xmlns:p15="http://schemas.microsoft.com/office/powerpoint/2012/main" userId="S-1-5-21-1697374388-3250189584-3178474174-31977" providerId="AD"/>
      </p:ext>
    </p:extLst>
  </p:cmAuthor>
  <p:cmAuthor id="2" name="Geraldo Silva Filho" initials="GSF" lastIdx="4" clrIdx="1">
    <p:extLst>
      <p:ext uri="{19B8F6BF-5375-455C-9EA6-DF929625EA0E}">
        <p15:presenceInfo xmlns:p15="http://schemas.microsoft.com/office/powerpoint/2012/main" userId="a3e40846d8ffd648" providerId="Windows Live"/>
      </p:ext>
    </p:extLst>
  </p:cmAuthor>
  <p:cmAuthor id="3" name="Thaís" initials="T" lastIdx="3" clrIdx="2">
    <p:extLst>
      <p:ext uri="{19B8F6BF-5375-455C-9EA6-DF929625EA0E}">
        <p15:presenceInfo xmlns:p15="http://schemas.microsoft.com/office/powerpoint/2012/main" userId="7b50f40e8c2eae3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6262"/>
    <a:srgbClr val="565656"/>
    <a:srgbClr val="FF9900"/>
    <a:srgbClr val="008000"/>
    <a:srgbClr val="FF6600"/>
    <a:srgbClr val="DDA819"/>
    <a:srgbClr val="FFD13F"/>
    <a:srgbClr val="93C900"/>
    <a:srgbClr val="009674"/>
    <a:srgbClr val="008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289FD8-2443-411C-A532-23E036E35830}" v="60" dt="2023-11-21T12:58:29.05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Estilo Mé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91"/>
    <p:restoredTop sz="95865" autoAdjust="0"/>
  </p:normalViewPr>
  <p:slideViewPr>
    <p:cSldViewPr snapToGrid="0" snapToObjects="1">
      <p:cViewPr varScale="1">
        <p:scale>
          <a:sx n="108" d="100"/>
          <a:sy n="108" d="100"/>
        </p:scale>
        <p:origin x="456" y="9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-1110"/>
    </p:cViewPr>
  </p:sorterViewPr>
  <p:notesViewPr>
    <p:cSldViewPr snapToGrid="0" snapToObjects="1">
      <p:cViewPr varScale="1">
        <p:scale>
          <a:sx n="85" d="100"/>
          <a:sy n="85" d="100"/>
        </p:scale>
        <p:origin x="384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xandre Zioli Fernandes" userId="9dae8d3a-3196-46b8-a698-a2a6b5ecc22a" providerId="ADAL" clId="{7D289FD8-2443-411C-A532-23E036E35830}"/>
    <pc:docChg chg="undo redo custSel modSld">
      <pc:chgData name="Alexandre Zioli Fernandes" userId="9dae8d3a-3196-46b8-a698-a2a6b5ecc22a" providerId="ADAL" clId="{7D289FD8-2443-411C-A532-23E036E35830}" dt="2023-11-24T13:02:58.601" v="320" actId="1076"/>
      <pc:docMkLst>
        <pc:docMk/>
      </pc:docMkLst>
      <pc:sldChg chg="modSp mod">
        <pc:chgData name="Alexandre Zioli Fernandes" userId="9dae8d3a-3196-46b8-a698-a2a6b5ecc22a" providerId="ADAL" clId="{7D289FD8-2443-411C-A532-23E036E35830}" dt="2023-11-24T13:02:58.601" v="320" actId="1076"/>
        <pc:sldMkLst>
          <pc:docMk/>
          <pc:sldMk cId="3574200244" sldId="260"/>
        </pc:sldMkLst>
        <pc:spChg chg="mod">
          <ac:chgData name="Alexandre Zioli Fernandes" userId="9dae8d3a-3196-46b8-a698-a2a6b5ecc22a" providerId="ADAL" clId="{7D289FD8-2443-411C-A532-23E036E35830}" dt="2023-11-24T13:02:58.601" v="320" actId="1076"/>
          <ac:spMkLst>
            <pc:docMk/>
            <pc:sldMk cId="3574200244" sldId="260"/>
            <ac:spMk id="3" creationId="{526D86F6-2DE5-4030-A719-A3DE7CCD2331}"/>
          </ac:spMkLst>
        </pc:spChg>
        <pc:spChg chg="mod">
          <ac:chgData name="Alexandre Zioli Fernandes" userId="9dae8d3a-3196-46b8-a698-a2a6b5ecc22a" providerId="ADAL" clId="{7D289FD8-2443-411C-A532-23E036E35830}" dt="2023-11-24T13:02:45.593" v="317" actId="1076"/>
          <ac:spMkLst>
            <pc:docMk/>
            <pc:sldMk cId="3574200244" sldId="260"/>
            <ac:spMk id="8" creationId="{BF326FB2-CF0C-4986-BDA3-C89D31CD6AF1}"/>
          </ac:spMkLst>
        </pc:spChg>
      </pc:sldChg>
      <pc:sldChg chg="modSp mod">
        <pc:chgData name="Alexandre Zioli Fernandes" userId="9dae8d3a-3196-46b8-a698-a2a6b5ecc22a" providerId="ADAL" clId="{7D289FD8-2443-411C-A532-23E036E35830}" dt="2023-11-16T13:29:42.683" v="12" actId="14100"/>
        <pc:sldMkLst>
          <pc:docMk/>
          <pc:sldMk cId="2992258702" sldId="405"/>
        </pc:sldMkLst>
        <pc:spChg chg="mod">
          <ac:chgData name="Alexandre Zioli Fernandes" userId="9dae8d3a-3196-46b8-a698-a2a6b5ecc22a" providerId="ADAL" clId="{7D289FD8-2443-411C-A532-23E036E35830}" dt="2023-11-16T13:29:42.683" v="12" actId="14100"/>
          <ac:spMkLst>
            <pc:docMk/>
            <pc:sldMk cId="2992258702" sldId="405"/>
            <ac:spMk id="8" creationId="{203FD1E8-8F74-534E-8648-13465814FBE8}"/>
          </ac:spMkLst>
        </pc:spChg>
      </pc:sldChg>
      <pc:sldChg chg="modSp mod">
        <pc:chgData name="Alexandre Zioli Fernandes" userId="9dae8d3a-3196-46b8-a698-a2a6b5ecc22a" providerId="ADAL" clId="{7D289FD8-2443-411C-A532-23E036E35830}" dt="2023-11-16T13:28:56.791" v="10" actId="20577"/>
        <pc:sldMkLst>
          <pc:docMk/>
          <pc:sldMk cId="1308789336" sldId="425"/>
        </pc:sldMkLst>
        <pc:spChg chg="mod">
          <ac:chgData name="Alexandre Zioli Fernandes" userId="9dae8d3a-3196-46b8-a698-a2a6b5ecc22a" providerId="ADAL" clId="{7D289FD8-2443-411C-A532-23E036E35830}" dt="2023-11-16T13:28:56.791" v="10" actId="20577"/>
          <ac:spMkLst>
            <pc:docMk/>
            <pc:sldMk cId="1308789336" sldId="425"/>
            <ac:spMk id="3" creationId="{7C0D9A0C-EA46-4DE4-A109-7D7D7501DE85}"/>
          </ac:spMkLst>
        </pc:spChg>
      </pc:sldChg>
      <pc:sldChg chg="modSp mod">
        <pc:chgData name="Alexandre Zioli Fernandes" userId="9dae8d3a-3196-46b8-a698-a2a6b5ecc22a" providerId="ADAL" clId="{7D289FD8-2443-411C-A532-23E036E35830}" dt="2023-11-16T13:32:19.868" v="79" actId="20577"/>
        <pc:sldMkLst>
          <pc:docMk/>
          <pc:sldMk cId="1952427554" sldId="431"/>
        </pc:sldMkLst>
        <pc:spChg chg="mod">
          <ac:chgData name="Alexandre Zioli Fernandes" userId="9dae8d3a-3196-46b8-a698-a2a6b5ecc22a" providerId="ADAL" clId="{7D289FD8-2443-411C-A532-23E036E35830}" dt="2023-11-16T13:32:19.868" v="79" actId="20577"/>
          <ac:spMkLst>
            <pc:docMk/>
            <pc:sldMk cId="1952427554" sldId="431"/>
            <ac:spMk id="8" creationId="{203FD1E8-8F74-534E-8648-13465814FBE8}"/>
          </ac:spMkLst>
        </pc:spChg>
      </pc:sldChg>
      <pc:sldChg chg="addSp delSp modSp mod">
        <pc:chgData name="Alexandre Zioli Fernandes" userId="9dae8d3a-3196-46b8-a698-a2a6b5ecc22a" providerId="ADAL" clId="{7D289FD8-2443-411C-A532-23E036E35830}" dt="2023-11-17T18:46:01.211" v="100" actId="1076"/>
        <pc:sldMkLst>
          <pc:docMk/>
          <pc:sldMk cId="478111591" sldId="432"/>
        </pc:sldMkLst>
        <pc:graphicFrameChg chg="add del mod">
          <ac:chgData name="Alexandre Zioli Fernandes" userId="9dae8d3a-3196-46b8-a698-a2a6b5ecc22a" providerId="ADAL" clId="{7D289FD8-2443-411C-A532-23E036E35830}" dt="2023-11-17T18:44:03.937" v="85"/>
          <ac:graphicFrameMkLst>
            <pc:docMk/>
            <pc:sldMk cId="478111591" sldId="432"/>
            <ac:graphicFrameMk id="2" creationId="{77F66E65-CE70-3B23-871D-3C4B28031106}"/>
          </ac:graphicFrameMkLst>
        </pc:graphicFrameChg>
        <pc:picChg chg="mod">
          <ac:chgData name="Alexandre Zioli Fernandes" userId="9dae8d3a-3196-46b8-a698-a2a6b5ecc22a" providerId="ADAL" clId="{7D289FD8-2443-411C-A532-23E036E35830}" dt="2023-11-17T18:46:01.211" v="100" actId="1076"/>
          <ac:picMkLst>
            <pc:docMk/>
            <pc:sldMk cId="478111591" sldId="432"/>
            <ac:picMk id="3" creationId="{EF016953-B2A0-9A56-36B3-A439EDE1A8F1}"/>
          </ac:picMkLst>
        </pc:picChg>
        <pc:picChg chg="del">
          <ac:chgData name="Alexandre Zioli Fernandes" userId="9dae8d3a-3196-46b8-a698-a2a6b5ecc22a" providerId="ADAL" clId="{7D289FD8-2443-411C-A532-23E036E35830}" dt="2023-11-17T18:43:52.227" v="83" actId="478"/>
          <ac:picMkLst>
            <pc:docMk/>
            <pc:sldMk cId="478111591" sldId="432"/>
            <ac:picMk id="7" creationId="{035B8F05-CC15-FEC0-6B72-23D803EBF256}"/>
          </ac:picMkLst>
        </pc:picChg>
      </pc:sldChg>
      <pc:sldChg chg="modSp mod">
        <pc:chgData name="Alexandre Zioli Fernandes" userId="9dae8d3a-3196-46b8-a698-a2a6b5ecc22a" providerId="ADAL" clId="{7D289FD8-2443-411C-A532-23E036E35830}" dt="2023-11-16T13:32:25.469" v="82" actId="20577"/>
        <pc:sldMkLst>
          <pc:docMk/>
          <pc:sldMk cId="1974279501" sldId="433"/>
        </pc:sldMkLst>
        <pc:spChg chg="mod">
          <ac:chgData name="Alexandre Zioli Fernandes" userId="9dae8d3a-3196-46b8-a698-a2a6b5ecc22a" providerId="ADAL" clId="{7D289FD8-2443-411C-A532-23E036E35830}" dt="2023-11-16T13:32:25.469" v="82" actId="20577"/>
          <ac:spMkLst>
            <pc:docMk/>
            <pc:sldMk cId="1974279501" sldId="433"/>
            <ac:spMk id="8" creationId="{203FD1E8-8F74-534E-8648-13465814FBE8}"/>
          </ac:spMkLst>
        </pc:spChg>
      </pc:sldChg>
      <pc:sldChg chg="addSp delSp modSp mod">
        <pc:chgData name="Alexandre Zioli Fernandes" userId="9dae8d3a-3196-46b8-a698-a2a6b5ecc22a" providerId="ADAL" clId="{7D289FD8-2443-411C-A532-23E036E35830}" dt="2023-11-17T18:48:40.713" v="110" actId="1076"/>
        <pc:sldMkLst>
          <pc:docMk/>
          <pc:sldMk cId="2365990521" sldId="442"/>
        </pc:sldMkLst>
        <pc:picChg chg="add del">
          <ac:chgData name="Alexandre Zioli Fernandes" userId="9dae8d3a-3196-46b8-a698-a2a6b5ecc22a" providerId="ADAL" clId="{7D289FD8-2443-411C-A532-23E036E35830}" dt="2023-11-17T18:48:09.553" v="103" actId="478"/>
          <ac:picMkLst>
            <pc:docMk/>
            <pc:sldMk cId="2365990521" sldId="442"/>
            <ac:picMk id="2" creationId="{7C1AA199-9798-6F9A-D3B1-F2661011B479}"/>
          </ac:picMkLst>
        </pc:picChg>
        <pc:picChg chg="mod">
          <ac:chgData name="Alexandre Zioli Fernandes" userId="9dae8d3a-3196-46b8-a698-a2a6b5ecc22a" providerId="ADAL" clId="{7D289FD8-2443-411C-A532-23E036E35830}" dt="2023-11-17T18:48:40.713" v="110" actId="1076"/>
          <ac:picMkLst>
            <pc:docMk/>
            <pc:sldMk cId="2365990521" sldId="442"/>
            <ac:picMk id="3" creationId="{7C41A3B7-F47B-55FD-8C38-9C76BA816333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17T18:51:52.962" v="124" actId="1076"/>
        <pc:sldMkLst>
          <pc:docMk/>
          <pc:sldMk cId="1027766869" sldId="443"/>
        </pc:sldMkLst>
        <pc:graphicFrameChg chg="add mod">
          <ac:chgData name="Alexandre Zioli Fernandes" userId="9dae8d3a-3196-46b8-a698-a2a6b5ecc22a" providerId="ADAL" clId="{7D289FD8-2443-411C-A532-23E036E35830}" dt="2023-11-17T18:51:03.665" v="113"/>
          <ac:graphicFrameMkLst>
            <pc:docMk/>
            <pc:sldMk cId="1027766869" sldId="443"/>
            <ac:graphicFrameMk id="2" creationId="{895AED90-F2D2-428B-93BF-988BA1B2B2F8}"/>
          </ac:graphicFrameMkLst>
        </pc:graphicFrameChg>
        <pc:picChg chg="del">
          <ac:chgData name="Alexandre Zioli Fernandes" userId="9dae8d3a-3196-46b8-a698-a2a6b5ecc22a" providerId="ADAL" clId="{7D289FD8-2443-411C-A532-23E036E35830}" dt="2023-11-17T18:50:55.235" v="111" actId="478"/>
          <ac:picMkLst>
            <pc:docMk/>
            <pc:sldMk cId="1027766869" sldId="443"/>
            <ac:picMk id="3" creationId="{4FDE74FD-29DE-7D03-B787-D89DC19A83B7}"/>
          </ac:picMkLst>
        </pc:picChg>
        <pc:picChg chg="add mod">
          <ac:chgData name="Alexandre Zioli Fernandes" userId="9dae8d3a-3196-46b8-a698-a2a6b5ecc22a" providerId="ADAL" clId="{7D289FD8-2443-411C-A532-23E036E35830}" dt="2023-11-17T18:51:52.962" v="124" actId="1076"/>
          <ac:picMkLst>
            <pc:docMk/>
            <pc:sldMk cId="1027766869" sldId="443"/>
            <ac:picMk id="4" creationId="{F949EFDE-BF37-17CC-1D0F-75D110C24C31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0T14:53:39.954" v="140" actId="1076"/>
        <pc:sldMkLst>
          <pc:docMk/>
          <pc:sldMk cId="606394363" sldId="444"/>
        </pc:sldMkLst>
        <pc:picChg chg="add del">
          <ac:chgData name="Alexandre Zioli Fernandes" userId="9dae8d3a-3196-46b8-a698-a2a6b5ecc22a" providerId="ADAL" clId="{7D289FD8-2443-411C-A532-23E036E35830}" dt="2023-11-20T14:52:21.999" v="127" actId="478"/>
          <ac:picMkLst>
            <pc:docMk/>
            <pc:sldMk cId="606394363" sldId="444"/>
            <ac:picMk id="2" creationId="{F535801D-7818-56F4-1AB2-FF7B1809FBA2}"/>
          </ac:picMkLst>
        </pc:picChg>
        <pc:picChg chg="mod">
          <ac:chgData name="Alexandre Zioli Fernandes" userId="9dae8d3a-3196-46b8-a698-a2a6b5ecc22a" providerId="ADAL" clId="{7D289FD8-2443-411C-A532-23E036E35830}" dt="2023-11-20T14:53:39.954" v="140" actId="1076"/>
          <ac:picMkLst>
            <pc:docMk/>
            <pc:sldMk cId="606394363" sldId="444"/>
            <ac:picMk id="3" creationId="{3B09703E-6ECB-C8BA-03B2-CA5C101638C3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0T14:54:36.142" v="152" actId="1076"/>
        <pc:sldMkLst>
          <pc:docMk/>
          <pc:sldMk cId="3389614337" sldId="445"/>
        </pc:sldMkLst>
        <pc:picChg chg="add mod">
          <ac:chgData name="Alexandre Zioli Fernandes" userId="9dae8d3a-3196-46b8-a698-a2a6b5ecc22a" providerId="ADAL" clId="{7D289FD8-2443-411C-A532-23E036E35830}" dt="2023-11-20T14:54:36.142" v="152" actId="1076"/>
          <ac:picMkLst>
            <pc:docMk/>
            <pc:sldMk cId="3389614337" sldId="445"/>
            <ac:picMk id="2" creationId="{E9D6C043-DFF0-FCC3-2A19-6D589AC3DEE2}"/>
          </ac:picMkLst>
        </pc:picChg>
        <pc:picChg chg="del">
          <ac:chgData name="Alexandre Zioli Fernandes" userId="9dae8d3a-3196-46b8-a698-a2a6b5ecc22a" providerId="ADAL" clId="{7D289FD8-2443-411C-A532-23E036E35830}" dt="2023-11-20T14:53:55.276" v="141" actId="478"/>
          <ac:picMkLst>
            <pc:docMk/>
            <pc:sldMk cId="3389614337" sldId="445"/>
            <ac:picMk id="3" creationId="{D75A6375-299B-BC94-B313-41D43091C92E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0T14:55:39.282" v="159" actId="1076"/>
        <pc:sldMkLst>
          <pc:docMk/>
          <pc:sldMk cId="1155727137" sldId="446"/>
        </pc:sldMkLst>
        <pc:picChg chg="mod">
          <ac:chgData name="Alexandre Zioli Fernandes" userId="9dae8d3a-3196-46b8-a698-a2a6b5ecc22a" providerId="ADAL" clId="{7D289FD8-2443-411C-A532-23E036E35830}" dt="2023-11-20T14:55:39.282" v="159" actId="1076"/>
          <ac:picMkLst>
            <pc:docMk/>
            <pc:sldMk cId="1155727137" sldId="446"/>
            <ac:picMk id="2" creationId="{A567BD45-253C-4CAE-2584-AC83B2631D3F}"/>
          </ac:picMkLst>
        </pc:picChg>
        <pc:picChg chg="del">
          <ac:chgData name="Alexandre Zioli Fernandes" userId="9dae8d3a-3196-46b8-a698-a2a6b5ecc22a" providerId="ADAL" clId="{7D289FD8-2443-411C-A532-23E036E35830}" dt="2023-11-20T14:55:06.434" v="153" actId="478"/>
          <ac:picMkLst>
            <pc:docMk/>
            <pc:sldMk cId="1155727137" sldId="446"/>
            <ac:picMk id="3" creationId="{20F6EC54-B17C-AA18-D87A-D902CD849961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0T14:57:36.266" v="177" actId="1076"/>
        <pc:sldMkLst>
          <pc:docMk/>
          <pc:sldMk cId="1075391761" sldId="447"/>
        </pc:sldMkLst>
        <pc:picChg chg="mod">
          <ac:chgData name="Alexandre Zioli Fernandes" userId="9dae8d3a-3196-46b8-a698-a2a6b5ecc22a" providerId="ADAL" clId="{7D289FD8-2443-411C-A532-23E036E35830}" dt="2023-11-20T14:57:36.266" v="177" actId="1076"/>
          <ac:picMkLst>
            <pc:docMk/>
            <pc:sldMk cId="1075391761" sldId="447"/>
            <ac:picMk id="2" creationId="{3C005576-D9FD-92B5-EC4E-CF1FDE2BA768}"/>
          </ac:picMkLst>
        </pc:picChg>
        <pc:picChg chg="del">
          <ac:chgData name="Alexandre Zioli Fernandes" userId="9dae8d3a-3196-46b8-a698-a2a6b5ecc22a" providerId="ADAL" clId="{7D289FD8-2443-411C-A532-23E036E35830}" dt="2023-11-20T14:57:08.240" v="167" actId="478"/>
          <ac:picMkLst>
            <pc:docMk/>
            <pc:sldMk cId="1075391761" sldId="447"/>
            <ac:picMk id="4" creationId="{38632908-883D-73B5-BF1C-8B860ECBD38F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0T14:58:37.900" v="189" actId="1076"/>
        <pc:sldMkLst>
          <pc:docMk/>
          <pc:sldMk cId="1447002272" sldId="448"/>
        </pc:sldMkLst>
        <pc:picChg chg="del">
          <ac:chgData name="Alexandre Zioli Fernandes" userId="9dae8d3a-3196-46b8-a698-a2a6b5ecc22a" providerId="ADAL" clId="{7D289FD8-2443-411C-A532-23E036E35830}" dt="2023-11-20T14:58:12.035" v="178" actId="478"/>
          <ac:picMkLst>
            <pc:docMk/>
            <pc:sldMk cId="1447002272" sldId="448"/>
            <ac:picMk id="2" creationId="{A2F19E1A-C260-4959-7487-F81D316003A6}"/>
          </ac:picMkLst>
        </pc:picChg>
        <pc:picChg chg="add mod">
          <ac:chgData name="Alexandre Zioli Fernandes" userId="9dae8d3a-3196-46b8-a698-a2a6b5ecc22a" providerId="ADAL" clId="{7D289FD8-2443-411C-A532-23E036E35830}" dt="2023-11-20T14:58:37.900" v="189" actId="1076"/>
          <ac:picMkLst>
            <pc:docMk/>
            <pc:sldMk cId="1447002272" sldId="448"/>
            <ac:picMk id="3" creationId="{CE32BD10-524E-FE89-BA82-14604CBA2AFD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0T14:56:29.820" v="166" actId="1076"/>
        <pc:sldMkLst>
          <pc:docMk/>
          <pc:sldMk cId="1394607863" sldId="449"/>
        </pc:sldMkLst>
        <pc:picChg chg="del">
          <ac:chgData name="Alexandre Zioli Fernandes" userId="9dae8d3a-3196-46b8-a698-a2a6b5ecc22a" providerId="ADAL" clId="{7D289FD8-2443-411C-A532-23E036E35830}" dt="2023-11-20T14:55:50.692" v="160" actId="478"/>
          <ac:picMkLst>
            <pc:docMk/>
            <pc:sldMk cId="1394607863" sldId="449"/>
            <ac:picMk id="2" creationId="{657BC1A6-0B08-EA9C-8599-F8D37956B98B}"/>
          </ac:picMkLst>
        </pc:picChg>
        <pc:picChg chg="mod">
          <ac:chgData name="Alexandre Zioli Fernandes" userId="9dae8d3a-3196-46b8-a698-a2a6b5ecc22a" providerId="ADAL" clId="{7D289FD8-2443-411C-A532-23E036E35830}" dt="2023-11-20T14:56:29.820" v="166" actId="1076"/>
          <ac:picMkLst>
            <pc:docMk/>
            <pc:sldMk cId="1394607863" sldId="449"/>
            <ac:picMk id="3" creationId="{C6B2FD09-ED98-78D2-3D87-7CB7C2CE40B4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0T15:00:41.694" v="215" actId="1076"/>
        <pc:sldMkLst>
          <pc:docMk/>
          <pc:sldMk cId="113132310" sldId="450"/>
        </pc:sldMkLst>
        <pc:picChg chg="add mod">
          <ac:chgData name="Alexandre Zioli Fernandes" userId="9dae8d3a-3196-46b8-a698-a2a6b5ecc22a" providerId="ADAL" clId="{7D289FD8-2443-411C-A532-23E036E35830}" dt="2023-11-20T15:00:41.694" v="215" actId="1076"/>
          <ac:picMkLst>
            <pc:docMk/>
            <pc:sldMk cId="113132310" sldId="450"/>
            <ac:picMk id="3" creationId="{F5F0D174-B099-9123-7B0F-B293F98F7677}"/>
          </ac:picMkLst>
        </pc:picChg>
        <pc:picChg chg="del">
          <ac:chgData name="Alexandre Zioli Fernandes" userId="9dae8d3a-3196-46b8-a698-a2a6b5ecc22a" providerId="ADAL" clId="{7D289FD8-2443-411C-A532-23E036E35830}" dt="2023-11-20T15:00:14.502" v="190" actId="478"/>
          <ac:picMkLst>
            <pc:docMk/>
            <pc:sldMk cId="113132310" sldId="450"/>
            <ac:picMk id="7" creationId="{B44BFDAC-453E-2D7B-6B01-F77DD3FAEC8A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0T15:01:48.863" v="241" actId="1076"/>
        <pc:sldMkLst>
          <pc:docMk/>
          <pc:sldMk cId="2581302990" sldId="451"/>
        </pc:sldMkLst>
        <pc:picChg chg="del">
          <ac:chgData name="Alexandre Zioli Fernandes" userId="9dae8d3a-3196-46b8-a698-a2a6b5ecc22a" providerId="ADAL" clId="{7D289FD8-2443-411C-A532-23E036E35830}" dt="2023-11-20T15:00:52.478" v="216" actId="478"/>
          <ac:picMkLst>
            <pc:docMk/>
            <pc:sldMk cId="2581302990" sldId="451"/>
            <ac:picMk id="3" creationId="{F1E335A5-477C-5337-1930-E49B87D72480}"/>
          </ac:picMkLst>
        </pc:picChg>
        <pc:picChg chg="add mod">
          <ac:chgData name="Alexandre Zioli Fernandes" userId="9dae8d3a-3196-46b8-a698-a2a6b5ecc22a" providerId="ADAL" clId="{7D289FD8-2443-411C-A532-23E036E35830}" dt="2023-11-20T15:01:48.863" v="241" actId="1076"/>
          <ac:picMkLst>
            <pc:docMk/>
            <pc:sldMk cId="2581302990" sldId="451"/>
            <ac:picMk id="4" creationId="{61B71F48-BB8E-FF7A-633E-440D2F76BC72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0T15:02:36.127" v="251" actId="1076"/>
        <pc:sldMkLst>
          <pc:docMk/>
          <pc:sldMk cId="4075801697" sldId="452"/>
        </pc:sldMkLst>
        <pc:picChg chg="del">
          <ac:chgData name="Alexandre Zioli Fernandes" userId="9dae8d3a-3196-46b8-a698-a2a6b5ecc22a" providerId="ADAL" clId="{7D289FD8-2443-411C-A532-23E036E35830}" dt="2023-11-20T15:02:13.846" v="242" actId="478"/>
          <ac:picMkLst>
            <pc:docMk/>
            <pc:sldMk cId="4075801697" sldId="452"/>
            <ac:picMk id="2" creationId="{4D0B89D2-9EC0-5619-A935-C9AAA2AA1D72}"/>
          </ac:picMkLst>
        </pc:picChg>
        <pc:picChg chg="mod">
          <ac:chgData name="Alexandre Zioli Fernandes" userId="9dae8d3a-3196-46b8-a698-a2a6b5ecc22a" providerId="ADAL" clId="{7D289FD8-2443-411C-A532-23E036E35830}" dt="2023-11-20T15:02:36.127" v="251" actId="1076"/>
          <ac:picMkLst>
            <pc:docMk/>
            <pc:sldMk cId="4075801697" sldId="452"/>
            <ac:picMk id="3" creationId="{06C81CBF-A621-1D64-D489-E40D7FCDE3EC}"/>
          </ac:picMkLst>
        </pc:picChg>
      </pc:sldChg>
      <pc:sldChg chg="modSp mod">
        <pc:chgData name="Alexandre Zioli Fernandes" userId="9dae8d3a-3196-46b8-a698-a2a6b5ecc22a" providerId="ADAL" clId="{7D289FD8-2443-411C-A532-23E036E35830}" dt="2023-11-20T15:02:44.549" v="254" actId="20577"/>
        <pc:sldMkLst>
          <pc:docMk/>
          <pc:sldMk cId="411476217" sldId="453"/>
        </pc:sldMkLst>
        <pc:spChg chg="mod">
          <ac:chgData name="Alexandre Zioli Fernandes" userId="9dae8d3a-3196-46b8-a698-a2a6b5ecc22a" providerId="ADAL" clId="{7D289FD8-2443-411C-A532-23E036E35830}" dt="2023-11-20T15:02:44.549" v="254" actId="20577"/>
          <ac:spMkLst>
            <pc:docMk/>
            <pc:sldMk cId="411476217" sldId="453"/>
            <ac:spMk id="8" creationId="{203FD1E8-8F74-534E-8648-13465814FBE8}"/>
          </ac:spMkLst>
        </pc:spChg>
      </pc:sldChg>
      <pc:sldChg chg="delSp modSp mod">
        <pc:chgData name="Alexandre Zioli Fernandes" userId="9dae8d3a-3196-46b8-a698-a2a6b5ecc22a" providerId="ADAL" clId="{7D289FD8-2443-411C-A532-23E036E35830}" dt="2023-11-20T15:04:58.176" v="264" actId="1076"/>
        <pc:sldMkLst>
          <pc:docMk/>
          <pc:sldMk cId="974843040" sldId="454"/>
        </pc:sldMkLst>
        <pc:picChg chg="del">
          <ac:chgData name="Alexandre Zioli Fernandes" userId="9dae8d3a-3196-46b8-a698-a2a6b5ecc22a" providerId="ADAL" clId="{7D289FD8-2443-411C-A532-23E036E35830}" dt="2023-11-20T15:04:34.874" v="255" actId="478"/>
          <ac:picMkLst>
            <pc:docMk/>
            <pc:sldMk cId="974843040" sldId="454"/>
            <ac:picMk id="2" creationId="{1175EEB0-F3CD-73AE-14E6-58B125AF1927}"/>
          </ac:picMkLst>
        </pc:picChg>
        <pc:picChg chg="mod">
          <ac:chgData name="Alexandre Zioli Fernandes" userId="9dae8d3a-3196-46b8-a698-a2a6b5ecc22a" providerId="ADAL" clId="{7D289FD8-2443-411C-A532-23E036E35830}" dt="2023-11-20T15:04:58.176" v="264" actId="1076"/>
          <ac:picMkLst>
            <pc:docMk/>
            <pc:sldMk cId="974843040" sldId="454"/>
            <ac:picMk id="3" creationId="{E0BD160B-B068-0B0F-3775-8BE0C719B37C}"/>
          </ac:picMkLst>
        </pc:picChg>
      </pc:sldChg>
      <pc:sldChg chg="mod modShow">
        <pc:chgData name="Alexandre Zioli Fernandes" userId="9dae8d3a-3196-46b8-a698-a2a6b5ecc22a" providerId="ADAL" clId="{7D289FD8-2443-411C-A532-23E036E35830}" dt="2023-11-20T15:06:09.969" v="265" actId="729"/>
        <pc:sldMkLst>
          <pc:docMk/>
          <pc:sldMk cId="1707973541" sldId="455"/>
        </pc:sldMkLst>
      </pc:sldChg>
      <pc:sldChg chg="delSp modSp mod">
        <pc:chgData name="Alexandre Zioli Fernandes" userId="9dae8d3a-3196-46b8-a698-a2a6b5ecc22a" providerId="ADAL" clId="{7D289FD8-2443-411C-A532-23E036E35830}" dt="2023-11-21T12:52:47.938" v="273" actId="1076"/>
        <pc:sldMkLst>
          <pc:docMk/>
          <pc:sldMk cId="1666496174" sldId="456"/>
        </pc:sldMkLst>
        <pc:picChg chg="del">
          <ac:chgData name="Alexandre Zioli Fernandes" userId="9dae8d3a-3196-46b8-a698-a2a6b5ecc22a" providerId="ADAL" clId="{7D289FD8-2443-411C-A532-23E036E35830}" dt="2023-11-21T12:52:16.715" v="266" actId="478"/>
          <ac:picMkLst>
            <pc:docMk/>
            <pc:sldMk cId="1666496174" sldId="456"/>
            <ac:picMk id="2" creationId="{254436E0-A163-BAA1-B025-FBC78E798D93}"/>
          </ac:picMkLst>
        </pc:picChg>
        <pc:picChg chg="mod">
          <ac:chgData name="Alexandre Zioli Fernandes" userId="9dae8d3a-3196-46b8-a698-a2a6b5ecc22a" providerId="ADAL" clId="{7D289FD8-2443-411C-A532-23E036E35830}" dt="2023-11-21T12:52:47.938" v="273" actId="1076"/>
          <ac:picMkLst>
            <pc:docMk/>
            <pc:sldMk cId="1666496174" sldId="456"/>
            <ac:picMk id="3" creationId="{BAF353B5-084B-B040-6FC1-4DCAED56C486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1T12:53:58.509" v="287" actId="1076"/>
        <pc:sldMkLst>
          <pc:docMk/>
          <pc:sldMk cId="3032040462" sldId="457"/>
        </pc:sldMkLst>
        <pc:picChg chg="mod">
          <ac:chgData name="Alexandre Zioli Fernandes" userId="9dae8d3a-3196-46b8-a698-a2a6b5ecc22a" providerId="ADAL" clId="{7D289FD8-2443-411C-A532-23E036E35830}" dt="2023-11-21T12:53:58.509" v="287" actId="1076"/>
          <ac:picMkLst>
            <pc:docMk/>
            <pc:sldMk cId="3032040462" sldId="457"/>
            <ac:picMk id="2" creationId="{B6872C12-FE20-783A-96F6-ED52CBB0B277}"/>
          </ac:picMkLst>
        </pc:picChg>
        <pc:picChg chg="del">
          <ac:chgData name="Alexandre Zioli Fernandes" userId="9dae8d3a-3196-46b8-a698-a2a6b5ecc22a" providerId="ADAL" clId="{7D289FD8-2443-411C-A532-23E036E35830}" dt="2023-11-21T12:53:35.410" v="274" actId="478"/>
          <ac:picMkLst>
            <pc:docMk/>
            <pc:sldMk cId="3032040462" sldId="457"/>
            <ac:picMk id="3" creationId="{7AE47C06-B050-0908-E12E-189C728D1227}"/>
          </ac:picMkLst>
        </pc:picChg>
      </pc:sldChg>
      <pc:sldChg chg="addSp delSp modSp mod">
        <pc:chgData name="Alexandre Zioli Fernandes" userId="9dae8d3a-3196-46b8-a698-a2a6b5ecc22a" providerId="ADAL" clId="{7D289FD8-2443-411C-A532-23E036E35830}" dt="2023-11-21T12:55:13.961" v="298" actId="1076"/>
        <pc:sldMkLst>
          <pc:docMk/>
          <pc:sldMk cId="2617738372" sldId="458"/>
        </pc:sldMkLst>
        <pc:picChg chg="del">
          <ac:chgData name="Alexandre Zioli Fernandes" userId="9dae8d3a-3196-46b8-a698-a2a6b5ecc22a" providerId="ADAL" clId="{7D289FD8-2443-411C-A532-23E036E35830}" dt="2023-11-21T12:54:56.002" v="288" actId="478"/>
          <ac:picMkLst>
            <pc:docMk/>
            <pc:sldMk cId="2617738372" sldId="458"/>
            <ac:picMk id="2" creationId="{90BC1A66-71D9-4BE2-CB9F-956E3FF20BE6}"/>
          </ac:picMkLst>
        </pc:picChg>
        <pc:picChg chg="add mod">
          <ac:chgData name="Alexandre Zioli Fernandes" userId="9dae8d3a-3196-46b8-a698-a2a6b5ecc22a" providerId="ADAL" clId="{7D289FD8-2443-411C-A532-23E036E35830}" dt="2023-11-21T12:55:13.961" v="298" actId="1076"/>
          <ac:picMkLst>
            <pc:docMk/>
            <pc:sldMk cId="2617738372" sldId="458"/>
            <ac:picMk id="3" creationId="{784D65B1-1D6B-0632-98BB-7F377794B21E}"/>
          </ac:picMkLst>
        </pc:picChg>
      </pc:sldChg>
      <pc:sldChg chg="delSp modSp mod">
        <pc:chgData name="Alexandre Zioli Fernandes" userId="9dae8d3a-3196-46b8-a698-a2a6b5ecc22a" providerId="ADAL" clId="{7D289FD8-2443-411C-A532-23E036E35830}" dt="2023-11-21T12:58:47.633" v="312" actId="1076"/>
        <pc:sldMkLst>
          <pc:docMk/>
          <pc:sldMk cId="4099683494" sldId="459"/>
        </pc:sldMkLst>
        <pc:picChg chg="mod">
          <ac:chgData name="Alexandre Zioli Fernandes" userId="9dae8d3a-3196-46b8-a698-a2a6b5ecc22a" providerId="ADAL" clId="{7D289FD8-2443-411C-A532-23E036E35830}" dt="2023-11-21T12:58:47.633" v="312" actId="1076"/>
          <ac:picMkLst>
            <pc:docMk/>
            <pc:sldMk cId="4099683494" sldId="459"/>
            <ac:picMk id="2" creationId="{E5C5D1E0-0E67-E675-BD07-6B98C21E8B17}"/>
          </ac:picMkLst>
        </pc:picChg>
        <pc:picChg chg="del">
          <ac:chgData name="Alexandre Zioli Fernandes" userId="9dae8d3a-3196-46b8-a698-a2a6b5ecc22a" providerId="ADAL" clId="{7D289FD8-2443-411C-A532-23E036E35830}" dt="2023-11-21T12:58:20.133" v="299" actId="478"/>
          <ac:picMkLst>
            <pc:docMk/>
            <pc:sldMk cId="4099683494" sldId="459"/>
            <ac:picMk id="3" creationId="{E0D38D65-953B-2683-21BA-CE22CAFB37A7}"/>
          </ac:picMkLst>
        </pc:picChg>
      </pc:sldChg>
    </pc:docChg>
  </pc:docChgLst>
  <pc:docChgLst>
    <pc:chgData name="Alexandre Zioli Fernandes - SPREV" userId="9dae8d3a-3196-46b8-a698-a2a6b5ecc22a" providerId="ADAL" clId="{7D289FD8-2443-411C-A532-23E036E35830}"/>
    <pc:docChg chg="undo custSel addSld delSld modSld sldOrd modMainMaster modNotesMaster modHandout">
      <pc:chgData name="Alexandre Zioli Fernandes - SPREV" userId="9dae8d3a-3196-46b8-a698-a2a6b5ecc22a" providerId="ADAL" clId="{7D289FD8-2443-411C-A532-23E036E35830}" dt="2023-09-28T17:26:07.192" v="1104"/>
      <pc:docMkLst>
        <pc:docMk/>
      </pc:docMkLst>
      <pc:sldChg chg="modSp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3574200244" sldId="260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574200244" sldId="260"/>
            <ac:spMk id="3" creationId="{526D86F6-2DE5-4030-A719-A3DE7CCD2331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574200244" sldId="260"/>
            <ac:spMk id="8" creationId="{BF326FB2-CF0C-4986-BDA3-C89D31CD6AF1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3574200244" sldId="260"/>
            <ac:picMk id="4" creationId="{A4B3B27D-8A6C-461C-549A-AA69A42774E7}"/>
          </ac:picMkLst>
        </pc:picChg>
      </pc:sldChg>
      <pc:sldChg chg="modSp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992258702" sldId="405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992258702" sldId="405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992258702" sldId="405"/>
            <ac:spMk id="8" creationId="{203FD1E8-8F74-534E-8648-13465814FBE8}"/>
          </ac:spMkLst>
        </pc:spChg>
      </pc:sldChg>
      <pc:sldChg chg="modSp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308789336" sldId="425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308789336" sldId="425"/>
            <ac:spMk id="2" creationId="{3E93BE17-8EC4-4FDD-B12F-37A797A0C20D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308789336" sldId="425"/>
            <ac:spMk id="3" creationId="{7C0D9A0C-EA46-4DE4-A109-7D7D7501DE85}"/>
          </ac:spMkLst>
        </pc:spChg>
      </pc:sldChg>
      <pc:sldChg chg="modSp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304931180" sldId="426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304931180" sldId="426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304931180" sldId="426"/>
            <ac:spMk id="8" creationId="{203FD1E8-8F74-534E-8648-13465814FBE8}"/>
          </ac:spMkLst>
        </pc:spChg>
      </pc:sldChg>
      <pc:sldChg chg="modSp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3653045310" sldId="427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653045310" sldId="427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653045310" sldId="427"/>
            <ac:spMk id="8" creationId="{203FD1E8-8F74-534E-8648-13465814FBE8}"/>
          </ac:spMkLst>
        </pc:spChg>
      </pc:sldChg>
      <pc:sldChg chg="modSp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928358705" sldId="428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928358705" sldId="428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928358705" sldId="428"/>
            <ac:spMk id="8" creationId="{203FD1E8-8F74-534E-8648-13465814FBE8}"/>
          </ac:spMkLst>
        </pc:spChg>
      </pc:sldChg>
      <pc:sldChg chg="modSp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628083096" sldId="429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628083096" sldId="429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628083096" sldId="429"/>
            <ac:spMk id="8" creationId="{203FD1E8-8F74-534E-8648-13465814FBE8}"/>
          </ac:spMkLst>
        </pc:spChg>
      </pc:sldChg>
      <pc:sldChg chg="modSp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264933100" sldId="430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264933100" sldId="430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264933100" sldId="430"/>
            <ac:spMk id="8" creationId="{203FD1E8-8F74-534E-8648-13465814FBE8}"/>
          </ac:spMkLst>
        </pc:spChg>
      </pc:sldChg>
      <pc:sldChg chg="modSp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952427554" sldId="431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952427554" sldId="431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952427554" sldId="431"/>
            <ac:spMk id="8" creationId="{203FD1E8-8F74-534E-8648-13465814FBE8}"/>
          </ac:spMkLst>
        </pc:spChg>
      </pc:sldChg>
      <pc:sldChg chg="addSp delSp modSp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478111591" sldId="432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478111591" sldId="432"/>
            <ac:spMk id="6" creationId="{2E3E1B63-EC06-4D5D-B574-C98F1921AE4B}"/>
          </ac:spMkLst>
        </pc:spChg>
        <pc:spChg chg="del mod">
          <ac:chgData name="Alexandre Zioli Fernandes - SPREV" userId="9dae8d3a-3196-46b8-a698-a2a6b5ecc22a" providerId="ADAL" clId="{7D289FD8-2443-411C-A532-23E036E35830}" dt="2023-09-27T14:08:44.753" v="140" actId="478"/>
          <ac:spMkLst>
            <pc:docMk/>
            <pc:sldMk cId="478111591" sldId="432"/>
            <ac:spMk id="8" creationId="{203FD1E8-8F74-534E-8648-13465814FBE8}"/>
          </ac:spMkLst>
        </pc:spChg>
        <pc:graphicFrameChg chg="add del mod">
          <ac:chgData name="Alexandre Zioli Fernandes - SPREV" userId="9dae8d3a-3196-46b8-a698-a2a6b5ecc22a" providerId="ADAL" clId="{7D289FD8-2443-411C-A532-23E036E35830}" dt="2023-09-27T13:56:30.470" v="4"/>
          <ac:graphicFrameMkLst>
            <pc:docMk/>
            <pc:sldMk cId="478111591" sldId="432"/>
            <ac:graphicFrameMk id="2" creationId="{56483560-5B48-C5E7-C038-371E23DAFDB3}"/>
          </ac:graphicFrameMkLst>
        </pc:graphicFrameChg>
        <pc:picChg chg="add del mod">
          <ac:chgData name="Alexandre Zioli Fernandes - SPREV" userId="9dae8d3a-3196-46b8-a698-a2a6b5ecc22a" providerId="ADAL" clId="{7D289FD8-2443-411C-A532-23E036E35830}" dt="2023-09-27T14:00:36.810" v="8" actId="478"/>
          <ac:picMkLst>
            <pc:docMk/>
            <pc:sldMk cId="478111591" sldId="432"/>
            <ac:picMk id="3" creationId="{D737CFEA-805B-C841-27B1-5BBD98D02972}"/>
          </ac:picMkLst>
        </pc:picChg>
        <pc:picChg chg="del mod">
          <ac:chgData name="Alexandre Zioli Fernandes - SPREV" userId="9dae8d3a-3196-46b8-a698-a2a6b5ecc22a" providerId="ADAL" clId="{7D289FD8-2443-411C-A532-23E036E35830}" dt="2023-09-27T14:00:59.561" v="12" actId="478"/>
          <ac:picMkLst>
            <pc:docMk/>
            <pc:sldMk cId="478111591" sldId="432"/>
            <ac:picMk id="4" creationId="{54C4C074-871C-69CE-24F8-2ADF41888A1D}"/>
          </ac:picMkLst>
        </pc:picChg>
        <pc:picChg chg="del">
          <ac:chgData name="Alexandre Zioli Fernandes - SPREV" userId="9dae8d3a-3196-46b8-a698-a2a6b5ecc22a" providerId="ADAL" clId="{7D289FD8-2443-411C-A532-23E036E35830}" dt="2023-09-27T14:02:21.828" v="13"/>
          <ac:picMkLst>
            <pc:docMk/>
            <pc:sldMk cId="478111591" sldId="432"/>
            <ac:picMk id="5" creationId="{A90CE17C-A451-2E31-B085-044C82D0E6CE}"/>
          </ac:picMkLst>
        </pc:pic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478111591" sldId="432"/>
            <ac:picMk id="7" creationId="{035B8F05-CC15-FEC0-6B72-23D803EBF256}"/>
          </ac:picMkLst>
        </pc:picChg>
      </pc:sldChg>
      <pc:sldChg chg="delSp modSp mod or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974279501" sldId="433"/>
        </pc:sldMkLst>
        <pc:spChg chg="del">
          <ac:chgData name="Alexandre Zioli Fernandes - SPREV" userId="9dae8d3a-3196-46b8-a698-a2a6b5ecc22a" providerId="ADAL" clId="{7D289FD8-2443-411C-A532-23E036E35830}" dt="2023-09-27T14:08:53.641" v="141" actId="478"/>
          <ac:spMkLst>
            <pc:docMk/>
            <pc:sldMk cId="1974279501" sldId="433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974279501" sldId="433"/>
            <ac:spMk id="8" creationId="{203FD1E8-8F74-534E-8648-13465814FBE8}"/>
          </ac:spMkLst>
        </pc:spChg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2742031116" sldId="434"/>
        </pc:sldMkLst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3917095649" sldId="435"/>
        </pc:sldMkLst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1181926971" sldId="436"/>
        </pc:sldMkLst>
      </pc:sldChg>
      <pc:sldChg chg="modSp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285792998" sldId="437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285792998" sldId="437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285792998" sldId="437"/>
            <ac:spMk id="8" creationId="{203FD1E8-8F74-534E-8648-13465814FBE8}"/>
          </ac:spMkLst>
        </pc:spChg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2247471406" sldId="438"/>
        </pc:sldMkLst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2493881175" sldId="439"/>
        </pc:sldMkLst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834502771" sldId="440"/>
        </pc:sldMkLst>
      </pc:sldChg>
      <pc:sldChg chg="del">
        <pc:chgData name="Alexandre Zioli Fernandes - SPREV" userId="9dae8d3a-3196-46b8-a698-a2a6b5ecc22a" providerId="ADAL" clId="{7D289FD8-2443-411C-A532-23E036E35830}" dt="2023-09-27T14:36:20.046" v="265" actId="47"/>
        <pc:sldMkLst>
          <pc:docMk/>
          <pc:sldMk cId="2065904846" sldId="441"/>
        </pc:sldMkLst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365990521" sldId="442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365990521" sldId="442"/>
            <ac:spMk id="6" creationId="{2E3E1B63-EC06-4D5D-B574-C98F1921AE4B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2365990521" sldId="442"/>
            <ac:picMk id="2" creationId="{7C1AA199-9798-6F9A-D3B1-F2661011B479}"/>
          </ac:picMkLst>
        </pc:picChg>
        <pc:picChg chg="del">
          <ac:chgData name="Alexandre Zioli Fernandes - SPREV" userId="9dae8d3a-3196-46b8-a698-a2a6b5ecc22a" providerId="ADAL" clId="{7D289FD8-2443-411C-A532-23E036E35830}" dt="2023-09-27T14:10:45.184" v="153" actId="478"/>
          <ac:picMkLst>
            <pc:docMk/>
            <pc:sldMk cId="2365990521" sldId="442"/>
            <ac:picMk id="7" creationId="{035B8F05-CC15-FEC0-6B72-23D803EBF256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027766869" sldId="443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027766869" sldId="443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4:13:51.764" v="161" actId="478"/>
          <ac:picMkLst>
            <pc:docMk/>
            <pc:sldMk cId="1027766869" sldId="443"/>
            <ac:picMk id="2" creationId="{7C1AA199-9798-6F9A-D3B1-F2661011B479}"/>
          </ac:picMkLst>
        </pc:pic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027766869" sldId="443"/>
            <ac:picMk id="3" creationId="{4FDE74FD-29DE-7D03-B787-D89DC19A83B7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606394363" sldId="444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606394363" sldId="444"/>
            <ac:spMk id="6" creationId="{2E3E1B63-EC06-4D5D-B574-C98F1921AE4B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606394363" sldId="444"/>
            <ac:picMk id="2" creationId="{F535801D-7818-56F4-1AB2-FF7B1809FBA2}"/>
          </ac:picMkLst>
        </pc:picChg>
        <pc:picChg chg="del">
          <ac:chgData name="Alexandre Zioli Fernandes - SPREV" userId="9dae8d3a-3196-46b8-a698-a2a6b5ecc22a" providerId="ADAL" clId="{7D289FD8-2443-411C-A532-23E036E35830}" dt="2023-09-27T14:17:26.384" v="167" actId="478"/>
          <ac:picMkLst>
            <pc:docMk/>
            <pc:sldMk cId="606394363" sldId="444"/>
            <ac:picMk id="3" creationId="{4FDE74FD-29DE-7D03-B787-D89DC19A83B7}"/>
          </ac:picMkLst>
        </pc:picChg>
      </pc:sldChg>
      <pc:sldChg chg="addSp delSp modSp add mod or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3389614337" sldId="445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389614337" sldId="445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4:18:34.981" v="169" actId="478"/>
          <ac:picMkLst>
            <pc:docMk/>
            <pc:sldMk cId="3389614337" sldId="445"/>
            <ac:picMk id="2" creationId="{F535801D-7818-56F4-1AB2-FF7B1809FBA2}"/>
          </ac:picMkLst>
        </pc:pic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3389614337" sldId="445"/>
            <ac:picMk id="3" creationId="{D75A6375-299B-BC94-B313-41D43091C92E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155727137" sldId="446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155727137" sldId="446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4:20:37.267" v="176" actId="478"/>
          <ac:picMkLst>
            <pc:docMk/>
            <pc:sldMk cId="1155727137" sldId="446"/>
            <ac:picMk id="2" creationId="{F535801D-7818-56F4-1AB2-FF7B1809FBA2}"/>
          </ac:picMkLst>
        </pc:pic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155727137" sldId="446"/>
            <ac:picMk id="3" creationId="{20F6EC54-B17C-AA18-D87A-D902CD849961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075391761" sldId="447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075391761" sldId="447"/>
            <ac:spMk id="6" creationId="{2E3E1B63-EC06-4D5D-B574-C98F1921AE4B}"/>
          </ac:spMkLst>
        </pc:spChg>
        <pc:graphicFrameChg chg="add mod">
          <ac:chgData name="Alexandre Zioli Fernandes - SPREV" userId="9dae8d3a-3196-46b8-a698-a2a6b5ecc22a" providerId="ADAL" clId="{7D289FD8-2443-411C-A532-23E036E35830}" dt="2023-09-27T14:22:49.285" v="181"/>
          <ac:graphicFrameMkLst>
            <pc:docMk/>
            <pc:sldMk cId="1075391761" sldId="447"/>
            <ac:graphicFrameMk id="2" creationId="{82092337-0DDF-468A-9CE1-CC9B4490A39F}"/>
          </ac:graphicFrameMkLst>
        </pc:graphicFrameChg>
        <pc:picChg chg="del">
          <ac:chgData name="Alexandre Zioli Fernandes - SPREV" userId="9dae8d3a-3196-46b8-a698-a2a6b5ecc22a" providerId="ADAL" clId="{7D289FD8-2443-411C-A532-23E036E35830}" dt="2023-09-27T14:21:06.501" v="178" actId="478"/>
          <ac:picMkLst>
            <pc:docMk/>
            <pc:sldMk cId="1075391761" sldId="447"/>
            <ac:picMk id="3" creationId="{20F6EC54-B17C-AA18-D87A-D902CD849961}"/>
          </ac:picMkLst>
        </pc:pic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075391761" sldId="447"/>
            <ac:picMk id="4" creationId="{38632908-883D-73B5-BF1C-8B860ECBD38F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447002272" sldId="448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447002272" sldId="448"/>
            <ac:spMk id="6" creationId="{2E3E1B63-EC06-4D5D-B574-C98F1921AE4B}"/>
          </ac:spMkLst>
        </pc:sp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447002272" sldId="448"/>
            <ac:picMk id="2" creationId="{A2F19E1A-C260-4959-7487-F81D316003A6}"/>
          </ac:picMkLst>
        </pc:picChg>
        <pc:picChg chg="del">
          <ac:chgData name="Alexandre Zioli Fernandes - SPREV" userId="9dae8d3a-3196-46b8-a698-a2a6b5ecc22a" providerId="ADAL" clId="{7D289FD8-2443-411C-A532-23E036E35830}" dt="2023-09-27T14:23:07.579" v="186" actId="478"/>
          <ac:picMkLst>
            <pc:docMk/>
            <pc:sldMk cId="1447002272" sldId="448"/>
            <ac:picMk id="4" creationId="{38632908-883D-73B5-BF1C-8B860ECBD38F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394607863" sldId="449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394607863" sldId="449"/>
            <ac:spMk id="6" creationId="{2E3E1B63-EC06-4D5D-B574-C98F1921AE4B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394607863" sldId="449"/>
            <ac:picMk id="2" creationId="{657BC1A6-0B08-EA9C-8599-F8D37956B98B}"/>
          </ac:picMkLst>
        </pc:picChg>
        <pc:picChg chg="del">
          <ac:chgData name="Alexandre Zioli Fernandes - SPREV" userId="9dae8d3a-3196-46b8-a698-a2a6b5ecc22a" providerId="ADAL" clId="{7D289FD8-2443-411C-A532-23E036E35830}" dt="2023-09-27T14:25:34.451" v="195" actId="478"/>
          <ac:picMkLst>
            <pc:docMk/>
            <pc:sldMk cId="1394607863" sldId="449"/>
            <ac:picMk id="3" creationId="{20F6EC54-B17C-AA18-D87A-D902CD849961}"/>
          </ac:picMkLst>
        </pc:picChg>
      </pc:sldChg>
      <pc:sldChg chg="add del">
        <pc:chgData name="Alexandre Zioli Fernandes - SPREV" userId="9dae8d3a-3196-46b8-a698-a2a6b5ecc22a" providerId="ADAL" clId="{7D289FD8-2443-411C-A532-23E036E35830}" dt="2023-09-27T14:26:51.087" v="200" actId="47"/>
        <pc:sldMkLst>
          <pc:docMk/>
          <pc:sldMk cId="66958929" sldId="450"/>
        </pc:sldMkLst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13132310" sldId="450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13132310" sldId="450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4:27:52.642" v="202" actId="478"/>
          <ac:picMkLst>
            <pc:docMk/>
            <pc:sldMk cId="113132310" sldId="450"/>
            <ac:picMk id="2" creationId="{A2F19E1A-C260-4959-7487-F81D316003A6}"/>
          </ac:picMkLst>
        </pc:picChg>
        <pc:picChg chg="del">
          <ac:chgData name="Alexandre Zioli Fernandes - SPREV" userId="9dae8d3a-3196-46b8-a698-a2a6b5ecc22a" providerId="ADAL" clId="{7D289FD8-2443-411C-A532-23E036E35830}" dt="2023-09-27T14:28:08.781" v="203"/>
          <ac:picMkLst>
            <pc:docMk/>
            <pc:sldMk cId="113132310" sldId="450"/>
            <ac:picMk id="3" creationId="{620B3043-E338-E2F2-8933-41A89A972421}"/>
          </ac:picMkLst>
        </pc:picChg>
        <pc:picChg chg="del">
          <ac:chgData name="Alexandre Zioli Fernandes - SPREV" userId="9dae8d3a-3196-46b8-a698-a2a6b5ecc22a" providerId="ADAL" clId="{7D289FD8-2443-411C-A532-23E036E35830}" dt="2023-09-27T14:28:22.478" v="204"/>
          <ac:picMkLst>
            <pc:docMk/>
            <pc:sldMk cId="113132310" sldId="450"/>
            <ac:picMk id="4" creationId="{F45B9F3E-4055-DE0D-AB78-3B20FDF0F44D}"/>
          </ac:picMkLst>
        </pc:pic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13132310" sldId="450"/>
            <ac:picMk id="7" creationId="{B44BFDAC-453E-2D7B-6B01-F77DD3FAEC8A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581302990" sldId="451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581302990" sldId="451"/>
            <ac:spMk id="6" creationId="{2E3E1B63-EC06-4D5D-B574-C98F1921AE4B}"/>
          </ac:spMkLst>
        </pc:sp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2581302990" sldId="451"/>
            <ac:picMk id="3" creationId="{F1E335A5-477C-5337-1930-E49B87D72480}"/>
          </ac:picMkLst>
        </pc:picChg>
        <pc:picChg chg="del">
          <ac:chgData name="Alexandre Zioli Fernandes - SPREV" userId="9dae8d3a-3196-46b8-a698-a2a6b5ecc22a" providerId="ADAL" clId="{7D289FD8-2443-411C-A532-23E036E35830}" dt="2023-09-27T14:31:14.500" v="210" actId="478"/>
          <ac:picMkLst>
            <pc:docMk/>
            <pc:sldMk cId="2581302990" sldId="451"/>
            <ac:picMk id="7" creationId="{B44BFDAC-453E-2D7B-6B01-F77DD3FAEC8A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4075801697" sldId="452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4075801697" sldId="452"/>
            <ac:spMk id="6" creationId="{2E3E1B63-EC06-4D5D-B574-C98F1921AE4B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4075801697" sldId="452"/>
            <ac:picMk id="2" creationId="{4D0B89D2-9EC0-5619-A935-C9AAA2AA1D72}"/>
          </ac:picMkLst>
        </pc:picChg>
        <pc:picChg chg="del">
          <ac:chgData name="Alexandre Zioli Fernandes - SPREV" userId="9dae8d3a-3196-46b8-a698-a2a6b5ecc22a" providerId="ADAL" clId="{7D289FD8-2443-411C-A532-23E036E35830}" dt="2023-09-27T14:32:32.720" v="219" actId="478"/>
          <ac:picMkLst>
            <pc:docMk/>
            <pc:sldMk cId="4075801697" sldId="452"/>
            <ac:picMk id="3" creationId="{F1E335A5-477C-5337-1930-E49B87D72480}"/>
          </ac:picMkLst>
        </pc:picChg>
      </pc:sldChg>
      <pc:sldChg chg="modSp add mod or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411476217" sldId="453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411476217" sldId="453"/>
            <ac:spMk id="8" creationId="{203FD1E8-8F74-534E-8648-13465814FBE8}"/>
          </ac:spMkLst>
        </pc:spChg>
      </pc:sldChg>
      <pc:sldChg chg="addSp delSp modSp add mod or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974843040" sldId="454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974843040" sldId="454"/>
            <ac:spMk id="6" creationId="{2E3E1B63-EC06-4D5D-B574-C98F1921AE4B}"/>
          </ac:spMkLst>
        </pc:spChg>
        <pc:picChg chg="add del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974843040" sldId="454"/>
            <ac:picMk id="2" creationId="{1175EEB0-F3CD-73AE-14E6-58B125AF1927}"/>
          </ac:picMkLst>
        </pc:picChg>
        <pc:picChg chg="del">
          <ac:chgData name="Alexandre Zioli Fernandes - SPREV" userId="9dae8d3a-3196-46b8-a698-a2a6b5ecc22a" providerId="ADAL" clId="{7D289FD8-2443-411C-A532-23E036E35830}" dt="2023-09-27T14:38:45.040" v="269" actId="478"/>
          <ac:picMkLst>
            <pc:docMk/>
            <pc:sldMk cId="974843040" sldId="454"/>
            <ac:picMk id="3" creationId="{F1E335A5-477C-5337-1930-E49B87D72480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707973541" sldId="455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707973541" sldId="455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4:56:10.329" v="283" actId="478"/>
          <ac:picMkLst>
            <pc:docMk/>
            <pc:sldMk cId="1707973541" sldId="455"/>
            <ac:picMk id="2" creationId="{1175EEB0-F3CD-73AE-14E6-58B125AF1927}"/>
          </ac:picMkLst>
        </pc:pic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707973541" sldId="455"/>
            <ac:picMk id="3" creationId="{C3C1764D-D4B7-571F-3F6C-E7E44D652D86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1666496174" sldId="456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1666496174" sldId="456"/>
            <ac:spMk id="6" creationId="{2E3E1B63-EC06-4D5D-B574-C98F1921AE4B}"/>
          </ac:spMkLst>
        </pc:sp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1666496174" sldId="456"/>
            <ac:picMk id="2" creationId="{254436E0-A163-BAA1-B025-FBC78E798D93}"/>
          </ac:picMkLst>
        </pc:picChg>
        <pc:picChg chg="del">
          <ac:chgData name="Alexandre Zioli Fernandes - SPREV" userId="9dae8d3a-3196-46b8-a698-a2a6b5ecc22a" providerId="ADAL" clId="{7D289FD8-2443-411C-A532-23E036E35830}" dt="2023-09-27T15:02:19.486" v="289" actId="478"/>
          <ac:picMkLst>
            <pc:docMk/>
            <pc:sldMk cId="1666496174" sldId="456"/>
            <ac:picMk id="3" creationId="{C3C1764D-D4B7-571F-3F6C-E7E44D652D86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3032040462" sldId="457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3032040462" sldId="457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5:43:59.661" v="295" actId="478"/>
          <ac:picMkLst>
            <pc:docMk/>
            <pc:sldMk cId="3032040462" sldId="457"/>
            <ac:picMk id="2" creationId="{254436E0-A163-BAA1-B025-FBC78E798D93}"/>
          </ac:picMkLst>
        </pc:pic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3032040462" sldId="457"/>
            <ac:picMk id="3" creationId="{7AE47C06-B050-0908-E12E-189C728D1227}"/>
          </ac:picMkLst>
        </pc:picChg>
      </pc:sldChg>
      <pc:sldChg chg="addSp 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2617738372" sldId="458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2617738372" sldId="458"/>
            <ac:spMk id="6" creationId="{2E3E1B63-EC06-4D5D-B574-C98F1921AE4B}"/>
          </ac:spMkLst>
        </pc:spChg>
        <pc:picChg chg="add 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2617738372" sldId="458"/>
            <ac:picMk id="2" creationId="{90BC1A66-71D9-4BE2-CB9F-956E3FF20BE6}"/>
          </ac:picMkLst>
        </pc:picChg>
        <pc:picChg chg="del">
          <ac:chgData name="Alexandre Zioli Fernandes - SPREV" userId="9dae8d3a-3196-46b8-a698-a2a6b5ecc22a" providerId="ADAL" clId="{7D289FD8-2443-411C-A532-23E036E35830}" dt="2023-09-27T15:45:24.796" v="299" actId="478"/>
          <ac:picMkLst>
            <pc:docMk/>
            <pc:sldMk cId="2617738372" sldId="458"/>
            <ac:picMk id="3" creationId="{7AE47C06-B050-0908-E12E-189C728D1227}"/>
          </ac:picMkLst>
        </pc:picChg>
      </pc:sldChg>
      <pc:sldChg chg="delSp modSp add mod modNotes">
        <pc:chgData name="Alexandre Zioli Fernandes - SPREV" userId="9dae8d3a-3196-46b8-a698-a2a6b5ecc22a" providerId="ADAL" clId="{7D289FD8-2443-411C-A532-23E036E35830}" dt="2023-09-28T17:26:07.192" v="1104"/>
        <pc:sldMkLst>
          <pc:docMk/>
          <pc:sldMk cId="4099683494" sldId="459"/>
        </pc:sld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k cId="4099683494" sldId="459"/>
            <ac:spMk id="6" creationId="{2E3E1B63-EC06-4D5D-B574-C98F1921AE4B}"/>
          </ac:spMkLst>
        </pc:spChg>
        <pc:picChg chg="del">
          <ac:chgData name="Alexandre Zioli Fernandes - SPREV" userId="9dae8d3a-3196-46b8-a698-a2a6b5ecc22a" providerId="ADAL" clId="{7D289FD8-2443-411C-A532-23E036E35830}" dt="2023-09-27T16:49:59.973" v="304" actId="478"/>
          <ac:picMkLst>
            <pc:docMk/>
            <pc:sldMk cId="4099683494" sldId="459"/>
            <ac:picMk id="2" creationId="{90BC1A66-71D9-4BE2-CB9F-956E3FF20BE6}"/>
          </ac:picMkLst>
        </pc:picChg>
        <pc:picChg chg="mod">
          <ac:chgData name="Alexandre Zioli Fernandes - SPREV" userId="9dae8d3a-3196-46b8-a698-a2a6b5ecc22a" providerId="ADAL" clId="{7D289FD8-2443-411C-A532-23E036E35830}" dt="2023-09-28T17:26:07.192" v="1104"/>
          <ac:picMkLst>
            <pc:docMk/>
            <pc:sldMk cId="4099683494" sldId="459"/>
            <ac:picMk id="3" creationId="{E0D38D65-953B-2683-21BA-CE22CAFB37A7}"/>
          </ac:picMkLst>
        </pc:picChg>
      </pc:sldChg>
      <pc:sldChg chg="addSp delSp modSp add del mod">
        <pc:chgData name="Alexandre Zioli Fernandes - SPREV" userId="9dae8d3a-3196-46b8-a698-a2a6b5ecc22a" providerId="ADAL" clId="{7D289FD8-2443-411C-A532-23E036E35830}" dt="2023-09-27T19:52:43.335" v="1098" actId="47"/>
        <pc:sldMkLst>
          <pc:docMk/>
          <pc:sldMk cId="988095285" sldId="460"/>
        </pc:sldMkLst>
        <pc:spChg chg="mod">
          <ac:chgData name="Alexandre Zioli Fernandes - SPREV" userId="9dae8d3a-3196-46b8-a698-a2a6b5ecc22a" providerId="ADAL" clId="{7D289FD8-2443-411C-A532-23E036E35830}" dt="2023-09-27T16:53:34.854" v="378" actId="20577"/>
          <ac:spMkLst>
            <pc:docMk/>
            <pc:sldMk cId="988095285" sldId="460"/>
            <ac:spMk id="6" creationId="{2E3E1B63-EC06-4D5D-B574-C98F1921AE4B}"/>
          </ac:spMkLst>
        </pc:spChg>
        <pc:graphicFrameChg chg="add mod">
          <ac:chgData name="Alexandre Zioli Fernandes - SPREV" userId="9dae8d3a-3196-46b8-a698-a2a6b5ecc22a" providerId="ADAL" clId="{7D289FD8-2443-411C-A532-23E036E35830}" dt="2023-09-27T16:59:30.096" v="1076" actId="1076"/>
          <ac:graphicFrameMkLst>
            <pc:docMk/>
            <pc:sldMk cId="988095285" sldId="460"/>
            <ac:graphicFrameMk id="2" creationId="{22D48A4B-511B-6205-32B3-F866906BF9F3}"/>
          </ac:graphicFrameMkLst>
        </pc:graphicFrameChg>
        <pc:picChg chg="del">
          <ac:chgData name="Alexandre Zioli Fernandes - SPREV" userId="9dae8d3a-3196-46b8-a698-a2a6b5ecc22a" providerId="ADAL" clId="{7D289FD8-2443-411C-A532-23E036E35830}" dt="2023-09-27T16:51:51.214" v="308" actId="478"/>
          <ac:picMkLst>
            <pc:docMk/>
            <pc:sldMk cId="988095285" sldId="460"/>
            <ac:picMk id="3" creationId="{E0D38D65-953B-2683-21BA-CE22CAFB37A7}"/>
          </ac:picMkLst>
        </pc:picChg>
      </pc:sldChg>
      <pc:sldChg chg="modSp add del mod">
        <pc:chgData name="Alexandre Zioli Fernandes - SPREV" userId="9dae8d3a-3196-46b8-a698-a2a6b5ecc22a" providerId="ADAL" clId="{7D289FD8-2443-411C-A532-23E036E35830}" dt="2023-09-27T19:52:43.335" v="1098" actId="47"/>
        <pc:sldMkLst>
          <pc:docMk/>
          <pc:sldMk cId="577451530" sldId="461"/>
        </pc:sldMkLst>
        <pc:spChg chg="mod">
          <ac:chgData name="Alexandre Zioli Fernandes - SPREV" userId="9dae8d3a-3196-46b8-a698-a2a6b5ecc22a" providerId="ADAL" clId="{7D289FD8-2443-411C-A532-23E036E35830}" dt="2023-09-27T16:54:21.474" v="419" actId="20577"/>
          <ac:spMkLst>
            <pc:docMk/>
            <pc:sldMk cId="577451530" sldId="461"/>
            <ac:spMk id="8" creationId="{203FD1E8-8F74-534E-8648-13465814FBE8}"/>
          </ac:spMkLst>
        </pc:spChg>
      </pc:sldChg>
      <pc:sldChg chg="modSp add del mod ord">
        <pc:chgData name="Alexandre Zioli Fernandes - SPREV" userId="9dae8d3a-3196-46b8-a698-a2a6b5ecc22a" providerId="ADAL" clId="{7D289FD8-2443-411C-A532-23E036E35830}" dt="2023-09-27T19:52:43.335" v="1098" actId="47"/>
        <pc:sldMkLst>
          <pc:docMk/>
          <pc:sldMk cId="1659843251" sldId="462"/>
        </pc:sldMkLst>
        <pc:spChg chg="mod">
          <ac:chgData name="Alexandre Zioli Fernandes - SPREV" userId="9dae8d3a-3196-46b8-a698-a2a6b5ecc22a" providerId="ADAL" clId="{7D289FD8-2443-411C-A532-23E036E35830}" dt="2023-09-27T16:54:53.879" v="480" actId="20577"/>
          <ac:spMkLst>
            <pc:docMk/>
            <pc:sldMk cId="1659843251" sldId="462"/>
            <ac:spMk id="6" creationId="{2E3E1B63-EC06-4D5D-B574-C98F1921AE4B}"/>
          </ac:spMkLst>
        </pc:spChg>
        <pc:spChg chg="mod">
          <ac:chgData name="Alexandre Zioli Fernandes - SPREV" userId="9dae8d3a-3196-46b8-a698-a2a6b5ecc22a" providerId="ADAL" clId="{7D289FD8-2443-411C-A532-23E036E35830}" dt="2023-09-27T17:00:58.884" v="1079" actId="20577"/>
          <ac:spMkLst>
            <pc:docMk/>
            <pc:sldMk cId="1659843251" sldId="462"/>
            <ac:spMk id="8" creationId="{203FD1E8-8F74-534E-8648-13465814FBE8}"/>
          </ac:spMkLst>
        </pc:spChg>
      </pc:sldChg>
      <pc:sldMasterChg chg="modSp modSldLayout">
        <pc:chgData name="Alexandre Zioli Fernandes - SPREV" userId="9dae8d3a-3196-46b8-a698-a2a6b5ecc22a" providerId="ADAL" clId="{7D289FD8-2443-411C-A532-23E036E35830}" dt="2023-09-28T17:26:07.192" v="1104"/>
        <pc:sldMasterMkLst>
          <pc:docMk/>
          <pc:sldMasterMk cId="3880140876" sldId="2147483648"/>
        </pc:sldMasterMkLst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asterMk cId="3880140876" sldId="2147483648"/>
            <ac:spMk id="2" creationId="{00000000-0000-0000-0000-000000000000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asterMk cId="3880140876" sldId="2147483648"/>
            <ac:spMk id="3" creationId="{00000000-0000-0000-0000-000000000000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asterMk cId="3880140876" sldId="2147483648"/>
            <ac:spMk id="4" creationId="{00000000-0000-0000-0000-000000000000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asterMk cId="3880140876" sldId="2147483648"/>
            <ac:spMk id="5" creationId="{00000000-0000-0000-0000-000000000000}"/>
          </ac:spMkLst>
        </pc:spChg>
        <pc:spChg chg="mod">
          <ac:chgData name="Alexandre Zioli Fernandes - SPREV" userId="9dae8d3a-3196-46b8-a698-a2a6b5ecc22a" providerId="ADAL" clId="{7D289FD8-2443-411C-A532-23E036E35830}" dt="2023-09-28T17:26:07.192" v="1104"/>
          <ac:spMkLst>
            <pc:docMk/>
            <pc:sldMasterMk cId="3880140876" sldId="2147483648"/>
            <ac:spMk id="6" creationId="{00000000-0000-0000-0000-000000000000}"/>
          </ac:spMkLst>
        </pc:spChg>
        <pc:sldLayoutChg chg="modSp">
          <pc:chgData name="Alexandre Zioli Fernandes - SPREV" userId="9dae8d3a-3196-46b8-a698-a2a6b5ecc22a" providerId="ADAL" clId="{7D289FD8-2443-411C-A532-23E036E35830}" dt="2023-09-28T17:26:07.192" v="1104"/>
          <pc:sldLayoutMkLst>
            <pc:docMk/>
            <pc:sldMasterMk cId="3880140876" sldId="2147483648"/>
            <pc:sldLayoutMk cId="4006531270" sldId="2147483649"/>
          </pc:sldLayoutMkLst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06531270" sldId="2147483649"/>
              <ac:spMk id="12" creationId="{00000000-0000-0000-0000-000000000000}"/>
            </ac:spMkLst>
          </pc:spChg>
        </pc:sldLayoutChg>
        <pc:sldLayoutChg chg="modSp">
          <pc:chgData name="Alexandre Zioli Fernandes - SPREV" userId="9dae8d3a-3196-46b8-a698-a2a6b5ecc22a" providerId="ADAL" clId="{7D289FD8-2443-411C-A532-23E036E35830}" dt="2023-09-28T17:26:07.192" v="1104"/>
          <pc:sldLayoutMkLst>
            <pc:docMk/>
            <pc:sldMasterMk cId="3880140876" sldId="2147483648"/>
            <pc:sldLayoutMk cId="3651808478" sldId="2147483650"/>
          </pc:sldLayoutMkLst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651808478" sldId="2147483650"/>
              <ac:spMk id="4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651808478" sldId="2147483650"/>
              <ac:spMk id="5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651808478" sldId="2147483650"/>
              <ac:spMk id="6" creationId="{00000000-0000-0000-0000-000000000000}"/>
            </ac:spMkLst>
          </pc:sp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3651808478" sldId="2147483650"/>
              <ac:picMk id="16" creationId="{A0F240E9-E4A9-455D-8F69-37061BAE3F02}"/>
            </ac:picMkLst>
          </pc:pic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3651808478" sldId="2147483650"/>
              <ac:picMk id="17" creationId="{8A046A5C-6722-4DA0-B9BC-1E8C39CDCC1E}"/>
            </ac:picMkLst>
          </pc:picChg>
        </pc:sldLayoutChg>
        <pc:sldLayoutChg chg="modSp">
          <pc:chgData name="Alexandre Zioli Fernandes - SPREV" userId="9dae8d3a-3196-46b8-a698-a2a6b5ecc22a" providerId="ADAL" clId="{7D289FD8-2443-411C-A532-23E036E35830}" dt="2023-09-28T17:26:07.192" v="1104"/>
          <pc:sldLayoutMkLst>
            <pc:docMk/>
            <pc:sldMasterMk cId="3880140876" sldId="2147483648"/>
            <pc:sldLayoutMk cId="3590655899" sldId="2147483651"/>
          </pc:sldLayoutMkLst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590655899" sldId="2147483651"/>
              <ac:spMk id="2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590655899" sldId="2147483651"/>
              <ac:spMk id="3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590655899" sldId="2147483651"/>
              <ac:spMk id="11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590655899" sldId="2147483651"/>
              <ac:spMk id="15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3590655899" sldId="2147483651"/>
              <ac:spMk id="16" creationId="{00000000-0000-0000-0000-000000000000}"/>
            </ac:spMkLst>
          </pc:sp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3590655899" sldId="2147483651"/>
              <ac:picMk id="17" creationId="{0F145CA0-1B38-4FB4-8139-A30762DC5570}"/>
            </ac:picMkLst>
          </pc:pic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3590655899" sldId="2147483651"/>
              <ac:picMk id="18" creationId="{42121ADD-0891-4BBA-8FC0-4B8EF16FAB7D}"/>
            </ac:picMkLst>
          </pc:picChg>
        </pc:sldLayoutChg>
        <pc:sldLayoutChg chg="modSp">
          <pc:chgData name="Alexandre Zioli Fernandes - SPREV" userId="9dae8d3a-3196-46b8-a698-a2a6b5ecc22a" providerId="ADAL" clId="{7D289FD8-2443-411C-A532-23E036E35830}" dt="2023-09-28T17:26:07.192" v="1104"/>
          <pc:sldLayoutMkLst>
            <pc:docMk/>
            <pc:sldMasterMk cId="3880140876" sldId="2147483648"/>
            <pc:sldLayoutMk cId="4036224524" sldId="2147483652"/>
          </pc:sldLayoutMkLst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36224524" sldId="2147483652"/>
              <ac:spMk id="3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36224524" sldId="2147483652"/>
              <ac:spMk id="4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36224524" sldId="2147483652"/>
              <ac:spMk id="14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36224524" sldId="2147483652"/>
              <ac:spMk id="18" creationId="{00000000-0000-0000-0000-000000000000}"/>
            </ac:spMkLst>
          </pc:spChg>
          <pc:spChg chg="mod">
            <ac:chgData name="Alexandre Zioli Fernandes - SPREV" userId="9dae8d3a-3196-46b8-a698-a2a6b5ecc22a" providerId="ADAL" clId="{7D289FD8-2443-411C-A532-23E036E35830}" dt="2023-09-28T17:26:07.192" v="1104"/>
            <ac:spMkLst>
              <pc:docMk/>
              <pc:sldMasterMk cId="3880140876" sldId="2147483648"/>
              <pc:sldLayoutMk cId="4036224524" sldId="2147483652"/>
              <ac:spMk id="19" creationId="{00000000-0000-0000-0000-000000000000}"/>
            </ac:spMkLst>
          </pc:sp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4036224524" sldId="2147483652"/>
              <ac:picMk id="8" creationId="{00000000-0000-0000-0000-000000000000}"/>
            </ac:picMkLst>
          </pc:pic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4036224524" sldId="2147483652"/>
              <ac:picMk id="17" creationId="{4D22401E-57AC-4CEF-83A3-4F2BD90BCCDC}"/>
            </ac:picMkLst>
          </pc:pic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4036224524" sldId="2147483652"/>
              <ac:picMk id="20" creationId="{250F6763-4380-415F-AED9-EA4E369AD0E6}"/>
            </ac:picMkLst>
          </pc:picChg>
        </pc:sldLayoutChg>
        <pc:sldLayoutChg chg="modSp">
          <pc:chgData name="Alexandre Zioli Fernandes - SPREV" userId="9dae8d3a-3196-46b8-a698-a2a6b5ecc22a" providerId="ADAL" clId="{7D289FD8-2443-411C-A532-23E036E35830}" dt="2023-09-28T17:26:07.192" v="1104"/>
          <pc:sldLayoutMkLst>
            <pc:docMk/>
            <pc:sldMasterMk cId="3880140876" sldId="2147483648"/>
            <pc:sldLayoutMk cId="2840904859" sldId="2147483660"/>
          </pc:sldLayoutMkLst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2840904859" sldId="2147483660"/>
              <ac:picMk id="11" creationId="{138E0B40-235F-4FBD-A6A3-B4653171E6B9}"/>
            </ac:picMkLst>
          </pc:picChg>
          <pc:picChg chg="mod">
            <ac:chgData name="Alexandre Zioli Fernandes - SPREV" userId="9dae8d3a-3196-46b8-a698-a2a6b5ecc22a" providerId="ADAL" clId="{7D289FD8-2443-411C-A532-23E036E35830}" dt="2023-09-28T17:26:07.192" v="1104"/>
            <ac:picMkLst>
              <pc:docMk/>
              <pc:sldMasterMk cId="3880140876" sldId="2147483648"/>
              <pc:sldLayoutMk cId="2840904859" sldId="2147483660"/>
              <ac:picMk id="12" creationId="{8A587248-5859-4845-8723-7E523189F5CE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372683-BB6C-40E3-AF31-5C08855255DC}" type="datetimeFigureOut">
              <a:rPr lang="pt-BR" smtClean="0"/>
              <a:t>24/11/2023</a:t>
            </a:fld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788DB-C15A-46D6-9E55-5C7F99CA9952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9080424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39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479BA-6AA5-43D2-B090-CDAE88B4DB65}" type="datetimeFigureOut">
              <a:rPr lang="pt-BR" smtClean="0"/>
              <a:t>24/11/2023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701041" y="4474053"/>
            <a:ext cx="5608320" cy="366085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830010"/>
            <a:ext cx="3037840" cy="466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970938" y="8830010"/>
            <a:ext cx="3037840" cy="4663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965B5-E836-4CDD-AF03-70C1D4D41539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98617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20447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7363754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0365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635633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00655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95916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460019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123312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965342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35778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71263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577577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6950887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1130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972114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673085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62201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270594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47199912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18633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29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7768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279236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27198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7515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297487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31813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51510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965B5-E836-4CDD-AF03-70C1D4D41539}" type="slidenum">
              <a:rPr lang="pt-BR" smtClean="0"/>
              <a:t>10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1185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>
          <a:gsLst>
            <a:gs pos="24000">
              <a:schemeClr val="bg2"/>
            </a:gs>
            <a:gs pos="69000">
              <a:srgbClr val="F3FB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 userDrawn="1"/>
        </p:nvSpPr>
        <p:spPr>
          <a:xfrm>
            <a:off x="609603" y="6289139"/>
            <a:ext cx="7768492" cy="362306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sz="1801" b="0" dirty="0"/>
          </a:p>
        </p:txBody>
      </p:sp>
    </p:spTree>
    <p:extLst>
      <p:ext uri="{BB962C8B-B14F-4D97-AF65-F5344CB8AC3E}">
        <p14:creationId xmlns:p14="http://schemas.microsoft.com/office/powerpoint/2010/main" val="4006531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dirty="0"/>
              <a:t>Click to edit Master text styles</a:t>
            </a:r>
          </a:p>
          <a:p>
            <a:pPr lvl="1"/>
            <a:r>
              <a:rPr lang="x-none" dirty="0"/>
              <a:t>Second level</a:t>
            </a:r>
          </a:p>
          <a:p>
            <a:pPr lvl="2"/>
            <a:r>
              <a:rPr lang="x-none" dirty="0"/>
              <a:t>Third level</a:t>
            </a:r>
          </a:p>
          <a:p>
            <a:pPr lvl="3"/>
            <a:r>
              <a:rPr lang="x-none" dirty="0"/>
              <a:t>Fourth level</a:t>
            </a:r>
          </a:p>
          <a:p>
            <a:pPr lvl="4"/>
            <a:r>
              <a:rPr lang="x-none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71306"/>
            <a:ext cx="1016000" cy="365125"/>
          </a:xfrm>
        </p:spPr>
        <p:txBody>
          <a:bodyPr/>
          <a:lstStyle/>
          <a:p>
            <a:fld id="{331DB57C-0CBF-3049-B4D4-DDB653D1F03D}" type="datetimeFigureOut">
              <a:rPr lang="en-US" smtClean="0"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10565" y="6371306"/>
            <a:ext cx="46423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37867" y="6371306"/>
            <a:ext cx="750277" cy="365125"/>
          </a:xfrm>
        </p:spPr>
        <p:txBody>
          <a:bodyPr/>
          <a:lstStyle/>
          <a:p>
            <a:fld id="{C41A179C-9CFB-5A4D-8467-2F39C5D58140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17" name="Imagem 16" descr="Forma&#10;&#10;Descrição gerada automaticamente com confiança baixa">
            <a:extLst>
              <a:ext uri="{FF2B5EF4-FFF2-40B4-BE49-F238E27FC236}">
                <a16:creationId xmlns:a16="http://schemas.microsoft.com/office/drawing/2014/main" id="{8A046A5C-6722-4DA0-B9BC-1E8C39CDCC1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A0F240E9-E4A9-455D-8F69-37061BAE3F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9" y="360001"/>
            <a:ext cx="1876526" cy="22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80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39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5pPr>
            <a:lvl6pPr marL="2286001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71306"/>
            <a:ext cx="1016000" cy="365125"/>
          </a:xfrm>
        </p:spPr>
        <p:txBody>
          <a:bodyPr/>
          <a:lstStyle/>
          <a:p>
            <a:fld id="{331DB57C-0CBF-3049-B4D4-DDB653D1F03D}" type="datetimeFigureOut">
              <a:rPr lang="en-US" smtClean="0"/>
              <a:t>11/24/2023</a:t>
            </a:fld>
            <a:endParaRPr lang="en-US" dirty="0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10565" y="6371306"/>
            <a:ext cx="46423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37867" y="6371306"/>
            <a:ext cx="750277" cy="365125"/>
          </a:xfrm>
        </p:spPr>
        <p:txBody>
          <a:bodyPr/>
          <a:lstStyle/>
          <a:p>
            <a:fld id="{C41A179C-9CFB-5A4D-8467-2F39C5D58140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18" name="Imagem 17" descr="Forma&#10;&#10;Descrição gerada automaticamente com confiança baixa">
            <a:extLst>
              <a:ext uri="{FF2B5EF4-FFF2-40B4-BE49-F238E27FC236}">
                <a16:creationId xmlns:a16="http://schemas.microsoft.com/office/drawing/2014/main" id="{42121ADD-0891-4BBA-8FC0-4B8EF16FAB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0F145CA0-1B38-4FB4-8139-A30762DC557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9" y="360001"/>
            <a:ext cx="1876526" cy="22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655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71306"/>
            <a:ext cx="1016000" cy="365125"/>
          </a:xfrm>
        </p:spPr>
        <p:txBody>
          <a:bodyPr/>
          <a:lstStyle/>
          <a:p>
            <a:fld id="{331DB57C-0CBF-3049-B4D4-DDB653D1F03D}" type="datetimeFigureOut">
              <a:rPr lang="en-US" smtClean="0"/>
              <a:t>11/24/2023</a:t>
            </a:fld>
            <a:endParaRPr lang="en-US" dirty="0"/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10565" y="6371306"/>
            <a:ext cx="46423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637867" y="6371306"/>
            <a:ext cx="750277" cy="365125"/>
          </a:xfrm>
        </p:spPr>
        <p:txBody>
          <a:bodyPr/>
          <a:lstStyle/>
          <a:p>
            <a:fld id="{C41A179C-9CFB-5A4D-8467-2F39C5D58140}" type="slidenum">
              <a:rPr lang="en-US" smtClean="0"/>
              <a:t>‹nº›</a:t>
            </a:fld>
            <a:endParaRPr lang="en-US" dirty="0"/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4D22401E-57AC-4CEF-83A3-4F2BD90BCCD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9" y="265706"/>
            <a:ext cx="1876526" cy="225183"/>
          </a:xfrm>
          <a:prstGeom prst="rect">
            <a:avLst/>
          </a:prstGeom>
        </p:spPr>
      </p:pic>
      <p:pic>
        <p:nvPicPr>
          <p:cNvPr id="20" name="Imagem 19" descr="Forma&#10;&#10;Descrição gerada automaticamente com confiança baixa">
            <a:extLst>
              <a:ext uri="{FF2B5EF4-FFF2-40B4-BE49-F238E27FC236}">
                <a16:creationId xmlns:a16="http://schemas.microsoft.com/office/drawing/2014/main" id="{250F6763-4380-415F-AED9-EA4E369AD0E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224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138E0B40-235F-4FBD-A6A3-B4653171E6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36419" y="378295"/>
            <a:ext cx="1876526" cy="225183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baixa">
            <a:extLst>
              <a:ext uri="{FF2B5EF4-FFF2-40B4-BE49-F238E27FC236}">
                <a16:creationId xmlns:a16="http://schemas.microsoft.com/office/drawing/2014/main" id="{8A587248-5859-4845-8723-7E523189F5C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90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6">
                <a:lumMod val="15000"/>
                <a:lumOff val="85000"/>
              </a:schemeClr>
            </a:gs>
            <a:gs pos="69000">
              <a:srgbClr val="F3FB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x-none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x-none" dirty="0"/>
              <a:t>Click to edit Master text styles</a:t>
            </a:r>
          </a:p>
          <a:p>
            <a:pPr lvl="1"/>
            <a:r>
              <a:rPr lang="x-none" dirty="0"/>
              <a:t>Second level</a:t>
            </a:r>
          </a:p>
          <a:p>
            <a:pPr lvl="2"/>
            <a:r>
              <a:rPr lang="x-none" dirty="0"/>
              <a:t>Third level</a:t>
            </a:r>
          </a:p>
          <a:p>
            <a:pPr lvl="3"/>
            <a:r>
              <a:rPr lang="x-none" dirty="0"/>
              <a:t>Fourth level</a:t>
            </a:r>
          </a:p>
          <a:p>
            <a:pPr lvl="4"/>
            <a:r>
              <a:rPr lang="x-none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246210"/>
            <a:ext cx="1016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1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331DB57C-0CBF-3049-B4D4-DDB653D1F03D}" type="datetimeFigureOut">
              <a:rPr lang="en-US" smtClean="0"/>
              <a:pPr/>
              <a:t>11/24/2023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810566" y="6246210"/>
            <a:ext cx="59631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1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50853" y="6246210"/>
            <a:ext cx="7502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1">
                <a:solidFill>
                  <a:schemeClr val="tx1">
                    <a:tint val="75000"/>
                  </a:scheme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C41A179C-9CFB-5A4D-8467-2F39C5D58140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140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1pPr>
      <a:lvl2pPr marL="742950" indent="-285751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1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1" kern="1200">
          <a:solidFill>
            <a:schemeClr val="tx1"/>
          </a:solidFill>
          <a:latin typeface="+mj-lt"/>
          <a:ea typeface="Segoe UI" panose="020B0502040204020203" pitchFamily="34" charset="0"/>
          <a:cs typeface="Segoe UI" panose="020B0502040204020203" pitchFamily="34" charset="0"/>
        </a:defRPr>
      </a:lvl5pPr>
      <a:lvl6pPr marL="2514599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1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99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1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6">
                <a:lumMod val="15000"/>
                <a:lumOff val="85000"/>
              </a:schemeClr>
            </a:gs>
            <a:gs pos="69000">
              <a:srgbClr val="F3FB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BF326FB2-CF0C-4986-BDA3-C89D31CD6AF1}"/>
              </a:ext>
            </a:extLst>
          </p:cNvPr>
          <p:cNvSpPr txBox="1">
            <a:spLocks/>
          </p:cNvSpPr>
          <p:nvPr/>
        </p:nvSpPr>
        <p:spPr>
          <a:xfrm>
            <a:off x="983458" y="2697475"/>
            <a:ext cx="10225089" cy="1463049"/>
          </a:xfrm>
          <a:prstGeom prst="rect">
            <a:avLst/>
          </a:prstGeom>
        </p:spPr>
        <p:txBody>
          <a:bodyPr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ctr"/>
            <a:r>
              <a:rPr lang="pt-BR" sz="4800" dirty="0">
                <a:solidFill>
                  <a:srgbClr val="0070C0"/>
                </a:solidFill>
                <a:latin typeface="Scandia" panose="020B0603050000020004" pitchFamily="34" charset="0"/>
                <a:cs typeface="Calibri Light" panose="020F0302020204030204" pitchFamily="34" charset="0"/>
              </a:rPr>
              <a:t>Boletim Estatístico Mensal de Benefícios por Incapacidade</a:t>
            </a: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526D86F6-2DE5-4030-A719-A3DE7CCD2331}"/>
              </a:ext>
            </a:extLst>
          </p:cNvPr>
          <p:cNvSpPr/>
          <p:nvPr/>
        </p:nvSpPr>
        <p:spPr>
          <a:xfrm>
            <a:off x="6339116" y="5842337"/>
            <a:ext cx="58528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Aft>
                <a:spcPts val="601"/>
              </a:spcAft>
            </a:pPr>
            <a:r>
              <a:rPr lang="pt-BR" sz="20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</a:rPr>
              <a:t>Secretaria de Regime Geral de Previdência Social</a:t>
            </a:r>
          </a:p>
          <a:p>
            <a:pPr algn="r">
              <a:spcAft>
                <a:spcPts val="601"/>
              </a:spcAft>
            </a:pPr>
            <a:r>
              <a:rPr lang="pt-BR" sz="16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</a:rPr>
              <a:t>Departamento de Políticas de Saúde e Segurança Ocupacional</a:t>
            </a:r>
          </a:p>
          <a:p>
            <a:pPr algn="r">
              <a:spcAft>
                <a:spcPts val="601"/>
              </a:spcAft>
            </a:pPr>
            <a:r>
              <a:rPr lang="pt-BR" sz="14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</a:rPr>
              <a:t>Coordenação-Geral de Monitoramento de Benefícios por Incapacidade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4B3B27D-8A6C-461C-549A-AA69A4277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705" y="684409"/>
            <a:ext cx="9810587" cy="116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2002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"/>
            <a:ext cx="11191874" cy="6662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ctr" anchorCtr="0">
            <a:normAutofit/>
          </a:bodyPr>
          <a:lstStyle/>
          <a:p>
            <a:pPr algn="ctr">
              <a:spcAft>
                <a:spcPts val="601"/>
              </a:spcAft>
              <a:defRPr/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Apresentação de Resultados Selecionados – edição set/23</a:t>
            </a:r>
          </a:p>
          <a:p>
            <a:pPr algn="ctr">
              <a:spcAft>
                <a:spcPts val="601"/>
              </a:spcAft>
              <a:defRPr/>
            </a:pPr>
            <a:endParaRPr lang="pt-BR" sz="3200" dirty="0">
              <a:solidFill>
                <a:schemeClr val="accent1">
                  <a:lumMod val="75000"/>
                </a:schemeClr>
              </a:solidFill>
              <a:latin typeface="Eras Medium ITC" panose="020B06020305040208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1"/>
              </a:spcAft>
              <a:defRPr/>
            </a:pPr>
            <a:r>
              <a:rPr lang="pt-BR" sz="44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Seção I - Concessões</a:t>
            </a:r>
          </a:p>
        </p:txBody>
      </p:sp>
    </p:spTree>
    <p:extLst>
      <p:ext uri="{BB962C8B-B14F-4D97-AF65-F5344CB8AC3E}">
        <p14:creationId xmlns:p14="http://schemas.microsoft.com/office/powerpoint/2010/main" val="1974279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F016953-B2A0-9A56-36B3-A439EDE1A8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0" y="1418142"/>
            <a:ext cx="11495619" cy="402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111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C41A3B7-F47B-55FD-8C38-9C76BA816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0" y="1418142"/>
            <a:ext cx="11495619" cy="402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990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949EFDE-BF37-17CC-1D0F-75D110C24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110" y="1020432"/>
            <a:ext cx="8787780" cy="548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66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B09703E-6ECB-C8BA-03B2-CA5C10163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71" y="1244000"/>
            <a:ext cx="11182857" cy="43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94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9D6C043-DFF0-FCC3-2A19-6D589AC3D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825" y="903675"/>
            <a:ext cx="8884349" cy="55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14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567BD45-253C-4CAE-2584-AC83B2631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71" y="1244000"/>
            <a:ext cx="11182857" cy="43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271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6B2FD09-ED98-78D2-3D87-7CB7C2CE4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29" y="938554"/>
            <a:ext cx="10667142" cy="516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078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C005576-D9FD-92B5-EC4E-CF1FDE2BA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095" y="907782"/>
            <a:ext cx="8875809" cy="5537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391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E32BD10-524E-FE89-BA82-14604CBA2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825" y="894394"/>
            <a:ext cx="8884349" cy="55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00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565290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601"/>
              </a:spcAft>
              <a:defRPr/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Boletim Estatístico Mensal de Benefícios por Incapacidade (BEMBI)</a:t>
            </a:r>
          </a:p>
          <a:p>
            <a:pPr marL="342900" indent="-3429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Publicação mensal da Secretaria de Regime Geral de Previdência Social;</a:t>
            </a:r>
          </a:p>
          <a:p>
            <a:pPr marL="342900" indent="-3429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Coordenado e produzido pelo Departamento de Políticas de Saúde e Segurança Ocupacional;</a:t>
            </a:r>
          </a:p>
          <a:p>
            <a:pPr marL="342900" indent="-3429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Objetivos:</a:t>
            </a:r>
          </a:p>
          <a:p>
            <a:pPr marL="914399" lvl="1" indent="-457200">
              <a:spcAft>
                <a:spcPts val="601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Acompanhar periodicamente a evolução dos benefícios por incapacidade administrados pelo Instituto Nacional do Seguro Social (INSS).</a:t>
            </a:r>
          </a:p>
          <a:p>
            <a:pPr marL="914399" lvl="1" indent="-457200">
              <a:spcAft>
                <a:spcPts val="601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Fornecer informações gerenciais que auxiliem o desenho de políticas previdenciárias voltadas à questão de incapacidade laboral.</a:t>
            </a:r>
          </a:p>
          <a:p>
            <a:pPr marL="914399" lvl="1" indent="-457200">
              <a:spcAft>
                <a:spcPts val="601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Prestar informações à sociedade, servindo como base para elaboração de estudos e pesquisas.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Objetivos do BEMBI</a:t>
            </a:r>
          </a:p>
        </p:txBody>
      </p:sp>
    </p:spTree>
    <p:extLst>
      <p:ext uri="{BB962C8B-B14F-4D97-AF65-F5344CB8AC3E}">
        <p14:creationId xmlns:p14="http://schemas.microsoft.com/office/powerpoint/2010/main" val="2992258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5F0D174-B099-9123-7B0F-B293F98F76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6178" y="1058978"/>
            <a:ext cx="8579644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32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1B71F48-BB8E-FF7A-633E-440D2F76B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322" y="1083374"/>
            <a:ext cx="8565356" cy="530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029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Concessões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6C81CBF-A621-1D64-D489-E40D7FCDE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95" y="1237381"/>
            <a:ext cx="11171809" cy="438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8016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"/>
            <a:ext cx="11191874" cy="66620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ctr" anchorCtr="0">
            <a:normAutofit/>
          </a:bodyPr>
          <a:lstStyle/>
          <a:p>
            <a:pPr algn="ctr">
              <a:spcAft>
                <a:spcPts val="601"/>
              </a:spcAft>
              <a:defRPr/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Apresentação de Resultados Selecionados – edição set/23</a:t>
            </a:r>
          </a:p>
          <a:p>
            <a:pPr algn="ctr">
              <a:spcAft>
                <a:spcPts val="601"/>
              </a:spcAft>
              <a:defRPr/>
            </a:pPr>
            <a:endParaRPr lang="pt-BR" sz="3200" dirty="0">
              <a:solidFill>
                <a:schemeClr val="accent1">
                  <a:lumMod val="75000"/>
                </a:schemeClr>
              </a:solidFill>
              <a:latin typeface="Eras Medium ITC" panose="020B0602030504020804" pitchFamily="34" charset="0"/>
              <a:cs typeface="Arial" panose="020B0604020202020204" pitchFamily="34" charset="0"/>
            </a:endParaRPr>
          </a:p>
          <a:p>
            <a:pPr algn="ctr">
              <a:spcAft>
                <a:spcPts val="601"/>
              </a:spcAft>
              <a:defRPr/>
            </a:pPr>
            <a:r>
              <a:rPr lang="pt-BR" sz="4400" b="1" dirty="0">
                <a:solidFill>
                  <a:schemeClr val="accent1">
                    <a:lumMod val="75000"/>
                  </a:schemeClr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Seção II - Emissões</a:t>
            </a:r>
          </a:p>
        </p:txBody>
      </p:sp>
    </p:spTree>
    <p:extLst>
      <p:ext uri="{BB962C8B-B14F-4D97-AF65-F5344CB8AC3E}">
        <p14:creationId xmlns:p14="http://schemas.microsoft.com/office/powerpoint/2010/main" val="4114762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Emissões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E0BD160B-B068-0B0F-3775-8BE0C719B3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143" y="1461857"/>
            <a:ext cx="11245714" cy="393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43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Emissões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3C1764D-D4B7-571F-3F6C-E7E44D652D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888" y="1038689"/>
            <a:ext cx="8632226" cy="538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9735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>
                <a:solidFill>
                  <a:schemeClr val="accent1"/>
                </a:solidFill>
              </a:rPr>
              <a:t>Emissões</a:t>
            </a:r>
            <a:endParaRPr lang="pt-BR" sz="2800" dirty="0">
              <a:solidFill>
                <a:schemeClr val="accent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AF353B5-084B-B040-6FC1-4DCAED56C4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190" y="1330523"/>
            <a:ext cx="11495619" cy="419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4961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>
                <a:solidFill>
                  <a:schemeClr val="accent1"/>
                </a:solidFill>
              </a:rPr>
              <a:t>Emissões</a:t>
            </a:r>
            <a:endParaRPr lang="pt-BR" sz="2800" dirty="0">
              <a:solidFill>
                <a:schemeClr val="accent1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B6872C12-FE20-783A-96F6-ED52CBB0B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71" y="1225380"/>
            <a:ext cx="11182857" cy="455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404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>
                <a:solidFill>
                  <a:schemeClr val="accent1"/>
                </a:solidFill>
              </a:rPr>
              <a:t>Emissões</a:t>
            </a:r>
            <a:endParaRPr lang="pt-BR" sz="2800" dirty="0">
              <a:solidFill>
                <a:schemeClr val="accent1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784D65B1-1D6B-0632-98BB-7F377794B2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825" y="932882"/>
            <a:ext cx="8884349" cy="55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383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>
                <a:solidFill>
                  <a:schemeClr val="accent1"/>
                </a:solidFill>
              </a:rPr>
              <a:t>Emissões</a:t>
            </a:r>
            <a:endParaRPr lang="pt-BR" sz="2800" dirty="0">
              <a:solidFill>
                <a:schemeClr val="accent1"/>
              </a:solidFill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5C5D1E0-0E67-E675-BD07-6B98C21E8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62" y="1832598"/>
            <a:ext cx="11300476" cy="379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83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191874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lnSpc>
                <a:spcPct val="150000"/>
              </a:lnSpc>
              <a:spcAft>
                <a:spcPts val="601"/>
              </a:spcAft>
              <a:defRPr/>
            </a:pP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 Benefício por Incapacidade 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é aquele associado à substituição ou complementação da renda do trabalho aos segurados, </a:t>
            </a:r>
            <a:r>
              <a:rPr lang="pt-BR" sz="3200" u="sng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quando a ocorrência de agravos à saúde compromete a continuidade nas atividades laborais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, seja de forma temporária ou permanente, e cuja manutenção e pagamento mensal de suas prestações estão sob responsabilidade do INSS.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Definição de Benefício por Incapacidade</a:t>
            </a:r>
          </a:p>
        </p:txBody>
      </p:sp>
    </p:spTree>
    <p:extLst>
      <p:ext uri="{BB962C8B-B14F-4D97-AF65-F5344CB8AC3E}">
        <p14:creationId xmlns:p14="http://schemas.microsoft.com/office/powerpoint/2010/main" val="23049311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93BE17-8EC4-4FDD-B12F-37A797A0C2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281" y="2301241"/>
            <a:ext cx="11267440" cy="855979"/>
          </a:xfrm>
        </p:spPr>
        <p:txBody>
          <a:bodyPr>
            <a:normAutofit/>
          </a:bodyPr>
          <a:lstStyle/>
          <a:p>
            <a:pPr algn="ctr"/>
            <a:r>
              <a:rPr lang="pt-BR" altLang="pt-BR" sz="4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Obrigado A todos!</a:t>
            </a:r>
            <a:endParaRPr lang="pt-BR" sz="4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7C0D9A0C-EA46-4DE4-A109-7D7D7501DE85}"/>
              </a:ext>
            </a:extLst>
          </p:cNvPr>
          <p:cNvSpPr/>
          <p:nvPr/>
        </p:nvSpPr>
        <p:spPr>
          <a:xfrm>
            <a:off x="462283" y="4935222"/>
            <a:ext cx="9272271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altLang="pt-BR" sz="32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ALEXANDRE ZIOLI FERNANDES</a:t>
            </a:r>
          </a:p>
          <a:p>
            <a:r>
              <a:rPr lang="pt-BR" altLang="pt-BR" sz="24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Coordenador-Geral de Monitoramento dos Benefícios por Incapacidade</a:t>
            </a:r>
          </a:p>
          <a:p>
            <a:r>
              <a:rPr lang="pt-BR" altLang="pt-BR" sz="2400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 +55 61 2021-5115</a:t>
            </a:r>
            <a:endParaRPr lang="pt-BR" altLang="pt-BR" sz="2400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pt-BR" altLang="pt-BR" sz="2400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  <a:sym typeface="Wingdings" panose="05000000000000000000" pitchFamily="2" charset="2"/>
              </a:rPr>
              <a:t> alexandre.fernandes@previdencia.gov.br</a:t>
            </a:r>
            <a:endParaRPr lang="pt-BR" altLang="pt-BR" sz="2400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789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191874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601"/>
              </a:spcAft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 conjunto dos benefícios por incapacidade são formados pelas seguintes espécies: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Aposentadoria por Incapacidade Permanente de natureza previdenciária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Aposentadoria por Incapacidade Permanente de natureza acidentária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Aposentadoria Especial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Auxílio por Incapacidade Temporária de natureza previdenciária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Auxílio por Incapacidade Temporária de natureza acidentária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Auxílio Acidente previdenciário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Auxílio Acidente acidentário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Auxílio Acidente acidentário suplementar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Estrutura do BEMBI</a:t>
            </a:r>
          </a:p>
        </p:txBody>
      </p:sp>
    </p:spTree>
    <p:extLst>
      <p:ext uri="{BB962C8B-B14F-4D97-AF65-F5344CB8AC3E}">
        <p14:creationId xmlns:p14="http://schemas.microsoft.com/office/powerpoint/2010/main" val="3653045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191874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601"/>
              </a:spcAft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 BEMBI é formado por </a:t>
            </a:r>
            <a:r>
              <a:rPr lang="pt-BR" sz="32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19 quadros e 11 gráficos 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e estruturado em </a:t>
            </a:r>
            <a:r>
              <a:rPr lang="pt-BR" sz="3200" u="sng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duas seções</a:t>
            </a: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, com as informações das espécies de benefícios discriminadas de acordo com a competência, sexo, clientela, faixa etária, Unidade da Federação, forma de concessão do benefício e faixa de renda.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Seção I – Concessões</a:t>
            </a: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: Quantidade e valor médio dos benefícios concedidos na competência de Referência.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28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Seção II – Emissões</a:t>
            </a: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: Quantidade de benefícios emitidos, valor total da emissão em valores líquidos e brutos, valor médio da emissão e valor total da despesa na competência de referência. 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Estrutura do BEMBI</a:t>
            </a:r>
          </a:p>
        </p:txBody>
      </p:sp>
    </p:spTree>
    <p:extLst>
      <p:ext uri="{BB962C8B-B14F-4D97-AF65-F5344CB8AC3E}">
        <p14:creationId xmlns:p14="http://schemas.microsoft.com/office/powerpoint/2010/main" val="12857929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476514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601"/>
              </a:spcAft>
              <a:defRPr/>
            </a:pPr>
            <a:r>
              <a:rPr lang="pt-BR" sz="41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Quadros da Seção de Concessões: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01	Concessão Mensal de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02	Valor Médio Mensal das Concessões de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03	Concessão e Valor Médio de Benefícios por Incapacidade por Sexo Segundo as Espécie de Benefício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04	Concessão e Valor Médio de Benefícios por Incapacidade por Clientela Segundo as Espécie de Benefício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05	Concessão de Benefícios por Incapacidade por Espécie de Benefício Segundo Faixa Etária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06	Valor Médio de Benefícios por Incapacidade por Espécie de Benefício Segundo Faixa Etária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07	Concessão de Benefícios por Incapacidade por Espécie de Benefício Segundo Região e UF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08	Valor Médio dos Benefícios por Incapacidade por Espécie de Benefício Segundo Região e UF</a:t>
            </a:r>
          </a:p>
          <a:p>
            <a:pPr>
              <a:spcAft>
                <a:spcPts val="601"/>
              </a:spcAft>
              <a:defRPr/>
            </a:pPr>
            <a:r>
              <a:rPr lang="pt-BR" sz="21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09	Concessão e Valor Médio de Benefícios por Incapacidade por Forma de Concessão Segundo as Espécie de Benefício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Estrutura do BEMBI</a:t>
            </a:r>
          </a:p>
        </p:txBody>
      </p:sp>
    </p:spTree>
    <p:extLst>
      <p:ext uri="{BB962C8B-B14F-4D97-AF65-F5344CB8AC3E}">
        <p14:creationId xmlns:p14="http://schemas.microsoft.com/office/powerpoint/2010/main" val="928358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7" y="1219201"/>
            <a:ext cx="11654069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 fontScale="47500" lnSpcReduction="20000"/>
          </a:bodyPr>
          <a:lstStyle/>
          <a:p>
            <a:pPr>
              <a:spcAft>
                <a:spcPts val="601"/>
              </a:spcAft>
              <a:defRPr/>
            </a:pPr>
            <a:r>
              <a:rPr lang="pt-BR" sz="5801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Quadro da Seção de Emissões: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10	Emissão Mensal de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11	Média Mensal do Valor Líquido das Emissões de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12	Valor Líquido Total com as Emissões Mensais de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13	Valor Total da Despesa Mensal com Benefícios por Incapacidade por Espécie de Benefício - Últimos 24 meses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14	Quantidade de Benefícios por Incapacidade Emitidos no mês por Espécie de Benefício Segundo Região e UF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15	Média Mensal do Valor Líquido das Emissões de Benefícios por Incapacidade por Espécie de Benefício Segundo Região e UF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16	Emissão e Valor Líquido Médio de Benefícios por Incapacidade por Sexo Segundo as Espécie de Benefício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17	Emissão e Valor Líquido Médio de Benefícios por Incapacidade por Clientela Segundo as Espécie de Benefício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18	Quantidade de Benefícios por Incapacidade Emitidos no mês por Espécie de Benefício Segundo Faixas de Valor</a:t>
            </a:r>
          </a:p>
          <a:p>
            <a:pPr>
              <a:spcAft>
                <a:spcPts val="601"/>
              </a:spcAft>
              <a:defRPr/>
            </a:pPr>
            <a:r>
              <a:rPr lang="pt-BR" sz="4201" dirty="0">
                <a:solidFill>
                  <a:schemeClr val="accent1">
                    <a:lumMod val="75000"/>
                  </a:schemeClr>
                </a:solidFill>
                <a:highlight>
                  <a:srgbClr val="C0C0C0"/>
                </a:highlight>
                <a:cs typeface="Arial" panose="020B0604020202020204" pitchFamily="34" charset="0"/>
              </a:rPr>
              <a:t>19	Valor Médio da Emissão Bruta no mês de Benefícios por Incapacidade por Espécie de Benefício Segundo Faixas de Valor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Estrutura do BEMBI</a:t>
            </a:r>
          </a:p>
        </p:txBody>
      </p:sp>
    </p:spTree>
    <p:extLst>
      <p:ext uri="{BB962C8B-B14F-4D97-AF65-F5344CB8AC3E}">
        <p14:creationId xmlns:p14="http://schemas.microsoft.com/office/powerpoint/2010/main" val="1628083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8" y="1219201"/>
            <a:ext cx="11334473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1200"/>
              </a:spcAft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 produção dos quadros e gráficos do BEMBI ocorre a partir dos dados coletados por meio do </a:t>
            </a:r>
            <a:r>
              <a:rPr lang="pt-BR" sz="2800" b="1" dirty="0" err="1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Sintese</a:t>
            </a: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 (Sistema Integrado de Tratamento Estatístico de Séries Estratégicas) e do </a:t>
            </a:r>
            <a:r>
              <a:rPr lang="pt-BR" sz="28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Suibe</a:t>
            </a: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 (Sistema Único de Informações de Benefícios).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pt-BR" sz="260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Sistemas gerenciais administrados pelo INSS, com manutenção e disponibilização pela Dataprev.</a:t>
            </a:r>
          </a:p>
          <a:p>
            <a:pPr>
              <a:spcAft>
                <a:spcPts val="1200"/>
              </a:spcAft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Cabe à CGMBI a organização destes dados nos quadros, a produção dos gráficos e o cálculo das estatísticas relativas aos valores médios e variações percentuais sobre a competência anterior.</a:t>
            </a:r>
          </a:p>
          <a:p>
            <a:pPr>
              <a:spcAft>
                <a:spcPts val="1200"/>
              </a:spcAft>
              <a:defRPr/>
            </a:pPr>
            <a:r>
              <a:rPr lang="pt-BR" sz="2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Por serem utilizadas as mesmas bases de dados, há consistência com os resultados publicados no Boletim Estatístico da Previdência Social.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Produção e Divulgação do BEMBI</a:t>
            </a:r>
          </a:p>
        </p:txBody>
      </p:sp>
    </p:spTree>
    <p:extLst>
      <p:ext uri="{BB962C8B-B14F-4D97-AF65-F5344CB8AC3E}">
        <p14:creationId xmlns:p14="http://schemas.microsoft.com/office/powerpoint/2010/main" val="2264933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203FD1E8-8F74-534E-8648-13465814FBE8}"/>
              </a:ext>
            </a:extLst>
          </p:cNvPr>
          <p:cNvSpPr/>
          <p:nvPr/>
        </p:nvSpPr>
        <p:spPr>
          <a:xfrm>
            <a:off x="295276" y="1219201"/>
            <a:ext cx="11423247" cy="54428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anchor="t" anchorCtr="0">
            <a:normAutofit/>
          </a:bodyPr>
          <a:lstStyle/>
          <a:p>
            <a:pPr>
              <a:spcAft>
                <a:spcPts val="601"/>
              </a:spcAft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O lançamento do BEMBI ocorre com a apresentação dos dados referentes à competência de setembro de 2023.</a:t>
            </a:r>
          </a:p>
          <a:p>
            <a:pPr>
              <a:spcAft>
                <a:spcPts val="601"/>
              </a:spcAft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As edições de janeiro a agosto de 2023 também foram produzidas e serão disponibilizadas conjuntamente com a deste mês.</a:t>
            </a:r>
          </a:p>
          <a:p>
            <a:pPr>
              <a:spcAft>
                <a:spcPts val="601"/>
              </a:spcAft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As edições do BEMBI poderão ser acessadas por meio do portal de estatísticas de Saúde e Segurança do Trabalhador.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Versão em PDF e as planilhas com gráficos e quadros no padrão Excel;</a:t>
            </a:r>
          </a:p>
          <a:p>
            <a:pPr marL="457200" indent="-457200">
              <a:spcAft>
                <a:spcPts val="601"/>
              </a:spcAft>
              <a:buFont typeface="Arial" panose="020B0604020202020204" pitchFamily="34" charset="0"/>
              <a:buChar char="•"/>
              <a:defRPr/>
            </a:pPr>
            <a:r>
              <a:rPr lang="pt-BR" sz="32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Publicação dos arquivos no portal ocorrerá no último dia útil de cada mês.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3E1B63-EC06-4D5D-B574-C98F1921AE4B}"/>
              </a:ext>
            </a:extLst>
          </p:cNvPr>
          <p:cNvSpPr txBox="1">
            <a:spLocks/>
          </p:cNvSpPr>
          <p:nvPr/>
        </p:nvSpPr>
        <p:spPr>
          <a:xfrm>
            <a:off x="239686" y="232123"/>
            <a:ext cx="9317675" cy="538620"/>
          </a:xfrm>
          <a:prstGeom prst="roundRect">
            <a:avLst>
              <a:gd name="adj" fmla="val 36120"/>
            </a:avLst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pt-BR" sz="2800" dirty="0">
                <a:solidFill>
                  <a:schemeClr val="accent1"/>
                </a:solidFill>
              </a:rPr>
              <a:t>Produção e Divulgação do BEMBI</a:t>
            </a:r>
          </a:p>
        </p:txBody>
      </p:sp>
    </p:spTree>
    <p:extLst>
      <p:ext uri="{BB962C8B-B14F-4D97-AF65-F5344CB8AC3E}">
        <p14:creationId xmlns:p14="http://schemas.microsoft.com/office/powerpoint/2010/main" val="19524275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zul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13130</TotalTime>
  <Words>996</Words>
  <Application>Microsoft Office PowerPoint</Application>
  <PresentationFormat>Widescreen</PresentationFormat>
  <Paragraphs>119</Paragraphs>
  <Slides>30</Slides>
  <Notes>28</Notes>
  <HiddenSlides>1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30</vt:i4>
      </vt:variant>
    </vt:vector>
  </HeadingPairs>
  <TitlesOfParts>
    <vt:vector size="37" baseType="lpstr">
      <vt:lpstr>Arial</vt:lpstr>
      <vt:lpstr>Calibri</vt:lpstr>
      <vt:lpstr>Eras Medium ITC</vt:lpstr>
      <vt:lpstr>Scandia</vt:lpstr>
      <vt:lpstr>Segoe UI</vt:lpstr>
      <vt:lpstr>Wingdings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 A todos!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</dc:creator>
  <cp:lastModifiedBy>Alexandre Zioli Fernandes</cp:lastModifiedBy>
  <cp:revision>482</cp:revision>
  <cp:lastPrinted>2023-09-28T17:26:03Z</cp:lastPrinted>
  <dcterms:created xsi:type="dcterms:W3CDTF">2019-04-16T21:42:30Z</dcterms:created>
  <dcterms:modified xsi:type="dcterms:W3CDTF">2023-11-24T13:03:04Z</dcterms:modified>
</cp:coreProperties>
</file>