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0"/>
  </p:notesMasterIdLst>
  <p:sldIdLst>
    <p:sldId id="256" r:id="rId2"/>
    <p:sldId id="257" r:id="rId3"/>
    <p:sldId id="261" r:id="rId4"/>
    <p:sldId id="260" r:id="rId5"/>
    <p:sldId id="310" r:id="rId6"/>
    <p:sldId id="314" r:id="rId7"/>
    <p:sldId id="315" r:id="rId8"/>
    <p:sldId id="321" r:id="rId9"/>
    <p:sldId id="303" r:id="rId10"/>
    <p:sldId id="265" r:id="rId11"/>
    <p:sldId id="313" r:id="rId12"/>
    <p:sldId id="318" r:id="rId13"/>
    <p:sldId id="277" r:id="rId14"/>
    <p:sldId id="319" r:id="rId15"/>
    <p:sldId id="320" r:id="rId16"/>
    <p:sldId id="262" r:id="rId17"/>
    <p:sldId id="304" r:id="rId18"/>
    <p:sldId id="273" r:id="rId19"/>
  </p:sldIdLst>
  <p:sldSz cx="9144000" cy="5143500" type="screen16x9"/>
  <p:notesSz cx="6858000" cy="9144000"/>
  <p:embeddedFontLst>
    <p:embeddedFont>
      <p:font typeface="Abadi" panose="020B0604020104020204" pitchFamily="34" charset="0"/>
      <p:regular r:id="rId21"/>
    </p:embeddedFont>
    <p:embeddedFont>
      <p:font typeface="Aharoni" panose="02010803020104030203" pitchFamily="2" charset="-79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00503000000020004" pitchFamily="2" charset="0"/>
      <p:regular r:id="rId27"/>
      <p:bold r:id="rId28"/>
      <p:italic r:id="rId29"/>
      <p:boldItalic r:id="rId30"/>
    </p:embeddedFont>
    <p:embeddedFont>
      <p:font typeface="Noto Sans" panose="020B0502040504020204" pitchFamily="34" charset="0"/>
      <p:regular r:id="rId31"/>
      <p:bold r:id="rId32"/>
      <p:italic r:id="rId33"/>
      <p:boldItalic r:id="rId34"/>
    </p:embeddedFont>
    <p:embeddedFont>
      <p:font typeface="Playfair Display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AFD"/>
    <a:srgbClr val="F90600"/>
    <a:srgbClr val="0043B7"/>
    <a:srgbClr val="FFE51D"/>
    <a:srgbClr val="FFDE00"/>
    <a:srgbClr val="0049C2"/>
    <a:srgbClr val="1ED51E"/>
    <a:srgbClr val="F2C731"/>
    <a:srgbClr val="FFDF00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637"/>
  </p:normalViewPr>
  <p:slideViewPr>
    <p:cSldViewPr snapToGrid="0">
      <p:cViewPr varScale="1">
        <p:scale>
          <a:sx n="124" d="100"/>
          <a:sy n="124" d="100"/>
        </p:scale>
        <p:origin x="176" y="4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zarafigueiredo/Downloads/Matriculas_EE_TEA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zarafigueiredo/Downloads/Matriculas_EE_TEA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zarafigueiredo/Downloads/Matriculas_EE_TEA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zarafigueiredo/Downloads/Matriculas_EE_TEA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EE_2020!$H$31</c:f>
              <c:strCache>
                <c:ptCount val="1"/>
                <c:pt idx="0">
                  <c:v>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EE_2020!$G$32:$G$38</c:f>
              <c:strCache>
                <c:ptCount val="7"/>
                <c:pt idx="0">
                  <c:v>Educação Infantil</c:v>
                </c:pt>
                <c:pt idx="1">
                  <c:v>Ensino Fundamental I</c:v>
                </c:pt>
                <c:pt idx="2">
                  <c:v>Ensino Fundamental II</c:v>
                </c:pt>
                <c:pt idx="3">
                  <c:v>Ensino Médio</c:v>
                </c:pt>
                <c:pt idx="4">
                  <c:v>EJA Ensino Fundamental</c:v>
                </c:pt>
                <c:pt idx="5">
                  <c:v>EJA Ensino Médio</c:v>
                </c:pt>
                <c:pt idx="6">
                  <c:v>Educação profissional</c:v>
                </c:pt>
              </c:strCache>
            </c:strRef>
          </c:cat>
          <c:val>
            <c:numRef>
              <c:f>EE_2020!$H$32:$H$38</c:f>
              <c:numCache>
                <c:formatCode>0.0%</c:formatCode>
                <c:ptCount val="7"/>
                <c:pt idx="0">
                  <c:v>8.4603865841546333E-2</c:v>
                </c:pt>
                <c:pt idx="1">
                  <c:v>0.40211322484528994</c:v>
                </c:pt>
                <c:pt idx="2">
                  <c:v>0.29427763771105508</c:v>
                </c:pt>
                <c:pt idx="3">
                  <c:v>0.11346397738559096</c:v>
                </c:pt>
                <c:pt idx="4">
                  <c:v>8.693788677515471E-2</c:v>
                </c:pt>
                <c:pt idx="5">
                  <c:v>1.3862021544808619E-2</c:v>
                </c:pt>
                <c:pt idx="6">
                  <c:v>1.2416532966613186E-2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D-434D-88AD-21C06D1C862E}"/>
            </c:ext>
          </c:extLst>
        </c:ser>
        <c:ser>
          <c:idx val="1"/>
          <c:order val="1"/>
          <c:tx>
            <c:strRef>
              <c:f>EE_2020!$I$31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92AF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420413990007138E-2"/>
                  <c:y val="-1.305056872734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3D-434D-88AD-21C06D1C862E}"/>
                </c:ext>
              </c:extLst>
            </c:dLbl>
            <c:dLbl>
              <c:idx val="1"/>
              <c:layout>
                <c:manualLayout>
                  <c:x val="1.284796573875803E-2"/>
                  <c:y val="-8.7003791515623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3D-434D-88AD-21C06D1C862E}"/>
                </c:ext>
              </c:extLst>
            </c:dLbl>
            <c:dLbl>
              <c:idx val="2"/>
              <c:layout>
                <c:manualLayout>
                  <c:x val="1.4275517487508922E-2"/>
                  <c:y val="-8.7003791515623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3D-434D-88AD-21C06D1C8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EE_2020!$G$32:$G$38</c:f>
              <c:strCache>
                <c:ptCount val="7"/>
                <c:pt idx="0">
                  <c:v>Educação Infantil</c:v>
                </c:pt>
                <c:pt idx="1">
                  <c:v>Ensino Fundamental I</c:v>
                </c:pt>
                <c:pt idx="2">
                  <c:v>Ensino Fundamental II</c:v>
                </c:pt>
                <c:pt idx="3">
                  <c:v>Ensino Médio</c:v>
                </c:pt>
                <c:pt idx="4">
                  <c:v>EJA Ensino Fundamental</c:v>
                </c:pt>
                <c:pt idx="5">
                  <c:v>EJA Ensino Médio</c:v>
                </c:pt>
                <c:pt idx="6">
                  <c:v>Educação profissional</c:v>
                </c:pt>
              </c:strCache>
            </c:strRef>
          </c:cat>
          <c:val>
            <c:numRef>
              <c:f>EE_2020!$I$32:$I$38</c:f>
              <c:numCache>
                <c:formatCode>0.0%</c:formatCode>
                <c:ptCount val="7"/>
                <c:pt idx="0">
                  <c:v>0.21189857721188643</c:v>
                </c:pt>
                <c:pt idx="1">
                  <c:v>0.5000790212709052</c:v>
                </c:pt>
                <c:pt idx="2">
                  <c:v>0.20321434215805065</c:v>
                </c:pt>
                <c:pt idx="3">
                  <c:v>5.4459838958702267E-2</c:v>
                </c:pt>
                <c:pt idx="4">
                  <c:v>2.4054885338109729E-2</c:v>
                </c:pt>
                <c:pt idx="5">
                  <c:v>4.3279342218836237E-3</c:v>
                </c:pt>
                <c:pt idx="6">
                  <c:v>5.9650928601242461E-3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3D-434D-88AD-21C06D1C8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6733664"/>
        <c:axId val="1096738912"/>
        <c:axId val="0"/>
      </c:bar3DChart>
      <c:catAx>
        <c:axId val="10967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6738912"/>
        <c:crosses val="autoZero"/>
        <c:auto val="1"/>
        <c:lblAlgn val="ctr"/>
        <c:lblOffset val="100"/>
        <c:noMultiLvlLbl val="0"/>
      </c:catAx>
      <c:valAx>
        <c:axId val="1096738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967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94723451642244E-2"/>
          <c:y val="0.14122294524685045"/>
          <c:w val="0.88472464997315559"/>
          <c:h val="0.69223773172888037"/>
        </c:manualLayout>
      </c:layout>
      <c:pie3DChart>
        <c:varyColors val="1"/>
        <c:ser>
          <c:idx val="0"/>
          <c:order val="0"/>
          <c:tx>
            <c:strRef>
              <c:f>EE_2020!$I$17</c:f>
              <c:strCache>
                <c:ptCount val="1"/>
                <c:pt idx="0">
                  <c:v>TEA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30-B74B-8D51-483503B04916}"/>
              </c:ext>
            </c:extLst>
          </c:dPt>
          <c:dPt>
            <c:idx val="1"/>
            <c:bubble3D val="0"/>
            <c:spPr>
              <a:solidFill>
                <a:srgbClr val="292AF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30-B74B-8D51-483503B04916}"/>
              </c:ext>
            </c:extLst>
          </c:dPt>
          <c:dLbls>
            <c:dLbl>
              <c:idx val="1"/>
              <c:layout>
                <c:manualLayout>
                  <c:x val="2.838768085193543E-2"/>
                  <c:y val="7.709868862979010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30-B74B-8D51-483503B04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EE_2020!$G$18:$G$19</c:f>
              <c:strCache>
                <c:ptCount val="2"/>
                <c:pt idx="0">
                  <c:v>Classes Comuns</c:v>
                </c:pt>
                <c:pt idx="1">
                  <c:v>Classes Exclusivas</c:v>
                </c:pt>
              </c:strCache>
            </c:strRef>
          </c:cat>
          <c:val>
            <c:numRef>
              <c:f>EE_2020!$I$18:$I$19</c:f>
              <c:numCache>
                <c:formatCode>0.0%</c:formatCode>
                <c:ptCount val="2"/>
                <c:pt idx="0">
                  <c:v>0.92434625094724221</c:v>
                </c:pt>
                <c:pt idx="1">
                  <c:v>7.5653749052757846E-2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30-B74B-8D51-483503B04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45189092489315E-2"/>
          <c:y val="3.3002965069538925E-2"/>
          <c:w val="0.96750962181502131"/>
          <c:h val="0.851610920319691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EE_2020!$H$63</c:f>
              <c:strCache>
                <c:ptCount val="1"/>
                <c:pt idx="0">
                  <c:v>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1.8615470702070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75-1C4A-B1B0-BC1C62D1EF1E}"/>
                </c:ext>
              </c:extLst>
            </c:dLbl>
            <c:dLbl>
              <c:idx val="1"/>
              <c:layout>
                <c:manualLayout>
                  <c:x val="-5.2286977675718474E-17"/>
                  <c:y val="-2.3269338377588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75-1C4A-B1B0-BC1C62D1EF1E}"/>
                </c:ext>
              </c:extLst>
            </c:dLbl>
            <c:dLbl>
              <c:idx val="2"/>
              <c:layout>
                <c:manualLayout>
                  <c:x val="0"/>
                  <c:y val="-3.257707372862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75-1C4A-B1B0-BC1C62D1EF1E}"/>
                </c:ext>
              </c:extLst>
            </c:dLbl>
            <c:dLbl>
              <c:idx val="3"/>
              <c:layout>
                <c:manualLayout>
                  <c:x val="0"/>
                  <c:y val="-4.1884809079659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75-1C4A-B1B0-BC1C62D1EF1E}"/>
                </c:ext>
              </c:extLst>
            </c:dLbl>
            <c:dLbl>
              <c:idx val="4"/>
              <c:layout>
                <c:manualLayout>
                  <c:x val="1.4260249554366156E-3"/>
                  <c:y val="-4.653867675517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75-1C4A-B1B0-BC1C62D1E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1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EE_2020!$G$64:$G$68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EE_2020!$H$64:$H$68</c:f>
              <c:numCache>
                <c:formatCode>0.0%</c:formatCode>
                <c:ptCount val="5"/>
                <c:pt idx="0">
                  <c:v>9.4791045916418362E-2</c:v>
                </c:pt>
                <c:pt idx="1">
                  <c:v>0.27954083581633432</c:v>
                </c:pt>
                <c:pt idx="2">
                  <c:v>0.35904117961647186</c:v>
                </c:pt>
                <c:pt idx="3">
                  <c:v>0.18435250974100389</c:v>
                </c:pt>
                <c:pt idx="4">
                  <c:v>8.227442890977156E-2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75-1C4A-B1B0-BC1C62D1EF1E}"/>
            </c:ext>
          </c:extLst>
        </c:ser>
        <c:ser>
          <c:idx val="1"/>
          <c:order val="1"/>
          <c:tx>
            <c:strRef>
              <c:f>EE_2020!$I$63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92AFD"/>
            </a:solidFill>
            <a:ln>
              <a:solidFill>
                <a:srgbClr val="292AFD"/>
              </a:solidFill>
            </a:ln>
            <a:effectLst/>
            <a:sp3d>
              <a:contourClr>
                <a:srgbClr val="292AFD"/>
              </a:contourClr>
            </a:sp3d>
          </c:spPr>
          <c:invertIfNegative val="0"/>
          <c:dLbls>
            <c:dLbl>
              <c:idx val="0"/>
              <c:layout>
                <c:manualLayout>
                  <c:x val="1.4260249554367201E-3"/>
                  <c:y val="-1.8615470702070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75-1C4A-B1B0-BC1C62D1EF1E}"/>
                </c:ext>
              </c:extLst>
            </c:dLbl>
            <c:dLbl>
              <c:idx val="1"/>
              <c:layout>
                <c:manualLayout>
                  <c:x val="5.7040998217468284E-3"/>
                  <c:y val="-2.326933837758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75-1C4A-B1B0-BC1C62D1EF1E}"/>
                </c:ext>
              </c:extLst>
            </c:dLbl>
            <c:dLbl>
              <c:idx val="2"/>
              <c:layout>
                <c:manualLayout>
                  <c:x val="8.5561497326203211E-3"/>
                  <c:y val="-1.396160302655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75-1C4A-B1B0-BC1C62D1EF1E}"/>
                </c:ext>
              </c:extLst>
            </c:dLbl>
            <c:dLbl>
              <c:idx val="3"/>
              <c:layout>
                <c:manualLayout>
                  <c:x val="1.1408199643493657E-2"/>
                  <c:y val="-3.723094140414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75-1C4A-B1B0-BC1C62D1EF1E}"/>
                </c:ext>
              </c:extLst>
            </c:dLbl>
            <c:dLbl>
              <c:idx val="4"/>
              <c:layout>
                <c:manualLayout>
                  <c:x val="9.9821746880570418E-3"/>
                  <c:y val="-2.7923206053106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75-1C4A-B1B0-BC1C62D1E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1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EE_2020!$G$64:$G$68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EE_2020!$I$64:$I$68</c:f>
              <c:numCache>
                <c:formatCode>0.0%</c:formatCode>
                <c:ptCount val="5"/>
                <c:pt idx="0">
                  <c:v>9.2519724924929797E-2</c:v>
                </c:pt>
                <c:pt idx="1">
                  <c:v>0.27257880852132965</c:v>
                </c:pt>
                <c:pt idx="2">
                  <c:v>0.41318804225814426</c:v>
                </c:pt>
                <c:pt idx="3">
                  <c:v>0.1602470326499682</c:v>
                </c:pt>
                <c:pt idx="4">
                  <c:v>6.1466391645628095E-2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75-1C4A-B1B0-BC1C62D1E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2838320"/>
        <c:axId val="1092837336"/>
        <c:axId val="0"/>
      </c:bar3DChart>
      <c:catAx>
        <c:axId val="109283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2837336"/>
        <c:crosses val="autoZero"/>
        <c:auto val="1"/>
        <c:lblAlgn val="ctr"/>
        <c:lblOffset val="100"/>
        <c:noMultiLvlLbl val="0"/>
      </c:catAx>
      <c:valAx>
        <c:axId val="1092837336"/>
        <c:scaling>
          <c:orientation val="minMax"/>
          <c:max val="0.60000000000000009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9283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EE_2020!$I$75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EE_2020!$G$76:$G$102</c:f>
              <c:strCache>
                <c:ptCount val="27"/>
                <c:pt idx="0">
                  <c:v>Rondônia</c:v>
                </c:pt>
                <c:pt idx="1">
                  <c:v>Acre</c:v>
                </c:pt>
                <c:pt idx="2">
                  <c:v>Amazonas</c:v>
                </c:pt>
                <c:pt idx="3">
                  <c:v>Roraima</c:v>
                </c:pt>
                <c:pt idx="4">
                  <c:v>Pará</c:v>
                </c:pt>
                <c:pt idx="5">
                  <c:v>Amapá</c:v>
                </c:pt>
                <c:pt idx="6">
                  <c:v>Tocantins</c:v>
                </c:pt>
                <c:pt idx="7">
                  <c:v>Maranhão</c:v>
                </c:pt>
                <c:pt idx="8">
                  <c:v>Piauí</c:v>
                </c:pt>
                <c:pt idx="9">
                  <c:v>Ceará</c:v>
                </c:pt>
                <c:pt idx="10">
                  <c:v>Rio Grande do Norte</c:v>
                </c:pt>
                <c:pt idx="11">
                  <c:v>Paraíba</c:v>
                </c:pt>
                <c:pt idx="12">
                  <c:v>Pernambuco</c:v>
                </c:pt>
                <c:pt idx="13">
                  <c:v>Alagoas</c:v>
                </c:pt>
                <c:pt idx="14">
                  <c:v>Sergipe</c:v>
                </c:pt>
                <c:pt idx="15">
                  <c:v>Bahia</c:v>
                </c:pt>
                <c:pt idx="16">
                  <c:v>Minas Gerais</c:v>
                </c:pt>
                <c:pt idx="17">
                  <c:v>Espírito Santo</c:v>
                </c:pt>
                <c:pt idx="18">
                  <c:v>Rio de Janeiro</c:v>
                </c:pt>
                <c:pt idx="19">
                  <c:v>São Paulo</c:v>
                </c:pt>
                <c:pt idx="20">
                  <c:v>Paraná</c:v>
                </c:pt>
                <c:pt idx="21">
                  <c:v>Santa Catarina</c:v>
                </c:pt>
                <c:pt idx="22">
                  <c:v>Rio Grande do Sul</c:v>
                </c:pt>
                <c:pt idx="23">
                  <c:v>Mato Grosso do Sul</c:v>
                </c:pt>
                <c:pt idx="24">
                  <c:v>Mato Grosso</c:v>
                </c:pt>
                <c:pt idx="25">
                  <c:v>Goiás</c:v>
                </c:pt>
                <c:pt idx="26">
                  <c:v>Distrito Federal</c:v>
                </c:pt>
              </c:strCache>
            </c:strRef>
          </c:cat>
          <c:val>
            <c:numRef>
              <c:f>EE_2020!$I$76:$I$102</c:f>
              <c:numCache>
                <c:formatCode>0.0%</c:formatCode>
                <c:ptCount val="27"/>
                <c:pt idx="0">
                  <c:v>9.8553708123791887E-3</c:v>
                </c:pt>
                <c:pt idx="1">
                  <c:v>8.7774396297752143E-3</c:v>
                </c:pt>
                <c:pt idx="2">
                  <c:v>2.037127840206833E-2</c:v>
                </c:pt>
                <c:pt idx="3">
                  <c:v>3.1000652432031576E-3</c:v>
                </c:pt>
                <c:pt idx="4">
                  <c:v>3.6058013769963003E-2</c:v>
                </c:pt>
                <c:pt idx="5">
                  <c:v>7.0551811613290159E-3</c:v>
                </c:pt>
                <c:pt idx="6">
                  <c:v>7.3023759062118823E-3</c:v>
                </c:pt>
                <c:pt idx="7">
                  <c:v>2.6555199397006918E-2</c:v>
                </c:pt>
                <c:pt idx="8">
                  <c:v>2.3775271610291405E-2</c:v>
                </c:pt>
                <c:pt idx="9">
                  <c:v>5.7466699625965983E-2</c:v>
                </c:pt>
                <c:pt idx="10">
                  <c:v>1.8523396374747234E-2</c:v>
                </c:pt>
                <c:pt idx="11">
                  <c:v>1.8154630443856401E-2</c:v>
                </c:pt>
                <c:pt idx="12">
                  <c:v>4.2521548492719913E-2</c:v>
                </c:pt>
                <c:pt idx="13">
                  <c:v>1.2501570294485936E-2</c:v>
                </c:pt>
                <c:pt idx="14">
                  <c:v>1.0645583521430973E-2</c:v>
                </c:pt>
                <c:pt idx="15">
                  <c:v>6.24349087608249E-2</c:v>
                </c:pt>
                <c:pt idx="16">
                  <c:v>9.3978579157025399E-2</c:v>
                </c:pt>
                <c:pt idx="17">
                  <c:v>3.0400901247725605E-2</c:v>
                </c:pt>
                <c:pt idx="18">
                  <c:v>8.5034992239705953E-2</c:v>
                </c:pt>
                <c:pt idx="19">
                  <c:v>0.20377356961368728</c:v>
                </c:pt>
                <c:pt idx="20">
                  <c:v>5.0464199311907085E-2</c:v>
                </c:pt>
                <c:pt idx="21">
                  <c:v>5.1007217276076003E-2</c:v>
                </c:pt>
                <c:pt idx="22">
                  <c:v>5.8775616061985093E-2</c:v>
                </c:pt>
                <c:pt idx="23">
                  <c:v>1.2404313345679563E-2</c:v>
                </c:pt>
                <c:pt idx="24">
                  <c:v>1.3810486730505047E-2</c:v>
                </c:pt>
                <c:pt idx="25">
                  <c:v>2.0018721962645227E-2</c:v>
                </c:pt>
                <c:pt idx="26">
                  <c:v>1.5232869606798261E-2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3-C840-ABBB-132E57766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2065792"/>
        <c:axId val="1252064808"/>
        <c:axId val="0"/>
      </c:bar3DChart>
      <c:catAx>
        <c:axId val="125206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2064808"/>
        <c:crosses val="autoZero"/>
        <c:auto val="1"/>
        <c:lblAlgn val="ctr"/>
        <c:lblOffset val="100"/>
        <c:noMultiLvlLbl val="0"/>
      </c:catAx>
      <c:valAx>
        <c:axId val="1252064808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25206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3CFB8-75D4-724A-8019-C0BA5F4F448B}" type="doc">
      <dgm:prSet loTypeId="urn:microsoft.com/office/officeart/2005/8/layout/orgChar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2D1121FB-F1E5-D649-B5C7-A650BB608FB4}" type="pres">
      <dgm:prSet presAssocID="{71A3CFB8-75D4-724A-8019-C0BA5F4F44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3670852-6741-7E4F-BE17-E49BE0512C8A}" type="presOf" srcId="{71A3CFB8-75D4-724A-8019-C0BA5F4F448B}" destId="{2D1121FB-F1E5-D649-B5C7-A650BB608FB4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CBE1A-DF3C-D447-8AC9-6D274438FB7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F12ED3-0977-B44D-A56D-EC55D64AE61C}">
      <dgm:prSet phldrT="[Texto]"/>
      <dgm:spPr>
        <a:solidFill>
          <a:srgbClr val="292AFD"/>
        </a:solidFill>
      </dgm:spPr>
      <dgm:t>
        <a:bodyPr/>
        <a:lstStyle/>
        <a:p>
          <a:endParaRPr lang="pt-BR" b="1" dirty="0">
            <a:solidFill>
              <a:schemeClr val="accent2"/>
            </a:solidFill>
            <a:latin typeface="Abadi" panose="020F0502020204030204" pitchFamily="34" charset="0"/>
            <a:cs typeface="Abadi" panose="020F0502020204030204" pitchFamily="34" charset="0"/>
          </a:endParaRPr>
        </a:p>
      </dgm:t>
    </dgm:pt>
    <dgm:pt modelId="{C28B78E1-71CC-204F-B546-D63CF89133C4}" type="parTrans" cxnId="{77F74EF8-9466-6E45-89E6-25BA980AF5B7}">
      <dgm:prSet/>
      <dgm:spPr/>
      <dgm:t>
        <a:bodyPr/>
        <a:lstStyle/>
        <a:p>
          <a:endParaRPr lang="pt-BR"/>
        </a:p>
      </dgm:t>
    </dgm:pt>
    <dgm:pt modelId="{62DD8D4A-500F-0D47-89A5-8BD13E8BE845}" type="sibTrans" cxnId="{77F74EF8-9466-6E45-89E6-25BA980AF5B7}">
      <dgm:prSet/>
      <dgm:spPr/>
      <dgm:t>
        <a:bodyPr/>
        <a:lstStyle/>
        <a:p>
          <a:endParaRPr lang="pt-BR"/>
        </a:p>
      </dgm:t>
    </dgm:pt>
    <dgm:pt modelId="{9BB536AC-FACF-D54C-AA0F-EB3DA3A876D5}">
      <dgm:prSet phldrT="[Texto]"/>
      <dgm:spPr>
        <a:solidFill>
          <a:srgbClr val="292AFD"/>
        </a:solidFill>
      </dgm:spPr>
      <dgm:t>
        <a:bodyPr/>
        <a:lstStyle/>
        <a:p>
          <a:r>
            <a:rPr lang="pt-BR" b="1" dirty="0">
              <a:solidFill>
                <a:schemeClr val="accent2"/>
              </a:solidFill>
            </a:rPr>
            <a:t>DIRETORIA 4</a:t>
          </a:r>
        </a:p>
      </dgm:t>
    </dgm:pt>
    <dgm:pt modelId="{F6D82519-38BF-BC4B-8F8C-45B907C4A9EA}" type="parTrans" cxnId="{841D1CB9-CB9E-BA4A-82AB-1DA5CDC8E665}">
      <dgm:prSet/>
      <dgm:spPr/>
      <dgm:t>
        <a:bodyPr/>
        <a:lstStyle/>
        <a:p>
          <a:endParaRPr lang="pt-BR"/>
        </a:p>
      </dgm:t>
    </dgm:pt>
    <dgm:pt modelId="{BB8A361F-4C63-3D4D-B39E-35E7E776C4EC}" type="sibTrans" cxnId="{841D1CB9-CB9E-BA4A-82AB-1DA5CDC8E665}">
      <dgm:prSet/>
      <dgm:spPr/>
      <dgm:t>
        <a:bodyPr/>
        <a:lstStyle/>
        <a:p>
          <a:endParaRPr lang="pt-BR"/>
        </a:p>
      </dgm:t>
    </dgm:pt>
    <dgm:pt modelId="{196A4A7E-6F96-5A48-BEF3-9964C30E0222}">
      <dgm:prSet phldrT="[Texto]"/>
      <dgm:spPr>
        <a:solidFill>
          <a:srgbClr val="292AFD"/>
        </a:solidFill>
      </dgm:spPr>
      <dgm:t>
        <a:bodyPr/>
        <a:lstStyle/>
        <a:p>
          <a:r>
            <a:rPr lang="pt-BR" b="1" dirty="0">
              <a:solidFill>
                <a:schemeClr val="accent2"/>
              </a:solidFill>
            </a:rPr>
            <a:t>DIRETORIA 5</a:t>
          </a:r>
        </a:p>
      </dgm:t>
    </dgm:pt>
    <dgm:pt modelId="{FBB2C5B6-98B9-AE40-AF13-DF85F594E6E9}" type="parTrans" cxnId="{0507887A-6117-9D49-981A-F3DA6053DE46}">
      <dgm:prSet/>
      <dgm:spPr/>
      <dgm:t>
        <a:bodyPr/>
        <a:lstStyle/>
        <a:p>
          <a:endParaRPr lang="pt-BR"/>
        </a:p>
      </dgm:t>
    </dgm:pt>
    <dgm:pt modelId="{5FA80FAA-BEF3-7B41-B010-33286F252A0B}" type="sibTrans" cxnId="{0507887A-6117-9D49-981A-F3DA6053DE46}">
      <dgm:prSet/>
      <dgm:spPr/>
      <dgm:t>
        <a:bodyPr/>
        <a:lstStyle/>
        <a:p>
          <a:endParaRPr lang="pt-BR"/>
        </a:p>
      </dgm:t>
    </dgm:pt>
    <dgm:pt modelId="{E3455FD4-AECD-A54A-BD6B-9887A8FDA5EA}">
      <dgm:prSet/>
      <dgm:spPr>
        <a:solidFill>
          <a:srgbClr val="292AFD"/>
        </a:solidFill>
      </dgm:spPr>
      <dgm:t>
        <a:bodyPr/>
        <a:lstStyle/>
        <a:p>
          <a:r>
            <a:rPr lang="pt-BR" b="1" dirty="0">
              <a:solidFill>
                <a:schemeClr val="accent2"/>
              </a:solidFill>
            </a:rPr>
            <a:t>DIRETORIA 3</a:t>
          </a:r>
        </a:p>
      </dgm:t>
    </dgm:pt>
    <dgm:pt modelId="{BF4C4EF1-1FE6-1343-8B7C-83B13535B2D4}" type="parTrans" cxnId="{48C178F3-77BF-3148-B9BB-183C9F3BA5D3}">
      <dgm:prSet/>
      <dgm:spPr/>
      <dgm:t>
        <a:bodyPr/>
        <a:lstStyle/>
        <a:p>
          <a:endParaRPr lang="pt-BR"/>
        </a:p>
      </dgm:t>
    </dgm:pt>
    <dgm:pt modelId="{08262C1B-5D67-B34C-B135-1CFAE5EA1C66}" type="sibTrans" cxnId="{48C178F3-77BF-3148-B9BB-183C9F3BA5D3}">
      <dgm:prSet/>
      <dgm:spPr/>
      <dgm:t>
        <a:bodyPr/>
        <a:lstStyle/>
        <a:p>
          <a:endParaRPr lang="pt-BR"/>
        </a:p>
      </dgm:t>
    </dgm:pt>
    <dgm:pt modelId="{ABF37BDE-F267-5D4E-B1DE-C4912E38846F}">
      <dgm:prSet/>
      <dgm:spPr>
        <a:solidFill>
          <a:srgbClr val="292AFD"/>
        </a:solidFill>
      </dgm:spPr>
      <dgm:t>
        <a:bodyPr/>
        <a:lstStyle/>
        <a:p>
          <a:r>
            <a:rPr lang="pt-BR" b="1" dirty="0">
              <a:solidFill>
                <a:schemeClr val="accent2"/>
              </a:solidFill>
            </a:rPr>
            <a:t>DIRETORIA 2</a:t>
          </a:r>
        </a:p>
      </dgm:t>
    </dgm:pt>
    <dgm:pt modelId="{F446AC01-4CB4-984B-9B7B-E1729564A763}" type="sibTrans" cxnId="{4012F999-069A-FC4E-B31C-1FC35E2F31A1}">
      <dgm:prSet/>
      <dgm:spPr/>
      <dgm:t>
        <a:bodyPr/>
        <a:lstStyle/>
        <a:p>
          <a:endParaRPr lang="pt-BR"/>
        </a:p>
      </dgm:t>
    </dgm:pt>
    <dgm:pt modelId="{B8BBD985-43E2-3347-8A6F-355A438EE00E}" type="parTrans" cxnId="{4012F999-069A-FC4E-B31C-1FC35E2F31A1}">
      <dgm:prSet/>
      <dgm:spPr/>
      <dgm:t>
        <a:bodyPr/>
        <a:lstStyle/>
        <a:p>
          <a:endParaRPr lang="pt-BR"/>
        </a:p>
      </dgm:t>
    </dgm:pt>
    <dgm:pt modelId="{672AD848-1080-9A42-A55D-03A45ED56246}" type="pres">
      <dgm:prSet presAssocID="{663CBE1A-DF3C-D447-8AC9-6D274438FB74}" presName="Name0" presStyleCnt="0">
        <dgm:presLayoutVars>
          <dgm:dir/>
          <dgm:resizeHandles val="exact"/>
        </dgm:presLayoutVars>
      </dgm:prSet>
      <dgm:spPr/>
    </dgm:pt>
    <dgm:pt modelId="{89F08CF5-DC4F-1E40-8C17-657358E5EFC6}" type="pres">
      <dgm:prSet presAssocID="{663CBE1A-DF3C-D447-8AC9-6D274438FB74}" presName="fgShape" presStyleLbl="fgShp" presStyleIdx="0" presStyleCnt="1" custScaleX="108696" custScaleY="96969" custLinFactY="-3487" custLinFactNeighborX="-1063" custLinFactNeighborY="-100000"/>
      <dgm:spPr/>
    </dgm:pt>
    <dgm:pt modelId="{40B23E59-2F8F-F74C-B952-510F1E58FEFF}" type="pres">
      <dgm:prSet presAssocID="{663CBE1A-DF3C-D447-8AC9-6D274438FB74}" presName="linComp" presStyleCnt="0"/>
      <dgm:spPr/>
    </dgm:pt>
    <dgm:pt modelId="{5BF856D8-C845-C44C-8209-140DD49107F8}" type="pres">
      <dgm:prSet presAssocID="{2BF12ED3-0977-B44D-A56D-EC55D64AE61C}" presName="compNode" presStyleCnt="0"/>
      <dgm:spPr/>
    </dgm:pt>
    <dgm:pt modelId="{47372341-2E4E-784C-A091-A0D62A53CD59}" type="pres">
      <dgm:prSet presAssocID="{2BF12ED3-0977-B44D-A56D-EC55D64AE61C}" presName="bkgdShape" presStyleLbl="node1" presStyleIdx="0" presStyleCnt="5"/>
      <dgm:spPr/>
    </dgm:pt>
    <dgm:pt modelId="{C380D57B-AAC0-6946-AB50-7150BD75DD83}" type="pres">
      <dgm:prSet presAssocID="{2BF12ED3-0977-B44D-A56D-EC55D64AE61C}" presName="nodeTx" presStyleLbl="node1" presStyleIdx="0" presStyleCnt="5">
        <dgm:presLayoutVars>
          <dgm:bulletEnabled val="1"/>
        </dgm:presLayoutVars>
      </dgm:prSet>
      <dgm:spPr/>
    </dgm:pt>
    <dgm:pt modelId="{ED74E028-B211-F843-BABC-9BA69D7BBBCB}" type="pres">
      <dgm:prSet presAssocID="{2BF12ED3-0977-B44D-A56D-EC55D64AE61C}" presName="invisiNode" presStyleLbl="node1" presStyleIdx="0" presStyleCnt="5"/>
      <dgm:spPr/>
    </dgm:pt>
    <dgm:pt modelId="{9BC12C5A-6429-F744-B80A-8659FE194836}" type="pres">
      <dgm:prSet presAssocID="{2BF12ED3-0977-B44D-A56D-EC55D64AE61C}" presName="imagNode" presStyleLbl="fgImgPlace1" presStyleIdx="0" presStyleCnt="5"/>
      <dgm:spPr/>
    </dgm:pt>
    <dgm:pt modelId="{313A7FBB-0FEE-8C43-8721-7F9E87C251B4}" type="pres">
      <dgm:prSet presAssocID="{62DD8D4A-500F-0D47-89A5-8BD13E8BE845}" presName="sibTrans" presStyleLbl="sibTrans2D1" presStyleIdx="0" presStyleCnt="0"/>
      <dgm:spPr/>
    </dgm:pt>
    <dgm:pt modelId="{E70C9F51-9F97-F247-A486-199109F25FF2}" type="pres">
      <dgm:prSet presAssocID="{ABF37BDE-F267-5D4E-B1DE-C4912E38846F}" presName="compNode" presStyleCnt="0"/>
      <dgm:spPr/>
    </dgm:pt>
    <dgm:pt modelId="{4FAED136-403D-7943-BE14-75B67927C004}" type="pres">
      <dgm:prSet presAssocID="{ABF37BDE-F267-5D4E-B1DE-C4912E38846F}" presName="bkgdShape" presStyleLbl="node1" presStyleIdx="1" presStyleCnt="5"/>
      <dgm:spPr/>
    </dgm:pt>
    <dgm:pt modelId="{9476DED6-6858-7842-9CB1-6CE7A66705CC}" type="pres">
      <dgm:prSet presAssocID="{ABF37BDE-F267-5D4E-B1DE-C4912E38846F}" presName="nodeTx" presStyleLbl="node1" presStyleIdx="1" presStyleCnt="5">
        <dgm:presLayoutVars>
          <dgm:bulletEnabled val="1"/>
        </dgm:presLayoutVars>
      </dgm:prSet>
      <dgm:spPr/>
    </dgm:pt>
    <dgm:pt modelId="{7406729A-9D09-0144-8014-BDCB8C136901}" type="pres">
      <dgm:prSet presAssocID="{ABF37BDE-F267-5D4E-B1DE-C4912E38846F}" presName="invisiNode" presStyleLbl="node1" presStyleIdx="1" presStyleCnt="5"/>
      <dgm:spPr/>
    </dgm:pt>
    <dgm:pt modelId="{E5EBF206-DD51-2B44-BE73-5EECBFF5594C}" type="pres">
      <dgm:prSet presAssocID="{ABF37BDE-F267-5D4E-B1DE-C4912E38846F}" presName="imagNode" presStyleLbl="fgImgPlace1" presStyleIdx="1" presStyleCnt="5"/>
      <dgm:spPr/>
    </dgm:pt>
    <dgm:pt modelId="{C11FB73C-057E-524F-8E41-88581119B846}" type="pres">
      <dgm:prSet presAssocID="{F446AC01-4CB4-984B-9B7B-E1729564A763}" presName="sibTrans" presStyleLbl="sibTrans2D1" presStyleIdx="0" presStyleCnt="0"/>
      <dgm:spPr/>
    </dgm:pt>
    <dgm:pt modelId="{A7452A17-1997-ED42-B562-DEAA8977D380}" type="pres">
      <dgm:prSet presAssocID="{E3455FD4-AECD-A54A-BD6B-9887A8FDA5EA}" presName="compNode" presStyleCnt="0"/>
      <dgm:spPr/>
    </dgm:pt>
    <dgm:pt modelId="{3C2700EB-6438-1A4B-AD4B-CA8A9627787A}" type="pres">
      <dgm:prSet presAssocID="{E3455FD4-AECD-A54A-BD6B-9887A8FDA5EA}" presName="bkgdShape" presStyleLbl="node1" presStyleIdx="2" presStyleCnt="5" custLinFactNeighborX="-2769"/>
      <dgm:spPr/>
    </dgm:pt>
    <dgm:pt modelId="{C41A708E-8E49-0F4F-BAE9-BA57B369DAEE}" type="pres">
      <dgm:prSet presAssocID="{E3455FD4-AECD-A54A-BD6B-9887A8FDA5EA}" presName="nodeTx" presStyleLbl="node1" presStyleIdx="2" presStyleCnt="5">
        <dgm:presLayoutVars>
          <dgm:bulletEnabled val="1"/>
        </dgm:presLayoutVars>
      </dgm:prSet>
      <dgm:spPr/>
    </dgm:pt>
    <dgm:pt modelId="{0028E94E-620A-AE4D-A2E0-AE0B479BCEB9}" type="pres">
      <dgm:prSet presAssocID="{E3455FD4-AECD-A54A-BD6B-9887A8FDA5EA}" presName="invisiNode" presStyleLbl="node1" presStyleIdx="2" presStyleCnt="5"/>
      <dgm:spPr/>
    </dgm:pt>
    <dgm:pt modelId="{85D8B709-A971-F547-83D5-AC7F87E20141}" type="pres">
      <dgm:prSet presAssocID="{E3455FD4-AECD-A54A-BD6B-9887A8FDA5EA}" presName="imagNode" presStyleLbl="fgImgPlace1" presStyleIdx="2" presStyleCnt="5"/>
      <dgm:spPr/>
    </dgm:pt>
    <dgm:pt modelId="{C97E7CC8-4A32-0C42-9F0F-0533DE2E6983}" type="pres">
      <dgm:prSet presAssocID="{08262C1B-5D67-B34C-B135-1CFAE5EA1C66}" presName="sibTrans" presStyleLbl="sibTrans2D1" presStyleIdx="0" presStyleCnt="0"/>
      <dgm:spPr/>
    </dgm:pt>
    <dgm:pt modelId="{14D8FC00-5C77-5D41-ABDC-8EDCD3AE9514}" type="pres">
      <dgm:prSet presAssocID="{9BB536AC-FACF-D54C-AA0F-EB3DA3A876D5}" presName="compNode" presStyleCnt="0"/>
      <dgm:spPr/>
    </dgm:pt>
    <dgm:pt modelId="{309925F7-54E4-E64A-B7D0-772322CACC52}" type="pres">
      <dgm:prSet presAssocID="{9BB536AC-FACF-D54C-AA0F-EB3DA3A876D5}" presName="bkgdShape" presStyleLbl="node1" presStyleIdx="3" presStyleCnt="5"/>
      <dgm:spPr/>
    </dgm:pt>
    <dgm:pt modelId="{A15F1DB9-1F34-6E47-AD87-AF1FD213D5A3}" type="pres">
      <dgm:prSet presAssocID="{9BB536AC-FACF-D54C-AA0F-EB3DA3A876D5}" presName="nodeTx" presStyleLbl="node1" presStyleIdx="3" presStyleCnt="5">
        <dgm:presLayoutVars>
          <dgm:bulletEnabled val="1"/>
        </dgm:presLayoutVars>
      </dgm:prSet>
      <dgm:spPr/>
    </dgm:pt>
    <dgm:pt modelId="{F1CD91CC-4E59-B340-8F78-ABE8FCBA8B5E}" type="pres">
      <dgm:prSet presAssocID="{9BB536AC-FACF-D54C-AA0F-EB3DA3A876D5}" presName="invisiNode" presStyleLbl="node1" presStyleIdx="3" presStyleCnt="5"/>
      <dgm:spPr/>
    </dgm:pt>
    <dgm:pt modelId="{49CC3365-D49F-9E48-8C7D-E8F953734E27}" type="pres">
      <dgm:prSet presAssocID="{9BB536AC-FACF-D54C-AA0F-EB3DA3A876D5}" presName="imagNode" presStyleLbl="fgImgPlace1" presStyleIdx="3" presStyleCnt="5"/>
      <dgm:spPr/>
    </dgm:pt>
    <dgm:pt modelId="{01069FEE-2D5D-3E4E-9B68-AF73E61D080F}" type="pres">
      <dgm:prSet presAssocID="{BB8A361F-4C63-3D4D-B39E-35E7E776C4EC}" presName="sibTrans" presStyleLbl="sibTrans2D1" presStyleIdx="0" presStyleCnt="0"/>
      <dgm:spPr/>
    </dgm:pt>
    <dgm:pt modelId="{FF8A3D4E-B002-0D4E-AFCA-697107CC2355}" type="pres">
      <dgm:prSet presAssocID="{196A4A7E-6F96-5A48-BEF3-9964C30E0222}" presName="compNode" presStyleCnt="0"/>
      <dgm:spPr/>
    </dgm:pt>
    <dgm:pt modelId="{FC158B4E-F287-724E-9F0F-88301A39E9CF}" type="pres">
      <dgm:prSet presAssocID="{196A4A7E-6F96-5A48-BEF3-9964C30E0222}" presName="bkgdShape" presStyleLbl="node1" presStyleIdx="4" presStyleCnt="5"/>
      <dgm:spPr/>
    </dgm:pt>
    <dgm:pt modelId="{B0FC6974-C745-F844-A552-6C0B7A9C63D7}" type="pres">
      <dgm:prSet presAssocID="{196A4A7E-6F96-5A48-BEF3-9964C30E0222}" presName="nodeTx" presStyleLbl="node1" presStyleIdx="4" presStyleCnt="5">
        <dgm:presLayoutVars>
          <dgm:bulletEnabled val="1"/>
        </dgm:presLayoutVars>
      </dgm:prSet>
      <dgm:spPr/>
    </dgm:pt>
    <dgm:pt modelId="{3A49348D-DF70-A442-9376-C8CA8AD6AF91}" type="pres">
      <dgm:prSet presAssocID="{196A4A7E-6F96-5A48-BEF3-9964C30E0222}" presName="invisiNode" presStyleLbl="node1" presStyleIdx="4" presStyleCnt="5"/>
      <dgm:spPr/>
    </dgm:pt>
    <dgm:pt modelId="{B3154B10-7B86-B240-8DBA-3A1F7B903BEE}" type="pres">
      <dgm:prSet presAssocID="{196A4A7E-6F96-5A48-BEF3-9964C30E0222}" presName="imagNode" presStyleLbl="fgImgPlace1" presStyleIdx="4" presStyleCnt="5"/>
      <dgm:spPr/>
    </dgm:pt>
  </dgm:ptLst>
  <dgm:cxnLst>
    <dgm:cxn modelId="{E14D7522-E2A8-5B40-92BC-26C332FABD0B}" type="presOf" srcId="{196A4A7E-6F96-5A48-BEF3-9964C30E0222}" destId="{B0FC6974-C745-F844-A552-6C0B7A9C63D7}" srcOrd="1" destOrd="0" presId="urn:microsoft.com/office/officeart/2005/8/layout/hList7"/>
    <dgm:cxn modelId="{92B4502B-49F5-1C46-B989-18073B03A242}" type="presOf" srcId="{663CBE1A-DF3C-D447-8AC9-6D274438FB74}" destId="{672AD848-1080-9A42-A55D-03A45ED56246}" srcOrd="0" destOrd="0" presId="urn:microsoft.com/office/officeart/2005/8/layout/hList7"/>
    <dgm:cxn modelId="{186B2B43-70B5-F74C-B75C-94A94A8F4D78}" type="presOf" srcId="{ABF37BDE-F267-5D4E-B1DE-C4912E38846F}" destId="{9476DED6-6858-7842-9CB1-6CE7A66705CC}" srcOrd="1" destOrd="0" presId="urn:microsoft.com/office/officeart/2005/8/layout/hList7"/>
    <dgm:cxn modelId="{07B4735B-57A5-044B-953C-0CF8BBFBCF68}" type="presOf" srcId="{F446AC01-4CB4-984B-9B7B-E1729564A763}" destId="{C11FB73C-057E-524F-8E41-88581119B846}" srcOrd="0" destOrd="0" presId="urn:microsoft.com/office/officeart/2005/8/layout/hList7"/>
    <dgm:cxn modelId="{518ADA5B-C74B-504A-95D3-62B6448FBA1C}" type="presOf" srcId="{196A4A7E-6F96-5A48-BEF3-9964C30E0222}" destId="{FC158B4E-F287-724E-9F0F-88301A39E9CF}" srcOrd="0" destOrd="0" presId="urn:microsoft.com/office/officeart/2005/8/layout/hList7"/>
    <dgm:cxn modelId="{0507887A-6117-9D49-981A-F3DA6053DE46}" srcId="{663CBE1A-DF3C-D447-8AC9-6D274438FB74}" destId="{196A4A7E-6F96-5A48-BEF3-9964C30E0222}" srcOrd="4" destOrd="0" parTransId="{FBB2C5B6-98B9-AE40-AF13-DF85F594E6E9}" sibTransId="{5FA80FAA-BEF3-7B41-B010-33286F252A0B}"/>
    <dgm:cxn modelId="{3218A77D-21F8-6D46-8901-6D2DAFAD25F0}" type="presOf" srcId="{E3455FD4-AECD-A54A-BD6B-9887A8FDA5EA}" destId="{3C2700EB-6438-1A4B-AD4B-CA8A9627787A}" srcOrd="0" destOrd="0" presId="urn:microsoft.com/office/officeart/2005/8/layout/hList7"/>
    <dgm:cxn modelId="{88900E99-B15E-CF49-B1A7-FAEC1379E105}" type="presOf" srcId="{BB8A361F-4C63-3D4D-B39E-35E7E776C4EC}" destId="{01069FEE-2D5D-3E4E-9B68-AF73E61D080F}" srcOrd="0" destOrd="0" presId="urn:microsoft.com/office/officeart/2005/8/layout/hList7"/>
    <dgm:cxn modelId="{4012F999-069A-FC4E-B31C-1FC35E2F31A1}" srcId="{663CBE1A-DF3C-D447-8AC9-6D274438FB74}" destId="{ABF37BDE-F267-5D4E-B1DE-C4912E38846F}" srcOrd="1" destOrd="0" parTransId="{B8BBD985-43E2-3347-8A6F-355A438EE00E}" sibTransId="{F446AC01-4CB4-984B-9B7B-E1729564A763}"/>
    <dgm:cxn modelId="{D49D3BAD-D787-1146-BDE8-BCAA46F8B801}" type="presOf" srcId="{9BB536AC-FACF-D54C-AA0F-EB3DA3A876D5}" destId="{309925F7-54E4-E64A-B7D0-772322CACC52}" srcOrd="0" destOrd="0" presId="urn:microsoft.com/office/officeart/2005/8/layout/hList7"/>
    <dgm:cxn modelId="{01ADF0B6-B73A-3F40-B383-87E7D65DDC3E}" type="presOf" srcId="{2BF12ED3-0977-B44D-A56D-EC55D64AE61C}" destId="{47372341-2E4E-784C-A091-A0D62A53CD59}" srcOrd="0" destOrd="0" presId="urn:microsoft.com/office/officeart/2005/8/layout/hList7"/>
    <dgm:cxn modelId="{841D1CB9-CB9E-BA4A-82AB-1DA5CDC8E665}" srcId="{663CBE1A-DF3C-D447-8AC9-6D274438FB74}" destId="{9BB536AC-FACF-D54C-AA0F-EB3DA3A876D5}" srcOrd="3" destOrd="0" parTransId="{F6D82519-38BF-BC4B-8F8C-45B907C4A9EA}" sibTransId="{BB8A361F-4C63-3D4D-B39E-35E7E776C4EC}"/>
    <dgm:cxn modelId="{823A1DD9-C453-D149-8D6B-653302176BCC}" type="presOf" srcId="{ABF37BDE-F267-5D4E-B1DE-C4912E38846F}" destId="{4FAED136-403D-7943-BE14-75B67927C004}" srcOrd="0" destOrd="0" presId="urn:microsoft.com/office/officeart/2005/8/layout/hList7"/>
    <dgm:cxn modelId="{82FF84E2-1AA1-7F4A-B0AD-C547CFC01D55}" type="presOf" srcId="{62DD8D4A-500F-0D47-89A5-8BD13E8BE845}" destId="{313A7FBB-0FEE-8C43-8721-7F9E87C251B4}" srcOrd="0" destOrd="0" presId="urn:microsoft.com/office/officeart/2005/8/layout/hList7"/>
    <dgm:cxn modelId="{6848DAE4-0FF2-1548-88BF-0E6F245CB5B1}" type="presOf" srcId="{08262C1B-5D67-B34C-B135-1CFAE5EA1C66}" destId="{C97E7CC8-4A32-0C42-9F0F-0533DE2E6983}" srcOrd="0" destOrd="0" presId="urn:microsoft.com/office/officeart/2005/8/layout/hList7"/>
    <dgm:cxn modelId="{388753E5-6B6E-8240-8556-62D4854A25C6}" type="presOf" srcId="{E3455FD4-AECD-A54A-BD6B-9887A8FDA5EA}" destId="{C41A708E-8E49-0F4F-BAE9-BA57B369DAEE}" srcOrd="1" destOrd="0" presId="urn:microsoft.com/office/officeart/2005/8/layout/hList7"/>
    <dgm:cxn modelId="{8865BBE9-D008-7443-8820-7A53D5C540CF}" type="presOf" srcId="{9BB536AC-FACF-D54C-AA0F-EB3DA3A876D5}" destId="{A15F1DB9-1F34-6E47-AD87-AF1FD213D5A3}" srcOrd="1" destOrd="0" presId="urn:microsoft.com/office/officeart/2005/8/layout/hList7"/>
    <dgm:cxn modelId="{A3673EF2-D970-3D40-A676-D4B813EA5A39}" type="presOf" srcId="{2BF12ED3-0977-B44D-A56D-EC55D64AE61C}" destId="{C380D57B-AAC0-6946-AB50-7150BD75DD83}" srcOrd="1" destOrd="0" presId="urn:microsoft.com/office/officeart/2005/8/layout/hList7"/>
    <dgm:cxn modelId="{48C178F3-77BF-3148-B9BB-183C9F3BA5D3}" srcId="{663CBE1A-DF3C-D447-8AC9-6D274438FB74}" destId="{E3455FD4-AECD-A54A-BD6B-9887A8FDA5EA}" srcOrd="2" destOrd="0" parTransId="{BF4C4EF1-1FE6-1343-8B7C-83B13535B2D4}" sibTransId="{08262C1B-5D67-B34C-B135-1CFAE5EA1C66}"/>
    <dgm:cxn modelId="{77F74EF8-9466-6E45-89E6-25BA980AF5B7}" srcId="{663CBE1A-DF3C-D447-8AC9-6D274438FB74}" destId="{2BF12ED3-0977-B44D-A56D-EC55D64AE61C}" srcOrd="0" destOrd="0" parTransId="{C28B78E1-71CC-204F-B546-D63CF89133C4}" sibTransId="{62DD8D4A-500F-0D47-89A5-8BD13E8BE845}"/>
    <dgm:cxn modelId="{5E7D3146-E7A6-4049-9F3B-E53D48F70E49}" type="presParOf" srcId="{672AD848-1080-9A42-A55D-03A45ED56246}" destId="{89F08CF5-DC4F-1E40-8C17-657358E5EFC6}" srcOrd="0" destOrd="0" presId="urn:microsoft.com/office/officeart/2005/8/layout/hList7"/>
    <dgm:cxn modelId="{05462600-68D9-984A-AC59-9E5305D341ED}" type="presParOf" srcId="{672AD848-1080-9A42-A55D-03A45ED56246}" destId="{40B23E59-2F8F-F74C-B952-510F1E58FEFF}" srcOrd="1" destOrd="0" presId="urn:microsoft.com/office/officeart/2005/8/layout/hList7"/>
    <dgm:cxn modelId="{EF2E6C50-8609-464A-952E-FCDB4DD5D42A}" type="presParOf" srcId="{40B23E59-2F8F-F74C-B952-510F1E58FEFF}" destId="{5BF856D8-C845-C44C-8209-140DD49107F8}" srcOrd="0" destOrd="0" presId="urn:microsoft.com/office/officeart/2005/8/layout/hList7"/>
    <dgm:cxn modelId="{433EB161-8B8B-7940-878A-87D219EC1C14}" type="presParOf" srcId="{5BF856D8-C845-C44C-8209-140DD49107F8}" destId="{47372341-2E4E-784C-A091-A0D62A53CD59}" srcOrd="0" destOrd="0" presId="urn:microsoft.com/office/officeart/2005/8/layout/hList7"/>
    <dgm:cxn modelId="{7FFBD177-A8BE-784C-BCFC-42E0D6B51D1B}" type="presParOf" srcId="{5BF856D8-C845-C44C-8209-140DD49107F8}" destId="{C380D57B-AAC0-6946-AB50-7150BD75DD83}" srcOrd="1" destOrd="0" presId="urn:microsoft.com/office/officeart/2005/8/layout/hList7"/>
    <dgm:cxn modelId="{6E271C96-A966-F94E-B536-5F10E81BBD0E}" type="presParOf" srcId="{5BF856D8-C845-C44C-8209-140DD49107F8}" destId="{ED74E028-B211-F843-BABC-9BA69D7BBBCB}" srcOrd="2" destOrd="0" presId="urn:microsoft.com/office/officeart/2005/8/layout/hList7"/>
    <dgm:cxn modelId="{BAD6DA7E-E858-D840-8103-B29EF2B73315}" type="presParOf" srcId="{5BF856D8-C845-C44C-8209-140DD49107F8}" destId="{9BC12C5A-6429-F744-B80A-8659FE194836}" srcOrd="3" destOrd="0" presId="urn:microsoft.com/office/officeart/2005/8/layout/hList7"/>
    <dgm:cxn modelId="{CAB40C34-00DD-1743-9D7D-6358BB1FF22D}" type="presParOf" srcId="{40B23E59-2F8F-F74C-B952-510F1E58FEFF}" destId="{313A7FBB-0FEE-8C43-8721-7F9E87C251B4}" srcOrd="1" destOrd="0" presId="urn:microsoft.com/office/officeart/2005/8/layout/hList7"/>
    <dgm:cxn modelId="{99F8C05A-43A4-DA40-846A-161B896DE5E3}" type="presParOf" srcId="{40B23E59-2F8F-F74C-B952-510F1E58FEFF}" destId="{E70C9F51-9F97-F247-A486-199109F25FF2}" srcOrd="2" destOrd="0" presId="urn:microsoft.com/office/officeart/2005/8/layout/hList7"/>
    <dgm:cxn modelId="{1009961B-CF7A-D345-9648-8DADFFE77D7B}" type="presParOf" srcId="{E70C9F51-9F97-F247-A486-199109F25FF2}" destId="{4FAED136-403D-7943-BE14-75B67927C004}" srcOrd="0" destOrd="0" presId="urn:microsoft.com/office/officeart/2005/8/layout/hList7"/>
    <dgm:cxn modelId="{2895AF8A-31E0-8F45-93BE-011B8B084B69}" type="presParOf" srcId="{E70C9F51-9F97-F247-A486-199109F25FF2}" destId="{9476DED6-6858-7842-9CB1-6CE7A66705CC}" srcOrd="1" destOrd="0" presId="urn:microsoft.com/office/officeart/2005/8/layout/hList7"/>
    <dgm:cxn modelId="{141A778D-9F4A-D14D-9494-2F7C1C5CB6DB}" type="presParOf" srcId="{E70C9F51-9F97-F247-A486-199109F25FF2}" destId="{7406729A-9D09-0144-8014-BDCB8C136901}" srcOrd="2" destOrd="0" presId="urn:microsoft.com/office/officeart/2005/8/layout/hList7"/>
    <dgm:cxn modelId="{AEA794E9-361D-FF47-B200-A6900879FBA3}" type="presParOf" srcId="{E70C9F51-9F97-F247-A486-199109F25FF2}" destId="{E5EBF206-DD51-2B44-BE73-5EECBFF5594C}" srcOrd="3" destOrd="0" presId="urn:microsoft.com/office/officeart/2005/8/layout/hList7"/>
    <dgm:cxn modelId="{E0C867A9-B054-A048-90F4-03742206E01E}" type="presParOf" srcId="{40B23E59-2F8F-F74C-B952-510F1E58FEFF}" destId="{C11FB73C-057E-524F-8E41-88581119B846}" srcOrd="3" destOrd="0" presId="urn:microsoft.com/office/officeart/2005/8/layout/hList7"/>
    <dgm:cxn modelId="{3C0AAF90-222F-604D-8136-EEEE105DC695}" type="presParOf" srcId="{40B23E59-2F8F-F74C-B952-510F1E58FEFF}" destId="{A7452A17-1997-ED42-B562-DEAA8977D380}" srcOrd="4" destOrd="0" presId="urn:microsoft.com/office/officeart/2005/8/layout/hList7"/>
    <dgm:cxn modelId="{4AF47DF8-3D6C-A94B-A863-63AEC13A34A3}" type="presParOf" srcId="{A7452A17-1997-ED42-B562-DEAA8977D380}" destId="{3C2700EB-6438-1A4B-AD4B-CA8A9627787A}" srcOrd="0" destOrd="0" presId="urn:microsoft.com/office/officeart/2005/8/layout/hList7"/>
    <dgm:cxn modelId="{F41CAC74-954D-4A47-9DFF-0E6FDAF905D8}" type="presParOf" srcId="{A7452A17-1997-ED42-B562-DEAA8977D380}" destId="{C41A708E-8E49-0F4F-BAE9-BA57B369DAEE}" srcOrd="1" destOrd="0" presId="urn:microsoft.com/office/officeart/2005/8/layout/hList7"/>
    <dgm:cxn modelId="{CDFD682C-A2F4-8F45-8970-12D3DCD801B6}" type="presParOf" srcId="{A7452A17-1997-ED42-B562-DEAA8977D380}" destId="{0028E94E-620A-AE4D-A2E0-AE0B479BCEB9}" srcOrd="2" destOrd="0" presId="urn:microsoft.com/office/officeart/2005/8/layout/hList7"/>
    <dgm:cxn modelId="{B80EAEB5-E0D3-EE4F-B483-F217875DF592}" type="presParOf" srcId="{A7452A17-1997-ED42-B562-DEAA8977D380}" destId="{85D8B709-A971-F547-83D5-AC7F87E20141}" srcOrd="3" destOrd="0" presId="urn:microsoft.com/office/officeart/2005/8/layout/hList7"/>
    <dgm:cxn modelId="{B2CD1609-535F-894B-979D-3988DD1FFA0D}" type="presParOf" srcId="{40B23E59-2F8F-F74C-B952-510F1E58FEFF}" destId="{C97E7CC8-4A32-0C42-9F0F-0533DE2E6983}" srcOrd="5" destOrd="0" presId="urn:microsoft.com/office/officeart/2005/8/layout/hList7"/>
    <dgm:cxn modelId="{BB9453B2-005E-4A4D-9875-FE8662BD90AF}" type="presParOf" srcId="{40B23E59-2F8F-F74C-B952-510F1E58FEFF}" destId="{14D8FC00-5C77-5D41-ABDC-8EDCD3AE9514}" srcOrd="6" destOrd="0" presId="urn:microsoft.com/office/officeart/2005/8/layout/hList7"/>
    <dgm:cxn modelId="{917285CC-6BF5-6B47-9BEA-F15C7C94DBC9}" type="presParOf" srcId="{14D8FC00-5C77-5D41-ABDC-8EDCD3AE9514}" destId="{309925F7-54E4-E64A-B7D0-772322CACC52}" srcOrd="0" destOrd="0" presId="urn:microsoft.com/office/officeart/2005/8/layout/hList7"/>
    <dgm:cxn modelId="{9ADB7F9E-2B8E-2643-AF54-7D0F0EF53A85}" type="presParOf" srcId="{14D8FC00-5C77-5D41-ABDC-8EDCD3AE9514}" destId="{A15F1DB9-1F34-6E47-AD87-AF1FD213D5A3}" srcOrd="1" destOrd="0" presId="urn:microsoft.com/office/officeart/2005/8/layout/hList7"/>
    <dgm:cxn modelId="{E4A2A70A-EEDB-C643-BB90-306F4C8865D9}" type="presParOf" srcId="{14D8FC00-5C77-5D41-ABDC-8EDCD3AE9514}" destId="{F1CD91CC-4E59-B340-8F78-ABE8FCBA8B5E}" srcOrd="2" destOrd="0" presId="urn:microsoft.com/office/officeart/2005/8/layout/hList7"/>
    <dgm:cxn modelId="{241BB622-AE06-5C4A-B30E-909F44D5035E}" type="presParOf" srcId="{14D8FC00-5C77-5D41-ABDC-8EDCD3AE9514}" destId="{49CC3365-D49F-9E48-8C7D-E8F953734E27}" srcOrd="3" destOrd="0" presId="urn:microsoft.com/office/officeart/2005/8/layout/hList7"/>
    <dgm:cxn modelId="{F975EDFA-ABE3-F04D-AC18-02E5615753FF}" type="presParOf" srcId="{40B23E59-2F8F-F74C-B952-510F1E58FEFF}" destId="{01069FEE-2D5D-3E4E-9B68-AF73E61D080F}" srcOrd="7" destOrd="0" presId="urn:microsoft.com/office/officeart/2005/8/layout/hList7"/>
    <dgm:cxn modelId="{A37CEF61-2947-C643-AA01-EF77EF8EE27A}" type="presParOf" srcId="{40B23E59-2F8F-F74C-B952-510F1E58FEFF}" destId="{FF8A3D4E-B002-0D4E-AFCA-697107CC2355}" srcOrd="8" destOrd="0" presId="urn:microsoft.com/office/officeart/2005/8/layout/hList7"/>
    <dgm:cxn modelId="{3FF0FB60-F016-D546-B9C0-2CC5221FD4ED}" type="presParOf" srcId="{FF8A3D4E-B002-0D4E-AFCA-697107CC2355}" destId="{FC158B4E-F287-724E-9F0F-88301A39E9CF}" srcOrd="0" destOrd="0" presId="urn:microsoft.com/office/officeart/2005/8/layout/hList7"/>
    <dgm:cxn modelId="{017D3851-EC3E-794A-BD55-DC73123D42D6}" type="presParOf" srcId="{FF8A3D4E-B002-0D4E-AFCA-697107CC2355}" destId="{B0FC6974-C745-F844-A552-6C0B7A9C63D7}" srcOrd="1" destOrd="0" presId="urn:microsoft.com/office/officeart/2005/8/layout/hList7"/>
    <dgm:cxn modelId="{77D73882-149D-444C-9F94-F0B59630C47E}" type="presParOf" srcId="{FF8A3D4E-B002-0D4E-AFCA-697107CC2355}" destId="{3A49348D-DF70-A442-9376-C8CA8AD6AF91}" srcOrd="2" destOrd="0" presId="urn:microsoft.com/office/officeart/2005/8/layout/hList7"/>
    <dgm:cxn modelId="{9E562196-A296-3B44-AA33-DACDB540A1ED}" type="presParOf" srcId="{FF8A3D4E-B002-0D4E-AFCA-697107CC2355}" destId="{B3154B10-7B86-B240-8DBA-3A1F7B903BEE}" srcOrd="3" destOrd="0" presId="urn:microsoft.com/office/officeart/2005/8/layout/hList7"/>
  </dgm:cxnLst>
  <dgm:bg>
    <a:solidFill>
      <a:schemeClr val="tx2">
        <a:lumMod val="75000"/>
      </a:schemeClr>
    </a:solidFill>
  </dgm:bg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72341-2E4E-784C-A091-A0D62A53CD59}">
      <dsp:nvSpPr>
        <dsp:cNvPr id="0" name=""/>
        <dsp:cNvSpPr/>
      </dsp:nvSpPr>
      <dsp:spPr>
        <a:xfrm>
          <a:off x="0" y="0"/>
          <a:ext cx="1532728" cy="3917950"/>
        </a:xfrm>
        <a:prstGeom prst="roundRect">
          <a:avLst>
            <a:gd name="adj" fmla="val 10000"/>
          </a:avLst>
        </a:prstGeom>
        <a:solidFill>
          <a:srgbClr val="292A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chemeClr val="accent2"/>
            </a:solidFill>
            <a:latin typeface="Abadi" panose="020F0502020204030204" pitchFamily="34" charset="0"/>
            <a:cs typeface="Abadi" panose="020F0502020204030204" pitchFamily="34" charset="0"/>
          </a:endParaRPr>
        </a:p>
      </dsp:txBody>
      <dsp:txXfrm>
        <a:off x="0" y="1567180"/>
        <a:ext cx="1532728" cy="1567180"/>
      </dsp:txXfrm>
    </dsp:sp>
    <dsp:sp modelId="{9BC12C5A-6429-F744-B80A-8659FE194836}">
      <dsp:nvSpPr>
        <dsp:cNvPr id="0" name=""/>
        <dsp:cNvSpPr/>
      </dsp:nvSpPr>
      <dsp:spPr>
        <a:xfrm>
          <a:off x="114025" y="235076"/>
          <a:ext cx="1304677" cy="13046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ED136-403D-7943-BE14-75B67927C004}">
      <dsp:nvSpPr>
        <dsp:cNvPr id="0" name=""/>
        <dsp:cNvSpPr/>
      </dsp:nvSpPr>
      <dsp:spPr>
        <a:xfrm>
          <a:off x="1578710" y="0"/>
          <a:ext cx="1532728" cy="3917950"/>
        </a:xfrm>
        <a:prstGeom prst="roundRect">
          <a:avLst>
            <a:gd name="adj" fmla="val 10000"/>
          </a:avLst>
        </a:prstGeom>
        <a:solidFill>
          <a:srgbClr val="292A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2"/>
              </a:solidFill>
            </a:rPr>
            <a:t>DIRETORIA 2</a:t>
          </a:r>
        </a:p>
      </dsp:txBody>
      <dsp:txXfrm>
        <a:off x="1578710" y="1567180"/>
        <a:ext cx="1532728" cy="1567180"/>
      </dsp:txXfrm>
    </dsp:sp>
    <dsp:sp modelId="{E5EBF206-DD51-2B44-BE73-5EECBFF5594C}">
      <dsp:nvSpPr>
        <dsp:cNvPr id="0" name=""/>
        <dsp:cNvSpPr/>
      </dsp:nvSpPr>
      <dsp:spPr>
        <a:xfrm>
          <a:off x="1692736" y="235076"/>
          <a:ext cx="1304677" cy="13046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700EB-6438-1A4B-AD4B-CA8A9627787A}">
      <dsp:nvSpPr>
        <dsp:cNvPr id="0" name=""/>
        <dsp:cNvSpPr/>
      </dsp:nvSpPr>
      <dsp:spPr>
        <a:xfrm>
          <a:off x="3114979" y="0"/>
          <a:ext cx="1532728" cy="3917950"/>
        </a:xfrm>
        <a:prstGeom prst="roundRect">
          <a:avLst>
            <a:gd name="adj" fmla="val 10000"/>
          </a:avLst>
        </a:prstGeom>
        <a:solidFill>
          <a:srgbClr val="292A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2"/>
              </a:solidFill>
            </a:rPr>
            <a:t>DIRETORIA 3</a:t>
          </a:r>
        </a:p>
      </dsp:txBody>
      <dsp:txXfrm>
        <a:off x="3114979" y="1567180"/>
        <a:ext cx="1532728" cy="1567180"/>
      </dsp:txXfrm>
    </dsp:sp>
    <dsp:sp modelId="{85D8B709-A971-F547-83D5-AC7F87E20141}">
      <dsp:nvSpPr>
        <dsp:cNvPr id="0" name=""/>
        <dsp:cNvSpPr/>
      </dsp:nvSpPr>
      <dsp:spPr>
        <a:xfrm>
          <a:off x="3271446" y="235076"/>
          <a:ext cx="1304677" cy="13046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925F7-54E4-E64A-B7D0-772322CACC52}">
      <dsp:nvSpPr>
        <dsp:cNvPr id="0" name=""/>
        <dsp:cNvSpPr/>
      </dsp:nvSpPr>
      <dsp:spPr>
        <a:xfrm>
          <a:off x="4736131" y="0"/>
          <a:ext cx="1532728" cy="3917950"/>
        </a:xfrm>
        <a:prstGeom prst="roundRect">
          <a:avLst>
            <a:gd name="adj" fmla="val 10000"/>
          </a:avLst>
        </a:prstGeom>
        <a:solidFill>
          <a:srgbClr val="292A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2"/>
              </a:solidFill>
            </a:rPr>
            <a:t>DIRETORIA 4</a:t>
          </a:r>
        </a:p>
      </dsp:txBody>
      <dsp:txXfrm>
        <a:off x="4736131" y="1567180"/>
        <a:ext cx="1532728" cy="1567180"/>
      </dsp:txXfrm>
    </dsp:sp>
    <dsp:sp modelId="{49CC3365-D49F-9E48-8C7D-E8F953734E27}">
      <dsp:nvSpPr>
        <dsp:cNvPr id="0" name=""/>
        <dsp:cNvSpPr/>
      </dsp:nvSpPr>
      <dsp:spPr>
        <a:xfrm>
          <a:off x="4850157" y="235076"/>
          <a:ext cx="1304677" cy="13046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58B4E-F287-724E-9F0F-88301A39E9CF}">
      <dsp:nvSpPr>
        <dsp:cNvPr id="0" name=""/>
        <dsp:cNvSpPr/>
      </dsp:nvSpPr>
      <dsp:spPr>
        <a:xfrm>
          <a:off x="6314842" y="0"/>
          <a:ext cx="1532728" cy="3917950"/>
        </a:xfrm>
        <a:prstGeom prst="roundRect">
          <a:avLst>
            <a:gd name="adj" fmla="val 10000"/>
          </a:avLst>
        </a:prstGeom>
        <a:solidFill>
          <a:srgbClr val="292A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2"/>
              </a:solidFill>
            </a:rPr>
            <a:t>DIRETORIA 5</a:t>
          </a:r>
        </a:p>
      </dsp:txBody>
      <dsp:txXfrm>
        <a:off x="6314842" y="1567180"/>
        <a:ext cx="1532728" cy="1567180"/>
      </dsp:txXfrm>
    </dsp:sp>
    <dsp:sp modelId="{B3154B10-7B86-B240-8DBA-3A1F7B903BEE}">
      <dsp:nvSpPr>
        <dsp:cNvPr id="0" name=""/>
        <dsp:cNvSpPr/>
      </dsp:nvSpPr>
      <dsp:spPr>
        <a:xfrm>
          <a:off x="6428867" y="235076"/>
          <a:ext cx="1304677" cy="13046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08CF5-DC4F-1E40-8C17-657358E5EFC6}">
      <dsp:nvSpPr>
        <dsp:cNvPr id="0" name=""/>
        <dsp:cNvSpPr/>
      </dsp:nvSpPr>
      <dsp:spPr>
        <a:xfrm>
          <a:off x="-12" y="2535081"/>
          <a:ext cx="7847596" cy="5698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387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51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01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75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43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DF6B1-9D98-E5E8-2036-2874C139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F34500-3BB7-1164-0C02-5B47CD2F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6A1B21-B4B1-D6C6-798C-06A4C732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A625-54F3-477E-AE41-D21914C685A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FF7D54-F5BC-98D2-924C-71271F48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D48918-7CA2-F202-830F-7AC64A1F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5D0C-1035-4C0E-A46E-176065750B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82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F426CC5-2CF2-B883-09CD-1851ED77E59D}"/>
              </a:ext>
            </a:extLst>
          </p:cNvPr>
          <p:cNvSpPr txBox="1"/>
          <p:nvPr/>
        </p:nvSpPr>
        <p:spPr>
          <a:xfrm>
            <a:off x="3269673" y="950118"/>
            <a:ext cx="50846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1" dirty="0">
                <a:cs typeface="Calibri Light"/>
              </a:rPr>
              <a:t>E no Brasil?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pt-BR" sz="2800" b="1" dirty="0">
              <a:cs typeface="Calibri Light"/>
              <a:sym typeface="Raleway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1" dirty="0">
                <a:cs typeface="Calibri Light"/>
                <a:sym typeface="Raleway Black"/>
              </a:rPr>
              <a:t>Ausência de série histórica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pt-BR" sz="2800" b="1" dirty="0">
              <a:cs typeface="Calibri Light"/>
              <a:sym typeface="Raleway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1" dirty="0">
                <a:cs typeface="Calibri Light"/>
                <a:sym typeface="Raleway Black"/>
              </a:rPr>
              <a:t>Censo/2020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D4C670-B8C8-B925-3E43-4B2049868E0B}"/>
              </a:ext>
            </a:extLst>
          </p:cNvPr>
          <p:cNvSpPr txBox="1"/>
          <p:nvPr/>
        </p:nvSpPr>
        <p:spPr>
          <a:xfrm>
            <a:off x="4414982" y="203199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haroni" panose="02010803020104030203" pitchFamily="2" charset="-79"/>
                <a:cs typeface="Aharoni" panose="02010803020104030203" pitchFamily="2" charset="-79"/>
              </a:rPr>
              <a:t>E a educação?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BF099B6-145C-3FDE-B83B-8D499D827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47447"/>
              </p:ext>
            </p:extLst>
          </p:nvPr>
        </p:nvGraphicFramePr>
        <p:xfrm>
          <a:off x="3537527" y="833438"/>
          <a:ext cx="5467929" cy="2944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657">
                  <a:extLst>
                    <a:ext uri="{9D8B030D-6E8A-4147-A177-3AD203B41FA5}">
                      <a16:colId xmlns:a16="http://schemas.microsoft.com/office/drawing/2014/main" val="2999103550"/>
                    </a:ext>
                  </a:extLst>
                </a:gridCol>
                <a:gridCol w="1082864">
                  <a:extLst>
                    <a:ext uri="{9D8B030D-6E8A-4147-A177-3AD203B41FA5}">
                      <a16:colId xmlns:a16="http://schemas.microsoft.com/office/drawing/2014/main" val="590178346"/>
                    </a:ext>
                  </a:extLst>
                </a:gridCol>
                <a:gridCol w="986372">
                  <a:extLst>
                    <a:ext uri="{9D8B030D-6E8A-4147-A177-3AD203B41FA5}">
                      <a16:colId xmlns:a16="http://schemas.microsoft.com/office/drawing/2014/main" val="2506272256"/>
                    </a:ext>
                  </a:extLst>
                </a:gridCol>
                <a:gridCol w="986372">
                  <a:extLst>
                    <a:ext uri="{9D8B030D-6E8A-4147-A177-3AD203B41FA5}">
                      <a16:colId xmlns:a16="http://schemas.microsoft.com/office/drawing/2014/main" val="1538730687"/>
                    </a:ext>
                  </a:extLst>
                </a:gridCol>
                <a:gridCol w="782664">
                  <a:extLst>
                    <a:ext uri="{9D8B030D-6E8A-4147-A177-3AD203B41FA5}">
                      <a16:colId xmlns:a16="http://schemas.microsoft.com/office/drawing/2014/main" val="2102883323"/>
                    </a:ext>
                  </a:extLst>
                </a:gridCol>
              </a:tblGrid>
              <a:tr h="25755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Matrículas na Educação Especial no ensino regular - Brasil, 2021 e 2022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146518"/>
                  </a:ext>
                </a:extLst>
              </a:tr>
              <a:tr h="282808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726207"/>
                  </a:ext>
                </a:extLst>
              </a:tr>
              <a:tr h="3030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2021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2022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137209"/>
                  </a:ext>
                </a:extLst>
              </a:tr>
              <a:tr h="5151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Educação Especial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TEA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Educação Especial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TEA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34797"/>
                  </a:ext>
                </a:extLst>
              </a:tr>
              <a:tr h="3939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Total Regular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1.217.052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F90600"/>
                          </a:solidFill>
                          <a:effectLst/>
                        </a:rPr>
                        <a:t>286.966</a:t>
                      </a:r>
                      <a:endParaRPr lang="pt-BR" sz="1200" b="1" i="0" u="none" strike="noStrike" dirty="0">
                        <a:solidFill>
                          <a:srgbClr val="F90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1.388.882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F90600"/>
                          </a:solidFill>
                          <a:effectLst/>
                        </a:rPr>
                        <a:t>421.026</a:t>
                      </a:r>
                      <a:endParaRPr lang="pt-BR" sz="1200" b="1" i="0" u="none" strike="noStrike" dirty="0">
                        <a:solidFill>
                          <a:srgbClr val="F90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717351"/>
                  </a:ext>
                </a:extLst>
              </a:tr>
              <a:tr h="282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Educação Infantil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114.758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62.814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183.510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123.694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33993"/>
                  </a:ext>
                </a:extLst>
              </a:tr>
              <a:tr h="28280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Anos Iniciais do EF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504.378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141.911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538.843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186.427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693958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anos Finais do EF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423.981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63.339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462.296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83.287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41494"/>
                  </a:ext>
                </a:extLst>
              </a:tr>
              <a:tr h="32320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Ensino Médio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173.935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18.902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204.233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27.618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67077"/>
                  </a:ext>
                </a:extLst>
              </a:tr>
            </a:tbl>
          </a:graphicData>
        </a:graphic>
      </p:graphicFrame>
      <p:sp>
        <p:nvSpPr>
          <p:cNvPr id="6" name="Seta para Baixo 5">
            <a:extLst>
              <a:ext uri="{FF2B5EF4-FFF2-40B4-BE49-F238E27FC236}">
                <a16:creationId xmlns:a16="http://schemas.microsoft.com/office/drawing/2014/main" id="{39145858-7A60-9F40-195A-25F1BF779C93}"/>
              </a:ext>
            </a:extLst>
          </p:cNvPr>
          <p:cNvSpPr/>
          <p:nvPr/>
        </p:nvSpPr>
        <p:spPr>
          <a:xfrm>
            <a:off x="5874328" y="3875954"/>
            <a:ext cx="341745" cy="308119"/>
          </a:xfrm>
          <a:prstGeom prst="downArrow">
            <a:avLst/>
          </a:prstGeom>
          <a:solidFill>
            <a:schemeClr val="accent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58F488-BF25-0AFC-6DEC-EDE364FFAE15}"/>
              </a:ext>
            </a:extLst>
          </p:cNvPr>
          <p:cNvSpPr txBox="1"/>
          <p:nvPr/>
        </p:nvSpPr>
        <p:spPr>
          <a:xfrm>
            <a:off x="3837666" y="4184073"/>
            <a:ext cx="475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Análise comprometida pela ausência de </a:t>
            </a:r>
          </a:p>
          <a:p>
            <a:pPr algn="ctr"/>
            <a:r>
              <a:rPr lang="pt-BR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dado de cobertura</a:t>
            </a:r>
          </a:p>
          <a:p>
            <a:pPr algn="ctr"/>
            <a:r>
              <a:rPr lang="pt-BR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Qual a representatividade?</a:t>
            </a:r>
          </a:p>
        </p:txBody>
      </p:sp>
    </p:spTree>
    <p:extLst>
      <p:ext uri="{BB962C8B-B14F-4D97-AF65-F5344CB8AC3E}">
        <p14:creationId xmlns:p14="http://schemas.microsoft.com/office/powerpoint/2010/main" val="84897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3D7675C-AECE-A107-F21C-0A79B8A3F5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870376"/>
              </p:ext>
            </p:extLst>
          </p:nvPr>
        </p:nvGraphicFramePr>
        <p:xfrm>
          <a:off x="390418" y="452063"/>
          <a:ext cx="8404261" cy="439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FECAFE8-3599-A4A3-2030-F1E2A2999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12891"/>
              </p:ext>
            </p:extLst>
          </p:nvPr>
        </p:nvGraphicFramePr>
        <p:xfrm>
          <a:off x="3213100" y="4953000"/>
          <a:ext cx="27178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35007317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Fonte: </a:t>
                      </a:r>
                      <a:r>
                        <a:rPr lang="pt-BR" sz="900" u="none" strike="noStrike" dirty="0" err="1">
                          <a:effectLst/>
                        </a:rPr>
                        <a:t>Microdados</a:t>
                      </a:r>
                      <a:r>
                        <a:rPr lang="pt-BR" sz="900" u="none" strike="noStrike" dirty="0">
                          <a:effectLst/>
                        </a:rPr>
                        <a:t> do Censo Escolar, INEP/MEC.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260689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348B625-7C62-1098-488D-453B6A98FE65}"/>
              </a:ext>
            </a:extLst>
          </p:cNvPr>
          <p:cNvSpPr txBox="1"/>
          <p:nvPr/>
        </p:nvSpPr>
        <p:spPr>
          <a:xfrm>
            <a:off x="1202076" y="143838"/>
            <a:ext cx="424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Distribuição de TEA por etapa e modalidade. 2022.</a:t>
            </a:r>
          </a:p>
        </p:txBody>
      </p:sp>
    </p:spTree>
    <p:extLst>
      <p:ext uri="{BB962C8B-B14F-4D97-AF65-F5344CB8AC3E}">
        <p14:creationId xmlns:p14="http://schemas.microsoft.com/office/powerpoint/2010/main" val="345850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6FEF1D7-71D5-85D1-CDAF-0F04A2B005E7}"/>
              </a:ext>
            </a:extLst>
          </p:cNvPr>
          <p:cNvSpPr txBox="1">
            <a:spLocks/>
          </p:cNvSpPr>
          <p:nvPr/>
        </p:nvSpPr>
        <p:spPr>
          <a:xfrm>
            <a:off x="54420" y="599986"/>
            <a:ext cx="9035160" cy="38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 lang="pt-BR" sz="1800" b="1" dirty="0">
              <a:cs typeface="Calibri Light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F353E57-C342-558C-B9C9-F73082CF1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652965"/>
              </p:ext>
            </p:extLst>
          </p:nvPr>
        </p:nvGraphicFramePr>
        <p:xfrm>
          <a:off x="889000" y="825500"/>
          <a:ext cx="7835899" cy="389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A366FDA-4BE8-0786-9C23-1E8424CFD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97112"/>
              </p:ext>
            </p:extLst>
          </p:nvPr>
        </p:nvGraphicFramePr>
        <p:xfrm>
          <a:off x="2853505" y="4854663"/>
          <a:ext cx="27178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396223852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Fonte: </a:t>
                      </a:r>
                      <a:r>
                        <a:rPr lang="pt-BR" sz="900" u="none" strike="noStrike" dirty="0" err="1">
                          <a:effectLst/>
                        </a:rPr>
                        <a:t>Microdados</a:t>
                      </a:r>
                      <a:r>
                        <a:rPr lang="pt-BR" sz="900" u="none" strike="noStrike" dirty="0">
                          <a:effectLst/>
                        </a:rPr>
                        <a:t> do Censo Escolar, INEP/MEC.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6729476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A1ADCB5-E57C-EB5E-770E-93F75204BB77}"/>
              </a:ext>
            </a:extLst>
          </p:cNvPr>
          <p:cNvSpPr txBox="1"/>
          <p:nvPr/>
        </p:nvSpPr>
        <p:spPr>
          <a:xfrm>
            <a:off x="1202076" y="143838"/>
            <a:ext cx="584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Distribuição de TEA por inserção em classe comum e Exclusiva. 2022.</a:t>
            </a:r>
          </a:p>
        </p:txBody>
      </p:sp>
    </p:spTree>
    <p:extLst>
      <p:ext uri="{BB962C8B-B14F-4D97-AF65-F5344CB8AC3E}">
        <p14:creationId xmlns:p14="http://schemas.microsoft.com/office/powerpoint/2010/main" val="383319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F55AECA-EFF4-0A94-23A2-3ED557B34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960560"/>
              </p:ext>
            </p:extLst>
          </p:nvPr>
        </p:nvGraphicFramePr>
        <p:xfrm>
          <a:off x="359595" y="513708"/>
          <a:ext cx="8599469" cy="423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4AB0766-92E2-764C-8AB2-34D6BD190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15472"/>
              </p:ext>
            </p:extLst>
          </p:nvPr>
        </p:nvGraphicFramePr>
        <p:xfrm>
          <a:off x="3058988" y="4829282"/>
          <a:ext cx="27178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3699306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Fonte: </a:t>
                      </a:r>
                      <a:r>
                        <a:rPr lang="pt-BR" sz="900" u="none" strike="noStrike" dirty="0" err="1">
                          <a:effectLst/>
                        </a:rPr>
                        <a:t>Microdados</a:t>
                      </a:r>
                      <a:r>
                        <a:rPr lang="pt-BR" sz="900" u="none" strike="noStrike" dirty="0">
                          <a:effectLst/>
                        </a:rPr>
                        <a:t> do Censo Escolar, INEP/MEC.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012793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B222935-51EC-1D5D-B6A8-DB64B5923B52}"/>
              </a:ext>
            </a:extLst>
          </p:cNvPr>
          <p:cNvSpPr txBox="1"/>
          <p:nvPr/>
        </p:nvSpPr>
        <p:spPr>
          <a:xfrm>
            <a:off x="1202076" y="143838"/>
            <a:ext cx="3219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Distribuição de TEA por  região. 2022.</a:t>
            </a:r>
          </a:p>
        </p:txBody>
      </p:sp>
    </p:spTree>
    <p:extLst>
      <p:ext uri="{BB962C8B-B14F-4D97-AF65-F5344CB8AC3E}">
        <p14:creationId xmlns:p14="http://schemas.microsoft.com/office/powerpoint/2010/main" val="23146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5B1741E-69FC-9734-110F-F9376EC160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801099"/>
              </p:ext>
            </p:extLst>
          </p:nvPr>
        </p:nvGraphicFramePr>
        <p:xfrm>
          <a:off x="246579" y="513709"/>
          <a:ext cx="8578921" cy="391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C25AE46-9460-40EB-0EC6-B6F9C715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242133"/>
              </p:ext>
            </p:extLst>
          </p:nvPr>
        </p:nvGraphicFramePr>
        <p:xfrm>
          <a:off x="2853504" y="4685443"/>
          <a:ext cx="27178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4636264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Fonte: </a:t>
                      </a:r>
                      <a:r>
                        <a:rPr lang="pt-BR" sz="900" u="none" strike="noStrike" dirty="0" err="1">
                          <a:effectLst/>
                        </a:rPr>
                        <a:t>Microdados</a:t>
                      </a:r>
                      <a:r>
                        <a:rPr lang="pt-BR" sz="900" u="none" strike="noStrike" dirty="0">
                          <a:effectLst/>
                        </a:rPr>
                        <a:t> do Censo Escolar, INEP/MEC.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626909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6AE3AFB-0521-FDB7-FFE0-231488E225FE}"/>
              </a:ext>
            </a:extLst>
          </p:cNvPr>
          <p:cNvSpPr txBox="1"/>
          <p:nvPr/>
        </p:nvSpPr>
        <p:spPr>
          <a:xfrm>
            <a:off x="1202076" y="143838"/>
            <a:ext cx="2911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Distribuição de TEA por UF. 2022.</a:t>
            </a:r>
          </a:p>
        </p:txBody>
      </p:sp>
    </p:spTree>
    <p:extLst>
      <p:ext uri="{BB962C8B-B14F-4D97-AF65-F5344CB8AC3E}">
        <p14:creationId xmlns:p14="http://schemas.microsoft.com/office/powerpoint/2010/main" val="169949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E04F295-2DA6-C992-A34C-967E43220751}"/>
              </a:ext>
            </a:extLst>
          </p:cNvPr>
          <p:cNvGraphicFramePr>
            <a:graphicFrameLocks noGrp="1"/>
          </p:cNvGraphicFramePr>
          <p:nvPr/>
        </p:nvGraphicFramePr>
        <p:xfrm>
          <a:off x="434354" y="408007"/>
          <a:ext cx="8273010" cy="4912232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2507426">
                  <a:extLst>
                    <a:ext uri="{9D8B030D-6E8A-4147-A177-3AD203B41FA5}">
                      <a16:colId xmlns:a16="http://schemas.microsoft.com/office/drawing/2014/main" val="328803578"/>
                    </a:ext>
                  </a:extLst>
                </a:gridCol>
                <a:gridCol w="720698">
                  <a:extLst>
                    <a:ext uri="{9D8B030D-6E8A-4147-A177-3AD203B41FA5}">
                      <a16:colId xmlns:a16="http://schemas.microsoft.com/office/drawing/2014/main" val="1404056207"/>
                    </a:ext>
                  </a:extLst>
                </a:gridCol>
                <a:gridCol w="720698">
                  <a:extLst>
                    <a:ext uri="{9D8B030D-6E8A-4147-A177-3AD203B41FA5}">
                      <a16:colId xmlns:a16="http://schemas.microsoft.com/office/drawing/2014/main" val="3743821294"/>
                    </a:ext>
                  </a:extLst>
                </a:gridCol>
                <a:gridCol w="720698">
                  <a:extLst>
                    <a:ext uri="{9D8B030D-6E8A-4147-A177-3AD203B41FA5}">
                      <a16:colId xmlns:a16="http://schemas.microsoft.com/office/drawing/2014/main" val="1833916433"/>
                    </a:ext>
                  </a:extLst>
                </a:gridCol>
                <a:gridCol w="720698">
                  <a:extLst>
                    <a:ext uri="{9D8B030D-6E8A-4147-A177-3AD203B41FA5}">
                      <a16:colId xmlns:a16="http://schemas.microsoft.com/office/drawing/2014/main" val="4117564492"/>
                    </a:ext>
                  </a:extLst>
                </a:gridCol>
                <a:gridCol w="720698">
                  <a:extLst>
                    <a:ext uri="{9D8B030D-6E8A-4147-A177-3AD203B41FA5}">
                      <a16:colId xmlns:a16="http://schemas.microsoft.com/office/drawing/2014/main" val="1892737945"/>
                    </a:ext>
                  </a:extLst>
                </a:gridCol>
                <a:gridCol w="720698">
                  <a:extLst>
                    <a:ext uri="{9D8B030D-6E8A-4147-A177-3AD203B41FA5}">
                      <a16:colId xmlns:a16="http://schemas.microsoft.com/office/drawing/2014/main" val="3707852671"/>
                    </a:ext>
                  </a:extLst>
                </a:gridCol>
                <a:gridCol w="720698">
                  <a:extLst>
                    <a:ext uri="{9D8B030D-6E8A-4147-A177-3AD203B41FA5}">
                      <a16:colId xmlns:a16="http://schemas.microsoft.com/office/drawing/2014/main" val="3884699891"/>
                    </a:ext>
                  </a:extLst>
                </a:gridCol>
                <a:gridCol w="720698">
                  <a:extLst>
                    <a:ext uri="{9D8B030D-6E8A-4147-A177-3AD203B41FA5}">
                      <a16:colId xmlns:a16="http://schemas.microsoft.com/office/drawing/2014/main" val="1772108943"/>
                    </a:ext>
                  </a:extLst>
                </a:gridCol>
              </a:tblGrid>
              <a:tr h="604010">
                <a:tc>
                  <a:txBody>
                    <a:bodyPr/>
                    <a:lstStyle/>
                    <a:p>
                      <a:pPr algn="l" fontAlgn="b"/>
                      <a:endParaRPr lang="pt-BR" sz="27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7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5º ano</a:t>
                      </a:r>
                      <a:endParaRPr lang="pt-BR" sz="27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700" b="1" u="none" strike="noStrike" cap="none" spc="0" dirty="0">
                          <a:solidFill>
                            <a:srgbClr val="FFFF00"/>
                          </a:solidFill>
                          <a:effectLst/>
                        </a:rPr>
                        <a:t>9º ano</a:t>
                      </a:r>
                      <a:endParaRPr lang="pt-BR" sz="2700" b="1" i="0" u="none" strike="noStrike" cap="none" spc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473170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t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32" marR="10732" marT="10302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pt-BR" sz="21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pt-BR" sz="21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pt-BR" sz="21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pt-BR" sz="21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 dirty="0">
                          <a:solidFill>
                            <a:srgbClr val="FFFF00"/>
                          </a:solidFill>
                          <a:effectLst/>
                        </a:rPr>
                        <a:t>2011</a:t>
                      </a:r>
                      <a:endParaRPr lang="pt-BR" sz="2100" b="1" i="0" u="none" strike="noStrike" cap="none" spc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2013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2015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2017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2428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AUTISMO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54,7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61,4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51,9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45,2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 dirty="0">
                          <a:solidFill>
                            <a:srgbClr val="FFFF00"/>
                          </a:solidFill>
                          <a:effectLst/>
                        </a:rPr>
                        <a:t>44,6</a:t>
                      </a:r>
                      <a:endParaRPr lang="pt-BR" sz="2100" b="1" i="0" u="none" strike="noStrike" cap="none" spc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42,4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51,5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51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40881"/>
                  </a:ext>
                </a:extLst>
              </a:tr>
              <a:tr h="7431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SINDROME DE RETT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67,4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73,3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52,2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 dirty="0">
                          <a:solidFill>
                            <a:srgbClr val="FFFF00"/>
                          </a:solidFill>
                          <a:effectLst/>
                        </a:rPr>
                        <a:t>55,6</a:t>
                      </a:r>
                      <a:endParaRPr lang="pt-BR" sz="2100" b="1" i="0" u="none" strike="noStrike" cap="none" spc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59,6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59,6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15608"/>
                  </a:ext>
                </a:extLst>
              </a:tr>
              <a:tr h="8020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TRANSTORNO DESINTEGRATIVO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62,4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62,3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57,9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55,1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56,1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 dirty="0">
                          <a:solidFill>
                            <a:srgbClr val="FFFF00"/>
                          </a:solidFill>
                          <a:effectLst/>
                        </a:rPr>
                        <a:t>55</a:t>
                      </a:r>
                      <a:endParaRPr lang="pt-BR" sz="2100" b="1" i="0" u="none" strike="noStrike" cap="none" spc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54,9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55,4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1069"/>
                  </a:ext>
                </a:extLst>
              </a:tr>
              <a:tr h="7431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SINDROME DE ASPERGER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50,8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42,6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32,4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32,5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45,5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 dirty="0">
                          <a:solidFill>
                            <a:srgbClr val="FFFF00"/>
                          </a:solidFill>
                          <a:effectLst/>
                        </a:rPr>
                        <a:t>47,9</a:t>
                      </a:r>
                      <a:endParaRPr lang="pt-BR" sz="2100" b="1" i="0" u="none" strike="noStrike" cap="none" spc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 dirty="0">
                          <a:solidFill>
                            <a:srgbClr val="FFFF00"/>
                          </a:solidFill>
                          <a:effectLst/>
                        </a:rPr>
                        <a:t>44,9</a:t>
                      </a:r>
                      <a:endParaRPr lang="pt-BR" sz="2100" b="1" i="0" u="none" strike="noStrike" cap="none" spc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40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8693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PAEE</a:t>
                      </a:r>
                      <a:endParaRPr lang="pt-BR" sz="21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pt-BR" sz="21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64,1</a:t>
                      </a:r>
                      <a:endParaRPr lang="pt-BR" sz="21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pt-BR" sz="21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56,8</a:t>
                      </a:r>
                      <a:endParaRPr lang="pt-BR" sz="21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55,4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54,7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 dirty="0">
                          <a:solidFill>
                            <a:srgbClr val="FFFF00"/>
                          </a:solidFill>
                          <a:effectLst/>
                        </a:rPr>
                        <a:t>55,2</a:t>
                      </a:r>
                      <a:endParaRPr lang="pt-BR" sz="2100" b="1" i="0" u="none" strike="noStrike" cap="none" spc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 dirty="0">
                          <a:solidFill>
                            <a:srgbClr val="FFFF00"/>
                          </a:solidFill>
                          <a:effectLst/>
                        </a:rPr>
                        <a:t>55,6</a:t>
                      </a:r>
                      <a:endParaRPr lang="pt-BR" sz="2100" b="1" i="0" u="none" strike="noStrike" cap="none" spc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9442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NÃO PAEE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27,2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26,8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23,4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21,2</a:t>
                      </a:r>
                      <a:endParaRPr lang="pt-BR" sz="21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27,9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25,7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>
                          <a:solidFill>
                            <a:srgbClr val="FFFF00"/>
                          </a:solidFill>
                          <a:effectLst/>
                        </a:rPr>
                        <a:t>25,4</a:t>
                      </a:r>
                      <a:endParaRPr lang="pt-BR" sz="2100" b="1" i="0" u="none" strike="noStrike" cap="none" spc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u="none" strike="noStrike" cap="none" spc="0" dirty="0">
                          <a:solidFill>
                            <a:srgbClr val="FFFF00"/>
                          </a:solidFill>
                          <a:effectLst/>
                        </a:rPr>
                        <a:t>26,7</a:t>
                      </a:r>
                      <a:endParaRPr lang="pt-BR" sz="2100" b="1" i="0" u="none" strike="noStrike" cap="none" spc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32" marR="10732" marT="103027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7689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32E1249-BAB0-06A6-CD63-FB2D3DF19238}"/>
              </a:ext>
            </a:extLst>
          </p:cNvPr>
          <p:cNvSpPr txBox="1"/>
          <p:nvPr/>
        </p:nvSpPr>
        <p:spPr>
          <a:xfrm>
            <a:off x="14722" y="61379"/>
            <a:ext cx="87078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PORCENTAGEM DE ALUNOS  (PAEE- NÃO PAEE- TEA) COM DISTORÇÃO IDADE-SÉRIE NO 5º E 9º ANO DO ENSINO FUNDAMENTAL  </a:t>
            </a:r>
          </a:p>
        </p:txBody>
      </p:sp>
    </p:spTree>
    <p:extLst>
      <p:ext uri="{BB962C8B-B14F-4D97-AF65-F5344CB8AC3E}">
        <p14:creationId xmlns:p14="http://schemas.microsoft.com/office/powerpoint/2010/main" val="164039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1116F8-B25C-9251-904B-81A4378F9125}"/>
              </a:ext>
            </a:extLst>
          </p:cNvPr>
          <p:cNvSpPr txBox="1"/>
          <p:nvPr/>
        </p:nvSpPr>
        <p:spPr>
          <a:xfrm>
            <a:off x="215757" y="92468"/>
            <a:ext cx="81987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haroni" panose="02010803020104030203" pitchFamily="2" charset="-79"/>
                <a:cs typeface="Aharoni" panose="02010803020104030203" pitchFamily="2" charset="-79"/>
              </a:rPr>
              <a:t>Perspectivas</a:t>
            </a:r>
          </a:p>
          <a:p>
            <a:pPr algn="just"/>
            <a:endParaRPr lang="pt-BR" sz="1600" dirty="0">
              <a:latin typeface="Noto Sans" panose="020B0502040504020204" pitchFamily="34" charset="0"/>
            </a:endParaRPr>
          </a:p>
          <a:p>
            <a:pPr algn="just"/>
            <a:r>
              <a:rPr lang="pt-BR" sz="1600" dirty="0">
                <a:latin typeface="Noto Sans" panose="020B0502040504020204" pitchFamily="34" charset="0"/>
              </a:rPr>
              <a:t>Avaliação da política social;</a:t>
            </a:r>
          </a:p>
          <a:p>
            <a:pPr algn="just"/>
            <a:endParaRPr lang="pt-BR" sz="1600" dirty="0">
              <a:latin typeface="Noto Sans" panose="020B0502040504020204" pitchFamily="34" charset="0"/>
            </a:endParaRPr>
          </a:p>
          <a:p>
            <a:pPr algn="just"/>
            <a:r>
              <a:rPr lang="pt-BR" sz="1600" dirty="0">
                <a:latin typeface="Noto Sans" panose="020B0502040504020204" pitchFamily="34" charset="0"/>
              </a:rPr>
              <a:t>Ampliar iniciativas Formação de Profissionais  e atores estratégicos;</a:t>
            </a:r>
          </a:p>
          <a:p>
            <a:pPr algn="just"/>
            <a:endParaRPr lang="pt-BR" sz="1600" dirty="0">
              <a:latin typeface="Noto Sans" panose="020B0502040504020204" pitchFamily="34" charset="0"/>
            </a:endParaRPr>
          </a:p>
          <a:p>
            <a:pPr algn="just"/>
            <a:r>
              <a:rPr lang="pt-BR" sz="1600" dirty="0">
                <a:latin typeface="Noto Sans" panose="020B0502040504020204" pitchFamily="34" charset="0"/>
              </a:rPr>
              <a:t>Intersetorialidade;</a:t>
            </a:r>
          </a:p>
          <a:p>
            <a:pPr algn="just"/>
            <a:endParaRPr lang="pt-BR" sz="1600" dirty="0">
              <a:latin typeface="Noto Sans" panose="020B0502040504020204" pitchFamily="34" charset="0"/>
            </a:endParaRPr>
          </a:p>
          <a:p>
            <a:pPr algn="just"/>
            <a:r>
              <a:rPr lang="pt-BR" sz="1600" dirty="0">
                <a:latin typeface="Noto Sans" panose="020B0502040504020204" pitchFamily="34" charset="0"/>
              </a:rPr>
              <a:t>Férias de Verão;</a:t>
            </a:r>
          </a:p>
          <a:p>
            <a:pPr algn="just"/>
            <a:endParaRPr lang="pt-BR" sz="1600" dirty="0">
              <a:latin typeface="Noto Sans" panose="020B0502040504020204" pitchFamily="34" charset="0"/>
            </a:endParaRPr>
          </a:p>
          <a:p>
            <a:pPr algn="just"/>
            <a:r>
              <a:rPr lang="pt-BR" sz="1600" dirty="0">
                <a:latin typeface="Noto Sans" panose="020B0502040504020204" pitchFamily="34" charset="0"/>
              </a:rPr>
              <a:t>Melhoria da Acessibilidade com abordagem intersetorial (Educação, transporte)</a:t>
            </a:r>
          </a:p>
          <a:p>
            <a:pPr algn="just"/>
            <a:endParaRPr lang="pt-BR" sz="1600" dirty="0">
              <a:latin typeface="Noto Sans" panose="020B0502040504020204" pitchFamily="34" charset="0"/>
            </a:endParaRPr>
          </a:p>
          <a:p>
            <a:pPr algn="just"/>
            <a:r>
              <a:rPr lang="pt-BR" sz="1600" dirty="0">
                <a:latin typeface="Noto Sans" panose="020B0502040504020204" pitchFamily="34" charset="0"/>
              </a:rPr>
              <a:t>Expansão da Oferta de atendimento educacional especializado (AEE),</a:t>
            </a:r>
          </a:p>
          <a:p>
            <a:pPr algn="just"/>
            <a:endParaRPr lang="pt-BR" sz="1600" dirty="0">
              <a:latin typeface="Noto Sans" panose="020B0502040504020204" pitchFamily="34" charset="0"/>
            </a:endParaRPr>
          </a:p>
          <a:p>
            <a:pPr algn="just"/>
            <a:r>
              <a:rPr lang="pt-BR" sz="1600" dirty="0">
                <a:latin typeface="Noto Sans" panose="020B0502040504020204" pitchFamily="34" charset="0"/>
              </a:rPr>
              <a:t>Tempo para Planejamento (Articulação com as Redes de Ensino);</a:t>
            </a:r>
          </a:p>
          <a:p>
            <a:pPr algn="just"/>
            <a:endParaRPr lang="pt-BR" sz="1600" dirty="0">
              <a:latin typeface="Noto Sans" panose="020B0502040504020204" pitchFamily="34" charset="0"/>
            </a:endParaRPr>
          </a:p>
          <a:p>
            <a:pPr algn="just"/>
            <a:r>
              <a:rPr lang="pt-BR" sz="1600" dirty="0">
                <a:latin typeface="Noto Sans" panose="020B0502040504020204" pitchFamily="34" charset="0"/>
              </a:rPr>
              <a:t>Monitoramento da política.</a:t>
            </a:r>
          </a:p>
          <a:p>
            <a:pPr algn="just"/>
            <a:endParaRPr lang="pt-BR" sz="1600" dirty="0">
              <a:latin typeface="Noto Sans" panose="020B0502040504020204" pitchFamily="34" charset="0"/>
            </a:endParaRPr>
          </a:p>
          <a:p>
            <a:pPr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02776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0D5209-BEB9-8E07-0865-F519A624D7F1}"/>
              </a:ext>
            </a:extLst>
          </p:cNvPr>
          <p:cNvSpPr txBox="1"/>
          <p:nvPr/>
        </p:nvSpPr>
        <p:spPr>
          <a:xfrm>
            <a:off x="128016" y="1517904"/>
            <a:ext cx="6236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>
              <a:latin typeface="Aharoni" panose="020F0502020204030204" pitchFamily="34" charset="0"/>
              <a:cs typeface="Aharoni" panose="020F0502020204030204" pitchFamily="34" charset="0"/>
            </a:endParaRPr>
          </a:p>
          <a:p>
            <a:pPr algn="ctr"/>
            <a:r>
              <a:rPr lang="pt-BR" sz="2800" dirty="0">
                <a:latin typeface="Aharoni" panose="020F0502020204030204" pitchFamily="34" charset="0"/>
                <a:cs typeface="Aharoni" panose="020F0502020204030204" pitchFamily="34" charset="0"/>
              </a:rPr>
              <a:t>Realidades, Perspectivas e Desafios das pessoas com Transtorno do Espectro Autista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8CBA2F1-7A79-9773-F5C6-54C3E6D335BA}"/>
              </a:ext>
            </a:extLst>
          </p:cNvPr>
          <p:cNvSpPr txBox="1"/>
          <p:nvPr/>
        </p:nvSpPr>
        <p:spPr>
          <a:xfrm>
            <a:off x="228600" y="91440"/>
            <a:ext cx="83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i="0" dirty="0">
                <a:solidFill>
                  <a:srgbClr val="040C28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Secretaria de Educação Continuada, Alfabetização, Diversidade e Inclusão</a:t>
            </a:r>
            <a:r>
              <a:rPr lang="pt-BR" sz="2000" b="0" i="0" dirty="0">
                <a:solidFill>
                  <a:srgbClr val="20212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8A0BC7-1BB8-078D-25DF-75BC5CFC6C42}"/>
              </a:ext>
            </a:extLst>
          </p:cNvPr>
          <p:cNvSpPr txBox="1"/>
          <p:nvPr/>
        </p:nvSpPr>
        <p:spPr>
          <a:xfrm>
            <a:off x="3246120" y="4313396"/>
            <a:ext cx="1040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Brasília</a:t>
            </a:r>
          </a:p>
          <a:p>
            <a:pPr algn="ctr"/>
            <a:r>
              <a:rPr lang="pt-BR" dirty="0"/>
              <a:t>Abril/2023 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6FEF1D7-71D5-85D1-CDAF-0F04A2B005E7}"/>
              </a:ext>
            </a:extLst>
          </p:cNvPr>
          <p:cNvSpPr txBox="1">
            <a:spLocks/>
          </p:cNvSpPr>
          <p:nvPr/>
        </p:nvSpPr>
        <p:spPr>
          <a:xfrm>
            <a:off x="431393" y="93763"/>
            <a:ext cx="7059325" cy="5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2400" b="1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SECADI: QUESTÕES CONCEITUAIS E POLÍTICAS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CE780B5-3106-3F66-3FBB-6671CA95D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414369"/>
              </p:ext>
            </p:extLst>
          </p:nvPr>
        </p:nvGraphicFramePr>
        <p:xfrm>
          <a:off x="1524000" y="1234440"/>
          <a:ext cx="6096000" cy="336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8BDD01F-AF0A-B6F5-E9AC-A1D3AC473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708100"/>
              </p:ext>
            </p:extLst>
          </p:nvPr>
        </p:nvGraphicFramePr>
        <p:xfrm>
          <a:off x="431393" y="685800"/>
          <a:ext cx="7847571" cy="39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7E6BEB9E-67E0-D7DB-832A-18574A812D3A}"/>
              </a:ext>
            </a:extLst>
          </p:cNvPr>
          <p:cNvSpPr txBox="1"/>
          <p:nvPr/>
        </p:nvSpPr>
        <p:spPr>
          <a:xfrm>
            <a:off x="3247214" y="3305766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EQUIDADE</a:t>
            </a:r>
          </a:p>
        </p:txBody>
      </p:sp>
      <p:sp>
        <p:nvSpPr>
          <p:cNvPr id="11" name="Seta para Baixo 10">
            <a:extLst>
              <a:ext uri="{FF2B5EF4-FFF2-40B4-BE49-F238E27FC236}">
                <a16:creationId xmlns:a16="http://schemas.microsoft.com/office/drawing/2014/main" id="{7CA20DC6-765E-149A-FB10-A103D6B02C40}"/>
              </a:ext>
            </a:extLst>
          </p:cNvPr>
          <p:cNvSpPr/>
          <p:nvPr/>
        </p:nvSpPr>
        <p:spPr>
          <a:xfrm>
            <a:off x="4112862" y="3817112"/>
            <a:ext cx="331122" cy="25603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0AB326-7188-2A36-2EA9-F86CA41CCA4B}"/>
              </a:ext>
            </a:extLst>
          </p:cNvPr>
          <p:cNvSpPr txBox="1"/>
          <p:nvPr/>
        </p:nvSpPr>
        <p:spPr>
          <a:xfrm>
            <a:off x="2955742" y="4184380"/>
            <a:ext cx="385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latin typeface="Aharoni" panose="02010803020104030203" pitchFamily="2" charset="-79"/>
                <a:cs typeface="Aharoni" panose="02010803020104030203" pitchFamily="2" charset="-79"/>
              </a:rPr>
              <a:t>DIREITO PÚBLICO E SUBJETIVO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ABC655-B337-B716-8B8B-12B6F015E8EE}"/>
              </a:ext>
            </a:extLst>
          </p:cNvPr>
          <p:cNvSpPr txBox="1"/>
          <p:nvPr/>
        </p:nvSpPr>
        <p:spPr>
          <a:xfrm>
            <a:off x="431393" y="2442041"/>
            <a:ext cx="1488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b="1" dirty="0">
              <a:solidFill>
                <a:schemeClr val="accent2"/>
              </a:solidFill>
            </a:endParaRPr>
          </a:p>
          <a:p>
            <a:pPr algn="ctr"/>
            <a:r>
              <a:rPr lang="pt-BR" sz="1800" b="1" dirty="0">
                <a:solidFill>
                  <a:schemeClr val="accent2"/>
                </a:solidFill>
              </a:rPr>
              <a:t>DIRETORIA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6FEF1D7-71D5-85D1-CDAF-0F04A2B005E7}"/>
              </a:ext>
            </a:extLst>
          </p:cNvPr>
          <p:cNvSpPr txBox="1">
            <a:spLocks/>
          </p:cNvSpPr>
          <p:nvPr/>
        </p:nvSpPr>
        <p:spPr>
          <a:xfrm>
            <a:off x="347804" y="233186"/>
            <a:ext cx="7847571" cy="48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pt-BR" sz="2800" b="1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Realidades</a:t>
            </a:r>
          </a:p>
        </p:txBody>
      </p:sp>
      <p:pic>
        <p:nvPicPr>
          <p:cNvPr id="9" name="Imagem 8" descr="Gráfico&#10;&#10;Descrição gerada automaticamente">
            <a:extLst>
              <a:ext uri="{FF2B5EF4-FFF2-40B4-BE49-F238E27FC236}">
                <a16:creationId xmlns:a16="http://schemas.microsoft.com/office/drawing/2014/main" id="{FF1D7683-9FBB-652D-854C-48CB31D03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45" y="1200727"/>
            <a:ext cx="7255164" cy="352099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8EC4781-F377-9F9D-CA34-70E34FA43DF8}"/>
              </a:ext>
            </a:extLst>
          </p:cNvPr>
          <p:cNvSpPr txBox="1"/>
          <p:nvPr/>
        </p:nvSpPr>
        <p:spPr>
          <a:xfrm>
            <a:off x="2212108" y="4644402"/>
            <a:ext cx="5463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effectLst/>
                <a:latin typeface="AdvBOOKO"/>
              </a:rPr>
              <a:t>Fonte: </a:t>
            </a:r>
            <a:r>
              <a:rPr lang="pt-BR" sz="1200" dirty="0" err="1">
                <a:effectLst/>
                <a:latin typeface="AdvBOOKO"/>
              </a:rPr>
              <a:t>Journal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of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Child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Psychology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and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Psychiatry</a:t>
            </a:r>
            <a:r>
              <a:rPr lang="pt-BR" sz="1200" dirty="0">
                <a:effectLst/>
                <a:latin typeface="AdvBOOKO"/>
              </a:rPr>
              <a:t> **:* (2021), </a:t>
            </a:r>
            <a:endParaRPr lang="pt-BR" sz="1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13F399-BC5E-69F8-FF0F-6B6C9685756D}"/>
              </a:ext>
            </a:extLst>
          </p:cNvPr>
          <p:cNvSpPr txBox="1"/>
          <p:nvPr/>
        </p:nvSpPr>
        <p:spPr>
          <a:xfrm>
            <a:off x="600364" y="805190"/>
            <a:ext cx="7075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effectLst/>
                <a:latin typeface="+mj-lt"/>
              </a:rPr>
              <a:t>Figure 1 </a:t>
            </a:r>
            <a:r>
              <a:rPr lang="pt-BR" sz="1400" dirty="0" err="1">
                <a:effectLst/>
                <a:latin typeface="+mj-lt"/>
              </a:rPr>
              <a:t>Percentage</a:t>
            </a:r>
            <a:r>
              <a:rPr lang="pt-BR" sz="1400" dirty="0">
                <a:effectLst/>
                <a:latin typeface="+mj-lt"/>
              </a:rPr>
              <a:t> </a:t>
            </a:r>
            <a:r>
              <a:rPr lang="pt-BR" sz="1400" dirty="0" err="1">
                <a:effectLst/>
                <a:latin typeface="+mj-lt"/>
              </a:rPr>
              <a:t>increase</a:t>
            </a:r>
            <a:r>
              <a:rPr lang="pt-BR" sz="1400" dirty="0">
                <a:effectLst/>
                <a:latin typeface="+mj-lt"/>
              </a:rPr>
              <a:t> in </a:t>
            </a:r>
            <a:r>
              <a:rPr lang="pt-BR" sz="1400" dirty="0" err="1">
                <a:effectLst/>
                <a:latin typeface="+mj-lt"/>
              </a:rPr>
              <a:t>incidence</a:t>
            </a:r>
            <a:r>
              <a:rPr lang="pt-BR" sz="1400" dirty="0">
                <a:effectLst/>
                <a:latin typeface="+mj-lt"/>
              </a:rPr>
              <a:t> </a:t>
            </a:r>
            <a:r>
              <a:rPr lang="pt-BR" sz="1400" dirty="0" err="1">
                <a:effectLst/>
                <a:latin typeface="+mj-lt"/>
              </a:rPr>
              <a:t>of</a:t>
            </a:r>
            <a:r>
              <a:rPr lang="pt-BR" sz="1400" dirty="0">
                <a:effectLst/>
                <a:latin typeface="+mj-lt"/>
              </a:rPr>
              <a:t> </a:t>
            </a:r>
            <a:r>
              <a:rPr lang="pt-BR" sz="1400" dirty="0" err="1">
                <a:effectLst/>
                <a:latin typeface="+mj-lt"/>
              </a:rPr>
              <a:t>autism</a:t>
            </a:r>
            <a:r>
              <a:rPr lang="pt-BR" sz="1400" dirty="0">
                <a:effectLst/>
                <a:latin typeface="+mj-lt"/>
              </a:rPr>
              <a:t> </a:t>
            </a:r>
            <a:r>
              <a:rPr lang="pt-BR" sz="1400" dirty="0" err="1">
                <a:effectLst/>
                <a:latin typeface="+mj-lt"/>
              </a:rPr>
              <a:t>diagnosis</a:t>
            </a:r>
            <a:r>
              <a:rPr lang="pt-BR" sz="1400" dirty="0">
                <a:effectLst/>
                <a:latin typeface="+mj-lt"/>
              </a:rPr>
              <a:t> </a:t>
            </a:r>
            <a:r>
              <a:rPr lang="pt-BR" sz="1400" dirty="0" err="1">
                <a:effectLst/>
                <a:latin typeface="+mj-lt"/>
              </a:rPr>
              <a:t>from</a:t>
            </a:r>
            <a:r>
              <a:rPr lang="pt-BR" sz="1400" dirty="0">
                <a:effectLst/>
                <a:latin typeface="+mj-lt"/>
              </a:rPr>
              <a:t> 1998 </a:t>
            </a:r>
            <a:r>
              <a:rPr lang="pt-BR" sz="1400" dirty="0" err="1">
                <a:effectLst/>
                <a:latin typeface="+mj-lt"/>
              </a:rPr>
              <a:t>to</a:t>
            </a:r>
            <a:r>
              <a:rPr lang="pt-BR" sz="1400" dirty="0">
                <a:effectLst/>
                <a:latin typeface="+mj-lt"/>
              </a:rPr>
              <a:t> 2018 </a:t>
            </a:r>
            <a:endParaRPr lang="pt-BR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747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&#10;&#10;Descrição gerada automaticamente">
            <a:extLst>
              <a:ext uri="{FF2B5EF4-FFF2-40B4-BE49-F238E27FC236}">
                <a16:creationId xmlns:a16="http://schemas.microsoft.com/office/drawing/2014/main" id="{50CE4BA7-33AC-22DC-9771-34C66B330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48838"/>
            <a:ext cx="7772400" cy="384582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0298C0D-9274-973E-28EF-DBD92F2A05D0}"/>
              </a:ext>
            </a:extLst>
          </p:cNvPr>
          <p:cNvSpPr txBox="1"/>
          <p:nvPr/>
        </p:nvSpPr>
        <p:spPr>
          <a:xfrm>
            <a:off x="2212108" y="4644402"/>
            <a:ext cx="5463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effectLst/>
                <a:latin typeface="AdvBOOKO"/>
              </a:rPr>
              <a:t>Fonte: </a:t>
            </a:r>
            <a:r>
              <a:rPr lang="pt-BR" sz="1200" dirty="0" err="1">
                <a:effectLst/>
                <a:latin typeface="AdvBOOKO"/>
              </a:rPr>
              <a:t>Journal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of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Child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Psychology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and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Psychiatry</a:t>
            </a:r>
            <a:r>
              <a:rPr lang="pt-BR" sz="1200" dirty="0">
                <a:effectLst/>
                <a:latin typeface="AdvBOOKO"/>
              </a:rPr>
              <a:t>  (2021), </a:t>
            </a:r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2BFC26-E6BC-D82A-31A9-821E22936172}"/>
              </a:ext>
            </a:extLst>
          </p:cNvPr>
          <p:cNvSpPr txBox="1"/>
          <p:nvPr/>
        </p:nvSpPr>
        <p:spPr>
          <a:xfrm>
            <a:off x="685800" y="125618"/>
            <a:ext cx="74791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 err="1">
                <a:effectLst/>
                <a:latin typeface="TimesNewRomanPSMT"/>
              </a:rPr>
              <a:t>Percentage</a:t>
            </a:r>
            <a:r>
              <a:rPr lang="pt-BR" sz="1400" dirty="0">
                <a:effectLst/>
                <a:latin typeface="TimesNewRomanPSMT"/>
              </a:rPr>
              <a:t> </a:t>
            </a:r>
            <a:r>
              <a:rPr lang="pt-BR" sz="1400" dirty="0" err="1">
                <a:effectLst/>
                <a:latin typeface="TimesNewRomanPSMT"/>
              </a:rPr>
              <a:t>increase</a:t>
            </a:r>
            <a:r>
              <a:rPr lang="pt-BR" sz="1400" dirty="0">
                <a:effectLst/>
                <a:latin typeface="TimesNewRomanPSMT"/>
              </a:rPr>
              <a:t> in </a:t>
            </a:r>
            <a:r>
              <a:rPr lang="pt-BR" sz="1400" dirty="0" err="1">
                <a:effectLst/>
                <a:latin typeface="TimesNewRomanPSMT"/>
              </a:rPr>
              <a:t>incidence</a:t>
            </a:r>
            <a:r>
              <a:rPr lang="pt-BR" sz="1400" dirty="0">
                <a:effectLst/>
                <a:latin typeface="TimesNewRomanPSMT"/>
              </a:rPr>
              <a:t> </a:t>
            </a:r>
            <a:r>
              <a:rPr lang="pt-BR" sz="1400" dirty="0" err="1">
                <a:effectLst/>
                <a:latin typeface="TimesNewRomanPSMT"/>
              </a:rPr>
              <a:t>of</a:t>
            </a:r>
            <a:r>
              <a:rPr lang="pt-BR" sz="1400" dirty="0">
                <a:effectLst/>
                <a:latin typeface="TimesNewRomanPSMT"/>
              </a:rPr>
              <a:t> </a:t>
            </a:r>
            <a:r>
              <a:rPr lang="pt-BR" sz="1400" dirty="0" err="1">
                <a:effectLst/>
                <a:latin typeface="TimesNewRomanPSMT"/>
              </a:rPr>
              <a:t>autism</a:t>
            </a:r>
            <a:r>
              <a:rPr lang="pt-BR" sz="1400" dirty="0">
                <a:effectLst/>
                <a:latin typeface="TimesNewRomanPSMT"/>
              </a:rPr>
              <a:t> </a:t>
            </a:r>
            <a:r>
              <a:rPr lang="pt-BR" sz="1400" dirty="0" err="1">
                <a:effectLst/>
                <a:latin typeface="TimesNewRomanPSMT"/>
              </a:rPr>
              <a:t>diagnosis</a:t>
            </a:r>
            <a:r>
              <a:rPr lang="pt-BR" sz="1400" dirty="0">
                <a:effectLst/>
                <a:latin typeface="TimesNewRomanPSMT"/>
              </a:rPr>
              <a:t> </a:t>
            </a:r>
            <a:r>
              <a:rPr lang="pt-BR" sz="1400" dirty="0" err="1">
                <a:effectLst/>
                <a:latin typeface="TimesNewRomanPSMT"/>
              </a:rPr>
              <a:t>from</a:t>
            </a:r>
            <a:r>
              <a:rPr lang="pt-BR" sz="1400" dirty="0">
                <a:effectLst/>
                <a:latin typeface="TimesNewRomanPSMT"/>
              </a:rPr>
              <a:t> 1998 </a:t>
            </a:r>
            <a:r>
              <a:rPr lang="pt-BR" sz="1400" dirty="0" err="1">
                <a:effectLst/>
                <a:latin typeface="TimesNewRomanPSMT"/>
              </a:rPr>
              <a:t>to</a:t>
            </a:r>
            <a:r>
              <a:rPr lang="pt-BR" sz="1400" dirty="0">
                <a:effectLst/>
                <a:latin typeface="TimesNewRomanPSMT"/>
              </a:rPr>
              <a:t> 2018 </a:t>
            </a:r>
            <a:r>
              <a:rPr lang="pt-BR" sz="1400" dirty="0" err="1">
                <a:effectLst/>
                <a:latin typeface="TimesNewRomanPSMT"/>
              </a:rPr>
              <a:t>by</a:t>
            </a:r>
            <a:r>
              <a:rPr lang="pt-BR" sz="1400" dirty="0">
                <a:effectLst/>
                <a:latin typeface="TimesNewRomanPSMT"/>
              </a:rPr>
              <a:t> age- band. 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01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Gráfico&#10;&#10;Descrição gerada automaticamente">
            <a:extLst>
              <a:ext uri="{FF2B5EF4-FFF2-40B4-BE49-F238E27FC236}">
                <a16:creationId xmlns:a16="http://schemas.microsoft.com/office/drawing/2014/main" id="{3F7571FE-FE5C-50AB-ED0C-7232084C0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7" y="856449"/>
            <a:ext cx="7772400" cy="37879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660441-A0E5-B303-AE71-D8F24AB2B02A}"/>
              </a:ext>
            </a:extLst>
          </p:cNvPr>
          <p:cNvSpPr txBox="1"/>
          <p:nvPr/>
        </p:nvSpPr>
        <p:spPr>
          <a:xfrm>
            <a:off x="2212108" y="4644402"/>
            <a:ext cx="5463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effectLst/>
                <a:latin typeface="AdvBOOKO"/>
              </a:rPr>
              <a:t>Fonte: </a:t>
            </a:r>
            <a:r>
              <a:rPr lang="pt-BR" sz="1200" dirty="0" err="1">
                <a:effectLst/>
                <a:latin typeface="AdvBOOKO"/>
              </a:rPr>
              <a:t>Journal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of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Child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Psychology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and</a:t>
            </a:r>
            <a:r>
              <a:rPr lang="pt-BR" sz="1200" dirty="0">
                <a:effectLst/>
                <a:latin typeface="AdvBOOKO"/>
              </a:rPr>
              <a:t> </a:t>
            </a:r>
            <a:r>
              <a:rPr lang="pt-BR" sz="1200" dirty="0" err="1">
                <a:effectLst/>
                <a:latin typeface="AdvBOOKO"/>
              </a:rPr>
              <a:t>Psychiatry</a:t>
            </a:r>
            <a:r>
              <a:rPr lang="pt-BR" sz="1200" dirty="0">
                <a:effectLst/>
                <a:latin typeface="AdvBOOKO"/>
              </a:rPr>
              <a:t>  (2021), </a:t>
            </a:r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A7103FD-1898-2640-EA79-901A0120D072}"/>
              </a:ext>
            </a:extLst>
          </p:cNvPr>
          <p:cNvSpPr txBox="1"/>
          <p:nvPr/>
        </p:nvSpPr>
        <p:spPr>
          <a:xfrm>
            <a:off x="1320800" y="214411"/>
            <a:ext cx="45812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effectLst/>
                <a:latin typeface="TimesNewRomanPSMT"/>
              </a:rPr>
              <a:t>By</a:t>
            </a:r>
            <a:r>
              <a:rPr lang="pt-BR" sz="1400" dirty="0">
                <a:effectLst/>
                <a:latin typeface="TimesNewRomanPSMT"/>
              </a:rPr>
              <a:t> </a:t>
            </a:r>
            <a:r>
              <a:rPr lang="pt-BR" sz="1400" dirty="0" err="1">
                <a:effectLst/>
                <a:latin typeface="TimesNewRomanPSMT"/>
              </a:rPr>
              <a:t>gender</a:t>
            </a:r>
            <a:r>
              <a:rPr lang="pt-BR" sz="1400" dirty="0">
                <a:effectLst/>
                <a:latin typeface="TimesNewRomanPSMT"/>
              </a:rPr>
              <a:t>. 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214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49F861FE-4F65-B9DA-F029-EB44B96A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7" y="308225"/>
            <a:ext cx="8383712" cy="440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6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62F5B3F-6473-C527-635C-6A07FD787AA6}"/>
              </a:ext>
            </a:extLst>
          </p:cNvPr>
          <p:cNvSpPr txBox="1"/>
          <p:nvPr/>
        </p:nvSpPr>
        <p:spPr>
          <a:xfrm>
            <a:off x="554804" y="523982"/>
            <a:ext cx="788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haroni" panose="02010803020104030203" pitchFamily="2" charset="-79"/>
                <a:cs typeface="Aharoni" panose="02010803020104030203" pitchFamily="2" charset="-79"/>
              </a:rPr>
              <a:t>Parcimônia analítica para tomada de decisão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BE07EB-F9D7-F19B-B174-8F08E293DF14}"/>
              </a:ext>
            </a:extLst>
          </p:cNvPr>
          <p:cNvSpPr txBox="1"/>
          <p:nvPr/>
        </p:nvSpPr>
        <p:spPr>
          <a:xfrm>
            <a:off x="760288" y="1366463"/>
            <a:ext cx="6472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t-BR" sz="2000" dirty="0">
                <a:latin typeface="Abadi" panose="020B0604020104020204" pitchFamily="34" charset="0"/>
              </a:rPr>
              <a:t>Novos casos ou acesso ao diagnóstico?</a:t>
            </a:r>
          </a:p>
          <a:p>
            <a:pPr marL="514350" indent="-514350">
              <a:buFont typeface="+mj-lt"/>
              <a:buAutoNum type="romanUcPeriod"/>
            </a:pPr>
            <a:endParaRPr lang="pt-BR" sz="2000" dirty="0">
              <a:latin typeface="Abadi" panose="020B0604020104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pt-BR" sz="2000" dirty="0">
              <a:latin typeface="Abadi" panose="020B0604020104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t-BR" sz="2000" dirty="0">
                <a:latin typeface="Abadi" panose="020B0604020104020204" pitchFamily="34" charset="0"/>
              </a:rPr>
              <a:t>Conscientização do Autismo pelas famílias;</a:t>
            </a:r>
          </a:p>
          <a:p>
            <a:pPr marL="514350" indent="-514350">
              <a:buFont typeface="+mj-lt"/>
              <a:buAutoNum type="romanUcPeriod"/>
            </a:pPr>
            <a:endParaRPr lang="pt-BR" sz="2000" dirty="0">
              <a:latin typeface="Abadi" panose="020B0604020104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t-BR" sz="2000" dirty="0">
                <a:latin typeface="Abadi" panose="020B0604020104020204" pitchFamily="34" charset="0"/>
              </a:rPr>
              <a:t>Nova “medição” do Transtorno do Espectro Autista,</a:t>
            </a:r>
          </a:p>
          <a:p>
            <a:pPr marL="514350" indent="-514350">
              <a:buFont typeface="+mj-lt"/>
              <a:buAutoNum type="romanUcPeriod"/>
            </a:pPr>
            <a:endParaRPr lang="pt-BR" sz="2000" dirty="0">
              <a:latin typeface="Abadi" panose="020B0604020104020204" pitchFamily="34" charset="0"/>
            </a:endParaRPr>
          </a:p>
          <a:p>
            <a:endParaRPr lang="pt-BR" sz="2000" dirty="0">
              <a:latin typeface="Abadi" panose="020B0604020104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t-BR" sz="2000" dirty="0">
                <a:latin typeface="Abadi" panose="020B0604020104020204" pitchFamily="34" charset="0"/>
              </a:rPr>
              <a:t>Acesso à medicina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452114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de Apresentação - Ministério da Educação_v3" id="{6226710B-904E-DF40-BB76-75DEB988F561}" vid="{3782116A-2A1F-0A4E-8794-FAE95105D4C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2966</TotalTime>
  <Words>477</Words>
  <Application>Microsoft Macintosh PowerPoint</Application>
  <PresentationFormat>Apresentação na tela (16:9)</PresentationFormat>
  <Paragraphs>179</Paragraphs>
  <Slides>18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AdvBOOKO</vt:lpstr>
      <vt:lpstr>Noto Sans</vt:lpstr>
      <vt:lpstr>Aharoni</vt:lpstr>
      <vt:lpstr>Arial</vt:lpstr>
      <vt:lpstr>TimesNewRomanPSMT</vt:lpstr>
      <vt:lpstr>Helvetica Neue</vt:lpstr>
      <vt:lpstr>Playfair Display</vt:lpstr>
      <vt:lpstr>Abadi</vt:lpstr>
      <vt:lpstr>Calibri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Maria Do Rosario Figueiredo Tripodi</cp:lastModifiedBy>
  <cp:revision>38</cp:revision>
  <dcterms:modified xsi:type="dcterms:W3CDTF">2023-04-12T16:55:26Z</dcterms:modified>
</cp:coreProperties>
</file>