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56" r:id="rId2"/>
    <p:sldId id="268" r:id="rId3"/>
    <p:sldId id="300" r:id="rId4"/>
    <p:sldId id="280" r:id="rId5"/>
    <p:sldId id="303" r:id="rId6"/>
    <p:sldId id="304" r:id="rId7"/>
    <p:sldId id="305" r:id="rId8"/>
    <p:sldId id="301" r:id="rId9"/>
    <p:sldId id="281" r:id="rId10"/>
    <p:sldId id="306" r:id="rId11"/>
    <p:sldId id="319" r:id="rId12"/>
    <p:sldId id="321" r:id="rId13"/>
    <p:sldId id="307" r:id="rId14"/>
    <p:sldId id="308" r:id="rId15"/>
    <p:sldId id="283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318" r:id="rId25"/>
    <p:sldId id="309" r:id="rId26"/>
    <p:sldId id="294" r:id="rId27"/>
    <p:sldId id="296" r:id="rId28"/>
    <p:sldId id="297" r:id="rId29"/>
    <p:sldId id="267" r:id="rId30"/>
    <p:sldId id="298" r:id="rId31"/>
    <p:sldId id="263" r:id="rId32"/>
    <p:sldId id="257" r:id="rId33"/>
    <p:sldId id="264" r:id="rId34"/>
    <p:sldId id="310" r:id="rId35"/>
    <p:sldId id="312" r:id="rId36"/>
    <p:sldId id="315" r:id="rId37"/>
    <p:sldId id="316" r:id="rId38"/>
    <p:sldId id="311" r:id="rId39"/>
    <p:sldId id="258" r:id="rId40"/>
    <p:sldId id="259" r:id="rId41"/>
    <p:sldId id="260" r:id="rId42"/>
    <p:sldId id="261" r:id="rId43"/>
    <p:sldId id="265" r:id="rId44"/>
    <p:sldId id="299" r:id="rId45"/>
    <p:sldId id="266" r:id="rId46"/>
    <p:sldId id="322" r:id="rId47"/>
    <p:sldId id="317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392A5F-1AAB-4A7D-BD72-7DF611589380}" v="713" dt="2025-06-30T17:13:25.0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5" d="100"/>
          <a:sy n="85" d="100"/>
        </p:scale>
        <p:origin x="1554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svg"/><Relationship Id="rId1" Type="http://schemas.openxmlformats.org/officeDocument/2006/relationships/image" Target="../media/image33.png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BBFBA25-ECAF-4116-90AC-383CD778C289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F6384A54-9424-408F-85CE-B027CE40AD2C}">
      <dgm:prSet/>
      <dgm:spPr/>
      <dgm:t>
        <a:bodyPr/>
        <a:lstStyle/>
        <a:p>
          <a:r>
            <a:rPr lang="pt-BR"/>
            <a:t>IBAMA (licenciamento federal)</a:t>
          </a:r>
          <a:endParaRPr lang="en-US"/>
        </a:p>
      </dgm:t>
    </dgm:pt>
    <dgm:pt modelId="{8E766074-0D38-4A7A-BE84-D0ED4D0A3353}" type="parTrans" cxnId="{7FA9758F-9885-44E5-8D1D-C592DE812EC5}">
      <dgm:prSet/>
      <dgm:spPr/>
      <dgm:t>
        <a:bodyPr/>
        <a:lstStyle/>
        <a:p>
          <a:endParaRPr lang="en-US"/>
        </a:p>
      </dgm:t>
    </dgm:pt>
    <dgm:pt modelId="{8D3DE42D-0C62-4BBC-A158-BFC9B3FBDF2A}" type="sibTrans" cxnId="{7FA9758F-9885-44E5-8D1D-C592DE812EC5}">
      <dgm:prSet/>
      <dgm:spPr/>
      <dgm:t>
        <a:bodyPr/>
        <a:lstStyle/>
        <a:p>
          <a:endParaRPr lang="en-US"/>
        </a:p>
      </dgm:t>
    </dgm:pt>
    <dgm:pt modelId="{AEA03F76-F791-4455-B644-1253E7465B02}">
      <dgm:prSet/>
      <dgm:spPr/>
      <dgm:t>
        <a:bodyPr/>
        <a:lstStyle/>
        <a:p>
          <a:r>
            <a:rPr lang="pt-BR"/>
            <a:t>Órgãos estaduais/municipais (LC 140/2011)</a:t>
          </a:r>
          <a:endParaRPr lang="en-US"/>
        </a:p>
      </dgm:t>
    </dgm:pt>
    <dgm:pt modelId="{CA824ED8-19C8-4AE3-84C2-AA8CF068B6A3}" type="parTrans" cxnId="{BCD2C8FC-8506-439E-AE79-D87AF3552774}">
      <dgm:prSet/>
      <dgm:spPr/>
      <dgm:t>
        <a:bodyPr/>
        <a:lstStyle/>
        <a:p>
          <a:endParaRPr lang="en-US"/>
        </a:p>
      </dgm:t>
    </dgm:pt>
    <dgm:pt modelId="{8ADE6889-0C1D-4BB6-947C-FAE76BD13831}" type="sibTrans" cxnId="{BCD2C8FC-8506-439E-AE79-D87AF3552774}">
      <dgm:prSet/>
      <dgm:spPr/>
      <dgm:t>
        <a:bodyPr/>
        <a:lstStyle/>
        <a:p>
          <a:endParaRPr lang="en-US"/>
        </a:p>
      </dgm:t>
    </dgm:pt>
    <dgm:pt modelId="{0EC1189E-00E3-4C8C-96EA-0C7A8E815281}">
      <dgm:prSet/>
      <dgm:spPr/>
      <dgm:t>
        <a:bodyPr/>
        <a:lstStyle/>
        <a:p>
          <a:r>
            <a:rPr lang="pt-BR"/>
            <a:t>ANM: regula a mineração, mas não licencia</a:t>
          </a:r>
          <a:endParaRPr lang="en-US"/>
        </a:p>
      </dgm:t>
    </dgm:pt>
    <dgm:pt modelId="{DCF59961-8F30-4817-A244-E3B631E300BE}" type="parTrans" cxnId="{DA0E9685-01B0-4EA1-83F2-DF2201FBDC6F}">
      <dgm:prSet/>
      <dgm:spPr/>
      <dgm:t>
        <a:bodyPr/>
        <a:lstStyle/>
        <a:p>
          <a:endParaRPr lang="en-US"/>
        </a:p>
      </dgm:t>
    </dgm:pt>
    <dgm:pt modelId="{018A14D1-C074-4748-AF06-7C8A05C9551B}" type="sibTrans" cxnId="{DA0E9685-01B0-4EA1-83F2-DF2201FBDC6F}">
      <dgm:prSet/>
      <dgm:spPr/>
      <dgm:t>
        <a:bodyPr/>
        <a:lstStyle/>
        <a:p>
          <a:endParaRPr lang="en-US"/>
        </a:p>
      </dgm:t>
    </dgm:pt>
    <dgm:pt modelId="{E3701B44-F3EB-40AC-8268-1F0EE0A1F917}" type="pres">
      <dgm:prSet presAssocID="{4BBFBA25-ECAF-4116-90AC-383CD778C289}" presName="root" presStyleCnt="0">
        <dgm:presLayoutVars>
          <dgm:dir/>
          <dgm:resizeHandles val="exact"/>
        </dgm:presLayoutVars>
      </dgm:prSet>
      <dgm:spPr/>
    </dgm:pt>
    <dgm:pt modelId="{FF823CCC-04A7-4A27-AD82-72EF44677CCC}" type="pres">
      <dgm:prSet presAssocID="{F6384A54-9424-408F-85CE-B027CE40AD2C}" presName="compNode" presStyleCnt="0"/>
      <dgm:spPr/>
    </dgm:pt>
    <dgm:pt modelId="{9C90DC61-FB54-47AB-8ADD-4FD70D578D42}" type="pres">
      <dgm:prSet presAssocID="{F6384A54-9424-408F-85CE-B027CE40AD2C}" presName="bgRect" presStyleLbl="bgShp" presStyleIdx="0" presStyleCnt="3"/>
      <dgm:spPr/>
    </dgm:pt>
    <dgm:pt modelId="{7126773E-C58C-4613-9D85-3B45CFD60E13}" type="pres">
      <dgm:prSet presAssocID="{F6384A54-9424-408F-85CE-B027CE40AD2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uiz"/>
        </a:ext>
      </dgm:extLst>
    </dgm:pt>
    <dgm:pt modelId="{27A4B726-1FB2-4549-AD97-39FC669A89BB}" type="pres">
      <dgm:prSet presAssocID="{F6384A54-9424-408F-85CE-B027CE40AD2C}" presName="spaceRect" presStyleCnt="0"/>
      <dgm:spPr/>
    </dgm:pt>
    <dgm:pt modelId="{8A6E4007-F3CB-4119-ACC6-7CFFA1F07505}" type="pres">
      <dgm:prSet presAssocID="{F6384A54-9424-408F-85CE-B027CE40AD2C}" presName="parTx" presStyleLbl="revTx" presStyleIdx="0" presStyleCnt="3">
        <dgm:presLayoutVars>
          <dgm:chMax val="0"/>
          <dgm:chPref val="0"/>
        </dgm:presLayoutVars>
      </dgm:prSet>
      <dgm:spPr/>
    </dgm:pt>
    <dgm:pt modelId="{A7895624-2197-4450-BB36-650BC3FB32CE}" type="pres">
      <dgm:prSet presAssocID="{8D3DE42D-0C62-4BBC-A158-BFC9B3FBDF2A}" presName="sibTrans" presStyleCnt="0"/>
      <dgm:spPr/>
    </dgm:pt>
    <dgm:pt modelId="{DCFC68E6-BA69-4DC0-9985-F5B7BAD44C8D}" type="pres">
      <dgm:prSet presAssocID="{AEA03F76-F791-4455-B644-1253E7465B02}" presName="compNode" presStyleCnt="0"/>
      <dgm:spPr/>
    </dgm:pt>
    <dgm:pt modelId="{C388E4CF-2079-4978-B6C1-871261AA5911}" type="pres">
      <dgm:prSet presAssocID="{AEA03F76-F791-4455-B644-1253E7465B02}" presName="bgRect" presStyleLbl="bgShp" presStyleIdx="1" presStyleCnt="3"/>
      <dgm:spPr/>
    </dgm:pt>
    <dgm:pt modelId="{2772ABD7-A412-49A9-9899-F9168FB81985}" type="pres">
      <dgm:prSet presAssocID="{AEA03F76-F791-4455-B644-1253E7465B0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stômago"/>
        </a:ext>
      </dgm:extLst>
    </dgm:pt>
    <dgm:pt modelId="{8CED733C-6060-47F6-A954-CF97BB72751D}" type="pres">
      <dgm:prSet presAssocID="{AEA03F76-F791-4455-B644-1253E7465B02}" presName="spaceRect" presStyleCnt="0"/>
      <dgm:spPr/>
    </dgm:pt>
    <dgm:pt modelId="{7B6FDDE5-1AF2-4FF9-93CE-6C7359A00628}" type="pres">
      <dgm:prSet presAssocID="{AEA03F76-F791-4455-B644-1253E7465B02}" presName="parTx" presStyleLbl="revTx" presStyleIdx="1" presStyleCnt="3">
        <dgm:presLayoutVars>
          <dgm:chMax val="0"/>
          <dgm:chPref val="0"/>
        </dgm:presLayoutVars>
      </dgm:prSet>
      <dgm:spPr/>
    </dgm:pt>
    <dgm:pt modelId="{63195DA1-E891-48BA-B67E-A8095B914C84}" type="pres">
      <dgm:prSet presAssocID="{8ADE6889-0C1D-4BB6-947C-FAE76BD13831}" presName="sibTrans" presStyleCnt="0"/>
      <dgm:spPr/>
    </dgm:pt>
    <dgm:pt modelId="{F5F89D7F-431C-4060-AD9D-3CFED1C40680}" type="pres">
      <dgm:prSet presAssocID="{0EC1189E-00E3-4C8C-96EA-0C7A8E815281}" presName="compNode" presStyleCnt="0"/>
      <dgm:spPr/>
    </dgm:pt>
    <dgm:pt modelId="{7859A22F-5787-4A41-AB67-4E65A737E030}" type="pres">
      <dgm:prSet presAssocID="{0EC1189E-00E3-4C8C-96EA-0C7A8E815281}" presName="bgRect" presStyleLbl="bgShp" presStyleIdx="2" presStyleCnt="3"/>
      <dgm:spPr/>
    </dgm:pt>
    <dgm:pt modelId="{68F7C1AD-FA41-4D9E-B52A-338E1B6F74EA}" type="pres">
      <dgm:prSet presAssocID="{0EC1189E-00E3-4C8C-96EA-0C7A8E815281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ning Tools"/>
        </a:ext>
      </dgm:extLst>
    </dgm:pt>
    <dgm:pt modelId="{EFBAD575-0702-4129-A99E-00FC6E2C30A5}" type="pres">
      <dgm:prSet presAssocID="{0EC1189E-00E3-4C8C-96EA-0C7A8E815281}" presName="spaceRect" presStyleCnt="0"/>
      <dgm:spPr/>
    </dgm:pt>
    <dgm:pt modelId="{6EAE8894-7542-42FF-A326-24D16D2A36BC}" type="pres">
      <dgm:prSet presAssocID="{0EC1189E-00E3-4C8C-96EA-0C7A8E815281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2124003-25C8-45F1-BAC6-A36CC30B1F16}" type="presOf" srcId="{F6384A54-9424-408F-85CE-B027CE40AD2C}" destId="{8A6E4007-F3CB-4119-ACC6-7CFFA1F07505}" srcOrd="0" destOrd="0" presId="urn:microsoft.com/office/officeart/2018/2/layout/IconVerticalSolidList"/>
    <dgm:cxn modelId="{4735D019-3031-4EA0-9CA9-208426E32750}" type="presOf" srcId="{4BBFBA25-ECAF-4116-90AC-383CD778C289}" destId="{E3701B44-F3EB-40AC-8268-1F0EE0A1F917}" srcOrd="0" destOrd="0" presId="urn:microsoft.com/office/officeart/2018/2/layout/IconVerticalSolidList"/>
    <dgm:cxn modelId="{2296A676-7B5D-4601-989E-853F63EED1ED}" type="presOf" srcId="{AEA03F76-F791-4455-B644-1253E7465B02}" destId="{7B6FDDE5-1AF2-4FF9-93CE-6C7359A00628}" srcOrd="0" destOrd="0" presId="urn:microsoft.com/office/officeart/2018/2/layout/IconVerticalSolidList"/>
    <dgm:cxn modelId="{51C3C779-C776-4AD6-891B-B7E1ED25DE1C}" type="presOf" srcId="{0EC1189E-00E3-4C8C-96EA-0C7A8E815281}" destId="{6EAE8894-7542-42FF-A326-24D16D2A36BC}" srcOrd="0" destOrd="0" presId="urn:microsoft.com/office/officeart/2018/2/layout/IconVerticalSolidList"/>
    <dgm:cxn modelId="{DA0E9685-01B0-4EA1-83F2-DF2201FBDC6F}" srcId="{4BBFBA25-ECAF-4116-90AC-383CD778C289}" destId="{0EC1189E-00E3-4C8C-96EA-0C7A8E815281}" srcOrd="2" destOrd="0" parTransId="{DCF59961-8F30-4817-A244-E3B631E300BE}" sibTransId="{018A14D1-C074-4748-AF06-7C8A05C9551B}"/>
    <dgm:cxn modelId="{7FA9758F-9885-44E5-8D1D-C592DE812EC5}" srcId="{4BBFBA25-ECAF-4116-90AC-383CD778C289}" destId="{F6384A54-9424-408F-85CE-B027CE40AD2C}" srcOrd="0" destOrd="0" parTransId="{8E766074-0D38-4A7A-BE84-D0ED4D0A3353}" sibTransId="{8D3DE42D-0C62-4BBC-A158-BFC9B3FBDF2A}"/>
    <dgm:cxn modelId="{BCD2C8FC-8506-439E-AE79-D87AF3552774}" srcId="{4BBFBA25-ECAF-4116-90AC-383CD778C289}" destId="{AEA03F76-F791-4455-B644-1253E7465B02}" srcOrd="1" destOrd="0" parTransId="{CA824ED8-19C8-4AE3-84C2-AA8CF068B6A3}" sibTransId="{8ADE6889-0C1D-4BB6-947C-FAE76BD13831}"/>
    <dgm:cxn modelId="{15CA53A0-92B8-459B-BBFD-3DC0ED93EE0C}" type="presParOf" srcId="{E3701B44-F3EB-40AC-8268-1F0EE0A1F917}" destId="{FF823CCC-04A7-4A27-AD82-72EF44677CCC}" srcOrd="0" destOrd="0" presId="urn:microsoft.com/office/officeart/2018/2/layout/IconVerticalSolidList"/>
    <dgm:cxn modelId="{8E4F39FB-1AC0-4AB4-BA13-30F62A83018F}" type="presParOf" srcId="{FF823CCC-04A7-4A27-AD82-72EF44677CCC}" destId="{9C90DC61-FB54-47AB-8ADD-4FD70D578D42}" srcOrd="0" destOrd="0" presId="urn:microsoft.com/office/officeart/2018/2/layout/IconVerticalSolidList"/>
    <dgm:cxn modelId="{C0502C64-2B97-4EC3-A73A-4F57720A76EB}" type="presParOf" srcId="{FF823CCC-04A7-4A27-AD82-72EF44677CCC}" destId="{7126773E-C58C-4613-9D85-3B45CFD60E13}" srcOrd="1" destOrd="0" presId="urn:microsoft.com/office/officeart/2018/2/layout/IconVerticalSolidList"/>
    <dgm:cxn modelId="{D3CE1384-7640-4DB7-A53A-A619C0B27C01}" type="presParOf" srcId="{FF823CCC-04A7-4A27-AD82-72EF44677CCC}" destId="{27A4B726-1FB2-4549-AD97-39FC669A89BB}" srcOrd="2" destOrd="0" presId="urn:microsoft.com/office/officeart/2018/2/layout/IconVerticalSolidList"/>
    <dgm:cxn modelId="{A60BA24D-96BE-4C5C-B7B6-21998F443226}" type="presParOf" srcId="{FF823CCC-04A7-4A27-AD82-72EF44677CCC}" destId="{8A6E4007-F3CB-4119-ACC6-7CFFA1F07505}" srcOrd="3" destOrd="0" presId="urn:microsoft.com/office/officeart/2018/2/layout/IconVerticalSolidList"/>
    <dgm:cxn modelId="{C3711342-FAB9-453E-8D2E-803A9A19BAEB}" type="presParOf" srcId="{E3701B44-F3EB-40AC-8268-1F0EE0A1F917}" destId="{A7895624-2197-4450-BB36-650BC3FB32CE}" srcOrd="1" destOrd="0" presId="urn:microsoft.com/office/officeart/2018/2/layout/IconVerticalSolidList"/>
    <dgm:cxn modelId="{A8506545-D7D6-4590-B163-E4CA651F7B69}" type="presParOf" srcId="{E3701B44-F3EB-40AC-8268-1F0EE0A1F917}" destId="{DCFC68E6-BA69-4DC0-9985-F5B7BAD44C8D}" srcOrd="2" destOrd="0" presId="urn:microsoft.com/office/officeart/2018/2/layout/IconVerticalSolidList"/>
    <dgm:cxn modelId="{2BF208DE-AD0E-4BF2-90FC-FC48936EBE71}" type="presParOf" srcId="{DCFC68E6-BA69-4DC0-9985-F5B7BAD44C8D}" destId="{C388E4CF-2079-4978-B6C1-871261AA5911}" srcOrd="0" destOrd="0" presId="urn:microsoft.com/office/officeart/2018/2/layout/IconVerticalSolidList"/>
    <dgm:cxn modelId="{3521A751-1719-4015-BE06-3CF1423CAF95}" type="presParOf" srcId="{DCFC68E6-BA69-4DC0-9985-F5B7BAD44C8D}" destId="{2772ABD7-A412-49A9-9899-F9168FB81985}" srcOrd="1" destOrd="0" presId="urn:microsoft.com/office/officeart/2018/2/layout/IconVerticalSolidList"/>
    <dgm:cxn modelId="{493E0E40-2D9B-43F8-97DC-3C8A529B2E48}" type="presParOf" srcId="{DCFC68E6-BA69-4DC0-9985-F5B7BAD44C8D}" destId="{8CED733C-6060-47F6-A954-CF97BB72751D}" srcOrd="2" destOrd="0" presId="urn:microsoft.com/office/officeart/2018/2/layout/IconVerticalSolidList"/>
    <dgm:cxn modelId="{34DBEDCF-B177-4050-A957-C4F58D21680F}" type="presParOf" srcId="{DCFC68E6-BA69-4DC0-9985-F5B7BAD44C8D}" destId="{7B6FDDE5-1AF2-4FF9-93CE-6C7359A00628}" srcOrd="3" destOrd="0" presId="urn:microsoft.com/office/officeart/2018/2/layout/IconVerticalSolidList"/>
    <dgm:cxn modelId="{935129B9-12E0-4829-BA25-039E55ECD0EA}" type="presParOf" srcId="{E3701B44-F3EB-40AC-8268-1F0EE0A1F917}" destId="{63195DA1-E891-48BA-B67E-A8095B914C84}" srcOrd="3" destOrd="0" presId="urn:microsoft.com/office/officeart/2018/2/layout/IconVerticalSolidList"/>
    <dgm:cxn modelId="{43E80E63-A333-4D38-99BF-0275133EDD6F}" type="presParOf" srcId="{E3701B44-F3EB-40AC-8268-1F0EE0A1F917}" destId="{F5F89D7F-431C-4060-AD9D-3CFED1C40680}" srcOrd="4" destOrd="0" presId="urn:microsoft.com/office/officeart/2018/2/layout/IconVerticalSolidList"/>
    <dgm:cxn modelId="{BED932EF-1EFB-487D-BD0C-B184C21884FB}" type="presParOf" srcId="{F5F89D7F-431C-4060-AD9D-3CFED1C40680}" destId="{7859A22F-5787-4A41-AB67-4E65A737E030}" srcOrd="0" destOrd="0" presId="urn:microsoft.com/office/officeart/2018/2/layout/IconVerticalSolidList"/>
    <dgm:cxn modelId="{937DD181-A0A0-404F-8330-CB8E062C8643}" type="presParOf" srcId="{F5F89D7F-431C-4060-AD9D-3CFED1C40680}" destId="{68F7C1AD-FA41-4D9E-B52A-338E1B6F74EA}" srcOrd="1" destOrd="0" presId="urn:microsoft.com/office/officeart/2018/2/layout/IconVerticalSolidList"/>
    <dgm:cxn modelId="{9DD5B971-197B-4A7F-9A89-0075428F7A3C}" type="presParOf" srcId="{F5F89D7F-431C-4060-AD9D-3CFED1C40680}" destId="{EFBAD575-0702-4129-A99E-00FC6E2C30A5}" srcOrd="2" destOrd="0" presId="urn:microsoft.com/office/officeart/2018/2/layout/IconVerticalSolidList"/>
    <dgm:cxn modelId="{7EFBD464-3361-45F4-997A-205AE8F96554}" type="presParOf" srcId="{F5F89D7F-431C-4060-AD9D-3CFED1C40680}" destId="{6EAE8894-7542-42FF-A326-24D16D2A36B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E986628-43FF-4235-9482-01025453283A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F39A0CBC-224D-4361-AD57-09D7EA1DF083}">
      <dgm:prSet/>
      <dgm:spPr/>
      <dgm:t>
        <a:bodyPr/>
        <a:lstStyle/>
        <a:p>
          <a:r>
            <a:rPr lang="pt-BR"/>
            <a:t>Licenciamento é essencial para a sustentabilidade (CF, Art. 225).</a:t>
          </a:r>
          <a:endParaRPr lang="en-US"/>
        </a:p>
      </dgm:t>
    </dgm:pt>
    <dgm:pt modelId="{833E317B-3FE0-4B84-98E1-D996C51C1863}" type="parTrans" cxnId="{4C5D166D-07A0-4E27-9229-C1548B75F664}">
      <dgm:prSet/>
      <dgm:spPr/>
      <dgm:t>
        <a:bodyPr/>
        <a:lstStyle/>
        <a:p>
          <a:endParaRPr lang="en-US"/>
        </a:p>
      </dgm:t>
    </dgm:pt>
    <dgm:pt modelId="{1100E07E-4092-48AD-9D81-BB94856A35AB}" type="sibTrans" cxnId="{4C5D166D-07A0-4E27-9229-C1548B75F664}">
      <dgm:prSet/>
      <dgm:spPr/>
      <dgm:t>
        <a:bodyPr/>
        <a:lstStyle/>
        <a:p>
          <a:endParaRPr lang="en-US"/>
        </a:p>
      </dgm:t>
    </dgm:pt>
    <dgm:pt modelId="{51E4FBF7-8DC6-4379-90BD-4CF2224C7AE7}">
      <dgm:prSet/>
      <dgm:spPr/>
      <dgm:t>
        <a:bodyPr/>
        <a:lstStyle/>
        <a:p>
          <a:r>
            <a:rPr lang="pt-BR"/>
            <a:t>Novo Marco pode agilizar processos, mas exige cautela e alinhamento com CF e STF.</a:t>
          </a:r>
          <a:endParaRPr lang="en-US"/>
        </a:p>
      </dgm:t>
    </dgm:pt>
    <dgm:pt modelId="{554D14DE-45F8-4A2B-B838-8F8B0707391A}" type="parTrans" cxnId="{46165B5A-D481-4F02-B1D8-75D6E84FC316}">
      <dgm:prSet/>
      <dgm:spPr/>
      <dgm:t>
        <a:bodyPr/>
        <a:lstStyle/>
        <a:p>
          <a:endParaRPr lang="en-US"/>
        </a:p>
      </dgm:t>
    </dgm:pt>
    <dgm:pt modelId="{D9489032-6941-4411-A51E-D924846B3936}" type="sibTrans" cxnId="{46165B5A-D481-4F02-B1D8-75D6E84FC316}">
      <dgm:prSet/>
      <dgm:spPr/>
      <dgm:t>
        <a:bodyPr/>
        <a:lstStyle/>
        <a:p>
          <a:endParaRPr lang="en-US"/>
        </a:p>
      </dgm:t>
    </dgm:pt>
    <dgm:pt modelId="{DD11B23D-10D4-4005-A8D6-59BF77A79927}">
      <dgm:prSet/>
      <dgm:spPr/>
      <dgm:t>
        <a:bodyPr/>
        <a:lstStyle/>
        <a:p>
          <a:r>
            <a:rPr lang="pt-BR"/>
            <a:t>Atenção aos Melhores Modelos de regulamentação estaduais.</a:t>
          </a:r>
          <a:endParaRPr lang="en-US"/>
        </a:p>
      </dgm:t>
    </dgm:pt>
    <dgm:pt modelId="{06FAE4FF-32E3-42D1-83B2-44DE2200F406}" type="parTrans" cxnId="{C0624005-D1D4-4A80-8BB8-D0C82531EB3C}">
      <dgm:prSet/>
      <dgm:spPr/>
      <dgm:t>
        <a:bodyPr/>
        <a:lstStyle/>
        <a:p>
          <a:endParaRPr lang="en-US"/>
        </a:p>
      </dgm:t>
    </dgm:pt>
    <dgm:pt modelId="{26C59B49-4F1B-47E3-9DC8-71C55C3A9F34}" type="sibTrans" cxnId="{C0624005-D1D4-4A80-8BB8-D0C82531EB3C}">
      <dgm:prSet/>
      <dgm:spPr/>
      <dgm:t>
        <a:bodyPr/>
        <a:lstStyle/>
        <a:p>
          <a:endParaRPr lang="en-US"/>
        </a:p>
      </dgm:t>
    </dgm:pt>
    <dgm:pt modelId="{18FFEB15-CE9E-46A7-9518-3FBD6AC69075}">
      <dgm:prSet/>
      <dgm:spPr/>
      <dgm:t>
        <a:bodyPr/>
        <a:lstStyle/>
        <a:p>
          <a:r>
            <a:rPr lang="pt-BR"/>
            <a:t>Monitorar aplicação da LAE e impactos em comunidades.</a:t>
          </a:r>
          <a:endParaRPr lang="en-US"/>
        </a:p>
      </dgm:t>
    </dgm:pt>
    <dgm:pt modelId="{0E771D01-F86C-407A-8916-8F26C5C8E07F}" type="parTrans" cxnId="{7F203FFB-B66F-4444-9D96-F5C426C5E427}">
      <dgm:prSet/>
      <dgm:spPr/>
      <dgm:t>
        <a:bodyPr/>
        <a:lstStyle/>
        <a:p>
          <a:endParaRPr lang="en-US"/>
        </a:p>
      </dgm:t>
    </dgm:pt>
    <dgm:pt modelId="{37789828-F1EF-4526-9638-F762B470C51A}" type="sibTrans" cxnId="{7F203FFB-B66F-4444-9D96-F5C426C5E427}">
      <dgm:prSet/>
      <dgm:spPr/>
      <dgm:t>
        <a:bodyPr/>
        <a:lstStyle/>
        <a:p>
          <a:endParaRPr lang="en-US"/>
        </a:p>
      </dgm:t>
    </dgm:pt>
    <dgm:pt modelId="{2A375E01-4182-4485-BEB5-B55BA02830C2}" type="pres">
      <dgm:prSet presAssocID="{9E986628-43FF-4235-9482-01025453283A}" presName="root" presStyleCnt="0">
        <dgm:presLayoutVars>
          <dgm:dir/>
          <dgm:resizeHandles val="exact"/>
        </dgm:presLayoutVars>
      </dgm:prSet>
      <dgm:spPr/>
    </dgm:pt>
    <dgm:pt modelId="{57EC6A80-A743-4DA8-95FF-C5CE8E431B62}" type="pres">
      <dgm:prSet presAssocID="{F39A0CBC-224D-4361-AD57-09D7EA1DF083}" presName="compNode" presStyleCnt="0"/>
      <dgm:spPr/>
    </dgm:pt>
    <dgm:pt modelId="{D1F2DD95-562F-4190-A44E-473D0AFC7C27}" type="pres">
      <dgm:prSet presAssocID="{F39A0CBC-224D-4361-AD57-09D7EA1DF08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ábrica"/>
        </a:ext>
      </dgm:extLst>
    </dgm:pt>
    <dgm:pt modelId="{79F1C4F1-4F4B-4820-B9CC-A84B7ADFCB2E}" type="pres">
      <dgm:prSet presAssocID="{F39A0CBC-224D-4361-AD57-09D7EA1DF083}" presName="spaceRect" presStyleCnt="0"/>
      <dgm:spPr/>
    </dgm:pt>
    <dgm:pt modelId="{43477FFE-44B3-4048-8EC9-4DCFF8E9F343}" type="pres">
      <dgm:prSet presAssocID="{F39A0CBC-224D-4361-AD57-09D7EA1DF083}" presName="textRect" presStyleLbl="revTx" presStyleIdx="0" presStyleCnt="4">
        <dgm:presLayoutVars>
          <dgm:chMax val="1"/>
          <dgm:chPref val="1"/>
        </dgm:presLayoutVars>
      </dgm:prSet>
      <dgm:spPr/>
    </dgm:pt>
    <dgm:pt modelId="{1620918F-049D-4CF7-9264-61BA4AFAE0D4}" type="pres">
      <dgm:prSet presAssocID="{1100E07E-4092-48AD-9D81-BB94856A35AB}" presName="sibTrans" presStyleCnt="0"/>
      <dgm:spPr/>
    </dgm:pt>
    <dgm:pt modelId="{EAB07A69-B466-4D48-95F9-332A6CCEB454}" type="pres">
      <dgm:prSet presAssocID="{51E4FBF7-8DC6-4379-90BD-4CF2224C7AE7}" presName="compNode" presStyleCnt="0"/>
      <dgm:spPr/>
    </dgm:pt>
    <dgm:pt modelId="{AA80E85E-C3C8-4687-A9F2-C1BD651A5236}" type="pres">
      <dgm:prSet presAssocID="{51E4FBF7-8DC6-4379-90BD-4CF2224C7AE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ca de seleção"/>
        </a:ext>
      </dgm:extLst>
    </dgm:pt>
    <dgm:pt modelId="{1ADBA101-FE6C-459C-9196-A19EB87DEC61}" type="pres">
      <dgm:prSet presAssocID="{51E4FBF7-8DC6-4379-90BD-4CF2224C7AE7}" presName="spaceRect" presStyleCnt="0"/>
      <dgm:spPr/>
    </dgm:pt>
    <dgm:pt modelId="{4A277865-85B2-4BC2-959B-7389EBD97A53}" type="pres">
      <dgm:prSet presAssocID="{51E4FBF7-8DC6-4379-90BD-4CF2224C7AE7}" presName="textRect" presStyleLbl="revTx" presStyleIdx="1" presStyleCnt="4">
        <dgm:presLayoutVars>
          <dgm:chMax val="1"/>
          <dgm:chPref val="1"/>
        </dgm:presLayoutVars>
      </dgm:prSet>
      <dgm:spPr/>
    </dgm:pt>
    <dgm:pt modelId="{C58C0234-5C47-4049-9B8F-864DDA8CAEE7}" type="pres">
      <dgm:prSet presAssocID="{D9489032-6941-4411-A51E-D924846B3936}" presName="sibTrans" presStyleCnt="0"/>
      <dgm:spPr/>
    </dgm:pt>
    <dgm:pt modelId="{470B7B06-BC01-4EAC-B512-21DE53864053}" type="pres">
      <dgm:prSet presAssocID="{DD11B23D-10D4-4005-A8D6-59BF77A79927}" presName="compNode" presStyleCnt="0"/>
      <dgm:spPr/>
    </dgm:pt>
    <dgm:pt modelId="{367AA8A6-F515-43D4-B495-93D984A11A9A}" type="pres">
      <dgm:prSet presAssocID="{DD11B23D-10D4-4005-A8D6-59BF77A7992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aixa de Opções"/>
        </a:ext>
      </dgm:extLst>
    </dgm:pt>
    <dgm:pt modelId="{DA576E54-E94A-4B68-B85E-B4944ABD4EC4}" type="pres">
      <dgm:prSet presAssocID="{DD11B23D-10D4-4005-A8D6-59BF77A79927}" presName="spaceRect" presStyleCnt="0"/>
      <dgm:spPr/>
    </dgm:pt>
    <dgm:pt modelId="{C8F7D76F-2D10-469F-A68A-11F2C0D6C755}" type="pres">
      <dgm:prSet presAssocID="{DD11B23D-10D4-4005-A8D6-59BF77A79927}" presName="textRect" presStyleLbl="revTx" presStyleIdx="2" presStyleCnt="4">
        <dgm:presLayoutVars>
          <dgm:chMax val="1"/>
          <dgm:chPref val="1"/>
        </dgm:presLayoutVars>
      </dgm:prSet>
      <dgm:spPr/>
    </dgm:pt>
    <dgm:pt modelId="{E9EF8A09-6E84-4A46-AF31-474738FAB7DE}" type="pres">
      <dgm:prSet presAssocID="{26C59B49-4F1B-47E3-9DC8-71C55C3A9F34}" presName="sibTrans" presStyleCnt="0"/>
      <dgm:spPr/>
    </dgm:pt>
    <dgm:pt modelId="{4F275EB6-95A2-4E36-B4F0-55D316854E69}" type="pres">
      <dgm:prSet presAssocID="{18FFEB15-CE9E-46A7-9518-3FBD6AC69075}" presName="compNode" presStyleCnt="0"/>
      <dgm:spPr/>
    </dgm:pt>
    <dgm:pt modelId="{51083551-0238-46C2-911F-31254CA6DC16}" type="pres">
      <dgm:prSet presAssocID="{18FFEB15-CE9E-46A7-9518-3FBD6AC6907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levisão"/>
        </a:ext>
      </dgm:extLst>
    </dgm:pt>
    <dgm:pt modelId="{69C3B97C-B36D-4741-8E52-011877ED0A3E}" type="pres">
      <dgm:prSet presAssocID="{18FFEB15-CE9E-46A7-9518-3FBD6AC69075}" presName="spaceRect" presStyleCnt="0"/>
      <dgm:spPr/>
    </dgm:pt>
    <dgm:pt modelId="{8DA02D4F-0BDC-45AE-8CFA-192D14AB216E}" type="pres">
      <dgm:prSet presAssocID="{18FFEB15-CE9E-46A7-9518-3FBD6AC69075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36E96A04-B066-4463-A575-B2A4D645E55D}" type="presOf" srcId="{9E986628-43FF-4235-9482-01025453283A}" destId="{2A375E01-4182-4485-BEB5-B55BA02830C2}" srcOrd="0" destOrd="0" presId="urn:microsoft.com/office/officeart/2018/2/layout/IconLabelList"/>
    <dgm:cxn modelId="{C0624005-D1D4-4A80-8BB8-D0C82531EB3C}" srcId="{9E986628-43FF-4235-9482-01025453283A}" destId="{DD11B23D-10D4-4005-A8D6-59BF77A79927}" srcOrd="2" destOrd="0" parTransId="{06FAE4FF-32E3-42D1-83B2-44DE2200F406}" sibTransId="{26C59B49-4F1B-47E3-9DC8-71C55C3A9F34}"/>
    <dgm:cxn modelId="{58E5CA33-0F38-4942-9FFD-DE4975E755DF}" type="presOf" srcId="{DD11B23D-10D4-4005-A8D6-59BF77A79927}" destId="{C8F7D76F-2D10-469F-A68A-11F2C0D6C755}" srcOrd="0" destOrd="0" presId="urn:microsoft.com/office/officeart/2018/2/layout/IconLabelList"/>
    <dgm:cxn modelId="{4C5D166D-07A0-4E27-9229-C1548B75F664}" srcId="{9E986628-43FF-4235-9482-01025453283A}" destId="{F39A0CBC-224D-4361-AD57-09D7EA1DF083}" srcOrd="0" destOrd="0" parTransId="{833E317B-3FE0-4B84-98E1-D996C51C1863}" sibTransId="{1100E07E-4092-48AD-9D81-BB94856A35AB}"/>
    <dgm:cxn modelId="{AEC1D575-6772-4A99-B550-11DA3BDAFC75}" type="presOf" srcId="{18FFEB15-CE9E-46A7-9518-3FBD6AC69075}" destId="{8DA02D4F-0BDC-45AE-8CFA-192D14AB216E}" srcOrd="0" destOrd="0" presId="urn:microsoft.com/office/officeart/2018/2/layout/IconLabelList"/>
    <dgm:cxn modelId="{46165B5A-D481-4F02-B1D8-75D6E84FC316}" srcId="{9E986628-43FF-4235-9482-01025453283A}" destId="{51E4FBF7-8DC6-4379-90BD-4CF2224C7AE7}" srcOrd="1" destOrd="0" parTransId="{554D14DE-45F8-4A2B-B838-8F8B0707391A}" sibTransId="{D9489032-6941-4411-A51E-D924846B3936}"/>
    <dgm:cxn modelId="{D44D619D-00B9-47F3-8D79-CA31694E950D}" type="presOf" srcId="{F39A0CBC-224D-4361-AD57-09D7EA1DF083}" destId="{43477FFE-44B3-4048-8EC9-4DCFF8E9F343}" srcOrd="0" destOrd="0" presId="urn:microsoft.com/office/officeart/2018/2/layout/IconLabelList"/>
    <dgm:cxn modelId="{7F203FFB-B66F-4444-9D96-F5C426C5E427}" srcId="{9E986628-43FF-4235-9482-01025453283A}" destId="{18FFEB15-CE9E-46A7-9518-3FBD6AC69075}" srcOrd="3" destOrd="0" parTransId="{0E771D01-F86C-407A-8916-8F26C5C8E07F}" sibTransId="{37789828-F1EF-4526-9638-F762B470C51A}"/>
    <dgm:cxn modelId="{0FFCA2FE-0455-4F7D-8F3F-362DE3921D5A}" type="presOf" srcId="{51E4FBF7-8DC6-4379-90BD-4CF2224C7AE7}" destId="{4A277865-85B2-4BC2-959B-7389EBD97A53}" srcOrd="0" destOrd="0" presId="urn:microsoft.com/office/officeart/2018/2/layout/IconLabelList"/>
    <dgm:cxn modelId="{99A302F8-62AB-47D3-BF9C-B25857FDDB0C}" type="presParOf" srcId="{2A375E01-4182-4485-BEB5-B55BA02830C2}" destId="{57EC6A80-A743-4DA8-95FF-C5CE8E431B62}" srcOrd="0" destOrd="0" presId="urn:microsoft.com/office/officeart/2018/2/layout/IconLabelList"/>
    <dgm:cxn modelId="{AD1C523F-754B-46D9-A682-B1159A9B05CC}" type="presParOf" srcId="{57EC6A80-A743-4DA8-95FF-C5CE8E431B62}" destId="{D1F2DD95-562F-4190-A44E-473D0AFC7C27}" srcOrd="0" destOrd="0" presId="urn:microsoft.com/office/officeart/2018/2/layout/IconLabelList"/>
    <dgm:cxn modelId="{FCFC25C4-BE4B-443B-B96C-E9844EC348B3}" type="presParOf" srcId="{57EC6A80-A743-4DA8-95FF-C5CE8E431B62}" destId="{79F1C4F1-4F4B-4820-B9CC-A84B7ADFCB2E}" srcOrd="1" destOrd="0" presId="urn:microsoft.com/office/officeart/2018/2/layout/IconLabelList"/>
    <dgm:cxn modelId="{93EE5FB4-F7EA-405A-8D58-9C08768E9A62}" type="presParOf" srcId="{57EC6A80-A743-4DA8-95FF-C5CE8E431B62}" destId="{43477FFE-44B3-4048-8EC9-4DCFF8E9F343}" srcOrd="2" destOrd="0" presId="urn:microsoft.com/office/officeart/2018/2/layout/IconLabelList"/>
    <dgm:cxn modelId="{81077F36-48A6-405C-B30C-FB7E643640C8}" type="presParOf" srcId="{2A375E01-4182-4485-BEB5-B55BA02830C2}" destId="{1620918F-049D-4CF7-9264-61BA4AFAE0D4}" srcOrd="1" destOrd="0" presId="urn:microsoft.com/office/officeart/2018/2/layout/IconLabelList"/>
    <dgm:cxn modelId="{4CB1C991-2358-4638-A8F6-372A3FB53F8F}" type="presParOf" srcId="{2A375E01-4182-4485-BEB5-B55BA02830C2}" destId="{EAB07A69-B466-4D48-95F9-332A6CCEB454}" srcOrd="2" destOrd="0" presId="urn:microsoft.com/office/officeart/2018/2/layout/IconLabelList"/>
    <dgm:cxn modelId="{85560699-3A2E-4EAD-A6BF-072CAAC83FBA}" type="presParOf" srcId="{EAB07A69-B466-4D48-95F9-332A6CCEB454}" destId="{AA80E85E-C3C8-4687-A9F2-C1BD651A5236}" srcOrd="0" destOrd="0" presId="urn:microsoft.com/office/officeart/2018/2/layout/IconLabelList"/>
    <dgm:cxn modelId="{7C7DF454-3D49-4FE4-A172-1DD7CDD49D31}" type="presParOf" srcId="{EAB07A69-B466-4D48-95F9-332A6CCEB454}" destId="{1ADBA101-FE6C-459C-9196-A19EB87DEC61}" srcOrd="1" destOrd="0" presId="urn:microsoft.com/office/officeart/2018/2/layout/IconLabelList"/>
    <dgm:cxn modelId="{E5D0C6AF-62B2-4EA4-B020-AD1383A773EC}" type="presParOf" srcId="{EAB07A69-B466-4D48-95F9-332A6CCEB454}" destId="{4A277865-85B2-4BC2-959B-7389EBD97A53}" srcOrd="2" destOrd="0" presId="urn:microsoft.com/office/officeart/2018/2/layout/IconLabelList"/>
    <dgm:cxn modelId="{C648D5E1-37D9-4387-BB78-0CDF784D4880}" type="presParOf" srcId="{2A375E01-4182-4485-BEB5-B55BA02830C2}" destId="{C58C0234-5C47-4049-9B8F-864DDA8CAEE7}" srcOrd="3" destOrd="0" presId="urn:microsoft.com/office/officeart/2018/2/layout/IconLabelList"/>
    <dgm:cxn modelId="{6E094875-2504-449C-9FB2-5CD2991886B9}" type="presParOf" srcId="{2A375E01-4182-4485-BEB5-B55BA02830C2}" destId="{470B7B06-BC01-4EAC-B512-21DE53864053}" srcOrd="4" destOrd="0" presId="urn:microsoft.com/office/officeart/2018/2/layout/IconLabelList"/>
    <dgm:cxn modelId="{969C070C-FC5F-415B-BA1B-F846FE29C7EC}" type="presParOf" srcId="{470B7B06-BC01-4EAC-B512-21DE53864053}" destId="{367AA8A6-F515-43D4-B495-93D984A11A9A}" srcOrd="0" destOrd="0" presId="urn:microsoft.com/office/officeart/2018/2/layout/IconLabelList"/>
    <dgm:cxn modelId="{19E4C02C-47A7-4270-9BB1-6E858D2E5ABD}" type="presParOf" srcId="{470B7B06-BC01-4EAC-B512-21DE53864053}" destId="{DA576E54-E94A-4B68-B85E-B4944ABD4EC4}" srcOrd="1" destOrd="0" presId="urn:microsoft.com/office/officeart/2018/2/layout/IconLabelList"/>
    <dgm:cxn modelId="{43549BF1-E8C3-4CA5-A8B7-966E2C9B0B88}" type="presParOf" srcId="{470B7B06-BC01-4EAC-B512-21DE53864053}" destId="{C8F7D76F-2D10-469F-A68A-11F2C0D6C755}" srcOrd="2" destOrd="0" presId="urn:microsoft.com/office/officeart/2018/2/layout/IconLabelList"/>
    <dgm:cxn modelId="{4F752075-65F7-40FB-A7F7-E4F4F3530267}" type="presParOf" srcId="{2A375E01-4182-4485-BEB5-B55BA02830C2}" destId="{E9EF8A09-6E84-4A46-AF31-474738FAB7DE}" srcOrd="5" destOrd="0" presId="urn:microsoft.com/office/officeart/2018/2/layout/IconLabelList"/>
    <dgm:cxn modelId="{B0201BDE-971A-4EC8-ABD7-5360E11BDE79}" type="presParOf" srcId="{2A375E01-4182-4485-BEB5-B55BA02830C2}" destId="{4F275EB6-95A2-4E36-B4F0-55D316854E69}" srcOrd="6" destOrd="0" presId="urn:microsoft.com/office/officeart/2018/2/layout/IconLabelList"/>
    <dgm:cxn modelId="{DFD1B6B9-3806-46C0-881B-86D617CC4005}" type="presParOf" srcId="{4F275EB6-95A2-4E36-B4F0-55D316854E69}" destId="{51083551-0238-46C2-911F-31254CA6DC16}" srcOrd="0" destOrd="0" presId="urn:microsoft.com/office/officeart/2018/2/layout/IconLabelList"/>
    <dgm:cxn modelId="{90706221-1AB3-4A0C-A0A3-E183836A9FAA}" type="presParOf" srcId="{4F275EB6-95A2-4E36-B4F0-55D316854E69}" destId="{69C3B97C-B36D-4741-8E52-011877ED0A3E}" srcOrd="1" destOrd="0" presId="urn:microsoft.com/office/officeart/2018/2/layout/IconLabelList"/>
    <dgm:cxn modelId="{30C0081C-E349-4A97-9815-D43DF2C20ACF}" type="presParOf" srcId="{4F275EB6-95A2-4E36-B4F0-55D316854E69}" destId="{8DA02D4F-0BDC-45AE-8CFA-192D14AB216E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90DC61-FB54-47AB-8ADD-4FD70D578D42}">
      <dsp:nvSpPr>
        <dsp:cNvPr id="0" name=""/>
        <dsp:cNvSpPr/>
      </dsp:nvSpPr>
      <dsp:spPr>
        <a:xfrm>
          <a:off x="0" y="682"/>
          <a:ext cx="4683949" cy="1596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26773E-C58C-4613-9D85-3B45CFD60E13}">
      <dsp:nvSpPr>
        <dsp:cNvPr id="0" name=""/>
        <dsp:cNvSpPr/>
      </dsp:nvSpPr>
      <dsp:spPr>
        <a:xfrm>
          <a:off x="482961" y="359909"/>
          <a:ext cx="878111" cy="8781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6E4007-F3CB-4119-ACC6-7CFFA1F07505}">
      <dsp:nvSpPr>
        <dsp:cNvPr id="0" name=""/>
        <dsp:cNvSpPr/>
      </dsp:nvSpPr>
      <dsp:spPr>
        <a:xfrm>
          <a:off x="1844034" y="682"/>
          <a:ext cx="2839914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/>
            <a:t>IBAMA (licenciamento federal)</a:t>
          </a:r>
          <a:endParaRPr lang="en-US" sz="2100" kern="1200"/>
        </a:p>
      </dsp:txBody>
      <dsp:txXfrm>
        <a:off x="1844034" y="682"/>
        <a:ext cx="2839914" cy="1596566"/>
      </dsp:txXfrm>
    </dsp:sp>
    <dsp:sp modelId="{C388E4CF-2079-4978-B6C1-871261AA5911}">
      <dsp:nvSpPr>
        <dsp:cNvPr id="0" name=""/>
        <dsp:cNvSpPr/>
      </dsp:nvSpPr>
      <dsp:spPr>
        <a:xfrm>
          <a:off x="0" y="1996390"/>
          <a:ext cx="4683949" cy="1596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72ABD7-A412-49A9-9899-F9168FB81985}">
      <dsp:nvSpPr>
        <dsp:cNvPr id="0" name=""/>
        <dsp:cNvSpPr/>
      </dsp:nvSpPr>
      <dsp:spPr>
        <a:xfrm>
          <a:off x="482961" y="2355617"/>
          <a:ext cx="878111" cy="8781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6FDDE5-1AF2-4FF9-93CE-6C7359A00628}">
      <dsp:nvSpPr>
        <dsp:cNvPr id="0" name=""/>
        <dsp:cNvSpPr/>
      </dsp:nvSpPr>
      <dsp:spPr>
        <a:xfrm>
          <a:off x="1844034" y="1996390"/>
          <a:ext cx="2839914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/>
            <a:t>Órgãos estaduais/municipais (LC 140/2011)</a:t>
          </a:r>
          <a:endParaRPr lang="en-US" sz="2100" kern="1200"/>
        </a:p>
      </dsp:txBody>
      <dsp:txXfrm>
        <a:off x="1844034" y="1996390"/>
        <a:ext cx="2839914" cy="1596566"/>
      </dsp:txXfrm>
    </dsp:sp>
    <dsp:sp modelId="{7859A22F-5787-4A41-AB67-4E65A737E030}">
      <dsp:nvSpPr>
        <dsp:cNvPr id="0" name=""/>
        <dsp:cNvSpPr/>
      </dsp:nvSpPr>
      <dsp:spPr>
        <a:xfrm>
          <a:off x="0" y="3992098"/>
          <a:ext cx="4683949" cy="15965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F7C1AD-FA41-4D9E-B52A-338E1B6F74EA}">
      <dsp:nvSpPr>
        <dsp:cNvPr id="0" name=""/>
        <dsp:cNvSpPr/>
      </dsp:nvSpPr>
      <dsp:spPr>
        <a:xfrm>
          <a:off x="482961" y="4351325"/>
          <a:ext cx="878111" cy="87811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AE8894-7542-42FF-A326-24D16D2A36BC}">
      <dsp:nvSpPr>
        <dsp:cNvPr id="0" name=""/>
        <dsp:cNvSpPr/>
      </dsp:nvSpPr>
      <dsp:spPr>
        <a:xfrm>
          <a:off x="1844034" y="3992098"/>
          <a:ext cx="2839914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100" kern="1200"/>
            <a:t>ANM: regula a mineração, mas não licencia</a:t>
          </a:r>
          <a:endParaRPr lang="en-US" sz="2100" kern="1200"/>
        </a:p>
      </dsp:txBody>
      <dsp:txXfrm>
        <a:off x="1844034" y="3992098"/>
        <a:ext cx="2839914" cy="15965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F2DD95-562F-4190-A44E-473D0AFC7C27}">
      <dsp:nvSpPr>
        <dsp:cNvPr id="0" name=""/>
        <dsp:cNvSpPr/>
      </dsp:nvSpPr>
      <dsp:spPr>
        <a:xfrm>
          <a:off x="622121" y="457389"/>
          <a:ext cx="977240" cy="97724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477FFE-44B3-4048-8EC9-4DCFF8E9F343}">
      <dsp:nvSpPr>
        <dsp:cNvPr id="0" name=""/>
        <dsp:cNvSpPr/>
      </dsp:nvSpPr>
      <dsp:spPr>
        <a:xfrm>
          <a:off x="24918" y="1765460"/>
          <a:ext cx="217164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/>
            <a:t>Licenciamento é essencial para a sustentabilidade (CF, Art. 225).</a:t>
          </a:r>
          <a:endParaRPr lang="en-US" sz="1400" kern="1200"/>
        </a:p>
      </dsp:txBody>
      <dsp:txXfrm>
        <a:off x="24918" y="1765460"/>
        <a:ext cx="2171646" cy="720000"/>
      </dsp:txXfrm>
    </dsp:sp>
    <dsp:sp modelId="{AA80E85E-C3C8-4687-A9F2-C1BD651A5236}">
      <dsp:nvSpPr>
        <dsp:cNvPr id="0" name=""/>
        <dsp:cNvSpPr/>
      </dsp:nvSpPr>
      <dsp:spPr>
        <a:xfrm>
          <a:off x="3173805" y="457389"/>
          <a:ext cx="977240" cy="97724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277865-85B2-4BC2-959B-7389EBD97A53}">
      <dsp:nvSpPr>
        <dsp:cNvPr id="0" name=""/>
        <dsp:cNvSpPr/>
      </dsp:nvSpPr>
      <dsp:spPr>
        <a:xfrm>
          <a:off x="2576603" y="1765460"/>
          <a:ext cx="217164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/>
            <a:t>Novo Marco pode agilizar processos, mas exige cautela e alinhamento com CF e STF.</a:t>
          </a:r>
          <a:endParaRPr lang="en-US" sz="1400" kern="1200"/>
        </a:p>
      </dsp:txBody>
      <dsp:txXfrm>
        <a:off x="2576603" y="1765460"/>
        <a:ext cx="2171646" cy="720000"/>
      </dsp:txXfrm>
    </dsp:sp>
    <dsp:sp modelId="{367AA8A6-F515-43D4-B495-93D984A11A9A}">
      <dsp:nvSpPr>
        <dsp:cNvPr id="0" name=""/>
        <dsp:cNvSpPr/>
      </dsp:nvSpPr>
      <dsp:spPr>
        <a:xfrm>
          <a:off x="622121" y="3028371"/>
          <a:ext cx="977240" cy="97724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8F7D76F-2D10-469F-A68A-11F2C0D6C755}">
      <dsp:nvSpPr>
        <dsp:cNvPr id="0" name=""/>
        <dsp:cNvSpPr/>
      </dsp:nvSpPr>
      <dsp:spPr>
        <a:xfrm>
          <a:off x="24918" y="4336442"/>
          <a:ext cx="217164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/>
            <a:t>Atenção aos Melhores Modelos de regulamentação estaduais.</a:t>
          </a:r>
          <a:endParaRPr lang="en-US" sz="1400" kern="1200"/>
        </a:p>
      </dsp:txBody>
      <dsp:txXfrm>
        <a:off x="24918" y="4336442"/>
        <a:ext cx="2171646" cy="720000"/>
      </dsp:txXfrm>
    </dsp:sp>
    <dsp:sp modelId="{51083551-0238-46C2-911F-31254CA6DC16}">
      <dsp:nvSpPr>
        <dsp:cNvPr id="0" name=""/>
        <dsp:cNvSpPr/>
      </dsp:nvSpPr>
      <dsp:spPr>
        <a:xfrm>
          <a:off x="3173805" y="3028371"/>
          <a:ext cx="977240" cy="97724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A02D4F-0BDC-45AE-8CFA-192D14AB216E}">
      <dsp:nvSpPr>
        <dsp:cNvPr id="0" name=""/>
        <dsp:cNvSpPr/>
      </dsp:nvSpPr>
      <dsp:spPr>
        <a:xfrm>
          <a:off x="2576603" y="4336442"/>
          <a:ext cx="2171646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400" kern="1200"/>
            <a:t>Monitorar aplicação da LAE e impactos em comunidades.</a:t>
          </a:r>
          <a:endParaRPr lang="en-US" sz="1400" kern="1200"/>
        </a:p>
      </dsp:txBody>
      <dsp:txXfrm>
        <a:off x="2576603" y="4336442"/>
        <a:ext cx="2171646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3BABC058-1309-108B-9E8C-352E6E7B46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4352A05-C699-EAD4-F140-CDCBB467C1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74D303-6942-4782-A3D7-4C7446D13CEE}" type="datetimeFigureOut">
              <a:rPr lang="pt-BR" smtClean="0"/>
              <a:t>30/06/2025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56AAFEF-B324-E810-AA1A-CF773529A8F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t-BR"/>
              <a:t>Dino Figueiredo Maia Lara Advocacia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8314E84-943F-1E3C-ED7F-EFE619FBDA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AFB8D-EA62-4A8C-A623-3F086B9874D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464761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2D3321-991C-45EC-A47D-74A328A7A7F6}" type="datetimeFigureOut">
              <a:rPr lang="pt-BR" smtClean="0"/>
              <a:t>30/06/2025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t-BR"/>
              <a:t>Dino Figueiredo Maia Lara Advocacia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2F7E3D-D4C7-4558-B541-8B796640C7A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506864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pt-BR"/>
              <a:t>Dino Figueiredo Maia Lara Advocacia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2F7E3D-D4C7-4558-B541-8B796640C7AC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7028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6377F-A617-9C18-8B7A-56D26753C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0036977-001F-74B1-8AF5-AF1B507CFD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CE7FD1F-C4C2-3398-1216-4D0A4810EB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D71BE86-B6DC-2A48-D290-3466C807E2F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pt-BR"/>
              <a:t>Dino Figueiredo Maia Lara Advocacia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7745783-2BBE-226E-5B88-AE1E78CB25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2F7E3D-D4C7-4558-B541-8B796640C7AC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60917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74891-9C0B-4D47-98B1-E5189E13D0EF}" type="datetime1">
              <a:rPr lang="en-US" smtClean="0"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Dino Figueiredo Maia Lara Advocacia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D1787-C140-43EE-B98E-3CB9E72B41B0}" type="datetime1">
              <a:rPr lang="en-US" smtClean="0"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Dino Figueiredo Maia Lara Advocacia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982BD-3521-4CAD-A639-8DC9ECFD732B}" type="datetime1">
              <a:rPr lang="en-US" smtClean="0"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Dino Figueiredo Maia Lara Advocacia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79F75-9809-4AD3-932A-C08352F6D1C2}" type="datetime1">
              <a:rPr lang="en-US" smtClean="0"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Dino Figueiredo Maia Lara Advocacia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B32A20-F4E8-4352-A264-17D6A9D4C261}" type="datetime1">
              <a:rPr lang="en-US" smtClean="0"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Dino Figueiredo Maia Lara Advocacia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CC148-4EB7-4D95-B551-5CAD18284579}" type="datetime1">
              <a:rPr lang="en-US" smtClean="0"/>
              <a:t>6/30/2025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Dino Figueiredo Maia Lara Advocacia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FB9E3-7824-4C14-92F8-0AEE7737F023}" type="datetime1">
              <a:rPr lang="en-US" smtClean="0"/>
              <a:t>6/30/2025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Dino Figueiredo Maia Lara Advocacia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B5B88-C81A-4E8A-BCFE-3393F5D01B0A}" type="datetime1">
              <a:rPr lang="en-US" smtClean="0"/>
              <a:t>6/30/2025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Dino Figueiredo Maia Lara Advocacia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60AE0-18EE-4E45-B3B4-A170087AE545}" type="datetime1">
              <a:rPr lang="en-US" smtClean="0"/>
              <a:t>6/30/2025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Dino Figueiredo Maia Lara Advocacia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E49C0-F97E-4DAC-A371-6CB519A6DC66}" type="datetime1">
              <a:rPr lang="en-US" smtClean="0"/>
              <a:t>6/30/2025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Dino Figueiredo Maia Lara Advocacia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0487F-8914-4149-BF93-81875DA9484A}" type="datetime1">
              <a:rPr lang="en-US" smtClean="0"/>
              <a:t>6/30/2025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Dino Figueiredo Maia Lara Advocacia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B8E567-7765-4359-A5B8-73915AD9D347}" type="datetime1">
              <a:rPr lang="en-US" smtClean="0"/>
              <a:t>6/30/2025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/>
              <a:t>Dino Figueiredo Maia Lara Advocacia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orreiobraziliense.com.br/opiniao/2025/03/7079200-minerios-a-nova-moeda-geopolitica-e-imperativo-estrategico-para-o-brasil.html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8" name="Rectangle 97">
            <a:extLst>
              <a:ext uri="{FF2B5EF4-FFF2-40B4-BE49-F238E27FC236}">
                <a16:creationId xmlns:a16="http://schemas.microsoft.com/office/drawing/2014/main" id="{FB33DC6A-1F1C-4A06-834E-CFF88F1C0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0" name="Freeform: Shape 99">
            <a:extLst>
              <a:ext uri="{FF2B5EF4-FFF2-40B4-BE49-F238E27FC236}">
                <a16:creationId xmlns:a16="http://schemas.microsoft.com/office/drawing/2014/main" id="{0FE1D5CF-87B8-4A8A-AD3C-01D06A607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4656480" cy="6858000"/>
          </a:xfrm>
          <a:custGeom>
            <a:avLst/>
            <a:gdLst>
              <a:gd name="connsiteX0" fmla="*/ 0 w 6208641"/>
              <a:gd name="connsiteY0" fmla="*/ 0 h 6858000"/>
              <a:gd name="connsiteX1" fmla="*/ 5464181 w 6208641"/>
              <a:gd name="connsiteY1" fmla="*/ 0 h 6858000"/>
              <a:gd name="connsiteX2" fmla="*/ 5538086 w 6208641"/>
              <a:gd name="connsiteY2" fmla="*/ 159684 h 6858000"/>
              <a:gd name="connsiteX3" fmla="*/ 6208641 w 6208641"/>
              <a:gd name="connsiteY3" fmla="*/ 3706589 h 6858000"/>
              <a:gd name="connsiteX4" fmla="*/ 5734754 w 6208641"/>
              <a:gd name="connsiteY4" fmla="*/ 6730443 h 6858000"/>
              <a:gd name="connsiteX5" fmla="*/ 5689361 w 6208641"/>
              <a:gd name="connsiteY5" fmla="*/ 6858000 h 6858000"/>
              <a:gd name="connsiteX6" fmla="*/ 0 w 620864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8641" h="6858000">
                <a:moveTo>
                  <a:pt x="0" y="0"/>
                </a:moveTo>
                <a:lnTo>
                  <a:pt x="5464181" y="0"/>
                </a:lnTo>
                <a:lnTo>
                  <a:pt x="5538086" y="159684"/>
                </a:lnTo>
                <a:cubicBezTo>
                  <a:pt x="5961440" y="1172168"/>
                  <a:pt x="6208641" y="2392735"/>
                  <a:pt x="6208641" y="3706589"/>
                </a:cubicBezTo>
                <a:cubicBezTo>
                  <a:pt x="6208641" y="4801467"/>
                  <a:pt x="6036974" y="5831563"/>
                  <a:pt x="5734754" y="6730443"/>
                </a:cubicBezTo>
                <a:lnTo>
                  <a:pt x="568936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2" name="Freeform: Shape 101">
            <a:extLst>
              <a:ext uri="{FF2B5EF4-FFF2-40B4-BE49-F238E27FC236}">
                <a16:creationId xmlns:a16="http://schemas.microsoft.com/office/drawing/2014/main" id="{60926200-45C2-41E9-839F-31CD5FE4C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2493" cy="6858000"/>
          </a:xfrm>
          <a:custGeom>
            <a:avLst/>
            <a:gdLst>
              <a:gd name="connsiteX0" fmla="*/ 0 w 6203325"/>
              <a:gd name="connsiteY0" fmla="*/ 0 h 6858000"/>
              <a:gd name="connsiteX1" fmla="*/ 5458865 w 6203325"/>
              <a:gd name="connsiteY1" fmla="*/ 0 h 6858000"/>
              <a:gd name="connsiteX2" fmla="*/ 5532770 w 6203325"/>
              <a:gd name="connsiteY2" fmla="*/ 159684 h 6858000"/>
              <a:gd name="connsiteX3" fmla="*/ 6203325 w 6203325"/>
              <a:gd name="connsiteY3" fmla="*/ 3706589 h 6858000"/>
              <a:gd name="connsiteX4" fmla="*/ 5729438 w 6203325"/>
              <a:gd name="connsiteY4" fmla="*/ 6730443 h 6858000"/>
              <a:gd name="connsiteX5" fmla="*/ 5684045 w 6203325"/>
              <a:gd name="connsiteY5" fmla="*/ 6858000 h 6858000"/>
              <a:gd name="connsiteX6" fmla="*/ 0 w 620332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3325" h="6858000">
                <a:moveTo>
                  <a:pt x="0" y="0"/>
                </a:moveTo>
                <a:lnTo>
                  <a:pt x="5458865" y="0"/>
                </a:lnTo>
                <a:lnTo>
                  <a:pt x="5532770" y="159684"/>
                </a:lnTo>
                <a:cubicBezTo>
                  <a:pt x="5956124" y="1172168"/>
                  <a:pt x="6203325" y="2392735"/>
                  <a:pt x="6203325" y="3706589"/>
                </a:cubicBezTo>
                <a:cubicBezTo>
                  <a:pt x="6203325" y="4801467"/>
                  <a:pt x="6031658" y="5831563"/>
                  <a:pt x="5729438" y="6730443"/>
                </a:cubicBezTo>
                <a:lnTo>
                  <a:pt x="568404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823" y="1106034"/>
            <a:ext cx="3764306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600" dirty="0"/>
              <a:t>Audiência Pública Interativa DESTINADA A debater, subsidiar e propor políticas para o segmento de minerais críticos e estratégicos no Brasil.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370593" y="4872922"/>
            <a:ext cx="3760273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endParaRPr lang="en-US" dirty="0">
              <a:solidFill>
                <a:schemeClr val="tx1"/>
              </a:solidFill>
            </a:endParaRP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b="1" dirty="0">
                <a:solidFill>
                  <a:schemeClr val="tx1"/>
                </a:solidFill>
              </a:rPr>
              <a:t>Marco Antônio Coelho Lara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dirty="0">
                <a:solidFill>
                  <a:schemeClr val="tx1"/>
                </a:solidFill>
              </a:rPr>
              <a:t>Advogado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7704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10F9080D-92E9-5F21-4A5F-6B86CCEA7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3" t="42599" r="21637" b="41506"/>
          <a:stretch>
            <a:fillRect/>
          </a:stretch>
        </p:blipFill>
        <p:spPr bwMode="auto">
          <a:xfrm>
            <a:off x="4794334" y="5335871"/>
            <a:ext cx="3531623" cy="582868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6" name="Rectangle 10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6823" y="4546920"/>
            <a:ext cx="376430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m 5" descr="Texto&#10;&#10;O conteúdo gerado por IA pode estar incorreto.">
            <a:extLst>
              <a:ext uri="{FF2B5EF4-FFF2-40B4-BE49-F238E27FC236}">
                <a16:creationId xmlns:a16="http://schemas.microsoft.com/office/drawing/2014/main" id="{83C4B3A9-BCA1-DACF-74C7-896BE4235A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0304" y="771988"/>
            <a:ext cx="3531625" cy="1456795"/>
          </a:xfrm>
          <a:prstGeom prst="rect">
            <a:avLst/>
          </a:prstGeom>
          <a:noFill/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B52EA43-7F33-97D6-9EEE-76B92AB81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71625" y="6356350"/>
            <a:ext cx="2559241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spcAft>
                <a:spcPts val="600"/>
              </a:spcAft>
            </a:pPr>
            <a:r>
              <a:rPr lang="en-US"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Dino Figueiredo Maia Lara Advocacia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0467A05E-B2C0-2363-D2C5-5F4E34270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74737" y="6356350"/>
            <a:ext cx="90244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1FF6DA9-008F-8B48-92A6-B652298478BF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1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D4F7EE-59E3-D405-8EDA-F13A899FB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6" name="Rectangle 3085">
            <a:extLst>
              <a:ext uri="{FF2B5EF4-FFF2-40B4-BE49-F238E27FC236}">
                <a16:creationId xmlns:a16="http://schemas.microsoft.com/office/drawing/2014/main" id="{0C0CCF94-9536-4A63-8FF2-E37827C92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8" name="Freeform: Shape 3087">
            <a:extLst>
              <a:ext uri="{FF2B5EF4-FFF2-40B4-BE49-F238E27FC236}">
                <a16:creationId xmlns:a16="http://schemas.microsoft.com/office/drawing/2014/main" id="{C970655A-F4C2-4D7E-BAB6-D3BFC5CAE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18174"/>
            <a:ext cx="9144000" cy="4939827"/>
          </a:xfrm>
          <a:custGeom>
            <a:avLst/>
            <a:gdLst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435843 w 12192000"/>
              <a:gd name="connsiteY143" fmla="*/ 234325 h 4939827"/>
              <a:gd name="connsiteX144" fmla="*/ 4499101 w 12192000"/>
              <a:gd name="connsiteY144" fmla="*/ 232983 h 4939827"/>
              <a:gd name="connsiteX145" fmla="*/ 4558432 w 12192000"/>
              <a:gd name="connsiteY145" fmla="*/ 269194 h 4939827"/>
              <a:gd name="connsiteX146" fmla="*/ 4635061 w 12192000"/>
              <a:gd name="connsiteY146" fmla="*/ 280682 h 4939827"/>
              <a:gd name="connsiteX147" fmla="*/ 4680829 w 12192000"/>
              <a:gd name="connsiteY147" fmla="*/ 287953 h 4939827"/>
              <a:gd name="connsiteX148" fmla="*/ 4807427 w 12192000"/>
              <a:gd name="connsiteY148" fmla="*/ 276835 h 4939827"/>
              <a:gd name="connsiteX149" fmla="*/ 5028933 w 12192000"/>
              <a:gd name="connsiteY149" fmla="*/ 183887 h 4939827"/>
              <a:gd name="connsiteX150" fmla="*/ 5093642 w 12192000"/>
              <a:gd name="connsiteY150" fmla="*/ 177214 h 4939827"/>
              <a:gd name="connsiteX151" fmla="*/ 5102642 w 12192000"/>
              <a:gd name="connsiteY151" fmla="*/ 186816 h 4939827"/>
              <a:gd name="connsiteX152" fmla="*/ 5193590 w 12192000"/>
              <a:gd name="connsiteY152" fmla="*/ 136361 h 4939827"/>
              <a:gd name="connsiteX153" fmla="*/ 5323922 w 12192000"/>
              <a:gd name="connsiteY153" fmla="*/ 146332 h 4939827"/>
              <a:gd name="connsiteX154" fmla="*/ 5421860 w 12192000"/>
              <a:gd name="connsiteY154" fmla="*/ 167298 h 4939827"/>
              <a:gd name="connsiteX155" fmla="*/ 5476948 w 12192000"/>
              <a:gd name="connsiteY155" fmla="*/ 173249 h 4939827"/>
              <a:gd name="connsiteX156" fmla="*/ 5516842 w 12192000"/>
              <a:gd name="connsiteY156" fmla="*/ 184018 h 4939827"/>
              <a:gd name="connsiteX157" fmla="*/ 5619415 w 12192000"/>
              <a:gd name="connsiteY157" fmla="*/ 176781 h 4939827"/>
              <a:gd name="connsiteX158" fmla="*/ 5789867 w 12192000"/>
              <a:gd name="connsiteY158" fmla="*/ 150304 h 4939827"/>
              <a:gd name="connsiteX159" fmla="*/ 5825953 w 12192000"/>
              <a:gd name="connsiteY159" fmla="*/ 147907 h 4939827"/>
              <a:gd name="connsiteX160" fmla="*/ 5856168 w 12192000"/>
              <a:gd name="connsiteY160" fmla="*/ 158719 h 4939827"/>
              <a:gd name="connsiteX161" fmla="*/ 5862476 w 12192000"/>
              <a:gd name="connsiteY161" fmla="*/ 172447 h 4939827"/>
              <a:gd name="connsiteX162" fmla="*/ 5882195 w 12192000"/>
              <a:gd name="connsiteY162" fmla="*/ 173195 h 4939827"/>
              <a:gd name="connsiteX163" fmla="*/ 5887271 w 12192000"/>
              <a:gd name="connsiteY163" fmla="*/ 176084 h 4939827"/>
              <a:gd name="connsiteX164" fmla="*/ 5916552 w 12192000"/>
              <a:gd name="connsiteY164" fmla="*/ 189955 h 4939827"/>
              <a:gd name="connsiteX165" fmla="*/ 5983240 w 12192000"/>
              <a:gd name="connsiteY165" fmla="*/ 152755 h 4939827"/>
              <a:gd name="connsiteX166" fmla="*/ 6061852 w 12192000"/>
              <a:gd name="connsiteY166" fmla="*/ 161953 h 4939827"/>
              <a:gd name="connsiteX167" fmla="*/ 6408386 w 12192000"/>
              <a:gd name="connsiteY167" fmla="*/ 157590 h 4939827"/>
              <a:gd name="connsiteX168" fmla="*/ 6531386 w 12192000"/>
              <a:gd name="connsiteY168" fmla="*/ 156103 h 4939827"/>
              <a:gd name="connsiteX169" fmla="*/ 6721509 w 12192000"/>
              <a:gd name="connsiteY169" fmla="*/ 54829 h 4939827"/>
              <a:gd name="connsiteX170" fmla="*/ 6947884 w 12192000"/>
              <a:gd name="connsiteY170" fmla="*/ 47587 h 4939827"/>
              <a:gd name="connsiteX171" fmla="*/ 6965101 w 12192000"/>
              <a:gd name="connsiteY171" fmla="*/ 25718 h 4939827"/>
              <a:gd name="connsiteX172" fmla="*/ 6986370 w 12192000"/>
              <a:gd name="connsiteY172" fmla="*/ 12659 h 4939827"/>
              <a:gd name="connsiteX173" fmla="*/ 6989536 w 12192000"/>
              <a:gd name="connsiteY173" fmla="*/ 14528 h 4939827"/>
              <a:gd name="connsiteX174" fmla="*/ 7015933 w 12192000"/>
              <a:gd name="connsiteY174" fmla="*/ 9653 h 4939827"/>
              <a:gd name="connsiteX175" fmla="*/ 7020592 w 12192000"/>
              <a:gd name="connsiteY175" fmla="*/ 1651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435843 w 12192000"/>
              <a:gd name="connsiteY143" fmla="*/ 234325 h 4939827"/>
              <a:gd name="connsiteX144" fmla="*/ 4558432 w 12192000"/>
              <a:gd name="connsiteY144" fmla="*/ 269194 h 4939827"/>
              <a:gd name="connsiteX145" fmla="*/ 4635061 w 12192000"/>
              <a:gd name="connsiteY145" fmla="*/ 280682 h 4939827"/>
              <a:gd name="connsiteX146" fmla="*/ 4680829 w 12192000"/>
              <a:gd name="connsiteY146" fmla="*/ 287953 h 4939827"/>
              <a:gd name="connsiteX147" fmla="*/ 4807427 w 12192000"/>
              <a:gd name="connsiteY147" fmla="*/ 276835 h 4939827"/>
              <a:gd name="connsiteX148" fmla="*/ 5028933 w 12192000"/>
              <a:gd name="connsiteY148" fmla="*/ 183887 h 4939827"/>
              <a:gd name="connsiteX149" fmla="*/ 5093642 w 12192000"/>
              <a:gd name="connsiteY149" fmla="*/ 177214 h 4939827"/>
              <a:gd name="connsiteX150" fmla="*/ 5102642 w 12192000"/>
              <a:gd name="connsiteY150" fmla="*/ 186816 h 4939827"/>
              <a:gd name="connsiteX151" fmla="*/ 5193590 w 12192000"/>
              <a:gd name="connsiteY151" fmla="*/ 136361 h 4939827"/>
              <a:gd name="connsiteX152" fmla="*/ 5323922 w 12192000"/>
              <a:gd name="connsiteY152" fmla="*/ 146332 h 4939827"/>
              <a:gd name="connsiteX153" fmla="*/ 5421860 w 12192000"/>
              <a:gd name="connsiteY153" fmla="*/ 167298 h 4939827"/>
              <a:gd name="connsiteX154" fmla="*/ 5476948 w 12192000"/>
              <a:gd name="connsiteY154" fmla="*/ 173249 h 4939827"/>
              <a:gd name="connsiteX155" fmla="*/ 5516842 w 12192000"/>
              <a:gd name="connsiteY155" fmla="*/ 184018 h 4939827"/>
              <a:gd name="connsiteX156" fmla="*/ 5619415 w 12192000"/>
              <a:gd name="connsiteY156" fmla="*/ 176781 h 4939827"/>
              <a:gd name="connsiteX157" fmla="*/ 5789867 w 12192000"/>
              <a:gd name="connsiteY157" fmla="*/ 150304 h 4939827"/>
              <a:gd name="connsiteX158" fmla="*/ 5825953 w 12192000"/>
              <a:gd name="connsiteY158" fmla="*/ 147907 h 4939827"/>
              <a:gd name="connsiteX159" fmla="*/ 5856168 w 12192000"/>
              <a:gd name="connsiteY159" fmla="*/ 158719 h 4939827"/>
              <a:gd name="connsiteX160" fmla="*/ 5862476 w 12192000"/>
              <a:gd name="connsiteY160" fmla="*/ 172447 h 4939827"/>
              <a:gd name="connsiteX161" fmla="*/ 5882195 w 12192000"/>
              <a:gd name="connsiteY161" fmla="*/ 173195 h 4939827"/>
              <a:gd name="connsiteX162" fmla="*/ 5887271 w 12192000"/>
              <a:gd name="connsiteY162" fmla="*/ 176084 h 4939827"/>
              <a:gd name="connsiteX163" fmla="*/ 5916552 w 12192000"/>
              <a:gd name="connsiteY163" fmla="*/ 189955 h 4939827"/>
              <a:gd name="connsiteX164" fmla="*/ 5983240 w 12192000"/>
              <a:gd name="connsiteY164" fmla="*/ 152755 h 4939827"/>
              <a:gd name="connsiteX165" fmla="*/ 6061852 w 12192000"/>
              <a:gd name="connsiteY165" fmla="*/ 161953 h 4939827"/>
              <a:gd name="connsiteX166" fmla="*/ 6408386 w 12192000"/>
              <a:gd name="connsiteY166" fmla="*/ 157590 h 4939827"/>
              <a:gd name="connsiteX167" fmla="*/ 6531386 w 12192000"/>
              <a:gd name="connsiteY167" fmla="*/ 156103 h 4939827"/>
              <a:gd name="connsiteX168" fmla="*/ 6721509 w 12192000"/>
              <a:gd name="connsiteY168" fmla="*/ 54829 h 4939827"/>
              <a:gd name="connsiteX169" fmla="*/ 6947884 w 12192000"/>
              <a:gd name="connsiteY169" fmla="*/ 47587 h 4939827"/>
              <a:gd name="connsiteX170" fmla="*/ 6965101 w 12192000"/>
              <a:gd name="connsiteY170" fmla="*/ 25718 h 4939827"/>
              <a:gd name="connsiteX171" fmla="*/ 6986370 w 12192000"/>
              <a:gd name="connsiteY171" fmla="*/ 12659 h 4939827"/>
              <a:gd name="connsiteX172" fmla="*/ 6989536 w 12192000"/>
              <a:gd name="connsiteY172" fmla="*/ 14528 h 4939827"/>
              <a:gd name="connsiteX173" fmla="*/ 7015933 w 12192000"/>
              <a:gd name="connsiteY173" fmla="*/ 9653 h 4939827"/>
              <a:gd name="connsiteX174" fmla="*/ 7020592 w 12192000"/>
              <a:gd name="connsiteY174" fmla="*/ 1651 h 4939827"/>
              <a:gd name="connsiteX175" fmla="*/ 7025905 w 12192000"/>
              <a:gd name="connsiteY175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680829 w 12192000"/>
              <a:gd name="connsiteY145" fmla="*/ 287953 h 4939827"/>
              <a:gd name="connsiteX146" fmla="*/ 4807427 w 12192000"/>
              <a:gd name="connsiteY146" fmla="*/ 276835 h 4939827"/>
              <a:gd name="connsiteX147" fmla="*/ 5028933 w 12192000"/>
              <a:gd name="connsiteY147" fmla="*/ 183887 h 4939827"/>
              <a:gd name="connsiteX148" fmla="*/ 5093642 w 12192000"/>
              <a:gd name="connsiteY148" fmla="*/ 177214 h 4939827"/>
              <a:gd name="connsiteX149" fmla="*/ 5102642 w 12192000"/>
              <a:gd name="connsiteY149" fmla="*/ 186816 h 4939827"/>
              <a:gd name="connsiteX150" fmla="*/ 5193590 w 12192000"/>
              <a:gd name="connsiteY150" fmla="*/ 136361 h 4939827"/>
              <a:gd name="connsiteX151" fmla="*/ 5323922 w 12192000"/>
              <a:gd name="connsiteY151" fmla="*/ 146332 h 4939827"/>
              <a:gd name="connsiteX152" fmla="*/ 5421860 w 12192000"/>
              <a:gd name="connsiteY152" fmla="*/ 167298 h 4939827"/>
              <a:gd name="connsiteX153" fmla="*/ 5476948 w 12192000"/>
              <a:gd name="connsiteY153" fmla="*/ 173249 h 4939827"/>
              <a:gd name="connsiteX154" fmla="*/ 5516842 w 12192000"/>
              <a:gd name="connsiteY154" fmla="*/ 184018 h 4939827"/>
              <a:gd name="connsiteX155" fmla="*/ 5619415 w 12192000"/>
              <a:gd name="connsiteY155" fmla="*/ 176781 h 4939827"/>
              <a:gd name="connsiteX156" fmla="*/ 5789867 w 12192000"/>
              <a:gd name="connsiteY156" fmla="*/ 150304 h 4939827"/>
              <a:gd name="connsiteX157" fmla="*/ 5825953 w 12192000"/>
              <a:gd name="connsiteY157" fmla="*/ 147907 h 4939827"/>
              <a:gd name="connsiteX158" fmla="*/ 5856168 w 12192000"/>
              <a:gd name="connsiteY158" fmla="*/ 158719 h 4939827"/>
              <a:gd name="connsiteX159" fmla="*/ 5862476 w 12192000"/>
              <a:gd name="connsiteY159" fmla="*/ 172447 h 4939827"/>
              <a:gd name="connsiteX160" fmla="*/ 5882195 w 12192000"/>
              <a:gd name="connsiteY160" fmla="*/ 173195 h 4939827"/>
              <a:gd name="connsiteX161" fmla="*/ 5887271 w 12192000"/>
              <a:gd name="connsiteY161" fmla="*/ 176084 h 4939827"/>
              <a:gd name="connsiteX162" fmla="*/ 5916552 w 12192000"/>
              <a:gd name="connsiteY162" fmla="*/ 189955 h 4939827"/>
              <a:gd name="connsiteX163" fmla="*/ 5983240 w 12192000"/>
              <a:gd name="connsiteY163" fmla="*/ 152755 h 4939827"/>
              <a:gd name="connsiteX164" fmla="*/ 6061852 w 12192000"/>
              <a:gd name="connsiteY164" fmla="*/ 161953 h 4939827"/>
              <a:gd name="connsiteX165" fmla="*/ 6408386 w 12192000"/>
              <a:gd name="connsiteY165" fmla="*/ 157590 h 4939827"/>
              <a:gd name="connsiteX166" fmla="*/ 6531386 w 12192000"/>
              <a:gd name="connsiteY166" fmla="*/ 156103 h 4939827"/>
              <a:gd name="connsiteX167" fmla="*/ 6721509 w 12192000"/>
              <a:gd name="connsiteY167" fmla="*/ 54829 h 4939827"/>
              <a:gd name="connsiteX168" fmla="*/ 6947884 w 12192000"/>
              <a:gd name="connsiteY168" fmla="*/ 47587 h 4939827"/>
              <a:gd name="connsiteX169" fmla="*/ 6965101 w 12192000"/>
              <a:gd name="connsiteY169" fmla="*/ 25718 h 4939827"/>
              <a:gd name="connsiteX170" fmla="*/ 6986370 w 12192000"/>
              <a:gd name="connsiteY170" fmla="*/ 12659 h 4939827"/>
              <a:gd name="connsiteX171" fmla="*/ 6989536 w 12192000"/>
              <a:gd name="connsiteY171" fmla="*/ 14528 h 4939827"/>
              <a:gd name="connsiteX172" fmla="*/ 7015933 w 12192000"/>
              <a:gd name="connsiteY172" fmla="*/ 9653 h 4939827"/>
              <a:gd name="connsiteX173" fmla="*/ 7020592 w 12192000"/>
              <a:gd name="connsiteY173" fmla="*/ 1651 h 4939827"/>
              <a:gd name="connsiteX174" fmla="*/ 7025905 w 12192000"/>
              <a:gd name="connsiteY174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408386 w 12192000"/>
              <a:gd name="connsiteY164" fmla="*/ 157590 h 4939827"/>
              <a:gd name="connsiteX165" fmla="*/ 6531386 w 12192000"/>
              <a:gd name="connsiteY165" fmla="*/ 156103 h 4939827"/>
              <a:gd name="connsiteX166" fmla="*/ 6721509 w 12192000"/>
              <a:gd name="connsiteY166" fmla="*/ 54829 h 4939827"/>
              <a:gd name="connsiteX167" fmla="*/ 6947884 w 12192000"/>
              <a:gd name="connsiteY167" fmla="*/ 47587 h 4939827"/>
              <a:gd name="connsiteX168" fmla="*/ 6965101 w 12192000"/>
              <a:gd name="connsiteY168" fmla="*/ 25718 h 4939827"/>
              <a:gd name="connsiteX169" fmla="*/ 6986370 w 12192000"/>
              <a:gd name="connsiteY169" fmla="*/ 12659 h 4939827"/>
              <a:gd name="connsiteX170" fmla="*/ 6989536 w 12192000"/>
              <a:gd name="connsiteY170" fmla="*/ 14528 h 4939827"/>
              <a:gd name="connsiteX171" fmla="*/ 7015933 w 12192000"/>
              <a:gd name="connsiteY171" fmla="*/ 9653 h 4939827"/>
              <a:gd name="connsiteX172" fmla="*/ 7020592 w 12192000"/>
              <a:gd name="connsiteY172" fmla="*/ 1651 h 4939827"/>
              <a:gd name="connsiteX173" fmla="*/ 7025905 w 12192000"/>
              <a:gd name="connsiteY173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721509 w 12192000"/>
              <a:gd name="connsiteY165" fmla="*/ 54829 h 4939827"/>
              <a:gd name="connsiteX166" fmla="*/ 6947884 w 12192000"/>
              <a:gd name="connsiteY166" fmla="*/ 47587 h 4939827"/>
              <a:gd name="connsiteX167" fmla="*/ 6965101 w 12192000"/>
              <a:gd name="connsiteY167" fmla="*/ 25718 h 4939827"/>
              <a:gd name="connsiteX168" fmla="*/ 6986370 w 12192000"/>
              <a:gd name="connsiteY168" fmla="*/ 12659 h 4939827"/>
              <a:gd name="connsiteX169" fmla="*/ 6989536 w 12192000"/>
              <a:gd name="connsiteY169" fmla="*/ 14528 h 4939827"/>
              <a:gd name="connsiteX170" fmla="*/ 7015933 w 12192000"/>
              <a:gd name="connsiteY170" fmla="*/ 9653 h 4939827"/>
              <a:gd name="connsiteX171" fmla="*/ 7020592 w 12192000"/>
              <a:gd name="connsiteY171" fmla="*/ 1651 h 4939827"/>
              <a:gd name="connsiteX172" fmla="*/ 7025905 w 12192000"/>
              <a:gd name="connsiteY172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947884 w 12192000"/>
              <a:gd name="connsiteY165" fmla="*/ 47587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415830 w 12192000"/>
              <a:gd name="connsiteY164" fmla="*/ 136006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152287 w 12192000"/>
              <a:gd name="connsiteY163" fmla="*/ 116736 h 4939827"/>
              <a:gd name="connsiteX164" fmla="*/ 6415830 w 12192000"/>
              <a:gd name="connsiteY164" fmla="*/ 136006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965101 w 12192000"/>
              <a:gd name="connsiteY165" fmla="*/ 25718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965101 w 12192000"/>
              <a:gd name="connsiteY165" fmla="*/ 25718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21577 w 12192000"/>
              <a:gd name="connsiteY160" fmla="*/ 169858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56458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21577 w 12192000"/>
              <a:gd name="connsiteY160" fmla="*/ 169858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4028476 w 12192000"/>
              <a:gd name="connsiteY136" fmla="*/ 223679 h 4939827"/>
              <a:gd name="connsiteX137" fmla="*/ 4191582 w 12192000"/>
              <a:gd name="connsiteY137" fmla="*/ 238952 h 4939827"/>
              <a:gd name="connsiteX138" fmla="*/ 4251024 w 12192000"/>
              <a:gd name="connsiteY138" fmla="*/ 240874 h 4939827"/>
              <a:gd name="connsiteX139" fmla="*/ 4355275 w 12192000"/>
              <a:gd name="connsiteY139" fmla="*/ 260205 h 4939827"/>
              <a:gd name="connsiteX140" fmla="*/ 4423807 w 12192000"/>
              <a:gd name="connsiteY140" fmla="*/ 270366 h 4939827"/>
              <a:gd name="connsiteX141" fmla="*/ 4558432 w 12192000"/>
              <a:gd name="connsiteY141" fmla="*/ 269194 h 4939827"/>
              <a:gd name="connsiteX142" fmla="*/ 4635061 w 12192000"/>
              <a:gd name="connsiteY142" fmla="*/ 280682 h 4939827"/>
              <a:gd name="connsiteX143" fmla="*/ 4807427 w 12192000"/>
              <a:gd name="connsiteY143" fmla="*/ 276835 h 4939827"/>
              <a:gd name="connsiteX144" fmla="*/ 5028933 w 12192000"/>
              <a:gd name="connsiteY144" fmla="*/ 183887 h 4939827"/>
              <a:gd name="connsiteX145" fmla="*/ 5093642 w 12192000"/>
              <a:gd name="connsiteY145" fmla="*/ 177214 h 4939827"/>
              <a:gd name="connsiteX146" fmla="*/ 5102642 w 12192000"/>
              <a:gd name="connsiteY146" fmla="*/ 186816 h 4939827"/>
              <a:gd name="connsiteX147" fmla="*/ 5193590 w 12192000"/>
              <a:gd name="connsiteY147" fmla="*/ 156458 h 4939827"/>
              <a:gd name="connsiteX148" fmla="*/ 5323922 w 12192000"/>
              <a:gd name="connsiteY148" fmla="*/ 146332 h 4939827"/>
              <a:gd name="connsiteX149" fmla="*/ 5421860 w 12192000"/>
              <a:gd name="connsiteY149" fmla="*/ 167298 h 4939827"/>
              <a:gd name="connsiteX150" fmla="*/ 5476948 w 12192000"/>
              <a:gd name="connsiteY150" fmla="*/ 173249 h 4939827"/>
              <a:gd name="connsiteX151" fmla="*/ 5516842 w 12192000"/>
              <a:gd name="connsiteY151" fmla="*/ 184018 h 4939827"/>
              <a:gd name="connsiteX152" fmla="*/ 5619415 w 12192000"/>
              <a:gd name="connsiteY152" fmla="*/ 176781 h 4939827"/>
              <a:gd name="connsiteX153" fmla="*/ 5789867 w 12192000"/>
              <a:gd name="connsiteY153" fmla="*/ 150304 h 4939827"/>
              <a:gd name="connsiteX154" fmla="*/ 5825953 w 12192000"/>
              <a:gd name="connsiteY154" fmla="*/ 147907 h 4939827"/>
              <a:gd name="connsiteX155" fmla="*/ 5856168 w 12192000"/>
              <a:gd name="connsiteY155" fmla="*/ 158719 h 4939827"/>
              <a:gd name="connsiteX156" fmla="*/ 5862476 w 12192000"/>
              <a:gd name="connsiteY156" fmla="*/ 172447 h 4939827"/>
              <a:gd name="connsiteX157" fmla="*/ 5882195 w 12192000"/>
              <a:gd name="connsiteY157" fmla="*/ 173195 h 4939827"/>
              <a:gd name="connsiteX158" fmla="*/ 5887271 w 12192000"/>
              <a:gd name="connsiteY158" fmla="*/ 176084 h 4939827"/>
              <a:gd name="connsiteX159" fmla="*/ 5921577 w 12192000"/>
              <a:gd name="connsiteY159" fmla="*/ 169858 h 4939827"/>
              <a:gd name="connsiteX160" fmla="*/ 5983240 w 12192000"/>
              <a:gd name="connsiteY160" fmla="*/ 152755 h 4939827"/>
              <a:gd name="connsiteX161" fmla="*/ 6152287 w 12192000"/>
              <a:gd name="connsiteY161" fmla="*/ 116736 h 4939827"/>
              <a:gd name="connsiteX162" fmla="*/ 6415830 w 12192000"/>
              <a:gd name="connsiteY162" fmla="*/ 136006 h 4939827"/>
              <a:gd name="connsiteX163" fmla="*/ 6756965 w 12192000"/>
              <a:gd name="connsiteY163" fmla="*/ 57636 h 4939827"/>
              <a:gd name="connsiteX164" fmla="*/ 6819400 w 12192000"/>
              <a:gd name="connsiteY164" fmla="*/ 30742 h 4939827"/>
              <a:gd name="connsiteX165" fmla="*/ 6986370 w 12192000"/>
              <a:gd name="connsiteY165" fmla="*/ 12659 h 4939827"/>
              <a:gd name="connsiteX166" fmla="*/ 6989536 w 12192000"/>
              <a:gd name="connsiteY166" fmla="*/ 14528 h 4939827"/>
              <a:gd name="connsiteX167" fmla="*/ 7015933 w 12192000"/>
              <a:gd name="connsiteY167" fmla="*/ 9653 h 4939827"/>
              <a:gd name="connsiteX168" fmla="*/ 7020592 w 12192000"/>
              <a:gd name="connsiteY168" fmla="*/ 1651 h 4939827"/>
              <a:gd name="connsiteX169" fmla="*/ 7025905 w 12192000"/>
              <a:gd name="connsiteY16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922756 w 12192000"/>
              <a:gd name="connsiteY135" fmla="*/ 194044 h 4939827"/>
              <a:gd name="connsiteX136" fmla="*/ 4028476 w 12192000"/>
              <a:gd name="connsiteY136" fmla="*/ 223679 h 4939827"/>
              <a:gd name="connsiteX137" fmla="*/ 4191582 w 12192000"/>
              <a:gd name="connsiteY137" fmla="*/ 238952 h 4939827"/>
              <a:gd name="connsiteX138" fmla="*/ 4251024 w 12192000"/>
              <a:gd name="connsiteY138" fmla="*/ 240874 h 4939827"/>
              <a:gd name="connsiteX139" fmla="*/ 4355275 w 12192000"/>
              <a:gd name="connsiteY139" fmla="*/ 260205 h 4939827"/>
              <a:gd name="connsiteX140" fmla="*/ 4423807 w 12192000"/>
              <a:gd name="connsiteY140" fmla="*/ 270366 h 4939827"/>
              <a:gd name="connsiteX141" fmla="*/ 4558432 w 12192000"/>
              <a:gd name="connsiteY141" fmla="*/ 269194 h 4939827"/>
              <a:gd name="connsiteX142" fmla="*/ 4635061 w 12192000"/>
              <a:gd name="connsiteY142" fmla="*/ 280682 h 4939827"/>
              <a:gd name="connsiteX143" fmla="*/ 4807427 w 12192000"/>
              <a:gd name="connsiteY143" fmla="*/ 276835 h 4939827"/>
              <a:gd name="connsiteX144" fmla="*/ 5028933 w 12192000"/>
              <a:gd name="connsiteY144" fmla="*/ 183887 h 4939827"/>
              <a:gd name="connsiteX145" fmla="*/ 5093642 w 12192000"/>
              <a:gd name="connsiteY145" fmla="*/ 177214 h 4939827"/>
              <a:gd name="connsiteX146" fmla="*/ 5102642 w 12192000"/>
              <a:gd name="connsiteY146" fmla="*/ 186816 h 4939827"/>
              <a:gd name="connsiteX147" fmla="*/ 5193590 w 12192000"/>
              <a:gd name="connsiteY147" fmla="*/ 156458 h 4939827"/>
              <a:gd name="connsiteX148" fmla="*/ 5323922 w 12192000"/>
              <a:gd name="connsiteY148" fmla="*/ 146332 h 4939827"/>
              <a:gd name="connsiteX149" fmla="*/ 5421860 w 12192000"/>
              <a:gd name="connsiteY149" fmla="*/ 167298 h 4939827"/>
              <a:gd name="connsiteX150" fmla="*/ 5476948 w 12192000"/>
              <a:gd name="connsiteY150" fmla="*/ 173249 h 4939827"/>
              <a:gd name="connsiteX151" fmla="*/ 5516842 w 12192000"/>
              <a:gd name="connsiteY151" fmla="*/ 184018 h 4939827"/>
              <a:gd name="connsiteX152" fmla="*/ 5619415 w 12192000"/>
              <a:gd name="connsiteY152" fmla="*/ 176781 h 4939827"/>
              <a:gd name="connsiteX153" fmla="*/ 5789867 w 12192000"/>
              <a:gd name="connsiteY153" fmla="*/ 150304 h 4939827"/>
              <a:gd name="connsiteX154" fmla="*/ 5825953 w 12192000"/>
              <a:gd name="connsiteY154" fmla="*/ 147907 h 4939827"/>
              <a:gd name="connsiteX155" fmla="*/ 5856168 w 12192000"/>
              <a:gd name="connsiteY155" fmla="*/ 158719 h 4939827"/>
              <a:gd name="connsiteX156" fmla="*/ 5862476 w 12192000"/>
              <a:gd name="connsiteY156" fmla="*/ 172447 h 4939827"/>
              <a:gd name="connsiteX157" fmla="*/ 5882195 w 12192000"/>
              <a:gd name="connsiteY157" fmla="*/ 173195 h 4939827"/>
              <a:gd name="connsiteX158" fmla="*/ 5887271 w 12192000"/>
              <a:gd name="connsiteY158" fmla="*/ 176084 h 4939827"/>
              <a:gd name="connsiteX159" fmla="*/ 5921577 w 12192000"/>
              <a:gd name="connsiteY159" fmla="*/ 169858 h 4939827"/>
              <a:gd name="connsiteX160" fmla="*/ 5983240 w 12192000"/>
              <a:gd name="connsiteY160" fmla="*/ 152755 h 4939827"/>
              <a:gd name="connsiteX161" fmla="*/ 6152287 w 12192000"/>
              <a:gd name="connsiteY161" fmla="*/ 116736 h 4939827"/>
              <a:gd name="connsiteX162" fmla="*/ 6415830 w 12192000"/>
              <a:gd name="connsiteY162" fmla="*/ 136006 h 4939827"/>
              <a:gd name="connsiteX163" fmla="*/ 6756965 w 12192000"/>
              <a:gd name="connsiteY163" fmla="*/ 57636 h 4939827"/>
              <a:gd name="connsiteX164" fmla="*/ 6819400 w 12192000"/>
              <a:gd name="connsiteY164" fmla="*/ 30742 h 4939827"/>
              <a:gd name="connsiteX165" fmla="*/ 6986370 w 12192000"/>
              <a:gd name="connsiteY165" fmla="*/ 12659 h 4939827"/>
              <a:gd name="connsiteX166" fmla="*/ 6989536 w 12192000"/>
              <a:gd name="connsiteY166" fmla="*/ 14528 h 4939827"/>
              <a:gd name="connsiteX167" fmla="*/ 7015933 w 12192000"/>
              <a:gd name="connsiteY167" fmla="*/ 9653 h 4939827"/>
              <a:gd name="connsiteX168" fmla="*/ 7020592 w 12192000"/>
              <a:gd name="connsiteY168" fmla="*/ 1651 h 4939827"/>
              <a:gd name="connsiteX169" fmla="*/ 7025905 w 12192000"/>
              <a:gd name="connsiteY16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98001 w 12192000"/>
              <a:gd name="connsiteY124" fmla="*/ 231941 h 4939827"/>
              <a:gd name="connsiteX125" fmla="*/ 3561557 w 12192000"/>
              <a:gd name="connsiteY125" fmla="*/ 228095 h 4939827"/>
              <a:gd name="connsiteX126" fmla="*/ 3611920 w 12192000"/>
              <a:gd name="connsiteY126" fmla="*/ 218094 h 4939827"/>
              <a:gd name="connsiteX127" fmla="*/ 3620528 w 12192000"/>
              <a:gd name="connsiteY127" fmla="*/ 218788 h 4939827"/>
              <a:gd name="connsiteX128" fmla="*/ 3620766 w 12192000"/>
              <a:gd name="connsiteY128" fmla="*/ 218511 h 4939827"/>
              <a:gd name="connsiteX129" fmla="*/ 3629977 w 12192000"/>
              <a:gd name="connsiteY129" fmla="*/ 218664 h 4939827"/>
              <a:gd name="connsiteX130" fmla="*/ 3636217 w 12192000"/>
              <a:gd name="connsiteY130" fmla="*/ 220048 h 4939827"/>
              <a:gd name="connsiteX131" fmla="*/ 3709484 w 12192000"/>
              <a:gd name="connsiteY131" fmla="*/ 186927 h 4939827"/>
              <a:gd name="connsiteX132" fmla="*/ 3761342 w 12192000"/>
              <a:gd name="connsiteY132" fmla="*/ 177474 h 4939827"/>
              <a:gd name="connsiteX133" fmla="*/ 3799748 w 12192000"/>
              <a:gd name="connsiteY133" fmla="*/ 167154 h 4939827"/>
              <a:gd name="connsiteX134" fmla="*/ 3922756 w 12192000"/>
              <a:gd name="connsiteY134" fmla="*/ 194044 h 4939827"/>
              <a:gd name="connsiteX135" fmla="*/ 4028476 w 12192000"/>
              <a:gd name="connsiteY135" fmla="*/ 223679 h 4939827"/>
              <a:gd name="connsiteX136" fmla="*/ 4191582 w 12192000"/>
              <a:gd name="connsiteY136" fmla="*/ 238952 h 4939827"/>
              <a:gd name="connsiteX137" fmla="*/ 4251024 w 12192000"/>
              <a:gd name="connsiteY137" fmla="*/ 240874 h 4939827"/>
              <a:gd name="connsiteX138" fmla="*/ 4355275 w 12192000"/>
              <a:gd name="connsiteY138" fmla="*/ 260205 h 4939827"/>
              <a:gd name="connsiteX139" fmla="*/ 4423807 w 12192000"/>
              <a:gd name="connsiteY139" fmla="*/ 270366 h 4939827"/>
              <a:gd name="connsiteX140" fmla="*/ 4558432 w 12192000"/>
              <a:gd name="connsiteY140" fmla="*/ 269194 h 4939827"/>
              <a:gd name="connsiteX141" fmla="*/ 4635061 w 12192000"/>
              <a:gd name="connsiteY141" fmla="*/ 280682 h 4939827"/>
              <a:gd name="connsiteX142" fmla="*/ 4807427 w 12192000"/>
              <a:gd name="connsiteY142" fmla="*/ 276835 h 4939827"/>
              <a:gd name="connsiteX143" fmla="*/ 5028933 w 12192000"/>
              <a:gd name="connsiteY143" fmla="*/ 183887 h 4939827"/>
              <a:gd name="connsiteX144" fmla="*/ 5093642 w 12192000"/>
              <a:gd name="connsiteY144" fmla="*/ 177214 h 4939827"/>
              <a:gd name="connsiteX145" fmla="*/ 5102642 w 12192000"/>
              <a:gd name="connsiteY145" fmla="*/ 186816 h 4939827"/>
              <a:gd name="connsiteX146" fmla="*/ 5193590 w 12192000"/>
              <a:gd name="connsiteY146" fmla="*/ 156458 h 4939827"/>
              <a:gd name="connsiteX147" fmla="*/ 5323922 w 12192000"/>
              <a:gd name="connsiteY147" fmla="*/ 146332 h 4939827"/>
              <a:gd name="connsiteX148" fmla="*/ 5421860 w 12192000"/>
              <a:gd name="connsiteY148" fmla="*/ 167298 h 4939827"/>
              <a:gd name="connsiteX149" fmla="*/ 5476948 w 12192000"/>
              <a:gd name="connsiteY149" fmla="*/ 173249 h 4939827"/>
              <a:gd name="connsiteX150" fmla="*/ 5516842 w 12192000"/>
              <a:gd name="connsiteY150" fmla="*/ 184018 h 4939827"/>
              <a:gd name="connsiteX151" fmla="*/ 5619415 w 12192000"/>
              <a:gd name="connsiteY151" fmla="*/ 176781 h 4939827"/>
              <a:gd name="connsiteX152" fmla="*/ 5789867 w 12192000"/>
              <a:gd name="connsiteY152" fmla="*/ 150304 h 4939827"/>
              <a:gd name="connsiteX153" fmla="*/ 5825953 w 12192000"/>
              <a:gd name="connsiteY153" fmla="*/ 147907 h 4939827"/>
              <a:gd name="connsiteX154" fmla="*/ 5856168 w 12192000"/>
              <a:gd name="connsiteY154" fmla="*/ 158719 h 4939827"/>
              <a:gd name="connsiteX155" fmla="*/ 5862476 w 12192000"/>
              <a:gd name="connsiteY155" fmla="*/ 172447 h 4939827"/>
              <a:gd name="connsiteX156" fmla="*/ 5882195 w 12192000"/>
              <a:gd name="connsiteY156" fmla="*/ 173195 h 4939827"/>
              <a:gd name="connsiteX157" fmla="*/ 5887271 w 12192000"/>
              <a:gd name="connsiteY157" fmla="*/ 176084 h 4939827"/>
              <a:gd name="connsiteX158" fmla="*/ 5921577 w 12192000"/>
              <a:gd name="connsiteY158" fmla="*/ 169858 h 4939827"/>
              <a:gd name="connsiteX159" fmla="*/ 5983240 w 12192000"/>
              <a:gd name="connsiteY159" fmla="*/ 152755 h 4939827"/>
              <a:gd name="connsiteX160" fmla="*/ 6152287 w 12192000"/>
              <a:gd name="connsiteY160" fmla="*/ 116736 h 4939827"/>
              <a:gd name="connsiteX161" fmla="*/ 6415830 w 12192000"/>
              <a:gd name="connsiteY161" fmla="*/ 136006 h 4939827"/>
              <a:gd name="connsiteX162" fmla="*/ 6756965 w 12192000"/>
              <a:gd name="connsiteY162" fmla="*/ 57636 h 4939827"/>
              <a:gd name="connsiteX163" fmla="*/ 6819400 w 12192000"/>
              <a:gd name="connsiteY163" fmla="*/ 30742 h 4939827"/>
              <a:gd name="connsiteX164" fmla="*/ 6986370 w 12192000"/>
              <a:gd name="connsiteY164" fmla="*/ 12659 h 4939827"/>
              <a:gd name="connsiteX165" fmla="*/ 6989536 w 12192000"/>
              <a:gd name="connsiteY165" fmla="*/ 14528 h 4939827"/>
              <a:gd name="connsiteX166" fmla="*/ 7015933 w 12192000"/>
              <a:gd name="connsiteY166" fmla="*/ 9653 h 4939827"/>
              <a:gd name="connsiteX167" fmla="*/ 7020592 w 12192000"/>
              <a:gd name="connsiteY167" fmla="*/ 1651 h 4939827"/>
              <a:gd name="connsiteX168" fmla="*/ 7025905 w 12192000"/>
              <a:gd name="connsiteY16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103677 w 12192000"/>
              <a:gd name="connsiteY116" fmla="*/ 209527 h 4939827"/>
              <a:gd name="connsiteX117" fmla="*/ 3126759 w 12192000"/>
              <a:gd name="connsiteY117" fmla="*/ 211226 h 4939827"/>
              <a:gd name="connsiteX118" fmla="*/ 3164020 w 12192000"/>
              <a:gd name="connsiteY118" fmla="*/ 212779 h 4939827"/>
              <a:gd name="connsiteX119" fmla="*/ 3285019 w 12192000"/>
              <a:gd name="connsiteY119" fmla="*/ 220535 h 4939827"/>
              <a:gd name="connsiteX120" fmla="*/ 3365154 w 12192000"/>
              <a:gd name="connsiteY120" fmla="*/ 226416 h 4939827"/>
              <a:gd name="connsiteX121" fmla="*/ 3367507 w 12192000"/>
              <a:gd name="connsiteY121" fmla="*/ 225416 h 4939827"/>
              <a:gd name="connsiteX122" fmla="*/ 3387567 w 12192000"/>
              <a:gd name="connsiteY122" fmla="*/ 227103 h 4939827"/>
              <a:gd name="connsiteX123" fmla="*/ 3498001 w 12192000"/>
              <a:gd name="connsiteY123" fmla="*/ 231941 h 4939827"/>
              <a:gd name="connsiteX124" fmla="*/ 3561557 w 12192000"/>
              <a:gd name="connsiteY124" fmla="*/ 228095 h 4939827"/>
              <a:gd name="connsiteX125" fmla="*/ 3611920 w 12192000"/>
              <a:gd name="connsiteY125" fmla="*/ 218094 h 4939827"/>
              <a:gd name="connsiteX126" fmla="*/ 3620528 w 12192000"/>
              <a:gd name="connsiteY126" fmla="*/ 218788 h 4939827"/>
              <a:gd name="connsiteX127" fmla="*/ 3620766 w 12192000"/>
              <a:gd name="connsiteY127" fmla="*/ 218511 h 4939827"/>
              <a:gd name="connsiteX128" fmla="*/ 3629977 w 12192000"/>
              <a:gd name="connsiteY128" fmla="*/ 218664 h 4939827"/>
              <a:gd name="connsiteX129" fmla="*/ 3636217 w 12192000"/>
              <a:gd name="connsiteY129" fmla="*/ 220048 h 4939827"/>
              <a:gd name="connsiteX130" fmla="*/ 3709484 w 12192000"/>
              <a:gd name="connsiteY130" fmla="*/ 186927 h 4939827"/>
              <a:gd name="connsiteX131" fmla="*/ 3761342 w 12192000"/>
              <a:gd name="connsiteY131" fmla="*/ 177474 h 4939827"/>
              <a:gd name="connsiteX132" fmla="*/ 3799748 w 12192000"/>
              <a:gd name="connsiteY132" fmla="*/ 167154 h 4939827"/>
              <a:gd name="connsiteX133" fmla="*/ 3922756 w 12192000"/>
              <a:gd name="connsiteY133" fmla="*/ 194044 h 4939827"/>
              <a:gd name="connsiteX134" fmla="*/ 4028476 w 12192000"/>
              <a:gd name="connsiteY134" fmla="*/ 223679 h 4939827"/>
              <a:gd name="connsiteX135" fmla="*/ 4191582 w 12192000"/>
              <a:gd name="connsiteY135" fmla="*/ 238952 h 4939827"/>
              <a:gd name="connsiteX136" fmla="*/ 4251024 w 12192000"/>
              <a:gd name="connsiteY136" fmla="*/ 240874 h 4939827"/>
              <a:gd name="connsiteX137" fmla="*/ 4355275 w 12192000"/>
              <a:gd name="connsiteY137" fmla="*/ 260205 h 4939827"/>
              <a:gd name="connsiteX138" fmla="*/ 4423807 w 12192000"/>
              <a:gd name="connsiteY138" fmla="*/ 270366 h 4939827"/>
              <a:gd name="connsiteX139" fmla="*/ 4558432 w 12192000"/>
              <a:gd name="connsiteY139" fmla="*/ 269194 h 4939827"/>
              <a:gd name="connsiteX140" fmla="*/ 4635061 w 12192000"/>
              <a:gd name="connsiteY140" fmla="*/ 280682 h 4939827"/>
              <a:gd name="connsiteX141" fmla="*/ 4807427 w 12192000"/>
              <a:gd name="connsiteY141" fmla="*/ 276835 h 4939827"/>
              <a:gd name="connsiteX142" fmla="*/ 5028933 w 12192000"/>
              <a:gd name="connsiteY142" fmla="*/ 183887 h 4939827"/>
              <a:gd name="connsiteX143" fmla="*/ 5093642 w 12192000"/>
              <a:gd name="connsiteY143" fmla="*/ 177214 h 4939827"/>
              <a:gd name="connsiteX144" fmla="*/ 5102642 w 12192000"/>
              <a:gd name="connsiteY144" fmla="*/ 186816 h 4939827"/>
              <a:gd name="connsiteX145" fmla="*/ 5193590 w 12192000"/>
              <a:gd name="connsiteY145" fmla="*/ 156458 h 4939827"/>
              <a:gd name="connsiteX146" fmla="*/ 5323922 w 12192000"/>
              <a:gd name="connsiteY146" fmla="*/ 146332 h 4939827"/>
              <a:gd name="connsiteX147" fmla="*/ 5421860 w 12192000"/>
              <a:gd name="connsiteY147" fmla="*/ 167298 h 4939827"/>
              <a:gd name="connsiteX148" fmla="*/ 5476948 w 12192000"/>
              <a:gd name="connsiteY148" fmla="*/ 173249 h 4939827"/>
              <a:gd name="connsiteX149" fmla="*/ 5516842 w 12192000"/>
              <a:gd name="connsiteY149" fmla="*/ 184018 h 4939827"/>
              <a:gd name="connsiteX150" fmla="*/ 5619415 w 12192000"/>
              <a:gd name="connsiteY150" fmla="*/ 176781 h 4939827"/>
              <a:gd name="connsiteX151" fmla="*/ 5789867 w 12192000"/>
              <a:gd name="connsiteY151" fmla="*/ 150304 h 4939827"/>
              <a:gd name="connsiteX152" fmla="*/ 5825953 w 12192000"/>
              <a:gd name="connsiteY152" fmla="*/ 147907 h 4939827"/>
              <a:gd name="connsiteX153" fmla="*/ 5856168 w 12192000"/>
              <a:gd name="connsiteY153" fmla="*/ 158719 h 4939827"/>
              <a:gd name="connsiteX154" fmla="*/ 5862476 w 12192000"/>
              <a:gd name="connsiteY154" fmla="*/ 172447 h 4939827"/>
              <a:gd name="connsiteX155" fmla="*/ 5882195 w 12192000"/>
              <a:gd name="connsiteY155" fmla="*/ 173195 h 4939827"/>
              <a:gd name="connsiteX156" fmla="*/ 5887271 w 12192000"/>
              <a:gd name="connsiteY156" fmla="*/ 176084 h 4939827"/>
              <a:gd name="connsiteX157" fmla="*/ 5921577 w 12192000"/>
              <a:gd name="connsiteY157" fmla="*/ 169858 h 4939827"/>
              <a:gd name="connsiteX158" fmla="*/ 5983240 w 12192000"/>
              <a:gd name="connsiteY158" fmla="*/ 152755 h 4939827"/>
              <a:gd name="connsiteX159" fmla="*/ 6152287 w 12192000"/>
              <a:gd name="connsiteY159" fmla="*/ 116736 h 4939827"/>
              <a:gd name="connsiteX160" fmla="*/ 6415830 w 12192000"/>
              <a:gd name="connsiteY160" fmla="*/ 136006 h 4939827"/>
              <a:gd name="connsiteX161" fmla="*/ 6756965 w 12192000"/>
              <a:gd name="connsiteY161" fmla="*/ 57636 h 4939827"/>
              <a:gd name="connsiteX162" fmla="*/ 6819400 w 12192000"/>
              <a:gd name="connsiteY162" fmla="*/ 30742 h 4939827"/>
              <a:gd name="connsiteX163" fmla="*/ 6986370 w 12192000"/>
              <a:gd name="connsiteY163" fmla="*/ 12659 h 4939827"/>
              <a:gd name="connsiteX164" fmla="*/ 6989536 w 12192000"/>
              <a:gd name="connsiteY164" fmla="*/ 14528 h 4939827"/>
              <a:gd name="connsiteX165" fmla="*/ 7015933 w 12192000"/>
              <a:gd name="connsiteY165" fmla="*/ 9653 h 4939827"/>
              <a:gd name="connsiteX166" fmla="*/ 7020592 w 12192000"/>
              <a:gd name="connsiteY166" fmla="*/ 1651 h 4939827"/>
              <a:gd name="connsiteX167" fmla="*/ 7025905 w 12192000"/>
              <a:gd name="connsiteY16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30844 w 12192000"/>
              <a:gd name="connsiteY115" fmla="*/ 225861 h 4939827"/>
              <a:gd name="connsiteX116" fmla="*/ 3103677 w 12192000"/>
              <a:gd name="connsiteY116" fmla="*/ 209527 h 4939827"/>
              <a:gd name="connsiteX117" fmla="*/ 3126759 w 12192000"/>
              <a:gd name="connsiteY117" fmla="*/ 211226 h 4939827"/>
              <a:gd name="connsiteX118" fmla="*/ 3164020 w 12192000"/>
              <a:gd name="connsiteY118" fmla="*/ 212779 h 4939827"/>
              <a:gd name="connsiteX119" fmla="*/ 3285019 w 12192000"/>
              <a:gd name="connsiteY119" fmla="*/ 220535 h 4939827"/>
              <a:gd name="connsiteX120" fmla="*/ 3365154 w 12192000"/>
              <a:gd name="connsiteY120" fmla="*/ 226416 h 4939827"/>
              <a:gd name="connsiteX121" fmla="*/ 3367507 w 12192000"/>
              <a:gd name="connsiteY121" fmla="*/ 225416 h 4939827"/>
              <a:gd name="connsiteX122" fmla="*/ 3387567 w 12192000"/>
              <a:gd name="connsiteY122" fmla="*/ 227103 h 4939827"/>
              <a:gd name="connsiteX123" fmla="*/ 3498001 w 12192000"/>
              <a:gd name="connsiteY123" fmla="*/ 231941 h 4939827"/>
              <a:gd name="connsiteX124" fmla="*/ 3561557 w 12192000"/>
              <a:gd name="connsiteY124" fmla="*/ 228095 h 4939827"/>
              <a:gd name="connsiteX125" fmla="*/ 3611920 w 12192000"/>
              <a:gd name="connsiteY125" fmla="*/ 218094 h 4939827"/>
              <a:gd name="connsiteX126" fmla="*/ 3620528 w 12192000"/>
              <a:gd name="connsiteY126" fmla="*/ 218788 h 4939827"/>
              <a:gd name="connsiteX127" fmla="*/ 3620766 w 12192000"/>
              <a:gd name="connsiteY127" fmla="*/ 218511 h 4939827"/>
              <a:gd name="connsiteX128" fmla="*/ 3629977 w 12192000"/>
              <a:gd name="connsiteY128" fmla="*/ 218664 h 4939827"/>
              <a:gd name="connsiteX129" fmla="*/ 3636217 w 12192000"/>
              <a:gd name="connsiteY129" fmla="*/ 220048 h 4939827"/>
              <a:gd name="connsiteX130" fmla="*/ 3709484 w 12192000"/>
              <a:gd name="connsiteY130" fmla="*/ 186927 h 4939827"/>
              <a:gd name="connsiteX131" fmla="*/ 3761342 w 12192000"/>
              <a:gd name="connsiteY131" fmla="*/ 177474 h 4939827"/>
              <a:gd name="connsiteX132" fmla="*/ 3799748 w 12192000"/>
              <a:gd name="connsiteY132" fmla="*/ 167154 h 4939827"/>
              <a:gd name="connsiteX133" fmla="*/ 3922756 w 12192000"/>
              <a:gd name="connsiteY133" fmla="*/ 194044 h 4939827"/>
              <a:gd name="connsiteX134" fmla="*/ 4028476 w 12192000"/>
              <a:gd name="connsiteY134" fmla="*/ 223679 h 4939827"/>
              <a:gd name="connsiteX135" fmla="*/ 4191582 w 12192000"/>
              <a:gd name="connsiteY135" fmla="*/ 238952 h 4939827"/>
              <a:gd name="connsiteX136" fmla="*/ 4251024 w 12192000"/>
              <a:gd name="connsiteY136" fmla="*/ 240874 h 4939827"/>
              <a:gd name="connsiteX137" fmla="*/ 4355275 w 12192000"/>
              <a:gd name="connsiteY137" fmla="*/ 260205 h 4939827"/>
              <a:gd name="connsiteX138" fmla="*/ 4423807 w 12192000"/>
              <a:gd name="connsiteY138" fmla="*/ 270366 h 4939827"/>
              <a:gd name="connsiteX139" fmla="*/ 4558432 w 12192000"/>
              <a:gd name="connsiteY139" fmla="*/ 269194 h 4939827"/>
              <a:gd name="connsiteX140" fmla="*/ 4635061 w 12192000"/>
              <a:gd name="connsiteY140" fmla="*/ 280682 h 4939827"/>
              <a:gd name="connsiteX141" fmla="*/ 4807427 w 12192000"/>
              <a:gd name="connsiteY141" fmla="*/ 276835 h 4939827"/>
              <a:gd name="connsiteX142" fmla="*/ 5028933 w 12192000"/>
              <a:gd name="connsiteY142" fmla="*/ 183887 h 4939827"/>
              <a:gd name="connsiteX143" fmla="*/ 5093642 w 12192000"/>
              <a:gd name="connsiteY143" fmla="*/ 177214 h 4939827"/>
              <a:gd name="connsiteX144" fmla="*/ 5102642 w 12192000"/>
              <a:gd name="connsiteY144" fmla="*/ 186816 h 4939827"/>
              <a:gd name="connsiteX145" fmla="*/ 5193590 w 12192000"/>
              <a:gd name="connsiteY145" fmla="*/ 156458 h 4939827"/>
              <a:gd name="connsiteX146" fmla="*/ 5323922 w 12192000"/>
              <a:gd name="connsiteY146" fmla="*/ 146332 h 4939827"/>
              <a:gd name="connsiteX147" fmla="*/ 5421860 w 12192000"/>
              <a:gd name="connsiteY147" fmla="*/ 167298 h 4939827"/>
              <a:gd name="connsiteX148" fmla="*/ 5476948 w 12192000"/>
              <a:gd name="connsiteY148" fmla="*/ 173249 h 4939827"/>
              <a:gd name="connsiteX149" fmla="*/ 5516842 w 12192000"/>
              <a:gd name="connsiteY149" fmla="*/ 184018 h 4939827"/>
              <a:gd name="connsiteX150" fmla="*/ 5619415 w 12192000"/>
              <a:gd name="connsiteY150" fmla="*/ 176781 h 4939827"/>
              <a:gd name="connsiteX151" fmla="*/ 5789867 w 12192000"/>
              <a:gd name="connsiteY151" fmla="*/ 150304 h 4939827"/>
              <a:gd name="connsiteX152" fmla="*/ 5825953 w 12192000"/>
              <a:gd name="connsiteY152" fmla="*/ 147907 h 4939827"/>
              <a:gd name="connsiteX153" fmla="*/ 5856168 w 12192000"/>
              <a:gd name="connsiteY153" fmla="*/ 158719 h 4939827"/>
              <a:gd name="connsiteX154" fmla="*/ 5862476 w 12192000"/>
              <a:gd name="connsiteY154" fmla="*/ 172447 h 4939827"/>
              <a:gd name="connsiteX155" fmla="*/ 5882195 w 12192000"/>
              <a:gd name="connsiteY155" fmla="*/ 173195 h 4939827"/>
              <a:gd name="connsiteX156" fmla="*/ 5887271 w 12192000"/>
              <a:gd name="connsiteY156" fmla="*/ 176084 h 4939827"/>
              <a:gd name="connsiteX157" fmla="*/ 5921577 w 12192000"/>
              <a:gd name="connsiteY157" fmla="*/ 169858 h 4939827"/>
              <a:gd name="connsiteX158" fmla="*/ 5983240 w 12192000"/>
              <a:gd name="connsiteY158" fmla="*/ 152755 h 4939827"/>
              <a:gd name="connsiteX159" fmla="*/ 6152287 w 12192000"/>
              <a:gd name="connsiteY159" fmla="*/ 116736 h 4939827"/>
              <a:gd name="connsiteX160" fmla="*/ 6415830 w 12192000"/>
              <a:gd name="connsiteY160" fmla="*/ 136006 h 4939827"/>
              <a:gd name="connsiteX161" fmla="*/ 6756965 w 12192000"/>
              <a:gd name="connsiteY161" fmla="*/ 57636 h 4939827"/>
              <a:gd name="connsiteX162" fmla="*/ 6819400 w 12192000"/>
              <a:gd name="connsiteY162" fmla="*/ 30742 h 4939827"/>
              <a:gd name="connsiteX163" fmla="*/ 6986370 w 12192000"/>
              <a:gd name="connsiteY163" fmla="*/ 12659 h 4939827"/>
              <a:gd name="connsiteX164" fmla="*/ 6989536 w 12192000"/>
              <a:gd name="connsiteY164" fmla="*/ 14528 h 4939827"/>
              <a:gd name="connsiteX165" fmla="*/ 7015933 w 12192000"/>
              <a:gd name="connsiteY165" fmla="*/ 9653 h 4939827"/>
              <a:gd name="connsiteX166" fmla="*/ 7020592 w 12192000"/>
              <a:gd name="connsiteY166" fmla="*/ 1651 h 4939827"/>
              <a:gd name="connsiteX167" fmla="*/ 7025905 w 12192000"/>
              <a:gd name="connsiteY16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3030844 w 12192000"/>
              <a:gd name="connsiteY114" fmla="*/ 225861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87089 w 12192000"/>
              <a:gd name="connsiteY55" fmla="*/ 303891 h 4939827"/>
              <a:gd name="connsiteX56" fmla="*/ 9371484 w 12192000"/>
              <a:gd name="connsiteY56" fmla="*/ 329634 h 4939827"/>
              <a:gd name="connsiteX57" fmla="*/ 9404829 w 12192000"/>
              <a:gd name="connsiteY57" fmla="*/ 339038 h 4939827"/>
              <a:gd name="connsiteX58" fmla="*/ 9427021 w 12192000"/>
              <a:gd name="connsiteY58" fmla="*/ 358784 h 4939827"/>
              <a:gd name="connsiteX59" fmla="*/ 9670844 w 12192000"/>
              <a:gd name="connsiteY59" fmla="*/ 405128 h 4939827"/>
              <a:gd name="connsiteX60" fmla="*/ 9816083 w 12192000"/>
              <a:gd name="connsiteY60" fmla="*/ 416573 h 4939827"/>
              <a:gd name="connsiteX61" fmla="*/ 9936741 w 12192000"/>
              <a:gd name="connsiteY61" fmla="*/ 437044 h 4939827"/>
              <a:gd name="connsiteX62" fmla="*/ 10050093 w 12192000"/>
              <a:gd name="connsiteY62" fmla="*/ 443783 h 4939827"/>
              <a:gd name="connsiteX63" fmla="*/ 10130090 w 12192000"/>
              <a:gd name="connsiteY63" fmla="*/ 459520 h 4939827"/>
              <a:gd name="connsiteX64" fmla="*/ 10173456 w 12192000"/>
              <a:gd name="connsiteY64" fmla="*/ 457749 h 4939827"/>
              <a:gd name="connsiteX65" fmla="*/ 10218232 w 12192000"/>
              <a:gd name="connsiteY65" fmla="*/ 459820 h 4939827"/>
              <a:gd name="connsiteX66" fmla="*/ 10354176 w 12192000"/>
              <a:gd name="connsiteY66" fmla="*/ 471377 h 4939827"/>
              <a:gd name="connsiteX67" fmla="*/ 10430681 w 12192000"/>
              <a:gd name="connsiteY67" fmla="*/ 481226 h 4939827"/>
              <a:gd name="connsiteX68" fmla="*/ 10478169 w 12192000"/>
              <a:gd name="connsiteY68" fmla="*/ 481774 h 4939827"/>
              <a:gd name="connsiteX69" fmla="*/ 10540907 w 12192000"/>
              <a:gd name="connsiteY69" fmla="*/ 485607 h 4939827"/>
              <a:gd name="connsiteX70" fmla="*/ 10614941 w 12192000"/>
              <a:gd name="connsiteY70" fmla="*/ 487592 h 4939827"/>
              <a:gd name="connsiteX71" fmla="*/ 10674098 w 12192000"/>
              <a:gd name="connsiteY71" fmla="*/ 521656 h 4939827"/>
              <a:gd name="connsiteX72" fmla="*/ 10874834 w 12192000"/>
              <a:gd name="connsiteY72" fmla="*/ 574867 h 4939827"/>
              <a:gd name="connsiteX73" fmla="*/ 10944981 w 12192000"/>
              <a:gd name="connsiteY73" fmla="*/ 615042 h 4939827"/>
              <a:gd name="connsiteX74" fmla="*/ 11006376 w 12192000"/>
              <a:gd name="connsiteY74" fmla="*/ 645957 h 4939827"/>
              <a:gd name="connsiteX75" fmla="*/ 11076308 w 12192000"/>
              <a:gd name="connsiteY75" fmla="*/ 675698 h 4939827"/>
              <a:gd name="connsiteX76" fmla="*/ 11148789 w 12192000"/>
              <a:gd name="connsiteY76" fmla="*/ 685041 h 4939827"/>
              <a:gd name="connsiteX77" fmla="*/ 11249129 w 12192000"/>
              <a:gd name="connsiteY77" fmla="*/ 684218 h 4939827"/>
              <a:gd name="connsiteX78" fmla="*/ 11299915 w 12192000"/>
              <a:gd name="connsiteY78" fmla="*/ 692177 h 4939827"/>
              <a:gd name="connsiteX79" fmla="*/ 11386973 w 12192000"/>
              <a:gd name="connsiteY79" fmla="*/ 708209 h 4939827"/>
              <a:gd name="connsiteX80" fmla="*/ 11500105 w 12192000"/>
              <a:gd name="connsiteY80" fmla="*/ 735014 h 4939827"/>
              <a:gd name="connsiteX81" fmla="*/ 11621735 w 12192000"/>
              <a:gd name="connsiteY81" fmla="*/ 789584 h 4939827"/>
              <a:gd name="connsiteX82" fmla="*/ 11691200 w 12192000"/>
              <a:gd name="connsiteY82" fmla="*/ 867902 h 4939827"/>
              <a:gd name="connsiteX83" fmla="*/ 11819427 w 12192000"/>
              <a:gd name="connsiteY83" fmla="*/ 911634 h 4939827"/>
              <a:gd name="connsiteX84" fmla="*/ 11969720 w 12192000"/>
              <a:gd name="connsiteY84" fmla="*/ 964737 h 4939827"/>
              <a:gd name="connsiteX85" fmla="*/ 12055766 w 12192000"/>
              <a:gd name="connsiteY85" fmla="*/ 991268 h 4939827"/>
              <a:gd name="connsiteX86" fmla="*/ 12171539 w 12192000"/>
              <a:gd name="connsiteY86" fmla="*/ 995427 h 4939827"/>
              <a:gd name="connsiteX87" fmla="*/ 12187831 w 12192000"/>
              <a:gd name="connsiteY87" fmla="*/ 996580 h 4939827"/>
              <a:gd name="connsiteX88" fmla="*/ 12192000 w 12192000"/>
              <a:gd name="connsiteY88" fmla="*/ 996726 h 4939827"/>
              <a:gd name="connsiteX89" fmla="*/ 12192000 w 12192000"/>
              <a:gd name="connsiteY89" fmla="*/ 4939827 h 4939827"/>
              <a:gd name="connsiteX90" fmla="*/ 0 w 12192000"/>
              <a:gd name="connsiteY90" fmla="*/ 4939827 h 4939827"/>
              <a:gd name="connsiteX91" fmla="*/ 0 w 12192000"/>
              <a:gd name="connsiteY91" fmla="*/ 512043 h 4939827"/>
              <a:gd name="connsiteX92" fmla="*/ 7381 w 12192000"/>
              <a:gd name="connsiteY92" fmla="*/ 512580 h 4939827"/>
              <a:gd name="connsiteX93" fmla="*/ 100029 w 12192000"/>
              <a:gd name="connsiteY93" fmla="*/ 504758 h 4939827"/>
              <a:gd name="connsiteX94" fmla="*/ 155244 w 12192000"/>
              <a:gd name="connsiteY94" fmla="*/ 525130 h 4939827"/>
              <a:gd name="connsiteX95" fmla="*/ 254366 w 12192000"/>
              <a:gd name="connsiteY95" fmla="*/ 534449 h 4939827"/>
              <a:gd name="connsiteX96" fmla="*/ 447292 w 12192000"/>
              <a:gd name="connsiteY96" fmla="*/ 542725 h 4939827"/>
              <a:gd name="connsiteX97" fmla="*/ 628105 w 12192000"/>
              <a:gd name="connsiteY97" fmla="*/ 547853 h 4939827"/>
              <a:gd name="connsiteX98" fmla="*/ 783146 w 12192000"/>
              <a:gd name="connsiteY98" fmla="*/ 591799 h 4939827"/>
              <a:gd name="connsiteX99" fmla="*/ 1043676 w 12192000"/>
              <a:gd name="connsiteY99" fmla="*/ 591887 h 4939827"/>
              <a:gd name="connsiteX100" fmla="*/ 1281816 w 12192000"/>
              <a:gd name="connsiteY100" fmla="*/ 520946 h 4939827"/>
              <a:gd name="connsiteX101" fmla="*/ 1486347 w 12192000"/>
              <a:gd name="connsiteY101" fmla="*/ 487310 h 4939827"/>
              <a:gd name="connsiteX102" fmla="*/ 1568079 w 12192000"/>
              <a:gd name="connsiteY102" fmla="*/ 462531 h 4939827"/>
              <a:gd name="connsiteX103" fmla="*/ 1622516 w 12192000"/>
              <a:gd name="connsiteY103" fmla="*/ 466058 h 4939827"/>
              <a:gd name="connsiteX104" fmla="*/ 1655457 w 12192000"/>
              <a:gd name="connsiteY104" fmla="*/ 465359 h 4939827"/>
              <a:gd name="connsiteX105" fmla="*/ 1717454 w 12192000"/>
              <a:gd name="connsiteY105" fmla="*/ 417203 h 4939827"/>
              <a:gd name="connsiteX106" fmla="*/ 1913794 w 12192000"/>
              <a:gd name="connsiteY106" fmla="*/ 365255 h 4939827"/>
              <a:gd name="connsiteX107" fmla="*/ 2129762 w 12192000"/>
              <a:gd name="connsiteY107" fmla="*/ 367832 h 4939827"/>
              <a:gd name="connsiteX108" fmla="*/ 2376970 w 12192000"/>
              <a:gd name="connsiteY108" fmla="*/ 350129 h 4939827"/>
              <a:gd name="connsiteX109" fmla="*/ 2480155 w 12192000"/>
              <a:gd name="connsiteY109" fmla="*/ 359227 h 4939827"/>
              <a:gd name="connsiteX110" fmla="*/ 2586782 w 12192000"/>
              <a:gd name="connsiteY110" fmla="*/ 339352 h 4939827"/>
              <a:gd name="connsiteX111" fmla="*/ 2679617 w 12192000"/>
              <a:gd name="connsiteY111" fmla="*/ 305383 h 4939827"/>
              <a:gd name="connsiteX112" fmla="*/ 2788947 w 12192000"/>
              <a:gd name="connsiteY112" fmla="*/ 250375 h 4939827"/>
              <a:gd name="connsiteX113" fmla="*/ 2965530 w 12192000"/>
              <a:gd name="connsiteY113" fmla="*/ 245958 h 4939827"/>
              <a:gd name="connsiteX114" fmla="*/ 3103677 w 12192000"/>
              <a:gd name="connsiteY114" fmla="*/ 209527 h 4939827"/>
              <a:gd name="connsiteX115" fmla="*/ 3126759 w 12192000"/>
              <a:gd name="connsiteY115" fmla="*/ 211226 h 4939827"/>
              <a:gd name="connsiteX116" fmla="*/ 3164020 w 12192000"/>
              <a:gd name="connsiteY116" fmla="*/ 212779 h 4939827"/>
              <a:gd name="connsiteX117" fmla="*/ 3285019 w 12192000"/>
              <a:gd name="connsiteY117" fmla="*/ 220535 h 4939827"/>
              <a:gd name="connsiteX118" fmla="*/ 3365154 w 12192000"/>
              <a:gd name="connsiteY118" fmla="*/ 226416 h 4939827"/>
              <a:gd name="connsiteX119" fmla="*/ 3367507 w 12192000"/>
              <a:gd name="connsiteY119" fmla="*/ 225416 h 4939827"/>
              <a:gd name="connsiteX120" fmla="*/ 3387567 w 12192000"/>
              <a:gd name="connsiteY120" fmla="*/ 227103 h 4939827"/>
              <a:gd name="connsiteX121" fmla="*/ 3498001 w 12192000"/>
              <a:gd name="connsiteY121" fmla="*/ 231941 h 4939827"/>
              <a:gd name="connsiteX122" fmla="*/ 3561557 w 12192000"/>
              <a:gd name="connsiteY122" fmla="*/ 228095 h 4939827"/>
              <a:gd name="connsiteX123" fmla="*/ 3611920 w 12192000"/>
              <a:gd name="connsiteY123" fmla="*/ 218094 h 4939827"/>
              <a:gd name="connsiteX124" fmla="*/ 3620528 w 12192000"/>
              <a:gd name="connsiteY124" fmla="*/ 218788 h 4939827"/>
              <a:gd name="connsiteX125" fmla="*/ 3620766 w 12192000"/>
              <a:gd name="connsiteY125" fmla="*/ 218511 h 4939827"/>
              <a:gd name="connsiteX126" fmla="*/ 3629977 w 12192000"/>
              <a:gd name="connsiteY126" fmla="*/ 218664 h 4939827"/>
              <a:gd name="connsiteX127" fmla="*/ 3636217 w 12192000"/>
              <a:gd name="connsiteY127" fmla="*/ 220048 h 4939827"/>
              <a:gd name="connsiteX128" fmla="*/ 3709484 w 12192000"/>
              <a:gd name="connsiteY128" fmla="*/ 186927 h 4939827"/>
              <a:gd name="connsiteX129" fmla="*/ 3761342 w 12192000"/>
              <a:gd name="connsiteY129" fmla="*/ 177474 h 4939827"/>
              <a:gd name="connsiteX130" fmla="*/ 3799748 w 12192000"/>
              <a:gd name="connsiteY130" fmla="*/ 167154 h 4939827"/>
              <a:gd name="connsiteX131" fmla="*/ 3922756 w 12192000"/>
              <a:gd name="connsiteY131" fmla="*/ 194044 h 4939827"/>
              <a:gd name="connsiteX132" fmla="*/ 4028476 w 12192000"/>
              <a:gd name="connsiteY132" fmla="*/ 223679 h 4939827"/>
              <a:gd name="connsiteX133" fmla="*/ 4191582 w 12192000"/>
              <a:gd name="connsiteY133" fmla="*/ 238952 h 4939827"/>
              <a:gd name="connsiteX134" fmla="*/ 4251024 w 12192000"/>
              <a:gd name="connsiteY134" fmla="*/ 240874 h 4939827"/>
              <a:gd name="connsiteX135" fmla="*/ 4355275 w 12192000"/>
              <a:gd name="connsiteY135" fmla="*/ 260205 h 4939827"/>
              <a:gd name="connsiteX136" fmla="*/ 4423807 w 12192000"/>
              <a:gd name="connsiteY136" fmla="*/ 270366 h 4939827"/>
              <a:gd name="connsiteX137" fmla="*/ 4558432 w 12192000"/>
              <a:gd name="connsiteY137" fmla="*/ 269194 h 4939827"/>
              <a:gd name="connsiteX138" fmla="*/ 4635061 w 12192000"/>
              <a:gd name="connsiteY138" fmla="*/ 280682 h 4939827"/>
              <a:gd name="connsiteX139" fmla="*/ 4807427 w 12192000"/>
              <a:gd name="connsiteY139" fmla="*/ 276835 h 4939827"/>
              <a:gd name="connsiteX140" fmla="*/ 5028933 w 12192000"/>
              <a:gd name="connsiteY140" fmla="*/ 183887 h 4939827"/>
              <a:gd name="connsiteX141" fmla="*/ 5093642 w 12192000"/>
              <a:gd name="connsiteY141" fmla="*/ 177214 h 4939827"/>
              <a:gd name="connsiteX142" fmla="*/ 5102642 w 12192000"/>
              <a:gd name="connsiteY142" fmla="*/ 186816 h 4939827"/>
              <a:gd name="connsiteX143" fmla="*/ 5193590 w 12192000"/>
              <a:gd name="connsiteY143" fmla="*/ 156458 h 4939827"/>
              <a:gd name="connsiteX144" fmla="*/ 5323922 w 12192000"/>
              <a:gd name="connsiteY144" fmla="*/ 146332 h 4939827"/>
              <a:gd name="connsiteX145" fmla="*/ 5421860 w 12192000"/>
              <a:gd name="connsiteY145" fmla="*/ 167298 h 4939827"/>
              <a:gd name="connsiteX146" fmla="*/ 5476948 w 12192000"/>
              <a:gd name="connsiteY146" fmla="*/ 173249 h 4939827"/>
              <a:gd name="connsiteX147" fmla="*/ 5516842 w 12192000"/>
              <a:gd name="connsiteY147" fmla="*/ 184018 h 4939827"/>
              <a:gd name="connsiteX148" fmla="*/ 5619415 w 12192000"/>
              <a:gd name="connsiteY148" fmla="*/ 176781 h 4939827"/>
              <a:gd name="connsiteX149" fmla="*/ 5789867 w 12192000"/>
              <a:gd name="connsiteY149" fmla="*/ 150304 h 4939827"/>
              <a:gd name="connsiteX150" fmla="*/ 5825953 w 12192000"/>
              <a:gd name="connsiteY150" fmla="*/ 147907 h 4939827"/>
              <a:gd name="connsiteX151" fmla="*/ 5856168 w 12192000"/>
              <a:gd name="connsiteY151" fmla="*/ 158719 h 4939827"/>
              <a:gd name="connsiteX152" fmla="*/ 5862476 w 12192000"/>
              <a:gd name="connsiteY152" fmla="*/ 172447 h 4939827"/>
              <a:gd name="connsiteX153" fmla="*/ 5882195 w 12192000"/>
              <a:gd name="connsiteY153" fmla="*/ 173195 h 4939827"/>
              <a:gd name="connsiteX154" fmla="*/ 5887271 w 12192000"/>
              <a:gd name="connsiteY154" fmla="*/ 176084 h 4939827"/>
              <a:gd name="connsiteX155" fmla="*/ 5921577 w 12192000"/>
              <a:gd name="connsiteY155" fmla="*/ 169858 h 4939827"/>
              <a:gd name="connsiteX156" fmla="*/ 5983240 w 12192000"/>
              <a:gd name="connsiteY156" fmla="*/ 152755 h 4939827"/>
              <a:gd name="connsiteX157" fmla="*/ 6152287 w 12192000"/>
              <a:gd name="connsiteY157" fmla="*/ 116736 h 4939827"/>
              <a:gd name="connsiteX158" fmla="*/ 6415830 w 12192000"/>
              <a:gd name="connsiteY158" fmla="*/ 136006 h 4939827"/>
              <a:gd name="connsiteX159" fmla="*/ 6756965 w 12192000"/>
              <a:gd name="connsiteY159" fmla="*/ 57636 h 4939827"/>
              <a:gd name="connsiteX160" fmla="*/ 6819400 w 12192000"/>
              <a:gd name="connsiteY160" fmla="*/ 30742 h 4939827"/>
              <a:gd name="connsiteX161" fmla="*/ 6986370 w 12192000"/>
              <a:gd name="connsiteY161" fmla="*/ 12659 h 4939827"/>
              <a:gd name="connsiteX162" fmla="*/ 6989536 w 12192000"/>
              <a:gd name="connsiteY162" fmla="*/ 14528 h 4939827"/>
              <a:gd name="connsiteX163" fmla="*/ 7015933 w 12192000"/>
              <a:gd name="connsiteY163" fmla="*/ 9653 h 4939827"/>
              <a:gd name="connsiteX164" fmla="*/ 7020592 w 12192000"/>
              <a:gd name="connsiteY164" fmla="*/ 1651 h 4939827"/>
              <a:gd name="connsiteX165" fmla="*/ 7025905 w 12192000"/>
              <a:gd name="connsiteY165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371484 w 12192000"/>
              <a:gd name="connsiteY55" fmla="*/ 329634 h 4939827"/>
              <a:gd name="connsiteX56" fmla="*/ 9404829 w 12192000"/>
              <a:gd name="connsiteY56" fmla="*/ 339038 h 4939827"/>
              <a:gd name="connsiteX57" fmla="*/ 9427021 w 12192000"/>
              <a:gd name="connsiteY57" fmla="*/ 358784 h 4939827"/>
              <a:gd name="connsiteX58" fmla="*/ 9670844 w 12192000"/>
              <a:gd name="connsiteY58" fmla="*/ 405128 h 4939827"/>
              <a:gd name="connsiteX59" fmla="*/ 9816083 w 12192000"/>
              <a:gd name="connsiteY59" fmla="*/ 416573 h 4939827"/>
              <a:gd name="connsiteX60" fmla="*/ 9936741 w 12192000"/>
              <a:gd name="connsiteY60" fmla="*/ 437044 h 4939827"/>
              <a:gd name="connsiteX61" fmla="*/ 10050093 w 12192000"/>
              <a:gd name="connsiteY61" fmla="*/ 443783 h 4939827"/>
              <a:gd name="connsiteX62" fmla="*/ 10130090 w 12192000"/>
              <a:gd name="connsiteY62" fmla="*/ 459520 h 4939827"/>
              <a:gd name="connsiteX63" fmla="*/ 10173456 w 12192000"/>
              <a:gd name="connsiteY63" fmla="*/ 457749 h 4939827"/>
              <a:gd name="connsiteX64" fmla="*/ 10218232 w 12192000"/>
              <a:gd name="connsiteY64" fmla="*/ 459820 h 4939827"/>
              <a:gd name="connsiteX65" fmla="*/ 10354176 w 12192000"/>
              <a:gd name="connsiteY65" fmla="*/ 471377 h 4939827"/>
              <a:gd name="connsiteX66" fmla="*/ 10430681 w 12192000"/>
              <a:gd name="connsiteY66" fmla="*/ 481226 h 4939827"/>
              <a:gd name="connsiteX67" fmla="*/ 10478169 w 12192000"/>
              <a:gd name="connsiteY67" fmla="*/ 481774 h 4939827"/>
              <a:gd name="connsiteX68" fmla="*/ 10540907 w 12192000"/>
              <a:gd name="connsiteY68" fmla="*/ 485607 h 4939827"/>
              <a:gd name="connsiteX69" fmla="*/ 10614941 w 12192000"/>
              <a:gd name="connsiteY69" fmla="*/ 487592 h 4939827"/>
              <a:gd name="connsiteX70" fmla="*/ 10674098 w 12192000"/>
              <a:gd name="connsiteY70" fmla="*/ 521656 h 4939827"/>
              <a:gd name="connsiteX71" fmla="*/ 10874834 w 12192000"/>
              <a:gd name="connsiteY71" fmla="*/ 574867 h 4939827"/>
              <a:gd name="connsiteX72" fmla="*/ 10944981 w 12192000"/>
              <a:gd name="connsiteY72" fmla="*/ 615042 h 4939827"/>
              <a:gd name="connsiteX73" fmla="*/ 11006376 w 12192000"/>
              <a:gd name="connsiteY73" fmla="*/ 645957 h 4939827"/>
              <a:gd name="connsiteX74" fmla="*/ 11076308 w 12192000"/>
              <a:gd name="connsiteY74" fmla="*/ 675698 h 4939827"/>
              <a:gd name="connsiteX75" fmla="*/ 11148789 w 12192000"/>
              <a:gd name="connsiteY75" fmla="*/ 685041 h 4939827"/>
              <a:gd name="connsiteX76" fmla="*/ 11249129 w 12192000"/>
              <a:gd name="connsiteY76" fmla="*/ 684218 h 4939827"/>
              <a:gd name="connsiteX77" fmla="*/ 11299915 w 12192000"/>
              <a:gd name="connsiteY77" fmla="*/ 692177 h 4939827"/>
              <a:gd name="connsiteX78" fmla="*/ 11386973 w 12192000"/>
              <a:gd name="connsiteY78" fmla="*/ 708209 h 4939827"/>
              <a:gd name="connsiteX79" fmla="*/ 11500105 w 12192000"/>
              <a:gd name="connsiteY79" fmla="*/ 735014 h 4939827"/>
              <a:gd name="connsiteX80" fmla="*/ 11621735 w 12192000"/>
              <a:gd name="connsiteY80" fmla="*/ 789584 h 4939827"/>
              <a:gd name="connsiteX81" fmla="*/ 11691200 w 12192000"/>
              <a:gd name="connsiteY81" fmla="*/ 867902 h 4939827"/>
              <a:gd name="connsiteX82" fmla="*/ 11819427 w 12192000"/>
              <a:gd name="connsiteY82" fmla="*/ 911634 h 4939827"/>
              <a:gd name="connsiteX83" fmla="*/ 11969720 w 12192000"/>
              <a:gd name="connsiteY83" fmla="*/ 964737 h 4939827"/>
              <a:gd name="connsiteX84" fmla="*/ 12055766 w 12192000"/>
              <a:gd name="connsiteY84" fmla="*/ 991268 h 4939827"/>
              <a:gd name="connsiteX85" fmla="*/ 12171539 w 12192000"/>
              <a:gd name="connsiteY85" fmla="*/ 995427 h 4939827"/>
              <a:gd name="connsiteX86" fmla="*/ 12187831 w 12192000"/>
              <a:gd name="connsiteY86" fmla="*/ 996580 h 4939827"/>
              <a:gd name="connsiteX87" fmla="*/ 12192000 w 12192000"/>
              <a:gd name="connsiteY87" fmla="*/ 996726 h 4939827"/>
              <a:gd name="connsiteX88" fmla="*/ 12192000 w 12192000"/>
              <a:gd name="connsiteY88" fmla="*/ 4939827 h 4939827"/>
              <a:gd name="connsiteX89" fmla="*/ 0 w 12192000"/>
              <a:gd name="connsiteY89" fmla="*/ 4939827 h 4939827"/>
              <a:gd name="connsiteX90" fmla="*/ 0 w 12192000"/>
              <a:gd name="connsiteY90" fmla="*/ 512043 h 4939827"/>
              <a:gd name="connsiteX91" fmla="*/ 7381 w 12192000"/>
              <a:gd name="connsiteY91" fmla="*/ 512580 h 4939827"/>
              <a:gd name="connsiteX92" fmla="*/ 100029 w 12192000"/>
              <a:gd name="connsiteY92" fmla="*/ 504758 h 4939827"/>
              <a:gd name="connsiteX93" fmla="*/ 155244 w 12192000"/>
              <a:gd name="connsiteY93" fmla="*/ 525130 h 4939827"/>
              <a:gd name="connsiteX94" fmla="*/ 254366 w 12192000"/>
              <a:gd name="connsiteY94" fmla="*/ 534449 h 4939827"/>
              <a:gd name="connsiteX95" fmla="*/ 447292 w 12192000"/>
              <a:gd name="connsiteY95" fmla="*/ 542725 h 4939827"/>
              <a:gd name="connsiteX96" fmla="*/ 628105 w 12192000"/>
              <a:gd name="connsiteY96" fmla="*/ 547853 h 4939827"/>
              <a:gd name="connsiteX97" fmla="*/ 783146 w 12192000"/>
              <a:gd name="connsiteY97" fmla="*/ 591799 h 4939827"/>
              <a:gd name="connsiteX98" fmla="*/ 1043676 w 12192000"/>
              <a:gd name="connsiteY98" fmla="*/ 591887 h 4939827"/>
              <a:gd name="connsiteX99" fmla="*/ 1281816 w 12192000"/>
              <a:gd name="connsiteY99" fmla="*/ 520946 h 4939827"/>
              <a:gd name="connsiteX100" fmla="*/ 1486347 w 12192000"/>
              <a:gd name="connsiteY100" fmla="*/ 487310 h 4939827"/>
              <a:gd name="connsiteX101" fmla="*/ 1568079 w 12192000"/>
              <a:gd name="connsiteY101" fmla="*/ 462531 h 4939827"/>
              <a:gd name="connsiteX102" fmla="*/ 1622516 w 12192000"/>
              <a:gd name="connsiteY102" fmla="*/ 466058 h 4939827"/>
              <a:gd name="connsiteX103" fmla="*/ 1655457 w 12192000"/>
              <a:gd name="connsiteY103" fmla="*/ 465359 h 4939827"/>
              <a:gd name="connsiteX104" fmla="*/ 1717454 w 12192000"/>
              <a:gd name="connsiteY104" fmla="*/ 417203 h 4939827"/>
              <a:gd name="connsiteX105" fmla="*/ 1913794 w 12192000"/>
              <a:gd name="connsiteY105" fmla="*/ 365255 h 4939827"/>
              <a:gd name="connsiteX106" fmla="*/ 2129762 w 12192000"/>
              <a:gd name="connsiteY106" fmla="*/ 367832 h 4939827"/>
              <a:gd name="connsiteX107" fmla="*/ 2376970 w 12192000"/>
              <a:gd name="connsiteY107" fmla="*/ 350129 h 4939827"/>
              <a:gd name="connsiteX108" fmla="*/ 2480155 w 12192000"/>
              <a:gd name="connsiteY108" fmla="*/ 359227 h 4939827"/>
              <a:gd name="connsiteX109" fmla="*/ 2586782 w 12192000"/>
              <a:gd name="connsiteY109" fmla="*/ 339352 h 4939827"/>
              <a:gd name="connsiteX110" fmla="*/ 2679617 w 12192000"/>
              <a:gd name="connsiteY110" fmla="*/ 305383 h 4939827"/>
              <a:gd name="connsiteX111" fmla="*/ 2788947 w 12192000"/>
              <a:gd name="connsiteY111" fmla="*/ 250375 h 4939827"/>
              <a:gd name="connsiteX112" fmla="*/ 2965530 w 12192000"/>
              <a:gd name="connsiteY112" fmla="*/ 245958 h 4939827"/>
              <a:gd name="connsiteX113" fmla="*/ 3103677 w 12192000"/>
              <a:gd name="connsiteY113" fmla="*/ 209527 h 4939827"/>
              <a:gd name="connsiteX114" fmla="*/ 3126759 w 12192000"/>
              <a:gd name="connsiteY114" fmla="*/ 211226 h 4939827"/>
              <a:gd name="connsiteX115" fmla="*/ 3164020 w 12192000"/>
              <a:gd name="connsiteY115" fmla="*/ 212779 h 4939827"/>
              <a:gd name="connsiteX116" fmla="*/ 3285019 w 12192000"/>
              <a:gd name="connsiteY116" fmla="*/ 220535 h 4939827"/>
              <a:gd name="connsiteX117" fmla="*/ 3365154 w 12192000"/>
              <a:gd name="connsiteY117" fmla="*/ 226416 h 4939827"/>
              <a:gd name="connsiteX118" fmla="*/ 3367507 w 12192000"/>
              <a:gd name="connsiteY118" fmla="*/ 225416 h 4939827"/>
              <a:gd name="connsiteX119" fmla="*/ 3387567 w 12192000"/>
              <a:gd name="connsiteY119" fmla="*/ 227103 h 4939827"/>
              <a:gd name="connsiteX120" fmla="*/ 3498001 w 12192000"/>
              <a:gd name="connsiteY120" fmla="*/ 231941 h 4939827"/>
              <a:gd name="connsiteX121" fmla="*/ 3561557 w 12192000"/>
              <a:gd name="connsiteY121" fmla="*/ 228095 h 4939827"/>
              <a:gd name="connsiteX122" fmla="*/ 3611920 w 12192000"/>
              <a:gd name="connsiteY122" fmla="*/ 218094 h 4939827"/>
              <a:gd name="connsiteX123" fmla="*/ 3620528 w 12192000"/>
              <a:gd name="connsiteY123" fmla="*/ 218788 h 4939827"/>
              <a:gd name="connsiteX124" fmla="*/ 3620766 w 12192000"/>
              <a:gd name="connsiteY124" fmla="*/ 218511 h 4939827"/>
              <a:gd name="connsiteX125" fmla="*/ 3629977 w 12192000"/>
              <a:gd name="connsiteY125" fmla="*/ 218664 h 4939827"/>
              <a:gd name="connsiteX126" fmla="*/ 3636217 w 12192000"/>
              <a:gd name="connsiteY126" fmla="*/ 220048 h 4939827"/>
              <a:gd name="connsiteX127" fmla="*/ 3709484 w 12192000"/>
              <a:gd name="connsiteY127" fmla="*/ 186927 h 4939827"/>
              <a:gd name="connsiteX128" fmla="*/ 3761342 w 12192000"/>
              <a:gd name="connsiteY128" fmla="*/ 177474 h 4939827"/>
              <a:gd name="connsiteX129" fmla="*/ 3799748 w 12192000"/>
              <a:gd name="connsiteY129" fmla="*/ 167154 h 4939827"/>
              <a:gd name="connsiteX130" fmla="*/ 3922756 w 12192000"/>
              <a:gd name="connsiteY130" fmla="*/ 194044 h 4939827"/>
              <a:gd name="connsiteX131" fmla="*/ 4028476 w 12192000"/>
              <a:gd name="connsiteY131" fmla="*/ 223679 h 4939827"/>
              <a:gd name="connsiteX132" fmla="*/ 4191582 w 12192000"/>
              <a:gd name="connsiteY132" fmla="*/ 238952 h 4939827"/>
              <a:gd name="connsiteX133" fmla="*/ 4251024 w 12192000"/>
              <a:gd name="connsiteY133" fmla="*/ 240874 h 4939827"/>
              <a:gd name="connsiteX134" fmla="*/ 4355275 w 12192000"/>
              <a:gd name="connsiteY134" fmla="*/ 260205 h 4939827"/>
              <a:gd name="connsiteX135" fmla="*/ 4423807 w 12192000"/>
              <a:gd name="connsiteY135" fmla="*/ 270366 h 4939827"/>
              <a:gd name="connsiteX136" fmla="*/ 4558432 w 12192000"/>
              <a:gd name="connsiteY136" fmla="*/ 269194 h 4939827"/>
              <a:gd name="connsiteX137" fmla="*/ 4635061 w 12192000"/>
              <a:gd name="connsiteY137" fmla="*/ 280682 h 4939827"/>
              <a:gd name="connsiteX138" fmla="*/ 4807427 w 12192000"/>
              <a:gd name="connsiteY138" fmla="*/ 276835 h 4939827"/>
              <a:gd name="connsiteX139" fmla="*/ 5028933 w 12192000"/>
              <a:gd name="connsiteY139" fmla="*/ 183887 h 4939827"/>
              <a:gd name="connsiteX140" fmla="*/ 5093642 w 12192000"/>
              <a:gd name="connsiteY140" fmla="*/ 177214 h 4939827"/>
              <a:gd name="connsiteX141" fmla="*/ 5102642 w 12192000"/>
              <a:gd name="connsiteY141" fmla="*/ 186816 h 4939827"/>
              <a:gd name="connsiteX142" fmla="*/ 5193590 w 12192000"/>
              <a:gd name="connsiteY142" fmla="*/ 156458 h 4939827"/>
              <a:gd name="connsiteX143" fmla="*/ 5323922 w 12192000"/>
              <a:gd name="connsiteY143" fmla="*/ 146332 h 4939827"/>
              <a:gd name="connsiteX144" fmla="*/ 5421860 w 12192000"/>
              <a:gd name="connsiteY144" fmla="*/ 167298 h 4939827"/>
              <a:gd name="connsiteX145" fmla="*/ 5476948 w 12192000"/>
              <a:gd name="connsiteY145" fmla="*/ 173249 h 4939827"/>
              <a:gd name="connsiteX146" fmla="*/ 5516842 w 12192000"/>
              <a:gd name="connsiteY146" fmla="*/ 184018 h 4939827"/>
              <a:gd name="connsiteX147" fmla="*/ 5619415 w 12192000"/>
              <a:gd name="connsiteY147" fmla="*/ 176781 h 4939827"/>
              <a:gd name="connsiteX148" fmla="*/ 5789867 w 12192000"/>
              <a:gd name="connsiteY148" fmla="*/ 150304 h 4939827"/>
              <a:gd name="connsiteX149" fmla="*/ 5825953 w 12192000"/>
              <a:gd name="connsiteY149" fmla="*/ 147907 h 4939827"/>
              <a:gd name="connsiteX150" fmla="*/ 5856168 w 12192000"/>
              <a:gd name="connsiteY150" fmla="*/ 158719 h 4939827"/>
              <a:gd name="connsiteX151" fmla="*/ 5862476 w 12192000"/>
              <a:gd name="connsiteY151" fmla="*/ 172447 h 4939827"/>
              <a:gd name="connsiteX152" fmla="*/ 5882195 w 12192000"/>
              <a:gd name="connsiteY152" fmla="*/ 173195 h 4939827"/>
              <a:gd name="connsiteX153" fmla="*/ 5887271 w 12192000"/>
              <a:gd name="connsiteY153" fmla="*/ 176084 h 4939827"/>
              <a:gd name="connsiteX154" fmla="*/ 5921577 w 12192000"/>
              <a:gd name="connsiteY154" fmla="*/ 169858 h 4939827"/>
              <a:gd name="connsiteX155" fmla="*/ 5983240 w 12192000"/>
              <a:gd name="connsiteY155" fmla="*/ 152755 h 4939827"/>
              <a:gd name="connsiteX156" fmla="*/ 6152287 w 12192000"/>
              <a:gd name="connsiteY156" fmla="*/ 116736 h 4939827"/>
              <a:gd name="connsiteX157" fmla="*/ 6415830 w 12192000"/>
              <a:gd name="connsiteY157" fmla="*/ 136006 h 4939827"/>
              <a:gd name="connsiteX158" fmla="*/ 6756965 w 12192000"/>
              <a:gd name="connsiteY158" fmla="*/ 57636 h 4939827"/>
              <a:gd name="connsiteX159" fmla="*/ 6819400 w 12192000"/>
              <a:gd name="connsiteY159" fmla="*/ 30742 h 4939827"/>
              <a:gd name="connsiteX160" fmla="*/ 6986370 w 12192000"/>
              <a:gd name="connsiteY160" fmla="*/ 12659 h 4939827"/>
              <a:gd name="connsiteX161" fmla="*/ 6989536 w 12192000"/>
              <a:gd name="connsiteY161" fmla="*/ 14528 h 4939827"/>
              <a:gd name="connsiteX162" fmla="*/ 7015933 w 12192000"/>
              <a:gd name="connsiteY162" fmla="*/ 9653 h 4939827"/>
              <a:gd name="connsiteX163" fmla="*/ 7020592 w 12192000"/>
              <a:gd name="connsiteY163" fmla="*/ 1651 h 4939827"/>
              <a:gd name="connsiteX164" fmla="*/ 7025905 w 12192000"/>
              <a:gd name="connsiteY164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877301 w 12192000"/>
              <a:gd name="connsiteY15" fmla="*/ 186153 h 4939827"/>
              <a:gd name="connsiteX16" fmla="*/ 7952584 w 12192000"/>
              <a:gd name="connsiteY16" fmla="*/ 170181 h 4939827"/>
              <a:gd name="connsiteX17" fmla="*/ 8009534 w 12192000"/>
              <a:gd name="connsiteY17" fmla="*/ 176441 h 4939827"/>
              <a:gd name="connsiteX18" fmla="*/ 8058681 w 12192000"/>
              <a:gd name="connsiteY18" fmla="*/ 219431 h 4939827"/>
              <a:gd name="connsiteX19" fmla="*/ 8126175 w 12192000"/>
              <a:gd name="connsiteY19" fmla="*/ 240005 h 4939827"/>
              <a:gd name="connsiteX20" fmla="*/ 8166439 w 12192000"/>
              <a:gd name="connsiteY20" fmla="*/ 252699 h 4939827"/>
              <a:gd name="connsiteX21" fmla="*/ 8281371 w 12192000"/>
              <a:gd name="connsiteY21" fmla="*/ 256875 h 4939827"/>
              <a:gd name="connsiteX22" fmla="*/ 8381609 w 12192000"/>
              <a:gd name="connsiteY22" fmla="*/ 240618 h 4939827"/>
              <a:gd name="connsiteX23" fmla="*/ 8406759 w 12192000"/>
              <a:gd name="connsiteY23" fmla="*/ 232517 h 4939827"/>
              <a:gd name="connsiteX24" fmla="*/ 8426506 w 12192000"/>
              <a:gd name="connsiteY24" fmla="*/ 241842 h 4939827"/>
              <a:gd name="connsiteX25" fmla="*/ 8427949 w 12192000"/>
              <a:gd name="connsiteY25" fmla="*/ 240981 h 4939827"/>
              <a:gd name="connsiteX26" fmla="*/ 8441468 w 12192000"/>
              <a:gd name="connsiteY26" fmla="*/ 241157 h 4939827"/>
              <a:gd name="connsiteX27" fmla="*/ 8565757 w 12192000"/>
              <a:gd name="connsiteY27" fmla="*/ 255317 h 4939827"/>
              <a:gd name="connsiteX28" fmla="*/ 8573171 w 12192000"/>
              <a:gd name="connsiteY28" fmla="*/ 258426 h 4939827"/>
              <a:gd name="connsiteX29" fmla="*/ 8573548 w 12192000"/>
              <a:gd name="connsiteY29" fmla="*/ 258241 h 4939827"/>
              <a:gd name="connsiteX30" fmla="*/ 8581827 w 12192000"/>
              <a:gd name="connsiteY30" fmla="*/ 261028 h 4939827"/>
              <a:gd name="connsiteX31" fmla="*/ 8586687 w 12192000"/>
              <a:gd name="connsiteY31" fmla="*/ 264089 h 4939827"/>
              <a:gd name="connsiteX32" fmla="*/ 8601067 w 12192000"/>
              <a:gd name="connsiteY32" fmla="*/ 270114 h 4939827"/>
              <a:gd name="connsiteX33" fmla="*/ 8672650 w 12192000"/>
              <a:gd name="connsiteY33" fmla="*/ 254821 h 4939827"/>
              <a:gd name="connsiteX34" fmla="*/ 8785543 w 12192000"/>
              <a:gd name="connsiteY34" fmla="*/ 263406 h 4939827"/>
              <a:gd name="connsiteX35" fmla="*/ 8830588 w 12192000"/>
              <a:gd name="connsiteY35" fmla="*/ 265483 h 4939827"/>
              <a:gd name="connsiteX36" fmla="*/ 8905142 w 12192000"/>
              <a:gd name="connsiteY36" fmla="*/ 264958 h 4939827"/>
              <a:gd name="connsiteX37" fmla="*/ 8968582 w 12192000"/>
              <a:gd name="connsiteY37" fmla="*/ 262728 h 4939827"/>
              <a:gd name="connsiteX38" fmla="*/ 8972994 w 12192000"/>
              <a:gd name="connsiteY38" fmla="*/ 263284 h 4939827"/>
              <a:gd name="connsiteX39" fmla="*/ 9004605 w 12192000"/>
              <a:gd name="connsiteY39" fmla="*/ 258041 h 4939827"/>
              <a:gd name="connsiteX40" fmla="*/ 9016165 w 12192000"/>
              <a:gd name="connsiteY40" fmla="*/ 261258 h 4939827"/>
              <a:gd name="connsiteX41" fmla="*/ 9043297 w 12192000"/>
              <a:gd name="connsiteY41" fmla="*/ 281547 h 4939827"/>
              <a:gd name="connsiteX42" fmla="*/ 9048315 w 12192000"/>
              <a:gd name="connsiteY42" fmla="*/ 279264 h 4939827"/>
              <a:gd name="connsiteX43" fmla="*/ 9054706 w 12192000"/>
              <a:gd name="connsiteY43" fmla="*/ 278538 h 4939827"/>
              <a:gd name="connsiteX44" fmla="*/ 9070919 w 12192000"/>
              <a:gd name="connsiteY44" fmla="*/ 281810 h 4939827"/>
              <a:gd name="connsiteX45" fmla="*/ 9076813 w 12192000"/>
              <a:gd name="connsiteY45" fmla="*/ 283909 h 4939827"/>
              <a:gd name="connsiteX46" fmla="*/ 9085871 w 12192000"/>
              <a:gd name="connsiteY46" fmla="*/ 285133 h 4939827"/>
              <a:gd name="connsiteX47" fmla="*/ 9086159 w 12192000"/>
              <a:gd name="connsiteY47" fmla="*/ 284887 h 4939827"/>
              <a:gd name="connsiteX48" fmla="*/ 9134606 w 12192000"/>
              <a:gd name="connsiteY48" fmla="*/ 288168 h 4939827"/>
              <a:gd name="connsiteX49" fmla="*/ 9195590 w 12192000"/>
              <a:gd name="connsiteY49" fmla="*/ 279568 h 4939827"/>
              <a:gd name="connsiteX50" fmla="*/ 9219336 w 12192000"/>
              <a:gd name="connsiteY50" fmla="*/ 278133 h 4939827"/>
              <a:gd name="connsiteX51" fmla="*/ 9232362 w 12192000"/>
              <a:gd name="connsiteY51" fmla="*/ 275894 h 4939827"/>
              <a:gd name="connsiteX52" fmla="*/ 9233396 w 12192000"/>
              <a:gd name="connsiteY52" fmla="*/ 274803 h 4939827"/>
              <a:gd name="connsiteX53" fmla="*/ 9256213 w 12192000"/>
              <a:gd name="connsiteY53" fmla="*/ 281576 h 4939827"/>
              <a:gd name="connsiteX54" fmla="*/ 9371484 w 12192000"/>
              <a:gd name="connsiteY54" fmla="*/ 329634 h 4939827"/>
              <a:gd name="connsiteX55" fmla="*/ 9404829 w 12192000"/>
              <a:gd name="connsiteY55" fmla="*/ 339038 h 4939827"/>
              <a:gd name="connsiteX56" fmla="*/ 9427021 w 12192000"/>
              <a:gd name="connsiteY56" fmla="*/ 358784 h 4939827"/>
              <a:gd name="connsiteX57" fmla="*/ 9670844 w 12192000"/>
              <a:gd name="connsiteY57" fmla="*/ 405128 h 4939827"/>
              <a:gd name="connsiteX58" fmla="*/ 9816083 w 12192000"/>
              <a:gd name="connsiteY58" fmla="*/ 416573 h 4939827"/>
              <a:gd name="connsiteX59" fmla="*/ 9936741 w 12192000"/>
              <a:gd name="connsiteY59" fmla="*/ 437044 h 4939827"/>
              <a:gd name="connsiteX60" fmla="*/ 10050093 w 12192000"/>
              <a:gd name="connsiteY60" fmla="*/ 443783 h 4939827"/>
              <a:gd name="connsiteX61" fmla="*/ 10130090 w 12192000"/>
              <a:gd name="connsiteY61" fmla="*/ 459520 h 4939827"/>
              <a:gd name="connsiteX62" fmla="*/ 10173456 w 12192000"/>
              <a:gd name="connsiteY62" fmla="*/ 457749 h 4939827"/>
              <a:gd name="connsiteX63" fmla="*/ 10218232 w 12192000"/>
              <a:gd name="connsiteY63" fmla="*/ 459820 h 4939827"/>
              <a:gd name="connsiteX64" fmla="*/ 10354176 w 12192000"/>
              <a:gd name="connsiteY64" fmla="*/ 471377 h 4939827"/>
              <a:gd name="connsiteX65" fmla="*/ 10430681 w 12192000"/>
              <a:gd name="connsiteY65" fmla="*/ 481226 h 4939827"/>
              <a:gd name="connsiteX66" fmla="*/ 10478169 w 12192000"/>
              <a:gd name="connsiteY66" fmla="*/ 481774 h 4939827"/>
              <a:gd name="connsiteX67" fmla="*/ 10540907 w 12192000"/>
              <a:gd name="connsiteY67" fmla="*/ 485607 h 4939827"/>
              <a:gd name="connsiteX68" fmla="*/ 10614941 w 12192000"/>
              <a:gd name="connsiteY68" fmla="*/ 487592 h 4939827"/>
              <a:gd name="connsiteX69" fmla="*/ 10674098 w 12192000"/>
              <a:gd name="connsiteY69" fmla="*/ 521656 h 4939827"/>
              <a:gd name="connsiteX70" fmla="*/ 10874834 w 12192000"/>
              <a:gd name="connsiteY70" fmla="*/ 574867 h 4939827"/>
              <a:gd name="connsiteX71" fmla="*/ 10944981 w 12192000"/>
              <a:gd name="connsiteY71" fmla="*/ 615042 h 4939827"/>
              <a:gd name="connsiteX72" fmla="*/ 11006376 w 12192000"/>
              <a:gd name="connsiteY72" fmla="*/ 645957 h 4939827"/>
              <a:gd name="connsiteX73" fmla="*/ 11076308 w 12192000"/>
              <a:gd name="connsiteY73" fmla="*/ 675698 h 4939827"/>
              <a:gd name="connsiteX74" fmla="*/ 11148789 w 12192000"/>
              <a:gd name="connsiteY74" fmla="*/ 685041 h 4939827"/>
              <a:gd name="connsiteX75" fmla="*/ 11249129 w 12192000"/>
              <a:gd name="connsiteY75" fmla="*/ 684218 h 4939827"/>
              <a:gd name="connsiteX76" fmla="*/ 11299915 w 12192000"/>
              <a:gd name="connsiteY76" fmla="*/ 692177 h 4939827"/>
              <a:gd name="connsiteX77" fmla="*/ 11386973 w 12192000"/>
              <a:gd name="connsiteY77" fmla="*/ 708209 h 4939827"/>
              <a:gd name="connsiteX78" fmla="*/ 11500105 w 12192000"/>
              <a:gd name="connsiteY78" fmla="*/ 735014 h 4939827"/>
              <a:gd name="connsiteX79" fmla="*/ 11621735 w 12192000"/>
              <a:gd name="connsiteY79" fmla="*/ 789584 h 4939827"/>
              <a:gd name="connsiteX80" fmla="*/ 11691200 w 12192000"/>
              <a:gd name="connsiteY80" fmla="*/ 867902 h 4939827"/>
              <a:gd name="connsiteX81" fmla="*/ 11819427 w 12192000"/>
              <a:gd name="connsiteY81" fmla="*/ 911634 h 4939827"/>
              <a:gd name="connsiteX82" fmla="*/ 11969720 w 12192000"/>
              <a:gd name="connsiteY82" fmla="*/ 964737 h 4939827"/>
              <a:gd name="connsiteX83" fmla="*/ 12055766 w 12192000"/>
              <a:gd name="connsiteY83" fmla="*/ 991268 h 4939827"/>
              <a:gd name="connsiteX84" fmla="*/ 12171539 w 12192000"/>
              <a:gd name="connsiteY84" fmla="*/ 995427 h 4939827"/>
              <a:gd name="connsiteX85" fmla="*/ 12187831 w 12192000"/>
              <a:gd name="connsiteY85" fmla="*/ 996580 h 4939827"/>
              <a:gd name="connsiteX86" fmla="*/ 12192000 w 12192000"/>
              <a:gd name="connsiteY86" fmla="*/ 996726 h 4939827"/>
              <a:gd name="connsiteX87" fmla="*/ 12192000 w 12192000"/>
              <a:gd name="connsiteY87" fmla="*/ 4939827 h 4939827"/>
              <a:gd name="connsiteX88" fmla="*/ 0 w 12192000"/>
              <a:gd name="connsiteY88" fmla="*/ 4939827 h 4939827"/>
              <a:gd name="connsiteX89" fmla="*/ 0 w 12192000"/>
              <a:gd name="connsiteY89" fmla="*/ 512043 h 4939827"/>
              <a:gd name="connsiteX90" fmla="*/ 7381 w 12192000"/>
              <a:gd name="connsiteY90" fmla="*/ 512580 h 4939827"/>
              <a:gd name="connsiteX91" fmla="*/ 100029 w 12192000"/>
              <a:gd name="connsiteY91" fmla="*/ 504758 h 4939827"/>
              <a:gd name="connsiteX92" fmla="*/ 155244 w 12192000"/>
              <a:gd name="connsiteY92" fmla="*/ 525130 h 4939827"/>
              <a:gd name="connsiteX93" fmla="*/ 254366 w 12192000"/>
              <a:gd name="connsiteY93" fmla="*/ 534449 h 4939827"/>
              <a:gd name="connsiteX94" fmla="*/ 447292 w 12192000"/>
              <a:gd name="connsiteY94" fmla="*/ 542725 h 4939827"/>
              <a:gd name="connsiteX95" fmla="*/ 628105 w 12192000"/>
              <a:gd name="connsiteY95" fmla="*/ 547853 h 4939827"/>
              <a:gd name="connsiteX96" fmla="*/ 783146 w 12192000"/>
              <a:gd name="connsiteY96" fmla="*/ 591799 h 4939827"/>
              <a:gd name="connsiteX97" fmla="*/ 1043676 w 12192000"/>
              <a:gd name="connsiteY97" fmla="*/ 591887 h 4939827"/>
              <a:gd name="connsiteX98" fmla="*/ 1281816 w 12192000"/>
              <a:gd name="connsiteY98" fmla="*/ 520946 h 4939827"/>
              <a:gd name="connsiteX99" fmla="*/ 1486347 w 12192000"/>
              <a:gd name="connsiteY99" fmla="*/ 487310 h 4939827"/>
              <a:gd name="connsiteX100" fmla="*/ 1568079 w 12192000"/>
              <a:gd name="connsiteY100" fmla="*/ 462531 h 4939827"/>
              <a:gd name="connsiteX101" fmla="*/ 1622516 w 12192000"/>
              <a:gd name="connsiteY101" fmla="*/ 466058 h 4939827"/>
              <a:gd name="connsiteX102" fmla="*/ 1655457 w 12192000"/>
              <a:gd name="connsiteY102" fmla="*/ 465359 h 4939827"/>
              <a:gd name="connsiteX103" fmla="*/ 1717454 w 12192000"/>
              <a:gd name="connsiteY103" fmla="*/ 417203 h 4939827"/>
              <a:gd name="connsiteX104" fmla="*/ 1913794 w 12192000"/>
              <a:gd name="connsiteY104" fmla="*/ 365255 h 4939827"/>
              <a:gd name="connsiteX105" fmla="*/ 2129762 w 12192000"/>
              <a:gd name="connsiteY105" fmla="*/ 367832 h 4939827"/>
              <a:gd name="connsiteX106" fmla="*/ 2376970 w 12192000"/>
              <a:gd name="connsiteY106" fmla="*/ 350129 h 4939827"/>
              <a:gd name="connsiteX107" fmla="*/ 2480155 w 12192000"/>
              <a:gd name="connsiteY107" fmla="*/ 359227 h 4939827"/>
              <a:gd name="connsiteX108" fmla="*/ 2586782 w 12192000"/>
              <a:gd name="connsiteY108" fmla="*/ 339352 h 4939827"/>
              <a:gd name="connsiteX109" fmla="*/ 2679617 w 12192000"/>
              <a:gd name="connsiteY109" fmla="*/ 305383 h 4939827"/>
              <a:gd name="connsiteX110" fmla="*/ 2788947 w 12192000"/>
              <a:gd name="connsiteY110" fmla="*/ 250375 h 4939827"/>
              <a:gd name="connsiteX111" fmla="*/ 2965530 w 12192000"/>
              <a:gd name="connsiteY111" fmla="*/ 245958 h 4939827"/>
              <a:gd name="connsiteX112" fmla="*/ 3103677 w 12192000"/>
              <a:gd name="connsiteY112" fmla="*/ 209527 h 4939827"/>
              <a:gd name="connsiteX113" fmla="*/ 3126759 w 12192000"/>
              <a:gd name="connsiteY113" fmla="*/ 211226 h 4939827"/>
              <a:gd name="connsiteX114" fmla="*/ 3164020 w 12192000"/>
              <a:gd name="connsiteY114" fmla="*/ 212779 h 4939827"/>
              <a:gd name="connsiteX115" fmla="*/ 3285019 w 12192000"/>
              <a:gd name="connsiteY115" fmla="*/ 220535 h 4939827"/>
              <a:gd name="connsiteX116" fmla="*/ 3365154 w 12192000"/>
              <a:gd name="connsiteY116" fmla="*/ 226416 h 4939827"/>
              <a:gd name="connsiteX117" fmla="*/ 3367507 w 12192000"/>
              <a:gd name="connsiteY117" fmla="*/ 225416 h 4939827"/>
              <a:gd name="connsiteX118" fmla="*/ 3387567 w 12192000"/>
              <a:gd name="connsiteY118" fmla="*/ 227103 h 4939827"/>
              <a:gd name="connsiteX119" fmla="*/ 3498001 w 12192000"/>
              <a:gd name="connsiteY119" fmla="*/ 231941 h 4939827"/>
              <a:gd name="connsiteX120" fmla="*/ 3561557 w 12192000"/>
              <a:gd name="connsiteY120" fmla="*/ 228095 h 4939827"/>
              <a:gd name="connsiteX121" fmla="*/ 3611920 w 12192000"/>
              <a:gd name="connsiteY121" fmla="*/ 218094 h 4939827"/>
              <a:gd name="connsiteX122" fmla="*/ 3620528 w 12192000"/>
              <a:gd name="connsiteY122" fmla="*/ 218788 h 4939827"/>
              <a:gd name="connsiteX123" fmla="*/ 3620766 w 12192000"/>
              <a:gd name="connsiteY123" fmla="*/ 218511 h 4939827"/>
              <a:gd name="connsiteX124" fmla="*/ 3629977 w 12192000"/>
              <a:gd name="connsiteY124" fmla="*/ 218664 h 4939827"/>
              <a:gd name="connsiteX125" fmla="*/ 3636217 w 12192000"/>
              <a:gd name="connsiteY125" fmla="*/ 220048 h 4939827"/>
              <a:gd name="connsiteX126" fmla="*/ 3709484 w 12192000"/>
              <a:gd name="connsiteY126" fmla="*/ 186927 h 4939827"/>
              <a:gd name="connsiteX127" fmla="*/ 3761342 w 12192000"/>
              <a:gd name="connsiteY127" fmla="*/ 177474 h 4939827"/>
              <a:gd name="connsiteX128" fmla="*/ 3799748 w 12192000"/>
              <a:gd name="connsiteY128" fmla="*/ 167154 h 4939827"/>
              <a:gd name="connsiteX129" fmla="*/ 3922756 w 12192000"/>
              <a:gd name="connsiteY129" fmla="*/ 194044 h 4939827"/>
              <a:gd name="connsiteX130" fmla="*/ 4028476 w 12192000"/>
              <a:gd name="connsiteY130" fmla="*/ 223679 h 4939827"/>
              <a:gd name="connsiteX131" fmla="*/ 4191582 w 12192000"/>
              <a:gd name="connsiteY131" fmla="*/ 238952 h 4939827"/>
              <a:gd name="connsiteX132" fmla="*/ 4251024 w 12192000"/>
              <a:gd name="connsiteY132" fmla="*/ 240874 h 4939827"/>
              <a:gd name="connsiteX133" fmla="*/ 4355275 w 12192000"/>
              <a:gd name="connsiteY133" fmla="*/ 260205 h 4939827"/>
              <a:gd name="connsiteX134" fmla="*/ 4423807 w 12192000"/>
              <a:gd name="connsiteY134" fmla="*/ 270366 h 4939827"/>
              <a:gd name="connsiteX135" fmla="*/ 4558432 w 12192000"/>
              <a:gd name="connsiteY135" fmla="*/ 269194 h 4939827"/>
              <a:gd name="connsiteX136" fmla="*/ 4635061 w 12192000"/>
              <a:gd name="connsiteY136" fmla="*/ 280682 h 4939827"/>
              <a:gd name="connsiteX137" fmla="*/ 4807427 w 12192000"/>
              <a:gd name="connsiteY137" fmla="*/ 276835 h 4939827"/>
              <a:gd name="connsiteX138" fmla="*/ 5028933 w 12192000"/>
              <a:gd name="connsiteY138" fmla="*/ 183887 h 4939827"/>
              <a:gd name="connsiteX139" fmla="*/ 5093642 w 12192000"/>
              <a:gd name="connsiteY139" fmla="*/ 177214 h 4939827"/>
              <a:gd name="connsiteX140" fmla="*/ 5102642 w 12192000"/>
              <a:gd name="connsiteY140" fmla="*/ 186816 h 4939827"/>
              <a:gd name="connsiteX141" fmla="*/ 5193590 w 12192000"/>
              <a:gd name="connsiteY141" fmla="*/ 156458 h 4939827"/>
              <a:gd name="connsiteX142" fmla="*/ 5323922 w 12192000"/>
              <a:gd name="connsiteY142" fmla="*/ 146332 h 4939827"/>
              <a:gd name="connsiteX143" fmla="*/ 5421860 w 12192000"/>
              <a:gd name="connsiteY143" fmla="*/ 167298 h 4939827"/>
              <a:gd name="connsiteX144" fmla="*/ 5476948 w 12192000"/>
              <a:gd name="connsiteY144" fmla="*/ 173249 h 4939827"/>
              <a:gd name="connsiteX145" fmla="*/ 5516842 w 12192000"/>
              <a:gd name="connsiteY145" fmla="*/ 184018 h 4939827"/>
              <a:gd name="connsiteX146" fmla="*/ 5619415 w 12192000"/>
              <a:gd name="connsiteY146" fmla="*/ 176781 h 4939827"/>
              <a:gd name="connsiteX147" fmla="*/ 5789867 w 12192000"/>
              <a:gd name="connsiteY147" fmla="*/ 150304 h 4939827"/>
              <a:gd name="connsiteX148" fmla="*/ 5825953 w 12192000"/>
              <a:gd name="connsiteY148" fmla="*/ 147907 h 4939827"/>
              <a:gd name="connsiteX149" fmla="*/ 5856168 w 12192000"/>
              <a:gd name="connsiteY149" fmla="*/ 158719 h 4939827"/>
              <a:gd name="connsiteX150" fmla="*/ 5862476 w 12192000"/>
              <a:gd name="connsiteY150" fmla="*/ 172447 h 4939827"/>
              <a:gd name="connsiteX151" fmla="*/ 5882195 w 12192000"/>
              <a:gd name="connsiteY151" fmla="*/ 173195 h 4939827"/>
              <a:gd name="connsiteX152" fmla="*/ 5887271 w 12192000"/>
              <a:gd name="connsiteY152" fmla="*/ 176084 h 4939827"/>
              <a:gd name="connsiteX153" fmla="*/ 5921577 w 12192000"/>
              <a:gd name="connsiteY153" fmla="*/ 169858 h 4939827"/>
              <a:gd name="connsiteX154" fmla="*/ 5983240 w 12192000"/>
              <a:gd name="connsiteY154" fmla="*/ 152755 h 4939827"/>
              <a:gd name="connsiteX155" fmla="*/ 6152287 w 12192000"/>
              <a:gd name="connsiteY155" fmla="*/ 116736 h 4939827"/>
              <a:gd name="connsiteX156" fmla="*/ 6415830 w 12192000"/>
              <a:gd name="connsiteY156" fmla="*/ 136006 h 4939827"/>
              <a:gd name="connsiteX157" fmla="*/ 6756965 w 12192000"/>
              <a:gd name="connsiteY157" fmla="*/ 57636 h 4939827"/>
              <a:gd name="connsiteX158" fmla="*/ 6819400 w 12192000"/>
              <a:gd name="connsiteY158" fmla="*/ 30742 h 4939827"/>
              <a:gd name="connsiteX159" fmla="*/ 6986370 w 12192000"/>
              <a:gd name="connsiteY159" fmla="*/ 12659 h 4939827"/>
              <a:gd name="connsiteX160" fmla="*/ 6989536 w 12192000"/>
              <a:gd name="connsiteY160" fmla="*/ 14528 h 4939827"/>
              <a:gd name="connsiteX161" fmla="*/ 7015933 w 12192000"/>
              <a:gd name="connsiteY161" fmla="*/ 9653 h 4939827"/>
              <a:gd name="connsiteX162" fmla="*/ 7020592 w 12192000"/>
              <a:gd name="connsiteY162" fmla="*/ 1651 h 4939827"/>
              <a:gd name="connsiteX163" fmla="*/ 7025905 w 12192000"/>
              <a:gd name="connsiteY163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5983240 w 12192000"/>
              <a:gd name="connsiteY153" fmla="*/ 152755 h 4939827"/>
              <a:gd name="connsiteX154" fmla="*/ 6152287 w 12192000"/>
              <a:gd name="connsiteY154" fmla="*/ 116736 h 4939827"/>
              <a:gd name="connsiteX155" fmla="*/ 6415830 w 12192000"/>
              <a:gd name="connsiteY155" fmla="*/ 136006 h 4939827"/>
              <a:gd name="connsiteX156" fmla="*/ 6756965 w 12192000"/>
              <a:gd name="connsiteY156" fmla="*/ 57636 h 4939827"/>
              <a:gd name="connsiteX157" fmla="*/ 6819400 w 12192000"/>
              <a:gd name="connsiteY157" fmla="*/ 30742 h 4939827"/>
              <a:gd name="connsiteX158" fmla="*/ 6986370 w 12192000"/>
              <a:gd name="connsiteY158" fmla="*/ 12659 h 4939827"/>
              <a:gd name="connsiteX159" fmla="*/ 6989536 w 12192000"/>
              <a:gd name="connsiteY159" fmla="*/ 14528 h 4939827"/>
              <a:gd name="connsiteX160" fmla="*/ 7015933 w 12192000"/>
              <a:gd name="connsiteY160" fmla="*/ 9653 h 4939827"/>
              <a:gd name="connsiteX161" fmla="*/ 7020592 w 12192000"/>
              <a:gd name="connsiteY161" fmla="*/ 1651 h 4939827"/>
              <a:gd name="connsiteX162" fmla="*/ 7025905 w 12192000"/>
              <a:gd name="connsiteY162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5983240 w 12192000"/>
              <a:gd name="connsiteY153" fmla="*/ 152755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952585 w 12192000"/>
              <a:gd name="connsiteY151" fmla="*/ 161012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952585 w 12192000"/>
              <a:gd name="connsiteY151" fmla="*/ 161012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33396 w 12192000"/>
              <a:gd name="connsiteY50" fmla="*/ 274803 h 4939827"/>
              <a:gd name="connsiteX51" fmla="*/ 9256213 w 12192000"/>
              <a:gd name="connsiteY51" fmla="*/ 281576 h 4939827"/>
              <a:gd name="connsiteX52" fmla="*/ 9371484 w 12192000"/>
              <a:gd name="connsiteY52" fmla="*/ 329634 h 4939827"/>
              <a:gd name="connsiteX53" fmla="*/ 9404829 w 12192000"/>
              <a:gd name="connsiteY53" fmla="*/ 339038 h 4939827"/>
              <a:gd name="connsiteX54" fmla="*/ 9427021 w 12192000"/>
              <a:gd name="connsiteY54" fmla="*/ 358784 h 4939827"/>
              <a:gd name="connsiteX55" fmla="*/ 9670844 w 12192000"/>
              <a:gd name="connsiteY55" fmla="*/ 405128 h 4939827"/>
              <a:gd name="connsiteX56" fmla="*/ 9816083 w 12192000"/>
              <a:gd name="connsiteY56" fmla="*/ 416573 h 4939827"/>
              <a:gd name="connsiteX57" fmla="*/ 9936741 w 12192000"/>
              <a:gd name="connsiteY57" fmla="*/ 437044 h 4939827"/>
              <a:gd name="connsiteX58" fmla="*/ 10050093 w 12192000"/>
              <a:gd name="connsiteY58" fmla="*/ 443783 h 4939827"/>
              <a:gd name="connsiteX59" fmla="*/ 10130090 w 12192000"/>
              <a:gd name="connsiteY59" fmla="*/ 459520 h 4939827"/>
              <a:gd name="connsiteX60" fmla="*/ 10173456 w 12192000"/>
              <a:gd name="connsiteY60" fmla="*/ 457749 h 4939827"/>
              <a:gd name="connsiteX61" fmla="*/ 10218232 w 12192000"/>
              <a:gd name="connsiteY61" fmla="*/ 459820 h 4939827"/>
              <a:gd name="connsiteX62" fmla="*/ 10354176 w 12192000"/>
              <a:gd name="connsiteY62" fmla="*/ 471377 h 4939827"/>
              <a:gd name="connsiteX63" fmla="*/ 10430681 w 12192000"/>
              <a:gd name="connsiteY63" fmla="*/ 481226 h 4939827"/>
              <a:gd name="connsiteX64" fmla="*/ 10478169 w 12192000"/>
              <a:gd name="connsiteY64" fmla="*/ 481774 h 4939827"/>
              <a:gd name="connsiteX65" fmla="*/ 10540907 w 12192000"/>
              <a:gd name="connsiteY65" fmla="*/ 485607 h 4939827"/>
              <a:gd name="connsiteX66" fmla="*/ 10614941 w 12192000"/>
              <a:gd name="connsiteY66" fmla="*/ 487592 h 4939827"/>
              <a:gd name="connsiteX67" fmla="*/ 10674098 w 12192000"/>
              <a:gd name="connsiteY67" fmla="*/ 521656 h 4939827"/>
              <a:gd name="connsiteX68" fmla="*/ 10874834 w 12192000"/>
              <a:gd name="connsiteY68" fmla="*/ 574867 h 4939827"/>
              <a:gd name="connsiteX69" fmla="*/ 10944981 w 12192000"/>
              <a:gd name="connsiteY69" fmla="*/ 615042 h 4939827"/>
              <a:gd name="connsiteX70" fmla="*/ 11006376 w 12192000"/>
              <a:gd name="connsiteY70" fmla="*/ 645957 h 4939827"/>
              <a:gd name="connsiteX71" fmla="*/ 11076308 w 12192000"/>
              <a:gd name="connsiteY71" fmla="*/ 675698 h 4939827"/>
              <a:gd name="connsiteX72" fmla="*/ 11148789 w 12192000"/>
              <a:gd name="connsiteY72" fmla="*/ 685041 h 4939827"/>
              <a:gd name="connsiteX73" fmla="*/ 11249129 w 12192000"/>
              <a:gd name="connsiteY73" fmla="*/ 684218 h 4939827"/>
              <a:gd name="connsiteX74" fmla="*/ 11299915 w 12192000"/>
              <a:gd name="connsiteY74" fmla="*/ 692177 h 4939827"/>
              <a:gd name="connsiteX75" fmla="*/ 11386973 w 12192000"/>
              <a:gd name="connsiteY75" fmla="*/ 708209 h 4939827"/>
              <a:gd name="connsiteX76" fmla="*/ 11500105 w 12192000"/>
              <a:gd name="connsiteY76" fmla="*/ 735014 h 4939827"/>
              <a:gd name="connsiteX77" fmla="*/ 11621735 w 12192000"/>
              <a:gd name="connsiteY77" fmla="*/ 789584 h 4939827"/>
              <a:gd name="connsiteX78" fmla="*/ 11691200 w 12192000"/>
              <a:gd name="connsiteY78" fmla="*/ 867902 h 4939827"/>
              <a:gd name="connsiteX79" fmla="*/ 11819427 w 12192000"/>
              <a:gd name="connsiteY79" fmla="*/ 911634 h 4939827"/>
              <a:gd name="connsiteX80" fmla="*/ 11969720 w 12192000"/>
              <a:gd name="connsiteY80" fmla="*/ 964737 h 4939827"/>
              <a:gd name="connsiteX81" fmla="*/ 12055766 w 12192000"/>
              <a:gd name="connsiteY81" fmla="*/ 991268 h 4939827"/>
              <a:gd name="connsiteX82" fmla="*/ 12171539 w 12192000"/>
              <a:gd name="connsiteY82" fmla="*/ 995427 h 4939827"/>
              <a:gd name="connsiteX83" fmla="*/ 12187831 w 12192000"/>
              <a:gd name="connsiteY83" fmla="*/ 996580 h 4939827"/>
              <a:gd name="connsiteX84" fmla="*/ 12192000 w 12192000"/>
              <a:gd name="connsiteY84" fmla="*/ 996726 h 4939827"/>
              <a:gd name="connsiteX85" fmla="*/ 12192000 w 12192000"/>
              <a:gd name="connsiteY85" fmla="*/ 4939827 h 4939827"/>
              <a:gd name="connsiteX86" fmla="*/ 0 w 12192000"/>
              <a:gd name="connsiteY86" fmla="*/ 4939827 h 4939827"/>
              <a:gd name="connsiteX87" fmla="*/ 0 w 12192000"/>
              <a:gd name="connsiteY87" fmla="*/ 512043 h 4939827"/>
              <a:gd name="connsiteX88" fmla="*/ 7381 w 12192000"/>
              <a:gd name="connsiteY88" fmla="*/ 512580 h 4939827"/>
              <a:gd name="connsiteX89" fmla="*/ 100029 w 12192000"/>
              <a:gd name="connsiteY89" fmla="*/ 504758 h 4939827"/>
              <a:gd name="connsiteX90" fmla="*/ 155244 w 12192000"/>
              <a:gd name="connsiteY90" fmla="*/ 525130 h 4939827"/>
              <a:gd name="connsiteX91" fmla="*/ 254366 w 12192000"/>
              <a:gd name="connsiteY91" fmla="*/ 534449 h 4939827"/>
              <a:gd name="connsiteX92" fmla="*/ 447292 w 12192000"/>
              <a:gd name="connsiteY92" fmla="*/ 542725 h 4939827"/>
              <a:gd name="connsiteX93" fmla="*/ 628105 w 12192000"/>
              <a:gd name="connsiteY93" fmla="*/ 547853 h 4939827"/>
              <a:gd name="connsiteX94" fmla="*/ 783146 w 12192000"/>
              <a:gd name="connsiteY94" fmla="*/ 591799 h 4939827"/>
              <a:gd name="connsiteX95" fmla="*/ 1043676 w 12192000"/>
              <a:gd name="connsiteY95" fmla="*/ 591887 h 4939827"/>
              <a:gd name="connsiteX96" fmla="*/ 1281816 w 12192000"/>
              <a:gd name="connsiteY96" fmla="*/ 520946 h 4939827"/>
              <a:gd name="connsiteX97" fmla="*/ 1486347 w 12192000"/>
              <a:gd name="connsiteY97" fmla="*/ 487310 h 4939827"/>
              <a:gd name="connsiteX98" fmla="*/ 1568079 w 12192000"/>
              <a:gd name="connsiteY98" fmla="*/ 462531 h 4939827"/>
              <a:gd name="connsiteX99" fmla="*/ 1622516 w 12192000"/>
              <a:gd name="connsiteY99" fmla="*/ 466058 h 4939827"/>
              <a:gd name="connsiteX100" fmla="*/ 1655457 w 12192000"/>
              <a:gd name="connsiteY100" fmla="*/ 465359 h 4939827"/>
              <a:gd name="connsiteX101" fmla="*/ 1717454 w 12192000"/>
              <a:gd name="connsiteY101" fmla="*/ 417203 h 4939827"/>
              <a:gd name="connsiteX102" fmla="*/ 1913794 w 12192000"/>
              <a:gd name="connsiteY102" fmla="*/ 365255 h 4939827"/>
              <a:gd name="connsiteX103" fmla="*/ 2129762 w 12192000"/>
              <a:gd name="connsiteY103" fmla="*/ 367832 h 4939827"/>
              <a:gd name="connsiteX104" fmla="*/ 2376970 w 12192000"/>
              <a:gd name="connsiteY104" fmla="*/ 350129 h 4939827"/>
              <a:gd name="connsiteX105" fmla="*/ 2480155 w 12192000"/>
              <a:gd name="connsiteY105" fmla="*/ 359227 h 4939827"/>
              <a:gd name="connsiteX106" fmla="*/ 2586782 w 12192000"/>
              <a:gd name="connsiteY106" fmla="*/ 339352 h 4939827"/>
              <a:gd name="connsiteX107" fmla="*/ 2679617 w 12192000"/>
              <a:gd name="connsiteY107" fmla="*/ 305383 h 4939827"/>
              <a:gd name="connsiteX108" fmla="*/ 2788947 w 12192000"/>
              <a:gd name="connsiteY108" fmla="*/ 250375 h 4939827"/>
              <a:gd name="connsiteX109" fmla="*/ 2965530 w 12192000"/>
              <a:gd name="connsiteY109" fmla="*/ 245958 h 4939827"/>
              <a:gd name="connsiteX110" fmla="*/ 3103677 w 12192000"/>
              <a:gd name="connsiteY110" fmla="*/ 209527 h 4939827"/>
              <a:gd name="connsiteX111" fmla="*/ 3126759 w 12192000"/>
              <a:gd name="connsiteY111" fmla="*/ 211226 h 4939827"/>
              <a:gd name="connsiteX112" fmla="*/ 3164020 w 12192000"/>
              <a:gd name="connsiteY112" fmla="*/ 212779 h 4939827"/>
              <a:gd name="connsiteX113" fmla="*/ 3285019 w 12192000"/>
              <a:gd name="connsiteY113" fmla="*/ 220535 h 4939827"/>
              <a:gd name="connsiteX114" fmla="*/ 3365154 w 12192000"/>
              <a:gd name="connsiteY114" fmla="*/ 226416 h 4939827"/>
              <a:gd name="connsiteX115" fmla="*/ 3367507 w 12192000"/>
              <a:gd name="connsiteY115" fmla="*/ 225416 h 4939827"/>
              <a:gd name="connsiteX116" fmla="*/ 3387567 w 12192000"/>
              <a:gd name="connsiteY116" fmla="*/ 227103 h 4939827"/>
              <a:gd name="connsiteX117" fmla="*/ 3498001 w 12192000"/>
              <a:gd name="connsiteY117" fmla="*/ 231941 h 4939827"/>
              <a:gd name="connsiteX118" fmla="*/ 3561557 w 12192000"/>
              <a:gd name="connsiteY118" fmla="*/ 228095 h 4939827"/>
              <a:gd name="connsiteX119" fmla="*/ 3611920 w 12192000"/>
              <a:gd name="connsiteY119" fmla="*/ 218094 h 4939827"/>
              <a:gd name="connsiteX120" fmla="*/ 3620528 w 12192000"/>
              <a:gd name="connsiteY120" fmla="*/ 218788 h 4939827"/>
              <a:gd name="connsiteX121" fmla="*/ 3620766 w 12192000"/>
              <a:gd name="connsiteY121" fmla="*/ 218511 h 4939827"/>
              <a:gd name="connsiteX122" fmla="*/ 3629977 w 12192000"/>
              <a:gd name="connsiteY122" fmla="*/ 218664 h 4939827"/>
              <a:gd name="connsiteX123" fmla="*/ 3636217 w 12192000"/>
              <a:gd name="connsiteY123" fmla="*/ 220048 h 4939827"/>
              <a:gd name="connsiteX124" fmla="*/ 3709484 w 12192000"/>
              <a:gd name="connsiteY124" fmla="*/ 186927 h 4939827"/>
              <a:gd name="connsiteX125" fmla="*/ 3761342 w 12192000"/>
              <a:gd name="connsiteY125" fmla="*/ 177474 h 4939827"/>
              <a:gd name="connsiteX126" fmla="*/ 3799748 w 12192000"/>
              <a:gd name="connsiteY126" fmla="*/ 167154 h 4939827"/>
              <a:gd name="connsiteX127" fmla="*/ 3922756 w 12192000"/>
              <a:gd name="connsiteY127" fmla="*/ 194044 h 4939827"/>
              <a:gd name="connsiteX128" fmla="*/ 4028476 w 12192000"/>
              <a:gd name="connsiteY128" fmla="*/ 223679 h 4939827"/>
              <a:gd name="connsiteX129" fmla="*/ 4191582 w 12192000"/>
              <a:gd name="connsiteY129" fmla="*/ 238952 h 4939827"/>
              <a:gd name="connsiteX130" fmla="*/ 4251024 w 12192000"/>
              <a:gd name="connsiteY130" fmla="*/ 240874 h 4939827"/>
              <a:gd name="connsiteX131" fmla="*/ 4355275 w 12192000"/>
              <a:gd name="connsiteY131" fmla="*/ 260205 h 4939827"/>
              <a:gd name="connsiteX132" fmla="*/ 4423807 w 12192000"/>
              <a:gd name="connsiteY132" fmla="*/ 270366 h 4939827"/>
              <a:gd name="connsiteX133" fmla="*/ 4558432 w 12192000"/>
              <a:gd name="connsiteY133" fmla="*/ 269194 h 4939827"/>
              <a:gd name="connsiteX134" fmla="*/ 4635061 w 12192000"/>
              <a:gd name="connsiteY134" fmla="*/ 280682 h 4939827"/>
              <a:gd name="connsiteX135" fmla="*/ 4807427 w 12192000"/>
              <a:gd name="connsiteY135" fmla="*/ 276835 h 4939827"/>
              <a:gd name="connsiteX136" fmla="*/ 5028933 w 12192000"/>
              <a:gd name="connsiteY136" fmla="*/ 183887 h 4939827"/>
              <a:gd name="connsiteX137" fmla="*/ 5093642 w 12192000"/>
              <a:gd name="connsiteY137" fmla="*/ 177214 h 4939827"/>
              <a:gd name="connsiteX138" fmla="*/ 5102642 w 12192000"/>
              <a:gd name="connsiteY138" fmla="*/ 186816 h 4939827"/>
              <a:gd name="connsiteX139" fmla="*/ 5193590 w 12192000"/>
              <a:gd name="connsiteY139" fmla="*/ 156458 h 4939827"/>
              <a:gd name="connsiteX140" fmla="*/ 5323922 w 12192000"/>
              <a:gd name="connsiteY140" fmla="*/ 146332 h 4939827"/>
              <a:gd name="connsiteX141" fmla="*/ 5421860 w 12192000"/>
              <a:gd name="connsiteY141" fmla="*/ 167298 h 4939827"/>
              <a:gd name="connsiteX142" fmla="*/ 5476948 w 12192000"/>
              <a:gd name="connsiteY142" fmla="*/ 173249 h 4939827"/>
              <a:gd name="connsiteX143" fmla="*/ 5516842 w 12192000"/>
              <a:gd name="connsiteY143" fmla="*/ 184018 h 4939827"/>
              <a:gd name="connsiteX144" fmla="*/ 5619415 w 12192000"/>
              <a:gd name="connsiteY144" fmla="*/ 176781 h 4939827"/>
              <a:gd name="connsiteX145" fmla="*/ 5789867 w 12192000"/>
              <a:gd name="connsiteY145" fmla="*/ 150304 h 4939827"/>
              <a:gd name="connsiteX146" fmla="*/ 5825953 w 12192000"/>
              <a:gd name="connsiteY146" fmla="*/ 147907 h 4939827"/>
              <a:gd name="connsiteX147" fmla="*/ 5856168 w 12192000"/>
              <a:gd name="connsiteY147" fmla="*/ 158719 h 4939827"/>
              <a:gd name="connsiteX148" fmla="*/ 5862476 w 12192000"/>
              <a:gd name="connsiteY148" fmla="*/ 172447 h 4939827"/>
              <a:gd name="connsiteX149" fmla="*/ 5882195 w 12192000"/>
              <a:gd name="connsiteY149" fmla="*/ 173195 h 4939827"/>
              <a:gd name="connsiteX150" fmla="*/ 5952585 w 12192000"/>
              <a:gd name="connsiteY150" fmla="*/ 161012 h 4939827"/>
              <a:gd name="connsiteX151" fmla="*/ 6001964 w 12192000"/>
              <a:gd name="connsiteY151" fmla="*/ 154786 h 4939827"/>
              <a:gd name="connsiteX152" fmla="*/ 6184207 w 12192000"/>
              <a:gd name="connsiteY152" fmla="*/ 132658 h 4939827"/>
              <a:gd name="connsiteX153" fmla="*/ 6415830 w 12192000"/>
              <a:gd name="connsiteY153" fmla="*/ 136006 h 4939827"/>
              <a:gd name="connsiteX154" fmla="*/ 6756965 w 12192000"/>
              <a:gd name="connsiteY154" fmla="*/ 57636 h 4939827"/>
              <a:gd name="connsiteX155" fmla="*/ 6819400 w 12192000"/>
              <a:gd name="connsiteY155" fmla="*/ 30742 h 4939827"/>
              <a:gd name="connsiteX156" fmla="*/ 6986370 w 12192000"/>
              <a:gd name="connsiteY156" fmla="*/ 12659 h 4939827"/>
              <a:gd name="connsiteX157" fmla="*/ 6989536 w 12192000"/>
              <a:gd name="connsiteY157" fmla="*/ 14528 h 4939827"/>
              <a:gd name="connsiteX158" fmla="*/ 7015933 w 12192000"/>
              <a:gd name="connsiteY158" fmla="*/ 9653 h 4939827"/>
              <a:gd name="connsiteX159" fmla="*/ 7020592 w 12192000"/>
              <a:gd name="connsiteY159" fmla="*/ 1651 h 4939827"/>
              <a:gd name="connsiteX160" fmla="*/ 7025905 w 12192000"/>
              <a:gd name="connsiteY16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33396 w 12192000"/>
              <a:gd name="connsiteY50" fmla="*/ 274803 h 4939827"/>
              <a:gd name="connsiteX51" fmla="*/ 9371484 w 12192000"/>
              <a:gd name="connsiteY51" fmla="*/ 329634 h 4939827"/>
              <a:gd name="connsiteX52" fmla="*/ 9404829 w 12192000"/>
              <a:gd name="connsiteY52" fmla="*/ 339038 h 4939827"/>
              <a:gd name="connsiteX53" fmla="*/ 9427021 w 12192000"/>
              <a:gd name="connsiteY53" fmla="*/ 358784 h 4939827"/>
              <a:gd name="connsiteX54" fmla="*/ 9670844 w 12192000"/>
              <a:gd name="connsiteY54" fmla="*/ 405128 h 4939827"/>
              <a:gd name="connsiteX55" fmla="*/ 9816083 w 12192000"/>
              <a:gd name="connsiteY55" fmla="*/ 416573 h 4939827"/>
              <a:gd name="connsiteX56" fmla="*/ 9936741 w 12192000"/>
              <a:gd name="connsiteY56" fmla="*/ 437044 h 4939827"/>
              <a:gd name="connsiteX57" fmla="*/ 10050093 w 12192000"/>
              <a:gd name="connsiteY57" fmla="*/ 443783 h 4939827"/>
              <a:gd name="connsiteX58" fmla="*/ 10130090 w 12192000"/>
              <a:gd name="connsiteY58" fmla="*/ 459520 h 4939827"/>
              <a:gd name="connsiteX59" fmla="*/ 10173456 w 12192000"/>
              <a:gd name="connsiteY59" fmla="*/ 457749 h 4939827"/>
              <a:gd name="connsiteX60" fmla="*/ 10218232 w 12192000"/>
              <a:gd name="connsiteY60" fmla="*/ 459820 h 4939827"/>
              <a:gd name="connsiteX61" fmla="*/ 10354176 w 12192000"/>
              <a:gd name="connsiteY61" fmla="*/ 471377 h 4939827"/>
              <a:gd name="connsiteX62" fmla="*/ 10430681 w 12192000"/>
              <a:gd name="connsiteY62" fmla="*/ 481226 h 4939827"/>
              <a:gd name="connsiteX63" fmla="*/ 10478169 w 12192000"/>
              <a:gd name="connsiteY63" fmla="*/ 481774 h 4939827"/>
              <a:gd name="connsiteX64" fmla="*/ 10540907 w 12192000"/>
              <a:gd name="connsiteY64" fmla="*/ 485607 h 4939827"/>
              <a:gd name="connsiteX65" fmla="*/ 10614941 w 12192000"/>
              <a:gd name="connsiteY65" fmla="*/ 487592 h 4939827"/>
              <a:gd name="connsiteX66" fmla="*/ 10674098 w 12192000"/>
              <a:gd name="connsiteY66" fmla="*/ 521656 h 4939827"/>
              <a:gd name="connsiteX67" fmla="*/ 10874834 w 12192000"/>
              <a:gd name="connsiteY67" fmla="*/ 574867 h 4939827"/>
              <a:gd name="connsiteX68" fmla="*/ 10944981 w 12192000"/>
              <a:gd name="connsiteY68" fmla="*/ 615042 h 4939827"/>
              <a:gd name="connsiteX69" fmla="*/ 11006376 w 12192000"/>
              <a:gd name="connsiteY69" fmla="*/ 645957 h 4939827"/>
              <a:gd name="connsiteX70" fmla="*/ 11076308 w 12192000"/>
              <a:gd name="connsiteY70" fmla="*/ 675698 h 4939827"/>
              <a:gd name="connsiteX71" fmla="*/ 11148789 w 12192000"/>
              <a:gd name="connsiteY71" fmla="*/ 685041 h 4939827"/>
              <a:gd name="connsiteX72" fmla="*/ 11249129 w 12192000"/>
              <a:gd name="connsiteY72" fmla="*/ 684218 h 4939827"/>
              <a:gd name="connsiteX73" fmla="*/ 11299915 w 12192000"/>
              <a:gd name="connsiteY73" fmla="*/ 692177 h 4939827"/>
              <a:gd name="connsiteX74" fmla="*/ 11386973 w 12192000"/>
              <a:gd name="connsiteY74" fmla="*/ 708209 h 4939827"/>
              <a:gd name="connsiteX75" fmla="*/ 11500105 w 12192000"/>
              <a:gd name="connsiteY75" fmla="*/ 735014 h 4939827"/>
              <a:gd name="connsiteX76" fmla="*/ 11621735 w 12192000"/>
              <a:gd name="connsiteY76" fmla="*/ 789584 h 4939827"/>
              <a:gd name="connsiteX77" fmla="*/ 11691200 w 12192000"/>
              <a:gd name="connsiteY77" fmla="*/ 867902 h 4939827"/>
              <a:gd name="connsiteX78" fmla="*/ 11819427 w 12192000"/>
              <a:gd name="connsiteY78" fmla="*/ 911634 h 4939827"/>
              <a:gd name="connsiteX79" fmla="*/ 11969720 w 12192000"/>
              <a:gd name="connsiteY79" fmla="*/ 964737 h 4939827"/>
              <a:gd name="connsiteX80" fmla="*/ 12055766 w 12192000"/>
              <a:gd name="connsiteY80" fmla="*/ 991268 h 4939827"/>
              <a:gd name="connsiteX81" fmla="*/ 12171539 w 12192000"/>
              <a:gd name="connsiteY81" fmla="*/ 995427 h 4939827"/>
              <a:gd name="connsiteX82" fmla="*/ 12187831 w 12192000"/>
              <a:gd name="connsiteY82" fmla="*/ 996580 h 4939827"/>
              <a:gd name="connsiteX83" fmla="*/ 12192000 w 12192000"/>
              <a:gd name="connsiteY83" fmla="*/ 996726 h 4939827"/>
              <a:gd name="connsiteX84" fmla="*/ 12192000 w 12192000"/>
              <a:gd name="connsiteY84" fmla="*/ 4939827 h 4939827"/>
              <a:gd name="connsiteX85" fmla="*/ 0 w 12192000"/>
              <a:gd name="connsiteY85" fmla="*/ 4939827 h 4939827"/>
              <a:gd name="connsiteX86" fmla="*/ 0 w 12192000"/>
              <a:gd name="connsiteY86" fmla="*/ 512043 h 4939827"/>
              <a:gd name="connsiteX87" fmla="*/ 7381 w 12192000"/>
              <a:gd name="connsiteY87" fmla="*/ 512580 h 4939827"/>
              <a:gd name="connsiteX88" fmla="*/ 100029 w 12192000"/>
              <a:gd name="connsiteY88" fmla="*/ 504758 h 4939827"/>
              <a:gd name="connsiteX89" fmla="*/ 155244 w 12192000"/>
              <a:gd name="connsiteY89" fmla="*/ 525130 h 4939827"/>
              <a:gd name="connsiteX90" fmla="*/ 254366 w 12192000"/>
              <a:gd name="connsiteY90" fmla="*/ 534449 h 4939827"/>
              <a:gd name="connsiteX91" fmla="*/ 447292 w 12192000"/>
              <a:gd name="connsiteY91" fmla="*/ 542725 h 4939827"/>
              <a:gd name="connsiteX92" fmla="*/ 628105 w 12192000"/>
              <a:gd name="connsiteY92" fmla="*/ 547853 h 4939827"/>
              <a:gd name="connsiteX93" fmla="*/ 783146 w 12192000"/>
              <a:gd name="connsiteY93" fmla="*/ 591799 h 4939827"/>
              <a:gd name="connsiteX94" fmla="*/ 1043676 w 12192000"/>
              <a:gd name="connsiteY94" fmla="*/ 591887 h 4939827"/>
              <a:gd name="connsiteX95" fmla="*/ 1281816 w 12192000"/>
              <a:gd name="connsiteY95" fmla="*/ 520946 h 4939827"/>
              <a:gd name="connsiteX96" fmla="*/ 1486347 w 12192000"/>
              <a:gd name="connsiteY96" fmla="*/ 487310 h 4939827"/>
              <a:gd name="connsiteX97" fmla="*/ 1568079 w 12192000"/>
              <a:gd name="connsiteY97" fmla="*/ 462531 h 4939827"/>
              <a:gd name="connsiteX98" fmla="*/ 1622516 w 12192000"/>
              <a:gd name="connsiteY98" fmla="*/ 466058 h 4939827"/>
              <a:gd name="connsiteX99" fmla="*/ 1655457 w 12192000"/>
              <a:gd name="connsiteY99" fmla="*/ 465359 h 4939827"/>
              <a:gd name="connsiteX100" fmla="*/ 1717454 w 12192000"/>
              <a:gd name="connsiteY100" fmla="*/ 417203 h 4939827"/>
              <a:gd name="connsiteX101" fmla="*/ 1913794 w 12192000"/>
              <a:gd name="connsiteY101" fmla="*/ 365255 h 4939827"/>
              <a:gd name="connsiteX102" fmla="*/ 2129762 w 12192000"/>
              <a:gd name="connsiteY102" fmla="*/ 367832 h 4939827"/>
              <a:gd name="connsiteX103" fmla="*/ 2376970 w 12192000"/>
              <a:gd name="connsiteY103" fmla="*/ 350129 h 4939827"/>
              <a:gd name="connsiteX104" fmla="*/ 2480155 w 12192000"/>
              <a:gd name="connsiteY104" fmla="*/ 359227 h 4939827"/>
              <a:gd name="connsiteX105" fmla="*/ 2586782 w 12192000"/>
              <a:gd name="connsiteY105" fmla="*/ 339352 h 4939827"/>
              <a:gd name="connsiteX106" fmla="*/ 2679617 w 12192000"/>
              <a:gd name="connsiteY106" fmla="*/ 305383 h 4939827"/>
              <a:gd name="connsiteX107" fmla="*/ 2788947 w 12192000"/>
              <a:gd name="connsiteY107" fmla="*/ 250375 h 4939827"/>
              <a:gd name="connsiteX108" fmla="*/ 2965530 w 12192000"/>
              <a:gd name="connsiteY108" fmla="*/ 245958 h 4939827"/>
              <a:gd name="connsiteX109" fmla="*/ 3103677 w 12192000"/>
              <a:gd name="connsiteY109" fmla="*/ 209527 h 4939827"/>
              <a:gd name="connsiteX110" fmla="*/ 3126759 w 12192000"/>
              <a:gd name="connsiteY110" fmla="*/ 211226 h 4939827"/>
              <a:gd name="connsiteX111" fmla="*/ 3164020 w 12192000"/>
              <a:gd name="connsiteY111" fmla="*/ 212779 h 4939827"/>
              <a:gd name="connsiteX112" fmla="*/ 3285019 w 12192000"/>
              <a:gd name="connsiteY112" fmla="*/ 220535 h 4939827"/>
              <a:gd name="connsiteX113" fmla="*/ 3365154 w 12192000"/>
              <a:gd name="connsiteY113" fmla="*/ 226416 h 4939827"/>
              <a:gd name="connsiteX114" fmla="*/ 3367507 w 12192000"/>
              <a:gd name="connsiteY114" fmla="*/ 225416 h 4939827"/>
              <a:gd name="connsiteX115" fmla="*/ 3387567 w 12192000"/>
              <a:gd name="connsiteY115" fmla="*/ 227103 h 4939827"/>
              <a:gd name="connsiteX116" fmla="*/ 3498001 w 12192000"/>
              <a:gd name="connsiteY116" fmla="*/ 231941 h 4939827"/>
              <a:gd name="connsiteX117" fmla="*/ 3561557 w 12192000"/>
              <a:gd name="connsiteY117" fmla="*/ 228095 h 4939827"/>
              <a:gd name="connsiteX118" fmla="*/ 3611920 w 12192000"/>
              <a:gd name="connsiteY118" fmla="*/ 218094 h 4939827"/>
              <a:gd name="connsiteX119" fmla="*/ 3620528 w 12192000"/>
              <a:gd name="connsiteY119" fmla="*/ 218788 h 4939827"/>
              <a:gd name="connsiteX120" fmla="*/ 3620766 w 12192000"/>
              <a:gd name="connsiteY120" fmla="*/ 218511 h 4939827"/>
              <a:gd name="connsiteX121" fmla="*/ 3629977 w 12192000"/>
              <a:gd name="connsiteY121" fmla="*/ 218664 h 4939827"/>
              <a:gd name="connsiteX122" fmla="*/ 3636217 w 12192000"/>
              <a:gd name="connsiteY122" fmla="*/ 220048 h 4939827"/>
              <a:gd name="connsiteX123" fmla="*/ 3709484 w 12192000"/>
              <a:gd name="connsiteY123" fmla="*/ 186927 h 4939827"/>
              <a:gd name="connsiteX124" fmla="*/ 3761342 w 12192000"/>
              <a:gd name="connsiteY124" fmla="*/ 177474 h 4939827"/>
              <a:gd name="connsiteX125" fmla="*/ 3799748 w 12192000"/>
              <a:gd name="connsiteY125" fmla="*/ 167154 h 4939827"/>
              <a:gd name="connsiteX126" fmla="*/ 3922756 w 12192000"/>
              <a:gd name="connsiteY126" fmla="*/ 194044 h 4939827"/>
              <a:gd name="connsiteX127" fmla="*/ 4028476 w 12192000"/>
              <a:gd name="connsiteY127" fmla="*/ 223679 h 4939827"/>
              <a:gd name="connsiteX128" fmla="*/ 4191582 w 12192000"/>
              <a:gd name="connsiteY128" fmla="*/ 238952 h 4939827"/>
              <a:gd name="connsiteX129" fmla="*/ 4251024 w 12192000"/>
              <a:gd name="connsiteY129" fmla="*/ 240874 h 4939827"/>
              <a:gd name="connsiteX130" fmla="*/ 4355275 w 12192000"/>
              <a:gd name="connsiteY130" fmla="*/ 260205 h 4939827"/>
              <a:gd name="connsiteX131" fmla="*/ 4423807 w 12192000"/>
              <a:gd name="connsiteY131" fmla="*/ 270366 h 4939827"/>
              <a:gd name="connsiteX132" fmla="*/ 4558432 w 12192000"/>
              <a:gd name="connsiteY132" fmla="*/ 269194 h 4939827"/>
              <a:gd name="connsiteX133" fmla="*/ 4635061 w 12192000"/>
              <a:gd name="connsiteY133" fmla="*/ 280682 h 4939827"/>
              <a:gd name="connsiteX134" fmla="*/ 4807427 w 12192000"/>
              <a:gd name="connsiteY134" fmla="*/ 276835 h 4939827"/>
              <a:gd name="connsiteX135" fmla="*/ 5028933 w 12192000"/>
              <a:gd name="connsiteY135" fmla="*/ 183887 h 4939827"/>
              <a:gd name="connsiteX136" fmla="*/ 5093642 w 12192000"/>
              <a:gd name="connsiteY136" fmla="*/ 177214 h 4939827"/>
              <a:gd name="connsiteX137" fmla="*/ 5102642 w 12192000"/>
              <a:gd name="connsiteY137" fmla="*/ 186816 h 4939827"/>
              <a:gd name="connsiteX138" fmla="*/ 5193590 w 12192000"/>
              <a:gd name="connsiteY138" fmla="*/ 156458 h 4939827"/>
              <a:gd name="connsiteX139" fmla="*/ 5323922 w 12192000"/>
              <a:gd name="connsiteY139" fmla="*/ 146332 h 4939827"/>
              <a:gd name="connsiteX140" fmla="*/ 5421860 w 12192000"/>
              <a:gd name="connsiteY140" fmla="*/ 167298 h 4939827"/>
              <a:gd name="connsiteX141" fmla="*/ 5476948 w 12192000"/>
              <a:gd name="connsiteY141" fmla="*/ 173249 h 4939827"/>
              <a:gd name="connsiteX142" fmla="*/ 5516842 w 12192000"/>
              <a:gd name="connsiteY142" fmla="*/ 184018 h 4939827"/>
              <a:gd name="connsiteX143" fmla="*/ 5619415 w 12192000"/>
              <a:gd name="connsiteY143" fmla="*/ 176781 h 4939827"/>
              <a:gd name="connsiteX144" fmla="*/ 5789867 w 12192000"/>
              <a:gd name="connsiteY144" fmla="*/ 150304 h 4939827"/>
              <a:gd name="connsiteX145" fmla="*/ 5825953 w 12192000"/>
              <a:gd name="connsiteY145" fmla="*/ 147907 h 4939827"/>
              <a:gd name="connsiteX146" fmla="*/ 5856168 w 12192000"/>
              <a:gd name="connsiteY146" fmla="*/ 158719 h 4939827"/>
              <a:gd name="connsiteX147" fmla="*/ 5862476 w 12192000"/>
              <a:gd name="connsiteY147" fmla="*/ 172447 h 4939827"/>
              <a:gd name="connsiteX148" fmla="*/ 5882195 w 12192000"/>
              <a:gd name="connsiteY148" fmla="*/ 173195 h 4939827"/>
              <a:gd name="connsiteX149" fmla="*/ 5952585 w 12192000"/>
              <a:gd name="connsiteY149" fmla="*/ 161012 h 4939827"/>
              <a:gd name="connsiteX150" fmla="*/ 6001964 w 12192000"/>
              <a:gd name="connsiteY150" fmla="*/ 154786 h 4939827"/>
              <a:gd name="connsiteX151" fmla="*/ 6184207 w 12192000"/>
              <a:gd name="connsiteY151" fmla="*/ 132658 h 4939827"/>
              <a:gd name="connsiteX152" fmla="*/ 6415830 w 12192000"/>
              <a:gd name="connsiteY152" fmla="*/ 136006 h 4939827"/>
              <a:gd name="connsiteX153" fmla="*/ 6756965 w 12192000"/>
              <a:gd name="connsiteY153" fmla="*/ 57636 h 4939827"/>
              <a:gd name="connsiteX154" fmla="*/ 6819400 w 12192000"/>
              <a:gd name="connsiteY154" fmla="*/ 30742 h 4939827"/>
              <a:gd name="connsiteX155" fmla="*/ 6986370 w 12192000"/>
              <a:gd name="connsiteY155" fmla="*/ 12659 h 4939827"/>
              <a:gd name="connsiteX156" fmla="*/ 6989536 w 12192000"/>
              <a:gd name="connsiteY156" fmla="*/ 14528 h 4939827"/>
              <a:gd name="connsiteX157" fmla="*/ 7015933 w 12192000"/>
              <a:gd name="connsiteY157" fmla="*/ 9653 h 4939827"/>
              <a:gd name="connsiteX158" fmla="*/ 7020592 w 12192000"/>
              <a:gd name="connsiteY158" fmla="*/ 1651 h 4939827"/>
              <a:gd name="connsiteX159" fmla="*/ 7025905 w 12192000"/>
              <a:gd name="connsiteY15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83638 w 12192000"/>
              <a:gd name="connsiteY50" fmla="*/ 299924 h 4939827"/>
              <a:gd name="connsiteX51" fmla="*/ 9371484 w 12192000"/>
              <a:gd name="connsiteY51" fmla="*/ 329634 h 4939827"/>
              <a:gd name="connsiteX52" fmla="*/ 9404829 w 12192000"/>
              <a:gd name="connsiteY52" fmla="*/ 339038 h 4939827"/>
              <a:gd name="connsiteX53" fmla="*/ 9427021 w 12192000"/>
              <a:gd name="connsiteY53" fmla="*/ 358784 h 4939827"/>
              <a:gd name="connsiteX54" fmla="*/ 9670844 w 12192000"/>
              <a:gd name="connsiteY54" fmla="*/ 405128 h 4939827"/>
              <a:gd name="connsiteX55" fmla="*/ 9816083 w 12192000"/>
              <a:gd name="connsiteY55" fmla="*/ 416573 h 4939827"/>
              <a:gd name="connsiteX56" fmla="*/ 9936741 w 12192000"/>
              <a:gd name="connsiteY56" fmla="*/ 437044 h 4939827"/>
              <a:gd name="connsiteX57" fmla="*/ 10050093 w 12192000"/>
              <a:gd name="connsiteY57" fmla="*/ 443783 h 4939827"/>
              <a:gd name="connsiteX58" fmla="*/ 10130090 w 12192000"/>
              <a:gd name="connsiteY58" fmla="*/ 459520 h 4939827"/>
              <a:gd name="connsiteX59" fmla="*/ 10173456 w 12192000"/>
              <a:gd name="connsiteY59" fmla="*/ 457749 h 4939827"/>
              <a:gd name="connsiteX60" fmla="*/ 10218232 w 12192000"/>
              <a:gd name="connsiteY60" fmla="*/ 459820 h 4939827"/>
              <a:gd name="connsiteX61" fmla="*/ 10354176 w 12192000"/>
              <a:gd name="connsiteY61" fmla="*/ 471377 h 4939827"/>
              <a:gd name="connsiteX62" fmla="*/ 10430681 w 12192000"/>
              <a:gd name="connsiteY62" fmla="*/ 481226 h 4939827"/>
              <a:gd name="connsiteX63" fmla="*/ 10478169 w 12192000"/>
              <a:gd name="connsiteY63" fmla="*/ 481774 h 4939827"/>
              <a:gd name="connsiteX64" fmla="*/ 10540907 w 12192000"/>
              <a:gd name="connsiteY64" fmla="*/ 485607 h 4939827"/>
              <a:gd name="connsiteX65" fmla="*/ 10614941 w 12192000"/>
              <a:gd name="connsiteY65" fmla="*/ 487592 h 4939827"/>
              <a:gd name="connsiteX66" fmla="*/ 10674098 w 12192000"/>
              <a:gd name="connsiteY66" fmla="*/ 521656 h 4939827"/>
              <a:gd name="connsiteX67" fmla="*/ 10874834 w 12192000"/>
              <a:gd name="connsiteY67" fmla="*/ 574867 h 4939827"/>
              <a:gd name="connsiteX68" fmla="*/ 10944981 w 12192000"/>
              <a:gd name="connsiteY68" fmla="*/ 615042 h 4939827"/>
              <a:gd name="connsiteX69" fmla="*/ 11006376 w 12192000"/>
              <a:gd name="connsiteY69" fmla="*/ 645957 h 4939827"/>
              <a:gd name="connsiteX70" fmla="*/ 11076308 w 12192000"/>
              <a:gd name="connsiteY70" fmla="*/ 675698 h 4939827"/>
              <a:gd name="connsiteX71" fmla="*/ 11148789 w 12192000"/>
              <a:gd name="connsiteY71" fmla="*/ 685041 h 4939827"/>
              <a:gd name="connsiteX72" fmla="*/ 11249129 w 12192000"/>
              <a:gd name="connsiteY72" fmla="*/ 684218 h 4939827"/>
              <a:gd name="connsiteX73" fmla="*/ 11299915 w 12192000"/>
              <a:gd name="connsiteY73" fmla="*/ 692177 h 4939827"/>
              <a:gd name="connsiteX74" fmla="*/ 11386973 w 12192000"/>
              <a:gd name="connsiteY74" fmla="*/ 708209 h 4939827"/>
              <a:gd name="connsiteX75" fmla="*/ 11500105 w 12192000"/>
              <a:gd name="connsiteY75" fmla="*/ 735014 h 4939827"/>
              <a:gd name="connsiteX76" fmla="*/ 11621735 w 12192000"/>
              <a:gd name="connsiteY76" fmla="*/ 789584 h 4939827"/>
              <a:gd name="connsiteX77" fmla="*/ 11691200 w 12192000"/>
              <a:gd name="connsiteY77" fmla="*/ 867902 h 4939827"/>
              <a:gd name="connsiteX78" fmla="*/ 11819427 w 12192000"/>
              <a:gd name="connsiteY78" fmla="*/ 911634 h 4939827"/>
              <a:gd name="connsiteX79" fmla="*/ 11969720 w 12192000"/>
              <a:gd name="connsiteY79" fmla="*/ 964737 h 4939827"/>
              <a:gd name="connsiteX80" fmla="*/ 12055766 w 12192000"/>
              <a:gd name="connsiteY80" fmla="*/ 991268 h 4939827"/>
              <a:gd name="connsiteX81" fmla="*/ 12171539 w 12192000"/>
              <a:gd name="connsiteY81" fmla="*/ 995427 h 4939827"/>
              <a:gd name="connsiteX82" fmla="*/ 12187831 w 12192000"/>
              <a:gd name="connsiteY82" fmla="*/ 996580 h 4939827"/>
              <a:gd name="connsiteX83" fmla="*/ 12192000 w 12192000"/>
              <a:gd name="connsiteY83" fmla="*/ 996726 h 4939827"/>
              <a:gd name="connsiteX84" fmla="*/ 12192000 w 12192000"/>
              <a:gd name="connsiteY84" fmla="*/ 4939827 h 4939827"/>
              <a:gd name="connsiteX85" fmla="*/ 0 w 12192000"/>
              <a:gd name="connsiteY85" fmla="*/ 4939827 h 4939827"/>
              <a:gd name="connsiteX86" fmla="*/ 0 w 12192000"/>
              <a:gd name="connsiteY86" fmla="*/ 512043 h 4939827"/>
              <a:gd name="connsiteX87" fmla="*/ 7381 w 12192000"/>
              <a:gd name="connsiteY87" fmla="*/ 512580 h 4939827"/>
              <a:gd name="connsiteX88" fmla="*/ 100029 w 12192000"/>
              <a:gd name="connsiteY88" fmla="*/ 504758 h 4939827"/>
              <a:gd name="connsiteX89" fmla="*/ 155244 w 12192000"/>
              <a:gd name="connsiteY89" fmla="*/ 525130 h 4939827"/>
              <a:gd name="connsiteX90" fmla="*/ 254366 w 12192000"/>
              <a:gd name="connsiteY90" fmla="*/ 534449 h 4939827"/>
              <a:gd name="connsiteX91" fmla="*/ 447292 w 12192000"/>
              <a:gd name="connsiteY91" fmla="*/ 542725 h 4939827"/>
              <a:gd name="connsiteX92" fmla="*/ 628105 w 12192000"/>
              <a:gd name="connsiteY92" fmla="*/ 547853 h 4939827"/>
              <a:gd name="connsiteX93" fmla="*/ 783146 w 12192000"/>
              <a:gd name="connsiteY93" fmla="*/ 591799 h 4939827"/>
              <a:gd name="connsiteX94" fmla="*/ 1043676 w 12192000"/>
              <a:gd name="connsiteY94" fmla="*/ 591887 h 4939827"/>
              <a:gd name="connsiteX95" fmla="*/ 1281816 w 12192000"/>
              <a:gd name="connsiteY95" fmla="*/ 520946 h 4939827"/>
              <a:gd name="connsiteX96" fmla="*/ 1486347 w 12192000"/>
              <a:gd name="connsiteY96" fmla="*/ 487310 h 4939827"/>
              <a:gd name="connsiteX97" fmla="*/ 1568079 w 12192000"/>
              <a:gd name="connsiteY97" fmla="*/ 462531 h 4939827"/>
              <a:gd name="connsiteX98" fmla="*/ 1622516 w 12192000"/>
              <a:gd name="connsiteY98" fmla="*/ 466058 h 4939827"/>
              <a:gd name="connsiteX99" fmla="*/ 1655457 w 12192000"/>
              <a:gd name="connsiteY99" fmla="*/ 465359 h 4939827"/>
              <a:gd name="connsiteX100" fmla="*/ 1717454 w 12192000"/>
              <a:gd name="connsiteY100" fmla="*/ 417203 h 4939827"/>
              <a:gd name="connsiteX101" fmla="*/ 1913794 w 12192000"/>
              <a:gd name="connsiteY101" fmla="*/ 365255 h 4939827"/>
              <a:gd name="connsiteX102" fmla="*/ 2129762 w 12192000"/>
              <a:gd name="connsiteY102" fmla="*/ 367832 h 4939827"/>
              <a:gd name="connsiteX103" fmla="*/ 2376970 w 12192000"/>
              <a:gd name="connsiteY103" fmla="*/ 350129 h 4939827"/>
              <a:gd name="connsiteX104" fmla="*/ 2480155 w 12192000"/>
              <a:gd name="connsiteY104" fmla="*/ 359227 h 4939827"/>
              <a:gd name="connsiteX105" fmla="*/ 2586782 w 12192000"/>
              <a:gd name="connsiteY105" fmla="*/ 339352 h 4939827"/>
              <a:gd name="connsiteX106" fmla="*/ 2679617 w 12192000"/>
              <a:gd name="connsiteY106" fmla="*/ 305383 h 4939827"/>
              <a:gd name="connsiteX107" fmla="*/ 2788947 w 12192000"/>
              <a:gd name="connsiteY107" fmla="*/ 250375 h 4939827"/>
              <a:gd name="connsiteX108" fmla="*/ 2965530 w 12192000"/>
              <a:gd name="connsiteY108" fmla="*/ 245958 h 4939827"/>
              <a:gd name="connsiteX109" fmla="*/ 3103677 w 12192000"/>
              <a:gd name="connsiteY109" fmla="*/ 209527 h 4939827"/>
              <a:gd name="connsiteX110" fmla="*/ 3126759 w 12192000"/>
              <a:gd name="connsiteY110" fmla="*/ 211226 h 4939827"/>
              <a:gd name="connsiteX111" fmla="*/ 3164020 w 12192000"/>
              <a:gd name="connsiteY111" fmla="*/ 212779 h 4939827"/>
              <a:gd name="connsiteX112" fmla="*/ 3285019 w 12192000"/>
              <a:gd name="connsiteY112" fmla="*/ 220535 h 4939827"/>
              <a:gd name="connsiteX113" fmla="*/ 3365154 w 12192000"/>
              <a:gd name="connsiteY113" fmla="*/ 226416 h 4939827"/>
              <a:gd name="connsiteX114" fmla="*/ 3367507 w 12192000"/>
              <a:gd name="connsiteY114" fmla="*/ 225416 h 4939827"/>
              <a:gd name="connsiteX115" fmla="*/ 3387567 w 12192000"/>
              <a:gd name="connsiteY115" fmla="*/ 227103 h 4939827"/>
              <a:gd name="connsiteX116" fmla="*/ 3498001 w 12192000"/>
              <a:gd name="connsiteY116" fmla="*/ 231941 h 4939827"/>
              <a:gd name="connsiteX117" fmla="*/ 3561557 w 12192000"/>
              <a:gd name="connsiteY117" fmla="*/ 228095 h 4939827"/>
              <a:gd name="connsiteX118" fmla="*/ 3611920 w 12192000"/>
              <a:gd name="connsiteY118" fmla="*/ 218094 h 4939827"/>
              <a:gd name="connsiteX119" fmla="*/ 3620528 w 12192000"/>
              <a:gd name="connsiteY119" fmla="*/ 218788 h 4939827"/>
              <a:gd name="connsiteX120" fmla="*/ 3620766 w 12192000"/>
              <a:gd name="connsiteY120" fmla="*/ 218511 h 4939827"/>
              <a:gd name="connsiteX121" fmla="*/ 3629977 w 12192000"/>
              <a:gd name="connsiteY121" fmla="*/ 218664 h 4939827"/>
              <a:gd name="connsiteX122" fmla="*/ 3636217 w 12192000"/>
              <a:gd name="connsiteY122" fmla="*/ 220048 h 4939827"/>
              <a:gd name="connsiteX123" fmla="*/ 3709484 w 12192000"/>
              <a:gd name="connsiteY123" fmla="*/ 186927 h 4939827"/>
              <a:gd name="connsiteX124" fmla="*/ 3761342 w 12192000"/>
              <a:gd name="connsiteY124" fmla="*/ 177474 h 4939827"/>
              <a:gd name="connsiteX125" fmla="*/ 3799748 w 12192000"/>
              <a:gd name="connsiteY125" fmla="*/ 167154 h 4939827"/>
              <a:gd name="connsiteX126" fmla="*/ 3922756 w 12192000"/>
              <a:gd name="connsiteY126" fmla="*/ 194044 h 4939827"/>
              <a:gd name="connsiteX127" fmla="*/ 4028476 w 12192000"/>
              <a:gd name="connsiteY127" fmla="*/ 223679 h 4939827"/>
              <a:gd name="connsiteX128" fmla="*/ 4191582 w 12192000"/>
              <a:gd name="connsiteY128" fmla="*/ 238952 h 4939827"/>
              <a:gd name="connsiteX129" fmla="*/ 4251024 w 12192000"/>
              <a:gd name="connsiteY129" fmla="*/ 240874 h 4939827"/>
              <a:gd name="connsiteX130" fmla="*/ 4355275 w 12192000"/>
              <a:gd name="connsiteY130" fmla="*/ 260205 h 4939827"/>
              <a:gd name="connsiteX131" fmla="*/ 4423807 w 12192000"/>
              <a:gd name="connsiteY131" fmla="*/ 270366 h 4939827"/>
              <a:gd name="connsiteX132" fmla="*/ 4558432 w 12192000"/>
              <a:gd name="connsiteY132" fmla="*/ 269194 h 4939827"/>
              <a:gd name="connsiteX133" fmla="*/ 4635061 w 12192000"/>
              <a:gd name="connsiteY133" fmla="*/ 280682 h 4939827"/>
              <a:gd name="connsiteX134" fmla="*/ 4807427 w 12192000"/>
              <a:gd name="connsiteY134" fmla="*/ 276835 h 4939827"/>
              <a:gd name="connsiteX135" fmla="*/ 5028933 w 12192000"/>
              <a:gd name="connsiteY135" fmla="*/ 183887 h 4939827"/>
              <a:gd name="connsiteX136" fmla="*/ 5093642 w 12192000"/>
              <a:gd name="connsiteY136" fmla="*/ 177214 h 4939827"/>
              <a:gd name="connsiteX137" fmla="*/ 5102642 w 12192000"/>
              <a:gd name="connsiteY137" fmla="*/ 186816 h 4939827"/>
              <a:gd name="connsiteX138" fmla="*/ 5193590 w 12192000"/>
              <a:gd name="connsiteY138" fmla="*/ 156458 h 4939827"/>
              <a:gd name="connsiteX139" fmla="*/ 5323922 w 12192000"/>
              <a:gd name="connsiteY139" fmla="*/ 146332 h 4939827"/>
              <a:gd name="connsiteX140" fmla="*/ 5421860 w 12192000"/>
              <a:gd name="connsiteY140" fmla="*/ 167298 h 4939827"/>
              <a:gd name="connsiteX141" fmla="*/ 5476948 w 12192000"/>
              <a:gd name="connsiteY141" fmla="*/ 173249 h 4939827"/>
              <a:gd name="connsiteX142" fmla="*/ 5516842 w 12192000"/>
              <a:gd name="connsiteY142" fmla="*/ 184018 h 4939827"/>
              <a:gd name="connsiteX143" fmla="*/ 5619415 w 12192000"/>
              <a:gd name="connsiteY143" fmla="*/ 176781 h 4939827"/>
              <a:gd name="connsiteX144" fmla="*/ 5789867 w 12192000"/>
              <a:gd name="connsiteY144" fmla="*/ 150304 h 4939827"/>
              <a:gd name="connsiteX145" fmla="*/ 5825953 w 12192000"/>
              <a:gd name="connsiteY145" fmla="*/ 147907 h 4939827"/>
              <a:gd name="connsiteX146" fmla="*/ 5856168 w 12192000"/>
              <a:gd name="connsiteY146" fmla="*/ 158719 h 4939827"/>
              <a:gd name="connsiteX147" fmla="*/ 5862476 w 12192000"/>
              <a:gd name="connsiteY147" fmla="*/ 172447 h 4939827"/>
              <a:gd name="connsiteX148" fmla="*/ 5882195 w 12192000"/>
              <a:gd name="connsiteY148" fmla="*/ 173195 h 4939827"/>
              <a:gd name="connsiteX149" fmla="*/ 5952585 w 12192000"/>
              <a:gd name="connsiteY149" fmla="*/ 161012 h 4939827"/>
              <a:gd name="connsiteX150" fmla="*/ 6001964 w 12192000"/>
              <a:gd name="connsiteY150" fmla="*/ 154786 h 4939827"/>
              <a:gd name="connsiteX151" fmla="*/ 6184207 w 12192000"/>
              <a:gd name="connsiteY151" fmla="*/ 132658 h 4939827"/>
              <a:gd name="connsiteX152" fmla="*/ 6415830 w 12192000"/>
              <a:gd name="connsiteY152" fmla="*/ 136006 h 4939827"/>
              <a:gd name="connsiteX153" fmla="*/ 6756965 w 12192000"/>
              <a:gd name="connsiteY153" fmla="*/ 57636 h 4939827"/>
              <a:gd name="connsiteX154" fmla="*/ 6819400 w 12192000"/>
              <a:gd name="connsiteY154" fmla="*/ 30742 h 4939827"/>
              <a:gd name="connsiteX155" fmla="*/ 6986370 w 12192000"/>
              <a:gd name="connsiteY155" fmla="*/ 12659 h 4939827"/>
              <a:gd name="connsiteX156" fmla="*/ 6989536 w 12192000"/>
              <a:gd name="connsiteY156" fmla="*/ 14528 h 4939827"/>
              <a:gd name="connsiteX157" fmla="*/ 7015933 w 12192000"/>
              <a:gd name="connsiteY157" fmla="*/ 9653 h 4939827"/>
              <a:gd name="connsiteX158" fmla="*/ 7020592 w 12192000"/>
              <a:gd name="connsiteY158" fmla="*/ 1651 h 4939827"/>
              <a:gd name="connsiteX159" fmla="*/ 7025905 w 12192000"/>
              <a:gd name="connsiteY15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672650 w 12192000"/>
              <a:gd name="connsiteY30" fmla="*/ 254821 h 4939827"/>
              <a:gd name="connsiteX31" fmla="*/ 8785543 w 12192000"/>
              <a:gd name="connsiteY31" fmla="*/ 263406 h 4939827"/>
              <a:gd name="connsiteX32" fmla="*/ 8830588 w 12192000"/>
              <a:gd name="connsiteY32" fmla="*/ 265483 h 4939827"/>
              <a:gd name="connsiteX33" fmla="*/ 8905142 w 12192000"/>
              <a:gd name="connsiteY33" fmla="*/ 264958 h 4939827"/>
              <a:gd name="connsiteX34" fmla="*/ 8968582 w 12192000"/>
              <a:gd name="connsiteY34" fmla="*/ 262728 h 4939827"/>
              <a:gd name="connsiteX35" fmla="*/ 8972994 w 12192000"/>
              <a:gd name="connsiteY35" fmla="*/ 263284 h 4939827"/>
              <a:gd name="connsiteX36" fmla="*/ 9004605 w 12192000"/>
              <a:gd name="connsiteY36" fmla="*/ 258041 h 4939827"/>
              <a:gd name="connsiteX37" fmla="*/ 9016165 w 12192000"/>
              <a:gd name="connsiteY37" fmla="*/ 261258 h 4939827"/>
              <a:gd name="connsiteX38" fmla="*/ 9043297 w 12192000"/>
              <a:gd name="connsiteY38" fmla="*/ 281547 h 4939827"/>
              <a:gd name="connsiteX39" fmla="*/ 9048315 w 12192000"/>
              <a:gd name="connsiteY39" fmla="*/ 279264 h 4939827"/>
              <a:gd name="connsiteX40" fmla="*/ 9054706 w 12192000"/>
              <a:gd name="connsiteY40" fmla="*/ 278538 h 4939827"/>
              <a:gd name="connsiteX41" fmla="*/ 9070919 w 12192000"/>
              <a:gd name="connsiteY41" fmla="*/ 281810 h 4939827"/>
              <a:gd name="connsiteX42" fmla="*/ 9076813 w 12192000"/>
              <a:gd name="connsiteY42" fmla="*/ 283909 h 4939827"/>
              <a:gd name="connsiteX43" fmla="*/ 9085871 w 12192000"/>
              <a:gd name="connsiteY43" fmla="*/ 285133 h 4939827"/>
              <a:gd name="connsiteX44" fmla="*/ 9086159 w 12192000"/>
              <a:gd name="connsiteY44" fmla="*/ 284887 h 4939827"/>
              <a:gd name="connsiteX45" fmla="*/ 9134606 w 12192000"/>
              <a:gd name="connsiteY45" fmla="*/ 288168 h 4939827"/>
              <a:gd name="connsiteX46" fmla="*/ 9195590 w 12192000"/>
              <a:gd name="connsiteY46" fmla="*/ 279568 h 4939827"/>
              <a:gd name="connsiteX47" fmla="*/ 9219336 w 12192000"/>
              <a:gd name="connsiteY47" fmla="*/ 278133 h 4939827"/>
              <a:gd name="connsiteX48" fmla="*/ 9232362 w 12192000"/>
              <a:gd name="connsiteY48" fmla="*/ 275894 h 4939827"/>
              <a:gd name="connsiteX49" fmla="*/ 9283638 w 12192000"/>
              <a:gd name="connsiteY49" fmla="*/ 299924 h 4939827"/>
              <a:gd name="connsiteX50" fmla="*/ 9371484 w 12192000"/>
              <a:gd name="connsiteY50" fmla="*/ 329634 h 4939827"/>
              <a:gd name="connsiteX51" fmla="*/ 9404829 w 12192000"/>
              <a:gd name="connsiteY51" fmla="*/ 339038 h 4939827"/>
              <a:gd name="connsiteX52" fmla="*/ 9427021 w 12192000"/>
              <a:gd name="connsiteY52" fmla="*/ 358784 h 4939827"/>
              <a:gd name="connsiteX53" fmla="*/ 9670844 w 12192000"/>
              <a:gd name="connsiteY53" fmla="*/ 405128 h 4939827"/>
              <a:gd name="connsiteX54" fmla="*/ 9816083 w 12192000"/>
              <a:gd name="connsiteY54" fmla="*/ 416573 h 4939827"/>
              <a:gd name="connsiteX55" fmla="*/ 9936741 w 12192000"/>
              <a:gd name="connsiteY55" fmla="*/ 437044 h 4939827"/>
              <a:gd name="connsiteX56" fmla="*/ 10050093 w 12192000"/>
              <a:gd name="connsiteY56" fmla="*/ 443783 h 4939827"/>
              <a:gd name="connsiteX57" fmla="*/ 10130090 w 12192000"/>
              <a:gd name="connsiteY57" fmla="*/ 459520 h 4939827"/>
              <a:gd name="connsiteX58" fmla="*/ 10173456 w 12192000"/>
              <a:gd name="connsiteY58" fmla="*/ 457749 h 4939827"/>
              <a:gd name="connsiteX59" fmla="*/ 10218232 w 12192000"/>
              <a:gd name="connsiteY59" fmla="*/ 459820 h 4939827"/>
              <a:gd name="connsiteX60" fmla="*/ 10354176 w 12192000"/>
              <a:gd name="connsiteY60" fmla="*/ 471377 h 4939827"/>
              <a:gd name="connsiteX61" fmla="*/ 10430681 w 12192000"/>
              <a:gd name="connsiteY61" fmla="*/ 481226 h 4939827"/>
              <a:gd name="connsiteX62" fmla="*/ 10478169 w 12192000"/>
              <a:gd name="connsiteY62" fmla="*/ 481774 h 4939827"/>
              <a:gd name="connsiteX63" fmla="*/ 10540907 w 12192000"/>
              <a:gd name="connsiteY63" fmla="*/ 485607 h 4939827"/>
              <a:gd name="connsiteX64" fmla="*/ 10614941 w 12192000"/>
              <a:gd name="connsiteY64" fmla="*/ 487592 h 4939827"/>
              <a:gd name="connsiteX65" fmla="*/ 10674098 w 12192000"/>
              <a:gd name="connsiteY65" fmla="*/ 521656 h 4939827"/>
              <a:gd name="connsiteX66" fmla="*/ 10874834 w 12192000"/>
              <a:gd name="connsiteY66" fmla="*/ 574867 h 4939827"/>
              <a:gd name="connsiteX67" fmla="*/ 10944981 w 12192000"/>
              <a:gd name="connsiteY67" fmla="*/ 615042 h 4939827"/>
              <a:gd name="connsiteX68" fmla="*/ 11006376 w 12192000"/>
              <a:gd name="connsiteY68" fmla="*/ 645957 h 4939827"/>
              <a:gd name="connsiteX69" fmla="*/ 11076308 w 12192000"/>
              <a:gd name="connsiteY69" fmla="*/ 675698 h 4939827"/>
              <a:gd name="connsiteX70" fmla="*/ 11148789 w 12192000"/>
              <a:gd name="connsiteY70" fmla="*/ 685041 h 4939827"/>
              <a:gd name="connsiteX71" fmla="*/ 11249129 w 12192000"/>
              <a:gd name="connsiteY71" fmla="*/ 684218 h 4939827"/>
              <a:gd name="connsiteX72" fmla="*/ 11299915 w 12192000"/>
              <a:gd name="connsiteY72" fmla="*/ 692177 h 4939827"/>
              <a:gd name="connsiteX73" fmla="*/ 11386973 w 12192000"/>
              <a:gd name="connsiteY73" fmla="*/ 708209 h 4939827"/>
              <a:gd name="connsiteX74" fmla="*/ 11500105 w 12192000"/>
              <a:gd name="connsiteY74" fmla="*/ 735014 h 4939827"/>
              <a:gd name="connsiteX75" fmla="*/ 11621735 w 12192000"/>
              <a:gd name="connsiteY75" fmla="*/ 789584 h 4939827"/>
              <a:gd name="connsiteX76" fmla="*/ 11691200 w 12192000"/>
              <a:gd name="connsiteY76" fmla="*/ 867902 h 4939827"/>
              <a:gd name="connsiteX77" fmla="*/ 11819427 w 12192000"/>
              <a:gd name="connsiteY77" fmla="*/ 911634 h 4939827"/>
              <a:gd name="connsiteX78" fmla="*/ 11969720 w 12192000"/>
              <a:gd name="connsiteY78" fmla="*/ 964737 h 4939827"/>
              <a:gd name="connsiteX79" fmla="*/ 12055766 w 12192000"/>
              <a:gd name="connsiteY79" fmla="*/ 991268 h 4939827"/>
              <a:gd name="connsiteX80" fmla="*/ 12171539 w 12192000"/>
              <a:gd name="connsiteY80" fmla="*/ 995427 h 4939827"/>
              <a:gd name="connsiteX81" fmla="*/ 12187831 w 12192000"/>
              <a:gd name="connsiteY81" fmla="*/ 996580 h 4939827"/>
              <a:gd name="connsiteX82" fmla="*/ 12192000 w 12192000"/>
              <a:gd name="connsiteY82" fmla="*/ 996726 h 4939827"/>
              <a:gd name="connsiteX83" fmla="*/ 12192000 w 12192000"/>
              <a:gd name="connsiteY83" fmla="*/ 4939827 h 4939827"/>
              <a:gd name="connsiteX84" fmla="*/ 0 w 12192000"/>
              <a:gd name="connsiteY84" fmla="*/ 4939827 h 4939827"/>
              <a:gd name="connsiteX85" fmla="*/ 0 w 12192000"/>
              <a:gd name="connsiteY85" fmla="*/ 512043 h 4939827"/>
              <a:gd name="connsiteX86" fmla="*/ 7381 w 12192000"/>
              <a:gd name="connsiteY86" fmla="*/ 512580 h 4939827"/>
              <a:gd name="connsiteX87" fmla="*/ 100029 w 12192000"/>
              <a:gd name="connsiteY87" fmla="*/ 504758 h 4939827"/>
              <a:gd name="connsiteX88" fmla="*/ 155244 w 12192000"/>
              <a:gd name="connsiteY88" fmla="*/ 525130 h 4939827"/>
              <a:gd name="connsiteX89" fmla="*/ 254366 w 12192000"/>
              <a:gd name="connsiteY89" fmla="*/ 534449 h 4939827"/>
              <a:gd name="connsiteX90" fmla="*/ 447292 w 12192000"/>
              <a:gd name="connsiteY90" fmla="*/ 542725 h 4939827"/>
              <a:gd name="connsiteX91" fmla="*/ 628105 w 12192000"/>
              <a:gd name="connsiteY91" fmla="*/ 547853 h 4939827"/>
              <a:gd name="connsiteX92" fmla="*/ 783146 w 12192000"/>
              <a:gd name="connsiteY92" fmla="*/ 591799 h 4939827"/>
              <a:gd name="connsiteX93" fmla="*/ 1043676 w 12192000"/>
              <a:gd name="connsiteY93" fmla="*/ 591887 h 4939827"/>
              <a:gd name="connsiteX94" fmla="*/ 1281816 w 12192000"/>
              <a:gd name="connsiteY94" fmla="*/ 520946 h 4939827"/>
              <a:gd name="connsiteX95" fmla="*/ 1486347 w 12192000"/>
              <a:gd name="connsiteY95" fmla="*/ 487310 h 4939827"/>
              <a:gd name="connsiteX96" fmla="*/ 1568079 w 12192000"/>
              <a:gd name="connsiteY96" fmla="*/ 462531 h 4939827"/>
              <a:gd name="connsiteX97" fmla="*/ 1622516 w 12192000"/>
              <a:gd name="connsiteY97" fmla="*/ 466058 h 4939827"/>
              <a:gd name="connsiteX98" fmla="*/ 1655457 w 12192000"/>
              <a:gd name="connsiteY98" fmla="*/ 465359 h 4939827"/>
              <a:gd name="connsiteX99" fmla="*/ 1717454 w 12192000"/>
              <a:gd name="connsiteY99" fmla="*/ 417203 h 4939827"/>
              <a:gd name="connsiteX100" fmla="*/ 1913794 w 12192000"/>
              <a:gd name="connsiteY100" fmla="*/ 365255 h 4939827"/>
              <a:gd name="connsiteX101" fmla="*/ 2129762 w 12192000"/>
              <a:gd name="connsiteY101" fmla="*/ 367832 h 4939827"/>
              <a:gd name="connsiteX102" fmla="*/ 2376970 w 12192000"/>
              <a:gd name="connsiteY102" fmla="*/ 350129 h 4939827"/>
              <a:gd name="connsiteX103" fmla="*/ 2480155 w 12192000"/>
              <a:gd name="connsiteY103" fmla="*/ 359227 h 4939827"/>
              <a:gd name="connsiteX104" fmla="*/ 2586782 w 12192000"/>
              <a:gd name="connsiteY104" fmla="*/ 339352 h 4939827"/>
              <a:gd name="connsiteX105" fmla="*/ 2679617 w 12192000"/>
              <a:gd name="connsiteY105" fmla="*/ 305383 h 4939827"/>
              <a:gd name="connsiteX106" fmla="*/ 2788947 w 12192000"/>
              <a:gd name="connsiteY106" fmla="*/ 250375 h 4939827"/>
              <a:gd name="connsiteX107" fmla="*/ 2965530 w 12192000"/>
              <a:gd name="connsiteY107" fmla="*/ 245958 h 4939827"/>
              <a:gd name="connsiteX108" fmla="*/ 3103677 w 12192000"/>
              <a:gd name="connsiteY108" fmla="*/ 209527 h 4939827"/>
              <a:gd name="connsiteX109" fmla="*/ 3126759 w 12192000"/>
              <a:gd name="connsiteY109" fmla="*/ 211226 h 4939827"/>
              <a:gd name="connsiteX110" fmla="*/ 3164020 w 12192000"/>
              <a:gd name="connsiteY110" fmla="*/ 212779 h 4939827"/>
              <a:gd name="connsiteX111" fmla="*/ 3285019 w 12192000"/>
              <a:gd name="connsiteY111" fmla="*/ 220535 h 4939827"/>
              <a:gd name="connsiteX112" fmla="*/ 3365154 w 12192000"/>
              <a:gd name="connsiteY112" fmla="*/ 226416 h 4939827"/>
              <a:gd name="connsiteX113" fmla="*/ 3367507 w 12192000"/>
              <a:gd name="connsiteY113" fmla="*/ 225416 h 4939827"/>
              <a:gd name="connsiteX114" fmla="*/ 3387567 w 12192000"/>
              <a:gd name="connsiteY114" fmla="*/ 227103 h 4939827"/>
              <a:gd name="connsiteX115" fmla="*/ 3498001 w 12192000"/>
              <a:gd name="connsiteY115" fmla="*/ 231941 h 4939827"/>
              <a:gd name="connsiteX116" fmla="*/ 3561557 w 12192000"/>
              <a:gd name="connsiteY116" fmla="*/ 228095 h 4939827"/>
              <a:gd name="connsiteX117" fmla="*/ 3611920 w 12192000"/>
              <a:gd name="connsiteY117" fmla="*/ 218094 h 4939827"/>
              <a:gd name="connsiteX118" fmla="*/ 3620528 w 12192000"/>
              <a:gd name="connsiteY118" fmla="*/ 218788 h 4939827"/>
              <a:gd name="connsiteX119" fmla="*/ 3620766 w 12192000"/>
              <a:gd name="connsiteY119" fmla="*/ 218511 h 4939827"/>
              <a:gd name="connsiteX120" fmla="*/ 3629977 w 12192000"/>
              <a:gd name="connsiteY120" fmla="*/ 218664 h 4939827"/>
              <a:gd name="connsiteX121" fmla="*/ 3636217 w 12192000"/>
              <a:gd name="connsiteY121" fmla="*/ 220048 h 4939827"/>
              <a:gd name="connsiteX122" fmla="*/ 3709484 w 12192000"/>
              <a:gd name="connsiteY122" fmla="*/ 186927 h 4939827"/>
              <a:gd name="connsiteX123" fmla="*/ 3761342 w 12192000"/>
              <a:gd name="connsiteY123" fmla="*/ 177474 h 4939827"/>
              <a:gd name="connsiteX124" fmla="*/ 3799748 w 12192000"/>
              <a:gd name="connsiteY124" fmla="*/ 167154 h 4939827"/>
              <a:gd name="connsiteX125" fmla="*/ 3922756 w 12192000"/>
              <a:gd name="connsiteY125" fmla="*/ 194044 h 4939827"/>
              <a:gd name="connsiteX126" fmla="*/ 4028476 w 12192000"/>
              <a:gd name="connsiteY126" fmla="*/ 223679 h 4939827"/>
              <a:gd name="connsiteX127" fmla="*/ 4191582 w 12192000"/>
              <a:gd name="connsiteY127" fmla="*/ 238952 h 4939827"/>
              <a:gd name="connsiteX128" fmla="*/ 4251024 w 12192000"/>
              <a:gd name="connsiteY128" fmla="*/ 240874 h 4939827"/>
              <a:gd name="connsiteX129" fmla="*/ 4355275 w 12192000"/>
              <a:gd name="connsiteY129" fmla="*/ 260205 h 4939827"/>
              <a:gd name="connsiteX130" fmla="*/ 4423807 w 12192000"/>
              <a:gd name="connsiteY130" fmla="*/ 270366 h 4939827"/>
              <a:gd name="connsiteX131" fmla="*/ 4558432 w 12192000"/>
              <a:gd name="connsiteY131" fmla="*/ 269194 h 4939827"/>
              <a:gd name="connsiteX132" fmla="*/ 4635061 w 12192000"/>
              <a:gd name="connsiteY132" fmla="*/ 280682 h 4939827"/>
              <a:gd name="connsiteX133" fmla="*/ 4807427 w 12192000"/>
              <a:gd name="connsiteY133" fmla="*/ 276835 h 4939827"/>
              <a:gd name="connsiteX134" fmla="*/ 5028933 w 12192000"/>
              <a:gd name="connsiteY134" fmla="*/ 183887 h 4939827"/>
              <a:gd name="connsiteX135" fmla="*/ 5093642 w 12192000"/>
              <a:gd name="connsiteY135" fmla="*/ 177214 h 4939827"/>
              <a:gd name="connsiteX136" fmla="*/ 5102642 w 12192000"/>
              <a:gd name="connsiteY136" fmla="*/ 186816 h 4939827"/>
              <a:gd name="connsiteX137" fmla="*/ 5193590 w 12192000"/>
              <a:gd name="connsiteY137" fmla="*/ 156458 h 4939827"/>
              <a:gd name="connsiteX138" fmla="*/ 5323922 w 12192000"/>
              <a:gd name="connsiteY138" fmla="*/ 146332 h 4939827"/>
              <a:gd name="connsiteX139" fmla="*/ 5421860 w 12192000"/>
              <a:gd name="connsiteY139" fmla="*/ 167298 h 4939827"/>
              <a:gd name="connsiteX140" fmla="*/ 5476948 w 12192000"/>
              <a:gd name="connsiteY140" fmla="*/ 173249 h 4939827"/>
              <a:gd name="connsiteX141" fmla="*/ 5516842 w 12192000"/>
              <a:gd name="connsiteY141" fmla="*/ 184018 h 4939827"/>
              <a:gd name="connsiteX142" fmla="*/ 5619415 w 12192000"/>
              <a:gd name="connsiteY142" fmla="*/ 176781 h 4939827"/>
              <a:gd name="connsiteX143" fmla="*/ 5789867 w 12192000"/>
              <a:gd name="connsiteY143" fmla="*/ 150304 h 4939827"/>
              <a:gd name="connsiteX144" fmla="*/ 5825953 w 12192000"/>
              <a:gd name="connsiteY144" fmla="*/ 147907 h 4939827"/>
              <a:gd name="connsiteX145" fmla="*/ 5856168 w 12192000"/>
              <a:gd name="connsiteY145" fmla="*/ 158719 h 4939827"/>
              <a:gd name="connsiteX146" fmla="*/ 5862476 w 12192000"/>
              <a:gd name="connsiteY146" fmla="*/ 172447 h 4939827"/>
              <a:gd name="connsiteX147" fmla="*/ 5882195 w 12192000"/>
              <a:gd name="connsiteY147" fmla="*/ 173195 h 4939827"/>
              <a:gd name="connsiteX148" fmla="*/ 5952585 w 12192000"/>
              <a:gd name="connsiteY148" fmla="*/ 161012 h 4939827"/>
              <a:gd name="connsiteX149" fmla="*/ 6001964 w 12192000"/>
              <a:gd name="connsiteY149" fmla="*/ 154786 h 4939827"/>
              <a:gd name="connsiteX150" fmla="*/ 6184207 w 12192000"/>
              <a:gd name="connsiteY150" fmla="*/ 132658 h 4939827"/>
              <a:gd name="connsiteX151" fmla="*/ 6415830 w 12192000"/>
              <a:gd name="connsiteY151" fmla="*/ 136006 h 4939827"/>
              <a:gd name="connsiteX152" fmla="*/ 6756965 w 12192000"/>
              <a:gd name="connsiteY152" fmla="*/ 57636 h 4939827"/>
              <a:gd name="connsiteX153" fmla="*/ 6819400 w 12192000"/>
              <a:gd name="connsiteY153" fmla="*/ 30742 h 4939827"/>
              <a:gd name="connsiteX154" fmla="*/ 6986370 w 12192000"/>
              <a:gd name="connsiteY154" fmla="*/ 12659 h 4939827"/>
              <a:gd name="connsiteX155" fmla="*/ 6989536 w 12192000"/>
              <a:gd name="connsiteY155" fmla="*/ 14528 h 4939827"/>
              <a:gd name="connsiteX156" fmla="*/ 7015933 w 12192000"/>
              <a:gd name="connsiteY156" fmla="*/ 9653 h 4939827"/>
              <a:gd name="connsiteX157" fmla="*/ 7020592 w 12192000"/>
              <a:gd name="connsiteY157" fmla="*/ 1651 h 4939827"/>
              <a:gd name="connsiteX158" fmla="*/ 7025905 w 12192000"/>
              <a:gd name="connsiteY15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622021 w 12192000"/>
              <a:gd name="connsiteY29" fmla="*/ 261028 h 4939827"/>
              <a:gd name="connsiteX30" fmla="*/ 8672650 w 12192000"/>
              <a:gd name="connsiteY30" fmla="*/ 254821 h 4939827"/>
              <a:gd name="connsiteX31" fmla="*/ 8785543 w 12192000"/>
              <a:gd name="connsiteY31" fmla="*/ 263406 h 4939827"/>
              <a:gd name="connsiteX32" fmla="*/ 8830588 w 12192000"/>
              <a:gd name="connsiteY32" fmla="*/ 265483 h 4939827"/>
              <a:gd name="connsiteX33" fmla="*/ 8905142 w 12192000"/>
              <a:gd name="connsiteY33" fmla="*/ 264958 h 4939827"/>
              <a:gd name="connsiteX34" fmla="*/ 8968582 w 12192000"/>
              <a:gd name="connsiteY34" fmla="*/ 262728 h 4939827"/>
              <a:gd name="connsiteX35" fmla="*/ 8972994 w 12192000"/>
              <a:gd name="connsiteY35" fmla="*/ 263284 h 4939827"/>
              <a:gd name="connsiteX36" fmla="*/ 9004605 w 12192000"/>
              <a:gd name="connsiteY36" fmla="*/ 258041 h 4939827"/>
              <a:gd name="connsiteX37" fmla="*/ 9016165 w 12192000"/>
              <a:gd name="connsiteY37" fmla="*/ 261258 h 4939827"/>
              <a:gd name="connsiteX38" fmla="*/ 9043297 w 12192000"/>
              <a:gd name="connsiteY38" fmla="*/ 281547 h 4939827"/>
              <a:gd name="connsiteX39" fmla="*/ 9048315 w 12192000"/>
              <a:gd name="connsiteY39" fmla="*/ 279264 h 4939827"/>
              <a:gd name="connsiteX40" fmla="*/ 9054706 w 12192000"/>
              <a:gd name="connsiteY40" fmla="*/ 278538 h 4939827"/>
              <a:gd name="connsiteX41" fmla="*/ 9070919 w 12192000"/>
              <a:gd name="connsiteY41" fmla="*/ 281810 h 4939827"/>
              <a:gd name="connsiteX42" fmla="*/ 9076813 w 12192000"/>
              <a:gd name="connsiteY42" fmla="*/ 283909 h 4939827"/>
              <a:gd name="connsiteX43" fmla="*/ 9085871 w 12192000"/>
              <a:gd name="connsiteY43" fmla="*/ 285133 h 4939827"/>
              <a:gd name="connsiteX44" fmla="*/ 9086159 w 12192000"/>
              <a:gd name="connsiteY44" fmla="*/ 284887 h 4939827"/>
              <a:gd name="connsiteX45" fmla="*/ 9134606 w 12192000"/>
              <a:gd name="connsiteY45" fmla="*/ 288168 h 4939827"/>
              <a:gd name="connsiteX46" fmla="*/ 9195590 w 12192000"/>
              <a:gd name="connsiteY46" fmla="*/ 279568 h 4939827"/>
              <a:gd name="connsiteX47" fmla="*/ 9219336 w 12192000"/>
              <a:gd name="connsiteY47" fmla="*/ 278133 h 4939827"/>
              <a:gd name="connsiteX48" fmla="*/ 9232362 w 12192000"/>
              <a:gd name="connsiteY48" fmla="*/ 275894 h 4939827"/>
              <a:gd name="connsiteX49" fmla="*/ 9283638 w 12192000"/>
              <a:gd name="connsiteY49" fmla="*/ 299924 h 4939827"/>
              <a:gd name="connsiteX50" fmla="*/ 9371484 w 12192000"/>
              <a:gd name="connsiteY50" fmla="*/ 329634 h 4939827"/>
              <a:gd name="connsiteX51" fmla="*/ 9404829 w 12192000"/>
              <a:gd name="connsiteY51" fmla="*/ 339038 h 4939827"/>
              <a:gd name="connsiteX52" fmla="*/ 9427021 w 12192000"/>
              <a:gd name="connsiteY52" fmla="*/ 358784 h 4939827"/>
              <a:gd name="connsiteX53" fmla="*/ 9670844 w 12192000"/>
              <a:gd name="connsiteY53" fmla="*/ 405128 h 4939827"/>
              <a:gd name="connsiteX54" fmla="*/ 9816083 w 12192000"/>
              <a:gd name="connsiteY54" fmla="*/ 416573 h 4939827"/>
              <a:gd name="connsiteX55" fmla="*/ 9936741 w 12192000"/>
              <a:gd name="connsiteY55" fmla="*/ 437044 h 4939827"/>
              <a:gd name="connsiteX56" fmla="*/ 10050093 w 12192000"/>
              <a:gd name="connsiteY56" fmla="*/ 443783 h 4939827"/>
              <a:gd name="connsiteX57" fmla="*/ 10130090 w 12192000"/>
              <a:gd name="connsiteY57" fmla="*/ 459520 h 4939827"/>
              <a:gd name="connsiteX58" fmla="*/ 10173456 w 12192000"/>
              <a:gd name="connsiteY58" fmla="*/ 457749 h 4939827"/>
              <a:gd name="connsiteX59" fmla="*/ 10218232 w 12192000"/>
              <a:gd name="connsiteY59" fmla="*/ 459820 h 4939827"/>
              <a:gd name="connsiteX60" fmla="*/ 10354176 w 12192000"/>
              <a:gd name="connsiteY60" fmla="*/ 471377 h 4939827"/>
              <a:gd name="connsiteX61" fmla="*/ 10430681 w 12192000"/>
              <a:gd name="connsiteY61" fmla="*/ 481226 h 4939827"/>
              <a:gd name="connsiteX62" fmla="*/ 10478169 w 12192000"/>
              <a:gd name="connsiteY62" fmla="*/ 481774 h 4939827"/>
              <a:gd name="connsiteX63" fmla="*/ 10540907 w 12192000"/>
              <a:gd name="connsiteY63" fmla="*/ 485607 h 4939827"/>
              <a:gd name="connsiteX64" fmla="*/ 10614941 w 12192000"/>
              <a:gd name="connsiteY64" fmla="*/ 487592 h 4939827"/>
              <a:gd name="connsiteX65" fmla="*/ 10674098 w 12192000"/>
              <a:gd name="connsiteY65" fmla="*/ 521656 h 4939827"/>
              <a:gd name="connsiteX66" fmla="*/ 10874834 w 12192000"/>
              <a:gd name="connsiteY66" fmla="*/ 574867 h 4939827"/>
              <a:gd name="connsiteX67" fmla="*/ 10944981 w 12192000"/>
              <a:gd name="connsiteY67" fmla="*/ 615042 h 4939827"/>
              <a:gd name="connsiteX68" fmla="*/ 11006376 w 12192000"/>
              <a:gd name="connsiteY68" fmla="*/ 645957 h 4939827"/>
              <a:gd name="connsiteX69" fmla="*/ 11076308 w 12192000"/>
              <a:gd name="connsiteY69" fmla="*/ 675698 h 4939827"/>
              <a:gd name="connsiteX70" fmla="*/ 11148789 w 12192000"/>
              <a:gd name="connsiteY70" fmla="*/ 685041 h 4939827"/>
              <a:gd name="connsiteX71" fmla="*/ 11249129 w 12192000"/>
              <a:gd name="connsiteY71" fmla="*/ 684218 h 4939827"/>
              <a:gd name="connsiteX72" fmla="*/ 11299915 w 12192000"/>
              <a:gd name="connsiteY72" fmla="*/ 692177 h 4939827"/>
              <a:gd name="connsiteX73" fmla="*/ 11386973 w 12192000"/>
              <a:gd name="connsiteY73" fmla="*/ 708209 h 4939827"/>
              <a:gd name="connsiteX74" fmla="*/ 11500105 w 12192000"/>
              <a:gd name="connsiteY74" fmla="*/ 735014 h 4939827"/>
              <a:gd name="connsiteX75" fmla="*/ 11621735 w 12192000"/>
              <a:gd name="connsiteY75" fmla="*/ 789584 h 4939827"/>
              <a:gd name="connsiteX76" fmla="*/ 11691200 w 12192000"/>
              <a:gd name="connsiteY76" fmla="*/ 867902 h 4939827"/>
              <a:gd name="connsiteX77" fmla="*/ 11819427 w 12192000"/>
              <a:gd name="connsiteY77" fmla="*/ 911634 h 4939827"/>
              <a:gd name="connsiteX78" fmla="*/ 11969720 w 12192000"/>
              <a:gd name="connsiteY78" fmla="*/ 964737 h 4939827"/>
              <a:gd name="connsiteX79" fmla="*/ 12055766 w 12192000"/>
              <a:gd name="connsiteY79" fmla="*/ 991268 h 4939827"/>
              <a:gd name="connsiteX80" fmla="*/ 12171539 w 12192000"/>
              <a:gd name="connsiteY80" fmla="*/ 995427 h 4939827"/>
              <a:gd name="connsiteX81" fmla="*/ 12187831 w 12192000"/>
              <a:gd name="connsiteY81" fmla="*/ 996580 h 4939827"/>
              <a:gd name="connsiteX82" fmla="*/ 12192000 w 12192000"/>
              <a:gd name="connsiteY82" fmla="*/ 996726 h 4939827"/>
              <a:gd name="connsiteX83" fmla="*/ 12192000 w 12192000"/>
              <a:gd name="connsiteY83" fmla="*/ 4939827 h 4939827"/>
              <a:gd name="connsiteX84" fmla="*/ 0 w 12192000"/>
              <a:gd name="connsiteY84" fmla="*/ 4939827 h 4939827"/>
              <a:gd name="connsiteX85" fmla="*/ 0 w 12192000"/>
              <a:gd name="connsiteY85" fmla="*/ 512043 h 4939827"/>
              <a:gd name="connsiteX86" fmla="*/ 7381 w 12192000"/>
              <a:gd name="connsiteY86" fmla="*/ 512580 h 4939827"/>
              <a:gd name="connsiteX87" fmla="*/ 100029 w 12192000"/>
              <a:gd name="connsiteY87" fmla="*/ 504758 h 4939827"/>
              <a:gd name="connsiteX88" fmla="*/ 155244 w 12192000"/>
              <a:gd name="connsiteY88" fmla="*/ 525130 h 4939827"/>
              <a:gd name="connsiteX89" fmla="*/ 254366 w 12192000"/>
              <a:gd name="connsiteY89" fmla="*/ 534449 h 4939827"/>
              <a:gd name="connsiteX90" fmla="*/ 447292 w 12192000"/>
              <a:gd name="connsiteY90" fmla="*/ 542725 h 4939827"/>
              <a:gd name="connsiteX91" fmla="*/ 628105 w 12192000"/>
              <a:gd name="connsiteY91" fmla="*/ 547853 h 4939827"/>
              <a:gd name="connsiteX92" fmla="*/ 783146 w 12192000"/>
              <a:gd name="connsiteY92" fmla="*/ 591799 h 4939827"/>
              <a:gd name="connsiteX93" fmla="*/ 1043676 w 12192000"/>
              <a:gd name="connsiteY93" fmla="*/ 591887 h 4939827"/>
              <a:gd name="connsiteX94" fmla="*/ 1281816 w 12192000"/>
              <a:gd name="connsiteY94" fmla="*/ 520946 h 4939827"/>
              <a:gd name="connsiteX95" fmla="*/ 1486347 w 12192000"/>
              <a:gd name="connsiteY95" fmla="*/ 487310 h 4939827"/>
              <a:gd name="connsiteX96" fmla="*/ 1568079 w 12192000"/>
              <a:gd name="connsiteY96" fmla="*/ 462531 h 4939827"/>
              <a:gd name="connsiteX97" fmla="*/ 1622516 w 12192000"/>
              <a:gd name="connsiteY97" fmla="*/ 466058 h 4939827"/>
              <a:gd name="connsiteX98" fmla="*/ 1655457 w 12192000"/>
              <a:gd name="connsiteY98" fmla="*/ 465359 h 4939827"/>
              <a:gd name="connsiteX99" fmla="*/ 1717454 w 12192000"/>
              <a:gd name="connsiteY99" fmla="*/ 417203 h 4939827"/>
              <a:gd name="connsiteX100" fmla="*/ 1913794 w 12192000"/>
              <a:gd name="connsiteY100" fmla="*/ 365255 h 4939827"/>
              <a:gd name="connsiteX101" fmla="*/ 2129762 w 12192000"/>
              <a:gd name="connsiteY101" fmla="*/ 367832 h 4939827"/>
              <a:gd name="connsiteX102" fmla="*/ 2376970 w 12192000"/>
              <a:gd name="connsiteY102" fmla="*/ 350129 h 4939827"/>
              <a:gd name="connsiteX103" fmla="*/ 2480155 w 12192000"/>
              <a:gd name="connsiteY103" fmla="*/ 359227 h 4939827"/>
              <a:gd name="connsiteX104" fmla="*/ 2586782 w 12192000"/>
              <a:gd name="connsiteY104" fmla="*/ 339352 h 4939827"/>
              <a:gd name="connsiteX105" fmla="*/ 2679617 w 12192000"/>
              <a:gd name="connsiteY105" fmla="*/ 305383 h 4939827"/>
              <a:gd name="connsiteX106" fmla="*/ 2788947 w 12192000"/>
              <a:gd name="connsiteY106" fmla="*/ 250375 h 4939827"/>
              <a:gd name="connsiteX107" fmla="*/ 2965530 w 12192000"/>
              <a:gd name="connsiteY107" fmla="*/ 245958 h 4939827"/>
              <a:gd name="connsiteX108" fmla="*/ 3103677 w 12192000"/>
              <a:gd name="connsiteY108" fmla="*/ 209527 h 4939827"/>
              <a:gd name="connsiteX109" fmla="*/ 3126759 w 12192000"/>
              <a:gd name="connsiteY109" fmla="*/ 211226 h 4939827"/>
              <a:gd name="connsiteX110" fmla="*/ 3164020 w 12192000"/>
              <a:gd name="connsiteY110" fmla="*/ 212779 h 4939827"/>
              <a:gd name="connsiteX111" fmla="*/ 3285019 w 12192000"/>
              <a:gd name="connsiteY111" fmla="*/ 220535 h 4939827"/>
              <a:gd name="connsiteX112" fmla="*/ 3365154 w 12192000"/>
              <a:gd name="connsiteY112" fmla="*/ 226416 h 4939827"/>
              <a:gd name="connsiteX113" fmla="*/ 3367507 w 12192000"/>
              <a:gd name="connsiteY113" fmla="*/ 225416 h 4939827"/>
              <a:gd name="connsiteX114" fmla="*/ 3387567 w 12192000"/>
              <a:gd name="connsiteY114" fmla="*/ 227103 h 4939827"/>
              <a:gd name="connsiteX115" fmla="*/ 3498001 w 12192000"/>
              <a:gd name="connsiteY115" fmla="*/ 231941 h 4939827"/>
              <a:gd name="connsiteX116" fmla="*/ 3561557 w 12192000"/>
              <a:gd name="connsiteY116" fmla="*/ 228095 h 4939827"/>
              <a:gd name="connsiteX117" fmla="*/ 3611920 w 12192000"/>
              <a:gd name="connsiteY117" fmla="*/ 218094 h 4939827"/>
              <a:gd name="connsiteX118" fmla="*/ 3620528 w 12192000"/>
              <a:gd name="connsiteY118" fmla="*/ 218788 h 4939827"/>
              <a:gd name="connsiteX119" fmla="*/ 3620766 w 12192000"/>
              <a:gd name="connsiteY119" fmla="*/ 218511 h 4939827"/>
              <a:gd name="connsiteX120" fmla="*/ 3629977 w 12192000"/>
              <a:gd name="connsiteY120" fmla="*/ 218664 h 4939827"/>
              <a:gd name="connsiteX121" fmla="*/ 3636217 w 12192000"/>
              <a:gd name="connsiteY121" fmla="*/ 220048 h 4939827"/>
              <a:gd name="connsiteX122" fmla="*/ 3709484 w 12192000"/>
              <a:gd name="connsiteY122" fmla="*/ 186927 h 4939827"/>
              <a:gd name="connsiteX123" fmla="*/ 3761342 w 12192000"/>
              <a:gd name="connsiteY123" fmla="*/ 177474 h 4939827"/>
              <a:gd name="connsiteX124" fmla="*/ 3799748 w 12192000"/>
              <a:gd name="connsiteY124" fmla="*/ 167154 h 4939827"/>
              <a:gd name="connsiteX125" fmla="*/ 3922756 w 12192000"/>
              <a:gd name="connsiteY125" fmla="*/ 194044 h 4939827"/>
              <a:gd name="connsiteX126" fmla="*/ 4028476 w 12192000"/>
              <a:gd name="connsiteY126" fmla="*/ 223679 h 4939827"/>
              <a:gd name="connsiteX127" fmla="*/ 4191582 w 12192000"/>
              <a:gd name="connsiteY127" fmla="*/ 238952 h 4939827"/>
              <a:gd name="connsiteX128" fmla="*/ 4251024 w 12192000"/>
              <a:gd name="connsiteY128" fmla="*/ 240874 h 4939827"/>
              <a:gd name="connsiteX129" fmla="*/ 4355275 w 12192000"/>
              <a:gd name="connsiteY129" fmla="*/ 260205 h 4939827"/>
              <a:gd name="connsiteX130" fmla="*/ 4423807 w 12192000"/>
              <a:gd name="connsiteY130" fmla="*/ 270366 h 4939827"/>
              <a:gd name="connsiteX131" fmla="*/ 4558432 w 12192000"/>
              <a:gd name="connsiteY131" fmla="*/ 269194 h 4939827"/>
              <a:gd name="connsiteX132" fmla="*/ 4635061 w 12192000"/>
              <a:gd name="connsiteY132" fmla="*/ 280682 h 4939827"/>
              <a:gd name="connsiteX133" fmla="*/ 4807427 w 12192000"/>
              <a:gd name="connsiteY133" fmla="*/ 276835 h 4939827"/>
              <a:gd name="connsiteX134" fmla="*/ 5028933 w 12192000"/>
              <a:gd name="connsiteY134" fmla="*/ 183887 h 4939827"/>
              <a:gd name="connsiteX135" fmla="*/ 5093642 w 12192000"/>
              <a:gd name="connsiteY135" fmla="*/ 177214 h 4939827"/>
              <a:gd name="connsiteX136" fmla="*/ 5102642 w 12192000"/>
              <a:gd name="connsiteY136" fmla="*/ 186816 h 4939827"/>
              <a:gd name="connsiteX137" fmla="*/ 5193590 w 12192000"/>
              <a:gd name="connsiteY137" fmla="*/ 156458 h 4939827"/>
              <a:gd name="connsiteX138" fmla="*/ 5323922 w 12192000"/>
              <a:gd name="connsiteY138" fmla="*/ 146332 h 4939827"/>
              <a:gd name="connsiteX139" fmla="*/ 5421860 w 12192000"/>
              <a:gd name="connsiteY139" fmla="*/ 167298 h 4939827"/>
              <a:gd name="connsiteX140" fmla="*/ 5476948 w 12192000"/>
              <a:gd name="connsiteY140" fmla="*/ 173249 h 4939827"/>
              <a:gd name="connsiteX141" fmla="*/ 5516842 w 12192000"/>
              <a:gd name="connsiteY141" fmla="*/ 184018 h 4939827"/>
              <a:gd name="connsiteX142" fmla="*/ 5619415 w 12192000"/>
              <a:gd name="connsiteY142" fmla="*/ 176781 h 4939827"/>
              <a:gd name="connsiteX143" fmla="*/ 5789867 w 12192000"/>
              <a:gd name="connsiteY143" fmla="*/ 150304 h 4939827"/>
              <a:gd name="connsiteX144" fmla="*/ 5825953 w 12192000"/>
              <a:gd name="connsiteY144" fmla="*/ 147907 h 4939827"/>
              <a:gd name="connsiteX145" fmla="*/ 5856168 w 12192000"/>
              <a:gd name="connsiteY145" fmla="*/ 158719 h 4939827"/>
              <a:gd name="connsiteX146" fmla="*/ 5862476 w 12192000"/>
              <a:gd name="connsiteY146" fmla="*/ 172447 h 4939827"/>
              <a:gd name="connsiteX147" fmla="*/ 5882195 w 12192000"/>
              <a:gd name="connsiteY147" fmla="*/ 173195 h 4939827"/>
              <a:gd name="connsiteX148" fmla="*/ 5952585 w 12192000"/>
              <a:gd name="connsiteY148" fmla="*/ 161012 h 4939827"/>
              <a:gd name="connsiteX149" fmla="*/ 6001964 w 12192000"/>
              <a:gd name="connsiteY149" fmla="*/ 154786 h 4939827"/>
              <a:gd name="connsiteX150" fmla="*/ 6184207 w 12192000"/>
              <a:gd name="connsiteY150" fmla="*/ 132658 h 4939827"/>
              <a:gd name="connsiteX151" fmla="*/ 6415830 w 12192000"/>
              <a:gd name="connsiteY151" fmla="*/ 136006 h 4939827"/>
              <a:gd name="connsiteX152" fmla="*/ 6756965 w 12192000"/>
              <a:gd name="connsiteY152" fmla="*/ 57636 h 4939827"/>
              <a:gd name="connsiteX153" fmla="*/ 6819400 w 12192000"/>
              <a:gd name="connsiteY153" fmla="*/ 30742 h 4939827"/>
              <a:gd name="connsiteX154" fmla="*/ 6986370 w 12192000"/>
              <a:gd name="connsiteY154" fmla="*/ 12659 h 4939827"/>
              <a:gd name="connsiteX155" fmla="*/ 6989536 w 12192000"/>
              <a:gd name="connsiteY155" fmla="*/ 14528 h 4939827"/>
              <a:gd name="connsiteX156" fmla="*/ 7015933 w 12192000"/>
              <a:gd name="connsiteY156" fmla="*/ 9653 h 4939827"/>
              <a:gd name="connsiteX157" fmla="*/ 7020592 w 12192000"/>
              <a:gd name="connsiteY157" fmla="*/ 1651 h 4939827"/>
              <a:gd name="connsiteX158" fmla="*/ 7025905 w 12192000"/>
              <a:gd name="connsiteY15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281371 w 12192000"/>
              <a:gd name="connsiteY19" fmla="*/ 256875 h 4939827"/>
              <a:gd name="connsiteX20" fmla="*/ 8381609 w 12192000"/>
              <a:gd name="connsiteY20" fmla="*/ 240618 h 4939827"/>
              <a:gd name="connsiteX21" fmla="*/ 8406759 w 12192000"/>
              <a:gd name="connsiteY21" fmla="*/ 232517 h 4939827"/>
              <a:gd name="connsiteX22" fmla="*/ 8426506 w 12192000"/>
              <a:gd name="connsiteY22" fmla="*/ 241842 h 4939827"/>
              <a:gd name="connsiteX23" fmla="*/ 8427949 w 12192000"/>
              <a:gd name="connsiteY23" fmla="*/ 240981 h 4939827"/>
              <a:gd name="connsiteX24" fmla="*/ 8441468 w 12192000"/>
              <a:gd name="connsiteY24" fmla="*/ 241157 h 4939827"/>
              <a:gd name="connsiteX25" fmla="*/ 8565757 w 12192000"/>
              <a:gd name="connsiteY25" fmla="*/ 255317 h 4939827"/>
              <a:gd name="connsiteX26" fmla="*/ 8573171 w 12192000"/>
              <a:gd name="connsiteY26" fmla="*/ 258426 h 4939827"/>
              <a:gd name="connsiteX27" fmla="*/ 8573548 w 12192000"/>
              <a:gd name="connsiteY27" fmla="*/ 258241 h 4939827"/>
              <a:gd name="connsiteX28" fmla="*/ 8622021 w 12192000"/>
              <a:gd name="connsiteY28" fmla="*/ 261028 h 4939827"/>
              <a:gd name="connsiteX29" fmla="*/ 8672650 w 12192000"/>
              <a:gd name="connsiteY29" fmla="*/ 254821 h 4939827"/>
              <a:gd name="connsiteX30" fmla="*/ 8785543 w 12192000"/>
              <a:gd name="connsiteY30" fmla="*/ 263406 h 4939827"/>
              <a:gd name="connsiteX31" fmla="*/ 8830588 w 12192000"/>
              <a:gd name="connsiteY31" fmla="*/ 265483 h 4939827"/>
              <a:gd name="connsiteX32" fmla="*/ 8905142 w 12192000"/>
              <a:gd name="connsiteY32" fmla="*/ 264958 h 4939827"/>
              <a:gd name="connsiteX33" fmla="*/ 8968582 w 12192000"/>
              <a:gd name="connsiteY33" fmla="*/ 262728 h 4939827"/>
              <a:gd name="connsiteX34" fmla="*/ 8972994 w 12192000"/>
              <a:gd name="connsiteY34" fmla="*/ 263284 h 4939827"/>
              <a:gd name="connsiteX35" fmla="*/ 9004605 w 12192000"/>
              <a:gd name="connsiteY35" fmla="*/ 258041 h 4939827"/>
              <a:gd name="connsiteX36" fmla="*/ 9016165 w 12192000"/>
              <a:gd name="connsiteY36" fmla="*/ 261258 h 4939827"/>
              <a:gd name="connsiteX37" fmla="*/ 9043297 w 12192000"/>
              <a:gd name="connsiteY37" fmla="*/ 281547 h 4939827"/>
              <a:gd name="connsiteX38" fmla="*/ 9048315 w 12192000"/>
              <a:gd name="connsiteY38" fmla="*/ 279264 h 4939827"/>
              <a:gd name="connsiteX39" fmla="*/ 9054706 w 12192000"/>
              <a:gd name="connsiteY39" fmla="*/ 278538 h 4939827"/>
              <a:gd name="connsiteX40" fmla="*/ 9070919 w 12192000"/>
              <a:gd name="connsiteY40" fmla="*/ 281810 h 4939827"/>
              <a:gd name="connsiteX41" fmla="*/ 9076813 w 12192000"/>
              <a:gd name="connsiteY41" fmla="*/ 283909 h 4939827"/>
              <a:gd name="connsiteX42" fmla="*/ 9085871 w 12192000"/>
              <a:gd name="connsiteY42" fmla="*/ 285133 h 4939827"/>
              <a:gd name="connsiteX43" fmla="*/ 9086159 w 12192000"/>
              <a:gd name="connsiteY43" fmla="*/ 284887 h 4939827"/>
              <a:gd name="connsiteX44" fmla="*/ 9134606 w 12192000"/>
              <a:gd name="connsiteY44" fmla="*/ 288168 h 4939827"/>
              <a:gd name="connsiteX45" fmla="*/ 9195590 w 12192000"/>
              <a:gd name="connsiteY45" fmla="*/ 279568 h 4939827"/>
              <a:gd name="connsiteX46" fmla="*/ 9219336 w 12192000"/>
              <a:gd name="connsiteY46" fmla="*/ 278133 h 4939827"/>
              <a:gd name="connsiteX47" fmla="*/ 9232362 w 12192000"/>
              <a:gd name="connsiteY47" fmla="*/ 275894 h 4939827"/>
              <a:gd name="connsiteX48" fmla="*/ 9283638 w 12192000"/>
              <a:gd name="connsiteY48" fmla="*/ 299924 h 4939827"/>
              <a:gd name="connsiteX49" fmla="*/ 9371484 w 12192000"/>
              <a:gd name="connsiteY49" fmla="*/ 329634 h 4939827"/>
              <a:gd name="connsiteX50" fmla="*/ 9404829 w 12192000"/>
              <a:gd name="connsiteY50" fmla="*/ 339038 h 4939827"/>
              <a:gd name="connsiteX51" fmla="*/ 9427021 w 12192000"/>
              <a:gd name="connsiteY51" fmla="*/ 358784 h 4939827"/>
              <a:gd name="connsiteX52" fmla="*/ 9670844 w 12192000"/>
              <a:gd name="connsiteY52" fmla="*/ 405128 h 4939827"/>
              <a:gd name="connsiteX53" fmla="*/ 9816083 w 12192000"/>
              <a:gd name="connsiteY53" fmla="*/ 416573 h 4939827"/>
              <a:gd name="connsiteX54" fmla="*/ 9936741 w 12192000"/>
              <a:gd name="connsiteY54" fmla="*/ 437044 h 4939827"/>
              <a:gd name="connsiteX55" fmla="*/ 10050093 w 12192000"/>
              <a:gd name="connsiteY55" fmla="*/ 443783 h 4939827"/>
              <a:gd name="connsiteX56" fmla="*/ 10130090 w 12192000"/>
              <a:gd name="connsiteY56" fmla="*/ 459520 h 4939827"/>
              <a:gd name="connsiteX57" fmla="*/ 10173456 w 12192000"/>
              <a:gd name="connsiteY57" fmla="*/ 457749 h 4939827"/>
              <a:gd name="connsiteX58" fmla="*/ 10218232 w 12192000"/>
              <a:gd name="connsiteY58" fmla="*/ 459820 h 4939827"/>
              <a:gd name="connsiteX59" fmla="*/ 10354176 w 12192000"/>
              <a:gd name="connsiteY59" fmla="*/ 471377 h 4939827"/>
              <a:gd name="connsiteX60" fmla="*/ 10430681 w 12192000"/>
              <a:gd name="connsiteY60" fmla="*/ 481226 h 4939827"/>
              <a:gd name="connsiteX61" fmla="*/ 10478169 w 12192000"/>
              <a:gd name="connsiteY61" fmla="*/ 481774 h 4939827"/>
              <a:gd name="connsiteX62" fmla="*/ 10540907 w 12192000"/>
              <a:gd name="connsiteY62" fmla="*/ 485607 h 4939827"/>
              <a:gd name="connsiteX63" fmla="*/ 10614941 w 12192000"/>
              <a:gd name="connsiteY63" fmla="*/ 487592 h 4939827"/>
              <a:gd name="connsiteX64" fmla="*/ 10674098 w 12192000"/>
              <a:gd name="connsiteY64" fmla="*/ 521656 h 4939827"/>
              <a:gd name="connsiteX65" fmla="*/ 10874834 w 12192000"/>
              <a:gd name="connsiteY65" fmla="*/ 574867 h 4939827"/>
              <a:gd name="connsiteX66" fmla="*/ 10944981 w 12192000"/>
              <a:gd name="connsiteY66" fmla="*/ 615042 h 4939827"/>
              <a:gd name="connsiteX67" fmla="*/ 11006376 w 12192000"/>
              <a:gd name="connsiteY67" fmla="*/ 645957 h 4939827"/>
              <a:gd name="connsiteX68" fmla="*/ 11076308 w 12192000"/>
              <a:gd name="connsiteY68" fmla="*/ 675698 h 4939827"/>
              <a:gd name="connsiteX69" fmla="*/ 11148789 w 12192000"/>
              <a:gd name="connsiteY69" fmla="*/ 685041 h 4939827"/>
              <a:gd name="connsiteX70" fmla="*/ 11249129 w 12192000"/>
              <a:gd name="connsiteY70" fmla="*/ 684218 h 4939827"/>
              <a:gd name="connsiteX71" fmla="*/ 11299915 w 12192000"/>
              <a:gd name="connsiteY71" fmla="*/ 692177 h 4939827"/>
              <a:gd name="connsiteX72" fmla="*/ 11386973 w 12192000"/>
              <a:gd name="connsiteY72" fmla="*/ 708209 h 4939827"/>
              <a:gd name="connsiteX73" fmla="*/ 11500105 w 12192000"/>
              <a:gd name="connsiteY73" fmla="*/ 735014 h 4939827"/>
              <a:gd name="connsiteX74" fmla="*/ 11621735 w 12192000"/>
              <a:gd name="connsiteY74" fmla="*/ 789584 h 4939827"/>
              <a:gd name="connsiteX75" fmla="*/ 11691200 w 12192000"/>
              <a:gd name="connsiteY75" fmla="*/ 867902 h 4939827"/>
              <a:gd name="connsiteX76" fmla="*/ 11819427 w 12192000"/>
              <a:gd name="connsiteY76" fmla="*/ 911634 h 4939827"/>
              <a:gd name="connsiteX77" fmla="*/ 11969720 w 12192000"/>
              <a:gd name="connsiteY77" fmla="*/ 964737 h 4939827"/>
              <a:gd name="connsiteX78" fmla="*/ 12055766 w 12192000"/>
              <a:gd name="connsiteY78" fmla="*/ 991268 h 4939827"/>
              <a:gd name="connsiteX79" fmla="*/ 12171539 w 12192000"/>
              <a:gd name="connsiteY79" fmla="*/ 995427 h 4939827"/>
              <a:gd name="connsiteX80" fmla="*/ 12187831 w 12192000"/>
              <a:gd name="connsiteY80" fmla="*/ 996580 h 4939827"/>
              <a:gd name="connsiteX81" fmla="*/ 12192000 w 12192000"/>
              <a:gd name="connsiteY81" fmla="*/ 996726 h 4939827"/>
              <a:gd name="connsiteX82" fmla="*/ 12192000 w 12192000"/>
              <a:gd name="connsiteY82" fmla="*/ 4939827 h 4939827"/>
              <a:gd name="connsiteX83" fmla="*/ 0 w 12192000"/>
              <a:gd name="connsiteY83" fmla="*/ 4939827 h 4939827"/>
              <a:gd name="connsiteX84" fmla="*/ 0 w 12192000"/>
              <a:gd name="connsiteY84" fmla="*/ 512043 h 4939827"/>
              <a:gd name="connsiteX85" fmla="*/ 7381 w 12192000"/>
              <a:gd name="connsiteY85" fmla="*/ 512580 h 4939827"/>
              <a:gd name="connsiteX86" fmla="*/ 100029 w 12192000"/>
              <a:gd name="connsiteY86" fmla="*/ 504758 h 4939827"/>
              <a:gd name="connsiteX87" fmla="*/ 155244 w 12192000"/>
              <a:gd name="connsiteY87" fmla="*/ 525130 h 4939827"/>
              <a:gd name="connsiteX88" fmla="*/ 254366 w 12192000"/>
              <a:gd name="connsiteY88" fmla="*/ 534449 h 4939827"/>
              <a:gd name="connsiteX89" fmla="*/ 447292 w 12192000"/>
              <a:gd name="connsiteY89" fmla="*/ 542725 h 4939827"/>
              <a:gd name="connsiteX90" fmla="*/ 628105 w 12192000"/>
              <a:gd name="connsiteY90" fmla="*/ 547853 h 4939827"/>
              <a:gd name="connsiteX91" fmla="*/ 783146 w 12192000"/>
              <a:gd name="connsiteY91" fmla="*/ 591799 h 4939827"/>
              <a:gd name="connsiteX92" fmla="*/ 1043676 w 12192000"/>
              <a:gd name="connsiteY92" fmla="*/ 591887 h 4939827"/>
              <a:gd name="connsiteX93" fmla="*/ 1281816 w 12192000"/>
              <a:gd name="connsiteY93" fmla="*/ 520946 h 4939827"/>
              <a:gd name="connsiteX94" fmla="*/ 1486347 w 12192000"/>
              <a:gd name="connsiteY94" fmla="*/ 487310 h 4939827"/>
              <a:gd name="connsiteX95" fmla="*/ 1568079 w 12192000"/>
              <a:gd name="connsiteY95" fmla="*/ 462531 h 4939827"/>
              <a:gd name="connsiteX96" fmla="*/ 1622516 w 12192000"/>
              <a:gd name="connsiteY96" fmla="*/ 466058 h 4939827"/>
              <a:gd name="connsiteX97" fmla="*/ 1655457 w 12192000"/>
              <a:gd name="connsiteY97" fmla="*/ 465359 h 4939827"/>
              <a:gd name="connsiteX98" fmla="*/ 1717454 w 12192000"/>
              <a:gd name="connsiteY98" fmla="*/ 417203 h 4939827"/>
              <a:gd name="connsiteX99" fmla="*/ 1913794 w 12192000"/>
              <a:gd name="connsiteY99" fmla="*/ 365255 h 4939827"/>
              <a:gd name="connsiteX100" fmla="*/ 2129762 w 12192000"/>
              <a:gd name="connsiteY100" fmla="*/ 367832 h 4939827"/>
              <a:gd name="connsiteX101" fmla="*/ 2376970 w 12192000"/>
              <a:gd name="connsiteY101" fmla="*/ 350129 h 4939827"/>
              <a:gd name="connsiteX102" fmla="*/ 2480155 w 12192000"/>
              <a:gd name="connsiteY102" fmla="*/ 359227 h 4939827"/>
              <a:gd name="connsiteX103" fmla="*/ 2586782 w 12192000"/>
              <a:gd name="connsiteY103" fmla="*/ 339352 h 4939827"/>
              <a:gd name="connsiteX104" fmla="*/ 2679617 w 12192000"/>
              <a:gd name="connsiteY104" fmla="*/ 305383 h 4939827"/>
              <a:gd name="connsiteX105" fmla="*/ 2788947 w 12192000"/>
              <a:gd name="connsiteY105" fmla="*/ 250375 h 4939827"/>
              <a:gd name="connsiteX106" fmla="*/ 2965530 w 12192000"/>
              <a:gd name="connsiteY106" fmla="*/ 245958 h 4939827"/>
              <a:gd name="connsiteX107" fmla="*/ 3103677 w 12192000"/>
              <a:gd name="connsiteY107" fmla="*/ 209527 h 4939827"/>
              <a:gd name="connsiteX108" fmla="*/ 3126759 w 12192000"/>
              <a:gd name="connsiteY108" fmla="*/ 211226 h 4939827"/>
              <a:gd name="connsiteX109" fmla="*/ 3164020 w 12192000"/>
              <a:gd name="connsiteY109" fmla="*/ 212779 h 4939827"/>
              <a:gd name="connsiteX110" fmla="*/ 3285019 w 12192000"/>
              <a:gd name="connsiteY110" fmla="*/ 220535 h 4939827"/>
              <a:gd name="connsiteX111" fmla="*/ 3365154 w 12192000"/>
              <a:gd name="connsiteY111" fmla="*/ 226416 h 4939827"/>
              <a:gd name="connsiteX112" fmla="*/ 3367507 w 12192000"/>
              <a:gd name="connsiteY112" fmla="*/ 225416 h 4939827"/>
              <a:gd name="connsiteX113" fmla="*/ 3387567 w 12192000"/>
              <a:gd name="connsiteY113" fmla="*/ 227103 h 4939827"/>
              <a:gd name="connsiteX114" fmla="*/ 3498001 w 12192000"/>
              <a:gd name="connsiteY114" fmla="*/ 231941 h 4939827"/>
              <a:gd name="connsiteX115" fmla="*/ 3561557 w 12192000"/>
              <a:gd name="connsiteY115" fmla="*/ 228095 h 4939827"/>
              <a:gd name="connsiteX116" fmla="*/ 3611920 w 12192000"/>
              <a:gd name="connsiteY116" fmla="*/ 218094 h 4939827"/>
              <a:gd name="connsiteX117" fmla="*/ 3620528 w 12192000"/>
              <a:gd name="connsiteY117" fmla="*/ 218788 h 4939827"/>
              <a:gd name="connsiteX118" fmla="*/ 3620766 w 12192000"/>
              <a:gd name="connsiteY118" fmla="*/ 218511 h 4939827"/>
              <a:gd name="connsiteX119" fmla="*/ 3629977 w 12192000"/>
              <a:gd name="connsiteY119" fmla="*/ 218664 h 4939827"/>
              <a:gd name="connsiteX120" fmla="*/ 3636217 w 12192000"/>
              <a:gd name="connsiteY120" fmla="*/ 220048 h 4939827"/>
              <a:gd name="connsiteX121" fmla="*/ 3709484 w 12192000"/>
              <a:gd name="connsiteY121" fmla="*/ 186927 h 4939827"/>
              <a:gd name="connsiteX122" fmla="*/ 3761342 w 12192000"/>
              <a:gd name="connsiteY122" fmla="*/ 177474 h 4939827"/>
              <a:gd name="connsiteX123" fmla="*/ 3799748 w 12192000"/>
              <a:gd name="connsiteY123" fmla="*/ 167154 h 4939827"/>
              <a:gd name="connsiteX124" fmla="*/ 3922756 w 12192000"/>
              <a:gd name="connsiteY124" fmla="*/ 194044 h 4939827"/>
              <a:gd name="connsiteX125" fmla="*/ 4028476 w 12192000"/>
              <a:gd name="connsiteY125" fmla="*/ 223679 h 4939827"/>
              <a:gd name="connsiteX126" fmla="*/ 4191582 w 12192000"/>
              <a:gd name="connsiteY126" fmla="*/ 238952 h 4939827"/>
              <a:gd name="connsiteX127" fmla="*/ 4251024 w 12192000"/>
              <a:gd name="connsiteY127" fmla="*/ 240874 h 4939827"/>
              <a:gd name="connsiteX128" fmla="*/ 4355275 w 12192000"/>
              <a:gd name="connsiteY128" fmla="*/ 260205 h 4939827"/>
              <a:gd name="connsiteX129" fmla="*/ 4423807 w 12192000"/>
              <a:gd name="connsiteY129" fmla="*/ 270366 h 4939827"/>
              <a:gd name="connsiteX130" fmla="*/ 4558432 w 12192000"/>
              <a:gd name="connsiteY130" fmla="*/ 269194 h 4939827"/>
              <a:gd name="connsiteX131" fmla="*/ 4635061 w 12192000"/>
              <a:gd name="connsiteY131" fmla="*/ 280682 h 4939827"/>
              <a:gd name="connsiteX132" fmla="*/ 4807427 w 12192000"/>
              <a:gd name="connsiteY132" fmla="*/ 276835 h 4939827"/>
              <a:gd name="connsiteX133" fmla="*/ 5028933 w 12192000"/>
              <a:gd name="connsiteY133" fmla="*/ 183887 h 4939827"/>
              <a:gd name="connsiteX134" fmla="*/ 5093642 w 12192000"/>
              <a:gd name="connsiteY134" fmla="*/ 177214 h 4939827"/>
              <a:gd name="connsiteX135" fmla="*/ 5102642 w 12192000"/>
              <a:gd name="connsiteY135" fmla="*/ 186816 h 4939827"/>
              <a:gd name="connsiteX136" fmla="*/ 5193590 w 12192000"/>
              <a:gd name="connsiteY136" fmla="*/ 156458 h 4939827"/>
              <a:gd name="connsiteX137" fmla="*/ 5323922 w 12192000"/>
              <a:gd name="connsiteY137" fmla="*/ 146332 h 4939827"/>
              <a:gd name="connsiteX138" fmla="*/ 5421860 w 12192000"/>
              <a:gd name="connsiteY138" fmla="*/ 167298 h 4939827"/>
              <a:gd name="connsiteX139" fmla="*/ 5476948 w 12192000"/>
              <a:gd name="connsiteY139" fmla="*/ 173249 h 4939827"/>
              <a:gd name="connsiteX140" fmla="*/ 5516842 w 12192000"/>
              <a:gd name="connsiteY140" fmla="*/ 184018 h 4939827"/>
              <a:gd name="connsiteX141" fmla="*/ 5619415 w 12192000"/>
              <a:gd name="connsiteY141" fmla="*/ 176781 h 4939827"/>
              <a:gd name="connsiteX142" fmla="*/ 5789867 w 12192000"/>
              <a:gd name="connsiteY142" fmla="*/ 150304 h 4939827"/>
              <a:gd name="connsiteX143" fmla="*/ 5825953 w 12192000"/>
              <a:gd name="connsiteY143" fmla="*/ 147907 h 4939827"/>
              <a:gd name="connsiteX144" fmla="*/ 5856168 w 12192000"/>
              <a:gd name="connsiteY144" fmla="*/ 158719 h 4939827"/>
              <a:gd name="connsiteX145" fmla="*/ 5862476 w 12192000"/>
              <a:gd name="connsiteY145" fmla="*/ 172447 h 4939827"/>
              <a:gd name="connsiteX146" fmla="*/ 5882195 w 12192000"/>
              <a:gd name="connsiteY146" fmla="*/ 173195 h 4939827"/>
              <a:gd name="connsiteX147" fmla="*/ 5952585 w 12192000"/>
              <a:gd name="connsiteY147" fmla="*/ 161012 h 4939827"/>
              <a:gd name="connsiteX148" fmla="*/ 6001964 w 12192000"/>
              <a:gd name="connsiteY148" fmla="*/ 154786 h 4939827"/>
              <a:gd name="connsiteX149" fmla="*/ 6184207 w 12192000"/>
              <a:gd name="connsiteY149" fmla="*/ 132658 h 4939827"/>
              <a:gd name="connsiteX150" fmla="*/ 6415830 w 12192000"/>
              <a:gd name="connsiteY150" fmla="*/ 136006 h 4939827"/>
              <a:gd name="connsiteX151" fmla="*/ 6756965 w 12192000"/>
              <a:gd name="connsiteY151" fmla="*/ 57636 h 4939827"/>
              <a:gd name="connsiteX152" fmla="*/ 6819400 w 12192000"/>
              <a:gd name="connsiteY152" fmla="*/ 30742 h 4939827"/>
              <a:gd name="connsiteX153" fmla="*/ 6986370 w 12192000"/>
              <a:gd name="connsiteY153" fmla="*/ 12659 h 4939827"/>
              <a:gd name="connsiteX154" fmla="*/ 6989536 w 12192000"/>
              <a:gd name="connsiteY154" fmla="*/ 14528 h 4939827"/>
              <a:gd name="connsiteX155" fmla="*/ 7015933 w 12192000"/>
              <a:gd name="connsiteY155" fmla="*/ 9653 h 4939827"/>
              <a:gd name="connsiteX156" fmla="*/ 7020592 w 12192000"/>
              <a:gd name="connsiteY156" fmla="*/ 1651 h 4939827"/>
              <a:gd name="connsiteX157" fmla="*/ 7025905 w 12192000"/>
              <a:gd name="connsiteY15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58681 w 12192000"/>
              <a:gd name="connsiteY16" fmla="*/ 219431 h 4939827"/>
              <a:gd name="connsiteX17" fmla="*/ 8126175 w 12192000"/>
              <a:gd name="connsiteY17" fmla="*/ 240005 h 4939827"/>
              <a:gd name="connsiteX18" fmla="*/ 8281371 w 12192000"/>
              <a:gd name="connsiteY18" fmla="*/ 256875 h 4939827"/>
              <a:gd name="connsiteX19" fmla="*/ 8381609 w 12192000"/>
              <a:gd name="connsiteY19" fmla="*/ 240618 h 4939827"/>
              <a:gd name="connsiteX20" fmla="*/ 8406759 w 12192000"/>
              <a:gd name="connsiteY20" fmla="*/ 232517 h 4939827"/>
              <a:gd name="connsiteX21" fmla="*/ 8426506 w 12192000"/>
              <a:gd name="connsiteY21" fmla="*/ 241842 h 4939827"/>
              <a:gd name="connsiteX22" fmla="*/ 8427949 w 12192000"/>
              <a:gd name="connsiteY22" fmla="*/ 240981 h 4939827"/>
              <a:gd name="connsiteX23" fmla="*/ 8441468 w 12192000"/>
              <a:gd name="connsiteY23" fmla="*/ 241157 h 4939827"/>
              <a:gd name="connsiteX24" fmla="*/ 8565757 w 12192000"/>
              <a:gd name="connsiteY24" fmla="*/ 255317 h 4939827"/>
              <a:gd name="connsiteX25" fmla="*/ 8573171 w 12192000"/>
              <a:gd name="connsiteY25" fmla="*/ 258426 h 4939827"/>
              <a:gd name="connsiteX26" fmla="*/ 8573548 w 12192000"/>
              <a:gd name="connsiteY26" fmla="*/ 258241 h 4939827"/>
              <a:gd name="connsiteX27" fmla="*/ 8622021 w 12192000"/>
              <a:gd name="connsiteY27" fmla="*/ 261028 h 4939827"/>
              <a:gd name="connsiteX28" fmla="*/ 8672650 w 12192000"/>
              <a:gd name="connsiteY28" fmla="*/ 254821 h 4939827"/>
              <a:gd name="connsiteX29" fmla="*/ 8785543 w 12192000"/>
              <a:gd name="connsiteY29" fmla="*/ 263406 h 4939827"/>
              <a:gd name="connsiteX30" fmla="*/ 8830588 w 12192000"/>
              <a:gd name="connsiteY30" fmla="*/ 265483 h 4939827"/>
              <a:gd name="connsiteX31" fmla="*/ 8905142 w 12192000"/>
              <a:gd name="connsiteY31" fmla="*/ 264958 h 4939827"/>
              <a:gd name="connsiteX32" fmla="*/ 8968582 w 12192000"/>
              <a:gd name="connsiteY32" fmla="*/ 262728 h 4939827"/>
              <a:gd name="connsiteX33" fmla="*/ 8972994 w 12192000"/>
              <a:gd name="connsiteY33" fmla="*/ 263284 h 4939827"/>
              <a:gd name="connsiteX34" fmla="*/ 9004605 w 12192000"/>
              <a:gd name="connsiteY34" fmla="*/ 258041 h 4939827"/>
              <a:gd name="connsiteX35" fmla="*/ 9016165 w 12192000"/>
              <a:gd name="connsiteY35" fmla="*/ 261258 h 4939827"/>
              <a:gd name="connsiteX36" fmla="*/ 9043297 w 12192000"/>
              <a:gd name="connsiteY36" fmla="*/ 281547 h 4939827"/>
              <a:gd name="connsiteX37" fmla="*/ 9048315 w 12192000"/>
              <a:gd name="connsiteY37" fmla="*/ 279264 h 4939827"/>
              <a:gd name="connsiteX38" fmla="*/ 9054706 w 12192000"/>
              <a:gd name="connsiteY38" fmla="*/ 278538 h 4939827"/>
              <a:gd name="connsiteX39" fmla="*/ 9070919 w 12192000"/>
              <a:gd name="connsiteY39" fmla="*/ 281810 h 4939827"/>
              <a:gd name="connsiteX40" fmla="*/ 9076813 w 12192000"/>
              <a:gd name="connsiteY40" fmla="*/ 283909 h 4939827"/>
              <a:gd name="connsiteX41" fmla="*/ 9085871 w 12192000"/>
              <a:gd name="connsiteY41" fmla="*/ 285133 h 4939827"/>
              <a:gd name="connsiteX42" fmla="*/ 9086159 w 12192000"/>
              <a:gd name="connsiteY42" fmla="*/ 284887 h 4939827"/>
              <a:gd name="connsiteX43" fmla="*/ 9134606 w 12192000"/>
              <a:gd name="connsiteY43" fmla="*/ 288168 h 4939827"/>
              <a:gd name="connsiteX44" fmla="*/ 9195590 w 12192000"/>
              <a:gd name="connsiteY44" fmla="*/ 279568 h 4939827"/>
              <a:gd name="connsiteX45" fmla="*/ 9219336 w 12192000"/>
              <a:gd name="connsiteY45" fmla="*/ 278133 h 4939827"/>
              <a:gd name="connsiteX46" fmla="*/ 9232362 w 12192000"/>
              <a:gd name="connsiteY46" fmla="*/ 275894 h 4939827"/>
              <a:gd name="connsiteX47" fmla="*/ 9283638 w 12192000"/>
              <a:gd name="connsiteY47" fmla="*/ 299924 h 4939827"/>
              <a:gd name="connsiteX48" fmla="*/ 9371484 w 12192000"/>
              <a:gd name="connsiteY48" fmla="*/ 329634 h 4939827"/>
              <a:gd name="connsiteX49" fmla="*/ 9404829 w 12192000"/>
              <a:gd name="connsiteY49" fmla="*/ 339038 h 4939827"/>
              <a:gd name="connsiteX50" fmla="*/ 9427021 w 12192000"/>
              <a:gd name="connsiteY50" fmla="*/ 358784 h 4939827"/>
              <a:gd name="connsiteX51" fmla="*/ 9670844 w 12192000"/>
              <a:gd name="connsiteY51" fmla="*/ 405128 h 4939827"/>
              <a:gd name="connsiteX52" fmla="*/ 9816083 w 12192000"/>
              <a:gd name="connsiteY52" fmla="*/ 416573 h 4939827"/>
              <a:gd name="connsiteX53" fmla="*/ 9936741 w 12192000"/>
              <a:gd name="connsiteY53" fmla="*/ 437044 h 4939827"/>
              <a:gd name="connsiteX54" fmla="*/ 10050093 w 12192000"/>
              <a:gd name="connsiteY54" fmla="*/ 443783 h 4939827"/>
              <a:gd name="connsiteX55" fmla="*/ 10130090 w 12192000"/>
              <a:gd name="connsiteY55" fmla="*/ 459520 h 4939827"/>
              <a:gd name="connsiteX56" fmla="*/ 10173456 w 12192000"/>
              <a:gd name="connsiteY56" fmla="*/ 457749 h 4939827"/>
              <a:gd name="connsiteX57" fmla="*/ 10218232 w 12192000"/>
              <a:gd name="connsiteY57" fmla="*/ 459820 h 4939827"/>
              <a:gd name="connsiteX58" fmla="*/ 10354176 w 12192000"/>
              <a:gd name="connsiteY58" fmla="*/ 471377 h 4939827"/>
              <a:gd name="connsiteX59" fmla="*/ 10430681 w 12192000"/>
              <a:gd name="connsiteY59" fmla="*/ 481226 h 4939827"/>
              <a:gd name="connsiteX60" fmla="*/ 10478169 w 12192000"/>
              <a:gd name="connsiteY60" fmla="*/ 481774 h 4939827"/>
              <a:gd name="connsiteX61" fmla="*/ 10540907 w 12192000"/>
              <a:gd name="connsiteY61" fmla="*/ 485607 h 4939827"/>
              <a:gd name="connsiteX62" fmla="*/ 10614941 w 12192000"/>
              <a:gd name="connsiteY62" fmla="*/ 487592 h 4939827"/>
              <a:gd name="connsiteX63" fmla="*/ 10674098 w 12192000"/>
              <a:gd name="connsiteY63" fmla="*/ 521656 h 4939827"/>
              <a:gd name="connsiteX64" fmla="*/ 10874834 w 12192000"/>
              <a:gd name="connsiteY64" fmla="*/ 574867 h 4939827"/>
              <a:gd name="connsiteX65" fmla="*/ 10944981 w 12192000"/>
              <a:gd name="connsiteY65" fmla="*/ 615042 h 4939827"/>
              <a:gd name="connsiteX66" fmla="*/ 11006376 w 12192000"/>
              <a:gd name="connsiteY66" fmla="*/ 645957 h 4939827"/>
              <a:gd name="connsiteX67" fmla="*/ 11076308 w 12192000"/>
              <a:gd name="connsiteY67" fmla="*/ 675698 h 4939827"/>
              <a:gd name="connsiteX68" fmla="*/ 11148789 w 12192000"/>
              <a:gd name="connsiteY68" fmla="*/ 685041 h 4939827"/>
              <a:gd name="connsiteX69" fmla="*/ 11249129 w 12192000"/>
              <a:gd name="connsiteY69" fmla="*/ 684218 h 4939827"/>
              <a:gd name="connsiteX70" fmla="*/ 11299915 w 12192000"/>
              <a:gd name="connsiteY70" fmla="*/ 692177 h 4939827"/>
              <a:gd name="connsiteX71" fmla="*/ 11386973 w 12192000"/>
              <a:gd name="connsiteY71" fmla="*/ 708209 h 4939827"/>
              <a:gd name="connsiteX72" fmla="*/ 11500105 w 12192000"/>
              <a:gd name="connsiteY72" fmla="*/ 735014 h 4939827"/>
              <a:gd name="connsiteX73" fmla="*/ 11621735 w 12192000"/>
              <a:gd name="connsiteY73" fmla="*/ 789584 h 4939827"/>
              <a:gd name="connsiteX74" fmla="*/ 11691200 w 12192000"/>
              <a:gd name="connsiteY74" fmla="*/ 867902 h 4939827"/>
              <a:gd name="connsiteX75" fmla="*/ 11819427 w 12192000"/>
              <a:gd name="connsiteY75" fmla="*/ 911634 h 4939827"/>
              <a:gd name="connsiteX76" fmla="*/ 11969720 w 12192000"/>
              <a:gd name="connsiteY76" fmla="*/ 964737 h 4939827"/>
              <a:gd name="connsiteX77" fmla="*/ 12055766 w 12192000"/>
              <a:gd name="connsiteY77" fmla="*/ 991268 h 4939827"/>
              <a:gd name="connsiteX78" fmla="*/ 12171539 w 12192000"/>
              <a:gd name="connsiteY78" fmla="*/ 995427 h 4939827"/>
              <a:gd name="connsiteX79" fmla="*/ 12187831 w 12192000"/>
              <a:gd name="connsiteY79" fmla="*/ 996580 h 4939827"/>
              <a:gd name="connsiteX80" fmla="*/ 12192000 w 12192000"/>
              <a:gd name="connsiteY80" fmla="*/ 996726 h 4939827"/>
              <a:gd name="connsiteX81" fmla="*/ 12192000 w 12192000"/>
              <a:gd name="connsiteY81" fmla="*/ 4939827 h 4939827"/>
              <a:gd name="connsiteX82" fmla="*/ 0 w 12192000"/>
              <a:gd name="connsiteY82" fmla="*/ 4939827 h 4939827"/>
              <a:gd name="connsiteX83" fmla="*/ 0 w 12192000"/>
              <a:gd name="connsiteY83" fmla="*/ 512043 h 4939827"/>
              <a:gd name="connsiteX84" fmla="*/ 7381 w 12192000"/>
              <a:gd name="connsiteY84" fmla="*/ 512580 h 4939827"/>
              <a:gd name="connsiteX85" fmla="*/ 100029 w 12192000"/>
              <a:gd name="connsiteY85" fmla="*/ 504758 h 4939827"/>
              <a:gd name="connsiteX86" fmla="*/ 155244 w 12192000"/>
              <a:gd name="connsiteY86" fmla="*/ 525130 h 4939827"/>
              <a:gd name="connsiteX87" fmla="*/ 254366 w 12192000"/>
              <a:gd name="connsiteY87" fmla="*/ 534449 h 4939827"/>
              <a:gd name="connsiteX88" fmla="*/ 447292 w 12192000"/>
              <a:gd name="connsiteY88" fmla="*/ 542725 h 4939827"/>
              <a:gd name="connsiteX89" fmla="*/ 628105 w 12192000"/>
              <a:gd name="connsiteY89" fmla="*/ 547853 h 4939827"/>
              <a:gd name="connsiteX90" fmla="*/ 783146 w 12192000"/>
              <a:gd name="connsiteY90" fmla="*/ 591799 h 4939827"/>
              <a:gd name="connsiteX91" fmla="*/ 1043676 w 12192000"/>
              <a:gd name="connsiteY91" fmla="*/ 591887 h 4939827"/>
              <a:gd name="connsiteX92" fmla="*/ 1281816 w 12192000"/>
              <a:gd name="connsiteY92" fmla="*/ 520946 h 4939827"/>
              <a:gd name="connsiteX93" fmla="*/ 1486347 w 12192000"/>
              <a:gd name="connsiteY93" fmla="*/ 487310 h 4939827"/>
              <a:gd name="connsiteX94" fmla="*/ 1568079 w 12192000"/>
              <a:gd name="connsiteY94" fmla="*/ 462531 h 4939827"/>
              <a:gd name="connsiteX95" fmla="*/ 1622516 w 12192000"/>
              <a:gd name="connsiteY95" fmla="*/ 466058 h 4939827"/>
              <a:gd name="connsiteX96" fmla="*/ 1655457 w 12192000"/>
              <a:gd name="connsiteY96" fmla="*/ 465359 h 4939827"/>
              <a:gd name="connsiteX97" fmla="*/ 1717454 w 12192000"/>
              <a:gd name="connsiteY97" fmla="*/ 417203 h 4939827"/>
              <a:gd name="connsiteX98" fmla="*/ 1913794 w 12192000"/>
              <a:gd name="connsiteY98" fmla="*/ 365255 h 4939827"/>
              <a:gd name="connsiteX99" fmla="*/ 2129762 w 12192000"/>
              <a:gd name="connsiteY99" fmla="*/ 367832 h 4939827"/>
              <a:gd name="connsiteX100" fmla="*/ 2376970 w 12192000"/>
              <a:gd name="connsiteY100" fmla="*/ 350129 h 4939827"/>
              <a:gd name="connsiteX101" fmla="*/ 2480155 w 12192000"/>
              <a:gd name="connsiteY101" fmla="*/ 359227 h 4939827"/>
              <a:gd name="connsiteX102" fmla="*/ 2586782 w 12192000"/>
              <a:gd name="connsiteY102" fmla="*/ 339352 h 4939827"/>
              <a:gd name="connsiteX103" fmla="*/ 2679617 w 12192000"/>
              <a:gd name="connsiteY103" fmla="*/ 305383 h 4939827"/>
              <a:gd name="connsiteX104" fmla="*/ 2788947 w 12192000"/>
              <a:gd name="connsiteY104" fmla="*/ 250375 h 4939827"/>
              <a:gd name="connsiteX105" fmla="*/ 2965530 w 12192000"/>
              <a:gd name="connsiteY105" fmla="*/ 245958 h 4939827"/>
              <a:gd name="connsiteX106" fmla="*/ 3103677 w 12192000"/>
              <a:gd name="connsiteY106" fmla="*/ 209527 h 4939827"/>
              <a:gd name="connsiteX107" fmla="*/ 3126759 w 12192000"/>
              <a:gd name="connsiteY107" fmla="*/ 211226 h 4939827"/>
              <a:gd name="connsiteX108" fmla="*/ 3164020 w 12192000"/>
              <a:gd name="connsiteY108" fmla="*/ 212779 h 4939827"/>
              <a:gd name="connsiteX109" fmla="*/ 3285019 w 12192000"/>
              <a:gd name="connsiteY109" fmla="*/ 220535 h 4939827"/>
              <a:gd name="connsiteX110" fmla="*/ 3365154 w 12192000"/>
              <a:gd name="connsiteY110" fmla="*/ 226416 h 4939827"/>
              <a:gd name="connsiteX111" fmla="*/ 3367507 w 12192000"/>
              <a:gd name="connsiteY111" fmla="*/ 225416 h 4939827"/>
              <a:gd name="connsiteX112" fmla="*/ 3387567 w 12192000"/>
              <a:gd name="connsiteY112" fmla="*/ 227103 h 4939827"/>
              <a:gd name="connsiteX113" fmla="*/ 3498001 w 12192000"/>
              <a:gd name="connsiteY113" fmla="*/ 231941 h 4939827"/>
              <a:gd name="connsiteX114" fmla="*/ 3561557 w 12192000"/>
              <a:gd name="connsiteY114" fmla="*/ 228095 h 4939827"/>
              <a:gd name="connsiteX115" fmla="*/ 3611920 w 12192000"/>
              <a:gd name="connsiteY115" fmla="*/ 218094 h 4939827"/>
              <a:gd name="connsiteX116" fmla="*/ 3620528 w 12192000"/>
              <a:gd name="connsiteY116" fmla="*/ 218788 h 4939827"/>
              <a:gd name="connsiteX117" fmla="*/ 3620766 w 12192000"/>
              <a:gd name="connsiteY117" fmla="*/ 218511 h 4939827"/>
              <a:gd name="connsiteX118" fmla="*/ 3629977 w 12192000"/>
              <a:gd name="connsiteY118" fmla="*/ 218664 h 4939827"/>
              <a:gd name="connsiteX119" fmla="*/ 3636217 w 12192000"/>
              <a:gd name="connsiteY119" fmla="*/ 220048 h 4939827"/>
              <a:gd name="connsiteX120" fmla="*/ 3709484 w 12192000"/>
              <a:gd name="connsiteY120" fmla="*/ 186927 h 4939827"/>
              <a:gd name="connsiteX121" fmla="*/ 3761342 w 12192000"/>
              <a:gd name="connsiteY121" fmla="*/ 177474 h 4939827"/>
              <a:gd name="connsiteX122" fmla="*/ 3799748 w 12192000"/>
              <a:gd name="connsiteY122" fmla="*/ 167154 h 4939827"/>
              <a:gd name="connsiteX123" fmla="*/ 3922756 w 12192000"/>
              <a:gd name="connsiteY123" fmla="*/ 194044 h 4939827"/>
              <a:gd name="connsiteX124" fmla="*/ 4028476 w 12192000"/>
              <a:gd name="connsiteY124" fmla="*/ 223679 h 4939827"/>
              <a:gd name="connsiteX125" fmla="*/ 4191582 w 12192000"/>
              <a:gd name="connsiteY125" fmla="*/ 238952 h 4939827"/>
              <a:gd name="connsiteX126" fmla="*/ 4251024 w 12192000"/>
              <a:gd name="connsiteY126" fmla="*/ 240874 h 4939827"/>
              <a:gd name="connsiteX127" fmla="*/ 4355275 w 12192000"/>
              <a:gd name="connsiteY127" fmla="*/ 260205 h 4939827"/>
              <a:gd name="connsiteX128" fmla="*/ 4423807 w 12192000"/>
              <a:gd name="connsiteY128" fmla="*/ 270366 h 4939827"/>
              <a:gd name="connsiteX129" fmla="*/ 4558432 w 12192000"/>
              <a:gd name="connsiteY129" fmla="*/ 269194 h 4939827"/>
              <a:gd name="connsiteX130" fmla="*/ 4635061 w 12192000"/>
              <a:gd name="connsiteY130" fmla="*/ 280682 h 4939827"/>
              <a:gd name="connsiteX131" fmla="*/ 4807427 w 12192000"/>
              <a:gd name="connsiteY131" fmla="*/ 276835 h 4939827"/>
              <a:gd name="connsiteX132" fmla="*/ 5028933 w 12192000"/>
              <a:gd name="connsiteY132" fmla="*/ 183887 h 4939827"/>
              <a:gd name="connsiteX133" fmla="*/ 5093642 w 12192000"/>
              <a:gd name="connsiteY133" fmla="*/ 177214 h 4939827"/>
              <a:gd name="connsiteX134" fmla="*/ 5102642 w 12192000"/>
              <a:gd name="connsiteY134" fmla="*/ 186816 h 4939827"/>
              <a:gd name="connsiteX135" fmla="*/ 5193590 w 12192000"/>
              <a:gd name="connsiteY135" fmla="*/ 156458 h 4939827"/>
              <a:gd name="connsiteX136" fmla="*/ 5323922 w 12192000"/>
              <a:gd name="connsiteY136" fmla="*/ 146332 h 4939827"/>
              <a:gd name="connsiteX137" fmla="*/ 5421860 w 12192000"/>
              <a:gd name="connsiteY137" fmla="*/ 167298 h 4939827"/>
              <a:gd name="connsiteX138" fmla="*/ 5476948 w 12192000"/>
              <a:gd name="connsiteY138" fmla="*/ 173249 h 4939827"/>
              <a:gd name="connsiteX139" fmla="*/ 5516842 w 12192000"/>
              <a:gd name="connsiteY139" fmla="*/ 184018 h 4939827"/>
              <a:gd name="connsiteX140" fmla="*/ 5619415 w 12192000"/>
              <a:gd name="connsiteY140" fmla="*/ 176781 h 4939827"/>
              <a:gd name="connsiteX141" fmla="*/ 5789867 w 12192000"/>
              <a:gd name="connsiteY141" fmla="*/ 150304 h 4939827"/>
              <a:gd name="connsiteX142" fmla="*/ 5825953 w 12192000"/>
              <a:gd name="connsiteY142" fmla="*/ 147907 h 4939827"/>
              <a:gd name="connsiteX143" fmla="*/ 5856168 w 12192000"/>
              <a:gd name="connsiteY143" fmla="*/ 158719 h 4939827"/>
              <a:gd name="connsiteX144" fmla="*/ 5862476 w 12192000"/>
              <a:gd name="connsiteY144" fmla="*/ 172447 h 4939827"/>
              <a:gd name="connsiteX145" fmla="*/ 5882195 w 12192000"/>
              <a:gd name="connsiteY145" fmla="*/ 173195 h 4939827"/>
              <a:gd name="connsiteX146" fmla="*/ 5952585 w 12192000"/>
              <a:gd name="connsiteY146" fmla="*/ 161012 h 4939827"/>
              <a:gd name="connsiteX147" fmla="*/ 6001964 w 12192000"/>
              <a:gd name="connsiteY147" fmla="*/ 154786 h 4939827"/>
              <a:gd name="connsiteX148" fmla="*/ 6184207 w 12192000"/>
              <a:gd name="connsiteY148" fmla="*/ 132658 h 4939827"/>
              <a:gd name="connsiteX149" fmla="*/ 6415830 w 12192000"/>
              <a:gd name="connsiteY149" fmla="*/ 136006 h 4939827"/>
              <a:gd name="connsiteX150" fmla="*/ 6756965 w 12192000"/>
              <a:gd name="connsiteY150" fmla="*/ 57636 h 4939827"/>
              <a:gd name="connsiteX151" fmla="*/ 6819400 w 12192000"/>
              <a:gd name="connsiteY151" fmla="*/ 30742 h 4939827"/>
              <a:gd name="connsiteX152" fmla="*/ 6986370 w 12192000"/>
              <a:gd name="connsiteY152" fmla="*/ 12659 h 4939827"/>
              <a:gd name="connsiteX153" fmla="*/ 6989536 w 12192000"/>
              <a:gd name="connsiteY153" fmla="*/ 14528 h 4939827"/>
              <a:gd name="connsiteX154" fmla="*/ 7015933 w 12192000"/>
              <a:gd name="connsiteY154" fmla="*/ 9653 h 4939827"/>
              <a:gd name="connsiteX155" fmla="*/ 7020592 w 12192000"/>
              <a:gd name="connsiteY155" fmla="*/ 1651 h 4939827"/>
              <a:gd name="connsiteX156" fmla="*/ 7025905 w 12192000"/>
              <a:gd name="connsiteY156" fmla="*/ 0 h 4939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12192000" h="4939827">
                <a:moveTo>
                  <a:pt x="7025905" y="0"/>
                </a:moveTo>
                <a:lnTo>
                  <a:pt x="7032579" y="2808"/>
                </a:lnTo>
                <a:cubicBezTo>
                  <a:pt x="7044119" y="6590"/>
                  <a:pt x="7059062" y="10207"/>
                  <a:pt x="7079505" y="12971"/>
                </a:cubicBezTo>
                <a:cubicBezTo>
                  <a:pt x="7111522" y="10537"/>
                  <a:pt x="7122591" y="11519"/>
                  <a:pt x="7158791" y="12462"/>
                </a:cubicBezTo>
                <a:lnTo>
                  <a:pt x="7233338" y="24846"/>
                </a:lnTo>
                <a:cubicBezTo>
                  <a:pt x="7247177" y="23787"/>
                  <a:pt x="7254856" y="25962"/>
                  <a:pt x="7259791" y="29557"/>
                </a:cubicBezTo>
                <a:lnTo>
                  <a:pt x="7263923" y="35029"/>
                </a:lnTo>
                <a:lnTo>
                  <a:pt x="7281549" y="39654"/>
                </a:lnTo>
                <a:lnTo>
                  <a:pt x="7374735" y="65326"/>
                </a:lnTo>
                <a:lnTo>
                  <a:pt x="7376078" y="63849"/>
                </a:lnTo>
                <a:lnTo>
                  <a:pt x="7402026" y="60308"/>
                </a:lnTo>
                <a:lnTo>
                  <a:pt x="7415091" y="77403"/>
                </a:lnTo>
                <a:cubicBezTo>
                  <a:pt x="7421672" y="79965"/>
                  <a:pt x="7475806" y="92960"/>
                  <a:pt x="7488682" y="83440"/>
                </a:cubicBezTo>
                <a:cubicBezTo>
                  <a:pt x="7541625" y="94782"/>
                  <a:pt x="7683214" y="133614"/>
                  <a:pt x="7732750" y="145456"/>
                </a:cubicBezTo>
                <a:cubicBezTo>
                  <a:pt x="7748318" y="162765"/>
                  <a:pt x="7764581" y="171696"/>
                  <a:pt x="7785900" y="154493"/>
                </a:cubicBezTo>
                <a:cubicBezTo>
                  <a:pt x="7822539" y="158614"/>
                  <a:pt x="7915312" y="166523"/>
                  <a:pt x="7952584" y="170181"/>
                </a:cubicBezTo>
                <a:cubicBezTo>
                  <a:pt x="7998047" y="181004"/>
                  <a:pt x="8029749" y="207794"/>
                  <a:pt x="8058681" y="219431"/>
                </a:cubicBezTo>
                <a:cubicBezTo>
                  <a:pt x="8095466" y="185885"/>
                  <a:pt x="8090835" y="241759"/>
                  <a:pt x="8126175" y="240005"/>
                </a:cubicBezTo>
                <a:cubicBezTo>
                  <a:pt x="8163290" y="246246"/>
                  <a:pt x="8238799" y="256773"/>
                  <a:pt x="8281371" y="256875"/>
                </a:cubicBezTo>
                <a:cubicBezTo>
                  <a:pt x="8313651" y="251026"/>
                  <a:pt x="8346882" y="248570"/>
                  <a:pt x="8381609" y="240618"/>
                </a:cubicBezTo>
                <a:lnTo>
                  <a:pt x="8406759" y="232517"/>
                </a:lnTo>
                <a:lnTo>
                  <a:pt x="8426506" y="241842"/>
                </a:lnTo>
                <a:lnTo>
                  <a:pt x="8427949" y="240981"/>
                </a:lnTo>
                <a:cubicBezTo>
                  <a:pt x="8431925" y="239458"/>
                  <a:pt x="8436260" y="239096"/>
                  <a:pt x="8441468" y="241157"/>
                </a:cubicBezTo>
                <a:lnTo>
                  <a:pt x="8565757" y="255317"/>
                </a:lnTo>
                <a:lnTo>
                  <a:pt x="8573171" y="258426"/>
                </a:lnTo>
                <a:lnTo>
                  <a:pt x="8573548" y="258241"/>
                </a:lnTo>
                <a:cubicBezTo>
                  <a:pt x="8575650" y="258391"/>
                  <a:pt x="8618469" y="259217"/>
                  <a:pt x="8622021" y="261028"/>
                </a:cubicBezTo>
                <a:lnTo>
                  <a:pt x="8672650" y="254821"/>
                </a:lnTo>
                <a:cubicBezTo>
                  <a:pt x="8716151" y="260353"/>
                  <a:pt x="8748971" y="243487"/>
                  <a:pt x="8785543" y="263406"/>
                </a:cubicBezTo>
                <a:cubicBezTo>
                  <a:pt x="8826293" y="268498"/>
                  <a:pt x="8797654" y="254573"/>
                  <a:pt x="8830588" y="265483"/>
                </a:cubicBezTo>
                <a:cubicBezTo>
                  <a:pt x="8849202" y="267272"/>
                  <a:pt x="8877544" y="266277"/>
                  <a:pt x="8905142" y="264958"/>
                </a:cubicBezTo>
                <a:lnTo>
                  <a:pt x="8968582" y="262728"/>
                </a:lnTo>
                <a:lnTo>
                  <a:pt x="8972994" y="263284"/>
                </a:lnTo>
                <a:lnTo>
                  <a:pt x="9004605" y="258041"/>
                </a:lnTo>
                <a:lnTo>
                  <a:pt x="9016165" y="261258"/>
                </a:lnTo>
                <a:cubicBezTo>
                  <a:pt x="9028775" y="267579"/>
                  <a:pt x="9039083" y="277488"/>
                  <a:pt x="9043297" y="281547"/>
                </a:cubicBezTo>
                <a:lnTo>
                  <a:pt x="9048315" y="279264"/>
                </a:lnTo>
                <a:lnTo>
                  <a:pt x="9054706" y="278538"/>
                </a:lnTo>
                <a:lnTo>
                  <a:pt x="9070919" y="281810"/>
                </a:lnTo>
                <a:lnTo>
                  <a:pt x="9076813" y="283909"/>
                </a:lnTo>
                <a:cubicBezTo>
                  <a:pt x="9080948" y="285030"/>
                  <a:pt x="9083794" y="285362"/>
                  <a:pt x="9085871" y="285133"/>
                </a:cubicBezTo>
                <a:lnTo>
                  <a:pt x="9086159" y="284887"/>
                </a:lnTo>
                <a:lnTo>
                  <a:pt x="9134606" y="288168"/>
                </a:lnTo>
                <a:cubicBezTo>
                  <a:pt x="9149441" y="274272"/>
                  <a:pt x="9194106" y="309414"/>
                  <a:pt x="9195590" y="279568"/>
                </a:cubicBezTo>
                <a:cubicBezTo>
                  <a:pt x="9212898" y="284479"/>
                  <a:pt x="9220866" y="298055"/>
                  <a:pt x="9219336" y="278133"/>
                </a:cubicBezTo>
                <a:cubicBezTo>
                  <a:pt x="9225159" y="279201"/>
                  <a:pt x="9229164" y="278078"/>
                  <a:pt x="9232362" y="275894"/>
                </a:cubicBezTo>
                <a:lnTo>
                  <a:pt x="9283638" y="299924"/>
                </a:lnTo>
                <a:lnTo>
                  <a:pt x="9371484" y="329634"/>
                </a:lnTo>
                <a:lnTo>
                  <a:pt x="9404829" y="339038"/>
                </a:lnTo>
                <a:lnTo>
                  <a:pt x="9427021" y="358784"/>
                </a:lnTo>
                <a:cubicBezTo>
                  <a:pt x="9500124" y="364086"/>
                  <a:pt x="9604652" y="390635"/>
                  <a:pt x="9670844" y="405128"/>
                </a:cubicBezTo>
                <a:cubicBezTo>
                  <a:pt x="9688531" y="417998"/>
                  <a:pt x="9762277" y="426463"/>
                  <a:pt x="9816083" y="416573"/>
                </a:cubicBezTo>
                <a:lnTo>
                  <a:pt x="9936741" y="437044"/>
                </a:lnTo>
                <a:cubicBezTo>
                  <a:pt x="9978091" y="447025"/>
                  <a:pt x="10008641" y="443705"/>
                  <a:pt x="10050093" y="443783"/>
                </a:cubicBezTo>
                <a:cubicBezTo>
                  <a:pt x="10074709" y="448779"/>
                  <a:pt x="10088915" y="449258"/>
                  <a:pt x="10130090" y="459520"/>
                </a:cubicBezTo>
                <a:cubicBezTo>
                  <a:pt x="10137791" y="458564"/>
                  <a:pt x="10165777" y="459877"/>
                  <a:pt x="10173456" y="457749"/>
                </a:cubicBezTo>
                <a:lnTo>
                  <a:pt x="10218232" y="459820"/>
                </a:lnTo>
                <a:lnTo>
                  <a:pt x="10354176" y="471377"/>
                </a:lnTo>
                <a:cubicBezTo>
                  <a:pt x="10367946" y="478917"/>
                  <a:pt x="10417270" y="488110"/>
                  <a:pt x="10430681" y="481226"/>
                </a:cubicBezTo>
                <a:cubicBezTo>
                  <a:pt x="10441804" y="481366"/>
                  <a:pt x="10469025" y="490181"/>
                  <a:pt x="10478169" y="481774"/>
                </a:cubicBezTo>
                <a:cubicBezTo>
                  <a:pt x="10503830" y="488972"/>
                  <a:pt x="10531359" y="489751"/>
                  <a:pt x="10540907" y="485607"/>
                </a:cubicBezTo>
                <a:cubicBezTo>
                  <a:pt x="10569054" y="475472"/>
                  <a:pt x="10590882" y="489185"/>
                  <a:pt x="10614941" y="487592"/>
                </a:cubicBezTo>
                <a:cubicBezTo>
                  <a:pt x="10654657" y="492458"/>
                  <a:pt x="10645652" y="516778"/>
                  <a:pt x="10674098" y="521656"/>
                </a:cubicBezTo>
                <a:cubicBezTo>
                  <a:pt x="10737163" y="537583"/>
                  <a:pt x="10829686" y="559302"/>
                  <a:pt x="10874834" y="574867"/>
                </a:cubicBezTo>
                <a:cubicBezTo>
                  <a:pt x="10919981" y="590432"/>
                  <a:pt x="10878682" y="577481"/>
                  <a:pt x="10944981" y="615042"/>
                </a:cubicBezTo>
                <a:cubicBezTo>
                  <a:pt x="10976235" y="616974"/>
                  <a:pt x="10982969" y="648568"/>
                  <a:pt x="11006376" y="645957"/>
                </a:cubicBezTo>
                <a:cubicBezTo>
                  <a:pt x="11005343" y="630631"/>
                  <a:pt x="11047577" y="676048"/>
                  <a:pt x="11076308" y="675698"/>
                </a:cubicBezTo>
                <a:cubicBezTo>
                  <a:pt x="11093142" y="677175"/>
                  <a:pt x="11131116" y="681348"/>
                  <a:pt x="11148789" y="685041"/>
                </a:cubicBezTo>
                <a:cubicBezTo>
                  <a:pt x="11177310" y="688243"/>
                  <a:pt x="11217768" y="714725"/>
                  <a:pt x="11249129" y="684218"/>
                </a:cubicBezTo>
                <a:cubicBezTo>
                  <a:pt x="11276269" y="697037"/>
                  <a:pt x="11257432" y="693670"/>
                  <a:pt x="11299915" y="692177"/>
                </a:cubicBezTo>
                <a:cubicBezTo>
                  <a:pt x="11314401" y="703224"/>
                  <a:pt x="11371412" y="714421"/>
                  <a:pt x="11386973" y="708209"/>
                </a:cubicBezTo>
                <a:cubicBezTo>
                  <a:pt x="11425657" y="716286"/>
                  <a:pt x="11454555" y="715485"/>
                  <a:pt x="11500105" y="735014"/>
                </a:cubicBezTo>
                <a:cubicBezTo>
                  <a:pt x="11545172" y="751781"/>
                  <a:pt x="11573053" y="787789"/>
                  <a:pt x="11621735" y="789584"/>
                </a:cubicBezTo>
                <a:lnTo>
                  <a:pt x="11691200" y="867902"/>
                </a:lnTo>
                <a:cubicBezTo>
                  <a:pt x="11734106" y="911360"/>
                  <a:pt x="11773008" y="895495"/>
                  <a:pt x="11819427" y="911634"/>
                </a:cubicBezTo>
                <a:lnTo>
                  <a:pt x="11969720" y="964737"/>
                </a:lnTo>
                <a:cubicBezTo>
                  <a:pt x="12009110" y="978008"/>
                  <a:pt x="12010206" y="989588"/>
                  <a:pt x="12055766" y="991268"/>
                </a:cubicBezTo>
                <a:cubicBezTo>
                  <a:pt x="12105723" y="1003445"/>
                  <a:pt x="12068493" y="1020292"/>
                  <a:pt x="12171539" y="995427"/>
                </a:cubicBezTo>
                <a:cubicBezTo>
                  <a:pt x="12174929" y="995822"/>
                  <a:pt x="12180763" y="996228"/>
                  <a:pt x="12187831" y="996580"/>
                </a:cubicBezTo>
                <a:lnTo>
                  <a:pt x="12192000" y="996726"/>
                </a:lnTo>
                <a:lnTo>
                  <a:pt x="12192000" y="4939827"/>
                </a:lnTo>
                <a:lnTo>
                  <a:pt x="0" y="4939827"/>
                </a:lnTo>
                <a:lnTo>
                  <a:pt x="0" y="512043"/>
                </a:lnTo>
                <a:lnTo>
                  <a:pt x="7381" y="512580"/>
                </a:lnTo>
                <a:cubicBezTo>
                  <a:pt x="39359" y="514524"/>
                  <a:pt x="72732" y="514144"/>
                  <a:pt x="100029" y="504758"/>
                </a:cubicBezTo>
                <a:cubicBezTo>
                  <a:pt x="115935" y="525779"/>
                  <a:pt x="143126" y="489229"/>
                  <a:pt x="155244" y="525130"/>
                </a:cubicBezTo>
                <a:cubicBezTo>
                  <a:pt x="173881" y="522487"/>
                  <a:pt x="242791" y="514086"/>
                  <a:pt x="254366" y="534449"/>
                </a:cubicBezTo>
                <a:cubicBezTo>
                  <a:pt x="303041" y="537382"/>
                  <a:pt x="380161" y="541650"/>
                  <a:pt x="447292" y="542725"/>
                </a:cubicBezTo>
                <a:cubicBezTo>
                  <a:pt x="530282" y="553078"/>
                  <a:pt x="572130" y="539673"/>
                  <a:pt x="628105" y="547853"/>
                </a:cubicBezTo>
                <a:cubicBezTo>
                  <a:pt x="661608" y="509671"/>
                  <a:pt x="746152" y="605137"/>
                  <a:pt x="783146" y="591799"/>
                </a:cubicBezTo>
                <a:cubicBezTo>
                  <a:pt x="862499" y="590113"/>
                  <a:pt x="949481" y="579142"/>
                  <a:pt x="1043676" y="591887"/>
                </a:cubicBezTo>
                <a:cubicBezTo>
                  <a:pt x="1120353" y="576991"/>
                  <a:pt x="1172004" y="553592"/>
                  <a:pt x="1281816" y="520946"/>
                </a:cubicBezTo>
                <a:cubicBezTo>
                  <a:pt x="1339915" y="511282"/>
                  <a:pt x="1459480" y="554579"/>
                  <a:pt x="1486347" y="487310"/>
                </a:cubicBezTo>
                <a:cubicBezTo>
                  <a:pt x="1507765" y="532008"/>
                  <a:pt x="1539168" y="465954"/>
                  <a:pt x="1568079" y="462531"/>
                </a:cubicBezTo>
                <a:cubicBezTo>
                  <a:pt x="1587821" y="491525"/>
                  <a:pt x="1601468" y="469316"/>
                  <a:pt x="1622516" y="466058"/>
                </a:cubicBezTo>
                <a:cubicBezTo>
                  <a:pt x="1630056" y="483510"/>
                  <a:pt x="1647504" y="484261"/>
                  <a:pt x="1655457" y="465359"/>
                </a:cubicBezTo>
                <a:cubicBezTo>
                  <a:pt x="1651800" y="419723"/>
                  <a:pt x="1709718" y="447719"/>
                  <a:pt x="1717454" y="417203"/>
                </a:cubicBezTo>
                <a:cubicBezTo>
                  <a:pt x="1753115" y="414011"/>
                  <a:pt x="1882851" y="412376"/>
                  <a:pt x="1913794" y="365255"/>
                </a:cubicBezTo>
                <a:cubicBezTo>
                  <a:pt x="2001060" y="361067"/>
                  <a:pt x="2099559" y="366414"/>
                  <a:pt x="2129762" y="367832"/>
                </a:cubicBezTo>
                <a:cubicBezTo>
                  <a:pt x="2215380" y="355065"/>
                  <a:pt x="2248807" y="343296"/>
                  <a:pt x="2376970" y="350129"/>
                </a:cubicBezTo>
                <a:cubicBezTo>
                  <a:pt x="2393251" y="360463"/>
                  <a:pt x="2473371" y="379419"/>
                  <a:pt x="2480155" y="359227"/>
                </a:cubicBezTo>
                <a:cubicBezTo>
                  <a:pt x="2520060" y="359505"/>
                  <a:pt x="2561270" y="311415"/>
                  <a:pt x="2586782" y="339352"/>
                </a:cubicBezTo>
                <a:cubicBezTo>
                  <a:pt x="2585230" y="294982"/>
                  <a:pt x="2653633" y="316689"/>
                  <a:pt x="2679617" y="305383"/>
                </a:cubicBezTo>
                <a:cubicBezTo>
                  <a:pt x="2721434" y="266011"/>
                  <a:pt x="2746765" y="276002"/>
                  <a:pt x="2788947" y="250375"/>
                </a:cubicBezTo>
                <a:cubicBezTo>
                  <a:pt x="2851672" y="235447"/>
                  <a:pt x="2913075" y="252766"/>
                  <a:pt x="2965530" y="245958"/>
                </a:cubicBezTo>
                <a:cubicBezTo>
                  <a:pt x="3001911" y="238336"/>
                  <a:pt x="3090203" y="217828"/>
                  <a:pt x="3103677" y="209527"/>
                </a:cubicBezTo>
                <a:lnTo>
                  <a:pt x="3126759" y="211226"/>
                </a:lnTo>
                <a:cubicBezTo>
                  <a:pt x="3136908" y="211889"/>
                  <a:pt x="3148903" y="212490"/>
                  <a:pt x="3164020" y="212779"/>
                </a:cubicBezTo>
                <a:cubicBezTo>
                  <a:pt x="3225474" y="210084"/>
                  <a:pt x="3231859" y="218227"/>
                  <a:pt x="3285019" y="220535"/>
                </a:cubicBezTo>
                <a:cubicBezTo>
                  <a:pt x="3318541" y="222809"/>
                  <a:pt x="3359787" y="223898"/>
                  <a:pt x="3365154" y="226416"/>
                </a:cubicBezTo>
                <a:lnTo>
                  <a:pt x="3367507" y="225416"/>
                </a:lnTo>
                <a:cubicBezTo>
                  <a:pt x="3377583" y="223667"/>
                  <a:pt x="3383502" y="224760"/>
                  <a:pt x="3387567" y="227103"/>
                </a:cubicBezTo>
                <a:lnTo>
                  <a:pt x="3498001" y="231941"/>
                </a:lnTo>
                <a:cubicBezTo>
                  <a:pt x="3513569" y="226158"/>
                  <a:pt x="3539132" y="232525"/>
                  <a:pt x="3561557" y="228095"/>
                </a:cubicBezTo>
                <a:cubicBezTo>
                  <a:pt x="3574944" y="230843"/>
                  <a:pt x="3597426" y="216287"/>
                  <a:pt x="3611920" y="218094"/>
                </a:cubicBezTo>
                <a:lnTo>
                  <a:pt x="3620528" y="218788"/>
                </a:lnTo>
                <a:lnTo>
                  <a:pt x="3620766" y="218511"/>
                </a:lnTo>
                <a:cubicBezTo>
                  <a:pt x="3622780" y="218042"/>
                  <a:pt x="3625663" y="218038"/>
                  <a:pt x="3629977" y="218664"/>
                </a:cubicBezTo>
                <a:lnTo>
                  <a:pt x="3636217" y="220048"/>
                </a:lnTo>
                <a:lnTo>
                  <a:pt x="3709484" y="186927"/>
                </a:lnTo>
                <a:cubicBezTo>
                  <a:pt x="3731015" y="183190"/>
                  <a:pt x="3745790" y="180810"/>
                  <a:pt x="3761342" y="177474"/>
                </a:cubicBezTo>
                <a:lnTo>
                  <a:pt x="3799748" y="167154"/>
                </a:lnTo>
                <a:lnTo>
                  <a:pt x="3922756" y="194044"/>
                </a:lnTo>
                <a:cubicBezTo>
                  <a:pt x="3960877" y="203465"/>
                  <a:pt x="3965250" y="215357"/>
                  <a:pt x="4028476" y="223679"/>
                </a:cubicBezTo>
                <a:cubicBezTo>
                  <a:pt x="4088751" y="228019"/>
                  <a:pt x="4139112" y="248870"/>
                  <a:pt x="4191582" y="238952"/>
                </a:cubicBezTo>
                <a:cubicBezTo>
                  <a:pt x="4210842" y="254091"/>
                  <a:pt x="4229809" y="260810"/>
                  <a:pt x="4251024" y="240874"/>
                </a:cubicBezTo>
                <a:cubicBezTo>
                  <a:pt x="4306627" y="250935"/>
                  <a:pt x="4317066" y="281625"/>
                  <a:pt x="4355275" y="260205"/>
                </a:cubicBezTo>
                <a:cubicBezTo>
                  <a:pt x="4390577" y="327090"/>
                  <a:pt x="4385658" y="272111"/>
                  <a:pt x="4423807" y="270366"/>
                </a:cubicBezTo>
                <a:cubicBezTo>
                  <a:pt x="4457666" y="271864"/>
                  <a:pt x="4523223" y="267475"/>
                  <a:pt x="4558432" y="269194"/>
                </a:cubicBezTo>
                <a:cubicBezTo>
                  <a:pt x="4594553" y="230955"/>
                  <a:pt x="4596517" y="287120"/>
                  <a:pt x="4635061" y="280682"/>
                </a:cubicBezTo>
                <a:cubicBezTo>
                  <a:pt x="4676560" y="281955"/>
                  <a:pt x="4741782" y="292968"/>
                  <a:pt x="4807427" y="276835"/>
                </a:cubicBezTo>
                <a:cubicBezTo>
                  <a:pt x="4876769" y="256626"/>
                  <a:pt x="4951997" y="249407"/>
                  <a:pt x="5028933" y="183887"/>
                </a:cubicBezTo>
                <a:cubicBezTo>
                  <a:pt x="5044713" y="164149"/>
                  <a:pt x="5073685" y="161161"/>
                  <a:pt x="5093642" y="177214"/>
                </a:cubicBezTo>
                <a:cubicBezTo>
                  <a:pt x="5097077" y="179978"/>
                  <a:pt x="5100108" y="183212"/>
                  <a:pt x="5102642" y="186816"/>
                </a:cubicBezTo>
                <a:cubicBezTo>
                  <a:pt x="5150234" y="139156"/>
                  <a:pt x="5169674" y="190314"/>
                  <a:pt x="5193590" y="156458"/>
                </a:cubicBezTo>
                <a:cubicBezTo>
                  <a:pt x="5257854" y="151722"/>
                  <a:pt x="5301917" y="175841"/>
                  <a:pt x="5323922" y="146332"/>
                </a:cubicBezTo>
                <a:cubicBezTo>
                  <a:pt x="5355266" y="153538"/>
                  <a:pt x="5392601" y="198271"/>
                  <a:pt x="5421860" y="167298"/>
                </a:cubicBezTo>
                <a:cubicBezTo>
                  <a:pt x="5420630" y="196364"/>
                  <a:pt x="5461576" y="151467"/>
                  <a:pt x="5476948" y="173249"/>
                </a:cubicBezTo>
                <a:cubicBezTo>
                  <a:pt x="5487334" y="191763"/>
                  <a:pt x="5502178" y="182456"/>
                  <a:pt x="5516842" y="184018"/>
                </a:cubicBezTo>
                <a:cubicBezTo>
                  <a:pt x="5533140" y="200158"/>
                  <a:pt x="5599828" y="189750"/>
                  <a:pt x="5619415" y="176781"/>
                </a:cubicBezTo>
                <a:cubicBezTo>
                  <a:pt x="5690073" y="168499"/>
                  <a:pt x="5748631" y="186964"/>
                  <a:pt x="5789867" y="150304"/>
                </a:cubicBezTo>
                <a:cubicBezTo>
                  <a:pt x="5802836" y="146282"/>
                  <a:pt x="5814753" y="145947"/>
                  <a:pt x="5825953" y="147907"/>
                </a:cubicBezTo>
                <a:lnTo>
                  <a:pt x="5856168" y="158719"/>
                </a:lnTo>
                <a:lnTo>
                  <a:pt x="5862476" y="172447"/>
                </a:lnTo>
                <a:lnTo>
                  <a:pt x="5882195" y="173195"/>
                </a:lnTo>
                <a:lnTo>
                  <a:pt x="5952585" y="161012"/>
                </a:lnTo>
                <a:cubicBezTo>
                  <a:pt x="5962273" y="166588"/>
                  <a:pt x="5992020" y="151579"/>
                  <a:pt x="6001964" y="154786"/>
                </a:cubicBezTo>
                <a:cubicBezTo>
                  <a:pt x="6061748" y="122178"/>
                  <a:pt x="6101539" y="131534"/>
                  <a:pt x="6184207" y="132658"/>
                </a:cubicBezTo>
                <a:cubicBezTo>
                  <a:pt x="6266582" y="127016"/>
                  <a:pt x="6286876" y="151859"/>
                  <a:pt x="6415830" y="136006"/>
                </a:cubicBezTo>
                <a:cubicBezTo>
                  <a:pt x="6563502" y="116945"/>
                  <a:pt x="6684679" y="79367"/>
                  <a:pt x="6756965" y="57636"/>
                </a:cubicBezTo>
                <a:cubicBezTo>
                  <a:pt x="6761544" y="48663"/>
                  <a:pt x="6812642" y="36519"/>
                  <a:pt x="6819400" y="30742"/>
                </a:cubicBezTo>
                <a:lnTo>
                  <a:pt x="6986370" y="12659"/>
                </a:lnTo>
                <a:lnTo>
                  <a:pt x="6989536" y="14528"/>
                </a:lnTo>
                <a:cubicBezTo>
                  <a:pt x="7002946" y="17364"/>
                  <a:pt x="7010700" y="14716"/>
                  <a:pt x="7015933" y="9653"/>
                </a:cubicBezTo>
                <a:lnTo>
                  <a:pt x="7020592" y="1651"/>
                </a:lnTo>
                <a:lnTo>
                  <a:pt x="702590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94686E2-18F4-F472-42F6-FAEA82C63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269" y="5820472"/>
            <a:ext cx="7394713" cy="6427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 b="1" dirty="0"/>
              <a:t>Onde </a:t>
            </a:r>
            <a:r>
              <a:rPr lang="en-US" sz="3100" b="1" dirty="0" err="1"/>
              <a:t>estamos</a:t>
            </a:r>
            <a:r>
              <a:rPr lang="en-US" sz="3100" b="1" dirty="0"/>
              <a:t>?</a:t>
            </a:r>
            <a:endParaRPr lang="en-US" sz="3100" dirty="0"/>
          </a:p>
        </p:txBody>
      </p:sp>
      <p:sp>
        <p:nvSpPr>
          <p:cNvPr id="3090" name="Freeform: Shape 3089">
            <a:extLst>
              <a:ext uri="{FF2B5EF4-FFF2-40B4-BE49-F238E27FC236}">
                <a16:creationId xmlns:a16="http://schemas.microsoft.com/office/drawing/2014/main" id="{3389D0BC-BA1D-4360-88F9-D9ECCBDAB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462" y="647758"/>
            <a:ext cx="6266329" cy="4392652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A8A7C26-2213-0B3F-AB23-9DA539044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r>
              <a:rPr lang="en-US" sz="90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Dino Figueiredo Maia Lara Advocacia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9CC7DF1-9E5B-44E9-0792-53896221A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C1FF6DA9-008F-8B48-92A6-B652298478BF}" type="slidenum">
              <a:rPr lang="en-US"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10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C6AAB064-7374-F764-7B88-2046906D5A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89" y="0"/>
            <a:ext cx="8249472" cy="58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1531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5200AF-097B-6BF8-BE92-EC150385F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7E0A9E5-25AE-F8DB-088A-3265E3E98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9FECE64-007D-E4EC-C05F-70106D1BE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8452002" cy="2008639"/>
          </a:xfrm>
          <a:custGeom>
            <a:avLst/>
            <a:gdLst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174645 w 11269336"/>
              <a:gd name="connsiteY140" fmla="*/ 2088358 h 2323145"/>
              <a:gd name="connsiteX141" fmla="*/ 5092476 w 11269336"/>
              <a:gd name="connsiteY141" fmla="*/ 2100737 h 2323145"/>
              <a:gd name="connsiteX142" fmla="*/ 5060738 w 11269336"/>
              <a:gd name="connsiteY142" fmla="*/ 2083274 h 2323145"/>
              <a:gd name="connsiteX143" fmla="*/ 4860988 w 11269336"/>
              <a:gd name="connsiteY143" fmla="*/ 2135698 h 2323145"/>
              <a:gd name="connsiteX144" fmla="*/ 4807902 w 11269336"/>
              <a:gd name="connsiteY144" fmla="*/ 2138894 h 2323145"/>
              <a:gd name="connsiteX145" fmla="*/ 4765388 w 11269336"/>
              <a:gd name="connsiteY145" fmla="*/ 2162525 h 2323145"/>
              <a:gd name="connsiteX146" fmla="*/ 4745033 w 11269336"/>
              <a:gd name="connsiteY146" fmla="*/ 2158859 h 2323145"/>
              <a:gd name="connsiteX147" fmla="*/ 4741475 w 11269336"/>
              <a:gd name="connsiteY147" fmla="*/ 2157998 h 2323145"/>
              <a:gd name="connsiteX148" fmla="*/ 4728247 w 11269336"/>
              <a:gd name="connsiteY148" fmla="*/ 2159526 h 2323145"/>
              <a:gd name="connsiteX149" fmla="*/ 4723263 w 11269336"/>
              <a:gd name="connsiteY149" fmla="*/ 2153742 h 2323145"/>
              <a:gd name="connsiteX150" fmla="*/ 4702453 w 11269336"/>
              <a:gd name="connsiteY150" fmla="*/ 2151586 h 2323145"/>
              <a:gd name="connsiteX151" fmla="*/ 4678455 w 11269336"/>
              <a:gd name="connsiteY151" fmla="*/ 2156131 h 2323145"/>
              <a:gd name="connsiteX152" fmla="*/ 4593061 w 11269336"/>
              <a:gd name="connsiteY152" fmla="*/ 2171597 h 2323145"/>
              <a:gd name="connsiteX153" fmla="*/ 4579902 w 11269336"/>
              <a:gd name="connsiteY153" fmla="*/ 2177927 h 2323145"/>
              <a:gd name="connsiteX154" fmla="*/ 4533444 w 11269336"/>
              <a:gd name="connsiteY154" fmla="*/ 2181200 h 2323145"/>
              <a:gd name="connsiteX155" fmla="*/ 4492832 w 11269336"/>
              <a:gd name="connsiteY155" fmla="*/ 2188033 h 2323145"/>
              <a:gd name="connsiteX156" fmla="*/ 4467257 w 11269336"/>
              <a:gd name="connsiteY156" fmla="*/ 2196121 h 2323145"/>
              <a:gd name="connsiteX157" fmla="*/ 4459937 w 11269336"/>
              <a:gd name="connsiteY157" fmla="*/ 2195182 h 2323145"/>
              <a:gd name="connsiteX158" fmla="*/ 4433312 w 11269336"/>
              <a:gd name="connsiteY158" fmla="*/ 2199004 h 2323145"/>
              <a:gd name="connsiteX159" fmla="*/ 4420601 w 11269336"/>
              <a:gd name="connsiteY159" fmla="*/ 2205158 h 2323145"/>
              <a:gd name="connsiteX160" fmla="*/ 4405765 w 11269336"/>
              <a:gd name="connsiteY160" fmla="*/ 2199902 h 2323145"/>
              <a:gd name="connsiteX161" fmla="*/ 4401354 w 11269336"/>
              <a:gd name="connsiteY161" fmla="*/ 2194745 h 2323145"/>
              <a:gd name="connsiteX162" fmla="*/ 4383151 w 11269336"/>
              <a:gd name="connsiteY162" fmla="*/ 2201140 h 2323145"/>
              <a:gd name="connsiteX163" fmla="*/ 4366646 w 11269336"/>
              <a:gd name="connsiteY163" fmla="*/ 2198564 h 2323145"/>
              <a:gd name="connsiteX164" fmla="*/ 4354009 w 11269336"/>
              <a:gd name="connsiteY164" fmla="*/ 2204984 h 2323145"/>
              <a:gd name="connsiteX165" fmla="*/ 4348284 w 11269336"/>
              <a:gd name="connsiteY165" fmla="*/ 2205270 h 2323145"/>
              <a:gd name="connsiteX166" fmla="*/ 4333906 w 11269336"/>
              <a:gd name="connsiteY166" fmla="*/ 2205251 h 2323145"/>
              <a:gd name="connsiteX167" fmla="*/ 4308819 w 11269336"/>
              <a:gd name="connsiteY167" fmla="*/ 2203822 h 2323145"/>
              <a:gd name="connsiteX168" fmla="*/ 4301210 w 11269336"/>
              <a:gd name="connsiteY168" fmla="*/ 2204456 h 2323145"/>
              <a:gd name="connsiteX169" fmla="*/ 4283095 w 11269336"/>
              <a:gd name="connsiteY169" fmla="*/ 2198177 h 2323145"/>
              <a:gd name="connsiteX170" fmla="*/ 4250119 w 11269336"/>
              <a:gd name="connsiteY170" fmla="*/ 2196342 h 2323145"/>
              <a:gd name="connsiteX171" fmla="*/ 4189203 w 11269336"/>
              <a:gd name="connsiteY171" fmla="*/ 2178994 h 2323145"/>
              <a:gd name="connsiteX172" fmla="*/ 4154035 w 11269336"/>
              <a:gd name="connsiteY172" fmla="*/ 2171950 h 2323145"/>
              <a:gd name="connsiteX173" fmla="*/ 4129569 w 11269336"/>
              <a:gd name="connsiteY173" fmla="*/ 2163850 h 2323145"/>
              <a:gd name="connsiteX174" fmla="*/ 4061250 w 11269336"/>
              <a:gd name="connsiteY174" fmla="*/ 2159236 h 2323145"/>
              <a:gd name="connsiteX175" fmla="*/ 3945480 w 11269336"/>
              <a:gd name="connsiteY175" fmla="*/ 2158279 h 2323145"/>
              <a:gd name="connsiteX176" fmla="*/ 3921468 w 11269336"/>
              <a:gd name="connsiteY176" fmla="*/ 2156588 h 2323145"/>
              <a:gd name="connsiteX177" fmla="*/ 3903348 w 11269336"/>
              <a:gd name="connsiteY177" fmla="*/ 2149220 h 2323145"/>
              <a:gd name="connsiteX178" fmla="*/ 3901342 w 11269336"/>
              <a:gd name="connsiteY178" fmla="*/ 2142355 h 2323145"/>
              <a:gd name="connsiteX179" fmla="*/ 3888539 w 11269336"/>
              <a:gd name="connsiteY179" fmla="*/ 2140476 h 2323145"/>
              <a:gd name="connsiteX180" fmla="*/ 3885662 w 11269336"/>
              <a:gd name="connsiteY180" fmla="*/ 2138740 h 2323145"/>
              <a:gd name="connsiteX181" fmla="*/ 3868627 w 11269336"/>
              <a:gd name="connsiteY181" fmla="*/ 2130023 h 2323145"/>
              <a:gd name="connsiteX182" fmla="*/ 3819177 w 11269336"/>
              <a:gd name="connsiteY182" fmla="*/ 2142111 h 2323145"/>
              <a:gd name="connsiteX183" fmla="*/ 3769100 w 11269336"/>
              <a:gd name="connsiteY183" fmla="*/ 2131731 h 2323145"/>
              <a:gd name="connsiteX184" fmla="*/ 3562752 w 11269336"/>
              <a:gd name="connsiteY184" fmla="*/ 2131785 h 2323145"/>
              <a:gd name="connsiteX185" fmla="*/ 3541402 w 11269336"/>
              <a:gd name="connsiteY185" fmla="*/ 2106821 h 2323145"/>
              <a:gd name="connsiteX186" fmla="*/ 3460591 w 11269336"/>
              <a:gd name="connsiteY186" fmla="*/ 2097951 h 2323145"/>
              <a:gd name="connsiteX187" fmla="*/ 3320348 w 11269336"/>
              <a:gd name="connsiteY187" fmla="*/ 2130191 h 2323145"/>
              <a:gd name="connsiteX188" fmla="*/ 3170922 w 11269336"/>
              <a:gd name="connsiteY188" fmla="*/ 2115957 h 2323145"/>
              <a:gd name="connsiteX189" fmla="*/ 3156256 w 11269336"/>
              <a:gd name="connsiteY189" fmla="*/ 2124773 h 2323145"/>
              <a:gd name="connsiteX190" fmla="*/ 3140298 w 11269336"/>
              <a:gd name="connsiteY190" fmla="*/ 2129182 h 2323145"/>
              <a:gd name="connsiteX191" fmla="*/ 3138514 w 11269336"/>
              <a:gd name="connsiteY191" fmla="*/ 2128069 h 2323145"/>
              <a:gd name="connsiteX192" fmla="*/ 3120467 w 11269336"/>
              <a:gd name="connsiteY192" fmla="*/ 2128281 h 2323145"/>
              <a:gd name="connsiteX193" fmla="*/ 3116175 w 11269336"/>
              <a:gd name="connsiteY193" fmla="*/ 2131633 h 2323145"/>
              <a:gd name="connsiteX194" fmla="*/ 3103685 w 11269336"/>
              <a:gd name="connsiteY194" fmla="*/ 2132814 h 2323145"/>
              <a:gd name="connsiteX195" fmla="*/ 3078794 w 11269336"/>
              <a:gd name="connsiteY195" fmla="*/ 2137935 h 2323145"/>
              <a:gd name="connsiteX196" fmla="*/ 3074407 w 11269336"/>
              <a:gd name="connsiteY196" fmla="*/ 2136274 h 2323145"/>
              <a:gd name="connsiteX197" fmla="*/ 3037285 w 11269336"/>
              <a:gd name="connsiteY197" fmla="*/ 2139919 h 2323145"/>
              <a:gd name="connsiteX198" fmla="*/ 3036901 w 11269336"/>
              <a:gd name="connsiteY198" fmla="*/ 2138726 h 2323145"/>
              <a:gd name="connsiteX199" fmla="*/ 3026996 w 11269336"/>
              <a:gd name="connsiteY199" fmla="*/ 2134322 h 2323145"/>
              <a:gd name="connsiteX200" fmla="*/ 3007772 w 11269336"/>
              <a:gd name="connsiteY200" fmla="*/ 2128742 h 2323145"/>
              <a:gd name="connsiteX201" fmla="*/ 2965030 w 11269336"/>
              <a:gd name="connsiteY201" fmla="*/ 2100494 h 2323145"/>
              <a:gd name="connsiteX202" fmla="*/ 2926342 w 11269336"/>
              <a:gd name="connsiteY202" fmla="*/ 2104155 h 2323145"/>
              <a:gd name="connsiteX203" fmla="*/ 2918608 w 11269336"/>
              <a:gd name="connsiteY203" fmla="*/ 2104215 h 2323145"/>
              <a:gd name="connsiteX204" fmla="*/ 2918475 w 11269336"/>
              <a:gd name="connsiteY204" fmla="*/ 2103937 h 2323145"/>
              <a:gd name="connsiteX205" fmla="*/ 2910360 w 11269336"/>
              <a:gd name="connsiteY205" fmla="*/ 2103444 h 2323145"/>
              <a:gd name="connsiteX206" fmla="*/ 2904507 w 11269336"/>
              <a:gd name="connsiteY206" fmla="*/ 2104326 h 2323145"/>
              <a:gd name="connsiteX207" fmla="*/ 2889503 w 11269336"/>
              <a:gd name="connsiteY207" fmla="*/ 2104443 h 2323145"/>
              <a:gd name="connsiteX208" fmla="*/ 2884480 w 11269336"/>
              <a:gd name="connsiteY208" fmla="*/ 2102626 h 2323145"/>
              <a:gd name="connsiteX209" fmla="*/ 2882689 w 11269336"/>
              <a:gd name="connsiteY209" fmla="*/ 2099228 h 2323145"/>
              <a:gd name="connsiteX210" fmla="*/ 2881291 w 11269336"/>
              <a:gd name="connsiteY210" fmla="*/ 2099618 h 2323145"/>
              <a:gd name="connsiteX211" fmla="*/ 2853979 w 11269336"/>
              <a:gd name="connsiteY211" fmla="*/ 2090388 h 2323145"/>
              <a:gd name="connsiteX212" fmla="*/ 2791790 w 11269336"/>
              <a:gd name="connsiteY212" fmla="*/ 2080332 h 2323145"/>
              <a:gd name="connsiteX213" fmla="*/ 2755844 w 11269336"/>
              <a:gd name="connsiteY213" fmla="*/ 2078874 h 2323145"/>
              <a:gd name="connsiteX214" fmla="*/ 2657742 w 11269336"/>
              <a:gd name="connsiteY214" fmla="*/ 2070179 h 2323145"/>
              <a:gd name="connsiteX215" fmla="*/ 2559549 w 11269336"/>
              <a:gd name="connsiteY215" fmla="*/ 2057873 h 2323145"/>
              <a:gd name="connsiteX216" fmla="*/ 2512054 w 11269336"/>
              <a:gd name="connsiteY216" fmla="*/ 2031671 h 2323145"/>
              <a:gd name="connsiteX217" fmla="*/ 2506437 w 11269336"/>
              <a:gd name="connsiteY217" fmla="*/ 2030918 h 2323145"/>
              <a:gd name="connsiteX218" fmla="*/ 2491752 w 11269336"/>
              <a:gd name="connsiteY218" fmla="*/ 2033906 h 2323145"/>
              <a:gd name="connsiteX219" fmla="*/ 2486338 w 11269336"/>
              <a:gd name="connsiteY219" fmla="*/ 2035862 h 2323145"/>
              <a:gd name="connsiteX220" fmla="*/ 2478186 w 11269336"/>
              <a:gd name="connsiteY220" fmla="*/ 2036953 h 2323145"/>
              <a:gd name="connsiteX221" fmla="*/ 2477950 w 11269336"/>
              <a:gd name="connsiteY221" fmla="*/ 2036715 h 2323145"/>
              <a:gd name="connsiteX222" fmla="*/ 2470381 w 11269336"/>
              <a:gd name="connsiteY222" fmla="*/ 2038256 h 2323145"/>
              <a:gd name="connsiteX223" fmla="*/ 2433781 w 11269336"/>
              <a:gd name="connsiteY223" fmla="*/ 2049140 h 2323145"/>
              <a:gd name="connsiteX224" fmla="*/ 2381172 w 11269336"/>
              <a:gd name="connsiteY224" fmla="*/ 2030645 h 2323145"/>
              <a:gd name="connsiteX225" fmla="*/ 2360198 w 11269336"/>
              <a:gd name="connsiteY225" fmla="*/ 2029059 h 2323145"/>
              <a:gd name="connsiteX226" fmla="*/ 2348815 w 11269336"/>
              <a:gd name="connsiteY226" fmla="*/ 2026798 h 2323145"/>
              <a:gd name="connsiteX227" fmla="*/ 2347988 w 11269336"/>
              <a:gd name="connsiteY227" fmla="*/ 2025745 h 2323145"/>
              <a:gd name="connsiteX228" fmla="*/ 2312920 w 11269336"/>
              <a:gd name="connsiteY228" fmla="*/ 2036311 h 2323145"/>
              <a:gd name="connsiteX229" fmla="*/ 2307986 w 11269336"/>
              <a:gd name="connsiteY229" fmla="*/ 2035583 h 2323145"/>
              <a:gd name="connsiteX230" fmla="*/ 2285481 w 11269336"/>
              <a:gd name="connsiteY230" fmla="*/ 2045197 h 2323145"/>
              <a:gd name="connsiteX231" fmla="*/ 2273666 w 11269336"/>
              <a:gd name="connsiteY231" fmla="*/ 2048710 h 2323145"/>
              <a:gd name="connsiteX232" fmla="*/ 2270719 w 11269336"/>
              <a:gd name="connsiteY232" fmla="*/ 2052702 h 2323145"/>
              <a:gd name="connsiteX233" fmla="*/ 2253080 w 11269336"/>
              <a:gd name="connsiteY233" fmla="*/ 2056363 h 2323145"/>
              <a:gd name="connsiteX234" fmla="*/ 2250906 w 11269336"/>
              <a:gd name="connsiteY234" fmla="*/ 2055654 h 2323145"/>
              <a:gd name="connsiteX235" fmla="*/ 2236905 w 11269336"/>
              <a:gd name="connsiteY235" fmla="*/ 2062882 h 2323145"/>
              <a:gd name="connsiteX236" fmla="*/ 2225830 w 11269336"/>
              <a:gd name="connsiteY236" fmla="*/ 2074027 h 2323145"/>
              <a:gd name="connsiteX237" fmla="*/ 2073776 w 11269336"/>
              <a:gd name="connsiteY237" fmla="*/ 2089244 h 2323145"/>
              <a:gd name="connsiteX238" fmla="*/ 1948256 w 11269336"/>
              <a:gd name="connsiteY238" fmla="*/ 2146616 h 2323145"/>
              <a:gd name="connsiteX239" fmla="*/ 1865582 w 11269336"/>
              <a:gd name="connsiteY239" fmla="*/ 2153738 h 2323145"/>
              <a:gd name="connsiteX240" fmla="*/ 1835210 w 11269336"/>
              <a:gd name="connsiteY240" fmla="*/ 2134244 h 2323145"/>
              <a:gd name="connsiteX241" fmla="*/ 1632661 w 11269336"/>
              <a:gd name="connsiteY241" fmla="*/ 2173882 h 2323145"/>
              <a:gd name="connsiteX242" fmla="*/ 1579590 w 11269336"/>
              <a:gd name="connsiteY242" fmla="*/ 2173680 h 2323145"/>
              <a:gd name="connsiteX243" fmla="*/ 1535601 w 11269336"/>
              <a:gd name="connsiteY243" fmla="*/ 2194590 h 2323145"/>
              <a:gd name="connsiteX244" fmla="*/ 1515594 w 11269336"/>
              <a:gd name="connsiteY244" fmla="*/ 2189622 h 2323145"/>
              <a:gd name="connsiteX245" fmla="*/ 1512113 w 11269336"/>
              <a:gd name="connsiteY245" fmla="*/ 2188534 h 2323145"/>
              <a:gd name="connsiteX246" fmla="*/ 1498838 w 11269336"/>
              <a:gd name="connsiteY246" fmla="*/ 2189213 h 2323145"/>
              <a:gd name="connsiteX247" fmla="*/ 1494279 w 11269336"/>
              <a:gd name="connsiteY247" fmla="*/ 2183112 h 2323145"/>
              <a:gd name="connsiteX248" fmla="*/ 1473714 w 11269336"/>
              <a:gd name="connsiteY248" fmla="*/ 2179625 h 2323145"/>
              <a:gd name="connsiteX249" fmla="*/ 1449503 w 11269336"/>
              <a:gd name="connsiteY249" fmla="*/ 2182633 h 2323145"/>
              <a:gd name="connsiteX250" fmla="*/ 1335495 w 11269336"/>
              <a:gd name="connsiteY250" fmla="*/ 2203940 h 2323145"/>
              <a:gd name="connsiteX251" fmla="*/ 1266687 w 11269336"/>
              <a:gd name="connsiteY251" fmla="*/ 2212688 h 2323145"/>
              <a:gd name="connsiteX252" fmla="*/ 1239614 w 11269336"/>
              <a:gd name="connsiteY252" fmla="*/ 2209727 h 2323145"/>
              <a:gd name="connsiteX253" fmla="*/ 1202436 w 11269336"/>
              <a:gd name="connsiteY253" fmla="*/ 2209817 h 2323145"/>
              <a:gd name="connsiteX254" fmla="*/ 1136097 w 11269336"/>
              <a:gd name="connsiteY254" fmla="*/ 2205112 h 2323145"/>
              <a:gd name="connsiteX255" fmla="*/ 1048229 w 11269336"/>
              <a:gd name="connsiteY255" fmla="*/ 2207249 h 2323145"/>
              <a:gd name="connsiteX256" fmla="*/ 988232 w 11269336"/>
              <a:gd name="connsiteY256" fmla="*/ 2235635 h 2323145"/>
              <a:gd name="connsiteX257" fmla="*/ 981959 w 11269336"/>
              <a:gd name="connsiteY257" fmla="*/ 2231607 h 2323145"/>
              <a:gd name="connsiteX258" fmla="*/ 938600 w 11269336"/>
              <a:gd name="connsiteY258" fmla="*/ 2238113 h 2323145"/>
              <a:gd name="connsiteX259" fmla="*/ 791788 w 11269336"/>
              <a:gd name="connsiteY259" fmla="*/ 2293224 h 2323145"/>
              <a:gd name="connsiteX260" fmla="*/ 706914 w 11269336"/>
              <a:gd name="connsiteY260" fmla="*/ 2305046 h 2323145"/>
              <a:gd name="connsiteX261" fmla="*/ 675971 w 11269336"/>
              <a:gd name="connsiteY261" fmla="*/ 2304030 h 2323145"/>
              <a:gd name="connsiteX262" fmla="*/ 624180 w 11269336"/>
              <a:gd name="connsiteY262" fmla="*/ 2302650 h 2323145"/>
              <a:gd name="connsiteX263" fmla="*/ 583453 w 11269336"/>
              <a:gd name="connsiteY263" fmla="*/ 2288788 h 2323145"/>
              <a:gd name="connsiteX264" fmla="*/ 540946 w 11269336"/>
              <a:gd name="connsiteY264" fmla="*/ 2292721 h 2323145"/>
              <a:gd name="connsiteX265" fmla="*/ 533680 w 11269336"/>
              <a:gd name="connsiteY265" fmla="*/ 2310233 h 2323145"/>
              <a:gd name="connsiteX266" fmla="*/ 487366 w 11269336"/>
              <a:gd name="connsiteY266" fmla="*/ 2309053 h 2323145"/>
              <a:gd name="connsiteX267" fmla="*/ 416820 w 11269336"/>
              <a:gd name="connsiteY267" fmla="*/ 2305443 h 2323145"/>
              <a:gd name="connsiteX268" fmla="*/ 376805 w 11269336"/>
              <a:gd name="connsiteY268" fmla="*/ 2307647 h 2323145"/>
              <a:gd name="connsiteX269" fmla="*/ 266777 w 11269336"/>
              <a:gd name="connsiteY269" fmla="*/ 2309012 h 2323145"/>
              <a:gd name="connsiteX270" fmla="*/ 156013 w 11269336"/>
              <a:gd name="connsiteY270" fmla="*/ 2306832 h 2323145"/>
              <a:gd name="connsiteX271" fmla="*/ 87258 w 11269336"/>
              <a:gd name="connsiteY271" fmla="*/ 2285511 h 2323145"/>
              <a:gd name="connsiteX272" fmla="*/ 23798 w 11269336"/>
              <a:gd name="connsiteY272" fmla="*/ 2281822 h 2323145"/>
              <a:gd name="connsiteX273" fmla="*/ 0 w 11269336"/>
              <a:gd name="connsiteY273" fmla="*/ 2285369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092476 w 11269336"/>
              <a:gd name="connsiteY140" fmla="*/ 2100737 h 2323145"/>
              <a:gd name="connsiteX141" fmla="*/ 5060738 w 11269336"/>
              <a:gd name="connsiteY141" fmla="*/ 2083274 h 2323145"/>
              <a:gd name="connsiteX142" fmla="*/ 4860988 w 11269336"/>
              <a:gd name="connsiteY142" fmla="*/ 2135698 h 2323145"/>
              <a:gd name="connsiteX143" fmla="*/ 4807902 w 11269336"/>
              <a:gd name="connsiteY143" fmla="*/ 2138894 h 2323145"/>
              <a:gd name="connsiteX144" fmla="*/ 4765388 w 11269336"/>
              <a:gd name="connsiteY144" fmla="*/ 2162525 h 2323145"/>
              <a:gd name="connsiteX145" fmla="*/ 4745033 w 11269336"/>
              <a:gd name="connsiteY145" fmla="*/ 2158859 h 2323145"/>
              <a:gd name="connsiteX146" fmla="*/ 4741475 w 11269336"/>
              <a:gd name="connsiteY146" fmla="*/ 2157998 h 2323145"/>
              <a:gd name="connsiteX147" fmla="*/ 4728247 w 11269336"/>
              <a:gd name="connsiteY147" fmla="*/ 2159526 h 2323145"/>
              <a:gd name="connsiteX148" fmla="*/ 4723263 w 11269336"/>
              <a:gd name="connsiteY148" fmla="*/ 2153742 h 2323145"/>
              <a:gd name="connsiteX149" fmla="*/ 4702453 w 11269336"/>
              <a:gd name="connsiteY149" fmla="*/ 2151586 h 2323145"/>
              <a:gd name="connsiteX150" fmla="*/ 4678455 w 11269336"/>
              <a:gd name="connsiteY150" fmla="*/ 2156131 h 2323145"/>
              <a:gd name="connsiteX151" fmla="*/ 4593061 w 11269336"/>
              <a:gd name="connsiteY151" fmla="*/ 2171597 h 2323145"/>
              <a:gd name="connsiteX152" fmla="*/ 4579902 w 11269336"/>
              <a:gd name="connsiteY152" fmla="*/ 2177927 h 2323145"/>
              <a:gd name="connsiteX153" fmla="*/ 4533444 w 11269336"/>
              <a:gd name="connsiteY153" fmla="*/ 2181200 h 2323145"/>
              <a:gd name="connsiteX154" fmla="*/ 4492832 w 11269336"/>
              <a:gd name="connsiteY154" fmla="*/ 2188033 h 2323145"/>
              <a:gd name="connsiteX155" fmla="*/ 4467257 w 11269336"/>
              <a:gd name="connsiteY155" fmla="*/ 2196121 h 2323145"/>
              <a:gd name="connsiteX156" fmla="*/ 4459937 w 11269336"/>
              <a:gd name="connsiteY156" fmla="*/ 2195182 h 2323145"/>
              <a:gd name="connsiteX157" fmla="*/ 4433312 w 11269336"/>
              <a:gd name="connsiteY157" fmla="*/ 2199004 h 2323145"/>
              <a:gd name="connsiteX158" fmla="*/ 4420601 w 11269336"/>
              <a:gd name="connsiteY158" fmla="*/ 2205158 h 2323145"/>
              <a:gd name="connsiteX159" fmla="*/ 4405765 w 11269336"/>
              <a:gd name="connsiteY159" fmla="*/ 2199902 h 2323145"/>
              <a:gd name="connsiteX160" fmla="*/ 4401354 w 11269336"/>
              <a:gd name="connsiteY160" fmla="*/ 2194745 h 2323145"/>
              <a:gd name="connsiteX161" fmla="*/ 4383151 w 11269336"/>
              <a:gd name="connsiteY161" fmla="*/ 2201140 h 2323145"/>
              <a:gd name="connsiteX162" fmla="*/ 4366646 w 11269336"/>
              <a:gd name="connsiteY162" fmla="*/ 2198564 h 2323145"/>
              <a:gd name="connsiteX163" fmla="*/ 4354009 w 11269336"/>
              <a:gd name="connsiteY163" fmla="*/ 2204984 h 2323145"/>
              <a:gd name="connsiteX164" fmla="*/ 4348284 w 11269336"/>
              <a:gd name="connsiteY164" fmla="*/ 2205270 h 2323145"/>
              <a:gd name="connsiteX165" fmla="*/ 4333906 w 11269336"/>
              <a:gd name="connsiteY165" fmla="*/ 2205251 h 2323145"/>
              <a:gd name="connsiteX166" fmla="*/ 4308819 w 11269336"/>
              <a:gd name="connsiteY166" fmla="*/ 2203822 h 2323145"/>
              <a:gd name="connsiteX167" fmla="*/ 4301210 w 11269336"/>
              <a:gd name="connsiteY167" fmla="*/ 2204456 h 2323145"/>
              <a:gd name="connsiteX168" fmla="*/ 4283095 w 11269336"/>
              <a:gd name="connsiteY168" fmla="*/ 2198177 h 2323145"/>
              <a:gd name="connsiteX169" fmla="*/ 4250119 w 11269336"/>
              <a:gd name="connsiteY169" fmla="*/ 2196342 h 2323145"/>
              <a:gd name="connsiteX170" fmla="*/ 4189203 w 11269336"/>
              <a:gd name="connsiteY170" fmla="*/ 2178994 h 2323145"/>
              <a:gd name="connsiteX171" fmla="*/ 4154035 w 11269336"/>
              <a:gd name="connsiteY171" fmla="*/ 2171950 h 2323145"/>
              <a:gd name="connsiteX172" fmla="*/ 4129569 w 11269336"/>
              <a:gd name="connsiteY172" fmla="*/ 2163850 h 2323145"/>
              <a:gd name="connsiteX173" fmla="*/ 4061250 w 11269336"/>
              <a:gd name="connsiteY173" fmla="*/ 2159236 h 2323145"/>
              <a:gd name="connsiteX174" fmla="*/ 3945480 w 11269336"/>
              <a:gd name="connsiteY174" fmla="*/ 2158279 h 2323145"/>
              <a:gd name="connsiteX175" fmla="*/ 3921468 w 11269336"/>
              <a:gd name="connsiteY175" fmla="*/ 2156588 h 2323145"/>
              <a:gd name="connsiteX176" fmla="*/ 3903348 w 11269336"/>
              <a:gd name="connsiteY176" fmla="*/ 2149220 h 2323145"/>
              <a:gd name="connsiteX177" fmla="*/ 3901342 w 11269336"/>
              <a:gd name="connsiteY177" fmla="*/ 2142355 h 2323145"/>
              <a:gd name="connsiteX178" fmla="*/ 3888539 w 11269336"/>
              <a:gd name="connsiteY178" fmla="*/ 2140476 h 2323145"/>
              <a:gd name="connsiteX179" fmla="*/ 3885662 w 11269336"/>
              <a:gd name="connsiteY179" fmla="*/ 2138740 h 2323145"/>
              <a:gd name="connsiteX180" fmla="*/ 3868627 w 11269336"/>
              <a:gd name="connsiteY180" fmla="*/ 2130023 h 2323145"/>
              <a:gd name="connsiteX181" fmla="*/ 3819177 w 11269336"/>
              <a:gd name="connsiteY181" fmla="*/ 2142111 h 2323145"/>
              <a:gd name="connsiteX182" fmla="*/ 3769100 w 11269336"/>
              <a:gd name="connsiteY182" fmla="*/ 2131731 h 2323145"/>
              <a:gd name="connsiteX183" fmla="*/ 3562752 w 11269336"/>
              <a:gd name="connsiteY183" fmla="*/ 2131785 h 2323145"/>
              <a:gd name="connsiteX184" fmla="*/ 3541402 w 11269336"/>
              <a:gd name="connsiteY184" fmla="*/ 2106821 h 2323145"/>
              <a:gd name="connsiteX185" fmla="*/ 3460591 w 11269336"/>
              <a:gd name="connsiteY185" fmla="*/ 2097951 h 2323145"/>
              <a:gd name="connsiteX186" fmla="*/ 3320348 w 11269336"/>
              <a:gd name="connsiteY186" fmla="*/ 2130191 h 2323145"/>
              <a:gd name="connsiteX187" fmla="*/ 3170922 w 11269336"/>
              <a:gd name="connsiteY187" fmla="*/ 2115957 h 2323145"/>
              <a:gd name="connsiteX188" fmla="*/ 3156256 w 11269336"/>
              <a:gd name="connsiteY188" fmla="*/ 2124773 h 2323145"/>
              <a:gd name="connsiteX189" fmla="*/ 3140298 w 11269336"/>
              <a:gd name="connsiteY189" fmla="*/ 2129182 h 2323145"/>
              <a:gd name="connsiteX190" fmla="*/ 3138514 w 11269336"/>
              <a:gd name="connsiteY190" fmla="*/ 2128069 h 2323145"/>
              <a:gd name="connsiteX191" fmla="*/ 3120467 w 11269336"/>
              <a:gd name="connsiteY191" fmla="*/ 2128281 h 2323145"/>
              <a:gd name="connsiteX192" fmla="*/ 3116175 w 11269336"/>
              <a:gd name="connsiteY192" fmla="*/ 2131633 h 2323145"/>
              <a:gd name="connsiteX193" fmla="*/ 3103685 w 11269336"/>
              <a:gd name="connsiteY193" fmla="*/ 2132814 h 2323145"/>
              <a:gd name="connsiteX194" fmla="*/ 3078794 w 11269336"/>
              <a:gd name="connsiteY194" fmla="*/ 2137935 h 2323145"/>
              <a:gd name="connsiteX195" fmla="*/ 3074407 w 11269336"/>
              <a:gd name="connsiteY195" fmla="*/ 2136274 h 2323145"/>
              <a:gd name="connsiteX196" fmla="*/ 3037285 w 11269336"/>
              <a:gd name="connsiteY196" fmla="*/ 2139919 h 2323145"/>
              <a:gd name="connsiteX197" fmla="*/ 3036901 w 11269336"/>
              <a:gd name="connsiteY197" fmla="*/ 2138726 h 2323145"/>
              <a:gd name="connsiteX198" fmla="*/ 3026996 w 11269336"/>
              <a:gd name="connsiteY198" fmla="*/ 2134322 h 2323145"/>
              <a:gd name="connsiteX199" fmla="*/ 3007772 w 11269336"/>
              <a:gd name="connsiteY199" fmla="*/ 2128742 h 2323145"/>
              <a:gd name="connsiteX200" fmla="*/ 2965030 w 11269336"/>
              <a:gd name="connsiteY200" fmla="*/ 2100494 h 2323145"/>
              <a:gd name="connsiteX201" fmla="*/ 2926342 w 11269336"/>
              <a:gd name="connsiteY201" fmla="*/ 2104155 h 2323145"/>
              <a:gd name="connsiteX202" fmla="*/ 2918608 w 11269336"/>
              <a:gd name="connsiteY202" fmla="*/ 2104215 h 2323145"/>
              <a:gd name="connsiteX203" fmla="*/ 2918475 w 11269336"/>
              <a:gd name="connsiteY203" fmla="*/ 2103937 h 2323145"/>
              <a:gd name="connsiteX204" fmla="*/ 2910360 w 11269336"/>
              <a:gd name="connsiteY204" fmla="*/ 2103444 h 2323145"/>
              <a:gd name="connsiteX205" fmla="*/ 2904507 w 11269336"/>
              <a:gd name="connsiteY205" fmla="*/ 2104326 h 2323145"/>
              <a:gd name="connsiteX206" fmla="*/ 2889503 w 11269336"/>
              <a:gd name="connsiteY206" fmla="*/ 2104443 h 2323145"/>
              <a:gd name="connsiteX207" fmla="*/ 2884480 w 11269336"/>
              <a:gd name="connsiteY207" fmla="*/ 2102626 h 2323145"/>
              <a:gd name="connsiteX208" fmla="*/ 2882689 w 11269336"/>
              <a:gd name="connsiteY208" fmla="*/ 2099228 h 2323145"/>
              <a:gd name="connsiteX209" fmla="*/ 2881291 w 11269336"/>
              <a:gd name="connsiteY209" fmla="*/ 2099618 h 2323145"/>
              <a:gd name="connsiteX210" fmla="*/ 2853979 w 11269336"/>
              <a:gd name="connsiteY210" fmla="*/ 2090388 h 2323145"/>
              <a:gd name="connsiteX211" fmla="*/ 2791790 w 11269336"/>
              <a:gd name="connsiteY211" fmla="*/ 2080332 h 2323145"/>
              <a:gd name="connsiteX212" fmla="*/ 2755844 w 11269336"/>
              <a:gd name="connsiteY212" fmla="*/ 2078874 h 2323145"/>
              <a:gd name="connsiteX213" fmla="*/ 2657742 w 11269336"/>
              <a:gd name="connsiteY213" fmla="*/ 2070179 h 2323145"/>
              <a:gd name="connsiteX214" fmla="*/ 2559549 w 11269336"/>
              <a:gd name="connsiteY214" fmla="*/ 2057873 h 2323145"/>
              <a:gd name="connsiteX215" fmla="*/ 2512054 w 11269336"/>
              <a:gd name="connsiteY215" fmla="*/ 2031671 h 2323145"/>
              <a:gd name="connsiteX216" fmla="*/ 2506437 w 11269336"/>
              <a:gd name="connsiteY216" fmla="*/ 2030918 h 2323145"/>
              <a:gd name="connsiteX217" fmla="*/ 2491752 w 11269336"/>
              <a:gd name="connsiteY217" fmla="*/ 2033906 h 2323145"/>
              <a:gd name="connsiteX218" fmla="*/ 2486338 w 11269336"/>
              <a:gd name="connsiteY218" fmla="*/ 2035862 h 2323145"/>
              <a:gd name="connsiteX219" fmla="*/ 2478186 w 11269336"/>
              <a:gd name="connsiteY219" fmla="*/ 2036953 h 2323145"/>
              <a:gd name="connsiteX220" fmla="*/ 2477950 w 11269336"/>
              <a:gd name="connsiteY220" fmla="*/ 2036715 h 2323145"/>
              <a:gd name="connsiteX221" fmla="*/ 2470381 w 11269336"/>
              <a:gd name="connsiteY221" fmla="*/ 2038256 h 2323145"/>
              <a:gd name="connsiteX222" fmla="*/ 2433781 w 11269336"/>
              <a:gd name="connsiteY222" fmla="*/ 2049140 h 2323145"/>
              <a:gd name="connsiteX223" fmla="*/ 2381172 w 11269336"/>
              <a:gd name="connsiteY223" fmla="*/ 2030645 h 2323145"/>
              <a:gd name="connsiteX224" fmla="*/ 2360198 w 11269336"/>
              <a:gd name="connsiteY224" fmla="*/ 2029059 h 2323145"/>
              <a:gd name="connsiteX225" fmla="*/ 2348815 w 11269336"/>
              <a:gd name="connsiteY225" fmla="*/ 2026798 h 2323145"/>
              <a:gd name="connsiteX226" fmla="*/ 2347988 w 11269336"/>
              <a:gd name="connsiteY226" fmla="*/ 2025745 h 2323145"/>
              <a:gd name="connsiteX227" fmla="*/ 2312920 w 11269336"/>
              <a:gd name="connsiteY227" fmla="*/ 2036311 h 2323145"/>
              <a:gd name="connsiteX228" fmla="*/ 2307986 w 11269336"/>
              <a:gd name="connsiteY228" fmla="*/ 2035583 h 2323145"/>
              <a:gd name="connsiteX229" fmla="*/ 2285481 w 11269336"/>
              <a:gd name="connsiteY229" fmla="*/ 2045197 h 2323145"/>
              <a:gd name="connsiteX230" fmla="*/ 2273666 w 11269336"/>
              <a:gd name="connsiteY230" fmla="*/ 2048710 h 2323145"/>
              <a:gd name="connsiteX231" fmla="*/ 2270719 w 11269336"/>
              <a:gd name="connsiteY231" fmla="*/ 2052702 h 2323145"/>
              <a:gd name="connsiteX232" fmla="*/ 2253080 w 11269336"/>
              <a:gd name="connsiteY232" fmla="*/ 2056363 h 2323145"/>
              <a:gd name="connsiteX233" fmla="*/ 2250906 w 11269336"/>
              <a:gd name="connsiteY233" fmla="*/ 2055654 h 2323145"/>
              <a:gd name="connsiteX234" fmla="*/ 2236905 w 11269336"/>
              <a:gd name="connsiteY234" fmla="*/ 2062882 h 2323145"/>
              <a:gd name="connsiteX235" fmla="*/ 2225830 w 11269336"/>
              <a:gd name="connsiteY235" fmla="*/ 2074027 h 2323145"/>
              <a:gd name="connsiteX236" fmla="*/ 2073776 w 11269336"/>
              <a:gd name="connsiteY236" fmla="*/ 2089244 h 2323145"/>
              <a:gd name="connsiteX237" fmla="*/ 1948256 w 11269336"/>
              <a:gd name="connsiteY237" fmla="*/ 2146616 h 2323145"/>
              <a:gd name="connsiteX238" fmla="*/ 1865582 w 11269336"/>
              <a:gd name="connsiteY238" fmla="*/ 2153738 h 2323145"/>
              <a:gd name="connsiteX239" fmla="*/ 1835210 w 11269336"/>
              <a:gd name="connsiteY239" fmla="*/ 2134244 h 2323145"/>
              <a:gd name="connsiteX240" fmla="*/ 1632661 w 11269336"/>
              <a:gd name="connsiteY240" fmla="*/ 2173882 h 2323145"/>
              <a:gd name="connsiteX241" fmla="*/ 1579590 w 11269336"/>
              <a:gd name="connsiteY241" fmla="*/ 2173680 h 2323145"/>
              <a:gd name="connsiteX242" fmla="*/ 1535601 w 11269336"/>
              <a:gd name="connsiteY242" fmla="*/ 2194590 h 2323145"/>
              <a:gd name="connsiteX243" fmla="*/ 1515594 w 11269336"/>
              <a:gd name="connsiteY243" fmla="*/ 2189622 h 2323145"/>
              <a:gd name="connsiteX244" fmla="*/ 1512113 w 11269336"/>
              <a:gd name="connsiteY244" fmla="*/ 2188534 h 2323145"/>
              <a:gd name="connsiteX245" fmla="*/ 1498838 w 11269336"/>
              <a:gd name="connsiteY245" fmla="*/ 2189213 h 2323145"/>
              <a:gd name="connsiteX246" fmla="*/ 1494279 w 11269336"/>
              <a:gd name="connsiteY246" fmla="*/ 2183112 h 2323145"/>
              <a:gd name="connsiteX247" fmla="*/ 1473714 w 11269336"/>
              <a:gd name="connsiteY247" fmla="*/ 2179625 h 2323145"/>
              <a:gd name="connsiteX248" fmla="*/ 1449503 w 11269336"/>
              <a:gd name="connsiteY248" fmla="*/ 2182633 h 2323145"/>
              <a:gd name="connsiteX249" fmla="*/ 1335495 w 11269336"/>
              <a:gd name="connsiteY249" fmla="*/ 2203940 h 2323145"/>
              <a:gd name="connsiteX250" fmla="*/ 1266687 w 11269336"/>
              <a:gd name="connsiteY250" fmla="*/ 2212688 h 2323145"/>
              <a:gd name="connsiteX251" fmla="*/ 1239614 w 11269336"/>
              <a:gd name="connsiteY251" fmla="*/ 2209727 h 2323145"/>
              <a:gd name="connsiteX252" fmla="*/ 1202436 w 11269336"/>
              <a:gd name="connsiteY252" fmla="*/ 2209817 h 2323145"/>
              <a:gd name="connsiteX253" fmla="*/ 1136097 w 11269336"/>
              <a:gd name="connsiteY253" fmla="*/ 2205112 h 2323145"/>
              <a:gd name="connsiteX254" fmla="*/ 1048229 w 11269336"/>
              <a:gd name="connsiteY254" fmla="*/ 2207249 h 2323145"/>
              <a:gd name="connsiteX255" fmla="*/ 988232 w 11269336"/>
              <a:gd name="connsiteY255" fmla="*/ 2235635 h 2323145"/>
              <a:gd name="connsiteX256" fmla="*/ 981959 w 11269336"/>
              <a:gd name="connsiteY256" fmla="*/ 2231607 h 2323145"/>
              <a:gd name="connsiteX257" fmla="*/ 938600 w 11269336"/>
              <a:gd name="connsiteY257" fmla="*/ 2238113 h 2323145"/>
              <a:gd name="connsiteX258" fmla="*/ 791788 w 11269336"/>
              <a:gd name="connsiteY258" fmla="*/ 2293224 h 2323145"/>
              <a:gd name="connsiteX259" fmla="*/ 706914 w 11269336"/>
              <a:gd name="connsiteY259" fmla="*/ 2305046 h 2323145"/>
              <a:gd name="connsiteX260" fmla="*/ 675971 w 11269336"/>
              <a:gd name="connsiteY260" fmla="*/ 2304030 h 2323145"/>
              <a:gd name="connsiteX261" fmla="*/ 624180 w 11269336"/>
              <a:gd name="connsiteY261" fmla="*/ 2302650 h 2323145"/>
              <a:gd name="connsiteX262" fmla="*/ 583453 w 11269336"/>
              <a:gd name="connsiteY262" fmla="*/ 2288788 h 2323145"/>
              <a:gd name="connsiteX263" fmla="*/ 540946 w 11269336"/>
              <a:gd name="connsiteY263" fmla="*/ 2292721 h 2323145"/>
              <a:gd name="connsiteX264" fmla="*/ 533680 w 11269336"/>
              <a:gd name="connsiteY264" fmla="*/ 2310233 h 2323145"/>
              <a:gd name="connsiteX265" fmla="*/ 487366 w 11269336"/>
              <a:gd name="connsiteY265" fmla="*/ 2309053 h 2323145"/>
              <a:gd name="connsiteX266" fmla="*/ 416820 w 11269336"/>
              <a:gd name="connsiteY266" fmla="*/ 2305443 h 2323145"/>
              <a:gd name="connsiteX267" fmla="*/ 376805 w 11269336"/>
              <a:gd name="connsiteY267" fmla="*/ 2307647 h 2323145"/>
              <a:gd name="connsiteX268" fmla="*/ 266777 w 11269336"/>
              <a:gd name="connsiteY268" fmla="*/ 2309012 h 2323145"/>
              <a:gd name="connsiteX269" fmla="*/ 156013 w 11269336"/>
              <a:gd name="connsiteY269" fmla="*/ 2306832 h 2323145"/>
              <a:gd name="connsiteX270" fmla="*/ 87258 w 11269336"/>
              <a:gd name="connsiteY270" fmla="*/ 2285511 h 2323145"/>
              <a:gd name="connsiteX271" fmla="*/ 23798 w 11269336"/>
              <a:gd name="connsiteY271" fmla="*/ 2281822 h 2323145"/>
              <a:gd name="connsiteX272" fmla="*/ 0 w 11269336"/>
              <a:gd name="connsiteY272" fmla="*/ 2285369 h 2323145"/>
              <a:gd name="connsiteX273" fmla="*/ 0 w 11269336"/>
              <a:gd name="connsiteY27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092476 w 11269336"/>
              <a:gd name="connsiteY139" fmla="*/ 2100737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988232 w 11269336"/>
              <a:gd name="connsiteY252" fmla="*/ 2235635 h 2323145"/>
              <a:gd name="connsiteX253" fmla="*/ 981959 w 11269336"/>
              <a:gd name="connsiteY253" fmla="*/ 2231607 h 2323145"/>
              <a:gd name="connsiteX254" fmla="*/ 938600 w 11269336"/>
              <a:gd name="connsiteY254" fmla="*/ 2238113 h 2323145"/>
              <a:gd name="connsiteX255" fmla="*/ 791788 w 11269336"/>
              <a:gd name="connsiteY255" fmla="*/ 2293224 h 2323145"/>
              <a:gd name="connsiteX256" fmla="*/ 706914 w 11269336"/>
              <a:gd name="connsiteY256" fmla="*/ 2305046 h 2323145"/>
              <a:gd name="connsiteX257" fmla="*/ 675971 w 11269336"/>
              <a:gd name="connsiteY257" fmla="*/ 2304030 h 2323145"/>
              <a:gd name="connsiteX258" fmla="*/ 624180 w 11269336"/>
              <a:gd name="connsiteY258" fmla="*/ 2302650 h 2323145"/>
              <a:gd name="connsiteX259" fmla="*/ 583453 w 11269336"/>
              <a:gd name="connsiteY259" fmla="*/ 2288788 h 2323145"/>
              <a:gd name="connsiteX260" fmla="*/ 540946 w 11269336"/>
              <a:gd name="connsiteY260" fmla="*/ 2292721 h 2323145"/>
              <a:gd name="connsiteX261" fmla="*/ 533680 w 11269336"/>
              <a:gd name="connsiteY261" fmla="*/ 2310233 h 2323145"/>
              <a:gd name="connsiteX262" fmla="*/ 487366 w 11269336"/>
              <a:gd name="connsiteY262" fmla="*/ 2309053 h 2323145"/>
              <a:gd name="connsiteX263" fmla="*/ 416820 w 11269336"/>
              <a:gd name="connsiteY263" fmla="*/ 2305443 h 2323145"/>
              <a:gd name="connsiteX264" fmla="*/ 376805 w 11269336"/>
              <a:gd name="connsiteY264" fmla="*/ 2307647 h 2323145"/>
              <a:gd name="connsiteX265" fmla="*/ 266777 w 11269336"/>
              <a:gd name="connsiteY265" fmla="*/ 2309012 h 2323145"/>
              <a:gd name="connsiteX266" fmla="*/ 156013 w 11269336"/>
              <a:gd name="connsiteY266" fmla="*/ 2306832 h 2323145"/>
              <a:gd name="connsiteX267" fmla="*/ 87258 w 11269336"/>
              <a:gd name="connsiteY267" fmla="*/ 2285511 h 2323145"/>
              <a:gd name="connsiteX268" fmla="*/ 23798 w 11269336"/>
              <a:gd name="connsiteY268" fmla="*/ 2281822 h 2323145"/>
              <a:gd name="connsiteX269" fmla="*/ 0 w 11269336"/>
              <a:gd name="connsiteY269" fmla="*/ 2285369 h 2323145"/>
              <a:gd name="connsiteX270" fmla="*/ 0 w 11269336"/>
              <a:gd name="connsiteY27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266687 w 11269336"/>
              <a:gd name="connsiteY247" fmla="*/ 2212688 h 2323145"/>
              <a:gd name="connsiteX248" fmla="*/ 1239614 w 11269336"/>
              <a:gd name="connsiteY248" fmla="*/ 2209727 h 2323145"/>
              <a:gd name="connsiteX249" fmla="*/ 1202436 w 11269336"/>
              <a:gd name="connsiteY249" fmla="*/ 2209817 h 2323145"/>
              <a:gd name="connsiteX250" fmla="*/ 1136097 w 11269336"/>
              <a:gd name="connsiteY250" fmla="*/ 2205112 h 2323145"/>
              <a:gd name="connsiteX251" fmla="*/ 988232 w 11269336"/>
              <a:gd name="connsiteY251" fmla="*/ 2235635 h 2323145"/>
              <a:gd name="connsiteX252" fmla="*/ 981959 w 11269336"/>
              <a:gd name="connsiteY252" fmla="*/ 2231607 h 2323145"/>
              <a:gd name="connsiteX253" fmla="*/ 938600 w 11269336"/>
              <a:gd name="connsiteY253" fmla="*/ 2238113 h 2323145"/>
              <a:gd name="connsiteX254" fmla="*/ 791788 w 11269336"/>
              <a:gd name="connsiteY254" fmla="*/ 2293224 h 2323145"/>
              <a:gd name="connsiteX255" fmla="*/ 706914 w 11269336"/>
              <a:gd name="connsiteY255" fmla="*/ 2305046 h 2323145"/>
              <a:gd name="connsiteX256" fmla="*/ 675971 w 11269336"/>
              <a:gd name="connsiteY256" fmla="*/ 2304030 h 2323145"/>
              <a:gd name="connsiteX257" fmla="*/ 624180 w 11269336"/>
              <a:gd name="connsiteY257" fmla="*/ 2302650 h 2323145"/>
              <a:gd name="connsiteX258" fmla="*/ 583453 w 11269336"/>
              <a:gd name="connsiteY258" fmla="*/ 2288788 h 2323145"/>
              <a:gd name="connsiteX259" fmla="*/ 540946 w 11269336"/>
              <a:gd name="connsiteY259" fmla="*/ 2292721 h 2323145"/>
              <a:gd name="connsiteX260" fmla="*/ 533680 w 11269336"/>
              <a:gd name="connsiteY260" fmla="*/ 2310233 h 2323145"/>
              <a:gd name="connsiteX261" fmla="*/ 487366 w 11269336"/>
              <a:gd name="connsiteY261" fmla="*/ 2309053 h 2323145"/>
              <a:gd name="connsiteX262" fmla="*/ 416820 w 11269336"/>
              <a:gd name="connsiteY262" fmla="*/ 2305443 h 2323145"/>
              <a:gd name="connsiteX263" fmla="*/ 376805 w 11269336"/>
              <a:gd name="connsiteY263" fmla="*/ 2307647 h 2323145"/>
              <a:gd name="connsiteX264" fmla="*/ 266777 w 11269336"/>
              <a:gd name="connsiteY264" fmla="*/ 2309012 h 2323145"/>
              <a:gd name="connsiteX265" fmla="*/ 156013 w 11269336"/>
              <a:gd name="connsiteY265" fmla="*/ 2306832 h 2323145"/>
              <a:gd name="connsiteX266" fmla="*/ 87258 w 11269336"/>
              <a:gd name="connsiteY266" fmla="*/ 2285511 h 2323145"/>
              <a:gd name="connsiteX267" fmla="*/ 23798 w 11269336"/>
              <a:gd name="connsiteY267" fmla="*/ 2281822 h 2323145"/>
              <a:gd name="connsiteX268" fmla="*/ 0 w 11269336"/>
              <a:gd name="connsiteY268" fmla="*/ 2285369 h 2323145"/>
              <a:gd name="connsiteX269" fmla="*/ 0 w 11269336"/>
              <a:gd name="connsiteY26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197391 w 11269336"/>
              <a:gd name="connsiteY54" fmla="*/ 1107746 h 2323145"/>
              <a:gd name="connsiteX55" fmla="*/ 8081474 w 11269336"/>
              <a:gd name="connsiteY55" fmla="*/ 1130125 h 2323145"/>
              <a:gd name="connsiteX56" fmla="*/ 8053585 w 11269336"/>
              <a:gd name="connsiteY56" fmla="*/ 1129169 h 2323145"/>
              <a:gd name="connsiteX57" fmla="*/ 8038422 w 11269336"/>
              <a:gd name="connsiteY57" fmla="*/ 1119092 h 2323145"/>
              <a:gd name="connsiteX58" fmla="*/ 8029450 w 11269336"/>
              <a:gd name="connsiteY58" fmla="*/ 1125592 h 2323145"/>
              <a:gd name="connsiteX59" fmla="*/ 7959552 w 11269336"/>
              <a:gd name="connsiteY59" fmla="*/ 1140188 h 2323145"/>
              <a:gd name="connsiteX60" fmla="*/ 7914188 w 11269336"/>
              <a:gd name="connsiteY60" fmla="*/ 1150862 h 2323145"/>
              <a:gd name="connsiteX61" fmla="*/ 7914918 w 11269336"/>
              <a:gd name="connsiteY61" fmla="*/ 1168758 h 2323145"/>
              <a:gd name="connsiteX62" fmla="*/ 7875510 w 11269336"/>
              <a:gd name="connsiteY62" fmla="*/ 1183153 h 2323145"/>
              <a:gd name="connsiteX63" fmla="*/ 7829932 w 11269336"/>
              <a:gd name="connsiteY63" fmla="*/ 1180782 h 2323145"/>
              <a:gd name="connsiteX64" fmla="*/ 7779182 w 11269336"/>
              <a:gd name="connsiteY64" fmla="*/ 1192665 h 2323145"/>
              <a:gd name="connsiteX65" fmla="*/ 7748774 w 11269336"/>
              <a:gd name="connsiteY65" fmla="*/ 1199586 h 2323145"/>
              <a:gd name="connsiteX66" fmla="*/ 7671846 w 11269336"/>
              <a:gd name="connsiteY66" fmla="*/ 1231966 h 2323145"/>
              <a:gd name="connsiteX67" fmla="*/ 7554146 w 11269336"/>
              <a:gd name="connsiteY67" fmla="*/ 1319748 h 2323145"/>
              <a:gd name="connsiteX68" fmla="*/ 7515052 w 11269336"/>
              <a:gd name="connsiteY68" fmla="*/ 1336718 h 2323145"/>
              <a:gd name="connsiteX69" fmla="*/ 7507193 w 11269336"/>
              <a:gd name="connsiteY69" fmla="*/ 1334617 h 2323145"/>
              <a:gd name="connsiteX70" fmla="*/ 7461694 w 11269336"/>
              <a:gd name="connsiteY70" fmla="*/ 1375866 h 2323145"/>
              <a:gd name="connsiteX71" fmla="*/ 7377571 w 11269336"/>
              <a:gd name="connsiteY71" fmla="*/ 1400128 h 2323145"/>
              <a:gd name="connsiteX72" fmla="*/ 7311261 w 11269336"/>
              <a:gd name="connsiteY72" fmla="*/ 1412652 h 2323145"/>
              <a:gd name="connsiteX73" fmla="*/ 7275307 w 11269336"/>
              <a:gd name="connsiteY73" fmla="*/ 1422171 h 2323145"/>
              <a:gd name="connsiteX74" fmla="*/ 7247783 w 11269336"/>
              <a:gd name="connsiteY74" fmla="*/ 1426330 h 2323145"/>
              <a:gd name="connsiteX75" fmla="*/ 7185047 w 11269336"/>
              <a:gd name="connsiteY75" fmla="*/ 1451812 h 2323145"/>
              <a:gd name="connsiteX76" fmla="*/ 7084117 w 11269336"/>
              <a:gd name="connsiteY76" fmla="*/ 1500281 h 2323145"/>
              <a:gd name="connsiteX77" fmla="*/ 7062011 w 11269336"/>
              <a:gd name="connsiteY77" fmla="*/ 1509183 h 2323145"/>
              <a:gd name="connsiteX78" fmla="*/ 7040555 w 11269336"/>
              <a:gd name="connsiteY78" fmla="*/ 1511207 h 2323145"/>
              <a:gd name="connsiteX79" fmla="*/ 7033438 w 11269336"/>
              <a:gd name="connsiteY79" fmla="*/ 1506772 h 2323145"/>
              <a:gd name="connsiteX80" fmla="*/ 7020886 w 11269336"/>
              <a:gd name="connsiteY80" fmla="*/ 1510764 h 2323145"/>
              <a:gd name="connsiteX81" fmla="*/ 7017033 w 11269336"/>
              <a:gd name="connsiteY81" fmla="*/ 1510650 h 2323145"/>
              <a:gd name="connsiteX82" fmla="*/ 6995460 w 11269336"/>
              <a:gd name="connsiteY82" fmla="*/ 1511173 h 2323145"/>
              <a:gd name="connsiteX83" fmla="*/ 6962144 w 11269336"/>
              <a:gd name="connsiteY83" fmla="*/ 1541508 h 2323145"/>
              <a:gd name="connsiteX84" fmla="*/ 6910674 w 11269336"/>
              <a:gd name="connsiteY84" fmla="*/ 1554793 h 2323145"/>
              <a:gd name="connsiteX85" fmla="*/ 6732152 w 11269336"/>
              <a:gd name="connsiteY85" fmla="*/ 1642538 h 2323145"/>
              <a:gd name="connsiteX86" fmla="*/ 6694106 w 11269336"/>
              <a:gd name="connsiteY86" fmla="*/ 1632377 h 2323145"/>
              <a:gd name="connsiteX87" fmla="*/ 6617223 w 11269336"/>
              <a:gd name="connsiteY87" fmla="*/ 1659889 h 2323145"/>
              <a:gd name="connsiteX88" fmla="*/ 6521138 w 11269336"/>
              <a:gd name="connsiteY88" fmla="*/ 1744340 h 2323145"/>
              <a:gd name="connsiteX89" fmla="*/ 6380677 w 11269336"/>
              <a:gd name="connsiteY89" fmla="*/ 1796883 h 2323145"/>
              <a:gd name="connsiteX90" fmla="*/ 6374897 w 11269336"/>
              <a:gd name="connsiteY90" fmla="*/ 1809910 h 2323145"/>
              <a:gd name="connsiteX91" fmla="*/ 6364545 w 11269336"/>
              <a:gd name="connsiteY91" fmla="*/ 1820090 h 2323145"/>
              <a:gd name="connsiteX92" fmla="*/ 6362126 w 11269336"/>
              <a:gd name="connsiteY92" fmla="*/ 1819991 h 2323145"/>
              <a:gd name="connsiteX93" fmla="*/ 6346673 w 11269336"/>
              <a:gd name="connsiteY93" fmla="*/ 1827824 h 2323145"/>
              <a:gd name="connsiteX94" fmla="*/ 6345588 w 11269336"/>
              <a:gd name="connsiteY94" fmla="*/ 1832232 h 2323145"/>
              <a:gd name="connsiteX95" fmla="*/ 6335708 w 11269336"/>
              <a:gd name="connsiteY95" fmla="*/ 1838451 h 2323145"/>
              <a:gd name="connsiteX96" fmla="*/ 6318182 w 11269336"/>
              <a:gd name="connsiteY96" fmla="*/ 1852975 h 2323145"/>
              <a:gd name="connsiteX97" fmla="*/ 6313084 w 11269336"/>
              <a:gd name="connsiteY97" fmla="*/ 1853561 h 2323145"/>
              <a:gd name="connsiteX98" fmla="*/ 6283816 w 11269336"/>
              <a:gd name="connsiteY98" fmla="*/ 1872148 h 2323145"/>
              <a:gd name="connsiteX99" fmla="*/ 6282550 w 11269336"/>
              <a:gd name="connsiteY99" fmla="*/ 1871392 h 2323145"/>
              <a:gd name="connsiteX100" fmla="*/ 6270527 w 11269336"/>
              <a:gd name="connsiteY100" fmla="*/ 1872208 h 2323145"/>
              <a:gd name="connsiteX101" fmla="*/ 6249518 w 11269336"/>
              <a:gd name="connsiteY101" fmla="*/ 1876079 h 2323145"/>
              <a:gd name="connsiteX102" fmla="*/ 6190386 w 11269336"/>
              <a:gd name="connsiteY102" fmla="*/ 1872478 h 2323145"/>
              <a:gd name="connsiteX103" fmla="*/ 6159777 w 11269336"/>
              <a:gd name="connsiteY103" fmla="*/ 1891745 h 2323145"/>
              <a:gd name="connsiteX104" fmla="*/ 6153131 w 11269336"/>
              <a:gd name="connsiteY104" fmla="*/ 1895079 h 2323145"/>
              <a:gd name="connsiteX105" fmla="*/ 6152798 w 11269336"/>
              <a:gd name="connsiteY105" fmla="*/ 1894920 h 2323145"/>
              <a:gd name="connsiteX106" fmla="*/ 6145388 w 11269336"/>
              <a:gd name="connsiteY106" fmla="*/ 1897990 h 2323145"/>
              <a:gd name="connsiteX107" fmla="*/ 6141014 w 11269336"/>
              <a:gd name="connsiteY107" fmla="*/ 1901155 h 2323145"/>
              <a:gd name="connsiteX108" fmla="*/ 6128122 w 11269336"/>
              <a:gd name="connsiteY108" fmla="*/ 1907623 h 2323145"/>
              <a:gd name="connsiteX109" fmla="*/ 6122351 w 11269336"/>
              <a:gd name="connsiteY109" fmla="*/ 1908359 h 2323145"/>
              <a:gd name="connsiteX110" fmla="*/ 6064750 w 11269336"/>
              <a:gd name="connsiteY110" fmla="*/ 1896394 h 2323145"/>
              <a:gd name="connsiteX111" fmla="*/ 5964230 w 11269336"/>
              <a:gd name="connsiteY111" fmla="*/ 1910038 h 2323145"/>
              <a:gd name="connsiteX112" fmla="*/ 5865399 w 11269336"/>
              <a:gd name="connsiteY112" fmla="*/ 1926966 h 2323145"/>
              <a:gd name="connsiteX113" fmla="*/ 5829951 w 11269336"/>
              <a:gd name="connsiteY113" fmla="*/ 1934755 h 2323145"/>
              <a:gd name="connsiteX114" fmla="*/ 5765285 w 11269336"/>
              <a:gd name="connsiteY114" fmla="*/ 1941322 h 2323145"/>
              <a:gd name="connsiteX115" fmla="*/ 5734750 w 11269336"/>
              <a:gd name="connsiteY115" fmla="*/ 1939793 h 2323145"/>
              <a:gd name="connsiteX116" fmla="*/ 5733569 w 11269336"/>
              <a:gd name="connsiteY116" fmla="*/ 1940505 h 2323145"/>
              <a:gd name="connsiteX117" fmla="*/ 5730329 w 11269336"/>
              <a:gd name="connsiteY117" fmla="*/ 1937845 h 2323145"/>
              <a:gd name="connsiteX118" fmla="*/ 5724661 w 11269336"/>
              <a:gd name="connsiteY118" fmla="*/ 1937455 h 2323145"/>
              <a:gd name="connsiteX119" fmla="*/ 5710186 w 11269336"/>
              <a:gd name="connsiteY119" fmla="*/ 1941370 h 2323145"/>
              <a:gd name="connsiteX120" fmla="*/ 5704910 w 11269336"/>
              <a:gd name="connsiteY120" fmla="*/ 1943663 h 2323145"/>
              <a:gd name="connsiteX121" fmla="*/ 5696836 w 11269336"/>
              <a:gd name="connsiteY121" fmla="*/ 1945271 h 2323145"/>
              <a:gd name="connsiteX122" fmla="*/ 5696583 w 11269336"/>
              <a:gd name="connsiteY122" fmla="*/ 1945050 h 2323145"/>
              <a:gd name="connsiteX123" fmla="*/ 5689123 w 11269336"/>
              <a:gd name="connsiteY123" fmla="*/ 1947067 h 2323145"/>
              <a:gd name="connsiteX124" fmla="*/ 5653291 w 11269336"/>
              <a:gd name="connsiteY124" fmla="*/ 1960245 h 2323145"/>
              <a:gd name="connsiteX125" fmla="*/ 5599385 w 11269336"/>
              <a:gd name="connsiteY125" fmla="*/ 1945198 h 2323145"/>
              <a:gd name="connsiteX126" fmla="*/ 5578300 w 11269336"/>
              <a:gd name="connsiteY126" fmla="*/ 1944963 h 2323145"/>
              <a:gd name="connsiteX127" fmla="*/ 5566758 w 11269336"/>
              <a:gd name="connsiteY127" fmla="*/ 1943441 h 2323145"/>
              <a:gd name="connsiteX128" fmla="*/ 5565857 w 11269336"/>
              <a:gd name="connsiteY128" fmla="*/ 1942445 h 2323145"/>
              <a:gd name="connsiteX129" fmla="*/ 5531534 w 11269336"/>
              <a:gd name="connsiteY129" fmla="*/ 1955208 h 2323145"/>
              <a:gd name="connsiteX130" fmla="*/ 5526552 w 11269336"/>
              <a:gd name="connsiteY130" fmla="*/ 1954799 h 2323145"/>
              <a:gd name="connsiteX131" fmla="*/ 5504723 w 11269336"/>
              <a:gd name="connsiteY131" fmla="*/ 1965811 h 2323145"/>
              <a:gd name="connsiteX132" fmla="*/ 5493156 w 11269336"/>
              <a:gd name="connsiteY132" fmla="*/ 1970063 h 2323145"/>
              <a:gd name="connsiteX133" fmla="*/ 5490486 w 11269336"/>
              <a:gd name="connsiteY133" fmla="*/ 1974227 h 2323145"/>
              <a:gd name="connsiteX134" fmla="*/ 5473107 w 11269336"/>
              <a:gd name="connsiteY134" fmla="*/ 1979001 h 2323145"/>
              <a:gd name="connsiteX135" fmla="*/ 5470885 w 11269336"/>
              <a:gd name="connsiteY135" fmla="*/ 1978432 h 2323145"/>
              <a:gd name="connsiteX136" fmla="*/ 5457393 w 11269336"/>
              <a:gd name="connsiteY136" fmla="*/ 1986525 h 2323145"/>
              <a:gd name="connsiteX137" fmla="*/ 5447102 w 11269336"/>
              <a:gd name="connsiteY137" fmla="*/ 1998329 h 2323145"/>
              <a:gd name="connsiteX138" fmla="*/ 5159151 w 11269336"/>
              <a:gd name="connsiteY138" fmla="*/ 2029640 h 2323145"/>
              <a:gd name="connsiteX139" fmla="*/ 5041688 w 11269336"/>
              <a:gd name="connsiteY139" fmla="*/ 2022334 h 2323145"/>
              <a:gd name="connsiteX140" fmla="*/ 4860988 w 11269336"/>
              <a:gd name="connsiteY140" fmla="*/ 2135698 h 2323145"/>
              <a:gd name="connsiteX141" fmla="*/ 4807902 w 11269336"/>
              <a:gd name="connsiteY141" fmla="*/ 2138894 h 2323145"/>
              <a:gd name="connsiteX142" fmla="*/ 4765388 w 11269336"/>
              <a:gd name="connsiteY142" fmla="*/ 2162525 h 2323145"/>
              <a:gd name="connsiteX143" fmla="*/ 4745033 w 11269336"/>
              <a:gd name="connsiteY143" fmla="*/ 2158859 h 2323145"/>
              <a:gd name="connsiteX144" fmla="*/ 4741475 w 11269336"/>
              <a:gd name="connsiteY144" fmla="*/ 2157998 h 2323145"/>
              <a:gd name="connsiteX145" fmla="*/ 4728247 w 11269336"/>
              <a:gd name="connsiteY145" fmla="*/ 2159526 h 2323145"/>
              <a:gd name="connsiteX146" fmla="*/ 4723263 w 11269336"/>
              <a:gd name="connsiteY146" fmla="*/ 2153742 h 2323145"/>
              <a:gd name="connsiteX147" fmla="*/ 4702453 w 11269336"/>
              <a:gd name="connsiteY147" fmla="*/ 2151586 h 2323145"/>
              <a:gd name="connsiteX148" fmla="*/ 4678455 w 11269336"/>
              <a:gd name="connsiteY148" fmla="*/ 2156131 h 2323145"/>
              <a:gd name="connsiteX149" fmla="*/ 4593061 w 11269336"/>
              <a:gd name="connsiteY149" fmla="*/ 2171597 h 2323145"/>
              <a:gd name="connsiteX150" fmla="*/ 4579902 w 11269336"/>
              <a:gd name="connsiteY150" fmla="*/ 2177927 h 2323145"/>
              <a:gd name="connsiteX151" fmla="*/ 4533444 w 11269336"/>
              <a:gd name="connsiteY151" fmla="*/ 2181200 h 2323145"/>
              <a:gd name="connsiteX152" fmla="*/ 4492832 w 11269336"/>
              <a:gd name="connsiteY152" fmla="*/ 2188033 h 2323145"/>
              <a:gd name="connsiteX153" fmla="*/ 4467257 w 11269336"/>
              <a:gd name="connsiteY153" fmla="*/ 2196121 h 2323145"/>
              <a:gd name="connsiteX154" fmla="*/ 4459937 w 11269336"/>
              <a:gd name="connsiteY154" fmla="*/ 2195182 h 2323145"/>
              <a:gd name="connsiteX155" fmla="*/ 4433312 w 11269336"/>
              <a:gd name="connsiteY155" fmla="*/ 2199004 h 2323145"/>
              <a:gd name="connsiteX156" fmla="*/ 4420601 w 11269336"/>
              <a:gd name="connsiteY156" fmla="*/ 2205158 h 2323145"/>
              <a:gd name="connsiteX157" fmla="*/ 4405765 w 11269336"/>
              <a:gd name="connsiteY157" fmla="*/ 2199902 h 2323145"/>
              <a:gd name="connsiteX158" fmla="*/ 4401354 w 11269336"/>
              <a:gd name="connsiteY158" fmla="*/ 2194745 h 2323145"/>
              <a:gd name="connsiteX159" fmla="*/ 4383151 w 11269336"/>
              <a:gd name="connsiteY159" fmla="*/ 2201140 h 2323145"/>
              <a:gd name="connsiteX160" fmla="*/ 4366646 w 11269336"/>
              <a:gd name="connsiteY160" fmla="*/ 2198564 h 2323145"/>
              <a:gd name="connsiteX161" fmla="*/ 4354009 w 11269336"/>
              <a:gd name="connsiteY161" fmla="*/ 2204984 h 2323145"/>
              <a:gd name="connsiteX162" fmla="*/ 4348284 w 11269336"/>
              <a:gd name="connsiteY162" fmla="*/ 2205270 h 2323145"/>
              <a:gd name="connsiteX163" fmla="*/ 4333906 w 11269336"/>
              <a:gd name="connsiteY163" fmla="*/ 2205251 h 2323145"/>
              <a:gd name="connsiteX164" fmla="*/ 4308819 w 11269336"/>
              <a:gd name="connsiteY164" fmla="*/ 2203822 h 2323145"/>
              <a:gd name="connsiteX165" fmla="*/ 4301210 w 11269336"/>
              <a:gd name="connsiteY165" fmla="*/ 2204456 h 2323145"/>
              <a:gd name="connsiteX166" fmla="*/ 4283095 w 11269336"/>
              <a:gd name="connsiteY166" fmla="*/ 2198177 h 2323145"/>
              <a:gd name="connsiteX167" fmla="*/ 4250119 w 11269336"/>
              <a:gd name="connsiteY167" fmla="*/ 2196342 h 2323145"/>
              <a:gd name="connsiteX168" fmla="*/ 4189203 w 11269336"/>
              <a:gd name="connsiteY168" fmla="*/ 2178994 h 2323145"/>
              <a:gd name="connsiteX169" fmla="*/ 4154035 w 11269336"/>
              <a:gd name="connsiteY169" fmla="*/ 2171950 h 2323145"/>
              <a:gd name="connsiteX170" fmla="*/ 4129569 w 11269336"/>
              <a:gd name="connsiteY170" fmla="*/ 2163850 h 2323145"/>
              <a:gd name="connsiteX171" fmla="*/ 4061250 w 11269336"/>
              <a:gd name="connsiteY171" fmla="*/ 2159236 h 2323145"/>
              <a:gd name="connsiteX172" fmla="*/ 3945480 w 11269336"/>
              <a:gd name="connsiteY172" fmla="*/ 2158279 h 2323145"/>
              <a:gd name="connsiteX173" fmla="*/ 3921468 w 11269336"/>
              <a:gd name="connsiteY173" fmla="*/ 2156588 h 2323145"/>
              <a:gd name="connsiteX174" fmla="*/ 3903348 w 11269336"/>
              <a:gd name="connsiteY174" fmla="*/ 2149220 h 2323145"/>
              <a:gd name="connsiteX175" fmla="*/ 3901342 w 11269336"/>
              <a:gd name="connsiteY175" fmla="*/ 2142355 h 2323145"/>
              <a:gd name="connsiteX176" fmla="*/ 3888539 w 11269336"/>
              <a:gd name="connsiteY176" fmla="*/ 2140476 h 2323145"/>
              <a:gd name="connsiteX177" fmla="*/ 3885662 w 11269336"/>
              <a:gd name="connsiteY177" fmla="*/ 2138740 h 2323145"/>
              <a:gd name="connsiteX178" fmla="*/ 3868627 w 11269336"/>
              <a:gd name="connsiteY178" fmla="*/ 2130023 h 2323145"/>
              <a:gd name="connsiteX179" fmla="*/ 3819177 w 11269336"/>
              <a:gd name="connsiteY179" fmla="*/ 2142111 h 2323145"/>
              <a:gd name="connsiteX180" fmla="*/ 3769100 w 11269336"/>
              <a:gd name="connsiteY180" fmla="*/ 2131731 h 2323145"/>
              <a:gd name="connsiteX181" fmla="*/ 3562752 w 11269336"/>
              <a:gd name="connsiteY181" fmla="*/ 2131785 h 2323145"/>
              <a:gd name="connsiteX182" fmla="*/ 3541402 w 11269336"/>
              <a:gd name="connsiteY182" fmla="*/ 2106821 h 2323145"/>
              <a:gd name="connsiteX183" fmla="*/ 3365341 w 11269336"/>
              <a:gd name="connsiteY183" fmla="*/ 2077638 h 2323145"/>
              <a:gd name="connsiteX184" fmla="*/ 3170922 w 11269336"/>
              <a:gd name="connsiteY184" fmla="*/ 2115957 h 2323145"/>
              <a:gd name="connsiteX185" fmla="*/ 3156256 w 11269336"/>
              <a:gd name="connsiteY185" fmla="*/ 2124773 h 2323145"/>
              <a:gd name="connsiteX186" fmla="*/ 3140298 w 11269336"/>
              <a:gd name="connsiteY186" fmla="*/ 2129182 h 2323145"/>
              <a:gd name="connsiteX187" fmla="*/ 3138514 w 11269336"/>
              <a:gd name="connsiteY187" fmla="*/ 2128069 h 2323145"/>
              <a:gd name="connsiteX188" fmla="*/ 3120467 w 11269336"/>
              <a:gd name="connsiteY188" fmla="*/ 2128281 h 2323145"/>
              <a:gd name="connsiteX189" fmla="*/ 3116175 w 11269336"/>
              <a:gd name="connsiteY189" fmla="*/ 2131633 h 2323145"/>
              <a:gd name="connsiteX190" fmla="*/ 3103685 w 11269336"/>
              <a:gd name="connsiteY190" fmla="*/ 2132814 h 2323145"/>
              <a:gd name="connsiteX191" fmla="*/ 3078794 w 11269336"/>
              <a:gd name="connsiteY191" fmla="*/ 2137935 h 2323145"/>
              <a:gd name="connsiteX192" fmla="*/ 3074407 w 11269336"/>
              <a:gd name="connsiteY192" fmla="*/ 2136274 h 2323145"/>
              <a:gd name="connsiteX193" fmla="*/ 3037285 w 11269336"/>
              <a:gd name="connsiteY193" fmla="*/ 2139919 h 2323145"/>
              <a:gd name="connsiteX194" fmla="*/ 3036901 w 11269336"/>
              <a:gd name="connsiteY194" fmla="*/ 2138726 h 2323145"/>
              <a:gd name="connsiteX195" fmla="*/ 3026996 w 11269336"/>
              <a:gd name="connsiteY195" fmla="*/ 2134322 h 2323145"/>
              <a:gd name="connsiteX196" fmla="*/ 3007772 w 11269336"/>
              <a:gd name="connsiteY196" fmla="*/ 2128742 h 2323145"/>
              <a:gd name="connsiteX197" fmla="*/ 2965030 w 11269336"/>
              <a:gd name="connsiteY197" fmla="*/ 2100494 h 2323145"/>
              <a:gd name="connsiteX198" fmla="*/ 2926342 w 11269336"/>
              <a:gd name="connsiteY198" fmla="*/ 2104155 h 2323145"/>
              <a:gd name="connsiteX199" fmla="*/ 2918608 w 11269336"/>
              <a:gd name="connsiteY199" fmla="*/ 2104215 h 2323145"/>
              <a:gd name="connsiteX200" fmla="*/ 2918475 w 11269336"/>
              <a:gd name="connsiteY200" fmla="*/ 2103937 h 2323145"/>
              <a:gd name="connsiteX201" fmla="*/ 2910360 w 11269336"/>
              <a:gd name="connsiteY201" fmla="*/ 2103444 h 2323145"/>
              <a:gd name="connsiteX202" fmla="*/ 2904507 w 11269336"/>
              <a:gd name="connsiteY202" fmla="*/ 2104326 h 2323145"/>
              <a:gd name="connsiteX203" fmla="*/ 2889503 w 11269336"/>
              <a:gd name="connsiteY203" fmla="*/ 2104443 h 2323145"/>
              <a:gd name="connsiteX204" fmla="*/ 2884480 w 11269336"/>
              <a:gd name="connsiteY204" fmla="*/ 2102626 h 2323145"/>
              <a:gd name="connsiteX205" fmla="*/ 2882689 w 11269336"/>
              <a:gd name="connsiteY205" fmla="*/ 2099228 h 2323145"/>
              <a:gd name="connsiteX206" fmla="*/ 2881291 w 11269336"/>
              <a:gd name="connsiteY206" fmla="*/ 2099618 h 2323145"/>
              <a:gd name="connsiteX207" fmla="*/ 2853979 w 11269336"/>
              <a:gd name="connsiteY207" fmla="*/ 2090388 h 2323145"/>
              <a:gd name="connsiteX208" fmla="*/ 2791790 w 11269336"/>
              <a:gd name="connsiteY208" fmla="*/ 2080332 h 2323145"/>
              <a:gd name="connsiteX209" fmla="*/ 2755844 w 11269336"/>
              <a:gd name="connsiteY209" fmla="*/ 2078874 h 2323145"/>
              <a:gd name="connsiteX210" fmla="*/ 2657742 w 11269336"/>
              <a:gd name="connsiteY210" fmla="*/ 2070179 h 2323145"/>
              <a:gd name="connsiteX211" fmla="*/ 2559549 w 11269336"/>
              <a:gd name="connsiteY211" fmla="*/ 2057873 h 2323145"/>
              <a:gd name="connsiteX212" fmla="*/ 2512054 w 11269336"/>
              <a:gd name="connsiteY212" fmla="*/ 2031671 h 2323145"/>
              <a:gd name="connsiteX213" fmla="*/ 2506437 w 11269336"/>
              <a:gd name="connsiteY213" fmla="*/ 2030918 h 2323145"/>
              <a:gd name="connsiteX214" fmla="*/ 2491752 w 11269336"/>
              <a:gd name="connsiteY214" fmla="*/ 2033906 h 2323145"/>
              <a:gd name="connsiteX215" fmla="*/ 2486338 w 11269336"/>
              <a:gd name="connsiteY215" fmla="*/ 2035862 h 2323145"/>
              <a:gd name="connsiteX216" fmla="*/ 2478186 w 11269336"/>
              <a:gd name="connsiteY216" fmla="*/ 2036953 h 2323145"/>
              <a:gd name="connsiteX217" fmla="*/ 2477950 w 11269336"/>
              <a:gd name="connsiteY217" fmla="*/ 2036715 h 2323145"/>
              <a:gd name="connsiteX218" fmla="*/ 2470381 w 11269336"/>
              <a:gd name="connsiteY218" fmla="*/ 2038256 h 2323145"/>
              <a:gd name="connsiteX219" fmla="*/ 2433781 w 11269336"/>
              <a:gd name="connsiteY219" fmla="*/ 2049140 h 2323145"/>
              <a:gd name="connsiteX220" fmla="*/ 2381172 w 11269336"/>
              <a:gd name="connsiteY220" fmla="*/ 2030645 h 2323145"/>
              <a:gd name="connsiteX221" fmla="*/ 2360198 w 11269336"/>
              <a:gd name="connsiteY221" fmla="*/ 2029059 h 2323145"/>
              <a:gd name="connsiteX222" fmla="*/ 2348815 w 11269336"/>
              <a:gd name="connsiteY222" fmla="*/ 2026798 h 2323145"/>
              <a:gd name="connsiteX223" fmla="*/ 2347988 w 11269336"/>
              <a:gd name="connsiteY223" fmla="*/ 2025745 h 2323145"/>
              <a:gd name="connsiteX224" fmla="*/ 2312920 w 11269336"/>
              <a:gd name="connsiteY224" fmla="*/ 2036311 h 2323145"/>
              <a:gd name="connsiteX225" fmla="*/ 2307986 w 11269336"/>
              <a:gd name="connsiteY225" fmla="*/ 2035583 h 2323145"/>
              <a:gd name="connsiteX226" fmla="*/ 2285481 w 11269336"/>
              <a:gd name="connsiteY226" fmla="*/ 2045197 h 2323145"/>
              <a:gd name="connsiteX227" fmla="*/ 2273666 w 11269336"/>
              <a:gd name="connsiteY227" fmla="*/ 2048710 h 2323145"/>
              <a:gd name="connsiteX228" fmla="*/ 2270719 w 11269336"/>
              <a:gd name="connsiteY228" fmla="*/ 2052702 h 2323145"/>
              <a:gd name="connsiteX229" fmla="*/ 2253080 w 11269336"/>
              <a:gd name="connsiteY229" fmla="*/ 2056363 h 2323145"/>
              <a:gd name="connsiteX230" fmla="*/ 2250906 w 11269336"/>
              <a:gd name="connsiteY230" fmla="*/ 2055654 h 2323145"/>
              <a:gd name="connsiteX231" fmla="*/ 2236905 w 11269336"/>
              <a:gd name="connsiteY231" fmla="*/ 2062882 h 2323145"/>
              <a:gd name="connsiteX232" fmla="*/ 2225830 w 11269336"/>
              <a:gd name="connsiteY232" fmla="*/ 2074027 h 2323145"/>
              <a:gd name="connsiteX233" fmla="*/ 2073776 w 11269336"/>
              <a:gd name="connsiteY233" fmla="*/ 2089244 h 2323145"/>
              <a:gd name="connsiteX234" fmla="*/ 1948256 w 11269336"/>
              <a:gd name="connsiteY234" fmla="*/ 2146616 h 2323145"/>
              <a:gd name="connsiteX235" fmla="*/ 1865582 w 11269336"/>
              <a:gd name="connsiteY235" fmla="*/ 2153738 h 2323145"/>
              <a:gd name="connsiteX236" fmla="*/ 1835210 w 11269336"/>
              <a:gd name="connsiteY236" fmla="*/ 2134244 h 2323145"/>
              <a:gd name="connsiteX237" fmla="*/ 1632661 w 11269336"/>
              <a:gd name="connsiteY237" fmla="*/ 2173882 h 2323145"/>
              <a:gd name="connsiteX238" fmla="*/ 1579590 w 11269336"/>
              <a:gd name="connsiteY238" fmla="*/ 2173680 h 2323145"/>
              <a:gd name="connsiteX239" fmla="*/ 1535601 w 11269336"/>
              <a:gd name="connsiteY239" fmla="*/ 2194590 h 2323145"/>
              <a:gd name="connsiteX240" fmla="*/ 1515594 w 11269336"/>
              <a:gd name="connsiteY240" fmla="*/ 2189622 h 2323145"/>
              <a:gd name="connsiteX241" fmla="*/ 1512113 w 11269336"/>
              <a:gd name="connsiteY241" fmla="*/ 2188534 h 2323145"/>
              <a:gd name="connsiteX242" fmla="*/ 1498838 w 11269336"/>
              <a:gd name="connsiteY242" fmla="*/ 2189213 h 2323145"/>
              <a:gd name="connsiteX243" fmla="*/ 1494279 w 11269336"/>
              <a:gd name="connsiteY243" fmla="*/ 2183112 h 2323145"/>
              <a:gd name="connsiteX244" fmla="*/ 1473714 w 11269336"/>
              <a:gd name="connsiteY244" fmla="*/ 2179625 h 2323145"/>
              <a:gd name="connsiteX245" fmla="*/ 1449503 w 11269336"/>
              <a:gd name="connsiteY245" fmla="*/ 2182633 h 2323145"/>
              <a:gd name="connsiteX246" fmla="*/ 1266687 w 11269336"/>
              <a:gd name="connsiteY246" fmla="*/ 2212688 h 2323145"/>
              <a:gd name="connsiteX247" fmla="*/ 1239614 w 11269336"/>
              <a:gd name="connsiteY247" fmla="*/ 2209727 h 2323145"/>
              <a:gd name="connsiteX248" fmla="*/ 1202436 w 11269336"/>
              <a:gd name="connsiteY248" fmla="*/ 2209817 h 2323145"/>
              <a:gd name="connsiteX249" fmla="*/ 1136097 w 11269336"/>
              <a:gd name="connsiteY249" fmla="*/ 2205112 h 2323145"/>
              <a:gd name="connsiteX250" fmla="*/ 988232 w 11269336"/>
              <a:gd name="connsiteY250" fmla="*/ 2235635 h 2323145"/>
              <a:gd name="connsiteX251" fmla="*/ 981959 w 11269336"/>
              <a:gd name="connsiteY251" fmla="*/ 2231607 h 2323145"/>
              <a:gd name="connsiteX252" fmla="*/ 938600 w 11269336"/>
              <a:gd name="connsiteY252" fmla="*/ 2238113 h 2323145"/>
              <a:gd name="connsiteX253" fmla="*/ 791788 w 11269336"/>
              <a:gd name="connsiteY253" fmla="*/ 2293224 h 2323145"/>
              <a:gd name="connsiteX254" fmla="*/ 706914 w 11269336"/>
              <a:gd name="connsiteY254" fmla="*/ 2305046 h 2323145"/>
              <a:gd name="connsiteX255" fmla="*/ 675971 w 11269336"/>
              <a:gd name="connsiteY255" fmla="*/ 2304030 h 2323145"/>
              <a:gd name="connsiteX256" fmla="*/ 624180 w 11269336"/>
              <a:gd name="connsiteY256" fmla="*/ 2302650 h 2323145"/>
              <a:gd name="connsiteX257" fmla="*/ 583453 w 11269336"/>
              <a:gd name="connsiteY257" fmla="*/ 2288788 h 2323145"/>
              <a:gd name="connsiteX258" fmla="*/ 540946 w 11269336"/>
              <a:gd name="connsiteY258" fmla="*/ 2292721 h 2323145"/>
              <a:gd name="connsiteX259" fmla="*/ 533680 w 11269336"/>
              <a:gd name="connsiteY259" fmla="*/ 2310233 h 2323145"/>
              <a:gd name="connsiteX260" fmla="*/ 487366 w 11269336"/>
              <a:gd name="connsiteY260" fmla="*/ 2309053 h 2323145"/>
              <a:gd name="connsiteX261" fmla="*/ 416820 w 11269336"/>
              <a:gd name="connsiteY261" fmla="*/ 2305443 h 2323145"/>
              <a:gd name="connsiteX262" fmla="*/ 376805 w 11269336"/>
              <a:gd name="connsiteY262" fmla="*/ 2307647 h 2323145"/>
              <a:gd name="connsiteX263" fmla="*/ 266777 w 11269336"/>
              <a:gd name="connsiteY263" fmla="*/ 2309012 h 2323145"/>
              <a:gd name="connsiteX264" fmla="*/ 156013 w 11269336"/>
              <a:gd name="connsiteY264" fmla="*/ 2306832 h 2323145"/>
              <a:gd name="connsiteX265" fmla="*/ 87258 w 11269336"/>
              <a:gd name="connsiteY265" fmla="*/ 2285511 h 2323145"/>
              <a:gd name="connsiteX266" fmla="*/ 23798 w 11269336"/>
              <a:gd name="connsiteY266" fmla="*/ 2281822 h 2323145"/>
              <a:gd name="connsiteX267" fmla="*/ 0 w 11269336"/>
              <a:gd name="connsiteY267" fmla="*/ 2285369 h 2323145"/>
              <a:gd name="connsiteX268" fmla="*/ 0 w 11269336"/>
              <a:gd name="connsiteY26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795998 w 11269336"/>
              <a:gd name="connsiteY32" fmla="*/ 863337 h 2323145"/>
              <a:gd name="connsiteX33" fmla="*/ 8776970 w 11269336"/>
              <a:gd name="connsiteY33" fmla="*/ 885177 h 2323145"/>
              <a:gd name="connsiteX34" fmla="*/ 8755719 w 11269336"/>
              <a:gd name="connsiteY34" fmla="*/ 889754 h 2323145"/>
              <a:gd name="connsiteX35" fmla="*/ 8743257 w 11269336"/>
              <a:gd name="connsiteY35" fmla="*/ 904723 h 2323145"/>
              <a:gd name="connsiteX36" fmla="*/ 8721366 w 11269336"/>
              <a:gd name="connsiteY36" fmla="*/ 904711 h 2323145"/>
              <a:gd name="connsiteX37" fmla="*/ 8678353 w 11269336"/>
              <a:gd name="connsiteY37" fmla="*/ 926318 h 2323145"/>
              <a:gd name="connsiteX38" fmla="*/ 8636849 w 11269336"/>
              <a:gd name="connsiteY38" fmla="*/ 937900 h 2323145"/>
              <a:gd name="connsiteX39" fmla="*/ 8620213 w 11269336"/>
              <a:gd name="connsiteY39" fmla="*/ 943068 h 2323145"/>
              <a:gd name="connsiteX40" fmla="*/ 8612581 w 11269336"/>
              <a:gd name="connsiteY40" fmla="*/ 952695 h 2323145"/>
              <a:gd name="connsiteX41" fmla="*/ 8589038 w 11269336"/>
              <a:gd name="connsiteY41" fmla="*/ 963892 h 2323145"/>
              <a:gd name="connsiteX42" fmla="*/ 8579950 w 11269336"/>
              <a:gd name="connsiteY42" fmla="*/ 960899 h 2323145"/>
              <a:gd name="connsiteX43" fmla="*/ 8579319 w 11269336"/>
              <a:gd name="connsiteY43" fmla="*/ 965630 h 2323145"/>
              <a:gd name="connsiteX44" fmla="*/ 8547429 w 11269336"/>
              <a:gd name="connsiteY44" fmla="*/ 984506 h 2323145"/>
              <a:gd name="connsiteX45" fmla="*/ 8478704 w 11269336"/>
              <a:gd name="connsiteY45" fmla="*/ 1025490 h 2323145"/>
              <a:gd name="connsiteX46" fmla="*/ 8461421 w 11269336"/>
              <a:gd name="connsiteY46" fmla="*/ 1035512 h 2323145"/>
              <a:gd name="connsiteX47" fmla="*/ 8445003 w 11269336"/>
              <a:gd name="connsiteY47" fmla="*/ 1036851 h 2323145"/>
              <a:gd name="connsiteX48" fmla="*/ 8357350 w 11269336"/>
              <a:gd name="connsiteY48" fmla="*/ 1060213 h 2323145"/>
              <a:gd name="connsiteX49" fmla="*/ 8335565 w 11269336"/>
              <a:gd name="connsiteY49" fmla="*/ 1061151 h 2323145"/>
              <a:gd name="connsiteX50" fmla="*/ 8325267 w 11269336"/>
              <a:gd name="connsiteY50" fmla="*/ 1055919 h 2323145"/>
              <a:gd name="connsiteX51" fmla="*/ 8293586 w 11269336"/>
              <a:gd name="connsiteY51" fmla="*/ 1076144 h 2323145"/>
              <a:gd name="connsiteX52" fmla="*/ 8242405 w 11269336"/>
              <a:gd name="connsiteY52" fmla="*/ 1095960 h 2323145"/>
              <a:gd name="connsiteX53" fmla="*/ 8197391 w 11269336"/>
              <a:gd name="connsiteY53" fmla="*/ 1107746 h 2323145"/>
              <a:gd name="connsiteX54" fmla="*/ 8081474 w 11269336"/>
              <a:gd name="connsiteY54" fmla="*/ 1130125 h 2323145"/>
              <a:gd name="connsiteX55" fmla="*/ 8053585 w 11269336"/>
              <a:gd name="connsiteY55" fmla="*/ 1129169 h 2323145"/>
              <a:gd name="connsiteX56" fmla="*/ 8038422 w 11269336"/>
              <a:gd name="connsiteY56" fmla="*/ 1119092 h 2323145"/>
              <a:gd name="connsiteX57" fmla="*/ 8029450 w 11269336"/>
              <a:gd name="connsiteY57" fmla="*/ 1125592 h 2323145"/>
              <a:gd name="connsiteX58" fmla="*/ 7959552 w 11269336"/>
              <a:gd name="connsiteY58" fmla="*/ 1140188 h 2323145"/>
              <a:gd name="connsiteX59" fmla="*/ 7914188 w 11269336"/>
              <a:gd name="connsiteY59" fmla="*/ 1150862 h 2323145"/>
              <a:gd name="connsiteX60" fmla="*/ 7914918 w 11269336"/>
              <a:gd name="connsiteY60" fmla="*/ 1168758 h 2323145"/>
              <a:gd name="connsiteX61" fmla="*/ 7875510 w 11269336"/>
              <a:gd name="connsiteY61" fmla="*/ 1183153 h 2323145"/>
              <a:gd name="connsiteX62" fmla="*/ 7829932 w 11269336"/>
              <a:gd name="connsiteY62" fmla="*/ 1180782 h 2323145"/>
              <a:gd name="connsiteX63" fmla="*/ 7779182 w 11269336"/>
              <a:gd name="connsiteY63" fmla="*/ 1192665 h 2323145"/>
              <a:gd name="connsiteX64" fmla="*/ 7748774 w 11269336"/>
              <a:gd name="connsiteY64" fmla="*/ 1199586 h 2323145"/>
              <a:gd name="connsiteX65" fmla="*/ 7671846 w 11269336"/>
              <a:gd name="connsiteY65" fmla="*/ 1231966 h 2323145"/>
              <a:gd name="connsiteX66" fmla="*/ 7554146 w 11269336"/>
              <a:gd name="connsiteY66" fmla="*/ 1319748 h 2323145"/>
              <a:gd name="connsiteX67" fmla="*/ 7515052 w 11269336"/>
              <a:gd name="connsiteY67" fmla="*/ 1336718 h 2323145"/>
              <a:gd name="connsiteX68" fmla="*/ 7507193 w 11269336"/>
              <a:gd name="connsiteY68" fmla="*/ 1334617 h 2323145"/>
              <a:gd name="connsiteX69" fmla="*/ 7461694 w 11269336"/>
              <a:gd name="connsiteY69" fmla="*/ 1375866 h 2323145"/>
              <a:gd name="connsiteX70" fmla="*/ 7377571 w 11269336"/>
              <a:gd name="connsiteY70" fmla="*/ 1400128 h 2323145"/>
              <a:gd name="connsiteX71" fmla="*/ 7311261 w 11269336"/>
              <a:gd name="connsiteY71" fmla="*/ 1412652 h 2323145"/>
              <a:gd name="connsiteX72" fmla="*/ 7275307 w 11269336"/>
              <a:gd name="connsiteY72" fmla="*/ 1422171 h 2323145"/>
              <a:gd name="connsiteX73" fmla="*/ 7247783 w 11269336"/>
              <a:gd name="connsiteY73" fmla="*/ 1426330 h 2323145"/>
              <a:gd name="connsiteX74" fmla="*/ 7185047 w 11269336"/>
              <a:gd name="connsiteY74" fmla="*/ 1451812 h 2323145"/>
              <a:gd name="connsiteX75" fmla="*/ 7084117 w 11269336"/>
              <a:gd name="connsiteY75" fmla="*/ 1500281 h 2323145"/>
              <a:gd name="connsiteX76" fmla="*/ 7062011 w 11269336"/>
              <a:gd name="connsiteY76" fmla="*/ 1509183 h 2323145"/>
              <a:gd name="connsiteX77" fmla="*/ 7040555 w 11269336"/>
              <a:gd name="connsiteY77" fmla="*/ 1511207 h 2323145"/>
              <a:gd name="connsiteX78" fmla="*/ 7033438 w 11269336"/>
              <a:gd name="connsiteY78" fmla="*/ 1506772 h 2323145"/>
              <a:gd name="connsiteX79" fmla="*/ 7020886 w 11269336"/>
              <a:gd name="connsiteY79" fmla="*/ 1510764 h 2323145"/>
              <a:gd name="connsiteX80" fmla="*/ 7017033 w 11269336"/>
              <a:gd name="connsiteY80" fmla="*/ 1510650 h 2323145"/>
              <a:gd name="connsiteX81" fmla="*/ 6995460 w 11269336"/>
              <a:gd name="connsiteY81" fmla="*/ 1511173 h 2323145"/>
              <a:gd name="connsiteX82" fmla="*/ 6962144 w 11269336"/>
              <a:gd name="connsiteY82" fmla="*/ 1541508 h 2323145"/>
              <a:gd name="connsiteX83" fmla="*/ 6910674 w 11269336"/>
              <a:gd name="connsiteY83" fmla="*/ 1554793 h 2323145"/>
              <a:gd name="connsiteX84" fmla="*/ 6732152 w 11269336"/>
              <a:gd name="connsiteY84" fmla="*/ 1642538 h 2323145"/>
              <a:gd name="connsiteX85" fmla="*/ 6694106 w 11269336"/>
              <a:gd name="connsiteY85" fmla="*/ 1632377 h 2323145"/>
              <a:gd name="connsiteX86" fmla="*/ 6617223 w 11269336"/>
              <a:gd name="connsiteY86" fmla="*/ 1659889 h 2323145"/>
              <a:gd name="connsiteX87" fmla="*/ 6521138 w 11269336"/>
              <a:gd name="connsiteY87" fmla="*/ 1744340 h 2323145"/>
              <a:gd name="connsiteX88" fmla="*/ 6380677 w 11269336"/>
              <a:gd name="connsiteY88" fmla="*/ 1796883 h 2323145"/>
              <a:gd name="connsiteX89" fmla="*/ 6374897 w 11269336"/>
              <a:gd name="connsiteY89" fmla="*/ 1809910 h 2323145"/>
              <a:gd name="connsiteX90" fmla="*/ 6364545 w 11269336"/>
              <a:gd name="connsiteY90" fmla="*/ 1820090 h 2323145"/>
              <a:gd name="connsiteX91" fmla="*/ 6362126 w 11269336"/>
              <a:gd name="connsiteY91" fmla="*/ 1819991 h 2323145"/>
              <a:gd name="connsiteX92" fmla="*/ 6346673 w 11269336"/>
              <a:gd name="connsiteY92" fmla="*/ 1827824 h 2323145"/>
              <a:gd name="connsiteX93" fmla="*/ 6345588 w 11269336"/>
              <a:gd name="connsiteY93" fmla="*/ 1832232 h 2323145"/>
              <a:gd name="connsiteX94" fmla="*/ 6335708 w 11269336"/>
              <a:gd name="connsiteY94" fmla="*/ 1838451 h 2323145"/>
              <a:gd name="connsiteX95" fmla="*/ 6318182 w 11269336"/>
              <a:gd name="connsiteY95" fmla="*/ 1852975 h 2323145"/>
              <a:gd name="connsiteX96" fmla="*/ 6313084 w 11269336"/>
              <a:gd name="connsiteY96" fmla="*/ 1853561 h 2323145"/>
              <a:gd name="connsiteX97" fmla="*/ 6283816 w 11269336"/>
              <a:gd name="connsiteY97" fmla="*/ 1872148 h 2323145"/>
              <a:gd name="connsiteX98" fmla="*/ 6282550 w 11269336"/>
              <a:gd name="connsiteY98" fmla="*/ 1871392 h 2323145"/>
              <a:gd name="connsiteX99" fmla="*/ 6270527 w 11269336"/>
              <a:gd name="connsiteY99" fmla="*/ 1872208 h 2323145"/>
              <a:gd name="connsiteX100" fmla="*/ 6249518 w 11269336"/>
              <a:gd name="connsiteY100" fmla="*/ 1876079 h 2323145"/>
              <a:gd name="connsiteX101" fmla="*/ 6190386 w 11269336"/>
              <a:gd name="connsiteY101" fmla="*/ 1872478 h 2323145"/>
              <a:gd name="connsiteX102" fmla="*/ 6159777 w 11269336"/>
              <a:gd name="connsiteY102" fmla="*/ 1891745 h 2323145"/>
              <a:gd name="connsiteX103" fmla="*/ 6153131 w 11269336"/>
              <a:gd name="connsiteY103" fmla="*/ 1895079 h 2323145"/>
              <a:gd name="connsiteX104" fmla="*/ 6152798 w 11269336"/>
              <a:gd name="connsiteY104" fmla="*/ 1894920 h 2323145"/>
              <a:gd name="connsiteX105" fmla="*/ 6145388 w 11269336"/>
              <a:gd name="connsiteY105" fmla="*/ 1897990 h 2323145"/>
              <a:gd name="connsiteX106" fmla="*/ 6141014 w 11269336"/>
              <a:gd name="connsiteY106" fmla="*/ 1901155 h 2323145"/>
              <a:gd name="connsiteX107" fmla="*/ 6128122 w 11269336"/>
              <a:gd name="connsiteY107" fmla="*/ 1907623 h 2323145"/>
              <a:gd name="connsiteX108" fmla="*/ 6122351 w 11269336"/>
              <a:gd name="connsiteY108" fmla="*/ 1908359 h 2323145"/>
              <a:gd name="connsiteX109" fmla="*/ 6064750 w 11269336"/>
              <a:gd name="connsiteY109" fmla="*/ 1896394 h 2323145"/>
              <a:gd name="connsiteX110" fmla="*/ 5964230 w 11269336"/>
              <a:gd name="connsiteY110" fmla="*/ 1910038 h 2323145"/>
              <a:gd name="connsiteX111" fmla="*/ 5865399 w 11269336"/>
              <a:gd name="connsiteY111" fmla="*/ 1926966 h 2323145"/>
              <a:gd name="connsiteX112" fmla="*/ 5829951 w 11269336"/>
              <a:gd name="connsiteY112" fmla="*/ 1934755 h 2323145"/>
              <a:gd name="connsiteX113" fmla="*/ 5765285 w 11269336"/>
              <a:gd name="connsiteY113" fmla="*/ 1941322 h 2323145"/>
              <a:gd name="connsiteX114" fmla="*/ 5734750 w 11269336"/>
              <a:gd name="connsiteY114" fmla="*/ 1939793 h 2323145"/>
              <a:gd name="connsiteX115" fmla="*/ 5733569 w 11269336"/>
              <a:gd name="connsiteY115" fmla="*/ 1940505 h 2323145"/>
              <a:gd name="connsiteX116" fmla="*/ 5730329 w 11269336"/>
              <a:gd name="connsiteY116" fmla="*/ 1937845 h 2323145"/>
              <a:gd name="connsiteX117" fmla="*/ 5724661 w 11269336"/>
              <a:gd name="connsiteY117" fmla="*/ 1937455 h 2323145"/>
              <a:gd name="connsiteX118" fmla="*/ 5710186 w 11269336"/>
              <a:gd name="connsiteY118" fmla="*/ 1941370 h 2323145"/>
              <a:gd name="connsiteX119" fmla="*/ 5704910 w 11269336"/>
              <a:gd name="connsiteY119" fmla="*/ 1943663 h 2323145"/>
              <a:gd name="connsiteX120" fmla="*/ 5696836 w 11269336"/>
              <a:gd name="connsiteY120" fmla="*/ 1945271 h 2323145"/>
              <a:gd name="connsiteX121" fmla="*/ 5696583 w 11269336"/>
              <a:gd name="connsiteY121" fmla="*/ 1945050 h 2323145"/>
              <a:gd name="connsiteX122" fmla="*/ 5689123 w 11269336"/>
              <a:gd name="connsiteY122" fmla="*/ 1947067 h 2323145"/>
              <a:gd name="connsiteX123" fmla="*/ 5653291 w 11269336"/>
              <a:gd name="connsiteY123" fmla="*/ 1960245 h 2323145"/>
              <a:gd name="connsiteX124" fmla="*/ 5599385 w 11269336"/>
              <a:gd name="connsiteY124" fmla="*/ 1945198 h 2323145"/>
              <a:gd name="connsiteX125" fmla="*/ 5578300 w 11269336"/>
              <a:gd name="connsiteY125" fmla="*/ 1944963 h 2323145"/>
              <a:gd name="connsiteX126" fmla="*/ 5566758 w 11269336"/>
              <a:gd name="connsiteY126" fmla="*/ 1943441 h 2323145"/>
              <a:gd name="connsiteX127" fmla="*/ 5565857 w 11269336"/>
              <a:gd name="connsiteY127" fmla="*/ 1942445 h 2323145"/>
              <a:gd name="connsiteX128" fmla="*/ 5531534 w 11269336"/>
              <a:gd name="connsiteY128" fmla="*/ 1955208 h 2323145"/>
              <a:gd name="connsiteX129" fmla="*/ 5526552 w 11269336"/>
              <a:gd name="connsiteY129" fmla="*/ 1954799 h 2323145"/>
              <a:gd name="connsiteX130" fmla="*/ 5504723 w 11269336"/>
              <a:gd name="connsiteY130" fmla="*/ 1965811 h 2323145"/>
              <a:gd name="connsiteX131" fmla="*/ 5493156 w 11269336"/>
              <a:gd name="connsiteY131" fmla="*/ 1970063 h 2323145"/>
              <a:gd name="connsiteX132" fmla="*/ 5490486 w 11269336"/>
              <a:gd name="connsiteY132" fmla="*/ 1974227 h 2323145"/>
              <a:gd name="connsiteX133" fmla="*/ 5473107 w 11269336"/>
              <a:gd name="connsiteY133" fmla="*/ 1979001 h 2323145"/>
              <a:gd name="connsiteX134" fmla="*/ 5470885 w 11269336"/>
              <a:gd name="connsiteY134" fmla="*/ 1978432 h 2323145"/>
              <a:gd name="connsiteX135" fmla="*/ 5457393 w 11269336"/>
              <a:gd name="connsiteY135" fmla="*/ 1986525 h 2323145"/>
              <a:gd name="connsiteX136" fmla="*/ 5447102 w 11269336"/>
              <a:gd name="connsiteY136" fmla="*/ 1998329 h 2323145"/>
              <a:gd name="connsiteX137" fmla="*/ 5159151 w 11269336"/>
              <a:gd name="connsiteY137" fmla="*/ 2029640 h 2323145"/>
              <a:gd name="connsiteX138" fmla="*/ 5041688 w 11269336"/>
              <a:gd name="connsiteY138" fmla="*/ 2022334 h 2323145"/>
              <a:gd name="connsiteX139" fmla="*/ 4860988 w 11269336"/>
              <a:gd name="connsiteY139" fmla="*/ 2135698 h 2323145"/>
              <a:gd name="connsiteX140" fmla="*/ 4807902 w 11269336"/>
              <a:gd name="connsiteY140" fmla="*/ 2138894 h 2323145"/>
              <a:gd name="connsiteX141" fmla="*/ 4765388 w 11269336"/>
              <a:gd name="connsiteY141" fmla="*/ 2162525 h 2323145"/>
              <a:gd name="connsiteX142" fmla="*/ 4745033 w 11269336"/>
              <a:gd name="connsiteY142" fmla="*/ 2158859 h 2323145"/>
              <a:gd name="connsiteX143" fmla="*/ 4741475 w 11269336"/>
              <a:gd name="connsiteY143" fmla="*/ 2157998 h 2323145"/>
              <a:gd name="connsiteX144" fmla="*/ 4728247 w 11269336"/>
              <a:gd name="connsiteY144" fmla="*/ 2159526 h 2323145"/>
              <a:gd name="connsiteX145" fmla="*/ 4723263 w 11269336"/>
              <a:gd name="connsiteY145" fmla="*/ 2153742 h 2323145"/>
              <a:gd name="connsiteX146" fmla="*/ 4702453 w 11269336"/>
              <a:gd name="connsiteY146" fmla="*/ 2151586 h 2323145"/>
              <a:gd name="connsiteX147" fmla="*/ 4678455 w 11269336"/>
              <a:gd name="connsiteY147" fmla="*/ 2156131 h 2323145"/>
              <a:gd name="connsiteX148" fmla="*/ 4593061 w 11269336"/>
              <a:gd name="connsiteY148" fmla="*/ 2171597 h 2323145"/>
              <a:gd name="connsiteX149" fmla="*/ 4579902 w 11269336"/>
              <a:gd name="connsiteY149" fmla="*/ 2177927 h 2323145"/>
              <a:gd name="connsiteX150" fmla="*/ 4533444 w 11269336"/>
              <a:gd name="connsiteY150" fmla="*/ 2181200 h 2323145"/>
              <a:gd name="connsiteX151" fmla="*/ 4492832 w 11269336"/>
              <a:gd name="connsiteY151" fmla="*/ 2188033 h 2323145"/>
              <a:gd name="connsiteX152" fmla="*/ 4467257 w 11269336"/>
              <a:gd name="connsiteY152" fmla="*/ 2196121 h 2323145"/>
              <a:gd name="connsiteX153" fmla="*/ 4459937 w 11269336"/>
              <a:gd name="connsiteY153" fmla="*/ 2195182 h 2323145"/>
              <a:gd name="connsiteX154" fmla="*/ 4433312 w 11269336"/>
              <a:gd name="connsiteY154" fmla="*/ 2199004 h 2323145"/>
              <a:gd name="connsiteX155" fmla="*/ 4420601 w 11269336"/>
              <a:gd name="connsiteY155" fmla="*/ 2205158 h 2323145"/>
              <a:gd name="connsiteX156" fmla="*/ 4405765 w 11269336"/>
              <a:gd name="connsiteY156" fmla="*/ 2199902 h 2323145"/>
              <a:gd name="connsiteX157" fmla="*/ 4401354 w 11269336"/>
              <a:gd name="connsiteY157" fmla="*/ 2194745 h 2323145"/>
              <a:gd name="connsiteX158" fmla="*/ 4383151 w 11269336"/>
              <a:gd name="connsiteY158" fmla="*/ 2201140 h 2323145"/>
              <a:gd name="connsiteX159" fmla="*/ 4366646 w 11269336"/>
              <a:gd name="connsiteY159" fmla="*/ 2198564 h 2323145"/>
              <a:gd name="connsiteX160" fmla="*/ 4354009 w 11269336"/>
              <a:gd name="connsiteY160" fmla="*/ 2204984 h 2323145"/>
              <a:gd name="connsiteX161" fmla="*/ 4348284 w 11269336"/>
              <a:gd name="connsiteY161" fmla="*/ 2205270 h 2323145"/>
              <a:gd name="connsiteX162" fmla="*/ 4333906 w 11269336"/>
              <a:gd name="connsiteY162" fmla="*/ 2205251 h 2323145"/>
              <a:gd name="connsiteX163" fmla="*/ 4308819 w 11269336"/>
              <a:gd name="connsiteY163" fmla="*/ 2203822 h 2323145"/>
              <a:gd name="connsiteX164" fmla="*/ 4301210 w 11269336"/>
              <a:gd name="connsiteY164" fmla="*/ 2204456 h 2323145"/>
              <a:gd name="connsiteX165" fmla="*/ 4283095 w 11269336"/>
              <a:gd name="connsiteY165" fmla="*/ 2198177 h 2323145"/>
              <a:gd name="connsiteX166" fmla="*/ 4250119 w 11269336"/>
              <a:gd name="connsiteY166" fmla="*/ 2196342 h 2323145"/>
              <a:gd name="connsiteX167" fmla="*/ 4189203 w 11269336"/>
              <a:gd name="connsiteY167" fmla="*/ 2178994 h 2323145"/>
              <a:gd name="connsiteX168" fmla="*/ 4154035 w 11269336"/>
              <a:gd name="connsiteY168" fmla="*/ 2171950 h 2323145"/>
              <a:gd name="connsiteX169" fmla="*/ 4129569 w 11269336"/>
              <a:gd name="connsiteY169" fmla="*/ 2163850 h 2323145"/>
              <a:gd name="connsiteX170" fmla="*/ 4061250 w 11269336"/>
              <a:gd name="connsiteY170" fmla="*/ 2159236 h 2323145"/>
              <a:gd name="connsiteX171" fmla="*/ 3945480 w 11269336"/>
              <a:gd name="connsiteY171" fmla="*/ 2158279 h 2323145"/>
              <a:gd name="connsiteX172" fmla="*/ 3921468 w 11269336"/>
              <a:gd name="connsiteY172" fmla="*/ 2156588 h 2323145"/>
              <a:gd name="connsiteX173" fmla="*/ 3903348 w 11269336"/>
              <a:gd name="connsiteY173" fmla="*/ 2149220 h 2323145"/>
              <a:gd name="connsiteX174" fmla="*/ 3901342 w 11269336"/>
              <a:gd name="connsiteY174" fmla="*/ 2142355 h 2323145"/>
              <a:gd name="connsiteX175" fmla="*/ 3888539 w 11269336"/>
              <a:gd name="connsiteY175" fmla="*/ 2140476 h 2323145"/>
              <a:gd name="connsiteX176" fmla="*/ 3885662 w 11269336"/>
              <a:gd name="connsiteY176" fmla="*/ 2138740 h 2323145"/>
              <a:gd name="connsiteX177" fmla="*/ 3868627 w 11269336"/>
              <a:gd name="connsiteY177" fmla="*/ 2130023 h 2323145"/>
              <a:gd name="connsiteX178" fmla="*/ 3819177 w 11269336"/>
              <a:gd name="connsiteY178" fmla="*/ 2142111 h 2323145"/>
              <a:gd name="connsiteX179" fmla="*/ 3769100 w 11269336"/>
              <a:gd name="connsiteY179" fmla="*/ 2131731 h 2323145"/>
              <a:gd name="connsiteX180" fmla="*/ 3562752 w 11269336"/>
              <a:gd name="connsiteY180" fmla="*/ 2131785 h 2323145"/>
              <a:gd name="connsiteX181" fmla="*/ 3541402 w 11269336"/>
              <a:gd name="connsiteY181" fmla="*/ 2106821 h 2323145"/>
              <a:gd name="connsiteX182" fmla="*/ 3365341 w 11269336"/>
              <a:gd name="connsiteY182" fmla="*/ 2077638 h 2323145"/>
              <a:gd name="connsiteX183" fmla="*/ 3170922 w 11269336"/>
              <a:gd name="connsiteY183" fmla="*/ 2115957 h 2323145"/>
              <a:gd name="connsiteX184" fmla="*/ 3156256 w 11269336"/>
              <a:gd name="connsiteY184" fmla="*/ 2124773 h 2323145"/>
              <a:gd name="connsiteX185" fmla="*/ 3140298 w 11269336"/>
              <a:gd name="connsiteY185" fmla="*/ 2129182 h 2323145"/>
              <a:gd name="connsiteX186" fmla="*/ 3138514 w 11269336"/>
              <a:gd name="connsiteY186" fmla="*/ 2128069 h 2323145"/>
              <a:gd name="connsiteX187" fmla="*/ 3120467 w 11269336"/>
              <a:gd name="connsiteY187" fmla="*/ 2128281 h 2323145"/>
              <a:gd name="connsiteX188" fmla="*/ 3116175 w 11269336"/>
              <a:gd name="connsiteY188" fmla="*/ 2131633 h 2323145"/>
              <a:gd name="connsiteX189" fmla="*/ 3103685 w 11269336"/>
              <a:gd name="connsiteY189" fmla="*/ 2132814 h 2323145"/>
              <a:gd name="connsiteX190" fmla="*/ 3078794 w 11269336"/>
              <a:gd name="connsiteY190" fmla="*/ 2137935 h 2323145"/>
              <a:gd name="connsiteX191" fmla="*/ 3074407 w 11269336"/>
              <a:gd name="connsiteY191" fmla="*/ 2136274 h 2323145"/>
              <a:gd name="connsiteX192" fmla="*/ 3037285 w 11269336"/>
              <a:gd name="connsiteY192" fmla="*/ 2139919 h 2323145"/>
              <a:gd name="connsiteX193" fmla="*/ 3036901 w 11269336"/>
              <a:gd name="connsiteY193" fmla="*/ 2138726 h 2323145"/>
              <a:gd name="connsiteX194" fmla="*/ 3026996 w 11269336"/>
              <a:gd name="connsiteY194" fmla="*/ 2134322 h 2323145"/>
              <a:gd name="connsiteX195" fmla="*/ 3007772 w 11269336"/>
              <a:gd name="connsiteY195" fmla="*/ 2128742 h 2323145"/>
              <a:gd name="connsiteX196" fmla="*/ 2965030 w 11269336"/>
              <a:gd name="connsiteY196" fmla="*/ 2100494 h 2323145"/>
              <a:gd name="connsiteX197" fmla="*/ 2926342 w 11269336"/>
              <a:gd name="connsiteY197" fmla="*/ 2104155 h 2323145"/>
              <a:gd name="connsiteX198" fmla="*/ 2918608 w 11269336"/>
              <a:gd name="connsiteY198" fmla="*/ 2104215 h 2323145"/>
              <a:gd name="connsiteX199" fmla="*/ 2918475 w 11269336"/>
              <a:gd name="connsiteY199" fmla="*/ 2103937 h 2323145"/>
              <a:gd name="connsiteX200" fmla="*/ 2910360 w 11269336"/>
              <a:gd name="connsiteY200" fmla="*/ 2103444 h 2323145"/>
              <a:gd name="connsiteX201" fmla="*/ 2904507 w 11269336"/>
              <a:gd name="connsiteY201" fmla="*/ 2104326 h 2323145"/>
              <a:gd name="connsiteX202" fmla="*/ 2889503 w 11269336"/>
              <a:gd name="connsiteY202" fmla="*/ 2104443 h 2323145"/>
              <a:gd name="connsiteX203" fmla="*/ 2884480 w 11269336"/>
              <a:gd name="connsiteY203" fmla="*/ 2102626 h 2323145"/>
              <a:gd name="connsiteX204" fmla="*/ 2882689 w 11269336"/>
              <a:gd name="connsiteY204" fmla="*/ 2099228 h 2323145"/>
              <a:gd name="connsiteX205" fmla="*/ 2881291 w 11269336"/>
              <a:gd name="connsiteY205" fmla="*/ 2099618 h 2323145"/>
              <a:gd name="connsiteX206" fmla="*/ 2853979 w 11269336"/>
              <a:gd name="connsiteY206" fmla="*/ 2090388 h 2323145"/>
              <a:gd name="connsiteX207" fmla="*/ 2791790 w 11269336"/>
              <a:gd name="connsiteY207" fmla="*/ 2080332 h 2323145"/>
              <a:gd name="connsiteX208" fmla="*/ 2755844 w 11269336"/>
              <a:gd name="connsiteY208" fmla="*/ 2078874 h 2323145"/>
              <a:gd name="connsiteX209" fmla="*/ 2657742 w 11269336"/>
              <a:gd name="connsiteY209" fmla="*/ 2070179 h 2323145"/>
              <a:gd name="connsiteX210" fmla="*/ 2559549 w 11269336"/>
              <a:gd name="connsiteY210" fmla="*/ 2057873 h 2323145"/>
              <a:gd name="connsiteX211" fmla="*/ 2512054 w 11269336"/>
              <a:gd name="connsiteY211" fmla="*/ 2031671 h 2323145"/>
              <a:gd name="connsiteX212" fmla="*/ 2506437 w 11269336"/>
              <a:gd name="connsiteY212" fmla="*/ 2030918 h 2323145"/>
              <a:gd name="connsiteX213" fmla="*/ 2491752 w 11269336"/>
              <a:gd name="connsiteY213" fmla="*/ 2033906 h 2323145"/>
              <a:gd name="connsiteX214" fmla="*/ 2486338 w 11269336"/>
              <a:gd name="connsiteY214" fmla="*/ 2035862 h 2323145"/>
              <a:gd name="connsiteX215" fmla="*/ 2478186 w 11269336"/>
              <a:gd name="connsiteY215" fmla="*/ 2036953 h 2323145"/>
              <a:gd name="connsiteX216" fmla="*/ 2477950 w 11269336"/>
              <a:gd name="connsiteY216" fmla="*/ 2036715 h 2323145"/>
              <a:gd name="connsiteX217" fmla="*/ 2470381 w 11269336"/>
              <a:gd name="connsiteY217" fmla="*/ 2038256 h 2323145"/>
              <a:gd name="connsiteX218" fmla="*/ 2433781 w 11269336"/>
              <a:gd name="connsiteY218" fmla="*/ 2049140 h 2323145"/>
              <a:gd name="connsiteX219" fmla="*/ 2381172 w 11269336"/>
              <a:gd name="connsiteY219" fmla="*/ 2030645 h 2323145"/>
              <a:gd name="connsiteX220" fmla="*/ 2360198 w 11269336"/>
              <a:gd name="connsiteY220" fmla="*/ 2029059 h 2323145"/>
              <a:gd name="connsiteX221" fmla="*/ 2348815 w 11269336"/>
              <a:gd name="connsiteY221" fmla="*/ 2026798 h 2323145"/>
              <a:gd name="connsiteX222" fmla="*/ 2347988 w 11269336"/>
              <a:gd name="connsiteY222" fmla="*/ 2025745 h 2323145"/>
              <a:gd name="connsiteX223" fmla="*/ 2312920 w 11269336"/>
              <a:gd name="connsiteY223" fmla="*/ 2036311 h 2323145"/>
              <a:gd name="connsiteX224" fmla="*/ 2307986 w 11269336"/>
              <a:gd name="connsiteY224" fmla="*/ 2035583 h 2323145"/>
              <a:gd name="connsiteX225" fmla="*/ 2285481 w 11269336"/>
              <a:gd name="connsiteY225" fmla="*/ 2045197 h 2323145"/>
              <a:gd name="connsiteX226" fmla="*/ 2273666 w 11269336"/>
              <a:gd name="connsiteY226" fmla="*/ 2048710 h 2323145"/>
              <a:gd name="connsiteX227" fmla="*/ 2270719 w 11269336"/>
              <a:gd name="connsiteY227" fmla="*/ 2052702 h 2323145"/>
              <a:gd name="connsiteX228" fmla="*/ 2253080 w 11269336"/>
              <a:gd name="connsiteY228" fmla="*/ 2056363 h 2323145"/>
              <a:gd name="connsiteX229" fmla="*/ 2250906 w 11269336"/>
              <a:gd name="connsiteY229" fmla="*/ 2055654 h 2323145"/>
              <a:gd name="connsiteX230" fmla="*/ 2236905 w 11269336"/>
              <a:gd name="connsiteY230" fmla="*/ 2062882 h 2323145"/>
              <a:gd name="connsiteX231" fmla="*/ 2225830 w 11269336"/>
              <a:gd name="connsiteY231" fmla="*/ 2074027 h 2323145"/>
              <a:gd name="connsiteX232" fmla="*/ 2073776 w 11269336"/>
              <a:gd name="connsiteY232" fmla="*/ 2089244 h 2323145"/>
              <a:gd name="connsiteX233" fmla="*/ 1948256 w 11269336"/>
              <a:gd name="connsiteY233" fmla="*/ 2146616 h 2323145"/>
              <a:gd name="connsiteX234" fmla="*/ 1865582 w 11269336"/>
              <a:gd name="connsiteY234" fmla="*/ 2153738 h 2323145"/>
              <a:gd name="connsiteX235" fmla="*/ 1835210 w 11269336"/>
              <a:gd name="connsiteY235" fmla="*/ 2134244 h 2323145"/>
              <a:gd name="connsiteX236" fmla="*/ 1632661 w 11269336"/>
              <a:gd name="connsiteY236" fmla="*/ 2173882 h 2323145"/>
              <a:gd name="connsiteX237" fmla="*/ 1579590 w 11269336"/>
              <a:gd name="connsiteY237" fmla="*/ 2173680 h 2323145"/>
              <a:gd name="connsiteX238" fmla="*/ 1535601 w 11269336"/>
              <a:gd name="connsiteY238" fmla="*/ 2194590 h 2323145"/>
              <a:gd name="connsiteX239" fmla="*/ 1515594 w 11269336"/>
              <a:gd name="connsiteY239" fmla="*/ 2189622 h 2323145"/>
              <a:gd name="connsiteX240" fmla="*/ 1512113 w 11269336"/>
              <a:gd name="connsiteY240" fmla="*/ 2188534 h 2323145"/>
              <a:gd name="connsiteX241" fmla="*/ 1498838 w 11269336"/>
              <a:gd name="connsiteY241" fmla="*/ 2189213 h 2323145"/>
              <a:gd name="connsiteX242" fmla="*/ 1494279 w 11269336"/>
              <a:gd name="connsiteY242" fmla="*/ 2183112 h 2323145"/>
              <a:gd name="connsiteX243" fmla="*/ 1473714 w 11269336"/>
              <a:gd name="connsiteY243" fmla="*/ 2179625 h 2323145"/>
              <a:gd name="connsiteX244" fmla="*/ 1449503 w 11269336"/>
              <a:gd name="connsiteY244" fmla="*/ 2182633 h 2323145"/>
              <a:gd name="connsiteX245" fmla="*/ 1266687 w 11269336"/>
              <a:gd name="connsiteY245" fmla="*/ 2212688 h 2323145"/>
              <a:gd name="connsiteX246" fmla="*/ 1239614 w 11269336"/>
              <a:gd name="connsiteY246" fmla="*/ 2209727 h 2323145"/>
              <a:gd name="connsiteX247" fmla="*/ 1202436 w 11269336"/>
              <a:gd name="connsiteY247" fmla="*/ 2209817 h 2323145"/>
              <a:gd name="connsiteX248" fmla="*/ 1136097 w 11269336"/>
              <a:gd name="connsiteY248" fmla="*/ 2205112 h 2323145"/>
              <a:gd name="connsiteX249" fmla="*/ 988232 w 11269336"/>
              <a:gd name="connsiteY249" fmla="*/ 2235635 h 2323145"/>
              <a:gd name="connsiteX250" fmla="*/ 981959 w 11269336"/>
              <a:gd name="connsiteY250" fmla="*/ 2231607 h 2323145"/>
              <a:gd name="connsiteX251" fmla="*/ 938600 w 11269336"/>
              <a:gd name="connsiteY251" fmla="*/ 2238113 h 2323145"/>
              <a:gd name="connsiteX252" fmla="*/ 791788 w 11269336"/>
              <a:gd name="connsiteY252" fmla="*/ 2293224 h 2323145"/>
              <a:gd name="connsiteX253" fmla="*/ 706914 w 11269336"/>
              <a:gd name="connsiteY253" fmla="*/ 2305046 h 2323145"/>
              <a:gd name="connsiteX254" fmla="*/ 675971 w 11269336"/>
              <a:gd name="connsiteY254" fmla="*/ 2304030 h 2323145"/>
              <a:gd name="connsiteX255" fmla="*/ 624180 w 11269336"/>
              <a:gd name="connsiteY255" fmla="*/ 2302650 h 2323145"/>
              <a:gd name="connsiteX256" fmla="*/ 583453 w 11269336"/>
              <a:gd name="connsiteY256" fmla="*/ 2288788 h 2323145"/>
              <a:gd name="connsiteX257" fmla="*/ 540946 w 11269336"/>
              <a:gd name="connsiteY257" fmla="*/ 2292721 h 2323145"/>
              <a:gd name="connsiteX258" fmla="*/ 533680 w 11269336"/>
              <a:gd name="connsiteY258" fmla="*/ 2310233 h 2323145"/>
              <a:gd name="connsiteX259" fmla="*/ 487366 w 11269336"/>
              <a:gd name="connsiteY259" fmla="*/ 2309053 h 2323145"/>
              <a:gd name="connsiteX260" fmla="*/ 416820 w 11269336"/>
              <a:gd name="connsiteY260" fmla="*/ 2305443 h 2323145"/>
              <a:gd name="connsiteX261" fmla="*/ 376805 w 11269336"/>
              <a:gd name="connsiteY261" fmla="*/ 2307647 h 2323145"/>
              <a:gd name="connsiteX262" fmla="*/ 266777 w 11269336"/>
              <a:gd name="connsiteY262" fmla="*/ 2309012 h 2323145"/>
              <a:gd name="connsiteX263" fmla="*/ 156013 w 11269336"/>
              <a:gd name="connsiteY263" fmla="*/ 2306832 h 2323145"/>
              <a:gd name="connsiteX264" fmla="*/ 87258 w 11269336"/>
              <a:gd name="connsiteY264" fmla="*/ 2285511 h 2323145"/>
              <a:gd name="connsiteX265" fmla="*/ 23798 w 11269336"/>
              <a:gd name="connsiteY265" fmla="*/ 2281822 h 2323145"/>
              <a:gd name="connsiteX266" fmla="*/ 0 w 11269336"/>
              <a:gd name="connsiteY266" fmla="*/ 2285369 h 2323145"/>
              <a:gd name="connsiteX267" fmla="*/ 0 w 11269336"/>
              <a:gd name="connsiteY26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795998 w 11269336"/>
              <a:gd name="connsiteY29" fmla="*/ 863337 h 2323145"/>
              <a:gd name="connsiteX30" fmla="*/ 8776970 w 11269336"/>
              <a:gd name="connsiteY30" fmla="*/ 885177 h 2323145"/>
              <a:gd name="connsiteX31" fmla="*/ 8755719 w 11269336"/>
              <a:gd name="connsiteY31" fmla="*/ 889754 h 2323145"/>
              <a:gd name="connsiteX32" fmla="*/ 8743257 w 11269336"/>
              <a:gd name="connsiteY32" fmla="*/ 904723 h 2323145"/>
              <a:gd name="connsiteX33" fmla="*/ 8721366 w 11269336"/>
              <a:gd name="connsiteY33" fmla="*/ 904711 h 2323145"/>
              <a:gd name="connsiteX34" fmla="*/ 8678353 w 11269336"/>
              <a:gd name="connsiteY34" fmla="*/ 926318 h 2323145"/>
              <a:gd name="connsiteX35" fmla="*/ 8636849 w 11269336"/>
              <a:gd name="connsiteY35" fmla="*/ 937900 h 2323145"/>
              <a:gd name="connsiteX36" fmla="*/ 8620213 w 11269336"/>
              <a:gd name="connsiteY36" fmla="*/ 943068 h 2323145"/>
              <a:gd name="connsiteX37" fmla="*/ 8612581 w 11269336"/>
              <a:gd name="connsiteY37" fmla="*/ 952695 h 2323145"/>
              <a:gd name="connsiteX38" fmla="*/ 8589038 w 11269336"/>
              <a:gd name="connsiteY38" fmla="*/ 963892 h 2323145"/>
              <a:gd name="connsiteX39" fmla="*/ 8579950 w 11269336"/>
              <a:gd name="connsiteY39" fmla="*/ 960899 h 2323145"/>
              <a:gd name="connsiteX40" fmla="*/ 8579319 w 11269336"/>
              <a:gd name="connsiteY40" fmla="*/ 965630 h 2323145"/>
              <a:gd name="connsiteX41" fmla="*/ 8547429 w 11269336"/>
              <a:gd name="connsiteY41" fmla="*/ 984506 h 2323145"/>
              <a:gd name="connsiteX42" fmla="*/ 8478704 w 11269336"/>
              <a:gd name="connsiteY42" fmla="*/ 1025490 h 2323145"/>
              <a:gd name="connsiteX43" fmla="*/ 8461421 w 11269336"/>
              <a:gd name="connsiteY43" fmla="*/ 1035512 h 2323145"/>
              <a:gd name="connsiteX44" fmla="*/ 8445003 w 11269336"/>
              <a:gd name="connsiteY44" fmla="*/ 1036851 h 2323145"/>
              <a:gd name="connsiteX45" fmla="*/ 8357350 w 11269336"/>
              <a:gd name="connsiteY45" fmla="*/ 1060213 h 2323145"/>
              <a:gd name="connsiteX46" fmla="*/ 8335565 w 11269336"/>
              <a:gd name="connsiteY46" fmla="*/ 1061151 h 2323145"/>
              <a:gd name="connsiteX47" fmla="*/ 8325267 w 11269336"/>
              <a:gd name="connsiteY47" fmla="*/ 1055919 h 2323145"/>
              <a:gd name="connsiteX48" fmla="*/ 8293586 w 11269336"/>
              <a:gd name="connsiteY48" fmla="*/ 1076144 h 2323145"/>
              <a:gd name="connsiteX49" fmla="*/ 8242405 w 11269336"/>
              <a:gd name="connsiteY49" fmla="*/ 1095960 h 2323145"/>
              <a:gd name="connsiteX50" fmla="*/ 8197391 w 11269336"/>
              <a:gd name="connsiteY50" fmla="*/ 1107746 h 2323145"/>
              <a:gd name="connsiteX51" fmla="*/ 8081474 w 11269336"/>
              <a:gd name="connsiteY51" fmla="*/ 1130125 h 2323145"/>
              <a:gd name="connsiteX52" fmla="*/ 8053585 w 11269336"/>
              <a:gd name="connsiteY52" fmla="*/ 1129169 h 2323145"/>
              <a:gd name="connsiteX53" fmla="*/ 8038422 w 11269336"/>
              <a:gd name="connsiteY53" fmla="*/ 1119092 h 2323145"/>
              <a:gd name="connsiteX54" fmla="*/ 8029450 w 11269336"/>
              <a:gd name="connsiteY54" fmla="*/ 1125592 h 2323145"/>
              <a:gd name="connsiteX55" fmla="*/ 7959552 w 11269336"/>
              <a:gd name="connsiteY55" fmla="*/ 1140188 h 2323145"/>
              <a:gd name="connsiteX56" fmla="*/ 7914188 w 11269336"/>
              <a:gd name="connsiteY56" fmla="*/ 1150862 h 2323145"/>
              <a:gd name="connsiteX57" fmla="*/ 7914918 w 11269336"/>
              <a:gd name="connsiteY57" fmla="*/ 1168758 h 2323145"/>
              <a:gd name="connsiteX58" fmla="*/ 7875510 w 11269336"/>
              <a:gd name="connsiteY58" fmla="*/ 1183153 h 2323145"/>
              <a:gd name="connsiteX59" fmla="*/ 7829932 w 11269336"/>
              <a:gd name="connsiteY59" fmla="*/ 1180782 h 2323145"/>
              <a:gd name="connsiteX60" fmla="*/ 7779182 w 11269336"/>
              <a:gd name="connsiteY60" fmla="*/ 1192665 h 2323145"/>
              <a:gd name="connsiteX61" fmla="*/ 7748774 w 11269336"/>
              <a:gd name="connsiteY61" fmla="*/ 1199586 h 2323145"/>
              <a:gd name="connsiteX62" fmla="*/ 7671846 w 11269336"/>
              <a:gd name="connsiteY62" fmla="*/ 1231966 h 2323145"/>
              <a:gd name="connsiteX63" fmla="*/ 7554146 w 11269336"/>
              <a:gd name="connsiteY63" fmla="*/ 1319748 h 2323145"/>
              <a:gd name="connsiteX64" fmla="*/ 7515052 w 11269336"/>
              <a:gd name="connsiteY64" fmla="*/ 1336718 h 2323145"/>
              <a:gd name="connsiteX65" fmla="*/ 7507193 w 11269336"/>
              <a:gd name="connsiteY65" fmla="*/ 1334617 h 2323145"/>
              <a:gd name="connsiteX66" fmla="*/ 7461694 w 11269336"/>
              <a:gd name="connsiteY66" fmla="*/ 1375866 h 2323145"/>
              <a:gd name="connsiteX67" fmla="*/ 7377571 w 11269336"/>
              <a:gd name="connsiteY67" fmla="*/ 1400128 h 2323145"/>
              <a:gd name="connsiteX68" fmla="*/ 7311261 w 11269336"/>
              <a:gd name="connsiteY68" fmla="*/ 1412652 h 2323145"/>
              <a:gd name="connsiteX69" fmla="*/ 7275307 w 11269336"/>
              <a:gd name="connsiteY69" fmla="*/ 1422171 h 2323145"/>
              <a:gd name="connsiteX70" fmla="*/ 7247783 w 11269336"/>
              <a:gd name="connsiteY70" fmla="*/ 1426330 h 2323145"/>
              <a:gd name="connsiteX71" fmla="*/ 7185047 w 11269336"/>
              <a:gd name="connsiteY71" fmla="*/ 1451812 h 2323145"/>
              <a:gd name="connsiteX72" fmla="*/ 7084117 w 11269336"/>
              <a:gd name="connsiteY72" fmla="*/ 1500281 h 2323145"/>
              <a:gd name="connsiteX73" fmla="*/ 7062011 w 11269336"/>
              <a:gd name="connsiteY73" fmla="*/ 1509183 h 2323145"/>
              <a:gd name="connsiteX74" fmla="*/ 7040555 w 11269336"/>
              <a:gd name="connsiteY74" fmla="*/ 1511207 h 2323145"/>
              <a:gd name="connsiteX75" fmla="*/ 7033438 w 11269336"/>
              <a:gd name="connsiteY75" fmla="*/ 1506772 h 2323145"/>
              <a:gd name="connsiteX76" fmla="*/ 7020886 w 11269336"/>
              <a:gd name="connsiteY76" fmla="*/ 1510764 h 2323145"/>
              <a:gd name="connsiteX77" fmla="*/ 7017033 w 11269336"/>
              <a:gd name="connsiteY77" fmla="*/ 1510650 h 2323145"/>
              <a:gd name="connsiteX78" fmla="*/ 6995460 w 11269336"/>
              <a:gd name="connsiteY78" fmla="*/ 1511173 h 2323145"/>
              <a:gd name="connsiteX79" fmla="*/ 6962144 w 11269336"/>
              <a:gd name="connsiteY79" fmla="*/ 1541508 h 2323145"/>
              <a:gd name="connsiteX80" fmla="*/ 6910674 w 11269336"/>
              <a:gd name="connsiteY80" fmla="*/ 1554793 h 2323145"/>
              <a:gd name="connsiteX81" fmla="*/ 6732152 w 11269336"/>
              <a:gd name="connsiteY81" fmla="*/ 1642538 h 2323145"/>
              <a:gd name="connsiteX82" fmla="*/ 6694106 w 11269336"/>
              <a:gd name="connsiteY82" fmla="*/ 1632377 h 2323145"/>
              <a:gd name="connsiteX83" fmla="*/ 6617223 w 11269336"/>
              <a:gd name="connsiteY83" fmla="*/ 1659889 h 2323145"/>
              <a:gd name="connsiteX84" fmla="*/ 6521138 w 11269336"/>
              <a:gd name="connsiteY84" fmla="*/ 1744340 h 2323145"/>
              <a:gd name="connsiteX85" fmla="*/ 6380677 w 11269336"/>
              <a:gd name="connsiteY85" fmla="*/ 1796883 h 2323145"/>
              <a:gd name="connsiteX86" fmla="*/ 6374897 w 11269336"/>
              <a:gd name="connsiteY86" fmla="*/ 1809910 h 2323145"/>
              <a:gd name="connsiteX87" fmla="*/ 6364545 w 11269336"/>
              <a:gd name="connsiteY87" fmla="*/ 1820090 h 2323145"/>
              <a:gd name="connsiteX88" fmla="*/ 6362126 w 11269336"/>
              <a:gd name="connsiteY88" fmla="*/ 1819991 h 2323145"/>
              <a:gd name="connsiteX89" fmla="*/ 6346673 w 11269336"/>
              <a:gd name="connsiteY89" fmla="*/ 1827824 h 2323145"/>
              <a:gd name="connsiteX90" fmla="*/ 6345588 w 11269336"/>
              <a:gd name="connsiteY90" fmla="*/ 1832232 h 2323145"/>
              <a:gd name="connsiteX91" fmla="*/ 6335708 w 11269336"/>
              <a:gd name="connsiteY91" fmla="*/ 1838451 h 2323145"/>
              <a:gd name="connsiteX92" fmla="*/ 6318182 w 11269336"/>
              <a:gd name="connsiteY92" fmla="*/ 1852975 h 2323145"/>
              <a:gd name="connsiteX93" fmla="*/ 6313084 w 11269336"/>
              <a:gd name="connsiteY93" fmla="*/ 1853561 h 2323145"/>
              <a:gd name="connsiteX94" fmla="*/ 6283816 w 11269336"/>
              <a:gd name="connsiteY94" fmla="*/ 1872148 h 2323145"/>
              <a:gd name="connsiteX95" fmla="*/ 6282550 w 11269336"/>
              <a:gd name="connsiteY95" fmla="*/ 1871392 h 2323145"/>
              <a:gd name="connsiteX96" fmla="*/ 6270527 w 11269336"/>
              <a:gd name="connsiteY96" fmla="*/ 1872208 h 2323145"/>
              <a:gd name="connsiteX97" fmla="*/ 6249518 w 11269336"/>
              <a:gd name="connsiteY97" fmla="*/ 1876079 h 2323145"/>
              <a:gd name="connsiteX98" fmla="*/ 6190386 w 11269336"/>
              <a:gd name="connsiteY98" fmla="*/ 1872478 h 2323145"/>
              <a:gd name="connsiteX99" fmla="*/ 6159777 w 11269336"/>
              <a:gd name="connsiteY99" fmla="*/ 1891745 h 2323145"/>
              <a:gd name="connsiteX100" fmla="*/ 6153131 w 11269336"/>
              <a:gd name="connsiteY100" fmla="*/ 1895079 h 2323145"/>
              <a:gd name="connsiteX101" fmla="*/ 6152798 w 11269336"/>
              <a:gd name="connsiteY101" fmla="*/ 1894920 h 2323145"/>
              <a:gd name="connsiteX102" fmla="*/ 6145388 w 11269336"/>
              <a:gd name="connsiteY102" fmla="*/ 1897990 h 2323145"/>
              <a:gd name="connsiteX103" fmla="*/ 6141014 w 11269336"/>
              <a:gd name="connsiteY103" fmla="*/ 1901155 h 2323145"/>
              <a:gd name="connsiteX104" fmla="*/ 6128122 w 11269336"/>
              <a:gd name="connsiteY104" fmla="*/ 1907623 h 2323145"/>
              <a:gd name="connsiteX105" fmla="*/ 6122351 w 11269336"/>
              <a:gd name="connsiteY105" fmla="*/ 1908359 h 2323145"/>
              <a:gd name="connsiteX106" fmla="*/ 6064750 w 11269336"/>
              <a:gd name="connsiteY106" fmla="*/ 1896394 h 2323145"/>
              <a:gd name="connsiteX107" fmla="*/ 5964230 w 11269336"/>
              <a:gd name="connsiteY107" fmla="*/ 1910038 h 2323145"/>
              <a:gd name="connsiteX108" fmla="*/ 5865399 w 11269336"/>
              <a:gd name="connsiteY108" fmla="*/ 1926966 h 2323145"/>
              <a:gd name="connsiteX109" fmla="*/ 5829951 w 11269336"/>
              <a:gd name="connsiteY109" fmla="*/ 1934755 h 2323145"/>
              <a:gd name="connsiteX110" fmla="*/ 5765285 w 11269336"/>
              <a:gd name="connsiteY110" fmla="*/ 1941322 h 2323145"/>
              <a:gd name="connsiteX111" fmla="*/ 5734750 w 11269336"/>
              <a:gd name="connsiteY111" fmla="*/ 1939793 h 2323145"/>
              <a:gd name="connsiteX112" fmla="*/ 5733569 w 11269336"/>
              <a:gd name="connsiteY112" fmla="*/ 1940505 h 2323145"/>
              <a:gd name="connsiteX113" fmla="*/ 5730329 w 11269336"/>
              <a:gd name="connsiteY113" fmla="*/ 1937845 h 2323145"/>
              <a:gd name="connsiteX114" fmla="*/ 5724661 w 11269336"/>
              <a:gd name="connsiteY114" fmla="*/ 1937455 h 2323145"/>
              <a:gd name="connsiteX115" fmla="*/ 5710186 w 11269336"/>
              <a:gd name="connsiteY115" fmla="*/ 1941370 h 2323145"/>
              <a:gd name="connsiteX116" fmla="*/ 5704910 w 11269336"/>
              <a:gd name="connsiteY116" fmla="*/ 1943663 h 2323145"/>
              <a:gd name="connsiteX117" fmla="*/ 5696836 w 11269336"/>
              <a:gd name="connsiteY117" fmla="*/ 1945271 h 2323145"/>
              <a:gd name="connsiteX118" fmla="*/ 5696583 w 11269336"/>
              <a:gd name="connsiteY118" fmla="*/ 1945050 h 2323145"/>
              <a:gd name="connsiteX119" fmla="*/ 5689123 w 11269336"/>
              <a:gd name="connsiteY119" fmla="*/ 1947067 h 2323145"/>
              <a:gd name="connsiteX120" fmla="*/ 5653291 w 11269336"/>
              <a:gd name="connsiteY120" fmla="*/ 1960245 h 2323145"/>
              <a:gd name="connsiteX121" fmla="*/ 5599385 w 11269336"/>
              <a:gd name="connsiteY121" fmla="*/ 1945198 h 2323145"/>
              <a:gd name="connsiteX122" fmla="*/ 5578300 w 11269336"/>
              <a:gd name="connsiteY122" fmla="*/ 1944963 h 2323145"/>
              <a:gd name="connsiteX123" fmla="*/ 5566758 w 11269336"/>
              <a:gd name="connsiteY123" fmla="*/ 1943441 h 2323145"/>
              <a:gd name="connsiteX124" fmla="*/ 5565857 w 11269336"/>
              <a:gd name="connsiteY124" fmla="*/ 1942445 h 2323145"/>
              <a:gd name="connsiteX125" fmla="*/ 5531534 w 11269336"/>
              <a:gd name="connsiteY125" fmla="*/ 1955208 h 2323145"/>
              <a:gd name="connsiteX126" fmla="*/ 5526552 w 11269336"/>
              <a:gd name="connsiteY126" fmla="*/ 1954799 h 2323145"/>
              <a:gd name="connsiteX127" fmla="*/ 5504723 w 11269336"/>
              <a:gd name="connsiteY127" fmla="*/ 1965811 h 2323145"/>
              <a:gd name="connsiteX128" fmla="*/ 5493156 w 11269336"/>
              <a:gd name="connsiteY128" fmla="*/ 1970063 h 2323145"/>
              <a:gd name="connsiteX129" fmla="*/ 5490486 w 11269336"/>
              <a:gd name="connsiteY129" fmla="*/ 1974227 h 2323145"/>
              <a:gd name="connsiteX130" fmla="*/ 5473107 w 11269336"/>
              <a:gd name="connsiteY130" fmla="*/ 1979001 h 2323145"/>
              <a:gd name="connsiteX131" fmla="*/ 5470885 w 11269336"/>
              <a:gd name="connsiteY131" fmla="*/ 1978432 h 2323145"/>
              <a:gd name="connsiteX132" fmla="*/ 5457393 w 11269336"/>
              <a:gd name="connsiteY132" fmla="*/ 1986525 h 2323145"/>
              <a:gd name="connsiteX133" fmla="*/ 5447102 w 11269336"/>
              <a:gd name="connsiteY133" fmla="*/ 1998329 h 2323145"/>
              <a:gd name="connsiteX134" fmla="*/ 5159151 w 11269336"/>
              <a:gd name="connsiteY134" fmla="*/ 2029640 h 2323145"/>
              <a:gd name="connsiteX135" fmla="*/ 5041688 w 11269336"/>
              <a:gd name="connsiteY135" fmla="*/ 2022334 h 2323145"/>
              <a:gd name="connsiteX136" fmla="*/ 4860988 w 11269336"/>
              <a:gd name="connsiteY136" fmla="*/ 2135698 h 2323145"/>
              <a:gd name="connsiteX137" fmla="*/ 4807902 w 11269336"/>
              <a:gd name="connsiteY137" fmla="*/ 2138894 h 2323145"/>
              <a:gd name="connsiteX138" fmla="*/ 4765388 w 11269336"/>
              <a:gd name="connsiteY138" fmla="*/ 2162525 h 2323145"/>
              <a:gd name="connsiteX139" fmla="*/ 4745033 w 11269336"/>
              <a:gd name="connsiteY139" fmla="*/ 2158859 h 2323145"/>
              <a:gd name="connsiteX140" fmla="*/ 4741475 w 11269336"/>
              <a:gd name="connsiteY140" fmla="*/ 2157998 h 2323145"/>
              <a:gd name="connsiteX141" fmla="*/ 4728247 w 11269336"/>
              <a:gd name="connsiteY141" fmla="*/ 2159526 h 2323145"/>
              <a:gd name="connsiteX142" fmla="*/ 4723263 w 11269336"/>
              <a:gd name="connsiteY142" fmla="*/ 2153742 h 2323145"/>
              <a:gd name="connsiteX143" fmla="*/ 4702453 w 11269336"/>
              <a:gd name="connsiteY143" fmla="*/ 2151586 h 2323145"/>
              <a:gd name="connsiteX144" fmla="*/ 4678455 w 11269336"/>
              <a:gd name="connsiteY144" fmla="*/ 2156131 h 2323145"/>
              <a:gd name="connsiteX145" fmla="*/ 4593061 w 11269336"/>
              <a:gd name="connsiteY145" fmla="*/ 2171597 h 2323145"/>
              <a:gd name="connsiteX146" fmla="*/ 4579902 w 11269336"/>
              <a:gd name="connsiteY146" fmla="*/ 2177927 h 2323145"/>
              <a:gd name="connsiteX147" fmla="*/ 4533444 w 11269336"/>
              <a:gd name="connsiteY147" fmla="*/ 2181200 h 2323145"/>
              <a:gd name="connsiteX148" fmla="*/ 4492832 w 11269336"/>
              <a:gd name="connsiteY148" fmla="*/ 2188033 h 2323145"/>
              <a:gd name="connsiteX149" fmla="*/ 4467257 w 11269336"/>
              <a:gd name="connsiteY149" fmla="*/ 2196121 h 2323145"/>
              <a:gd name="connsiteX150" fmla="*/ 4459937 w 11269336"/>
              <a:gd name="connsiteY150" fmla="*/ 2195182 h 2323145"/>
              <a:gd name="connsiteX151" fmla="*/ 4433312 w 11269336"/>
              <a:gd name="connsiteY151" fmla="*/ 2199004 h 2323145"/>
              <a:gd name="connsiteX152" fmla="*/ 4420601 w 11269336"/>
              <a:gd name="connsiteY152" fmla="*/ 2205158 h 2323145"/>
              <a:gd name="connsiteX153" fmla="*/ 4405765 w 11269336"/>
              <a:gd name="connsiteY153" fmla="*/ 2199902 h 2323145"/>
              <a:gd name="connsiteX154" fmla="*/ 4401354 w 11269336"/>
              <a:gd name="connsiteY154" fmla="*/ 2194745 h 2323145"/>
              <a:gd name="connsiteX155" fmla="*/ 4383151 w 11269336"/>
              <a:gd name="connsiteY155" fmla="*/ 2201140 h 2323145"/>
              <a:gd name="connsiteX156" fmla="*/ 4366646 w 11269336"/>
              <a:gd name="connsiteY156" fmla="*/ 2198564 h 2323145"/>
              <a:gd name="connsiteX157" fmla="*/ 4354009 w 11269336"/>
              <a:gd name="connsiteY157" fmla="*/ 2204984 h 2323145"/>
              <a:gd name="connsiteX158" fmla="*/ 4348284 w 11269336"/>
              <a:gd name="connsiteY158" fmla="*/ 2205270 h 2323145"/>
              <a:gd name="connsiteX159" fmla="*/ 4333906 w 11269336"/>
              <a:gd name="connsiteY159" fmla="*/ 2205251 h 2323145"/>
              <a:gd name="connsiteX160" fmla="*/ 4308819 w 11269336"/>
              <a:gd name="connsiteY160" fmla="*/ 2203822 h 2323145"/>
              <a:gd name="connsiteX161" fmla="*/ 4301210 w 11269336"/>
              <a:gd name="connsiteY161" fmla="*/ 2204456 h 2323145"/>
              <a:gd name="connsiteX162" fmla="*/ 4283095 w 11269336"/>
              <a:gd name="connsiteY162" fmla="*/ 2198177 h 2323145"/>
              <a:gd name="connsiteX163" fmla="*/ 4250119 w 11269336"/>
              <a:gd name="connsiteY163" fmla="*/ 2196342 h 2323145"/>
              <a:gd name="connsiteX164" fmla="*/ 4189203 w 11269336"/>
              <a:gd name="connsiteY164" fmla="*/ 2178994 h 2323145"/>
              <a:gd name="connsiteX165" fmla="*/ 4154035 w 11269336"/>
              <a:gd name="connsiteY165" fmla="*/ 2171950 h 2323145"/>
              <a:gd name="connsiteX166" fmla="*/ 4129569 w 11269336"/>
              <a:gd name="connsiteY166" fmla="*/ 2163850 h 2323145"/>
              <a:gd name="connsiteX167" fmla="*/ 4061250 w 11269336"/>
              <a:gd name="connsiteY167" fmla="*/ 2159236 h 2323145"/>
              <a:gd name="connsiteX168" fmla="*/ 3945480 w 11269336"/>
              <a:gd name="connsiteY168" fmla="*/ 2158279 h 2323145"/>
              <a:gd name="connsiteX169" fmla="*/ 3921468 w 11269336"/>
              <a:gd name="connsiteY169" fmla="*/ 2156588 h 2323145"/>
              <a:gd name="connsiteX170" fmla="*/ 3903348 w 11269336"/>
              <a:gd name="connsiteY170" fmla="*/ 2149220 h 2323145"/>
              <a:gd name="connsiteX171" fmla="*/ 3901342 w 11269336"/>
              <a:gd name="connsiteY171" fmla="*/ 2142355 h 2323145"/>
              <a:gd name="connsiteX172" fmla="*/ 3888539 w 11269336"/>
              <a:gd name="connsiteY172" fmla="*/ 2140476 h 2323145"/>
              <a:gd name="connsiteX173" fmla="*/ 3885662 w 11269336"/>
              <a:gd name="connsiteY173" fmla="*/ 2138740 h 2323145"/>
              <a:gd name="connsiteX174" fmla="*/ 3868627 w 11269336"/>
              <a:gd name="connsiteY174" fmla="*/ 2130023 h 2323145"/>
              <a:gd name="connsiteX175" fmla="*/ 3819177 w 11269336"/>
              <a:gd name="connsiteY175" fmla="*/ 2142111 h 2323145"/>
              <a:gd name="connsiteX176" fmla="*/ 3769100 w 11269336"/>
              <a:gd name="connsiteY176" fmla="*/ 2131731 h 2323145"/>
              <a:gd name="connsiteX177" fmla="*/ 3562752 w 11269336"/>
              <a:gd name="connsiteY177" fmla="*/ 2131785 h 2323145"/>
              <a:gd name="connsiteX178" fmla="*/ 3541402 w 11269336"/>
              <a:gd name="connsiteY178" fmla="*/ 2106821 h 2323145"/>
              <a:gd name="connsiteX179" fmla="*/ 3365341 w 11269336"/>
              <a:gd name="connsiteY179" fmla="*/ 2077638 h 2323145"/>
              <a:gd name="connsiteX180" fmla="*/ 3170922 w 11269336"/>
              <a:gd name="connsiteY180" fmla="*/ 2115957 h 2323145"/>
              <a:gd name="connsiteX181" fmla="*/ 3156256 w 11269336"/>
              <a:gd name="connsiteY181" fmla="*/ 2124773 h 2323145"/>
              <a:gd name="connsiteX182" fmla="*/ 3140298 w 11269336"/>
              <a:gd name="connsiteY182" fmla="*/ 2129182 h 2323145"/>
              <a:gd name="connsiteX183" fmla="*/ 3138514 w 11269336"/>
              <a:gd name="connsiteY183" fmla="*/ 2128069 h 2323145"/>
              <a:gd name="connsiteX184" fmla="*/ 3120467 w 11269336"/>
              <a:gd name="connsiteY184" fmla="*/ 2128281 h 2323145"/>
              <a:gd name="connsiteX185" fmla="*/ 3116175 w 11269336"/>
              <a:gd name="connsiteY185" fmla="*/ 2131633 h 2323145"/>
              <a:gd name="connsiteX186" fmla="*/ 3103685 w 11269336"/>
              <a:gd name="connsiteY186" fmla="*/ 2132814 h 2323145"/>
              <a:gd name="connsiteX187" fmla="*/ 3078794 w 11269336"/>
              <a:gd name="connsiteY187" fmla="*/ 2137935 h 2323145"/>
              <a:gd name="connsiteX188" fmla="*/ 3074407 w 11269336"/>
              <a:gd name="connsiteY188" fmla="*/ 2136274 h 2323145"/>
              <a:gd name="connsiteX189" fmla="*/ 3037285 w 11269336"/>
              <a:gd name="connsiteY189" fmla="*/ 2139919 h 2323145"/>
              <a:gd name="connsiteX190" fmla="*/ 3036901 w 11269336"/>
              <a:gd name="connsiteY190" fmla="*/ 2138726 h 2323145"/>
              <a:gd name="connsiteX191" fmla="*/ 3026996 w 11269336"/>
              <a:gd name="connsiteY191" fmla="*/ 2134322 h 2323145"/>
              <a:gd name="connsiteX192" fmla="*/ 3007772 w 11269336"/>
              <a:gd name="connsiteY192" fmla="*/ 2128742 h 2323145"/>
              <a:gd name="connsiteX193" fmla="*/ 2965030 w 11269336"/>
              <a:gd name="connsiteY193" fmla="*/ 2100494 h 2323145"/>
              <a:gd name="connsiteX194" fmla="*/ 2926342 w 11269336"/>
              <a:gd name="connsiteY194" fmla="*/ 2104155 h 2323145"/>
              <a:gd name="connsiteX195" fmla="*/ 2918608 w 11269336"/>
              <a:gd name="connsiteY195" fmla="*/ 2104215 h 2323145"/>
              <a:gd name="connsiteX196" fmla="*/ 2918475 w 11269336"/>
              <a:gd name="connsiteY196" fmla="*/ 2103937 h 2323145"/>
              <a:gd name="connsiteX197" fmla="*/ 2910360 w 11269336"/>
              <a:gd name="connsiteY197" fmla="*/ 2103444 h 2323145"/>
              <a:gd name="connsiteX198" fmla="*/ 2904507 w 11269336"/>
              <a:gd name="connsiteY198" fmla="*/ 2104326 h 2323145"/>
              <a:gd name="connsiteX199" fmla="*/ 2889503 w 11269336"/>
              <a:gd name="connsiteY199" fmla="*/ 2104443 h 2323145"/>
              <a:gd name="connsiteX200" fmla="*/ 2884480 w 11269336"/>
              <a:gd name="connsiteY200" fmla="*/ 2102626 h 2323145"/>
              <a:gd name="connsiteX201" fmla="*/ 2882689 w 11269336"/>
              <a:gd name="connsiteY201" fmla="*/ 2099228 h 2323145"/>
              <a:gd name="connsiteX202" fmla="*/ 2881291 w 11269336"/>
              <a:gd name="connsiteY202" fmla="*/ 2099618 h 2323145"/>
              <a:gd name="connsiteX203" fmla="*/ 2853979 w 11269336"/>
              <a:gd name="connsiteY203" fmla="*/ 2090388 h 2323145"/>
              <a:gd name="connsiteX204" fmla="*/ 2791790 w 11269336"/>
              <a:gd name="connsiteY204" fmla="*/ 2080332 h 2323145"/>
              <a:gd name="connsiteX205" fmla="*/ 2755844 w 11269336"/>
              <a:gd name="connsiteY205" fmla="*/ 2078874 h 2323145"/>
              <a:gd name="connsiteX206" fmla="*/ 2657742 w 11269336"/>
              <a:gd name="connsiteY206" fmla="*/ 2070179 h 2323145"/>
              <a:gd name="connsiteX207" fmla="*/ 2559549 w 11269336"/>
              <a:gd name="connsiteY207" fmla="*/ 2057873 h 2323145"/>
              <a:gd name="connsiteX208" fmla="*/ 2512054 w 11269336"/>
              <a:gd name="connsiteY208" fmla="*/ 2031671 h 2323145"/>
              <a:gd name="connsiteX209" fmla="*/ 2506437 w 11269336"/>
              <a:gd name="connsiteY209" fmla="*/ 2030918 h 2323145"/>
              <a:gd name="connsiteX210" fmla="*/ 2491752 w 11269336"/>
              <a:gd name="connsiteY210" fmla="*/ 2033906 h 2323145"/>
              <a:gd name="connsiteX211" fmla="*/ 2486338 w 11269336"/>
              <a:gd name="connsiteY211" fmla="*/ 2035862 h 2323145"/>
              <a:gd name="connsiteX212" fmla="*/ 2478186 w 11269336"/>
              <a:gd name="connsiteY212" fmla="*/ 2036953 h 2323145"/>
              <a:gd name="connsiteX213" fmla="*/ 2477950 w 11269336"/>
              <a:gd name="connsiteY213" fmla="*/ 2036715 h 2323145"/>
              <a:gd name="connsiteX214" fmla="*/ 2470381 w 11269336"/>
              <a:gd name="connsiteY214" fmla="*/ 2038256 h 2323145"/>
              <a:gd name="connsiteX215" fmla="*/ 2433781 w 11269336"/>
              <a:gd name="connsiteY215" fmla="*/ 2049140 h 2323145"/>
              <a:gd name="connsiteX216" fmla="*/ 2381172 w 11269336"/>
              <a:gd name="connsiteY216" fmla="*/ 2030645 h 2323145"/>
              <a:gd name="connsiteX217" fmla="*/ 2360198 w 11269336"/>
              <a:gd name="connsiteY217" fmla="*/ 2029059 h 2323145"/>
              <a:gd name="connsiteX218" fmla="*/ 2348815 w 11269336"/>
              <a:gd name="connsiteY218" fmla="*/ 2026798 h 2323145"/>
              <a:gd name="connsiteX219" fmla="*/ 2347988 w 11269336"/>
              <a:gd name="connsiteY219" fmla="*/ 2025745 h 2323145"/>
              <a:gd name="connsiteX220" fmla="*/ 2312920 w 11269336"/>
              <a:gd name="connsiteY220" fmla="*/ 2036311 h 2323145"/>
              <a:gd name="connsiteX221" fmla="*/ 2307986 w 11269336"/>
              <a:gd name="connsiteY221" fmla="*/ 2035583 h 2323145"/>
              <a:gd name="connsiteX222" fmla="*/ 2285481 w 11269336"/>
              <a:gd name="connsiteY222" fmla="*/ 2045197 h 2323145"/>
              <a:gd name="connsiteX223" fmla="*/ 2273666 w 11269336"/>
              <a:gd name="connsiteY223" fmla="*/ 2048710 h 2323145"/>
              <a:gd name="connsiteX224" fmla="*/ 2270719 w 11269336"/>
              <a:gd name="connsiteY224" fmla="*/ 2052702 h 2323145"/>
              <a:gd name="connsiteX225" fmla="*/ 2253080 w 11269336"/>
              <a:gd name="connsiteY225" fmla="*/ 2056363 h 2323145"/>
              <a:gd name="connsiteX226" fmla="*/ 2250906 w 11269336"/>
              <a:gd name="connsiteY226" fmla="*/ 2055654 h 2323145"/>
              <a:gd name="connsiteX227" fmla="*/ 2236905 w 11269336"/>
              <a:gd name="connsiteY227" fmla="*/ 2062882 h 2323145"/>
              <a:gd name="connsiteX228" fmla="*/ 2225830 w 11269336"/>
              <a:gd name="connsiteY228" fmla="*/ 2074027 h 2323145"/>
              <a:gd name="connsiteX229" fmla="*/ 2073776 w 11269336"/>
              <a:gd name="connsiteY229" fmla="*/ 2089244 h 2323145"/>
              <a:gd name="connsiteX230" fmla="*/ 1948256 w 11269336"/>
              <a:gd name="connsiteY230" fmla="*/ 2146616 h 2323145"/>
              <a:gd name="connsiteX231" fmla="*/ 1865582 w 11269336"/>
              <a:gd name="connsiteY231" fmla="*/ 2153738 h 2323145"/>
              <a:gd name="connsiteX232" fmla="*/ 1835210 w 11269336"/>
              <a:gd name="connsiteY232" fmla="*/ 2134244 h 2323145"/>
              <a:gd name="connsiteX233" fmla="*/ 1632661 w 11269336"/>
              <a:gd name="connsiteY233" fmla="*/ 2173882 h 2323145"/>
              <a:gd name="connsiteX234" fmla="*/ 1579590 w 11269336"/>
              <a:gd name="connsiteY234" fmla="*/ 2173680 h 2323145"/>
              <a:gd name="connsiteX235" fmla="*/ 1535601 w 11269336"/>
              <a:gd name="connsiteY235" fmla="*/ 2194590 h 2323145"/>
              <a:gd name="connsiteX236" fmla="*/ 1515594 w 11269336"/>
              <a:gd name="connsiteY236" fmla="*/ 2189622 h 2323145"/>
              <a:gd name="connsiteX237" fmla="*/ 1512113 w 11269336"/>
              <a:gd name="connsiteY237" fmla="*/ 2188534 h 2323145"/>
              <a:gd name="connsiteX238" fmla="*/ 1498838 w 11269336"/>
              <a:gd name="connsiteY238" fmla="*/ 2189213 h 2323145"/>
              <a:gd name="connsiteX239" fmla="*/ 1494279 w 11269336"/>
              <a:gd name="connsiteY239" fmla="*/ 2183112 h 2323145"/>
              <a:gd name="connsiteX240" fmla="*/ 1473714 w 11269336"/>
              <a:gd name="connsiteY240" fmla="*/ 2179625 h 2323145"/>
              <a:gd name="connsiteX241" fmla="*/ 1449503 w 11269336"/>
              <a:gd name="connsiteY241" fmla="*/ 2182633 h 2323145"/>
              <a:gd name="connsiteX242" fmla="*/ 1266687 w 11269336"/>
              <a:gd name="connsiteY242" fmla="*/ 2212688 h 2323145"/>
              <a:gd name="connsiteX243" fmla="*/ 1239614 w 11269336"/>
              <a:gd name="connsiteY243" fmla="*/ 2209727 h 2323145"/>
              <a:gd name="connsiteX244" fmla="*/ 1202436 w 11269336"/>
              <a:gd name="connsiteY244" fmla="*/ 2209817 h 2323145"/>
              <a:gd name="connsiteX245" fmla="*/ 1136097 w 11269336"/>
              <a:gd name="connsiteY245" fmla="*/ 2205112 h 2323145"/>
              <a:gd name="connsiteX246" fmla="*/ 988232 w 11269336"/>
              <a:gd name="connsiteY246" fmla="*/ 2235635 h 2323145"/>
              <a:gd name="connsiteX247" fmla="*/ 981959 w 11269336"/>
              <a:gd name="connsiteY247" fmla="*/ 2231607 h 2323145"/>
              <a:gd name="connsiteX248" fmla="*/ 938600 w 11269336"/>
              <a:gd name="connsiteY248" fmla="*/ 2238113 h 2323145"/>
              <a:gd name="connsiteX249" fmla="*/ 791788 w 11269336"/>
              <a:gd name="connsiteY249" fmla="*/ 2293224 h 2323145"/>
              <a:gd name="connsiteX250" fmla="*/ 706914 w 11269336"/>
              <a:gd name="connsiteY250" fmla="*/ 2305046 h 2323145"/>
              <a:gd name="connsiteX251" fmla="*/ 675971 w 11269336"/>
              <a:gd name="connsiteY251" fmla="*/ 2304030 h 2323145"/>
              <a:gd name="connsiteX252" fmla="*/ 624180 w 11269336"/>
              <a:gd name="connsiteY252" fmla="*/ 2302650 h 2323145"/>
              <a:gd name="connsiteX253" fmla="*/ 583453 w 11269336"/>
              <a:gd name="connsiteY253" fmla="*/ 2288788 h 2323145"/>
              <a:gd name="connsiteX254" fmla="*/ 540946 w 11269336"/>
              <a:gd name="connsiteY254" fmla="*/ 2292721 h 2323145"/>
              <a:gd name="connsiteX255" fmla="*/ 533680 w 11269336"/>
              <a:gd name="connsiteY255" fmla="*/ 2310233 h 2323145"/>
              <a:gd name="connsiteX256" fmla="*/ 487366 w 11269336"/>
              <a:gd name="connsiteY256" fmla="*/ 2309053 h 2323145"/>
              <a:gd name="connsiteX257" fmla="*/ 416820 w 11269336"/>
              <a:gd name="connsiteY257" fmla="*/ 2305443 h 2323145"/>
              <a:gd name="connsiteX258" fmla="*/ 376805 w 11269336"/>
              <a:gd name="connsiteY258" fmla="*/ 2307647 h 2323145"/>
              <a:gd name="connsiteX259" fmla="*/ 266777 w 11269336"/>
              <a:gd name="connsiteY259" fmla="*/ 2309012 h 2323145"/>
              <a:gd name="connsiteX260" fmla="*/ 156013 w 11269336"/>
              <a:gd name="connsiteY260" fmla="*/ 2306832 h 2323145"/>
              <a:gd name="connsiteX261" fmla="*/ 87258 w 11269336"/>
              <a:gd name="connsiteY261" fmla="*/ 2285511 h 2323145"/>
              <a:gd name="connsiteX262" fmla="*/ 23798 w 11269336"/>
              <a:gd name="connsiteY262" fmla="*/ 2281822 h 2323145"/>
              <a:gd name="connsiteX263" fmla="*/ 0 w 11269336"/>
              <a:gd name="connsiteY263" fmla="*/ 2285369 h 2323145"/>
              <a:gd name="connsiteX264" fmla="*/ 0 w 11269336"/>
              <a:gd name="connsiteY26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9062863 w 11269336"/>
              <a:gd name="connsiteY22" fmla="*/ 754656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33444 w 11269336"/>
              <a:gd name="connsiteY144" fmla="*/ 2181200 h 2323145"/>
              <a:gd name="connsiteX145" fmla="*/ 4492832 w 11269336"/>
              <a:gd name="connsiteY145" fmla="*/ 2188033 h 2323145"/>
              <a:gd name="connsiteX146" fmla="*/ 4467257 w 11269336"/>
              <a:gd name="connsiteY146" fmla="*/ 2196121 h 2323145"/>
              <a:gd name="connsiteX147" fmla="*/ 4459937 w 11269336"/>
              <a:gd name="connsiteY147" fmla="*/ 2195182 h 2323145"/>
              <a:gd name="connsiteX148" fmla="*/ 4433312 w 11269336"/>
              <a:gd name="connsiteY148" fmla="*/ 2199004 h 2323145"/>
              <a:gd name="connsiteX149" fmla="*/ 4420601 w 11269336"/>
              <a:gd name="connsiteY149" fmla="*/ 2205158 h 2323145"/>
              <a:gd name="connsiteX150" fmla="*/ 4405765 w 11269336"/>
              <a:gd name="connsiteY150" fmla="*/ 2199902 h 2323145"/>
              <a:gd name="connsiteX151" fmla="*/ 4401354 w 11269336"/>
              <a:gd name="connsiteY151" fmla="*/ 2194745 h 2323145"/>
              <a:gd name="connsiteX152" fmla="*/ 4383151 w 11269336"/>
              <a:gd name="connsiteY152" fmla="*/ 2201140 h 2323145"/>
              <a:gd name="connsiteX153" fmla="*/ 4366646 w 11269336"/>
              <a:gd name="connsiteY153" fmla="*/ 2198564 h 2323145"/>
              <a:gd name="connsiteX154" fmla="*/ 4354009 w 11269336"/>
              <a:gd name="connsiteY154" fmla="*/ 2204984 h 2323145"/>
              <a:gd name="connsiteX155" fmla="*/ 4348284 w 11269336"/>
              <a:gd name="connsiteY155" fmla="*/ 2205270 h 2323145"/>
              <a:gd name="connsiteX156" fmla="*/ 4333906 w 11269336"/>
              <a:gd name="connsiteY156" fmla="*/ 2205251 h 2323145"/>
              <a:gd name="connsiteX157" fmla="*/ 4308819 w 11269336"/>
              <a:gd name="connsiteY157" fmla="*/ 2203822 h 2323145"/>
              <a:gd name="connsiteX158" fmla="*/ 4301210 w 11269336"/>
              <a:gd name="connsiteY158" fmla="*/ 2204456 h 2323145"/>
              <a:gd name="connsiteX159" fmla="*/ 4283095 w 11269336"/>
              <a:gd name="connsiteY159" fmla="*/ 2198177 h 2323145"/>
              <a:gd name="connsiteX160" fmla="*/ 4250119 w 11269336"/>
              <a:gd name="connsiteY160" fmla="*/ 2196342 h 2323145"/>
              <a:gd name="connsiteX161" fmla="*/ 4189203 w 11269336"/>
              <a:gd name="connsiteY161" fmla="*/ 2178994 h 2323145"/>
              <a:gd name="connsiteX162" fmla="*/ 4154035 w 11269336"/>
              <a:gd name="connsiteY162" fmla="*/ 2171950 h 2323145"/>
              <a:gd name="connsiteX163" fmla="*/ 4129569 w 11269336"/>
              <a:gd name="connsiteY163" fmla="*/ 2163850 h 2323145"/>
              <a:gd name="connsiteX164" fmla="*/ 4061250 w 11269336"/>
              <a:gd name="connsiteY164" fmla="*/ 2159236 h 2323145"/>
              <a:gd name="connsiteX165" fmla="*/ 3945480 w 11269336"/>
              <a:gd name="connsiteY165" fmla="*/ 2158279 h 2323145"/>
              <a:gd name="connsiteX166" fmla="*/ 3921468 w 11269336"/>
              <a:gd name="connsiteY166" fmla="*/ 2156588 h 2323145"/>
              <a:gd name="connsiteX167" fmla="*/ 3903348 w 11269336"/>
              <a:gd name="connsiteY167" fmla="*/ 2149220 h 2323145"/>
              <a:gd name="connsiteX168" fmla="*/ 3901342 w 11269336"/>
              <a:gd name="connsiteY168" fmla="*/ 2142355 h 2323145"/>
              <a:gd name="connsiteX169" fmla="*/ 3888539 w 11269336"/>
              <a:gd name="connsiteY169" fmla="*/ 2140476 h 2323145"/>
              <a:gd name="connsiteX170" fmla="*/ 3885662 w 11269336"/>
              <a:gd name="connsiteY170" fmla="*/ 2138740 h 2323145"/>
              <a:gd name="connsiteX171" fmla="*/ 3868627 w 11269336"/>
              <a:gd name="connsiteY171" fmla="*/ 2130023 h 2323145"/>
              <a:gd name="connsiteX172" fmla="*/ 3819177 w 11269336"/>
              <a:gd name="connsiteY172" fmla="*/ 2142111 h 2323145"/>
              <a:gd name="connsiteX173" fmla="*/ 3769100 w 11269336"/>
              <a:gd name="connsiteY173" fmla="*/ 2131731 h 2323145"/>
              <a:gd name="connsiteX174" fmla="*/ 3562752 w 11269336"/>
              <a:gd name="connsiteY174" fmla="*/ 2131785 h 2323145"/>
              <a:gd name="connsiteX175" fmla="*/ 3541402 w 11269336"/>
              <a:gd name="connsiteY175" fmla="*/ 2106821 h 2323145"/>
              <a:gd name="connsiteX176" fmla="*/ 3365341 w 11269336"/>
              <a:gd name="connsiteY176" fmla="*/ 2077638 h 2323145"/>
              <a:gd name="connsiteX177" fmla="*/ 3170922 w 11269336"/>
              <a:gd name="connsiteY177" fmla="*/ 2115957 h 2323145"/>
              <a:gd name="connsiteX178" fmla="*/ 3156256 w 11269336"/>
              <a:gd name="connsiteY178" fmla="*/ 2124773 h 2323145"/>
              <a:gd name="connsiteX179" fmla="*/ 3140298 w 11269336"/>
              <a:gd name="connsiteY179" fmla="*/ 2129182 h 2323145"/>
              <a:gd name="connsiteX180" fmla="*/ 3138514 w 11269336"/>
              <a:gd name="connsiteY180" fmla="*/ 2128069 h 2323145"/>
              <a:gd name="connsiteX181" fmla="*/ 3120467 w 11269336"/>
              <a:gd name="connsiteY181" fmla="*/ 2128281 h 2323145"/>
              <a:gd name="connsiteX182" fmla="*/ 3116175 w 11269336"/>
              <a:gd name="connsiteY182" fmla="*/ 2131633 h 2323145"/>
              <a:gd name="connsiteX183" fmla="*/ 3103685 w 11269336"/>
              <a:gd name="connsiteY183" fmla="*/ 2132814 h 2323145"/>
              <a:gd name="connsiteX184" fmla="*/ 3078794 w 11269336"/>
              <a:gd name="connsiteY184" fmla="*/ 2137935 h 2323145"/>
              <a:gd name="connsiteX185" fmla="*/ 3074407 w 11269336"/>
              <a:gd name="connsiteY185" fmla="*/ 2136274 h 2323145"/>
              <a:gd name="connsiteX186" fmla="*/ 3037285 w 11269336"/>
              <a:gd name="connsiteY186" fmla="*/ 2139919 h 2323145"/>
              <a:gd name="connsiteX187" fmla="*/ 3036901 w 11269336"/>
              <a:gd name="connsiteY187" fmla="*/ 2138726 h 2323145"/>
              <a:gd name="connsiteX188" fmla="*/ 3026996 w 11269336"/>
              <a:gd name="connsiteY188" fmla="*/ 2134322 h 2323145"/>
              <a:gd name="connsiteX189" fmla="*/ 3007772 w 11269336"/>
              <a:gd name="connsiteY189" fmla="*/ 2128742 h 2323145"/>
              <a:gd name="connsiteX190" fmla="*/ 2965030 w 11269336"/>
              <a:gd name="connsiteY190" fmla="*/ 2100494 h 2323145"/>
              <a:gd name="connsiteX191" fmla="*/ 2926342 w 11269336"/>
              <a:gd name="connsiteY191" fmla="*/ 2104155 h 2323145"/>
              <a:gd name="connsiteX192" fmla="*/ 2918608 w 11269336"/>
              <a:gd name="connsiteY192" fmla="*/ 2104215 h 2323145"/>
              <a:gd name="connsiteX193" fmla="*/ 2918475 w 11269336"/>
              <a:gd name="connsiteY193" fmla="*/ 2103937 h 2323145"/>
              <a:gd name="connsiteX194" fmla="*/ 2910360 w 11269336"/>
              <a:gd name="connsiteY194" fmla="*/ 2103444 h 2323145"/>
              <a:gd name="connsiteX195" fmla="*/ 2904507 w 11269336"/>
              <a:gd name="connsiteY195" fmla="*/ 2104326 h 2323145"/>
              <a:gd name="connsiteX196" fmla="*/ 2889503 w 11269336"/>
              <a:gd name="connsiteY196" fmla="*/ 2104443 h 2323145"/>
              <a:gd name="connsiteX197" fmla="*/ 2884480 w 11269336"/>
              <a:gd name="connsiteY197" fmla="*/ 2102626 h 2323145"/>
              <a:gd name="connsiteX198" fmla="*/ 2882689 w 11269336"/>
              <a:gd name="connsiteY198" fmla="*/ 2099228 h 2323145"/>
              <a:gd name="connsiteX199" fmla="*/ 2881291 w 11269336"/>
              <a:gd name="connsiteY199" fmla="*/ 2099618 h 2323145"/>
              <a:gd name="connsiteX200" fmla="*/ 2853979 w 11269336"/>
              <a:gd name="connsiteY200" fmla="*/ 2090388 h 2323145"/>
              <a:gd name="connsiteX201" fmla="*/ 2791790 w 11269336"/>
              <a:gd name="connsiteY201" fmla="*/ 2080332 h 2323145"/>
              <a:gd name="connsiteX202" fmla="*/ 2755844 w 11269336"/>
              <a:gd name="connsiteY202" fmla="*/ 2078874 h 2323145"/>
              <a:gd name="connsiteX203" fmla="*/ 2657742 w 11269336"/>
              <a:gd name="connsiteY203" fmla="*/ 2070179 h 2323145"/>
              <a:gd name="connsiteX204" fmla="*/ 2559549 w 11269336"/>
              <a:gd name="connsiteY204" fmla="*/ 2057873 h 2323145"/>
              <a:gd name="connsiteX205" fmla="*/ 2512054 w 11269336"/>
              <a:gd name="connsiteY205" fmla="*/ 2031671 h 2323145"/>
              <a:gd name="connsiteX206" fmla="*/ 2506437 w 11269336"/>
              <a:gd name="connsiteY206" fmla="*/ 2030918 h 2323145"/>
              <a:gd name="connsiteX207" fmla="*/ 2491752 w 11269336"/>
              <a:gd name="connsiteY207" fmla="*/ 2033906 h 2323145"/>
              <a:gd name="connsiteX208" fmla="*/ 2486338 w 11269336"/>
              <a:gd name="connsiteY208" fmla="*/ 2035862 h 2323145"/>
              <a:gd name="connsiteX209" fmla="*/ 2478186 w 11269336"/>
              <a:gd name="connsiteY209" fmla="*/ 2036953 h 2323145"/>
              <a:gd name="connsiteX210" fmla="*/ 2477950 w 11269336"/>
              <a:gd name="connsiteY210" fmla="*/ 2036715 h 2323145"/>
              <a:gd name="connsiteX211" fmla="*/ 2470381 w 11269336"/>
              <a:gd name="connsiteY211" fmla="*/ 2038256 h 2323145"/>
              <a:gd name="connsiteX212" fmla="*/ 2433781 w 11269336"/>
              <a:gd name="connsiteY212" fmla="*/ 2049140 h 2323145"/>
              <a:gd name="connsiteX213" fmla="*/ 2381172 w 11269336"/>
              <a:gd name="connsiteY213" fmla="*/ 2030645 h 2323145"/>
              <a:gd name="connsiteX214" fmla="*/ 2360198 w 11269336"/>
              <a:gd name="connsiteY214" fmla="*/ 2029059 h 2323145"/>
              <a:gd name="connsiteX215" fmla="*/ 2348815 w 11269336"/>
              <a:gd name="connsiteY215" fmla="*/ 2026798 h 2323145"/>
              <a:gd name="connsiteX216" fmla="*/ 2347988 w 11269336"/>
              <a:gd name="connsiteY216" fmla="*/ 2025745 h 2323145"/>
              <a:gd name="connsiteX217" fmla="*/ 2312920 w 11269336"/>
              <a:gd name="connsiteY217" fmla="*/ 2036311 h 2323145"/>
              <a:gd name="connsiteX218" fmla="*/ 2307986 w 11269336"/>
              <a:gd name="connsiteY218" fmla="*/ 2035583 h 2323145"/>
              <a:gd name="connsiteX219" fmla="*/ 2285481 w 11269336"/>
              <a:gd name="connsiteY219" fmla="*/ 2045197 h 2323145"/>
              <a:gd name="connsiteX220" fmla="*/ 2273666 w 11269336"/>
              <a:gd name="connsiteY220" fmla="*/ 2048710 h 2323145"/>
              <a:gd name="connsiteX221" fmla="*/ 2270719 w 11269336"/>
              <a:gd name="connsiteY221" fmla="*/ 2052702 h 2323145"/>
              <a:gd name="connsiteX222" fmla="*/ 2253080 w 11269336"/>
              <a:gd name="connsiteY222" fmla="*/ 2056363 h 2323145"/>
              <a:gd name="connsiteX223" fmla="*/ 2250906 w 11269336"/>
              <a:gd name="connsiteY223" fmla="*/ 2055654 h 2323145"/>
              <a:gd name="connsiteX224" fmla="*/ 2236905 w 11269336"/>
              <a:gd name="connsiteY224" fmla="*/ 2062882 h 2323145"/>
              <a:gd name="connsiteX225" fmla="*/ 2225830 w 11269336"/>
              <a:gd name="connsiteY225" fmla="*/ 2074027 h 2323145"/>
              <a:gd name="connsiteX226" fmla="*/ 2073776 w 11269336"/>
              <a:gd name="connsiteY226" fmla="*/ 2089244 h 2323145"/>
              <a:gd name="connsiteX227" fmla="*/ 1948256 w 11269336"/>
              <a:gd name="connsiteY227" fmla="*/ 2146616 h 2323145"/>
              <a:gd name="connsiteX228" fmla="*/ 1865582 w 11269336"/>
              <a:gd name="connsiteY228" fmla="*/ 2153738 h 2323145"/>
              <a:gd name="connsiteX229" fmla="*/ 1835210 w 11269336"/>
              <a:gd name="connsiteY229" fmla="*/ 2134244 h 2323145"/>
              <a:gd name="connsiteX230" fmla="*/ 1632661 w 11269336"/>
              <a:gd name="connsiteY230" fmla="*/ 2173882 h 2323145"/>
              <a:gd name="connsiteX231" fmla="*/ 1579590 w 11269336"/>
              <a:gd name="connsiteY231" fmla="*/ 2173680 h 2323145"/>
              <a:gd name="connsiteX232" fmla="*/ 1535601 w 11269336"/>
              <a:gd name="connsiteY232" fmla="*/ 2194590 h 2323145"/>
              <a:gd name="connsiteX233" fmla="*/ 1515594 w 11269336"/>
              <a:gd name="connsiteY233" fmla="*/ 2189622 h 2323145"/>
              <a:gd name="connsiteX234" fmla="*/ 1512113 w 11269336"/>
              <a:gd name="connsiteY234" fmla="*/ 2188534 h 2323145"/>
              <a:gd name="connsiteX235" fmla="*/ 1498838 w 11269336"/>
              <a:gd name="connsiteY235" fmla="*/ 2189213 h 2323145"/>
              <a:gd name="connsiteX236" fmla="*/ 1494279 w 11269336"/>
              <a:gd name="connsiteY236" fmla="*/ 2183112 h 2323145"/>
              <a:gd name="connsiteX237" fmla="*/ 1473714 w 11269336"/>
              <a:gd name="connsiteY237" fmla="*/ 2179625 h 2323145"/>
              <a:gd name="connsiteX238" fmla="*/ 1449503 w 11269336"/>
              <a:gd name="connsiteY238" fmla="*/ 2182633 h 2323145"/>
              <a:gd name="connsiteX239" fmla="*/ 1266687 w 11269336"/>
              <a:gd name="connsiteY239" fmla="*/ 2212688 h 2323145"/>
              <a:gd name="connsiteX240" fmla="*/ 1239614 w 11269336"/>
              <a:gd name="connsiteY240" fmla="*/ 2209727 h 2323145"/>
              <a:gd name="connsiteX241" fmla="*/ 1202436 w 11269336"/>
              <a:gd name="connsiteY241" fmla="*/ 2209817 h 2323145"/>
              <a:gd name="connsiteX242" fmla="*/ 1136097 w 11269336"/>
              <a:gd name="connsiteY242" fmla="*/ 2205112 h 2323145"/>
              <a:gd name="connsiteX243" fmla="*/ 988232 w 11269336"/>
              <a:gd name="connsiteY243" fmla="*/ 2235635 h 2323145"/>
              <a:gd name="connsiteX244" fmla="*/ 981959 w 11269336"/>
              <a:gd name="connsiteY244" fmla="*/ 2231607 h 2323145"/>
              <a:gd name="connsiteX245" fmla="*/ 938600 w 11269336"/>
              <a:gd name="connsiteY245" fmla="*/ 2238113 h 2323145"/>
              <a:gd name="connsiteX246" fmla="*/ 791788 w 11269336"/>
              <a:gd name="connsiteY246" fmla="*/ 2293224 h 2323145"/>
              <a:gd name="connsiteX247" fmla="*/ 706914 w 11269336"/>
              <a:gd name="connsiteY247" fmla="*/ 2305046 h 2323145"/>
              <a:gd name="connsiteX248" fmla="*/ 675971 w 11269336"/>
              <a:gd name="connsiteY248" fmla="*/ 2304030 h 2323145"/>
              <a:gd name="connsiteX249" fmla="*/ 624180 w 11269336"/>
              <a:gd name="connsiteY249" fmla="*/ 2302650 h 2323145"/>
              <a:gd name="connsiteX250" fmla="*/ 583453 w 11269336"/>
              <a:gd name="connsiteY250" fmla="*/ 2288788 h 2323145"/>
              <a:gd name="connsiteX251" fmla="*/ 540946 w 11269336"/>
              <a:gd name="connsiteY251" fmla="*/ 2292721 h 2323145"/>
              <a:gd name="connsiteX252" fmla="*/ 533680 w 11269336"/>
              <a:gd name="connsiteY252" fmla="*/ 2310233 h 2323145"/>
              <a:gd name="connsiteX253" fmla="*/ 487366 w 11269336"/>
              <a:gd name="connsiteY253" fmla="*/ 2309053 h 2323145"/>
              <a:gd name="connsiteX254" fmla="*/ 416820 w 11269336"/>
              <a:gd name="connsiteY254" fmla="*/ 2305443 h 2323145"/>
              <a:gd name="connsiteX255" fmla="*/ 376805 w 11269336"/>
              <a:gd name="connsiteY255" fmla="*/ 2307647 h 2323145"/>
              <a:gd name="connsiteX256" fmla="*/ 266777 w 11269336"/>
              <a:gd name="connsiteY256" fmla="*/ 2309012 h 2323145"/>
              <a:gd name="connsiteX257" fmla="*/ 156013 w 11269336"/>
              <a:gd name="connsiteY257" fmla="*/ 2306832 h 2323145"/>
              <a:gd name="connsiteX258" fmla="*/ 87258 w 11269336"/>
              <a:gd name="connsiteY258" fmla="*/ 2285511 h 2323145"/>
              <a:gd name="connsiteX259" fmla="*/ 23798 w 11269336"/>
              <a:gd name="connsiteY259" fmla="*/ 2281822 h 2323145"/>
              <a:gd name="connsiteX260" fmla="*/ 0 w 11269336"/>
              <a:gd name="connsiteY260" fmla="*/ 2285369 h 2323145"/>
              <a:gd name="connsiteX261" fmla="*/ 0 w 11269336"/>
              <a:gd name="connsiteY26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593061 w 11269336"/>
              <a:gd name="connsiteY142" fmla="*/ 2171597 h 2323145"/>
              <a:gd name="connsiteX143" fmla="*/ 4533444 w 11269336"/>
              <a:gd name="connsiteY143" fmla="*/ 2181200 h 2323145"/>
              <a:gd name="connsiteX144" fmla="*/ 4492832 w 11269336"/>
              <a:gd name="connsiteY144" fmla="*/ 2188033 h 2323145"/>
              <a:gd name="connsiteX145" fmla="*/ 4467257 w 11269336"/>
              <a:gd name="connsiteY145" fmla="*/ 2196121 h 2323145"/>
              <a:gd name="connsiteX146" fmla="*/ 4459937 w 11269336"/>
              <a:gd name="connsiteY146" fmla="*/ 2195182 h 2323145"/>
              <a:gd name="connsiteX147" fmla="*/ 4433312 w 11269336"/>
              <a:gd name="connsiteY147" fmla="*/ 2199004 h 2323145"/>
              <a:gd name="connsiteX148" fmla="*/ 4420601 w 11269336"/>
              <a:gd name="connsiteY148" fmla="*/ 2205158 h 2323145"/>
              <a:gd name="connsiteX149" fmla="*/ 4405765 w 11269336"/>
              <a:gd name="connsiteY149" fmla="*/ 2199902 h 2323145"/>
              <a:gd name="connsiteX150" fmla="*/ 4401354 w 11269336"/>
              <a:gd name="connsiteY150" fmla="*/ 2194745 h 2323145"/>
              <a:gd name="connsiteX151" fmla="*/ 4383151 w 11269336"/>
              <a:gd name="connsiteY151" fmla="*/ 2201140 h 2323145"/>
              <a:gd name="connsiteX152" fmla="*/ 4366646 w 11269336"/>
              <a:gd name="connsiteY152" fmla="*/ 2198564 h 2323145"/>
              <a:gd name="connsiteX153" fmla="*/ 4354009 w 11269336"/>
              <a:gd name="connsiteY153" fmla="*/ 2204984 h 2323145"/>
              <a:gd name="connsiteX154" fmla="*/ 4348284 w 11269336"/>
              <a:gd name="connsiteY154" fmla="*/ 2205270 h 2323145"/>
              <a:gd name="connsiteX155" fmla="*/ 4333906 w 11269336"/>
              <a:gd name="connsiteY155" fmla="*/ 2205251 h 2323145"/>
              <a:gd name="connsiteX156" fmla="*/ 4308819 w 11269336"/>
              <a:gd name="connsiteY156" fmla="*/ 2203822 h 2323145"/>
              <a:gd name="connsiteX157" fmla="*/ 4301210 w 11269336"/>
              <a:gd name="connsiteY157" fmla="*/ 2204456 h 2323145"/>
              <a:gd name="connsiteX158" fmla="*/ 4283095 w 11269336"/>
              <a:gd name="connsiteY158" fmla="*/ 2198177 h 2323145"/>
              <a:gd name="connsiteX159" fmla="*/ 4250119 w 11269336"/>
              <a:gd name="connsiteY159" fmla="*/ 2196342 h 2323145"/>
              <a:gd name="connsiteX160" fmla="*/ 4189203 w 11269336"/>
              <a:gd name="connsiteY160" fmla="*/ 2178994 h 2323145"/>
              <a:gd name="connsiteX161" fmla="*/ 4154035 w 11269336"/>
              <a:gd name="connsiteY161" fmla="*/ 2171950 h 2323145"/>
              <a:gd name="connsiteX162" fmla="*/ 4129569 w 11269336"/>
              <a:gd name="connsiteY162" fmla="*/ 2163850 h 2323145"/>
              <a:gd name="connsiteX163" fmla="*/ 4061250 w 11269336"/>
              <a:gd name="connsiteY163" fmla="*/ 2159236 h 2323145"/>
              <a:gd name="connsiteX164" fmla="*/ 3945480 w 11269336"/>
              <a:gd name="connsiteY164" fmla="*/ 2158279 h 2323145"/>
              <a:gd name="connsiteX165" fmla="*/ 3921468 w 11269336"/>
              <a:gd name="connsiteY165" fmla="*/ 2156588 h 2323145"/>
              <a:gd name="connsiteX166" fmla="*/ 3903348 w 11269336"/>
              <a:gd name="connsiteY166" fmla="*/ 2149220 h 2323145"/>
              <a:gd name="connsiteX167" fmla="*/ 3901342 w 11269336"/>
              <a:gd name="connsiteY167" fmla="*/ 2142355 h 2323145"/>
              <a:gd name="connsiteX168" fmla="*/ 3888539 w 11269336"/>
              <a:gd name="connsiteY168" fmla="*/ 2140476 h 2323145"/>
              <a:gd name="connsiteX169" fmla="*/ 3885662 w 11269336"/>
              <a:gd name="connsiteY169" fmla="*/ 2138740 h 2323145"/>
              <a:gd name="connsiteX170" fmla="*/ 3868627 w 11269336"/>
              <a:gd name="connsiteY170" fmla="*/ 2130023 h 2323145"/>
              <a:gd name="connsiteX171" fmla="*/ 3819177 w 11269336"/>
              <a:gd name="connsiteY171" fmla="*/ 2142111 h 2323145"/>
              <a:gd name="connsiteX172" fmla="*/ 3769100 w 11269336"/>
              <a:gd name="connsiteY172" fmla="*/ 2131731 h 2323145"/>
              <a:gd name="connsiteX173" fmla="*/ 3562752 w 11269336"/>
              <a:gd name="connsiteY173" fmla="*/ 2131785 h 2323145"/>
              <a:gd name="connsiteX174" fmla="*/ 3541402 w 11269336"/>
              <a:gd name="connsiteY174" fmla="*/ 2106821 h 2323145"/>
              <a:gd name="connsiteX175" fmla="*/ 3365341 w 11269336"/>
              <a:gd name="connsiteY175" fmla="*/ 2077638 h 2323145"/>
              <a:gd name="connsiteX176" fmla="*/ 3170922 w 11269336"/>
              <a:gd name="connsiteY176" fmla="*/ 2115957 h 2323145"/>
              <a:gd name="connsiteX177" fmla="*/ 3156256 w 11269336"/>
              <a:gd name="connsiteY177" fmla="*/ 2124773 h 2323145"/>
              <a:gd name="connsiteX178" fmla="*/ 3140298 w 11269336"/>
              <a:gd name="connsiteY178" fmla="*/ 2129182 h 2323145"/>
              <a:gd name="connsiteX179" fmla="*/ 3138514 w 11269336"/>
              <a:gd name="connsiteY179" fmla="*/ 2128069 h 2323145"/>
              <a:gd name="connsiteX180" fmla="*/ 3120467 w 11269336"/>
              <a:gd name="connsiteY180" fmla="*/ 2128281 h 2323145"/>
              <a:gd name="connsiteX181" fmla="*/ 3116175 w 11269336"/>
              <a:gd name="connsiteY181" fmla="*/ 2131633 h 2323145"/>
              <a:gd name="connsiteX182" fmla="*/ 3103685 w 11269336"/>
              <a:gd name="connsiteY182" fmla="*/ 2132814 h 2323145"/>
              <a:gd name="connsiteX183" fmla="*/ 3078794 w 11269336"/>
              <a:gd name="connsiteY183" fmla="*/ 2137935 h 2323145"/>
              <a:gd name="connsiteX184" fmla="*/ 3074407 w 11269336"/>
              <a:gd name="connsiteY184" fmla="*/ 2136274 h 2323145"/>
              <a:gd name="connsiteX185" fmla="*/ 3037285 w 11269336"/>
              <a:gd name="connsiteY185" fmla="*/ 2139919 h 2323145"/>
              <a:gd name="connsiteX186" fmla="*/ 3036901 w 11269336"/>
              <a:gd name="connsiteY186" fmla="*/ 2138726 h 2323145"/>
              <a:gd name="connsiteX187" fmla="*/ 3026996 w 11269336"/>
              <a:gd name="connsiteY187" fmla="*/ 2134322 h 2323145"/>
              <a:gd name="connsiteX188" fmla="*/ 3007772 w 11269336"/>
              <a:gd name="connsiteY188" fmla="*/ 2128742 h 2323145"/>
              <a:gd name="connsiteX189" fmla="*/ 2965030 w 11269336"/>
              <a:gd name="connsiteY189" fmla="*/ 2100494 h 2323145"/>
              <a:gd name="connsiteX190" fmla="*/ 2926342 w 11269336"/>
              <a:gd name="connsiteY190" fmla="*/ 2104155 h 2323145"/>
              <a:gd name="connsiteX191" fmla="*/ 2918608 w 11269336"/>
              <a:gd name="connsiteY191" fmla="*/ 2104215 h 2323145"/>
              <a:gd name="connsiteX192" fmla="*/ 2918475 w 11269336"/>
              <a:gd name="connsiteY192" fmla="*/ 2103937 h 2323145"/>
              <a:gd name="connsiteX193" fmla="*/ 2910360 w 11269336"/>
              <a:gd name="connsiteY193" fmla="*/ 2103444 h 2323145"/>
              <a:gd name="connsiteX194" fmla="*/ 2904507 w 11269336"/>
              <a:gd name="connsiteY194" fmla="*/ 2104326 h 2323145"/>
              <a:gd name="connsiteX195" fmla="*/ 2889503 w 11269336"/>
              <a:gd name="connsiteY195" fmla="*/ 2104443 h 2323145"/>
              <a:gd name="connsiteX196" fmla="*/ 2884480 w 11269336"/>
              <a:gd name="connsiteY196" fmla="*/ 2102626 h 2323145"/>
              <a:gd name="connsiteX197" fmla="*/ 2882689 w 11269336"/>
              <a:gd name="connsiteY197" fmla="*/ 2099228 h 2323145"/>
              <a:gd name="connsiteX198" fmla="*/ 2881291 w 11269336"/>
              <a:gd name="connsiteY198" fmla="*/ 2099618 h 2323145"/>
              <a:gd name="connsiteX199" fmla="*/ 2853979 w 11269336"/>
              <a:gd name="connsiteY199" fmla="*/ 2090388 h 2323145"/>
              <a:gd name="connsiteX200" fmla="*/ 2791790 w 11269336"/>
              <a:gd name="connsiteY200" fmla="*/ 2080332 h 2323145"/>
              <a:gd name="connsiteX201" fmla="*/ 2755844 w 11269336"/>
              <a:gd name="connsiteY201" fmla="*/ 2078874 h 2323145"/>
              <a:gd name="connsiteX202" fmla="*/ 2657742 w 11269336"/>
              <a:gd name="connsiteY202" fmla="*/ 2070179 h 2323145"/>
              <a:gd name="connsiteX203" fmla="*/ 2559549 w 11269336"/>
              <a:gd name="connsiteY203" fmla="*/ 2057873 h 2323145"/>
              <a:gd name="connsiteX204" fmla="*/ 2512054 w 11269336"/>
              <a:gd name="connsiteY204" fmla="*/ 2031671 h 2323145"/>
              <a:gd name="connsiteX205" fmla="*/ 2506437 w 11269336"/>
              <a:gd name="connsiteY205" fmla="*/ 2030918 h 2323145"/>
              <a:gd name="connsiteX206" fmla="*/ 2491752 w 11269336"/>
              <a:gd name="connsiteY206" fmla="*/ 2033906 h 2323145"/>
              <a:gd name="connsiteX207" fmla="*/ 2486338 w 11269336"/>
              <a:gd name="connsiteY207" fmla="*/ 2035862 h 2323145"/>
              <a:gd name="connsiteX208" fmla="*/ 2478186 w 11269336"/>
              <a:gd name="connsiteY208" fmla="*/ 2036953 h 2323145"/>
              <a:gd name="connsiteX209" fmla="*/ 2477950 w 11269336"/>
              <a:gd name="connsiteY209" fmla="*/ 2036715 h 2323145"/>
              <a:gd name="connsiteX210" fmla="*/ 2470381 w 11269336"/>
              <a:gd name="connsiteY210" fmla="*/ 2038256 h 2323145"/>
              <a:gd name="connsiteX211" fmla="*/ 2433781 w 11269336"/>
              <a:gd name="connsiteY211" fmla="*/ 2049140 h 2323145"/>
              <a:gd name="connsiteX212" fmla="*/ 2381172 w 11269336"/>
              <a:gd name="connsiteY212" fmla="*/ 2030645 h 2323145"/>
              <a:gd name="connsiteX213" fmla="*/ 2360198 w 11269336"/>
              <a:gd name="connsiteY213" fmla="*/ 2029059 h 2323145"/>
              <a:gd name="connsiteX214" fmla="*/ 2348815 w 11269336"/>
              <a:gd name="connsiteY214" fmla="*/ 2026798 h 2323145"/>
              <a:gd name="connsiteX215" fmla="*/ 2347988 w 11269336"/>
              <a:gd name="connsiteY215" fmla="*/ 2025745 h 2323145"/>
              <a:gd name="connsiteX216" fmla="*/ 2312920 w 11269336"/>
              <a:gd name="connsiteY216" fmla="*/ 2036311 h 2323145"/>
              <a:gd name="connsiteX217" fmla="*/ 2307986 w 11269336"/>
              <a:gd name="connsiteY217" fmla="*/ 2035583 h 2323145"/>
              <a:gd name="connsiteX218" fmla="*/ 2285481 w 11269336"/>
              <a:gd name="connsiteY218" fmla="*/ 2045197 h 2323145"/>
              <a:gd name="connsiteX219" fmla="*/ 2273666 w 11269336"/>
              <a:gd name="connsiteY219" fmla="*/ 2048710 h 2323145"/>
              <a:gd name="connsiteX220" fmla="*/ 2270719 w 11269336"/>
              <a:gd name="connsiteY220" fmla="*/ 2052702 h 2323145"/>
              <a:gd name="connsiteX221" fmla="*/ 2253080 w 11269336"/>
              <a:gd name="connsiteY221" fmla="*/ 2056363 h 2323145"/>
              <a:gd name="connsiteX222" fmla="*/ 2250906 w 11269336"/>
              <a:gd name="connsiteY222" fmla="*/ 2055654 h 2323145"/>
              <a:gd name="connsiteX223" fmla="*/ 2236905 w 11269336"/>
              <a:gd name="connsiteY223" fmla="*/ 2062882 h 2323145"/>
              <a:gd name="connsiteX224" fmla="*/ 2225830 w 11269336"/>
              <a:gd name="connsiteY224" fmla="*/ 2074027 h 2323145"/>
              <a:gd name="connsiteX225" fmla="*/ 2073776 w 11269336"/>
              <a:gd name="connsiteY225" fmla="*/ 2089244 h 2323145"/>
              <a:gd name="connsiteX226" fmla="*/ 1948256 w 11269336"/>
              <a:gd name="connsiteY226" fmla="*/ 2146616 h 2323145"/>
              <a:gd name="connsiteX227" fmla="*/ 1865582 w 11269336"/>
              <a:gd name="connsiteY227" fmla="*/ 2153738 h 2323145"/>
              <a:gd name="connsiteX228" fmla="*/ 1835210 w 11269336"/>
              <a:gd name="connsiteY228" fmla="*/ 2134244 h 2323145"/>
              <a:gd name="connsiteX229" fmla="*/ 1632661 w 11269336"/>
              <a:gd name="connsiteY229" fmla="*/ 2173882 h 2323145"/>
              <a:gd name="connsiteX230" fmla="*/ 1579590 w 11269336"/>
              <a:gd name="connsiteY230" fmla="*/ 2173680 h 2323145"/>
              <a:gd name="connsiteX231" fmla="*/ 1535601 w 11269336"/>
              <a:gd name="connsiteY231" fmla="*/ 2194590 h 2323145"/>
              <a:gd name="connsiteX232" fmla="*/ 1515594 w 11269336"/>
              <a:gd name="connsiteY232" fmla="*/ 2189622 h 2323145"/>
              <a:gd name="connsiteX233" fmla="*/ 1512113 w 11269336"/>
              <a:gd name="connsiteY233" fmla="*/ 2188534 h 2323145"/>
              <a:gd name="connsiteX234" fmla="*/ 1498838 w 11269336"/>
              <a:gd name="connsiteY234" fmla="*/ 2189213 h 2323145"/>
              <a:gd name="connsiteX235" fmla="*/ 1494279 w 11269336"/>
              <a:gd name="connsiteY235" fmla="*/ 2183112 h 2323145"/>
              <a:gd name="connsiteX236" fmla="*/ 1473714 w 11269336"/>
              <a:gd name="connsiteY236" fmla="*/ 2179625 h 2323145"/>
              <a:gd name="connsiteX237" fmla="*/ 1449503 w 11269336"/>
              <a:gd name="connsiteY237" fmla="*/ 2182633 h 2323145"/>
              <a:gd name="connsiteX238" fmla="*/ 1266687 w 11269336"/>
              <a:gd name="connsiteY238" fmla="*/ 2212688 h 2323145"/>
              <a:gd name="connsiteX239" fmla="*/ 1239614 w 11269336"/>
              <a:gd name="connsiteY239" fmla="*/ 2209727 h 2323145"/>
              <a:gd name="connsiteX240" fmla="*/ 1202436 w 11269336"/>
              <a:gd name="connsiteY240" fmla="*/ 2209817 h 2323145"/>
              <a:gd name="connsiteX241" fmla="*/ 1136097 w 11269336"/>
              <a:gd name="connsiteY241" fmla="*/ 2205112 h 2323145"/>
              <a:gd name="connsiteX242" fmla="*/ 988232 w 11269336"/>
              <a:gd name="connsiteY242" fmla="*/ 2235635 h 2323145"/>
              <a:gd name="connsiteX243" fmla="*/ 981959 w 11269336"/>
              <a:gd name="connsiteY243" fmla="*/ 2231607 h 2323145"/>
              <a:gd name="connsiteX244" fmla="*/ 938600 w 11269336"/>
              <a:gd name="connsiteY244" fmla="*/ 2238113 h 2323145"/>
              <a:gd name="connsiteX245" fmla="*/ 791788 w 11269336"/>
              <a:gd name="connsiteY245" fmla="*/ 2293224 h 2323145"/>
              <a:gd name="connsiteX246" fmla="*/ 706914 w 11269336"/>
              <a:gd name="connsiteY246" fmla="*/ 2305046 h 2323145"/>
              <a:gd name="connsiteX247" fmla="*/ 675971 w 11269336"/>
              <a:gd name="connsiteY247" fmla="*/ 2304030 h 2323145"/>
              <a:gd name="connsiteX248" fmla="*/ 624180 w 11269336"/>
              <a:gd name="connsiteY248" fmla="*/ 2302650 h 2323145"/>
              <a:gd name="connsiteX249" fmla="*/ 583453 w 11269336"/>
              <a:gd name="connsiteY249" fmla="*/ 2288788 h 2323145"/>
              <a:gd name="connsiteX250" fmla="*/ 540946 w 11269336"/>
              <a:gd name="connsiteY250" fmla="*/ 2292721 h 2323145"/>
              <a:gd name="connsiteX251" fmla="*/ 533680 w 11269336"/>
              <a:gd name="connsiteY251" fmla="*/ 2310233 h 2323145"/>
              <a:gd name="connsiteX252" fmla="*/ 487366 w 11269336"/>
              <a:gd name="connsiteY252" fmla="*/ 2309053 h 2323145"/>
              <a:gd name="connsiteX253" fmla="*/ 416820 w 11269336"/>
              <a:gd name="connsiteY253" fmla="*/ 2305443 h 2323145"/>
              <a:gd name="connsiteX254" fmla="*/ 376805 w 11269336"/>
              <a:gd name="connsiteY254" fmla="*/ 2307647 h 2323145"/>
              <a:gd name="connsiteX255" fmla="*/ 266777 w 11269336"/>
              <a:gd name="connsiteY255" fmla="*/ 2309012 h 2323145"/>
              <a:gd name="connsiteX256" fmla="*/ 156013 w 11269336"/>
              <a:gd name="connsiteY256" fmla="*/ 2306832 h 2323145"/>
              <a:gd name="connsiteX257" fmla="*/ 87258 w 11269336"/>
              <a:gd name="connsiteY257" fmla="*/ 2285511 h 2323145"/>
              <a:gd name="connsiteX258" fmla="*/ 23798 w 11269336"/>
              <a:gd name="connsiteY258" fmla="*/ 2281822 h 2323145"/>
              <a:gd name="connsiteX259" fmla="*/ 0 w 11269336"/>
              <a:gd name="connsiteY259" fmla="*/ 2285369 h 2323145"/>
              <a:gd name="connsiteX260" fmla="*/ 0 w 11269336"/>
              <a:gd name="connsiteY26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593061 w 11269336"/>
              <a:gd name="connsiteY141" fmla="*/ 2171597 h 2323145"/>
              <a:gd name="connsiteX142" fmla="*/ 4533444 w 11269336"/>
              <a:gd name="connsiteY142" fmla="*/ 2181200 h 2323145"/>
              <a:gd name="connsiteX143" fmla="*/ 4492832 w 11269336"/>
              <a:gd name="connsiteY143" fmla="*/ 2188033 h 2323145"/>
              <a:gd name="connsiteX144" fmla="*/ 4467257 w 11269336"/>
              <a:gd name="connsiteY144" fmla="*/ 2196121 h 2323145"/>
              <a:gd name="connsiteX145" fmla="*/ 4459937 w 11269336"/>
              <a:gd name="connsiteY145" fmla="*/ 2195182 h 2323145"/>
              <a:gd name="connsiteX146" fmla="*/ 4433312 w 11269336"/>
              <a:gd name="connsiteY146" fmla="*/ 2199004 h 2323145"/>
              <a:gd name="connsiteX147" fmla="*/ 4420601 w 11269336"/>
              <a:gd name="connsiteY147" fmla="*/ 2205158 h 2323145"/>
              <a:gd name="connsiteX148" fmla="*/ 4405765 w 11269336"/>
              <a:gd name="connsiteY148" fmla="*/ 2199902 h 2323145"/>
              <a:gd name="connsiteX149" fmla="*/ 4401354 w 11269336"/>
              <a:gd name="connsiteY149" fmla="*/ 2194745 h 2323145"/>
              <a:gd name="connsiteX150" fmla="*/ 4383151 w 11269336"/>
              <a:gd name="connsiteY150" fmla="*/ 2201140 h 2323145"/>
              <a:gd name="connsiteX151" fmla="*/ 4366646 w 11269336"/>
              <a:gd name="connsiteY151" fmla="*/ 2198564 h 2323145"/>
              <a:gd name="connsiteX152" fmla="*/ 4354009 w 11269336"/>
              <a:gd name="connsiteY152" fmla="*/ 2204984 h 2323145"/>
              <a:gd name="connsiteX153" fmla="*/ 4348284 w 11269336"/>
              <a:gd name="connsiteY153" fmla="*/ 2205270 h 2323145"/>
              <a:gd name="connsiteX154" fmla="*/ 4333906 w 11269336"/>
              <a:gd name="connsiteY154" fmla="*/ 2205251 h 2323145"/>
              <a:gd name="connsiteX155" fmla="*/ 4308819 w 11269336"/>
              <a:gd name="connsiteY155" fmla="*/ 2203822 h 2323145"/>
              <a:gd name="connsiteX156" fmla="*/ 4301210 w 11269336"/>
              <a:gd name="connsiteY156" fmla="*/ 2204456 h 2323145"/>
              <a:gd name="connsiteX157" fmla="*/ 4283095 w 11269336"/>
              <a:gd name="connsiteY157" fmla="*/ 2198177 h 2323145"/>
              <a:gd name="connsiteX158" fmla="*/ 4250119 w 11269336"/>
              <a:gd name="connsiteY158" fmla="*/ 2196342 h 2323145"/>
              <a:gd name="connsiteX159" fmla="*/ 4189203 w 11269336"/>
              <a:gd name="connsiteY159" fmla="*/ 2178994 h 2323145"/>
              <a:gd name="connsiteX160" fmla="*/ 4154035 w 11269336"/>
              <a:gd name="connsiteY160" fmla="*/ 2171950 h 2323145"/>
              <a:gd name="connsiteX161" fmla="*/ 4129569 w 11269336"/>
              <a:gd name="connsiteY161" fmla="*/ 2163850 h 2323145"/>
              <a:gd name="connsiteX162" fmla="*/ 4061250 w 11269336"/>
              <a:gd name="connsiteY162" fmla="*/ 2159236 h 2323145"/>
              <a:gd name="connsiteX163" fmla="*/ 3945480 w 11269336"/>
              <a:gd name="connsiteY163" fmla="*/ 2158279 h 2323145"/>
              <a:gd name="connsiteX164" fmla="*/ 3921468 w 11269336"/>
              <a:gd name="connsiteY164" fmla="*/ 2156588 h 2323145"/>
              <a:gd name="connsiteX165" fmla="*/ 3903348 w 11269336"/>
              <a:gd name="connsiteY165" fmla="*/ 2149220 h 2323145"/>
              <a:gd name="connsiteX166" fmla="*/ 3901342 w 11269336"/>
              <a:gd name="connsiteY166" fmla="*/ 2142355 h 2323145"/>
              <a:gd name="connsiteX167" fmla="*/ 3888539 w 11269336"/>
              <a:gd name="connsiteY167" fmla="*/ 2140476 h 2323145"/>
              <a:gd name="connsiteX168" fmla="*/ 3885662 w 11269336"/>
              <a:gd name="connsiteY168" fmla="*/ 2138740 h 2323145"/>
              <a:gd name="connsiteX169" fmla="*/ 3868627 w 11269336"/>
              <a:gd name="connsiteY169" fmla="*/ 2130023 h 2323145"/>
              <a:gd name="connsiteX170" fmla="*/ 3819177 w 11269336"/>
              <a:gd name="connsiteY170" fmla="*/ 2142111 h 2323145"/>
              <a:gd name="connsiteX171" fmla="*/ 3769100 w 11269336"/>
              <a:gd name="connsiteY171" fmla="*/ 2131731 h 2323145"/>
              <a:gd name="connsiteX172" fmla="*/ 3562752 w 11269336"/>
              <a:gd name="connsiteY172" fmla="*/ 2131785 h 2323145"/>
              <a:gd name="connsiteX173" fmla="*/ 3541402 w 11269336"/>
              <a:gd name="connsiteY173" fmla="*/ 2106821 h 2323145"/>
              <a:gd name="connsiteX174" fmla="*/ 3365341 w 11269336"/>
              <a:gd name="connsiteY174" fmla="*/ 2077638 h 2323145"/>
              <a:gd name="connsiteX175" fmla="*/ 3170922 w 11269336"/>
              <a:gd name="connsiteY175" fmla="*/ 2115957 h 2323145"/>
              <a:gd name="connsiteX176" fmla="*/ 3156256 w 11269336"/>
              <a:gd name="connsiteY176" fmla="*/ 2124773 h 2323145"/>
              <a:gd name="connsiteX177" fmla="*/ 3140298 w 11269336"/>
              <a:gd name="connsiteY177" fmla="*/ 2129182 h 2323145"/>
              <a:gd name="connsiteX178" fmla="*/ 3138514 w 11269336"/>
              <a:gd name="connsiteY178" fmla="*/ 2128069 h 2323145"/>
              <a:gd name="connsiteX179" fmla="*/ 3120467 w 11269336"/>
              <a:gd name="connsiteY179" fmla="*/ 2128281 h 2323145"/>
              <a:gd name="connsiteX180" fmla="*/ 3116175 w 11269336"/>
              <a:gd name="connsiteY180" fmla="*/ 2131633 h 2323145"/>
              <a:gd name="connsiteX181" fmla="*/ 3103685 w 11269336"/>
              <a:gd name="connsiteY181" fmla="*/ 2132814 h 2323145"/>
              <a:gd name="connsiteX182" fmla="*/ 3078794 w 11269336"/>
              <a:gd name="connsiteY182" fmla="*/ 2137935 h 2323145"/>
              <a:gd name="connsiteX183" fmla="*/ 3074407 w 11269336"/>
              <a:gd name="connsiteY183" fmla="*/ 2136274 h 2323145"/>
              <a:gd name="connsiteX184" fmla="*/ 3037285 w 11269336"/>
              <a:gd name="connsiteY184" fmla="*/ 2139919 h 2323145"/>
              <a:gd name="connsiteX185" fmla="*/ 3036901 w 11269336"/>
              <a:gd name="connsiteY185" fmla="*/ 2138726 h 2323145"/>
              <a:gd name="connsiteX186" fmla="*/ 3026996 w 11269336"/>
              <a:gd name="connsiteY186" fmla="*/ 2134322 h 2323145"/>
              <a:gd name="connsiteX187" fmla="*/ 3007772 w 11269336"/>
              <a:gd name="connsiteY187" fmla="*/ 2128742 h 2323145"/>
              <a:gd name="connsiteX188" fmla="*/ 2965030 w 11269336"/>
              <a:gd name="connsiteY188" fmla="*/ 2100494 h 2323145"/>
              <a:gd name="connsiteX189" fmla="*/ 2926342 w 11269336"/>
              <a:gd name="connsiteY189" fmla="*/ 2104155 h 2323145"/>
              <a:gd name="connsiteX190" fmla="*/ 2918608 w 11269336"/>
              <a:gd name="connsiteY190" fmla="*/ 2104215 h 2323145"/>
              <a:gd name="connsiteX191" fmla="*/ 2918475 w 11269336"/>
              <a:gd name="connsiteY191" fmla="*/ 2103937 h 2323145"/>
              <a:gd name="connsiteX192" fmla="*/ 2910360 w 11269336"/>
              <a:gd name="connsiteY192" fmla="*/ 2103444 h 2323145"/>
              <a:gd name="connsiteX193" fmla="*/ 2904507 w 11269336"/>
              <a:gd name="connsiteY193" fmla="*/ 2104326 h 2323145"/>
              <a:gd name="connsiteX194" fmla="*/ 2889503 w 11269336"/>
              <a:gd name="connsiteY194" fmla="*/ 2104443 h 2323145"/>
              <a:gd name="connsiteX195" fmla="*/ 2884480 w 11269336"/>
              <a:gd name="connsiteY195" fmla="*/ 2102626 h 2323145"/>
              <a:gd name="connsiteX196" fmla="*/ 2882689 w 11269336"/>
              <a:gd name="connsiteY196" fmla="*/ 2099228 h 2323145"/>
              <a:gd name="connsiteX197" fmla="*/ 2881291 w 11269336"/>
              <a:gd name="connsiteY197" fmla="*/ 2099618 h 2323145"/>
              <a:gd name="connsiteX198" fmla="*/ 2853979 w 11269336"/>
              <a:gd name="connsiteY198" fmla="*/ 2090388 h 2323145"/>
              <a:gd name="connsiteX199" fmla="*/ 2791790 w 11269336"/>
              <a:gd name="connsiteY199" fmla="*/ 2080332 h 2323145"/>
              <a:gd name="connsiteX200" fmla="*/ 2755844 w 11269336"/>
              <a:gd name="connsiteY200" fmla="*/ 2078874 h 2323145"/>
              <a:gd name="connsiteX201" fmla="*/ 2657742 w 11269336"/>
              <a:gd name="connsiteY201" fmla="*/ 2070179 h 2323145"/>
              <a:gd name="connsiteX202" fmla="*/ 2559549 w 11269336"/>
              <a:gd name="connsiteY202" fmla="*/ 2057873 h 2323145"/>
              <a:gd name="connsiteX203" fmla="*/ 2512054 w 11269336"/>
              <a:gd name="connsiteY203" fmla="*/ 2031671 h 2323145"/>
              <a:gd name="connsiteX204" fmla="*/ 2506437 w 11269336"/>
              <a:gd name="connsiteY204" fmla="*/ 2030918 h 2323145"/>
              <a:gd name="connsiteX205" fmla="*/ 2491752 w 11269336"/>
              <a:gd name="connsiteY205" fmla="*/ 2033906 h 2323145"/>
              <a:gd name="connsiteX206" fmla="*/ 2486338 w 11269336"/>
              <a:gd name="connsiteY206" fmla="*/ 2035862 h 2323145"/>
              <a:gd name="connsiteX207" fmla="*/ 2478186 w 11269336"/>
              <a:gd name="connsiteY207" fmla="*/ 2036953 h 2323145"/>
              <a:gd name="connsiteX208" fmla="*/ 2477950 w 11269336"/>
              <a:gd name="connsiteY208" fmla="*/ 2036715 h 2323145"/>
              <a:gd name="connsiteX209" fmla="*/ 2470381 w 11269336"/>
              <a:gd name="connsiteY209" fmla="*/ 2038256 h 2323145"/>
              <a:gd name="connsiteX210" fmla="*/ 2433781 w 11269336"/>
              <a:gd name="connsiteY210" fmla="*/ 2049140 h 2323145"/>
              <a:gd name="connsiteX211" fmla="*/ 2381172 w 11269336"/>
              <a:gd name="connsiteY211" fmla="*/ 2030645 h 2323145"/>
              <a:gd name="connsiteX212" fmla="*/ 2360198 w 11269336"/>
              <a:gd name="connsiteY212" fmla="*/ 2029059 h 2323145"/>
              <a:gd name="connsiteX213" fmla="*/ 2348815 w 11269336"/>
              <a:gd name="connsiteY213" fmla="*/ 2026798 h 2323145"/>
              <a:gd name="connsiteX214" fmla="*/ 2347988 w 11269336"/>
              <a:gd name="connsiteY214" fmla="*/ 2025745 h 2323145"/>
              <a:gd name="connsiteX215" fmla="*/ 2312920 w 11269336"/>
              <a:gd name="connsiteY215" fmla="*/ 2036311 h 2323145"/>
              <a:gd name="connsiteX216" fmla="*/ 2307986 w 11269336"/>
              <a:gd name="connsiteY216" fmla="*/ 2035583 h 2323145"/>
              <a:gd name="connsiteX217" fmla="*/ 2285481 w 11269336"/>
              <a:gd name="connsiteY217" fmla="*/ 2045197 h 2323145"/>
              <a:gd name="connsiteX218" fmla="*/ 2273666 w 11269336"/>
              <a:gd name="connsiteY218" fmla="*/ 2048710 h 2323145"/>
              <a:gd name="connsiteX219" fmla="*/ 2270719 w 11269336"/>
              <a:gd name="connsiteY219" fmla="*/ 2052702 h 2323145"/>
              <a:gd name="connsiteX220" fmla="*/ 2253080 w 11269336"/>
              <a:gd name="connsiteY220" fmla="*/ 2056363 h 2323145"/>
              <a:gd name="connsiteX221" fmla="*/ 2250906 w 11269336"/>
              <a:gd name="connsiteY221" fmla="*/ 2055654 h 2323145"/>
              <a:gd name="connsiteX222" fmla="*/ 2236905 w 11269336"/>
              <a:gd name="connsiteY222" fmla="*/ 2062882 h 2323145"/>
              <a:gd name="connsiteX223" fmla="*/ 2225830 w 11269336"/>
              <a:gd name="connsiteY223" fmla="*/ 2074027 h 2323145"/>
              <a:gd name="connsiteX224" fmla="*/ 2073776 w 11269336"/>
              <a:gd name="connsiteY224" fmla="*/ 2089244 h 2323145"/>
              <a:gd name="connsiteX225" fmla="*/ 1948256 w 11269336"/>
              <a:gd name="connsiteY225" fmla="*/ 2146616 h 2323145"/>
              <a:gd name="connsiteX226" fmla="*/ 1865582 w 11269336"/>
              <a:gd name="connsiteY226" fmla="*/ 2153738 h 2323145"/>
              <a:gd name="connsiteX227" fmla="*/ 1835210 w 11269336"/>
              <a:gd name="connsiteY227" fmla="*/ 2134244 h 2323145"/>
              <a:gd name="connsiteX228" fmla="*/ 1632661 w 11269336"/>
              <a:gd name="connsiteY228" fmla="*/ 2173882 h 2323145"/>
              <a:gd name="connsiteX229" fmla="*/ 1579590 w 11269336"/>
              <a:gd name="connsiteY229" fmla="*/ 2173680 h 2323145"/>
              <a:gd name="connsiteX230" fmla="*/ 1535601 w 11269336"/>
              <a:gd name="connsiteY230" fmla="*/ 2194590 h 2323145"/>
              <a:gd name="connsiteX231" fmla="*/ 1515594 w 11269336"/>
              <a:gd name="connsiteY231" fmla="*/ 2189622 h 2323145"/>
              <a:gd name="connsiteX232" fmla="*/ 1512113 w 11269336"/>
              <a:gd name="connsiteY232" fmla="*/ 2188534 h 2323145"/>
              <a:gd name="connsiteX233" fmla="*/ 1498838 w 11269336"/>
              <a:gd name="connsiteY233" fmla="*/ 2189213 h 2323145"/>
              <a:gd name="connsiteX234" fmla="*/ 1494279 w 11269336"/>
              <a:gd name="connsiteY234" fmla="*/ 2183112 h 2323145"/>
              <a:gd name="connsiteX235" fmla="*/ 1473714 w 11269336"/>
              <a:gd name="connsiteY235" fmla="*/ 2179625 h 2323145"/>
              <a:gd name="connsiteX236" fmla="*/ 1449503 w 11269336"/>
              <a:gd name="connsiteY236" fmla="*/ 2182633 h 2323145"/>
              <a:gd name="connsiteX237" fmla="*/ 1266687 w 11269336"/>
              <a:gd name="connsiteY237" fmla="*/ 2212688 h 2323145"/>
              <a:gd name="connsiteX238" fmla="*/ 1239614 w 11269336"/>
              <a:gd name="connsiteY238" fmla="*/ 2209727 h 2323145"/>
              <a:gd name="connsiteX239" fmla="*/ 1202436 w 11269336"/>
              <a:gd name="connsiteY239" fmla="*/ 2209817 h 2323145"/>
              <a:gd name="connsiteX240" fmla="*/ 1136097 w 11269336"/>
              <a:gd name="connsiteY240" fmla="*/ 2205112 h 2323145"/>
              <a:gd name="connsiteX241" fmla="*/ 988232 w 11269336"/>
              <a:gd name="connsiteY241" fmla="*/ 2235635 h 2323145"/>
              <a:gd name="connsiteX242" fmla="*/ 981959 w 11269336"/>
              <a:gd name="connsiteY242" fmla="*/ 2231607 h 2323145"/>
              <a:gd name="connsiteX243" fmla="*/ 938600 w 11269336"/>
              <a:gd name="connsiteY243" fmla="*/ 2238113 h 2323145"/>
              <a:gd name="connsiteX244" fmla="*/ 791788 w 11269336"/>
              <a:gd name="connsiteY244" fmla="*/ 2293224 h 2323145"/>
              <a:gd name="connsiteX245" fmla="*/ 706914 w 11269336"/>
              <a:gd name="connsiteY245" fmla="*/ 2305046 h 2323145"/>
              <a:gd name="connsiteX246" fmla="*/ 675971 w 11269336"/>
              <a:gd name="connsiteY246" fmla="*/ 2304030 h 2323145"/>
              <a:gd name="connsiteX247" fmla="*/ 624180 w 11269336"/>
              <a:gd name="connsiteY247" fmla="*/ 2302650 h 2323145"/>
              <a:gd name="connsiteX248" fmla="*/ 583453 w 11269336"/>
              <a:gd name="connsiteY248" fmla="*/ 2288788 h 2323145"/>
              <a:gd name="connsiteX249" fmla="*/ 540946 w 11269336"/>
              <a:gd name="connsiteY249" fmla="*/ 2292721 h 2323145"/>
              <a:gd name="connsiteX250" fmla="*/ 533680 w 11269336"/>
              <a:gd name="connsiteY250" fmla="*/ 2310233 h 2323145"/>
              <a:gd name="connsiteX251" fmla="*/ 487366 w 11269336"/>
              <a:gd name="connsiteY251" fmla="*/ 2309053 h 2323145"/>
              <a:gd name="connsiteX252" fmla="*/ 416820 w 11269336"/>
              <a:gd name="connsiteY252" fmla="*/ 2305443 h 2323145"/>
              <a:gd name="connsiteX253" fmla="*/ 376805 w 11269336"/>
              <a:gd name="connsiteY253" fmla="*/ 2307647 h 2323145"/>
              <a:gd name="connsiteX254" fmla="*/ 266777 w 11269336"/>
              <a:gd name="connsiteY254" fmla="*/ 2309012 h 2323145"/>
              <a:gd name="connsiteX255" fmla="*/ 156013 w 11269336"/>
              <a:gd name="connsiteY255" fmla="*/ 2306832 h 2323145"/>
              <a:gd name="connsiteX256" fmla="*/ 87258 w 11269336"/>
              <a:gd name="connsiteY256" fmla="*/ 2285511 h 2323145"/>
              <a:gd name="connsiteX257" fmla="*/ 23798 w 11269336"/>
              <a:gd name="connsiteY257" fmla="*/ 2281822 h 2323145"/>
              <a:gd name="connsiteX258" fmla="*/ 0 w 11269336"/>
              <a:gd name="connsiteY258" fmla="*/ 2285369 h 2323145"/>
              <a:gd name="connsiteX259" fmla="*/ 0 w 11269336"/>
              <a:gd name="connsiteY25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83151 w 11269336"/>
              <a:gd name="connsiteY149" fmla="*/ 2201140 h 2323145"/>
              <a:gd name="connsiteX150" fmla="*/ 4366646 w 11269336"/>
              <a:gd name="connsiteY150" fmla="*/ 2198564 h 2323145"/>
              <a:gd name="connsiteX151" fmla="*/ 4354009 w 11269336"/>
              <a:gd name="connsiteY151" fmla="*/ 2204984 h 2323145"/>
              <a:gd name="connsiteX152" fmla="*/ 4348284 w 11269336"/>
              <a:gd name="connsiteY152" fmla="*/ 2205270 h 2323145"/>
              <a:gd name="connsiteX153" fmla="*/ 4333906 w 11269336"/>
              <a:gd name="connsiteY153" fmla="*/ 2205251 h 2323145"/>
              <a:gd name="connsiteX154" fmla="*/ 4308819 w 11269336"/>
              <a:gd name="connsiteY154" fmla="*/ 2203822 h 2323145"/>
              <a:gd name="connsiteX155" fmla="*/ 4301210 w 11269336"/>
              <a:gd name="connsiteY155" fmla="*/ 2204456 h 2323145"/>
              <a:gd name="connsiteX156" fmla="*/ 4283095 w 11269336"/>
              <a:gd name="connsiteY156" fmla="*/ 2198177 h 2323145"/>
              <a:gd name="connsiteX157" fmla="*/ 4250119 w 11269336"/>
              <a:gd name="connsiteY157" fmla="*/ 2196342 h 2323145"/>
              <a:gd name="connsiteX158" fmla="*/ 4189203 w 11269336"/>
              <a:gd name="connsiteY158" fmla="*/ 2178994 h 2323145"/>
              <a:gd name="connsiteX159" fmla="*/ 4154035 w 11269336"/>
              <a:gd name="connsiteY159" fmla="*/ 2171950 h 2323145"/>
              <a:gd name="connsiteX160" fmla="*/ 4129569 w 11269336"/>
              <a:gd name="connsiteY160" fmla="*/ 2163850 h 2323145"/>
              <a:gd name="connsiteX161" fmla="*/ 4061250 w 11269336"/>
              <a:gd name="connsiteY161" fmla="*/ 2159236 h 2323145"/>
              <a:gd name="connsiteX162" fmla="*/ 3945480 w 11269336"/>
              <a:gd name="connsiteY162" fmla="*/ 2158279 h 2323145"/>
              <a:gd name="connsiteX163" fmla="*/ 3921468 w 11269336"/>
              <a:gd name="connsiteY163" fmla="*/ 2156588 h 2323145"/>
              <a:gd name="connsiteX164" fmla="*/ 3903348 w 11269336"/>
              <a:gd name="connsiteY164" fmla="*/ 2149220 h 2323145"/>
              <a:gd name="connsiteX165" fmla="*/ 3901342 w 11269336"/>
              <a:gd name="connsiteY165" fmla="*/ 2142355 h 2323145"/>
              <a:gd name="connsiteX166" fmla="*/ 3888539 w 11269336"/>
              <a:gd name="connsiteY166" fmla="*/ 2140476 h 2323145"/>
              <a:gd name="connsiteX167" fmla="*/ 3885662 w 11269336"/>
              <a:gd name="connsiteY167" fmla="*/ 2138740 h 2323145"/>
              <a:gd name="connsiteX168" fmla="*/ 3868627 w 11269336"/>
              <a:gd name="connsiteY168" fmla="*/ 2130023 h 2323145"/>
              <a:gd name="connsiteX169" fmla="*/ 3819177 w 11269336"/>
              <a:gd name="connsiteY169" fmla="*/ 2142111 h 2323145"/>
              <a:gd name="connsiteX170" fmla="*/ 3769100 w 11269336"/>
              <a:gd name="connsiteY170" fmla="*/ 2131731 h 2323145"/>
              <a:gd name="connsiteX171" fmla="*/ 3562752 w 11269336"/>
              <a:gd name="connsiteY171" fmla="*/ 2131785 h 2323145"/>
              <a:gd name="connsiteX172" fmla="*/ 3541402 w 11269336"/>
              <a:gd name="connsiteY172" fmla="*/ 2106821 h 2323145"/>
              <a:gd name="connsiteX173" fmla="*/ 3365341 w 11269336"/>
              <a:gd name="connsiteY173" fmla="*/ 2077638 h 2323145"/>
              <a:gd name="connsiteX174" fmla="*/ 3170922 w 11269336"/>
              <a:gd name="connsiteY174" fmla="*/ 2115957 h 2323145"/>
              <a:gd name="connsiteX175" fmla="*/ 3156256 w 11269336"/>
              <a:gd name="connsiteY175" fmla="*/ 2124773 h 2323145"/>
              <a:gd name="connsiteX176" fmla="*/ 3140298 w 11269336"/>
              <a:gd name="connsiteY176" fmla="*/ 2129182 h 2323145"/>
              <a:gd name="connsiteX177" fmla="*/ 3138514 w 11269336"/>
              <a:gd name="connsiteY177" fmla="*/ 2128069 h 2323145"/>
              <a:gd name="connsiteX178" fmla="*/ 3120467 w 11269336"/>
              <a:gd name="connsiteY178" fmla="*/ 2128281 h 2323145"/>
              <a:gd name="connsiteX179" fmla="*/ 3116175 w 11269336"/>
              <a:gd name="connsiteY179" fmla="*/ 2131633 h 2323145"/>
              <a:gd name="connsiteX180" fmla="*/ 3103685 w 11269336"/>
              <a:gd name="connsiteY180" fmla="*/ 2132814 h 2323145"/>
              <a:gd name="connsiteX181" fmla="*/ 3078794 w 11269336"/>
              <a:gd name="connsiteY181" fmla="*/ 2137935 h 2323145"/>
              <a:gd name="connsiteX182" fmla="*/ 3074407 w 11269336"/>
              <a:gd name="connsiteY182" fmla="*/ 2136274 h 2323145"/>
              <a:gd name="connsiteX183" fmla="*/ 3037285 w 11269336"/>
              <a:gd name="connsiteY183" fmla="*/ 2139919 h 2323145"/>
              <a:gd name="connsiteX184" fmla="*/ 3036901 w 11269336"/>
              <a:gd name="connsiteY184" fmla="*/ 2138726 h 2323145"/>
              <a:gd name="connsiteX185" fmla="*/ 3026996 w 11269336"/>
              <a:gd name="connsiteY185" fmla="*/ 2134322 h 2323145"/>
              <a:gd name="connsiteX186" fmla="*/ 3007772 w 11269336"/>
              <a:gd name="connsiteY186" fmla="*/ 2128742 h 2323145"/>
              <a:gd name="connsiteX187" fmla="*/ 2965030 w 11269336"/>
              <a:gd name="connsiteY187" fmla="*/ 2100494 h 2323145"/>
              <a:gd name="connsiteX188" fmla="*/ 2926342 w 11269336"/>
              <a:gd name="connsiteY188" fmla="*/ 2104155 h 2323145"/>
              <a:gd name="connsiteX189" fmla="*/ 2918608 w 11269336"/>
              <a:gd name="connsiteY189" fmla="*/ 2104215 h 2323145"/>
              <a:gd name="connsiteX190" fmla="*/ 2918475 w 11269336"/>
              <a:gd name="connsiteY190" fmla="*/ 2103937 h 2323145"/>
              <a:gd name="connsiteX191" fmla="*/ 2910360 w 11269336"/>
              <a:gd name="connsiteY191" fmla="*/ 2103444 h 2323145"/>
              <a:gd name="connsiteX192" fmla="*/ 2904507 w 11269336"/>
              <a:gd name="connsiteY192" fmla="*/ 2104326 h 2323145"/>
              <a:gd name="connsiteX193" fmla="*/ 2889503 w 11269336"/>
              <a:gd name="connsiteY193" fmla="*/ 2104443 h 2323145"/>
              <a:gd name="connsiteX194" fmla="*/ 2884480 w 11269336"/>
              <a:gd name="connsiteY194" fmla="*/ 2102626 h 2323145"/>
              <a:gd name="connsiteX195" fmla="*/ 2882689 w 11269336"/>
              <a:gd name="connsiteY195" fmla="*/ 2099228 h 2323145"/>
              <a:gd name="connsiteX196" fmla="*/ 2881291 w 11269336"/>
              <a:gd name="connsiteY196" fmla="*/ 2099618 h 2323145"/>
              <a:gd name="connsiteX197" fmla="*/ 2853979 w 11269336"/>
              <a:gd name="connsiteY197" fmla="*/ 2090388 h 2323145"/>
              <a:gd name="connsiteX198" fmla="*/ 2791790 w 11269336"/>
              <a:gd name="connsiteY198" fmla="*/ 2080332 h 2323145"/>
              <a:gd name="connsiteX199" fmla="*/ 2755844 w 11269336"/>
              <a:gd name="connsiteY199" fmla="*/ 2078874 h 2323145"/>
              <a:gd name="connsiteX200" fmla="*/ 2657742 w 11269336"/>
              <a:gd name="connsiteY200" fmla="*/ 2070179 h 2323145"/>
              <a:gd name="connsiteX201" fmla="*/ 2559549 w 11269336"/>
              <a:gd name="connsiteY201" fmla="*/ 2057873 h 2323145"/>
              <a:gd name="connsiteX202" fmla="*/ 2512054 w 11269336"/>
              <a:gd name="connsiteY202" fmla="*/ 2031671 h 2323145"/>
              <a:gd name="connsiteX203" fmla="*/ 2506437 w 11269336"/>
              <a:gd name="connsiteY203" fmla="*/ 2030918 h 2323145"/>
              <a:gd name="connsiteX204" fmla="*/ 2491752 w 11269336"/>
              <a:gd name="connsiteY204" fmla="*/ 2033906 h 2323145"/>
              <a:gd name="connsiteX205" fmla="*/ 2486338 w 11269336"/>
              <a:gd name="connsiteY205" fmla="*/ 2035862 h 2323145"/>
              <a:gd name="connsiteX206" fmla="*/ 2478186 w 11269336"/>
              <a:gd name="connsiteY206" fmla="*/ 2036953 h 2323145"/>
              <a:gd name="connsiteX207" fmla="*/ 2477950 w 11269336"/>
              <a:gd name="connsiteY207" fmla="*/ 2036715 h 2323145"/>
              <a:gd name="connsiteX208" fmla="*/ 2470381 w 11269336"/>
              <a:gd name="connsiteY208" fmla="*/ 2038256 h 2323145"/>
              <a:gd name="connsiteX209" fmla="*/ 2433781 w 11269336"/>
              <a:gd name="connsiteY209" fmla="*/ 2049140 h 2323145"/>
              <a:gd name="connsiteX210" fmla="*/ 2381172 w 11269336"/>
              <a:gd name="connsiteY210" fmla="*/ 2030645 h 2323145"/>
              <a:gd name="connsiteX211" fmla="*/ 2360198 w 11269336"/>
              <a:gd name="connsiteY211" fmla="*/ 2029059 h 2323145"/>
              <a:gd name="connsiteX212" fmla="*/ 2348815 w 11269336"/>
              <a:gd name="connsiteY212" fmla="*/ 2026798 h 2323145"/>
              <a:gd name="connsiteX213" fmla="*/ 2347988 w 11269336"/>
              <a:gd name="connsiteY213" fmla="*/ 2025745 h 2323145"/>
              <a:gd name="connsiteX214" fmla="*/ 2312920 w 11269336"/>
              <a:gd name="connsiteY214" fmla="*/ 2036311 h 2323145"/>
              <a:gd name="connsiteX215" fmla="*/ 2307986 w 11269336"/>
              <a:gd name="connsiteY215" fmla="*/ 2035583 h 2323145"/>
              <a:gd name="connsiteX216" fmla="*/ 2285481 w 11269336"/>
              <a:gd name="connsiteY216" fmla="*/ 2045197 h 2323145"/>
              <a:gd name="connsiteX217" fmla="*/ 2273666 w 11269336"/>
              <a:gd name="connsiteY217" fmla="*/ 2048710 h 2323145"/>
              <a:gd name="connsiteX218" fmla="*/ 2270719 w 11269336"/>
              <a:gd name="connsiteY218" fmla="*/ 2052702 h 2323145"/>
              <a:gd name="connsiteX219" fmla="*/ 2253080 w 11269336"/>
              <a:gd name="connsiteY219" fmla="*/ 2056363 h 2323145"/>
              <a:gd name="connsiteX220" fmla="*/ 2250906 w 11269336"/>
              <a:gd name="connsiteY220" fmla="*/ 2055654 h 2323145"/>
              <a:gd name="connsiteX221" fmla="*/ 2236905 w 11269336"/>
              <a:gd name="connsiteY221" fmla="*/ 2062882 h 2323145"/>
              <a:gd name="connsiteX222" fmla="*/ 2225830 w 11269336"/>
              <a:gd name="connsiteY222" fmla="*/ 2074027 h 2323145"/>
              <a:gd name="connsiteX223" fmla="*/ 2073776 w 11269336"/>
              <a:gd name="connsiteY223" fmla="*/ 2089244 h 2323145"/>
              <a:gd name="connsiteX224" fmla="*/ 1948256 w 11269336"/>
              <a:gd name="connsiteY224" fmla="*/ 2146616 h 2323145"/>
              <a:gd name="connsiteX225" fmla="*/ 1865582 w 11269336"/>
              <a:gd name="connsiteY225" fmla="*/ 2153738 h 2323145"/>
              <a:gd name="connsiteX226" fmla="*/ 1835210 w 11269336"/>
              <a:gd name="connsiteY226" fmla="*/ 2134244 h 2323145"/>
              <a:gd name="connsiteX227" fmla="*/ 1632661 w 11269336"/>
              <a:gd name="connsiteY227" fmla="*/ 2173882 h 2323145"/>
              <a:gd name="connsiteX228" fmla="*/ 1579590 w 11269336"/>
              <a:gd name="connsiteY228" fmla="*/ 2173680 h 2323145"/>
              <a:gd name="connsiteX229" fmla="*/ 1535601 w 11269336"/>
              <a:gd name="connsiteY229" fmla="*/ 2194590 h 2323145"/>
              <a:gd name="connsiteX230" fmla="*/ 1515594 w 11269336"/>
              <a:gd name="connsiteY230" fmla="*/ 2189622 h 2323145"/>
              <a:gd name="connsiteX231" fmla="*/ 1512113 w 11269336"/>
              <a:gd name="connsiteY231" fmla="*/ 2188534 h 2323145"/>
              <a:gd name="connsiteX232" fmla="*/ 1498838 w 11269336"/>
              <a:gd name="connsiteY232" fmla="*/ 2189213 h 2323145"/>
              <a:gd name="connsiteX233" fmla="*/ 1494279 w 11269336"/>
              <a:gd name="connsiteY233" fmla="*/ 2183112 h 2323145"/>
              <a:gd name="connsiteX234" fmla="*/ 1473714 w 11269336"/>
              <a:gd name="connsiteY234" fmla="*/ 2179625 h 2323145"/>
              <a:gd name="connsiteX235" fmla="*/ 1449503 w 11269336"/>
              <a:gd name="connsiteY235" fmla="*/ 2182633 h 2323145"/>
              <a:gd name="connsiteX236" fmla="*/ 1266687 w 11269336"/>
              <a:gd name="connsiteY236" fmla="*/ 2212688 h 2323145"/>
              <a:gd name="connsiteX237" fmla="*/ 1239614 w 11269336"/>
              <a:gd name="connsiteY237" fmla="*/ 2209727 h 2323145"/>
              <a:gd name="connsiteX238" fmla="*/ 1202436 w 11269336"/>
              <a:gd name="connsiteY238" fmla="*/ 2209817 h 2323145"/>
              <a:gd name="connsiteX239" fmla="*/ 1136097 w 11269336"/>
              <a:gd name="connsiteY239" fmla="*/ 2205112 h 2323145"/>
              <a:gd name="connsiteX240" fmla="*/ 988232 w 11269336"/>
              <a:gd name="connsiteY240" fmla="*/ 2235635 h 2323145"/>
              <a:gd name="connsiteX241" fmla="*/ 981959 w 11269336"/>
              <a:gd name="connsiteY241" fmla="*/ 2231607 h 2323145"/>
              <a:gd name="connsiteX242" fmla="*/ 938600 w 11269336"/>
              <a:gd name="connsiteY242" fmla="*/ 2238113 h 2323145"/>
              <a:gd name="connsiteX243" fmla="*/ 791788 w 11269336"/>
              <a:gd name="connsiteY243" fmla="*/ 2293224 h 2323145"/>
              <a:gd name="connsiteX244" fmla="*/ 706914 w 11269336"/>
              <a:gd name="connsiteY244" fmla="*/ 2305046 h 2323145"/>
              <a:gd name="connsiteX245" fmla="*/ 675971 w 11269336"/>
              <a:gd name="connsiteY245" fmla="*/ 2304030 h 2323145"/>
              <a:gd name="connsiteX246" fmla="*/ 624180 w 11269336"/>
              <a:gd name="connsiteY246" fmla="*/ 2302650 h 2323145"/>
              <a:gd name="connsiteX247" fmla="*/ 583453 w 11269336"/>
              <a:gd name="connsiteY247" fmla="*/ 2288788 h 2323145"/>
              <a:gd name="connsiteX248" fmla="*/ 540946 w 11269336"/>
              <a:gd name="connsiteY248" fmla="*/ 2292721 h 2323145"/>
              <a:gd name="connsiteX249" fmla="*/ 533680 w 11269336"/>
              <a:gd name="connsiteY249" fmla="*/ 2310233 h 2323145"/>
              <a:gd name="connsiteX250" fmla="*/ 487366 w 11269336"/>
              <a:gd name="connsiteY250" fmla="*/ 2309053 h 2323145"/>
              <a:gd name="connsiteX251" fmla="*/ 416820 w 11269336"/>
              <a:gd name="connsiteY251" fmla="*/ 2305443 h 2323145"/>
              <a:gd name="connsiteX252" fmla="*/ 376805 w 11269336"/>
              <a:gd name="connsiteY252" fmla="*/ 2307647 h 2323145"/>
              <a:gd name="connsiteX253" fmla="*/ 266777 w 11269336"/>
              <a:gd name="connsiteY253" fmla="*/ 2309012 h 2323145"/>
              <a:gd name="connsiteX254" fmla="*/ 156013 w 11269336"/>
              <a:gd name="connsiteY254" fmla="*/ 2306832 h 2323145"/>
              <a:gd name="connsiteX255" fmla="*/ 87258 w 11269336"/>
              <a:gd name="connsiteY255" fmla="*/ 2285511 h 2323145"/>
              <a:gd name="connsiteX256" fmla="*/ 23798 w 11269336"/>
              <a:gd name="connsiteY256" fmla="*/ 2281822 h 2323145"/>
              <a:gd name="connsiteX257" fmla="*/ 0 w 11269336"/>
              <a:gd name="connsiteY257" fmla="*/ 2285369 h 2323145"/>
              <a:gd name="connsiteX258" fmla="*/ 0 w 11269336"/>
              <a:gd name="connsiteY25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66646 w 11269336"/>
              <a:gd name="connsiteY149" fmla="*/ 2198564 h 2323145"/>
              <a:gd name="connsiteX150" fmla="*/ 4354009 w 11269336"/>
              <a:gd name="connsiteY150" fmla="*/ 2204984 h 2323145"/>
              <a:gd name="connsiteX151" fmla="*/ 4348284 w 11269336"/>
              <a:gd name="connsiteY151" fmla="*/ 2205270 h 2323145"/>
              <a:gd name="connsiteX152" fmla="*/ 4333906 w 11269336"/>
              <a:gd name="connsiteY152" fmla="*/ 2205251 h 2323145"/>
              <a:gd name="connsiteX153" fmla="*/ 4308819 w 11269336"/>
              <a:gd name="connsiteY153" fmla="*/ 2203822 h 2323145"/>
              <a:gd name="connsiteX154" fmla="*/ 4301210 w 11269336"/>
              <a:gd name="connsiteY154" fmla="*/ 2204456 h 2323145"/>
              <a:gd name="connsiteX155" fmla="*/ 4283095 w 11269336"/>
              <a:gd name="connsiteY155" fmla="*/ 2198177 h 2323145"/>
              <a:gd name="connsiteX156" fmla="*/ 4250119 w 11269336"/>
              <a:gd name="connsiteY156" fmla="*/ 2196342 h 2323145"/>
              <a:gd name="connsiteX157" fmla="*/ 4189203 w 11269336"/>
              <a:gd name="connsiteY157" fmla="*/ 2178994 h 2323145"/>
              <a:gd name="connsiteX158" fmla="*/ 4154035 w 11269336"/>
              <a:gd name="connsiteY158" fmla="*/ 2171950 h 2323145"/>
              <a:gd name="connsiteX159" fmla="*/ 4129569 w 11269336"/>
              <a:gd name="connsiteY159" fmla="*/ 2163850 h 2323145"/>
              <a:gd name="connsiteX160" fmla="*/ 4061250 w 11269336"/>
              <a:gd name="connsiteY160" fmla="*/ 2159236 h 2323145"/>
              <a:gd name="connsiteX161" fmla="*/ 3945480 w 11269336"/>
              <a:gd name="connsiteY161" fmla="*/ 2158279 h 2323145"/>
              <a:gd name="connsiteX162" fmla="*/ 3921468 w 11269336"/>
              <a:gd name="connsiteY162" fmla="*/ 2156588 h 2323145"/>
              <a:gd name="connsiteX163" fmla="*/ 3903348 w 11269336"/>
              <a:gd name="connsiteY163" fmla="*/ 2149220 h 2323145"/>
              <a:gd name="connsiteX164" fmla="*/ 3901342 w 11269336"/>
              <a:gd name="connsiteY164" fmla="*/ 2142355 h 2323145"/>
              <a:gd name="connsiteX165" fmla="*/ 3888539 w 11269336"/>
              <a:gd name="connsiteY165" fmla="*/ 2140476 h 2323145"/>
              <a:gd name="connsiteX166" fmla="*/ 3885662 w 11269336"/>
              <a:gd name="connsiteY166" fmla="*/ 2138740 h 2323145"/>
              <a:gd name="connsiteX167" fmla="*/ 3868627 w 11269336"/>
              <a:gd name="connsiteY167" fmla="*/ 2130023 h 2323145"/>
              <a:gd name="connsiteX168" fmla="*/ 3819177 w 11269336"/>
              <a:gd name="connsiteY168" fmla="*/ 2142111 h 2323145"/>
              <a:gd name="connsiteX169" fmla="*/ 3769100 w 11269336"/>
              <a:gd name="connsiteY169" fmla="*/ 2131731 h 2323145"/>
              <a:gd name="connsiteX170" fmla="*/ 3562752 w 11269336"/>
              <a:gd name="connsiteY170" fmla="*/ 2131785 h 2323145"/>
              <a:gd name="connsiteX171" fmla="*/ 3541402 w 11269336"/>
              <a:gd name="connsiteY171" fmla="*/ 2106821 h 2323145"/>
              <a:gd name="connsiteX172" fmla="*/ 3365341 w 11269336"/>
              <a:gd name="connsiteY172" fmla="*/ 2077638 h 2323145"/>
              <a:gd name="connsiteX173" fmla="*/ 3170922 w 11269336"/>
              <a:gd name="connsiteY173" fmla="*/ 2115957 h 2323145"/>
              <a:gd name="connsiteX174" fmla="*/ 3156256 w 11269336"/>
              <a:gd name="connsiteY174" fmla="*/ 2124773 h 2323145"/>
              <a:gd name="connsiteX175" fmla="*/ 3140298 w 11269336"/>
              <a:gd name="connsiteY175" fmla="*/ 2129182 h 2323145"/>
              <a:gd name="connsiteX176" fmla="*/ 3138514 w 11269336"/>
              <a:gd name="connsiteY176" fmla="*/ 2128069 h 2323145"/>
              <a:gd name="connsiteX177" fmla="*/ 3120467 w 11269336"/>
              <a:gd name="connsiteY177" fmla="*/ 2128281 h 2323145"/>
              <a:gd name="connsiteX178" fmla="*/ 3116175 w 11269336"/>
              <a:gd name="connsiteY178" fmla="*/ 2131633 h 2323145"/>
              <a:gd name="connsiteX179" fmla="*/ 3103685 w 11269336"/>
              <a:gd name="connsiteY179" fmla="*/ 2132814 h 2323145"/>
              <a:gd name="connsiteX180" fmla="*/ 3078794 w 11269336"/>
              <a:gd name="connsiteY180" fmla="*/ 2137935 h 2323145"/>
              <a:gd name="connsiteX181" fmla="*/ 3074407 w 11269336"/>
              <a:gd name="connsiteY181" fmla="*/ 2136274 h 2323145"/>
              <a:gd name="connsiteX182" fmla="*/ 3037285 w 11269336"/>
              <a:gd name="connsiteY182" fmla="*/ 2139919 h 2323145"/>
              <a:gd name="connsiteX183" fmla="*/ 3036901 w 11269336"/>
              <a:gd name="connsiteY183" fmla="*/ 2138726 h 2323145"/>
              <a:gd name="connsiteX184" fmla="*/ 3026996 w 11269336"/>
              <a:gd name="connsiteY184" fmla="*/ 2134322 h 2323145"/>
              <a:gd name="connsiteX185" fmla="*/ 3007772 w 11269336"/>
              <a:gd name="connsiteY185" fmla="*/ 2128742 h 2323145"/>
              <a:gd name="connsiteX186" fmla="*/ 2965030 w 11269336"/>
              <a:gd name="connsiteY186" fmla="*/ 2100494 h 2323145"/>
              <a:gd name="connsiteX187" fmla="*/ 2926342 w 11269336"/>
              <a:gd name="connsiteY187" fmla="*/ 2104155 h 2323145"/>
              <a:gd name="connsiteX188" fmla="*/ 2918608 w 11269336"/>
              <a:gd name="connsiteY188" fmla="*/ 2104215 h 2323145"/>
              <a:gd name="connsiteX189" fmla="*/ 2918475 w 11269336"/>
              <a:gd name="connsiteY189" fmla="*/ 2103937 h 2323145"/>
              <a:gd name="connsiteX190" fmla="*/ 2910360 w 11269336"/>
              <a:gd name="connsiteY190" fmla="*/ 2103444 h 2323145"/>
              <a:gd name="connsiteX191" fmla="*/ 2904507 w 11269336"/>
              <a:gd name="connsiteY191" fmla="*/ 2104326 h 2323145"/>
              <a:gd name="connsiteX192" fmla="*/ 2889503 w 11269336"/>
              <a:gd name="connsiteY192" fmla="*/ 2104443 h 2323145"/>
              <a:gd name="connsiteX193" fmla="*/ 2884480 w 11269336"/>
              <a:gd name="connsiteY193" fmla="*/ 2102626 h 2323145"/>
              <a:gd name="connsiteX194" fmla="*/ 2882689 w 11269336"/>
              <a:gd name="connsiteY194" fmla="*/ 2099228 h 2323145"/>
              <a:gd name="connsiteX195" fmla="*/ 2881291 w 11269336"/>
              <a:gd name="connsiteY195" fmla="*/ 2099618 h 2323145"/>
              <a:gd name="connsiteX196" fmla="*/ 2853979 w 11269336"/>
              <a:gd name="connsiteY196" fmla="*/ 2090388 h 2323145"/>
              <a:gd name="connsiteX197" fmla="*/ 2791790 w 11269336"/>
              <a:gd name="connsiteY197" fmla="*/ 2080332 h 2323145"/>
              <a:gd name="connsiteX198" fmla="*/ 2755844 w 11269336"/>
              <a:gd name="connsiteY198" fmla="*/ 2078874 h 2323145"/>
              <a:gd name="connsiteX199" fmla="*/ 2657742 w 11269336"/>
              <a:gd name="connsiteY199" fmla="*/ 2070179 h 2323145"/>
              <a:gd name="connsiteX200" fmla="*/ 2559549 w 11269336"/>
              <a:gd name="connsiteY200" fmla="*/ 2057873 h 2323145"/>
              <a:gd name="connsiteX201" fmla="*/ 2512054 w 11269336"/>
              <a:gd name="connsiteY201" fmla="*/ 2031671 h 2323145"/>
              <a:gd name="connsiteX202" fmla="*/ 2506437 w 11269336"/>
              <a:gd name="connsiteY202" fmla="*/ 2030918 h 2323145"/>
              <a:gd name="connsiteX203" fmla="*/ 2491752 w 11269336"/>
              <a:gd name="connsiteY203" fmla="*/ 2033906 h 2323145"/>
              <a:gd name="connsiteX204" fmla="*/ 2486338 w 11269336"/>
              <a:gd name="connsiteY204" fmla="*/ 2035862 h 2323145"/>
              <a:gd name="connsiteX205" fmla="*/ 2478186 w 11269336"/>
              <a:gd name="connsiteY205" fmla="*/ 2036953 h 2323145"/>
              <a:gd name="connsiteX206" fmla="*/ 2477950 w 11269336"/>
              <a:gd name="connsiteY206" fmla="*/ 2036715 h 2323145"/>
              <a:gd name="connsiteX207" fmla="*/ 2470381 w 11269336"/>
              <a:gd name="connsiteY207" fmla="*/ 2038256 h 2323145"/>
              <a:gd name="connsiteX208" fmla="*/ 2433781 w 11269336"/>
              <a:gd name="connsiteY208" fmla="*/ 2049140 h 2323145"/>
              <a:gd name="connsiteX209" fmla="*/ 2381172 w 11269336"/>
              <a:gd name="connsiteY209" fmla="*/ 2030645 h 2323145"/>
              <a:gd name="connsiteX210" fmla="*/ 2360198 w 11269336"/>
              <a:gd name="connsiteY210" fmla="*/ 2029059 h 2323145"/>
              <a:gd name="connsiteX211" fmla="*/ 2348815 w 11269336"/>
              <a:gd name="connsiteY211" fmla="*/ 2026798 h 2323145"/>
              <a:gd name="connsiteX212" fmla="*/ 2347988 w 11269336"/>
              <a:gd name="connsiteY212" fmla="*/ 2025745 h 2323145"/>
              <a:gd name="connsiteX213" fmla="*/ 2312920 w 11269336"/>
              <a:gd name="connsiteY213" fmla="*/ 2036311 h 2323145"/>
              <a:gd name="connsiteX214" fmla="*/ 2307986 w 11269336"/>
              <a:gd name="connsiteY214" fmla="*/ 2035583 h 2323145"/>
              <a:gd name="connsiteX215" fmla="*/ 2285481 w 11269336"/>
              <a:gd name="connsiteY215" fmla="*/ 2045197 h 2323145"/>
              <a:gd name="connsiteX216" fmla="*/ 2273666 w 11269336"/>
              <a:gd name="connsiteY216" fmla="*/ 2048710 h 2323145"/>
              <a:gd name="connsiteX217" fmla="*/ 2270719 w 11269336"/>
              <a:gd name="connsiteY217" fmla="*/ 2052702 h 2323145"/>
              <a:gd name="connsiteX218" fmla="*/ 2253080 w 11269336"/>
              <a:gd name="connsiteY218" fmla="*/ 2056363 h 2323145"/>
              <a:gd name="connsiteX219" fmla="*/ 2250906 w 11269336"/>
              <a:gd name="connsiteY219" fmla="*/ 2055654 h 2323145"/>
              <a:gd name="connsiteX220" fmla="*/ 2236905 w 11269336"/>
              <a:gd name="connsiteY220" fmla="*/ 2062882 h 2323145"/>
              <a:gd name="connsiteX221" fmla="*/ 2225830 w 11269336"/>
              <a:gd name="connsiteY221" fmla="*/ 2074027 h 2323145"/>
              <a:gd name="connsiteX222" fmla="*/ 2073776 w 11269336"/>
              <a:gd name="connsiteY222" fmla="*/ 2089244 h 2323145"/>
              <a:gd name="connsiteX223" fmla="*/ 1948256 w 11269336"/>
              <a:gd name="connsiteY223" fmla="*/ 2146616 h 2323145"/>
              <a:gd name="connsiteX224" fmla="*/ 1865582 w 11269336"/>
              <a:gd name="connsiteY224" fmla="*/ 2153738 h 2323145"/>
              <a:gd name="connsiteX225" fmla="*/ 1835210 w 11269336"/>
              <a:gd name="connsiteY225" fmla="*/ 2134244 h 2323145"/>
              <a:gd name="connsiteX226" fmla="*/ 1632661 w 11269336"/>
              <a:gd name="connsiteY226" fmla="*/ 2173882 h 2323145"/>
              <a:gd name="connsiteX227" fmla="*/ 1579590 w 11269336"/>
              <a:gd name="connsiteY227" fmla="*/ 2173680 h 2323145"/>
              <a:gd name="connsiteX228" fmla="*/ 1535601 w 11269336"/>
              <a:gd name="connsiteY228" fmla="*/ 2194590 h 2323145"/>
              <a:gd name="connsiteX229" fmla="*/ 1515594 w 11269336"/>
              <a:gd name="connsiteY229" fmla="*/ 2189622 h 2323145"/>
              <a:gd name="connsiteX230" fmla="*/ 1512113 w 11269336"/>
              <a:gd name="connsiteY230" fmla="*/ 2188534 h 2323145"/>
              <a:gd name="connsiteX231" fmla="*/ 1498838 w 11269336"/>
              <a:gd name="connsiteY231" fmla="*/ 2189213 h 2323145"/>
              <a:gd name="connsiteX232" fmla="*/ 1494279 w 11269336"/>
              <a:gd name="connsiteY232" fmla="*/ 2183112 h 2323145"/>
              <a:gd name="connsiteX233" fmla="*/ 1473714 w 11269336"/>
              <a:gd name="connsiteY233" fmla="*/ 2179625 h 2323145"/>
              <a:gd name="connsiteX234" fmla="*/ 1449503 w 11269336"/>
              <a:gd name="connsiteY234" fmla="*/ 2182633 h 2323145"/>
              <a:gd name="connsiteX235" fmla="*/ 1266687 w 11269336"/>
              <a:gd name="connsiteY235" fmla="*/ 2212688 h 2323145"/>
              <a:gd name="connsiteX236" fmla="*/ 1239614 w 11269336"/>
              <a:gd name="connsiteY236" fmla="*/ 2209727 h 2323145"/>
              <a:gd name="connsiteX237" fmla="*/ 1202436 w 11269336"/>
              <a:gd name="connsiteY237" fmla="*/ 2209817 h 2323145"/>
              <a:gd name="connsiteX238" fmla="*/ 1136097 w 11269336"/>
              <a:gd name="connsiteY238" fmla="*/ 2205112 h 2323145"/>
              <a:gd name="connsiteX239" fmla="*/ 988232 w 11269336"/>
              <a:gd name="connsiteY239" fmla="*/ 2235635 h 2323145"/>
              <a:gd name="connsiteX240" fmla="*/ 981959 w 11269336"/>
              <a:gd name="connsiteY240" fmla="*/ 2231607 h 2323145"/>
              <a:gd name="connsiteX241" fmla="*/ 938600 w 11269336"/>
              <a:gd name="connsiteY241" fmla="*/ 2238113 h 2323145"/>
              <a:gd name="connsiteX242" fmla="*/ 791788 w 11269336"/>
              <a:gd name="connsiteY242" fmla="*/ 2293224 h 2323145"/>
              <a:gd name="connsiteX243" fmla="*/ 706914 w 11269336"/>
              <a:gd name="connsiteY243" fmla="*/ 2305046 h 2323145"/>
              <a:gd name="connsiteX244" fmla="*/ 675971 w 11269336"/>
              <a:gd name="connsiteY244" fmla="*/ 2304030 h 2323145"/>
              <a:gd name="connsiteX245" fmla="*/ 624180 w 11269336"/>
              <a:gd name="connsiteY245" fmla="*/ 2302650 h 2323145"/>
              <a:gd name="connsiteX246" fmla="*/ 583453 w 11269336"/>
              <a:gd name="connsiteY246" fmla="*/ 2288788 h 2323145"/>
              <a:gd name="connsiteX247" fmla="*/ 540946 w 11269336"/>
              <a:gd name="connsiteY247" fmla="*/ 2292721 h 2323145"/>
              <a:gd name="connsiteX248" fmla="*/ 533680 w 11269336"/>
              <a:gd name="connsiteY248" fmla="*/ 2310233 h 2323145"/>
              <a:gd name="connsiteX249" fmla="*/ 487366 w 11269336"/>
              <a:gd name="connsiteY249" fmla="*/ 2309053 h 2323145"/>
              <a:gd name="connsiteX250" fmla="*/ 416820 w 11269336"/>
              <a:gd name="connsiteY250" fmla="*/ 2305443 h 2323145"/>
              <a:gd name="connsiteX251" fmla="*/ 376805 w 11269336"/>
              <a:gd name="connsiteY251" fmla="*/ 2307647 h 2323145"/>
              <a:gd name="connsiteX252" fmla="*/ 266777 w 11269336"/>
              <a:gd name="connsiteY252" fmla="*/ 2309012 h 2323145"/>
              <a:gd name="connsiteX253" fmla="*/ 156013 w 11269336"/>
              <a:gd name="connsiteY253" fmla="*/ 2306832 h 2323145"/>
              <a:gd name="connsiteX254" fmla="*/ 87258 w 11269336"/>
              <a:gd name="connsiteY254" fmla="*/ 2285511 h 2323145"/>
              <a:gd name="connsiteX255" fmla="*/ 23798 w 11269336"/>
              <a:gd name="connsiteY255" fmla="*/ 2281822 h 2323145"/>
              <a:gd name="connsiteX256" fmla="*/ 0 w 11269336"/>
              <a:gd name="connsiteY256" fmla="*/ 2285369 h 2323145"/>
              <a:gd name="connsiteX257" fmla="*/ 0 w 11269336"/>
              <a:gd name="connsiteY25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05765 w 11269336"/>
              <a:gd name="connsiteY146" fmla="*/ 2199902 h 2323145"/>
              <a:gd name="connsiteX147" fmla="*/ 4401354 w 11269336"/>
              <a:gd name="connsiteY147" fmla="*/ 2194745 h 2323145"/>
              <a:gd name="connsiteX148" fmla="*/ 4366646 w 11269336"/>
              <a:gd name="connsiteY148" fmla="*/ 2198564 h 2323145"/>
              <a:gd name="connsiteX149" fmla="*/ 4354009 w 11269336"/>
              <a:gd name="connsiteY149" fmla="*/ 2204984 h 2323145"/>
              <a:gd name="connsiteX150" fmla="*/ 4348284 w 11269336"/>
              <a:gd name="connsiteY150" fmla="*/ 2205270 h 2323145"/>
              <a:gd name="connsiteX151" fmla="*/ 4333906 w 11269336"/>
              <a:gd name="connsiteY151" fmla="*/ 2205251 h 2323145"/>
              <a:gd name="connsiteX152" fmla="*/ 4308819 w 11269336"/>
              <a:gd name="connsiteY152" fmla="*/ 2203822 h 2323145"/>
              <a:gd name="connsiteX153" fmla="*/ 4301210 w 11269336"/>
              <a:gd name="connsiteY153" fmla="*/ 2204456 h 2323145"/>
              <a:gd name="connsiteX154" fmla="*/ 4283095 w 11269336"/>
              <a:gd name="connsiteY154" fmla="*/ 2198177 h 2323145"/>
              <a:gd name="connsiteX155" fmla="*/ 4250119 w 11269336"/>
              <a:gd name="connsiteY155" fmla="*/ 2196342 h 2323145"/>
              <a:gd name="connsiteX156" fmla="*/ 4189203 w 11269336"/>
              <a:gd name="connsiteY156" fmla="*/ 2178994 h 2323145"/>
              <a:gd name="connsiteX157" fmla="*/ 4154035 w 11269336"/>
              <a:gd name="connsiteY157" fmla="*/ 2171950 h 2323145"/>
              <a:gd name="connsiteX158" fmla="*/ 4129569 w 11269336"/>
              <a:gd name="connsiteY158" fmla="*/ 2163850 h 2323145"/>
              <a:gd name="connsiteX159" fmla="*/ 4061250 w 11269336"/>
              <a:gd name="connsiteY159" fmla="*/ 2159236 h 2323145"/>
              <a:gd name="connsiteX160" fmla="*/ 3945480 w 11269336"/>
              <a:gd name="connsiteY160" fmla="*/ 2158279 h 2323145"/>
              <a:gd name="connsiteX161" fmla="*/ 3921468 w 11269336"/>
              <a:gd name="connsiteY161" fmla="*/ 2156588 h 2323145"/>
              <a:gd name="connsiteX162" fmla="*/ 3903348 w 11269336"/>
              <a:gd name="connsiteY162" fmla="*/ 2149220 h 2323145"/>
              <a:gd name="connsiteX163" fmla="*/ 3901342 w 11269336"/>
              <a:gd name="connsiteY163" fmla="*/ 2142355 h 2323145"/>
              <a:gd name="connsiteX164" fmla="*/ 3888539 w 11269336"/>
              <a:gd name="connsiteY164" fmla="*/ 2140476 h 2323145"/>
              <a:gd name="connsiteX165" fmla="*/ 3885662 w 11269336"/>
              <a:gd name="connsiteY165" fmla="*/ 2138740 h 2323145"/>
              <a:gd name="connsiteX166" fmla="*/ 3868627 w 11269336"/>
              <a:gd name="connsiteY166" fmla="*/ 2130023 h 2323145"/>
              <a:gd name="connsiteX167" fmla="*/ 3819177 w 11269336"/>
              <a:gd name="connsiteY167" fmla="*/ 2142111 h 2323145"/>
              <a:gd name="connsiteX168" fmla="*/ 3769100 w 11269336"/>
              <a:gd name="connsiteY168" fmla="*/ 2131731 h 2323145"/>
              <a:gd name="connsiteX169" fmla="*/ 3562752 w 11269336"/>
              <a:gd name="connsiteY169" fmla="*/ 2131785 h 2323145"/>
              <a:gd name="connsiteX170" fmla="*/ 3541402 w 11269336"/>
              <a:gd name="connsiteY170" fmla="*/ 2106821 h 2323145"/>
              <a:gd name="connsiteX171" fmla="*/ 3365341 w 11269336"/>
              <a:gd name="connsiteY171" fmla="*/ 2077638 h 2323145"/>
              <a:gd name="connsiteX172" fmla="*/ 3170922 w 11269336"/>
              <a:gd name="connsiteY172" fmla="*/ 2115957 h 2323145"/>
              <a:gd name="connsiteX173" fmla="*/ 3156256 w 11269336"/>
              <a:gd name="connsiteY173" fmla="*/ 2124773 h 2323145"/>
              <a:gd name="connsiteX174" fmla="*/ 3140298 w 11269336"/>
              <a:gd name="connsiteY174" fmla="*/ 2129182 h 2323145"/>
              <a:gd name="connsiteX175" fmla="*/ 3138514 w 11269336"/>
              <a:gd name="connsiteY175" fmla="*/ 2128069 h 2323145"/>
              <a:gd name="connsiteX176" fmla="*/ 3120467 w 11269336"/>
              <a:gd name="connsiteY176" fmla="*/ 2128281 h 2323145"/>
              <a:gd name="connsiteX177" fmla="*/ 3116175 w 11269336"/>
              <a:gd name="connsiteY177" fmla="*/ 2131633 h 2323145"/>
              <a:gd name="connsiteX178" fmla="*/ 3103685 w 11269336"/>
              <a:gd name="connsiteY178" fmla="*/ 2132814 h 2323145"/>
              <a:gd name="connsiteX179" fmla="*/ 3078794 w 11269336"/>
              <a:gd name="connsiteY179" fmla="*/ 2137935 h 2323145"/>
              <a:gd name="connsiteX180" fmla="*/ 3074407 w 11269336"/>
              <a:gd name="connsiteY180" fmla="*/ 2136274 h 2323145"/>
              <a:gd name="connsiteX181" fmla="*/ 3037285 w 11269336"/>
              <a:gd name="connsiteY181" fmla="*/ 2139919 h 2323145"/>
              <a:gd name="connsiteX182" fmla="*/ 3036901 w 11269336"/>
              <a:gd name="connsiteY182" fmla="*/ 2138726 h 2323145"/>
              <a:gd name="connsiteX183" fmla="*/ 3026996 w 11269336"/>
              <a:gd name="connsiteY183" fmla="*/ 2134322 h 2323145"/>
              <a:gd name="connsiteX184" fmla="*/ 3007772 w 11269336"/>
              <a:gd name="connsiteY184" fmla="*/ 2128742 h 2323145"/>
              <a:gd name="connsiteX185" fmla="*/ 2965030 w 11269336"/>
              <a:gd name="connsiteY185" fmla="*/ 2100494 h 2323145"/>
              <a:gd name="connsiteX186" fmla="*/ 2926342 w 11269336"/>
              <a:gd name="connsiteY186" fmla="*/ 2104155 h 2323145"/>
              <a:gd name="connsiteX187" fmla="*/ 2918608 w 11269336"/>
              <a:gd name="connsiteY187" fmla="*/ 2104215 h 2323145"/>
              <a:gd name="connsiteX188" fmla="*/ 2918475 w 11269336"/>
              <a:gd name="connsiteY188" fmla="*/ 2103937 h 2323145"/>
              <a:gd name="connsiteX189" fmla="*/ 2910360 w 11269336"/>
              <a:gd name="connsiteY189" fmla="*/ 2103444 h 2323145"/>
              <a:gd name="connsiteX190" fmla="*/ 2904507 w 11269336"/>
              <a:gd name="connsiteY190" fmla="*/ 2104326 h 2323145"/>
              <a:gd name="connsiteX191" fmla="*/ 2889503 w 11269336"/>
              <a:gd name="connsiteY191" fmla="*/ 2104443 h 2323145"/>
              <a:gd name="connsiteX192" fmla="*/ 2884480 w 11269336"/>
              <a:gd name="connsiteY192" fmla="*/ 2102626 h 2323145"/>
              <a:gd name="connsiteX193" fmla="*/ 2882689 w 11269336"/>
              <a:gd name="connsiteY193" fmla="*/ 2099228 h 2323145"/>
              <a:gd name="connsiteX194" fmla="*/ 2881291 w 11269336"/>
              <a:gd name="connsiteY194" fmla="*/ 2099618 h 2323145"/>
              <a:gd name="connsiteX195" fmla="*/ 2853979 w 11269336"/>
              <a:gd name="connsiteY195" fmla="*/ 2090388 h 2323145"/>
              <a:gd name="connsiteX196" fmla="*/ 2791790 w 11269336"/>
              <a:gd name="connsiteY196" fmla="*/ 2080332 h 2323145"/>
              <a:gd name="connsiteX197" fmla="*/ 2755844 w 11269336"/>
              <a:gd name="connsiteY197" fmla="*/ 2078874 h 2323145"/>
              <a:gd name="connsiteX198" fmla="*/ 2657742 w 11269336"/>
              <a:gd name="connsiteY198" fmla="*/ 2070179 h 2323145"/>
              <a:gd name="connsiteX199" fmla="*/ 2559549 w 11269336"/>
              <a:gd name="connsiteY199" fmla="*/ 2057873 h 2323145"/>
              <a:gd name="connsiteX200" fmla="*/ 2512054 w 11269336"/>
              <a:gd name="connsiteY200" fmla="*/ 2031671 h 2323145"/>
              <a:gd name="connsiteX201" fmla="*/ 2506437 w 11269336"/>
              <a:gd name="connsiteY201" fmla="*/ 2030918 h 2323145"/>
              <a:gd name="connsiteX202" fmla="*/ 2491752 w 11269336"/>
              <a:gd name="connsiteY202" fmla="*/ 2033906 h 2323145"/>
              <a:gd name="connsiteX203" fmla="*/ 2486338 w 11269336"/>
              <a:gd name="connsiteY203" fmla="*/ 2035862 h 2323145"/>
              <a:gd name="connsiteX204" fmla="*/ 2478186 w 11269336"/>
              <a:gd name="connsiteY204" fmla="*/ 2036953 h 2323145"/>
              <a:gd name="connsiteX205" fmla="*/ 2477950 w 11269336"/>
              <a:gd name="connsiteY205" fmla="*/ 2036715 h 2323145"/>
              <a:gd name="connsiteX206" fmla="*/ 2470381 w 11269336"/>
              <a:gd name="connsiteY206" fmla="*/ 2038256 h 2323145"/>
              <a:gd name="connsiteX207" fmla="*/ 2433781 w 11269336"/>
              <a:gd name="connsiteY207" fmla="*/ 2049140 h 2323145"/>
              <a:gd name="connsiteX208" fmla="*/ 2381172 w 11269336"/>
              <a:gd name="connsiteY208" fmla="*/ 2030645 h 2323145"/>
              <a:gd name="connsiteX209" fmla="*/ 2360198 w 11269336"/>
              <a:gd name="connsiteY209" fmla="*/ 2029059 h 2323145"/>
              <a:gd name="connsiteX210" fmla="*/ 2348815 w 11269336"/>
              <a:gd name="connsiteY210" fmla="*/ 2026798 h 2323145"/>
              <a:gd name="connsiteX211" fmla="*/ 2347988 w 11269336"/>
              <a:gd name="connsiteY211" fmla="*/ 2025745 h 2323145"/>
              <a:gd name="connsiteX212" fmla="*/ 2312920 w 11269336"/>
              <a:gd name="connsiteY212" fmla="*/ 2036311 h 2323145"/>
              <a:gd name="connsiteX213" fmla="*/ 2307986 w 11269336"/>
              <a:gd name="connsiteY213" fmla="*/ 2035583 h 2323145"/>
              <a:gd name="connsiteX214" fmla="*/ 2285481 w 11269336"/>
              <a:gd name="connsiteY214" fmla="*/ 2045197 h 2323145"/>
              <a:gd name="connsiteX215" fmla="*/ 2273666 w 11269336"/>
              <a:gd name="connsiteY215" fmla="*/ 2048710 h 2323145"/>
              <a:gd name="connsiteX216" fmla="*/ 2270719 w 11269336"/>
              <a:gd name="connsiteY216" fmla="*/ 2052702 h 2323145"/>
              <a:gd name="connsiteX217" fmla="*/ 2253080 w 11269336"/>
              <a:gd name="connsiteY217" fmla="*/ 2056363 h 2323145"/>
              <a:gd name="connsiteX218" fmla="*/ 2250906 w 11269336"/>
              <a:gd name="connsiteY218" fmla="*/ 2055654 h 2323145"/>
              <a:gd name="connsiteX219" fmla="*/ 2236905 w 11269336"/>
              <a:gd name="connsiteY219" fmla="*/ 2062882 h 2323145"/>
              <a:gd name="connsiteX220" fmla="*/ 2225830 w 11269336"/>
              <a:gd name="connsiteY220" fmla="*/ 2074027 h 2323145"/>
              <a:gd name="connsiteX221" fmla="*/ 2073776 w 11269336"/>
              <a:gd name="connsiteY221" fmla="*/ 2089244 h 2323145"/>
              <a:gd name="connsiteX222" fmla="*/ 1948256 w 11269336"/>
              <a:gd name="connsiteY222" fmla="*/ 2146616 h 2323145"/>
              <a:gd name="connsiteX223" fmla="*/ 1865582 w 11269336"/>
              <a:gd name="connsiteY223" fmla="*/ 2153738 h 2323145"/>
              <a:gd name="connsiteX224" fmla="*/ 1835210 w 11269336"/>
              <a:gd name="connsiteY224" fmla="*/ 2134244 h 2323145"/>
              <a:gd name="connsiteX225" fmla="*/ 1632661 w 11269336"/>
              <a:gd name="connsiteY225" fmla="*/ 2173882 h 2323145"/>
              <a:gd name="connsiteX226" fmla="*/ 1579590 w 11269336"/>
              <a:gd name="connsiteY226" fmla="*/ 2173680 h 2323145"/>
              <a:gd name="connsiteX227" fmla="*/ 1535601 w 11269336"/>
              <a:gd name="connsiteY227" fmla="*/ 2194590 h 2323145"/>
              <a:gd name="connsiteX228" fmla="*/ 1515594 w 11269336"/>
              <a:gd name="connsiteY228" fmla="*/ 2189622 h 2323145"/>
              <a:gd name="connsiteX229" fmla="*/ 1512113 w 11269336"/>
              <a:gd name="connsiteY229" fmla="*/ 2188534 h 2323145"/>
              <a:gd name="connsiteX230" fmla="*/ 1498838 w 11269336"/>
              <a:gd name="connsiteY230" fmla="*/ 2189213 h 2323145"/>
              <a:gd name="connsiteX231" fmla="*/ 1494279 w 11269336"/>
              <a:gd name="connsiteY231" fmla="*/ 2183112 h 2323145"/>
              <a:gd name="connsiteX232" fmla="*/ 1473714 w 11269336"/>
              <a:gd name="connsiteY232" fmla="*/ 2179625 h 2323145"/>
              <a:gd name="connsiteX233" fmla="*/ 1449503 w 11269336"/>
              <a:gd name="connsiteY233" fmla="*/ 2182633 h 2323145"/>
              <a:gd name="connsiteX234" fmla="*/ 1266687 w 11269336"/>
              <a:gd name="connsiteY234" fmla="*/ 2212688 h 2323145"/>
              <a:gd name="connsiteX235" fmla="*/ 1239614 w 11269336"/>
              <a:gd name="connsiteY235" fmla="*/ 2209727 h 2323145"/>
              <a:gd name="connsiteX236" fmla="*/ 1202436 w 11269336"/>
              <a:gd name="connsiteY236" fmla="*/ 2209817 h 2323145"/>
              <a:gd name="connsiteX237" fmla="*/ 1136097 w 11269336"/>
              <a:gd name="connsiteY237" fmla="*/ 2205112 h 2323145"/>
              <a:gd name="connsiteX238" fmla="*/ 988232 w 11269336"/>
              <a:gd name="connsiteY238" fmla="*/ 2235635 h 2323145"/>
              <a:gd name="connsiteX239" fmla="*/ 981959 w 11269336"/>
              <a:gd name="connsiteY239" fmla="*/ 2231607 h 2323145"/>
              <a:gd name="connsiteX240" fmla="*/ 938600 w 11269336"/>
              <a:gd name="connsiteY240" fmla="*/ 2238113 h 2323145"/>
              <a:gd name="connsiteX241" fmla="*/ 791788 w 11269336"/>
              <a:gd name="connsiteY241" fmla="*/ 2293224 h 2323145"/>
              <a:gd name="connsiteX242" fmla="*/ 706914 w 11269336"/>
              <a:gd name="connsiteY242" fmla="*/ 2305046 h 2323145"/>
              <a:gd name="connsiteX243" fmla="*/ 675971 w 11269336"/>
              <a:gd name="connsiteY243" fmla="*/ 2304030 h 2323145"/>
              <a:gd name="connsiteX244" fmla="*/ 624180 w 11269336"/>
              <a:gd name="connsiteY244" fmla="*/ 2302650 h 2323145"/>
              <a:gd name="connsiteX245" fmla="*/ 583453 w 11269336"/>
              <a:gd name="connsiteY245" fmla="*/ 2288788 h 2323145"/>
              <a:gd name="connsiteX246" fmla="*/ 540946 w 11269336"/>
              <a:gd name="connsiteY246" fmla="*/ 2292721 h 2323145"/>
              <a:gd name="connsiteX247" fmla="*/ 533680 w 11269336"/>
              <a:gd name="connsiteY247" fmla="*/ 2310233 h 2323145"/>
              <a:gd name="connsiteX248" fmla="*/ 487366 w 11269336"/>
              <a:gd name="connsiteY248" fmla="*/ 2309053 h 2323145"/>
              <a:gd name="connsiteX249" fmla="*/ 416820 w 11269336"/>
              <a:gd name="connsiteY249" fmla="*/ 2305443 h 2323145"/>
              <a:gd name="connsiteX250" fmla="*/ 376805 w 11269336"/>
              <a:gd name="connsiteY250" fmla="*/ 2307647 h 2323145"/>
              <a:gd name="connsiteX251" fmla="*/ 266777 w 11269336"/>
              <a:gd name="connsiteY251" fmla="*/ 2309012 h 2323145"/>
              <a:gd name="connsiteX252" fmla="*/ 156013 w 11269336"/>
              <a:gd name="connsiteY252" fmla="*/ 2306832 h 2323145"/>
              <a:gd name="connsiteX253" fmla="*/ 87258 w 11269336"/>
              <a:gd name="connsiteY253" fmla="*/ 2285511 h 2323145"/>
              <a:gd name="connsiteX254" fmla="*/ 23798 w 11269336"/>
              <a:gd name="connsiteY254" fmla="*/ 2281822 h 2323145"/>
              <a:gd name="connsiteX255" fmla="*/ 0 w 11269336"/>
              <a:gd name="connsiteY255" fmla="*/ 2285369 h 2323145"/>
              <a:gd name="connsiteX256" fmla="*/ 0 w 11269336"/>
              <a:gd name="connsiteY25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05765 w 11269336"/>
              <a:gd name="connsiteY145" fmla="*/ 2199902 h 2323145"/>
              <a:gd name="connsiteX146" fmla="*/ 4401354 w 11269336"/>
              <a:gd name="connsiteY146" fmla="*/ 2194745 h 2323145"/>
              <a:gd name="connsiteX147" fmla="*/ 4366646 w 11269336"/>
              <a:gd name="connsiteY147" fmla="*/ 2198564 h 2323145"/>
              <a:gd name="connsiteX148" fmla="*/ 4354009 w 11269336"/>
              <a:gd name="connsiteY148" fmla="*/ 2204984 h 2323145"/>
              <a:gd name="connsiteX149" fmla="*/ 4348284 w 11269336"/>
              <a:gd name="connsiteY149" fmla="*/ 2205270 h 2323145"/>
              <a:gd name="connsiteX150" fmla="*/ 4333906 w 11269336"/>
              <a:gd name="connsiteY150" fmla="*/ 2205251 h 2323145"/>
              <a:gd name="connsiteX151" fmla="*/ 4308819 w 11269336"/>
              <a:gd name="connsiteY151" fmla="*/ 2203822 h 2323145"/>
              <a:gd name="connsiteX152" fmla="*/ 4301210 w 11269336"/>
              <a:gd name="connsiteY152" fmla="*/ 2204456 h 2323145"/>
              <a:gd name="connsiteX153" fmla="*/ 4283095 w 11269336"/>
              <a:gd name="connsiteY153" fmla="*/ 2198177 h 2323145"/>
              <a:gd name="connsiteX154" fmla="*/ 4250119 w 11269336"/>
              <a:gd name="connsiteY154" fmla="*/ 2196342 h 2323145"/>
              <a:gd name="connsiteX155" fmla="*/ 4189203 w 11269336"/>
              <a:gd name="connsiteY155" fmla="*/ 2178994 h 2323145"/>
              <a:gd name="connsiteX156" fmla="*/ 4154035 w 11269336"/>
              <a:gd name="connsiteY156" fmla="*/ 2171950 h 2323145"/>
              <a:gd name="connsiteX157" fmla="*/ 4129569 w 11269336"/>
              <a:gd name="connsiteY157" fmla="*/ 2163850 h 2323145"/>
              <a:gd name="connsiteX158" fmla="*/ 4061250 w 11269336"/>
              <a:gd name="connsiteY158" fmla="*/ 2159236 h 2323145"/>
              <a:gd name="connsiteX159" fmla="*/ 3945480 w 11269336"/>
              <a:gd name="connsiteY159" fmla="*/ 2158279 h 2323145"/>
              <a:gd name="connsiteX160" fmla="*/ 3921468 w 11269336"/>
              <a:gd name="connsiteY160" fmla="*/ 2156588 h 2323145"/>
              <a:gd name="connsiteX161" fmla="*/ 3903348 w 11269336"/>
              <a:gd name="connsiteY161" fmla="*/ 2149220 h 2323145"/>
              <a:gd name="connsiteX162" fmla="*/ 3901342 w 11269336"/>
              <a:gd name="connsiteY162" fmla="*/ 2142355 h 2323145"/>
              <a:gd name="connsiteX163" fmla="*/ 3888539 w 11269336"/>
              <a:gd name="connsiteY163" fmla="*/ 2140476 h 2323145"/>
              <a:gd name="connsiteX164" fmla="*/ 3885662 w 11269336"/>
              <a:gd name="connsiteY164" fmla="*/ 2138740 h 2323145"/>
              <a:gd name="connsiteX165" fmla="*/ 3868627 w 11269336"/>
              <a:gd name="connsiteY165" fmla="*/ 2130023 h 2323145"/>
              <a:gd name="connsiteX166" fmla="*/ 3819177 w 11269336"/>
              <a:gd name="connsiteY166" fmla="*/ 2142111 h 2323145"/>
              <a:gd name="connsiteX167" fmla="*/ 3769100 w 11269336"/>
              <a:gd name="connsiteY167" fmla="*/ 2131731 h 2323145"/>
              <a:gd name="connsiteX168" fmla="*/ 3562752 w 11269336"/>
              <a:gd name="connsiteY168" fmla="*/ 2131785 h 2323145"/>
              <a:gd name="connsiteX169" fmla="*/ 3541402 w 11269336"/>
              <a:gd name="connsiteY169" fmla="*/ 2106821 h 2323145"/>
              <a:gd name="connsiteX170" fmla="*/ 3365341 w 11269336"/>
              <a:gd name="connsiteY170" fmla="*/ 2077638 h 2323145"/>
              <a:gd name="connsiteX171" fmla="*/ 3170922 w 11269336"/>
              <a:gd name="connsiteY171" fmla="*/ 2115957 h 2323145"/>
              <a:gd name="connsiteX172" fmla="*/ 3156256 w 11269336"/>
              <a:gd name="connsiteY172" fmla="*/ 2124773 h 2323145"/>
              <a:gd name="connsiteX173" fmla="*/ 3140298 w 11269336"/>
              <a:gd name="connsiteY173" fmla="*/ 2129182 h 2323145"/>
              <a:gd name="connsiteX174" fmla="*/ 3138514 w 11269336"/>
              <a:gd name="connsiteY174" fmla="*/ 2128069 h 2323145"/>
              <a:gd name="connsiteX175" fmla="*/ 3120467 w 11269336"/>
              <a:gd name="connsiteY175" fmla="*/ 2128281 h 2323145"/>
              <a:gd name="connsiteX176" fmla="*/ 3116175 w 11269336"/>
              <a:gd name="connsiteY176" fmla="*/ 2131633 h 2323145"/>
              <a:gd name="connsiteX177" fmla="*/ 3103685 w 11269336"/>
              <a:gd name="connsiteY177" fmla="*/ 2132814 h 2323145"/>
              <a:gd name="connsiteX178" fmla="*/ 3078794 w 11269336"/>
              <a:gd name="connsiteY178" fmla="*/ 2137935 h 2323145"/>
              <a:gd name="connsiteX179" fmla="*/ 3074407 w 11269336"/>
              <a:gd name="connsiteY179" fmla="*/ 2136274 h 2323145"/>
              <a:gd name="connsiteX180" fmla="*/ 3037285 w 11269336"/>
              <a:gd name="connsiteY180" fmla="*/ 2139919 h 2323145"/>
              <a:gd name="connsiteX181" fmla="*/ 3036901 w 11269336"/>
              <a:gd name="connsiteY181" fmla="*/ 2138726 h 2323145"/>
              <a:gd name="connsiteX182" fmla="*/ 3026996 w 11269336"/>
              <a:gd name="connsiteY182" fmla="*/ 2134322 h 2323145"/>
              <a:gd name="connsiteX183" fmla="*/ 3007772 w 11269336"/>
              <a:gd name="connsiteY183" fmla="*/ 2128742 h 2323145"/>
              <a:gd name="connsiteX184" fmla="*/ 2965030 w 11269336"/>
              <a:gd name="connsiteY184" fmla="*/ 2100494 h 2323145"/>
              <a:gd name="connsiteX185" fmla="*/ 2926342 w 11269336"/>
              <a:gd name="connsiteY185" fmla="*/ 2104155 h 2323145"/>
              <a:gd name="connsiteX186" fmla="*/ 2918608 w 11269336"/>
              <a:gd name="connsiteY186" fmla="*/ 2104215 h 2323145"/>
              <a:gd name="connsiteX187" fmla="*/ 2918475 w 11269336"/>
              <a:gd name="connsiteY187" fmla="*/ 2103937 h 2323145"/>
              <a:gd name="connsiteX188" fmla="*/ 2910360 w 11269336"/>
              <a:gd name="connsiteY188" fmla="*/ 2103444 h 2323145"/>
              <a:gd name="connsiteX189" fmla="*/ 2904507 w 11269336"/>
              <a:gd name="connsiteY189" fmla="*/ 2104326 h 2323145"/>
              <a:gd name="connsiteX190" fmla="*/ 2889503 w 11269336"/>
              <a:gd name="connsiteY190" fmla="*/ 2104443 h 2323145"/>
              <a:gd name="connsiteX191" fmla="*/ 2884480 w 11269336"/>
              <a:gd name="connsiteY191" fmla="*/ 2102626 h 2323145"/>
              <a:gd name="connsiteX192" fmla="*/ 2882689 w 11269336"/>
              <a:gd name="connsiteY192" fmla="*/ 2099228 h 2323145"/>
              <a:gd name="connsiteX193" fmla="*/ 2881291 w 11269336"/>
              <a:gd name="connsiteY193" fmla="*/ 2099618 h 2323145"/>
              <a:gd name="connsiteX194" fmla="*/ 2853979 w 11269336"/>
              <a:gd name="connsiteY194" fmla="*/ 2090388 h 2323145"/>
              <a:gd name="connsiteX195" fmla="*/ 2791790 w 11269336"/>
              <a:gd name="connsiteY195" fmla="*/ 2080332 h 2323145"/>
              <a:gd name="connsiteX196" fmla="*/ 2755844 w 11269336"/>
              <a:gd name="connsiteY196" fmla="*/ 2078874 h 2323145"/>
              <a:gd name="connsiteX197" fmla="*/ 2657742 w 11269336"/>
              <a:gd name="connsiteY197" fmla="*/ 2070179 h 2323145"/>
              <a:gd name="connsiteX198" fmla="*/ 2559549 w 11269336"/>
              <a:gd name="connsiteY198" fmla="*/ 2057873 h 2323145"/>
              <a:gd name="connsiteX199" fmla="*/ 2512054 w 11269336"/>
              <a:gd name="connsiteY199" fmla="*/ 2031671 h 2323145"/>
              <a:gd name="connsiteX200" fmla="*/ 2506437 w 11269336"/>
              <a:gd name="connsiteY200" fmla="*/ 2030918 h 2323145"/>
              <a:gd name="connsiteX201" fmla="*/ 2491752 w 11269336"/>
              <a:gd name="connsiteY201" fmla="*/ 2033906 h 2323145"/>
              <a:gd name="connsiteX202" fmla="*/ 2486338 w 11269336"/>
              <a:gd name="connsiteY202" fmla="*/ 2035862 h 2323145"/>
              <a:gd name="connsiteX203" fmla="*/ 2478186 w 11269336"/>
              <a:gd name="connsiteY203" fmla="*/ 2036953 h 2323145"/>
              <a:gd name="connsiteX204" fmla="*/ 2477950 w 11269336"/>
              <a:gd name="connsiteY204" fmla="*/ 2036715 h 2323145"/>
              <a:gd name="connsiteX205" fmla="*/ 2470381 w 11269336"/>
              <a:gd name="connsiteY205" fmla="*/ 2038256 h 2323145"/>
              <a:gd name="connsiteX206" fmla="*/ 2433781 w 11269336"/>
              <a:gd name="connsiteY206" fmla="*/ 2049140 h 2323145"/>
              <a:gd name="connsiteX207" fmla="*/ 2381172 w 11269336"/>
              <a:gd name="connsiteY207" fmla="*/ 2030645 h 2323145"/>
              <a:gd name="connsiteX208" fmla="*/ 2360198 w 11269336"/>
              <a:gd name="connsiteY208" fmla="*/ 2029059 h 2323145"/>
              <a:gd name="connsiteX209" fmla="*/ 2348815 w 11269336"/>
              <a:gd name="connsiteY209" fmla="*/ 2026798 h 2323145"/>
              <a:gd name="connsiteX210" fmla="*/ 2347988 w 11269336"/>
              <a:gd name="connsiteY210" fmla="*/ 2025745 h 2323145"/>
              <a:gd name="connsiteX211" fmla="*/ 2312920 w 11269336"/>
              <a:gd name="connsiteY211" fmla="*/ 2036311 h 2323145"/>
              <a:gd name="connsiteX212" fmla="*/ 2307986 w 11269336"/>
              <a:gd name="connsiteY212" fmla="*/ 2035583 h 2323145"/>
              <a:gd name="connsiteX213" fmla="*/ 2285481 w 11269336"/>
              <a:gd name="connsiteY213" fmla="*/ 2045197 h 2323145"/>
              <a:gd name="connsiteX214" fmla="*/ 2273666 w 11269336"/>
              <a:gd name="connsiteY214" fmla="*/ 2048710 h 2323145"/>
              <a:gd name="connsiteX215" fmla="*/ 2270719 w 11269336"/>
              <a:gd name="connsiteY215" fmla="*/ 2052702 h 2323145"/>
              <a:gd name="connsiteX216" fmla="*/ 2253080 w 11269336"/>
              <a:gd name="connsiteY216" fmla="*/ 2056363 h 2323145"/>
              <a:gd name="connsiteX217" fmla="*/ 2250906 w 11269336"/>
              <a:gd name="connsiteY217" fmla="*/ 2055654 h 2323145"/>
              <a:gd name="connsiteX218" fmla="*/ 2236905 w 11269336"/>
              <a:gd name="connsiteY218" fmla="*/ 2062882 h 2323145"/>
              <a:gd name="connsiteX219" fmla="*/ 2225830 w 11269336"/>
              <a:gd name="connsiteY219" fmla="*/ 2074027 h 2323145"/>
              <a:gd name="connsiteX220" fmla="*/ 2073776 w 11269336"/>
              <a:gd name="connsiteY220" fmla="*/ 2089244 h 2323145"/>
              <a:gd name="connsiteX221" fmla="*/ 1948256 w 11269336"/>
              <a:gd name="connsiteY221" fmla="*/ 2146616 h 2323145"/>
              <a:gd name="connsiteX222" fmla="*/ 1865582 w 11269336"/>
              <a:gd name="connsiteY222" fmla="*/ 2153738 h 2323145"/>
              <a:gd name="connsiteX223" fmla="*/ 1835210 w 11269336"/>
              <a:gd name="connsiteY223" fmla="*/ 2134244 h 2323145"/>
              <a:gd name="connsiteX224" fmla="*/ 1632661 w 11269336"/>
              <a:gd name="connsiteY224" fmla="*/ 2173882 h 2323145"/>
              <a:gd name="connsiteX225" fmla="*/ 1579590 w 11269336"/>
              <a:gd name="connsiteY225" fmla="*/ 2173680 h 2323145"/>
              <a:gd name="connsiteX226" fmla="*/ 1535601 w 11269336"/>
              <a:gd name="connsiteY226" fmla="*/ 2194590 h 2323145"/>
              <a:gd name="connsiteX227" fmla="*/ 1515594 w 11269336"/>
              <a:gd name="connsiteY227" fmla="*/ 2189622 h 2323145"/>
              <a:gd name="connsiteX228" fmla="*/ 1512113 w 11269336"/>
              <a:gd name="connsiteY228" fmla="*/ 2188534 h 2323145"/>
              <a:gd name="connsiteX229" fmla="*/ 1498838 w 11269336"/>
              <a:gd name="connsiteY229" fmla="*/ 2189213 h 2323145"/>
              <a:gd name="connsiteX230" fmla="*/ 1494279 w 11269336"/>
              <a:gd name="connsiteY230" fmla="*/ 2183112 h 2323145"/>
              <a:gd name="connsiteX231" fmla="*/ 1473714 w 11269336"/>
              <a:gd name="connsiteY231" fmla="*/ 2179625 h 2323145"/>
              <a:gd name="connsiteX232" fmla="*/ 1449503 w 11269336"/>
              <a:gd name="connsiteY232" fmla="*/ 2182633 h 2323145"/>
              <a:gd name="connsiteX233" fmla="*/ 1266687 w 11269336"/>
              <a:gd name="connsiteY233" fmla="*/ 2212688 h 2323145"/>
              <a:gd name="connsiteX234" fmla="*/ 1239614 w 11269336"/>
              <a:gd name="connsiteY234" fmla="*/ 2209727 h 2323145"/>
              <a:gd name="connsiteX235" fmla="*/ 1202436 w 11269336"/>
              <a:gd name="connsiteY235" fmla="*/ 2209817 h 2323145"/>
              <a:gd name="connsiteX236" fmla="*/ 1136097 w 11269336"/>
              <a:gd name="connsiteY236" fmla="*/ 2205112 h 2323145"/>
              <a:gd name="connsiteX237" fmla="*/ 988232 w 11269336"/>
              <a:gd name="connsiteY237" fmla="*/ 2235635 h 2323145"/>
              <a:gd name="connsiteX238" fmla="*/ 981959 w 11269336"/>
              <a:gd name="connsiteY238" fmla="*/ 2231607 h 2323145"/>
              <a:gd name="connsiteX239" fmla="*/ 938600 w 11269336"/>
              <a:gd name="connsiteY239" fmla="*/ 2238113 h 2323145"/>
              <a:gd name="connsiteX240" fmla="*/ 791788 w 11269336"/>
              <a:gd name="connsiteY240" fmla="*/ 2293224 h 2323145"/>
              <a:gd name="connsiteX241" fmla="*/ 706914 w 11269336"/>
              <a:gd name="connsiteY241" fmla="*/ 2305046 h 2323145"/>
              <a:gd name="connsiteX242" fmla="*/ 675971 w 11269336"/>
              <a:gd name="connsiteY242" fmla="*/ 2304030 h 2323145"/>
              <a:gd name="connsiteX243" fmla="*/ 624180 w 11269336"/>
              <a:gd name="connsiteY243" fmla="*/ 2302650 h 2323145"/>
              <a:gd name="connsiteX244" fmla="*/ 583453 w 11269336"/>
              <a:gd name="connsiteY244" fmla="*/ 2288788 h 2323145"/>
              <a:gd name="connsiteX245" fmla="*/ 540946 w 11269336"/>
              <a:gd name="connsiteY245" fmla="*/ 2292721 h 2323145"/>
              <a:gd name="connsiteX246" fmla="*/ 533680 w 11269336"/>
              <a:gd name="connsiteY246" fmla="*/ 2310233 h 2323145"/>
              <a:gd name="connsiteX247" fmla="*/ 487366 w 11269336"/>
              <a:gd name="connsiteY247" fmla="*/ 2309053 h 2323145"/>
              <a:gd name="connsiteX248" fmla="*/ 416820 w 11269336"/>
              <a:gd name="connsiteY248" fmla="*/ 2305443 h 2323145"/>
              <a:gd name="connsiteX249" fmla="*/ 376805 w 11269336"/>
              <a:gd name="connsiteY249" fmla="*/ 2307647 h 2323145"/>
              <a:gd name="connsiteX250" fmla="*/ 266777 w 11269336"/>
              <a:gd name="connsiteY250" fmla="*/ 2309012 h 2323145"/>
              <a:gd name="connsiteX251" fmla="*/ 156013 w 11269336"/>
              <a:gd name="connsiteY251" fmla="*/ 2306832 h 2323145"/>
              <a:gd name="connsiteX252" fmla="*/ 87258 w 11269336"/>
              <a:gd name="connsiteY252" fmla="*/ 2285511 h 2323145"/>
              <a:gd name="connsiteX253" fmla="*/ 23798 w 11269336"/>
              <a:gd name="connsiteY253" fmla="*/ 2281822 h 2323145"/>
              <a:gd name="connsiteX254" fmla="*/ 0 w 11269336"/>
              <a:gd name="connsiteY254" fmla="*/ 2285369 h 2323145"/>
              <a:gd name="connsiteX255" fmla="*/ 0 w 11269336"/>
              <a:gd name="connsiteY25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05765 w 11269336"/>
              <a:gd name="connsiteY144" fmla="*/ 2199902 h 2323145"/>
              <a:gd name="connsiteX145" fmla="*/ 4401354 w 11269336"/>
              <a:gd name="connsiteY145" fmla="*/ 2194745 h 2323145"/>
              <a:gd name="connsiteX146" fmla="*/ 4366646 w 11269336"/>
              <a:gd name="connsiteY146" fmla="*/ 2198564 h 2323145"/>
              <a:gd name="connsiteX147" fmla="*/ 4354009 w 11269336"/>
              <a:gd name="connsiteY147" fmla="*/ 2204984 h 2323145"/>
              <a:gd name="connsiteX148" fmla="*/ 4348284 w 11269336"/>
              <a:gd name="connsiteY148" fmla="*/ 2205270 h 2323145"/>
              <a:gd name="connsiteX149" fmla="*/ 4333906 w 11269336"/>
              <a:gd name="connsiteY149" fmla="*/ 2205251 h 2323145"/>
              <a:gd name="connsiteX150" fmla="*/ 4308819 w 11269336"/>
              <a:gd name="connsiteY150" fmla="*/ 2203822 h 2323145"/>
              <a:gd name="connsiteX151" fmla="*/ 4301210 w 11269336"/>
              <a:gd name="connsiteY151" fmla="*/ 2204456 h 2323145"/>
              <a:gd name="connsiteX152" fmla="*/ 4283095 w 11269336"/>
              <a:gd name="connsiteY152" fmla="*/ 2198177 h 2323145"/>
              <a:gd name="connsiteX153" fmla="*/ 4250119 w 11269336"/>
              <a:gd name="connsiteY153" fmla="*/ 2196342 h 2323145"/>
              <a:gd name="connsiteX154" fmla="*/ 4189203 w 11269336"/>
              <a:gd name="connsiteY154" fmla="*/ 2178994 h 2323145"/>
              <a:gd name="connsiteX155" fmla="*/ 4154035 w 11269336"/>
              <a:gd name="connsiteY155" fmla="*/ 2171950 h 2323145"/>
              <a:gd name="connsiteX156" fmla="*/ 4129569 w 11269336"/>
              <a:gd name="connsiteY156" fmla="*/ 2163850 h 2323145"/>
              <a:gd name="connsiteX157" fmla="*/ 4061250 w 11269336"/>
              <a:gd name="connsiteY157" fmla="*/ 2159236 h 2323145"/>
              <a:gd name="connsiteX158" fmla="*/ 3945480 w 11269336"/>
              <a:gd name="connsiteY158" fmla="*/ 2158279 h 2323145"/>
              <a:gd name="connsiteX159" fmla="*/ 3921468 w 11269336"/>
              <a:gd name="connsiteY159" fmla="*/ 2156588 h 2323145"/>
              <a:gd name="connsiteX160" fmla="*/ 3903348 w 11269336"/>
              <a:gd name="connsiteY160" fmla="*/ 2149220 h 2323145"/>
              <a:gd name="connsiteX161" fmla="*/ 3901342 w 11269336"/>
              <a:gd name="connsiteY161" fmla="*/ 2142355 h 2323145"/>
              <a:gd name="connsiteX162" fmla="*/ 3888539 w 11269336"/>
              <a:gd name="connsiteY162" fmla="*/ 2140476 h 2323145"/>
              <a:gd name="connsiteX163" fmla="*/ 3885662 w 11269336"/>
              <a:gd name="connsiteY163" fmla="*/ 2138740 h 2323145"/>
              <a:gd name="connsiteX164" fmla="*/ 3868627 w 11269336"/>
              <a:gd name="connsiteY164" fmla="*/ 2130023 h 2323145"/>
              <a:gd name="connsiteX165" fmla="*/ 3819177 w 11269336"/>
              <a:gd name="connsiteY165" fmla="*/ 2142111 h 2323145"/>
              <a:gd name="connsiteX166" fmla="*/ 3769100 w 11269336"/>
              <a:gd name="connsiteY166" fmla="*/ 2131731 h 2323145"/>
              <a:gd name="connsiteX167" fmla="*/ 3562752 w 11269336"/>
              <a:gd name="connsiteY167" fmla="*/ 2131785 h 2323145"/>
              <a:gd name="connsiteX168" fmla="*/ 3541402 w 11269336"/>
              <a:gd name="connsiteY168" fmla="*/ 2106821 h 2323145"/>
              <a:gd name="connsiteX169" fmla="*/ 3365341 w 11269336"/>
              <a:gd name="connsiteY169" fmla="*/ 2077638 h 2323145"/>
              <a:gd name="connsiteX170" fmla="*/ 3170922 w 11269336"/>
              <a:gd name="connsiteY170" fmla="*/ 2115957 h 2323145"/>
              <a:gd name="connsiteX171" fmla="*/ 3156256 w 11269336"/>
              <a:gd name="connsiteY171" fmla="*/ 2124773 h 2323145"/>
              <a:gd name="connsiteX172" fmla="*/ 3140298 w 11269336"/>
              <a:gd name="connsiteY172" fmla="*/ 2129182 h 2323145"/>
              <a:gd name="connsiteX173" fmla="*/ 3138514 w 11269336"/>
              <a:gd name="connsiteY173" fmla="*/ 2128069 h 2323145"/>
              <a:gd name="connsiteX174" fmla="*/ 3120467 w 11269336"/>
              <a:gd name="connsiteY174" fmla="*/ 2128281 h 2323145"/>
              <a:gd name="connsiteX175" fmla="*/ 3116175 w 11269336"/>
              <a:gd name="connsiteY175" fmla="*/ 2131633 h 2323145"/>
              <a:gd name="connsiteX176" fmla="*/ 3103685 w 11269336"/>
              <a:gd name="connsiteY176" fmla="*/ 2132814 h 2323145"/>
              <a:gd name="connsiteX177" fmla="*/ 3078794 w 11269336"/>
              <a:gd name="connsiteY177" fmla="*/ 2137935 h 2323145"/>
              <a:gd name="connsiteX178" fmla="*/ 3074407 w 11269336"/>
              <a:gd name="connsiteY178" fmla="*/ 2136274 h 2323145"/>
              <a:gd name="connsiteX179" fmla="*/ 3037285 w 11269336"/>
              <a:gd name="connsiteY179" fmla="*/ 2139919 h 2323145"/>
              <a:gd name="connsiteX180" fmla="*/ 3036901 w 11269336"/>
              <a:gd name="connsiteY180" fmla="*/ 2138726 h 2323145"/>
              <a:gd name="connsiteX181" fmla="*/ 3026996 w 11269336"/>
              <a:gd name="connsiteY181" fmla="*/ 2134322 h 2323145"/>
              <a:gd name="connsiteX182" fmla="*/ 3007772 w 11269336"/>
              <a:gd name="connsiteY182" fmla="*/ 2128742 h 2323145"/>
              <a:gd name="connsiteX183" fmla="*/ 2965030 w 11269336"/>
              <a:gd name="connsiteY183" fmla="*/ 2100494 h 2323145"/>
              <a:gd name="connsiteX184" fmla="*/ 2926342 w 11269336"/>
              <a:gd name="connsiteY184" fmla="*/ 2104155 h 2323145"/>
              <a:gd name="connsiteX185" fmla="*/ 2918608 w 11269336"/>
              <a:gd name="connsiteY185" fmla="*/ 2104215 h 2323145"/>
              <a:gd name="connsiteX186" fmla="*/ 2918475 w 11269336"/>
              <a:gd name="connsiteY186" fmla="*/ 2103937 h 2323145"/>
              <a:gd name="connsiteX187" fmla="*/ 2910360 w 11269336"/>
              <a:gd name="connsiteY187" fmla="*/ 2103444 h 2323145"/>
              <a:gd name="connsiteX188" fmla="*/ 2904507 w 11269336"/>
              <a:gd name="connsiteY188" fmla="*/ 2104326 h 2323145"/>
              <a:gd name="connsiteX189" fmla="*/ 2889503 w 11269336"/>
              <a:gd name="connsiteY189" fmla="*/ 2104443 h 2323145"/>
              <a:gd name="connsiteX190" fmla="*/ 2884480 w 11269336"/>
              <a:gd name="connsiteY190" fmla="*/ 2102626 h 2323145"/>
              <a:gd name="connsiteX191" fmla="*/ 2882689 w 11269336"/>
              <a:gd name="connsiteY191" fmla="*/ 2099228 h 2323145"/>
              <a:gd name="connsiteX192" fmla="*/ 2881291 w 11269336"/>
              <a:gd name="connsiteY192" fmla="*/ 2099618 h 2323145"/>
              <a:gd name="connsiteX193" fmla="*/ 2853979 w 11269336"/>
              <a:gd name="connsiteY193" fmla="*/ 2090388 h 2323145"/>
              <a:gd name="connsiteX194" fmla="*/ 2791790 w 11269336"/>
              <a:gd name="connsiteY194" fmla="*/ 2080332 h 2323145"/>
              <a:gd name="connsiteX195" fmla="*/ 2755844 w 11269336"/>
              <a:gd name="connsiteY195" fmla="*/ 2078874 h 2323145"/>
              <a:gd name="connsiteX196" fmla="*/ 2657742 w 11269336"/>
              <a:gd name="connsiteY196" fmla="*/ 2070179 h 2323145"/>
              <a:gd name="connsiteX197" fmla="*/ 2559549 w 11269336"/>
              <a:gd name="connsiteY197" fmla="*/ 2057873 h 2323145"/>
              <a:gd name="connsiteX198" fmla="*/ 2512054 w 11269336"/>
              <a:gd name="connsiteY198" fmla="*/ 2031671 h 2323145"/>
              <a:gd name="connsiteX199" fmla="*/ 2506437 w 11269336"/>
              <a:gd name="connsiteY199" fmla="*/ 2030918 h 2323145"/>
              <a:gd name="connsiteX200" fmla="*/ 2491752 w 11269336"/>
              <a:gd name="connsiteY200" fmla="*/ 2033906 h 2323145"/>
              <a:gd name="connsiteX201" fmla="*/ 2486338 w 11269336"/>
              <a:gd name="connsiteY201" fmla="*/ 2035862 h 2323145"/>
              <a:gd name="connsiteX202" fmla="*/ 2478186 w 11269336"/>
              <a:gd name="connsiteY202" fmla="*/ 2036953 h 2323145"/>
              <a:gd name="connsiteX203" fmla="*/ 2477950 w 11269336"/>
              <a:gd name="connsiteY203" fmla="*/ 2036715 h 2323145"/>
              <a:gd name="connsiteX204" fmla="*/ 2470381 w 11269336"/>
              <a:gd name="connsiteY204" fmla="*/ 2038256 h 2323145"/>
              <a:gd name="connsiteX205" fmla="*/ 2433781 w 11269336"/>
              <a:gd name="connsiteY205" fmla="*/ 2049140 h 2323145"/>
              <a:gd name="connsiteX206" fmla="*/ 2381172 w 11269336"/>
              <a:gd name="connsiteY206" fmla="*/ 2030645 h 2323145"/>
              <a:gd name="connsiteX207" fmla="*/ 2360198 w 11269336"/>
              <a:gd name="connsiteY207" fmla="*/ 2029059 h 2323145"/>
              <a:gd name="connsiteX208" fmla="*/ 2348815 w 11269336"/>
              <a:gd name="connsiteY208" fmla="*/ 2026798 h 2323145"/>
              <a:gd name="connsiteX209" fmla="*/ 2347988 w 11269336"/>
              <a:gd name="connsiteY209" fmla="*/ 2025745 h 2323145"/>
              <a:gd name="connsiteX210" fmla="*/ 2312920 w 11269336"/>
              <a:gd name="connsiteY210" fmla="*/ 2036311 h 2323145"/>
              <a:gd name="connsiteX211" fmla="*/ 2307986 w 11269336"/>
              <a:gd name="connsiteY211" fmla="*/ 2035583 h 2323145"/>
              <a:gd name="connsiteX212" fmla="*/ 2285481 w 11269336"/>
              <a:gd name="connsiteY212" fmla="*/ 2045197 h 2323145"/>
              <a:gd name="connsiteX213" fmla="*/ 2273666 w 11269336"/>
              <a:gd name="connsiteY213" fmla="*/ 2048710 h 2323145"/>
              <a:gd name="connsiteX214" fmla="*/ 2270719 w 11269336"/>
              <a:gd name="connsiteY214" fmla="*/ 2052702 h 2323145"/>
              <a:gd name="connsiteX215" fmla="*/ 2253080 w 11269336"/>
              <a:gd name="connsiteY215" fmla="*/ 2056363 h 2323145"/>
              <a:gd name="connsiteX216" fmla="*/ 2250906 w 11269336"/>
              <a:gd name="connsiteY216" fmla="*/ 2055654 h 2323145"/>
              <a:gd name="connsiteX217" fmla="*/ 2236905 w 11269336"/>
              <a:gd name="connsiteY217" fmla="*/ 2062882 h 2323145"/>
              <a:gd name="connsiteX218" fmla="*/ 2225830 w 11269336"/>
              <a:gd name="connsiteY218" fmla="*/ 2074027 h 2323145"/>
              <a:gd name="connsiteX219" fmla="*/ 2073776 w 11269336"/>
              <a:gd name="connsiteY219" fmla="*/ 2089244 h 2323145"/>
              <a:gd name="connsiteX220" fmla="*/ 1948256 w 11269336"/>
              <a:gd name="connsiteY220" fmla="*/ 2146616 h 2323145"/>
              <a:gd name="connsiteX221" fmla="*/ 1865582 w 11269336"/>
              <a:gd name="connsiteY221" fmla="*/ 2153738 h 2323145"/>
              <a:gd name="connsiteX222" fmla="*/ 1835210 w 11269336"/>
              <a:gd name="connsiteY222" fmla="*/ 2134244 h 2323145"/>
              <a:gd name="connsiteX223" fmla="*/ 1632661 w 11269336"/>
              <a:gd name="connsiteY223" fmla="*/ 2173882 h 2323145"/>
              <a:gd name="connsiteX224" fmla="*/ 1579590 w 11269336"/>
              <a:gd name="connsiteY224" fmla="*/ 2173680 h 2323145"/>
              <a:gd name="connsiteX225" fmla="*/ 1535601 w 11269336"/>
              <a:gd name="connsiteY225" fmla="*/ 2194590 h 2323145"/>
              <a:gd name="connsiteX226" fmla="*/ 1515594 w 11269336"/>
              <a:gd name="connsiteY226" fmla="*/ 2189622 h 2323145"/>
              <a:gd name="connsiteX227" fmla="*/ 1512113 w 11269336"/>
              <a:gd name="connsiteY227" fmla="*/ 2188534 h 2323145"/>
              <a:gd name="connsiteX228" fmla="*/ 1498838 w 11269336"/>
              <a:gd name="connsiteY228" fmla="*/ 2189213 h 2323145"/>
              <a:gd name="connsiteX229" fmla="*/ 1494279 w 11269336"/>
              <a:gd name="connsiteY229" fmla="*/ 2183112 h 2323145"/>
              <a:gd name="connsiteX230" fmla="*/ 1473714 w 11269336"/>
              <a:gd name="connsiteY230" fmla="*/ 2179625 h 2323145"/>
              <a:gd name="connsiteX231" fmla="*/ 1449503 w 11269336"/>
              <a:gd name="connsiteY231" fmla="*/ 2182633 h 2323145"/>
              <a:gd name="connsiteX232" fmla="*/ 1266687 w 11269336"/>
              <a:gd name="connsiteY232" fmla="*/ 2212688 h 2323145"/>
              <a:gd name="connsiteX233" fmla="*/ 1239614 w 11269336"/>
              <a:gd name="connsiteY233" fmla="*/ 2209727 h 2323145"/>
              <a:gd name="connsiteX234" fmla="*/ 1202436 w 11269336"/>
              <a:gd name="connsiteY234" fmla="*/ 2209817 h 2323145"/>
              <a:gd name="connsiteX235" fmla="*/ 1136097 w 11269336"/>
              <a:gd name="connsiteY235" fmla="*/ 2205112 h 2323145"/>
              <a:gd name="connsiteX236" fmla="*/ 988232 w 11269336"/>
              <a:gd name="connsiteY236" fmla="*/ 2235635 h 2323145"/>
              <a:gd name="connsiteX237" fmla="*/ 981959 w 11269336"/>
              <a:gd name="connsiteY237" fmla="*/ 2231607 h 2323145"/>
              <a:gd name="connsiteX238" fmla="*/ 938600 w 11269336"/>
              <a:gd name="connsiteY238" fmla="*/ 2238113 h 2323145"/>
              <a:gd name="connsiteX239" fmla="*/ 791788 w 11269336"/>
              <a:gd name="connsiteY239" fmla="*/ 2293224 h 2323145"/>
              <a:gd name="connsiteX240" fmla="*/ 706914 w 11269336"/>
              <a:gd name="connsiteY240" fmla="*/ 2305046 h 2323145"/>
              <a:gd name="connsiteX241" fmla="*/ 675971 w 11269336"/>
              <a:gd name="connsiteY241" fmla="*/ 2304030 h 2323145"/>
              <a:gd name="connsiteX242" fmla="*/ 624180 w 11269336"/>
              <a:gd name="connsiteY242" fmla="*/ 2302650 h 2323145"/>
              <a:gd name="connsiteX243" fmla="*/ 583453 w 11269336"/>
              <a:gd name="connsiteY243" fmla="*/ 2288788 h 2323145"/>
              <a:gd name="connsiteX244" fmla="*/ 540946 w 11269336"/>
              <a:gd name="connsiteY244" fmla="*/ 2292721 h 2323145"/>
              <a:gd name="connsiteX245" fmla="*/ 533680 w 11269336"/>
              <a:gd name="connsiteY245" fmla="*/ 2310233 h 2323145"/>
              <a:gd name="connsiteX246" fmla="*/ 487366 w 11269336"/>
              <a:gd name="connsiteY246" fmla="*/ 2309053 h 2323145"/>
              <a:gd name="connsiteX247" fmla="*/ 416820 w 11269336"/>
              <a:gd name="connsiteY247" fmla="*/ 2305443 h 2323145"/>
              <a:gd name="connsiteX248" fmla="*/ 376805 w 11269336"/>
              <a:gd name="connsiteY248" fmla="*/ 2307647 h 2323145"/>
              <a:gd name="connsiteX249" fmla="*/ 266777 w 11269336"/>
              <a:gd name="connsiteY249" fmla="*/ 2309012 h 2323145"/>
              <a:gd name="connsiteX250" fmla="*/ 156013 w 11269336"/>
              <a:gd name="connsiteY250" fmla="*/ 2306832 h 2323145"/>
              <a:gd name="connsiteX251" fmla="*/ 87258 w 11269336"/>
              <a:gd name="connsiteY251" fmla="*/ 2285511 h 2323145"/>
              <a:gd name="connsiteX252" fmla="*/ 23798 w 11269336"/>
              <a:gd name="connsiteY252" fmla="*/ 2281822 h 2323145"/>
              <a:gd name="connsiteX253" fmla="*/ 0 w 11269336"/>
              <a:gd name="connsiteY253" fmla="*/ 2285369 h 2323145"/>
              <a:gd name="connsiteX254" fmla="*/ 0 w 11269336"/>
              <a:gd name="connsiteY25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67257 w 11269336"/>
              <a:gd name="connsiteY142" fmla="*/ 2196121 h 2323145"/>
              <a:gd name="connsiteX143" fmla="*/ 4405765 w 11269336"/>
              <a:gd name="connsiteY143" fmla="*/ 2199902 h 2323145"/>
              <a:gd name="connsiteX144" fmla="*/ 4401354 w 11269336"/>
              <a:gd name="connsiteY144" fmla="*/ 2194745 h 2323145"/>
              <a:gd name="connsiteX145" fmla="*/ 4366646 w 11269336"/>
              <a:gd name="connsiteY145" fmla="*/ 2198564 h 2323145"/>
              <a:gd name="connsiteX146" fmla="*/ 4354009 w 11269336"/>
              <a:gd name="connsiteY146" fmla="*/ 2204984 h 2323145"/>
              <a:gd name="connsiteX147" fmla="*/ 4348284 w 11269336"/>
              <a:gd name="connsiteY147" fmla="*/ 2205270 h 2323145"/>
              <a:gd name="connsiteX148" fmla="*/ 4333906 w 11269336"/>
              <a:gd name="connsiteY148" fmla="*/ 2205251 h 2323145"/>
              <a:gd name="connsiteX149" fmla="*/ 4308819 w 11269336"/>
              <a:gd name="connsiteY149" fmla="*/ 2203822 h 2323145"/>
              <a:gd name="connsiteX150" fmla="*/ 4301210 w 11269336"/>
              <a:gd name="connsiteY150" fmla="*/ 2204456 h 2323145"/>
              <a:gd name="connsiteX151" fmla="*/ 4283095 w 11269336"/>
              <a:gd name="connsiteY151" fmla="*/ 2198177 h 2323145"/>
              <a:gd name="connsiteX152" fmla="*/ 4250119 w 11269336"/>
              <a:gd name="connsiteY152" fmla="*/ 2196342 h 2323145"/>
              <a:gd name="connsiteX153" fmla="*/ 4189203 w 11269336"/>
              <a:gd name="connsiteY153" fmla="*/ 2178994 h 2323145"/>
              <a:gd name="connsiteX154" fmla="*/ 4154035 w 11269336"/>
              <a:gd name="connsiteY154" fmla="*/ 2171950 h 2323145"/>
              <a:gd name="connsiteX155" fmla="*/ 4129569 w 11269336"/>
              <a:gd name="connsiteY155" fmla="*/ 2163850 h 2323145"/>
              <a:gd name="connsiteX156" fmla="*/ 4061250 w 11269336"/>
              <a:gd name="connsiteY156" fmla="*/ 2159236 h 2323145"/>
              <a:gd name="connsiteX157" fmla="*/ 3945480 w 11269336"/>
              <a:gd name="connsiteY157" fmla="*/ 2158279 h 2323145"/>
              <a:gd name="connsiteX158" fmla="*/ 3921468 w 11269336"/>
              <a:gd name="connsiteY158" fmla="*/ 2156588 h 2323145"/>
              <a:gd name="connsiteX159" fmla="*/ 3903348 w 11269336"/>
              <a:gd name="connsiteY159" fmla="*/ 2149220 h 2323145"/>
              <a:gd name="connsiteX160" fmla="*/ 3901342 w 11269336"/>
              <a:gd name="connsiteY160" fmla="*/ 2142355 h 2323145"/>
              <a:gd name="connsiteX161" fmla="*/ 3888539 w 11269336"/>
              <a:gd name="connsiteY161" fmla="*/ 2140476 h 2323145"/>
              <a:gd name="connsiteX162" fmla="*/ 3885662 w 11269336"/>
              <a:gd name="connsiteY162" fmla="*/ 2138740 h 2323145"/>
              <a:gd name="connsiteX163" fmla="*/ 3868627 w 11269336"/>
              <a:gd name="connsiteY163" fmla="*/ 2130023 h 2323145"/>
              <a:gd name="connsiteX164" fmla="*/ 3819177 w 11269336"/>
              <a:gd name="connsiteY164" fmla="*/ 2142111 h 2323145"/>
              <a:gd name="connsiteX165" fmla="*/ 3769100 w 11269336"/>
              <a:gd name="connsiteY165" fmla="*/ 2131731 h 2323145"/>
              <a:gd name="connsiteX166" fmla="*/ 3562752 w 11269336"/>
              <a:gd name="connsiteY166" fmla="*/ 2131785 h 2323145"/>
              <a:gd name="connsiteX167" fmla="*/ 3541402 w 11269336"/>
              <a:gd name="connsiteY167" fmla="*/ 2106821 h 2323145"/>
              <a:gd name="connsiteX168" fmla="*/ 3365341 w 11269336"/>
              <a:gd name="connsiteY168" fmla="*/ 2077638 h 2323145"/>
              <a:gd name="connsiteX169" fmla="*/ 3170922 w 11269336"/>
              <a:gd name="connsiteY169" fmla="*/ 2115957 h 2323145"/>
              <a:gd name="connsiteX170" fmla="*/ 3156256 w 11269336"/>
              <a:gd name="connsiteY170" fmla="*/ 2124773 h 2323145"/>
              <a:gd name="connsiteX171" fmla="*/ 3140298 w 11269336"/>
              <a:gd name="connsiteY171" fmla="*/ 2129182 h 2323145"/>
              <a:gd name="connsiteX172" fmla="*/ 3138514 w 11269336"/>
              <a:gd name="connsiteY172" fmla="*/ 2128069 h 2323145"/>
              <a:gd name="connsiteX173" fmla="*/ 3120467 w 11269336"/>
              <a:gd name="connsiteY173" fmla="*/ 2128281 h 2323145"/>
              <a:gd name="connsiteX174" fmla="*/ 3116175 w 11269336"/>
              <a:gd name="connsiteY174" fmla="*/ 2131633 h 2323145"/>
              <a:gd name="connsiteX175" fmla="*/ 3103685 w 11269336"/>
              <a:gd name="connsiteY175" fmla="*/ 2132814 h 2323145"/>
              <a:gd name="connsiteX176" fmla="*/ 3078794 w 11269336"/>
              <a:gd name="connsiteY176" fmla="*/ 2137935 h 2323145"/>
              <a:gd name="connsiteX177" fmla="*/ 3074407 w 11269336"/>
              <a:gd name="connsiteY177" fmla="*/ 2136274 h 2323145"/>
              <a:gd name="connsiteX178" fmla="*/ 3037285 w 11269336"/>
              <a:gd name="connsiteY178" fmla="*/ 2139919 h 2323145"/>
              <a:gd name="connsiteX179" fmla="*/ 3036901 w 11269336"/>
              <a:gd name="connsiteY179" fmla="*/ 2138726 h 2323145"/>
              <a:gd name="connsiteX180" fmla="*/ 3026996 w 11269336"/>
              <a:gd name="connsiteY180" fmla="*/ 2134322 h 2323145"/>
              <a:gd name="connsiteX181" fmla="*/ 3007772 w 11269336"/>
              <a:gd name="connsiteY181" fmla="*/ 2128742 h 2323145"/>
              <a:gd name="connsiteX182" fmla="*/ 2965030 w 11269336"/>
              <a:gd name="connsiteY182" fmla="*/ 2100494 h 2323145"/>
              <a:gd name="connsiteX183" fmla="*/ 2926342 w 11269336"/>
              <a:gd name="connsiteY183" fmla="*/ 2104155 h 2323145"/>
              <a:gd name="connsiteX184" fmla="*/ 2918608 w 11269336"/>
              <a:gd name="connsiteY184" fmla="*/ 2104215 h 2323145"/>
              <a:gd name="connsiteX185" fmla="*/ 2918475 w 11269336"/>
              <a:gd name="connsiteY185" fmla="*/ 2103937 h 2323145"/>
              <a:gd name="connsiteX186" fmla="*/ 2910360 w 11269336"/>
              <a:gd name="connsiteY186" fmla="*/ 2103444 h 2323145"/>
              <a:gd name="connsiteX187" fmla="*/ 2904507 w 11269336"/>
              <a:gd name="connsiteY187" fmla="*/ 2104326 h 2323145"/>
              <a:gd name="connsiteX188" fmla="*/ 2889503 w 11269336"/>
              <a:gd name="connsiteY188" fmla="*/ 2104443 h 2323145"/>
              <a:gd name="connsiteX189" fmla="*/ 2884480 w 11269336"/>
              <a:gd name="connsiteY189" fmla="*/ 2102626 h 2323145"/>
              <a:gd name="connsiteX190" fmla="*/ 2882689 w 11269336"/>
              <a:gd name="connsiteY190" fmla="*/ 2099228 h 2323145"/>
              <a:gd name="connsiteX191" fmla="*/ 2881291 w 11269336"/>
              <a:gd name="connsiteY191" fmla="*/ 2099618 h 2323145"/>
              <a:gd name="connsiteX192" fmla="*/ 2853979 w 11269336"/>
              <a:gd name="connsiteY192" fmla="*/ 2090388 h 2323145"/>
              <a:gd name="connsiteX193" fmla="*/ 2791790 w 11269336"/>
              <a:gd name="connsiteY193" fmla="*/ 2080332 h 2323145"/>
              <a:gd name="connsiteX194" fmla="*/ 2755844 w 11269336"/>
              <a:gd name="connsiteY194" fmla="*/ 2078874 h 2323145"/>
              <a:gd name="connsiteX195" fmla="*/ 2657742 w 11269336"/>
              <a:gd name="connsiteY195" fmla="*/ 2070179 h 2323145"/>
              <a:gd name="connsiteX196" fmla="*/ 2559549 w 11269336"/>
              <a:gd name="connsiteY196" fmla="*/ 2057873 h 2323145"/>
              <a:gd name="connsiteX197" fmla="*/ 2512054 w 11269336"/>
              <a:gd name="connsiteY197" fmla="*/ 2031671 h 2323145"/>
              <a:gd name="connsiteX198" fmla="*/ 2506437 w 11269336"/>
              <a:gd name="connsiteY198" fmla="*/ 2030918 h 2323145"/>
              <a:gd name="connsiteX199" fmla="*/ 2491752 w 11269336"/>
              <a:gd name="connsiteY199" fmla="*/ 2033906 h 2323145"/>
              <a:gd name="connsiteX200" fmla="*/ 2486338 w 11269336"/>
              <a:gd name="connsiteY200" fmla="*/ 2035862 h 2323145"/>
              <a:gd name="connsiteX201" fmla="*/ 2478186 w 11269336"/>
              <a:gd name="connsiteY201" fmla="*/ 2036953 h 2323145"/>
              <a:gd name="connsiteX202" fmla="*/ 2477950 w 11269336"/>
              <a:gd name="connsiteY202" fmla="*/ 2036715 h 2323145"/>
              <a:gd name="connsiteX203" fmla="*/ 2470381 w 11269336"/>
              <a:gd name="connsiteY203" fmla="*/ 2038256 h 2323145"/>
              <a:gd name="connsiteX204" fmla="*/ 2433781 w 11269336"/>
              <a:gd name="connsiteY204" fmla="*/ 2049140 h 2323145"/>
              <a:gd name="connsiteX205" fmla="*/ 2381172 w 11269336"/>
              <a:gd name="connsiteY205" fmla="*/ 2030645 h 2323145"/>
              <a:gd name="connsiteX206" fmla="*/ 2360198 w 11269336"/>
              <a:gd name="connsiteY206" fmla="*/ 2029059 h 2323145"/>
              <a:gd name="connsiteX207" fmla="*/ 2348815 w 11269336"/>
              <a:gd name="connsiteY207" fmla="*/ 2026798 h 2323145"/>
              <a:gd name="connsiteX208" fmla="*/ 2347988 w 11269336"/>
              <a:gd name="connsiteY208" fmla="*/ 2025745 h 2323145"/>
              <a:gd name="connsiteX209" fmla="*/ 2312920 w 11269336"/>
              <a:gd name="connsiteY209" fmla="*/ 2036311 h 2323145"/>
              <a:gd name="connsiteX210" fmla="*/ 2307986 w 11269336"/>
              <a:gd name="connsiteY210" fmla="*/ 2035583 h 2323145"/>
              <a:gd name="connsiteX211" fmla="*/ 2285481 w 11269336"/>
              <a:gd name="connsiteY211" fmla="*/ 2045197 h 2323145"/>
              <a:gd name="connsiteX212" fmla="*/ 2273666 w 11269336"/>
              <a:gd name="connsiteY212" fmla="*/ 2048710 h 2323145"/>
              <a:gd name="connsiteX213" fmla="*/ 2270719 w 11269336"/>
              <a:gd name="connsiteY213" fmla="*/ 2052702 h 2323145"/>
              <a:gd name="connsiteX214" fmla="*/ 2253080 w 11269336"/>
              <a:gd name="connsiteY214" fmla="*/ 2056363 h 2323145"/>
              <a:gd name="connsiteX215" fmla="*/ 2250906 w 11269336"/>
              <a:gd name="connsiteY215" fmla="*/ 2055654 h 2323145"/>
              <a:gd name="connsiteX216" fmla="*/ 2236905 w 11269336"/>
              <a:gd name="connsiteY216" fmla="*/ 2062882 h 2323145"/>
              <a:gd name="connsiteX217" fmla="*/ 2225830 w 11269336"/>
              <a:gd name="connsiteY217" fmla="*/ 2074027 h 2323145"/>
              <a:gd name="connsiteX218" fmla="*/ 2073776 w 11269336"/>
              <a:gd name="connsiteY218" fmla="*/ 2089244 h 2323145"/>
              <a:gd name="connsiteX219" fmla="*/ 1948256 w 11269336"/>
              <a:gd name="connsiteY219" fmla="*/ 2146616 h 2323145"/>
              <a:gd name="connsiteX220" fmla="*/ 1865582 w 11269336"/>
              <a:gd name="connsiteY220" fmla="*/ 2153738 h 2323145"/>
              <a:gd name="connsiteX221" fmla="*/ 1835210 w 11269336"/>
              <a:gd name="connsiteY221" fmla="*/ 2134244 h 2323145"/>
              <a:gd name="connsiteX222" fmla="*/ 1632661 w 11269336"/>
              <a:gd name="connsiteY222" fmla="*/ 2173882 h 2323145"/>
              <a:gd name="connsiteX223" fmla="*/ 1579590 w 11269336"/>
              <a:gd name="connsiteY223" fmla="*/ 2173680 h 2323145"/>
              <a:gd name="connsiteX224" fmla="*/ 1535601 w 11269336"/>
              <a:gd name="connsiteY224" fmla="*/ 2194590 h 2323145"/>
              <a:gd name="connsiteX225" fmla="*/ 1515594 w 11269336"/>
              <a:gd name="connsiteY225" fmla="*/ 2189622 h 2323145"/>
              <a:gd name="connsiteX226" fmla="*/ 1512113 w 11269336"/>
              <a:gd name="connsiteY226" fmla="*/ 2188534 h 2323145"/>
              <a:gd name="connsiteX227" fmla="*/ 1498838 w 11269336"/>
              <a:gd name="connsiteY227" fmla="*/ 2189213 h 2323145"/>
              <a:gd name="connsiteX228" fmla="*/ 1494279 w 11269336"/>
              <a:gd name="connsiteY228" fmla="*/ 2183112 h 2323145"/>
              <a:gd name="connsiteX229" fmla="*/ 1473714 w 11269336"/>
              <a:gd name="connsiteY229" fmla="*/ 2179625 h 2323145"/>
              <a:gd name="connsiteX230" fmla="*/ 1449503 w 11269336"/>
              <a:gd name="connsiteY230" fmla="*/ 2182633 h 2323145"/>
              <a:gd name="connsiteX231" fmla="*/ 1266687 w 11269336"/>
              <a:gd name="connsiteY231" fmla="*/ 2212688 h 2323145"/>
              <a:gd name="connsiteX232" fmla="*/ 1239614 w 11269336"/>
              <a:gd name="connsiteY232" fmla="*/ 2209727 h 2323145"/>
              <a:gd name="connsiteX233" fmla="*/ 1202436 w 11269336"/>
              <a:gd name="connsiteY233" fmla="*/ 2209817 h 2323145"/>
              <a:gd name="connsiteX234" fmla="*/ 1136097 w 11269336"/>
              <a:gd name="connsiteY234" fmla="*/ 2205112 h 2323145"/>
              <a:gd name="connsiteX235" fmla="*/ 988232 w 11269336"/>
              <a:gd name="connsiteY235" fmla="*/ 2235635 h 2323145"/>
              <a:gd name="connsiteX236" fmla="*/ 981959 w 11269336"/>
              <a:gd name="connsiteY236" fmla="*/ 2231607 h 2323145"/>
              <a:gd name="connsiteX237" fmla="*/ 938600 w 11269336"/>
              <a:gd name="connsiteY237" fmla="*/ 2238113 h 2323145"/>
              <a:gd name="connsiteX238" fmla="*/ 791788 w 11269336"/>
              <a:gd name="connsiteY238" fmla="*/ 2293224 h 2323145"/>
              <a:gd name="connsiteX239" fmla="*/ 706914 w 11269336"/>
              <a:gd name="connsiteY239" fmla="*/ 2305046 h 2323145"/>
              <a:gd name="connsiteX240" fmla="*/ 675971 w 11269336"/>
              <a:gd name="connsiteY240" fmla="*/ 2304030 h 2323145"/>
              <a:gd name="connsiteX241" fmla="*/ 624180 w 11269336"/>
              <a:gd name="connsiteY241" fmla="*/ 2302650 h 2323145"/>
              <a:gd name="connsiteX242" fmla="*/ 583453 w 11269336"/>
              <a:gd name="connsiteY242" fmla="*/ 2288788 h 2323145"/>
              <a:gd name="connsiteX243" fmla="*/ 540946 w 11269336"/>
              <a:gd name="connsiteY243" fmla="*/ 2292721 h 2323145"/>
              <a:gd name="connsiteX244" fmla="*/ 533680 w 11269336"/>
              <a:gd name="connsiteY244" fmla="*/ 2310233 h 2323145"/>
              <a:gd name="connsiteX245" fmla="*/ 487366 w 11269336"/>
              <a:gd name="connsiteY245" fmla="*/ 2309053 h 2323145"/>
              <a:gd name="connsiteX246" fmla="*/ 416820 w 11269336"/>
              <a:gd name="connsiteY246" fmla="*/ 2305443 h 2323145"/>
              <a:gd name="connsiteX247" fmla="*/ 376805 w 11269336"/>
              <a:gd name="connsiteY247" fmla="*/ 2307647 h 2323145"/>
              <a:gd name="connsiteX248" fmla="*/ 266777 w 11269336"/>
              <a:gd name="connsiteY248" fmla="*/ 2309012 h 2323145"/>
              <a:gd name="connsiteX249" fmla="*/ 156013 w 11269336"/>
              <a:gd name="connsiteY249" fmla="*/ 2306832 h 2323145"/>
              <a:gd name="connsiteX250" fmla="*/ 87258 w 11269336"/>
              <a:gd name="connsiteY250" fmla="*/ 2285511 h 2323145"/>
              <a:gd name="connsiteX251" fmla="*/ 23798 w 11269336"/>
              <a:gd name="connsiteY251" fmla="*/ 2281822 h 2323145"/>
              <a:gd name="connsiteX252" fmla="*/ 0 w 11269336"/>
              <a:gd name="connsiteY252" fmla="*/ 2285369 h 2323145"/>
              <a:gd name="connsiteX253" fmla="*/ 0 w 11269336"/>
              <a:gd name="connsiteY25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67257 w 11269336"/>
              <a:gd name="connsiteY141" fmla="*/ 2196121 h 2323145"/>
              <a:gd name="connsiteX142" fmla="*/ 4405765 w 11269336"/>
              <a:gd name="connsiteY142" fmla="*/ 2199902 h 2323145"/>
              <a:gd name="connsiteX143" fmla="*/ 4401354 w 11269336"/>
              <a:gd name="connsiteY143" fmla="*/ 2194745 h 2323145"/>
              <a:gd name="connsiteX144" fmla="*/ 4366646 w 11269336"/>
              <a:gd name="connsiteY144" fmla="*/ 2198564 h 2323145"/>
              <a:gd name="connsiteX145" fmla="*/ 4354009 w 11269336"/>
              <a:gd name="connsiteY145" fmla="*/ 2204984 h 2323145"/>
              <a:gd name="connsiteX146" fmla="*/ 4348284 w 11269336"/>
              <a:gd name="connsiteY146" fmla="*/ 2205270 h 2323145"/>
              <a:gd name="connsiteX147" fmla="*/ 4333906 w 11269336"/>
              <a:gd name="connsiteY147" fmla="*/ 2205251 h 2323145"/>
              <a:gd name="connsiteX148" fmla="*/ 4308819 w 11269336"/>
              <a:gd name="connsiteY148" fmla="*/ 2203822 h 2323145"/>
              <a:gd name="connsiteX149" fmla="*/ 4301210 w 11269336"/>
              <a:gd name="connsiteY149" fmla="*/ 2204456 h 2323145"/>
              <a:gd name="connsiteX150" fmla="*/ 4283095 w 11269336"/>
              <a:gd name="connsiteY150" fmla="*/ 2198177 h 2323145"/>
              <a:gd name="connsiteX151" fmla="*/ 4250119 w 11269336"/>
              <a:gd name="connsiteY151" fmla="*/ 2196342 h 2323145"/>
              <a:gd name="connsiteX152" fmla="*/ 4189203 w 11269336"/>
              <a:gd name="connsiteY152" fmla="*/ 2178994 h 2323145"/>
              <a:gd name="connsiteX153" fmla="*/ 4154035 w 11269336"/>
              <a:gd name="connsiteY153" fmla="*/ 2171950 h 2323145"/>
              <a:gd name="connsiteX154" fmla="*/ 4129569 w 11269336"/>
              <a:gd name="connsiteY154" fmla="*/ 2163850 h 2323145"/>
              <a:gd name="connsiteX155" fmla="*/ 4061250 w 11269336"/>
              <a:gd name="connsiteY155" fmla="*/ 2159236 h 2323145"/>
              <a:gd name="connsiteX156" fmla="*/ 3945480 w 11269336"/>
              <a:gd name="connsiteY156" fmla="*/ 2158279 h 2323145"/>
              <a:gd name="connsiteX157" fmla="*/ 3921468 w 11269336"/>
              <a:gd name="connsiteY157" fmla="*/ 2156588 h 2323145"/>
              <a:gd name="connsiteX158" fmla="*/ 3903348 w 11269336"/>
              <a:gd name="connsiteY158" fmla="*/ 2149220 h 2323145"/>
              <a:gd name="connsiteX159" fmla="*/ 3901342 w 11269336"/>
              <a:gd name="connsiteY159" fmla="*/ 2142355 h 2323145"/>
              <a:gd name="connsiteX160" fmla="*/ 3888539 w 11269336"/>
              <a:gd name="connsiteY160" fmla="*/ 2140476 h 2323145"/>
              <a:gd name="connsiteX161" fmla="*/ 3885662 w 11269336"/>
              <a:gd name="connsiteY161" fmla="*/ 2138740 h 2323145"/>
              <a:gd name="connsiteX162" fmla="*/ 3868627 w 11269336"/>
              <a:gd name="connsiteY162" fmla="*/ 2130023 h 2323145"/>
              <a:gd name="connsiteX163" fmla="*/ 3819177 w 11269336"/>
              <a:gd name="connsiteY163" fmla="*/ 2142111 h 2323145"/>
              <a:gd name="connsiteX164" fmla="*/ 3769100 w 11269336"/>
              <a:gd name="connsiteY164" fmla="*/ 2131731 h 2323145"/>
              <a:gd name="connsiteX165" fmla="*/ 3562752 w 11269336"/>
              <a:gd name="connsiteY165" fmla="*/ 2131785 h 2323145"/>
              <a:gd name="connsiteX166" fmla="*/ 3541402 w 11269336"/>
              <a:gd name="connsiteY166" fmla="*/ 2106821 h 2323145"/>
              <a:gd name="connsiteX167" fmla="*/ 3365341 w 11269336"/>
              <a:gd name="connsiteY167" fmla="*/ 2077638 h 2323145"/>
              <a:gd name="connsiteX168" fmla="*/ 3170922 w 11269336"/>
              <a:gd name="connsiteY168" fmla="*/ 2115957 h 2323145"/>
              <a:gd name="connsiteX169" fmla="*/ 3156256 w 11269336"/>
              <a:gd name="connsiteY169" fmla="*/ 2124773 h 2323145"/>
              <a:gd name="connsiteX170" fmla="*/ 3140298 w 11269336"/>
              <a:gd name="connsiteY170" fmla="*/ 2129182 h 2323145"/>
              <a:gd name="connsiteX171" fmla="*/ 3138514 w 11269336"/>
              <a:gd name="connsiteY171" fmla="*/ 2128069 h 2323145"/>
              <a:gd name="connsiteX172" fmla="*/ 3120467 w 11269336"/>
              <a:gd name="connsiteY172" fmla="*/ 2128281 h 2323145"/>
              <a:gd name="connsiteX173" fmla="*/ 3116175 w 11269336"/>
              <a:gd name="connsiteY173" fmla="*/ 2131633 h 2323145"/>
              <a:gd name="connsiteX174" fmla="*/ 3103685 w 11269336"/>
              <a:gd name="connsiteY174" fmla="*/ 2132814 h 2323145"/>
              <a:gd name="connsiteX175" fmla="*/ 3078794 w 11269336"/>
              <a:gd name="connsiteY175" fmla="*/ 2137935 h 2323145"/>
              <a:gd name="connsiteX176" fmla="*/ 3074407 w 11269336"/>
              <a:gd name="connsiteY176" fmla="*/ 2136274 h 2323145"/>
              <a:gd name="connsiteX177" fmla="*/ 3037285 w 11269336"/>
              <a:gd name="connsiteY177" fmla="*/ 2139919 h 2323145"/>
              <a:gd name="connsiteX178" fmla="*/ 3036901 w 11269336"/>
              <a:gd name="connsiteY178" fmla="*/ 2138726 h 2323145"/>
              <a:gd name="connsiteX179" fmla="*/ 3026996 w 11269336"/>
              <a:gd name="connsiteY179" fmla="*/ 2134322 h 2323145"/>
              <a:gd name="connsiteX180" fmla="*/ 3007772 w 11269336"/>
              <a:gd name="connsiteY180" fmla="*/ 2128742 h 2323145"/>
              <a:gd name="connsiteX181" fmla="*/ 2965030 w 11269336"/>
              <a:gd name="connsiteY181" fmla="*/ 2100494 h 2323145"/>
              <a:gd name="connsiteX182" fmla="*/ 2926342 w 11269336"/>
              <a:gd name="connsiteY182" fmla="*/ 2104155 h 2323145"/>
              <a:gd name="connsiteX183" fmla="*/ 2918608 w 11269336"/>
              <a:gd name="connsiteY183" fmla="*/ 2104215 h 2323145"/>
              <a:gd name="connsiteX184" fmla="*/ 2918475 w 11269336"/>
              <a:gd name="connsiteY184" fmla="*/ 2103937 h 2323145"/>
              <a:gd name="connsiteX185" fmla="*/ 2910360 w 11269336"/>
              <a:gd name="connsiteY185" fmla="*/ 2103444 h 2323145"/>
              <a:gd name="connsiteX186" fmla="*/ 2904507 w 11269336"/>
              <a:gd name="connsiteY186" fmla="*/ 2104326 h 2323145"/>
              <a:gd name="connsiteX187" fmla="*/ 2889503 w 11269336"/>
              <a:gd name="connsiteY187" fmla="*/ 2104443 h 2323145"/>
              <a:gd name="connsiteX188" fmla="*/ 2884480 w 11269336"/>
              <a:gd name="connsiteY188" fmla="*/ 2102626 h 2323145"/>
              <a:gd name="connsiteX189" fmla="*/ 2882689 w 11269336"/>
              <a:gd name="connsiteY189" fmla="*/ 2099228 h 2323145"/>
              <a:gd name="connsiteX190" fmla="*/ 2881291 w 11269336"/>
              <a:gd name="connsiteY190" fmla="*/ 2099618 h 2323145"/>
              <a:gd name="connsiteX191" fmla="*/ 2853979 w 11269336"/>
              <a:gd name="connsiteY191" fmla="*/ 2090388 h 2323145"/>
              <a:gd name="connsiteX192" fmla="*/ 2791790 w 11269336"/>
              <a:gd name="connsiteY192" fmla="*/ 2080332 h 2323145"/>
              <a:gd name="connsiteX193" fmla="*/ 2755844 w 11269336"/>
              <a:gd name="connsiteY193" fmla="*/ 2078874 h 2323145"/>
              <a:gd name="connsiteX194" fmla="*/ 2657742 w 11269336"/>
              <a:gd name="connsiteY194" fmla="*/ 2070179 h 2323145"/>
              <a:gd name="connsiteX195" fmla="*/ 2559549 w 11269336"/>
              <a:gd name="connsiteY195" fmla="*/ 2057873 h 2323145"/>
              <a:gd name="connsiteX196" fmla="*/ 2512054 w 11269336"/>
              <a:gd name="connsiteY196" fmla="*/ 2031671 h 2323145"/>
              <a:gd name="connsiteX197" fmla="*/ 2506437 w 11269336"/>
              <a:gd name="connsiteY197" fmla="*/ 2030918 h 2323145"/>
              <a:gd name="connsiteX198" fmla="*/ 2491752 w 11269336"/>
              <a:gd name="connsiteY198" fmla="*/ 2033906 h 2323145"/>
              <a:gd name="connsiteX199" fmla="*/ 2486338 w 11269336"/>
              <a:gd name="connsiteY199" fmla="*/ 2035862 h 2323145"/>
              <a:gd name="connsiteX200" fmla="*/ 2478186 w 11269336"/>
              <a:gd name="connsiteY200" fmla="*/ 2036953 h 2323145"/>
              <a:gd name="connsiteX201" fmla="*/ 2477950 w 11269336"/>
              <a:gd name="connsiteY201" fmla="*/ 2036715 h 2323145"/>
              <a:gd name="connsiteX202" fmla="*/ 2470381 w 11269336"/>
              <a:gd name="connsiteY202" fmla="*/ 2038256 h 2323145"/>
              <a:gd name="connsiteX203" fmla="*/ 2433781 w 11269336"/>
              <a:gd name="connsiteY203" fmla="*/ 2049140 h 2323145"/>
              <a:gd name="connsiteX204" fmla="*/ 2381172 w 11269336"/>
              <a:gd name="connsiteY204" fmla="*/ 2030645 h 2323145"/>
              <a:gd name="connsiteX205" fmla="*/ 2360198 w 11269336"/>
              <a:gd name="connsiteY205" fmla="*/ 2029059 h 2323145"/>
              <a:gd name="connsiteX206" fmla="*/ 2348815 w 11269336"/>
              <a:gd name="connsiteY206" fmla="*/ 2026798 h 2323145"/>
              <a:gd name="connsiteX207" fmla="*/ 2347988 w 11269336"/>
              <a:gd name="connsiteY207" fmla="*/ 2025745 h 2323145"/>
              <a:gd name="connsiteX208" fmla="*/ 2312920 w 11269336"/>
              <a:gd name="connsiteY208" fmla="*/ 2036311 h 2323145"/>
              <a:gd name="connsiteX209" fmla="*/ 2307986 w 11269336"/>
              <a:gd name="connsiteY209" fmla="*/ 2035583 h 2323145"/>
              <a:gd name="connsiteX210" fmla="*/ 2285481 w 11269336"/>
              <a:gd name="connsiteY210" fmla="*/ 2045197 h 2323145"/>
              <a:gd name="connsiteX211" fmla="*/ 2273666 w 11269336"/>
              <a:gd name="connsiteY211" fmla="*/ 2048710 h 2323145"/>
              <a:gd name="connsiteX212" fmla="*/ 2270719 w 11269336"/>
              <a:gd name="connsiteY212" fmla="*/ 2052702 h 2323145"/>
              <a:gd name="connsiteX213" fmla="*/ 2253080 w 11269336"/>
              <a:gd name="connsiteY213" fmla="*/ 2056363 h 2323145"/>
              <a:gd name="connsiteX214" fmla="*/ 2250906 w 11269336"/>
              <a:gd name="connsiteY214" fmla="*/ 2055654 h 2323145"/>
              <a:gd name="connsiteX215" fmla="*/ 2236905 w 11269336"/>
              <a:gd name="connsiteY215" fmla="*/ 2062882 h 2323145"/>
              <a:gd name="connsiteX216" fmla="*/ 2225830 w 11269336"/>
              <a:gd name="connsiteY216" fmla="*/ 2074027 h 2323145"/>
              <a:gd name="connsiteX217" fmla="*/ 2073776 w 11269336"/>
              <a:gd name="connsiteY217" fmla="*/ 2089244 h 2323145"/>
              <a:gd name="connsiteX218" fmla="*/ 1948256 w 11269336"/>
              <a:gd name="connsiteY218" fmla="*/ 2146616 h 2323145"/>
              <a:gd name="connsiteX219" fmla="*/ 1865582 w 11269336"/>
              <a:gd name="connsiteY219" fmla="*/ 2153738 h 2323145"/>
              <a:gd name="connsiteX220" fmla="*/ 1835210 w 11269336"/>
              <a:gd name="connsiteY220" fmla="*/ 2134244 h 2323145"/>
              <a:gd name="connsiteX221" fmla="*/ 1632661 w 11269336"/>
              <a:gd name="connsiteY221" fmla="*/ 2173882 h 2323145"/>
              <a:gd name="connsiteX222" fmla="*/ 1579590 w 11269336"/>
              <a:gd name="connsiteY222" fmla="*/ 2173680 h 2323145"/>
              <a:gd name="connsiteX223" fmla="*/ 1535601 w 11269336"/>
              <a:gd name="connsiteY223" fmla="*/ 2194590 h 2323145"/>
              <a:gd name="connsiteX224" fmla="*/ 1515594 w 11269336"/>
              <a:gd name="connsiteY224" fmla="*/ 2189622 h 2323145"/>
              <a:gd name="connsiteX225" fmla="*/ 1512113 w 11269336"/>
              <a:gd name="connsiteY225" fmla="*/ 2188534 h 2323145"/>
              <a:gd name="connsiteX226" fmla="*/ 1498838 w 11269336"/>
              <a:gd name="connsiteY226" fmla="*/ 2189213 h 2323145"/>
              <a:gd name="connsiteX227" fmla="*/ 1494279 w 11269336"/>
              <a:gd name="connsiteY227" fmla="*/ 2183112 h 2323145"/>
              <a:gd name="connsiteX228" fmla="*/ 1473714 w 11269336"/>
              <a:gd name="connsiteY228" fmla="*/ 2179625 h 2323145"/>
              <a:gd name="connsiteX229" fmla="*/ 1449503 w 11269336"/>
              <a:gd name="connsiteY229" fmla="*/ 2182633 h 2323145"/>
              <a:gd name="connsiteX230" fmla="*/ 1266687 w 11269336"/>
              <a:gd name="connsiteY230" fmla="*/ 2212688 h 2323145"/>
              <a:gd name="connsiteX231" fmla="*/ 1239614 w 11269336"/>
              <a:gd name="connsiteY231" fmla="*/ 2209727 h 2323145"/>
              <a:gd name="connsiteX232" fmla="*/ 1202436 w 11269336"/>
              <a:gd name="connsiteY232" fmla="*/ 2209817 h 2323145"/>
              <a:gd name="connsiteX233" fmla="*/ 1136097 w 11269336"/>
              <a:gd name="connsiteY233" fmla="*/ 2205112 h 2323145"/>
              <a:gd name="connsiteX234" fmla="*/ 988232 w 11269336"/>
              <a:gd name="connsiteY234" fmla="*/ 2235635 h 2323145"/>
              <a:gd name="connsiteX235" fmla="*/ 981959 w 11269336"/>
              <a:gd name="connsiteY235" fmla="*/ 2231607 h 2323145"/>
              <a:gd name="connsiteX236" fmla="*/ 938600 w 11269336"/>
              <a:gd name="connsiteY236" fmla="*/ 2238113 h 2323145"/>
              <a:gd name="connsiteX237" fmla="*/ 791788 w 11269336"/>
              <a:gd name="connsiteY237" fmla="*/ 2293224 h 2323145"/>
              <a:gd name="connsiteX238" fmla="*/ 706914 w 11269336"/>
              <a:gd name="connsiteY238" fmla="*/ 2305046 h 2323145"/>
              <a:gd name="connsiteX239" fmla="*/ 675971 w 11269336"/>
              <a:gd name="connsiteY239" fmla="*/ 2304030 h 2323145"/>
              <a:gd name="connsiteX240" fmla="*/ 624180 w 11269336"/>
              <a:gd name="connsiteY240" fmla="*/ 2302650 h 2323145"/>
              <a:gd name="connsiteX241" fmla="*/ 583453 w 11269336"/>
              <a:gd name="connsiteY241" fmla="*/ 2288788 h 2323145"/>
              <a:gd name="connsiteX242" fmla="*/ 540946 w 11269336"/>
              <a:gd name="connsiteY242" fmla="*/ 2292721 h 2323145"/>
              <a:gd name="connsiteX243" fmla="*/ 533680 w 11269336"/>
              <a:gd name="connsiteY243" fmla="*/ 2310233 h 2323145"/>
              <a:gd name="connsiteX244" fmla="*/ 487366 w 11269336"/>
              <a:gd name="connsiteY244" fmla="*/ 2309053 h 2323145"/>
              <a:gd name="connsiteX245" fmla="*/ 416820 w 11269336"/>
              <a:gd name="connsiteY245" fmla="*/ 2305443 h 2323145"/>
              <a:gd name="connsiteX246" fmla="*/ 376805 w 11269336"/>
              <a:gd name="connsiteY246" fmla="*/ 2307647 h 2323145"/>
              <a:gd name="connsiteX247" fmla="*/ 266777 w 11269336"/>
              <a:gd name="connsiteY247" fmla="*/ 2309012 h 2323145"/>
              <a:gd name="connsiteX248" fmla="*/ 156013 w 11269336"/>
              <a:gd name="connsiteY248" fmla="*/ 2306832 h 2323145"/>
              <a:gd name="connsiteX249" fmla="*/ 87258 w 11269336"/>
              <a:gd name="connsiteY249" fmla="*/ 2285511 h 2323145"/>
              <a:gd name="connsiteX250" fmla="*/ 23798 w 11269336"/>
              <a:gd name="connsiteY250" fmla="*/ 2281822 h 2323145"/>
              <a:gd name="connsiteX251" fmla="*/ 0 w 11269336"/>
              <a:gd name="connsiteY251" fmla="*/ 2285369 h 2323145"/>
              <a:gd name="connsiteX252" fmla="*/ 0 w 11269336"/>
              <a:gd name="connsiteY25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05765 w 11269336"/>
              <a:gd name="connsiteY141" fmla="*/ 2199902 h 2323145"/>
              <a:gd name="connsiteX142" fmla="*/ 4401354 w 11269336"/>
              <a:gd name="connsiteY142" fmla="*/ 2194745 h 2323145"/>
              <a:gd name="connsiteX143" fmla="*/ 4366646 w 11269336"/>
              <a:gd name="connsiteY143" fmla="*/ 2198564 h 2323145"/>
              <a:gd name="connsiteX144" fmla="*/ 4354009 w 11269336"/>
              <a:gd name="connsiteY144" fmla="*/ 2204984 h 2323145"/>
              <a:gd name="connsiteX145" fmla="*/ 4348284 w 11269336"/>
              <a:gd name="connsiteY145" fmla="*/ 2205270 h 2323145"/>
              <a:gd name="connsiteX146" fmla="*/ 4333906 w 11269336"/>
              <a:gd name="connsiteY146" fmla="*/ 2205251 h 2323145"/>
              <a:gd name="connsiteX147" fmla="*/ 4308819 w 11269336"/>
              <a:gd name="connsiteY147" fmla="*/ 2203822 h 2323145"/>
              <a:gd name="connsiteX148" fmla="*/ 4301210 w 11269336"/>
              <a:gd name="connsiteY148" fmla="*/ 2204456 h 2323145"/>
              <a:gd name="connsiteX149" fmla="*/ 4283095 w 11269336"/>
              <a:gd name="connsiteY149" fmla="*/ 2198177 h 2323145"/>
              <a:gd name="connsiteX150" fmla="*/ 4250119 w 11269336"/>
              <a:gd name="connsiteY150" fmla="*/ 2196342 h 2323145"/>
              <a:gd name="connsiteX151" fmla="*/ 4189203 w 11269336"/>
              <a:gd name="connsiteY151" fmla="*/ 2178994 h 2323145"/>
              <a:gd name="connsiteX152" fmla="*/ 4154035 w 11269336"/>
              <a:gd name="connsiteY152" fmla="*/ 2171950 h 2323145"/>
              <a:gd name="connsiteX153" fmla="*/ 4129569 w 11269336"/>
              <a:gd name="connsiteY153" fmla="*/ 2163850 h 2323145"/>
              <a:gd name="connsiteX154" fmla="*/ 4061250 w 11269336"/>
              <a:gd name="connsiteY154" fmla="*/ 2159236 h 2323145"/>
              <a:gd name="connsiteX155" fmla="*/ 3945480 w 11269336"/>
              <a:gd name="connsiteY155" fmla="*/ 2158279 h 2323145"/>
              <a:gd name="connsiteX156" fmla="*/ 3921468 w 11269336"/>
              <a:gd name="connsiteY156" fmla="*/ 2156588 h 2323145"/>
              <a:gd name="connsiteX157" fmla="*/ 3903348 w 11269336"/>
              <a:gd name="connsiteY157" fmla="*/ 2149220 h 2323145"/>
              <a:gd name="connsiteX158" fmla="*/ 3901342 w 11269336"/>
              <a:gd name="connsiteY158" fmla="*/ 2142355 h 2323145"/>
              <a:gd name="connsiteX159" fmla="*/ 3888539 w 11269336"/>
              <a:gd name="connsiteY159" fmla="*/ 2140476 h 2323145"/>
              <a:gd name="connsiteX160" fmla="*/ 3885662 w 11269336"/>
              <a:gd name="connsiteY160" fmla="*/ 2138740 h 2323145"/>
              <a:gd name="connsiteX161" fmla="*/ 3868627 w 11269336"/>
              <a:gd name="connsiteY161" fmla="*/ 2130023 h 2323145"/>
              <a:gd name="connsiteX162" fmla="*/ 3819177 w 11269336"/>
              <a:gd name="connsiteY162" fmla="*/ 2142111 h 2323145"/>
              <a:gd name="connsiteX163" fmla="*/ 3769100 w 11269336"/>
              <a:gd name="connsiteY163" fmla="*/ 2131731 h 2323145"/>
              <a:gd name="connsiteX164" fmla="*/ 3562752 w 11269336"/>
              <a:gd name="connsiteY164" fmla="*/ 2131785 h 2323145"/>
              <a:gd name="connsiteX165" fmla="*/ 3541402 w 11269336"/>
              <a:gd name="connsiteY165" fmla="*/ 2106821 h 2323145"/>
              <a:gd name="connsiteX166" fmla="*/ 3365341 w 11269336"/>
              <a:gd name="connsiteY166" fmla="*/ 2077638 h 2323145"/>
              <a:gd name="connsiteX167" fmla="*/ 3170922 w 11269336"/>
              <a:gd name="connsiteY167" fmla="*/ 2115957 h 2323145"/>
              <a:gd name="connsiteX168" fmla="*/ 3156256 w 11269336"/>
              <a:gd name="connsiteY168" fmla="*/ 2124773 h 2323145"/>
              <a:gd name="connsiteX169" fmla="*/ 3140298 w 11269336"/>
              <a:gd name="connsiteY169" fmla="*/ 2129182 h 2323145"/>
              <a:gd name="connsiteX170" fmla="*/ 3138514 w 11269336"/>
              <a:gd name="connsiteY170" fmla="*/ 2128069 h 2323145"/>
              <a:gd name="connsiteX171" fmla="*/ 3120467 w 11269336"/>
              <a:gd name="connsiteY171" fmla="*/ 2128281 h 2323145"/>
              <a:gd name="connsiteX172" fmla="*/ 3116175 w 11269336"/>
              <a:gd name="connsiteY172" fmla="*/ 2131633 h 2323145"/>
              <a:gd name="connsiteX173" fmla="*/ 3103685 w 11269336"/>
              <a:gd name="connsiteY173" fmla="*/ 2132814 h 2323145"/>
              <a:gd name="connsiteX174" fmla="*/ 3078794 w 11269336"/>
              <a:gd name="connsiteY174" fmla="*/ 2137935 h 2323145"/>
              <a:gd name="connsiteX175" fmla="*/ 3074407 w 11269336"/>
              <a:gd name="connsiteY175" fmla="*/ 2136274 h 2323145"/>
              <a:gd name="connsiteX176" fmla="*/ 3037285 w 11269336"/>
              <a:gd name="connsiteY176" fmla="*/ 2139919 h 2323145"/>
              <a:gd name="connsiteX177" fmla="*/ 3036901 w 11269336"/>
              <a:gd name="connsiteY177" fmla="*/ 2138726 h 2323145"/>
              <a:gd name="connsiteX178" fmla="*/ 3026996 w 11269336"/>
              <a:gd name="connsiteY178" fmla="*/ 2134322 h 2323145"/>
              <a:gd name="connsiteX179" fmla="*/ 3007772 w 11269336"/>
              <a:gd name="connsiteY179" fmla="*/ 2128742 h 2323145"/>
              <a:gd name="connsiteX180" fmla="*/ 2965030 w 11269336"/>
              <a:gd name="connsiteY180" fmla="*/ 2100494 h 2323145"/>
              <a:gd name="connsiteX181" fmla="*/ 2926342 w 11269336"/>
              <a:gd name="connsiteY181" fmla="*/ 2104155 h 2323145"/>
              <a:gd name="connsiteX182" fmla="*/ 2918608 w 11269336"/>
              <a:gd name="connsiteY182" fmla="*/ 2104215 h 2323145"/>
              <a:gd name="connsiteX183" fmla="*/ 2918475 w 11269336"/>
              <a:gd name="connsiteY183" fmla="*/ 2103937 h 2323145"/>
              <a:gd name="connsiteX184" fmla="*/ 2910360 w 11269336"/>
              <a:gd name="connsiteY184" fmla="*/ 2103444 h 2323145"/>
              <a:gd name="connsiteX185" fmla="*/ 2904507 w 11269336"/>
              <a:gd name="connsiteY185" fmla="*/ 2104326 h 2323145"/>
              <a:gd name="connsiteX186" fmla="*/ 2889503 w 11269336"/>
              <a:gd name="connsiteY186" fmla="*/ 2104443 h 2323145"/>
              <a:gd name="connsiteX187" fmla="*/ 2884480 w 11269336"/>
              <a:gd name="connsiteY187" fmla="*/ 2102626 h 2323145"/>
              <a:gd name="connsiteX188" fmla="*/ 2882689 w 11269336"/>
              <a:gd name="connsiteY188" fmla="*/ 2099228 h 2323145"/>
              <a:gd name="connsiteX189" fmla="*/ 2881291 w 11269336"/>
              <a:gd name="connsiteY189" fmla="*/ 2099618 h 2323145"/>
              <a:gd name="connsiteX190" fmla="*/ 2853979 w 11269336"/>
              <a:gd name="connsiteY190" fmla="*/ 2090388 h 2323145"/>
              <a:gd name="connsiteX191" fmla="*/ 2791790 w 11269336"/>
              <a:gd name="connsiteY191" fmla="*/ 2080332 h 2323145"/>
              <a:gd name="connsiteX192" fmla="*/ 2755844 w 11269336"/>
              <a:gd name="connsiteY192" fmla="*/ 2078874 h 2323145"/>
              <a:gd name="connsiteX193" fmla="*/ 2657742 w 11269336"/>
              <a:gd name="connsiteY193" fmla="*/ 2070179 h 2323145"/>
              <a:gd name="connsiteX194" fmla="*/ 2559549 w 11269336"/>
              <a:gd name="connsiteY194" fmla="*/ 2057873 h 2323145"/>
              <a:gd name="connsiteX195" fmla="*/ 2512054 w 11269336"/>
              <a:gd name="connsiteY195" fmla="*/ 2031671 h 2323145"/>
              <a:gd name="connsiteX196" fmla="*/ 2506437 w 11269336"/>
              <a:gd name="connsiteY196" fmla="*/ 2030918 h 2323145"/>
              <a:gd name="connsiteX197" fmla="*/ 2491752 w 11269336"/>
              <a:gd name="connsiteY197" fmla="*/ 2033906 h 2323145"/>
              <a:gd name="connsiteX198" fmla="*/ 2486338 w 11269336"/>
              <a:gd name="connsiteY198" fmla="*/ 2035862 h 2323145"/>
              <a:gd name="connsiteX199" fmla="*/ 2478186 w 11269336"/>
              <a:gd name="connsiteY199" fmla="*/ 2036953 h 2323145"/>
              <a:gd name="connsiteX200" fmla="*/ 2477950 w 11269336"/>
              <a:gd name="connsiteY200" fmla="*/ 2036715 h 2323145"/>
              <a:gd name="connsiteX201" fmla="*/ 2470381 w 11269336"/>
              <a:gd name="connsiteY201" fmla="*/ 2038256 h 2323145"/>
              <a:gd name="connsiteX202" fmla="*/ 2433781 w 11269336"/>
              <a:gd name="connsiteY202" fmla="*/ 2049140 h 2323145"/>
              <a:gd name="connsiteX203" fmla="*/ 2381172 w 11269336"/>
              <a:gd name="connsiteY203" fmla="*/ 2030645 h 2323145"/>
              <a:gd name="connsiteX204" fmla="*/ 2360198 w 11269336"/>
              <a:gd name="connsiteY204" fmla="*/ 2029059 h 2323145"/>
              <a:gd name="connsiteX205" fmla="*/ 2348815 w 11269336"/>
              <a:gd name="connsiteY205" fmla="*/ 2026798 h 2323145"/>
              <a:gd name="connsiteX206" fmla="*/ 2347988 w 11269336"/>
              <a:gd name="connsiteY206" fmla="*/ 2025745 h 2323145"/>
              <a:gd name="connsiteX207" fmla="*/ 2312920 w 11269336"/>
              <a:gd name="connsiteY207" fmla="*/ 2036311 h 2323145"/>
              <a:gd name="connsiteX208" fmla="*/ 2307986 w 11269336"/>
              <a:gd name="connsiteY208" fmla="*/ 2035583 h 2323145"/>
              <a:gd name="connsiteX209" fmla="*/ 2285481 w 11269336"/>
              <a:gd name="connsiteY209" fmla="*/ 2045197 h 2323145"/>
              <a:gd name="connsiteX210" fmla="*/ 2273666 w 11269336"/>
              <a:gd name="connsiteY210" fmla="*/ 2048710 h 2323145"/>
              <a:gd name="connsiteX211" fmla="*/ 2270719 w 11269336"/>
              <a:gd name="connsiteY211" fmla="*/ 2052702 h 2323145"/>
              <a:gd name="connsiteX212" fmla="*/ 2253080 w 11269336"/>
              <a:gd name="connsiteY212" fmla="*/ 2056363 h 2323145"/>
              <a:gd name="connsiteX213" fmla="*/ 2250906 w 11269336"/>
              <a:gd name="connsiteY213" fmla="*/ 2055654 h 2323145"/>
              <a:gd name="connsiteX214" fmla="*/ 2236905 w 11269336"/>
              <a:gd name="connsiteY214" fmla="*/ 2062882 h 2323145"/>
              <a:gd name="connsiteX215" fmla="*/ 2225830 w 11269336"/>
              <a:gd name="connsiteY215" fmla="*/ 2074027 h 2323145"/>
              <a:gd name="connsiteX216" fmla="*/ 2073776 w 11269336"/>
              <a:gd name="connsiteY216" fmla="*/ 2089244 h 2323145"/>
              <a:gd name="connsiteX217" fmla="*/ 1948256 w 11269336"/>
              <a:gd name="connsiteY217" fmla="*/ 2146616 h 2323145"/>
              <a:gd name="connsiteX218" fmla="*/ 1865582 w 11269336"/>
              <a:gd name="connsiteY218" fmla="*/ 2153738 h 2323145"/>
              <a:gd name="connsiteX219" fmla="*/ 1835210 w 11269336"/>
              <a:gd name="connsiteY219" fmla="*/ 2134244 h 2323145"/>
              <a:gd name="connsiteX220" fmla="*/ 1632661 w 11269336"/>
              <a:gd name="connsiteY220" fmla="*/ 2173882 h 2323145"/>
              <a:gd name="connsiteX221" fmla="*/ 1579590 w 11269336"/>
              <a:gd name="connsiteY221" fmla="*/ 2173680 h 2323145"/>
              <a:gd name="connsiteX222" fmla="*/ 1535601 w 11269336"/>
              <a:gd name="connsiteY222" fmla="*/ 2194590 h 2323145"/>
              <a:gd name="connsiteX223" fmla="*/ 1515594 w 11269336"/>
              <a:gd name="connsiteY223" fmla="*/ 2189622 h 2323145"/>
              <a:gd name="connsiteX224" fmla="*/ 1512113 w 11269336"/>
              <a:gd name="connsiteY224" fmla="*/ 2188534 h 2323145"/>
              <a:gd name="connsiteX225" fmla="*/ 1498838 w 11269336"/>
              <a:gd name="connsiteY225" fmla="*/ 2189213 h 2323145"/>
              <a:gd name="connsiteX226" fmla="*/ 1494279 w 11269336"/>
              <a:gd name="connsiteY226" fmla="*/ 2183112 h 2323145"/>
              <a:gd name="connsiteX227" fmla="*/ 1473714 w 11269336"/>
              <a:gd name="connsiteY227" fmla="*/ 2179625 h 2323145"/>
              <a:gd name="connsiteX228" fmla="*/ 1449503 w 11269336"/>
              <a:gd name="connsiteY228" fmla="*/ 2182633 h 2323145"/>
              <a:gd name="connsiteX229" fmla="*/ 1266687 w 11269336"/>
              <a:gd name="connsiteY229" fmla="*/ 2212688 h 2323145"/>
              <a:gd name="connsiteX230" fmla="*/ 1239614 w 11269336"/>
              <a:gd name="connsiteY230" fmla="*/ 2209727 h 2323145"/>
              <a:gd name="connsiteX231" fmla="*/ 1202436 w 11269336"/>
              <a:gd name="connsiteY231" fmla="*/ 2209817 h 2323145"/>
              <a:gd name="connsiteX232" fmla="*/ 1136097 w 11269336"/>
              <a:gd name="connsiteY232" fmla="*/ 2205112 h 2323145"/>
              <a:gd name="connsiteX233" fmla="*/ 988232 w 11269336"/>
              <a:gd name="connsiteY233" fmla="*/ 2235635 h 2323145"/>
              <a:gd name="connsiteX234" fmla="*/ 981959 w 11269336"/>
              <a:gd name="connsiteY234" fmla="*/ 2231607 h 2323145"/>
              <a:gd name="connsiteX235" fmla="*/ 938600 w 11269336"/>
              <a:gd name="connsiteY235" fmla="*/ 2238113 h 2323145"/>
              <a:gd name="connsiteX236" fmla="*/ 791788 w 11269336"/>
              <a:gd name="connsiteY236" fmla="*/ 2293224 h 2323145"/>
              <a:gd name="connsiteX237" fmla="*/ 706914 w 11269336"/>
              <a:gd name="connsiteY237" fmla="*/ 2305046 h 2323145"/>
              <a:gd name="connsiteX238" fmla="*/ 675971 w 11269336"/>
              <a:gd name="connsiteY238" fmla="*/ 2304030 h 2323145"/>
              <a:gd name="connsiteX239" fmla="*/ 624180 w 11269336"/>
              <a:gd name="connsiteY239" fmla="*/ 2302650 h 2323145"/>
              <a:gd name="connsiteX240" fmla="*/ 583453 w 11269336"/>
              <a:gd name="connsiteY240" fmla="*/ 2288788 h 2323145"/>
              <a:gd name="connsiteX241" fmla="*/ 540946 w 11269336"/>
              <a:gd name="connsiteY241" fmla="*/ 2292721 h 2323145"/>
              <a:gd name="connsiteX242" fmla="*/ 533680 w 11269336"/>
              <a:gd name="connsiteY242" fmla="*/ 2310233 h 2323145"/>
              <a:gd name="connsiteX243" fmla="*/ 487366 w 11269336"/>
              <a:gd name="connsiteY243" fmla="*/ 2309053 h 2323145"/>
              <a:gd name="connsiteX244" fmla="*/ 416820 w 11269336"/>
              <a:gd name="connsiteY244" fmla="*/ 2305443 h 2323145"/>
              <a:gd name="connsiteX245" fmla="*/ 376805 w 11269336"/>
              <a:gd name="connsiteY245" fmla="*/ 2307647 h 2323145"/>
              <a:gd name="connsiteX246" fmla="*/ 266777 w 11269336"/>
              <a:gd name="connsiteY246" fmla="*/ 2309012 h 2323145"/>
              <a:gd name="connsiteX247" fmla="*/ 156013 w 11269336"/>
              <a:gd name="connsiteY247" fmla="*/ 2306832 h 2323145"/>
              <a:gd name="connsiteX248" fmla="*/ 87258 w 11269336"/>
              <a:gd name="connsiteY248" fmla="*/ 2285511 h 2323145"/>
              <a:gd name="connsiteX249" fmla="*/ 23798 w 11269336"/>
              <a:gd name="connsiteY249" fmla="*/ 2281822 h 2323145"/>
              <a:gd name="connsiteX250" fmla="*/ 0 w 11269336"/>
              <a:gd name="connsiteY250" fmla="*/ 2285369 h 2323145"/>
              <a:gd name="connsiteX251" fmla="*/ 0 w 11269336"/>
              <a:gd name="connsiteY251" fmla="*/ 0 h 232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11269336" h="2323145">
                <a:moveTo>
                  <a:pt x="0" y="0"/>
                </a:moveTo>
                <a:lnTo>
                  <a:pt x="11269336" y="0"/>
                </a:lnTo>
                <a:lnTo>
                  <a:pt x="11268645" y="511"/>
                </a:lnTo>
                <a:cubicBezTo>
                  <a:pt x="11257520" y="14091"/>
                  <a:pt x="11248967" y="32073"/>
                  <a:pt x="11230739" y="37096"/>
                </a:cubicBezTo>
                <a:cubicBezTo>
                  <a:pt x="11194283" y="47141"/>
                  <a:pt x="11124351" y="55013"/>
                  <a:pt x="11082485" y="78590"/>
                </a:cubicBezTo>
                <a:cubicBezTo>
                  <a:pt x="11064655" y="69818"/>
                  <a:pt x="11049588" y="97621"/>
                  <a:pt x="11031776" y="79197"/>
                </a:cubicBezTo>
                <a:cubicBezTo>
                  <a:pt x="11016683" y="85023"/>
                  <a:pt x="11009945" y="92832"/>
                  <a:pt x="10995894" y="83459"/>
                </a:cubicBezTo>
                <a:cubicBezTo>
                  <a:pt x="10971843" y="134740"/>
                  <a:pt x="10888992" y="106042"/>
                  <a:pt x="10861177" y="147419"/>
                </a:cubicBezTo>
                <a:cubicBezTo>
                  <a:pt x="10850370" y="129415"/>
                  <a:pt x="10807086" y="138624"/>
                  <a:pt x="10782732" y="135645"/>
                </a:cubicBezTo>
                <a:cubicBezTo>
                  <a:pt x="10869014" y="196205"/>
                  <a:pt x="10693356" y="147304"/>
                  <a:pt x="10660773" y="179312"/>
                </a:cubicBezTo>
                <a:cubicBezTo>
                  <a:pt x="10667385" y="121467"/>
                  <a:pt x="10595265" y="182241"/>
                  <a:pt x="10564442" y="160738"/>
                </a:cubicBezTo>
                <a:cubicBezTo>
                  <a:pt x="10544419" y="190949"/>
                  <a:pt x="10518436" y="167191"/>
                  <a:pt x="10490200" y="183533"/>
                </a:cubicBezTo>
                <a:cubicBezTo>
                  <a:pt x="10423905" y="202688"/>
                  <a:pt x="10362764" y="244779"/>
                  <a:pt x="10271351" y="243104"/>
                </a:cubicBezTo>
                <a:cubicBezTo>
                  <a:pt x="10247818" y="329775"/>
                  <a:pt x="10135674" y="303068"/>
                  <a:pt x="10061033" y="364937"/>
                </a:cubicBezTo>
                <a:cubicBezTo>
                  <a:pt x="10014289" y="383940"/>
                  <a:pt x="9930032" y="360289"/>
                  <a:pt x="9921770" y="406154"/>
                </a:cubicBezTo>
                <a:cubicBezTo>
                  <a:pt x="9894276" y="384665"/>
                  <a:pt x="9881945" y="430851"/>
                  <a:pt x="9858388" y="439489"/>
                </a:cubicBezTo>
                <a:cubicBezTo>
                  <a:pt x="9835642" y="426888"/>
                  <a:pt x="9828901" y="443125"/>
                  <a:pt x="9811914" y="449865"/>
                </a:cubicBezTo>
                <a:cubicBezTo>
                  <a:pt x="9801869" y="441287"/>
                  <a:pt x="9787055" y="444835"/>
                  <a:pt x="9784394" y="457816"/>
                </a:cubicBezTo>
                <a:cubicBezTo>
                  <a:pt x="9797169" y="483924"/>
                  <a:pt x="9656844" y="450179"/>
                  <a:pt x="9656836" y="469967"/>
                </a:cubicBezTo>
                <a:cubicBezTo>
                  <a:pt x="9589537" y="485301"/>
                  <a:pt x="9662097" y="527310"/>
                  <a:pt x="9561575" y="559978"/>
                </a:cubicBezTo>
                <a:cubicBezTo>
                  <a:pt x="9479149" y="599104"/>
                  <a:pt x="9215234" y="670585"/>
                  <a:pt x="9162278" y="704724"/>
                </a:cubicBezTo>
                <a:cubicBezTo>
                  <a:pt x="9173017" y="730567"/>
                  <a:pt x="9063215" y="727685"/>
                  <a:pt x="9062863" y="754656"/>
                </a:cubicBezTo>
                <a:cubicBezTo>
                  <a:pt x="9021608" y="774940"/>
                  <a:pt x="8924639" y="816390"/>
                  <a:pt x="8914746" y="826428"/>
                </a:cubicBezTo>
                <a:lnTo>
                  <a:pt x="8917778" y="835198"/>
                </a:lnTo>
                <a:lnTo>
                  <a:pt x="8905560" y="838358"/>
                </a:lnTo>
                <a:lnTo>
                  <a:pt x="8897564" y="834287"/>
                </a:lnTo>
                <a:lnTo>
                  <a:pt x="8878040" y="844150"/>
                </a:lnTo>
                <a:cubicBezTo>
                  <a:pt x="8861112" y="848992"/>
                  <a:pt x="8812843" y="856499"/>
                  <a:pt x="8795998" y="863337"/>
                </a:cubicBezTo>
                <a:cubicBezTo>
                  <a:pt x="8792888" y="873975"/>
                  <a:pt x="8786153" y="880792"/>
                  <a:pt x="8776970" y="885177"/>
                </a:cubicBezTo>
                <a:lnTo>
                  <a:pt x="8755719" y="889754"/>
                </a:lnTo>
                <a:lnTo>
                  <a:pt x="8743257" y="904723"/>
                </a:lnTo>
                <a:cubicBezTo>
                  <a:pt x="8737642" y="908108"/>
                  <a:pt x="8730651" y="908759"/>
                  <a:pt x="8721366" y="904711"/>
                </a:cubicBezTo>
                <a:cubicBezTo>
                  <a:pt x="8711895" y="915873"/>
                  <a:pt x="8676250" y="900745"/>
                  <a:pt x="8678353" y="926318"/>
                </a:cubicBezTo>
                <a:cubicBezTo>
                  <a:pt x="8658506" y="928813"/>
                  <a:pt x="8647569" y="933735"/>
                  <a:pt x="8636849" y="937900"/>
                </a:cubicBezTo>
                <a:lnTo>
                  <a:pt x="8620213" y="943068"/>
                </a:lnTo>
                <a:lnTo>
                  <a:pt x="8612581" y="952695"/>
                </a:lnTo>
                <a:cubicBezTo>
                  <a:pt x="8605836" y="959769"/>
                  <a:pt x="8598255" y="964412"/>
                  <a:pt x="8589038" y="963892"/>
                </a:cubicBezTo>
                <a:lnTo>
                  <a:pt x="8579950" y="960899"/>
                </a:lnTo>
                <a:cubicBezTo>
                  <a:pt x="8579740" y="962476"/>
                  <a:pt x="8579529" y="964053"/>
                  <a:pt x="8579319" y="965630"/>
                </a:cubicBezTo>
                <a:cubicBezTo>
                  <a:pt x="8579138" y="972972"/>
                  <a:pt x="8576531" y="980010"/>
                  <a:pt x="8547429" y="984506"/>
                </a:cubicBezTo>
                <a:cubicBezTo>
                  <a:pt x="8529238" y="1001725"/>
                  <a:pt x="8505565" y="1015840"/>
                  <a:pt x="8478704" y="1025490"/>
                </a:cubicBezTo>
                <a:cubicBezTo>
                  <a:pt x="8473109" y="1019545"/>
                  <a:pt x="8465819" y="1032194"/>
                  <a:pt x="8461421" y="1035512"/>
                </a:cubicBezTo>
                <a:cubicBezTo>
                  <a:pt x="8459739" y="1031087"/>
                  <a:pt x="8447663" y="1032074"/>
                  <a:pt x="8445003" y="1036851"/>
                </a:cubicBezTo>
                <a:cubicBezTo>
                  <a:pt x="8366593" y="1075951"/>
                  <a:pt x="8398773" y="1021402"/>
                  <a:pt x="8357350" y="1060213"/>
                </a:cubicBezTo>
                <a:cubicBezTo>
                  <a:pt x="8349366" y="1063843"/>
                  <a:pt x="8342208" y="1063367"/>
                  <a:pt x="8335565" y="1061151"/>
                </a:cubicBezTo>
                <a:lnTo>
                  <a:pt x="8325267" y="1055919"/>
                </a:lnTo>
                <a:lnTo>
                  <a:pt x="8293586" y="1076144"/>
                </a:lnTo>
                <a:cubicBezTo>
                  <a:pt x="8277595" y="1084193"/>
                  <a:pt x="8260401" y="1090863"/>
                  <a:pt x="8242405" y="1095960"/>
                </a:cubicBezTo>
                <a:cubicBezTo>
                  <a:pt x="8226373" y="1101227"/>
                  <a:pt x="8224213" y="1102052"/>
                  <a:pt x="8197391" y="1107746"/>
                </a:cubicBezTo>
                <a:cubicBezTo>
                  <a:pt x="8090266" y="1152133"/>
                  <a:pt x="8141491" y="1082372"/>
                  <a:pt x="8081474" y="1130125"/>
                </a:cubicBezTo>
                <a:cubicBezTo>
                  <a:pt x="8070634" y="1134173"/>
                  <a:pt x="8061619" y="1132810"/>
                  <a:pt x="8053585" y="1129169"/>
                </a:cubicBezTo>
                <a:lnTo>
                  <a:pt x="8038422" y="1119092"/>
                </a:lnTo>
                <a:lnTo>
                  <a:pt x="8029450" y="1125592"/>
                </a:lnTo>
                <a:cubicBezTo>
                  <a:pt x="7992226" y="1133484"/>
                  <a:pt x="7978616" y="1122765"/>
                  <a:pt x="7959552" y="1140188"/>
                </a:cubicBezTo>
                <a:cubicBezTo>
                  <a:pt x="7922008" y="1119572"/>
                  <a:pt x="7937737" y="1141786"/>
                  <a:pt x="7914188" y="1150862"/>
                </a:cubicBezTo>
                <a:cubicBezTo>
                  <a:pt x="7896037" y="1160155"/>
                  <a:pt x="7933463" y="1163411"/>
                  <a:pt x="7914918" y="1168758"/>
                </a:cubicBezTo>
                <a:cubicBezTo>
                  <a:pt x="7893102" y="1165887"/>
                  <a:pt x="7898453" y="1187420"/>
                  <a:pt x="7875510" y="1183153"/>
                </a:cubicBezTo>
                <a:cubicBezTo>
                  <a:pt x="7877354" y="1165743"/>
                  <a:pt x="7834286" y="1194789"/>
                  <a:pt x="7829932" y="1180782"/>
                </a:cubicBezTo>
                <a:cubicBezTo>
                  <a:pt x="7816047" y="1204874"/>
                  <a:pt x="7801901" y="1181513"/>
                  <a:pt x="7779182" y="1192665"/>
                </a:cubicBezTo>
                <a:cubicBezTo>
                  <a:pt x="7769446" y="1202686"/>
                  <a:pt x="7761564" y="1205661"/>
                  <a:pt x="7748774" y="1199586"/>
                </a:cubicBezTo>
                <a:cubicBezTo>
                  <a:pt x="7704339" y="1247771"/>
                  <a:pt x="7717626" y="1207638"/>
                  <a:pt x="7671846" y="1231966"/>
                </a:cubicBezTo>
                <a:cubicBezTo>
                  <a:pt x="7632956" y="1255682"/>
                  <a:pt x="7587383" y="1275180"/>
                  <a:pt x="7554146" y="1319748"/>
                </a:cubicBezTo>
                <a:cubicBezTo>
                  <a:pt x="7548775" y="1331557"/>
                  <a:pt x="7531272" y="1339155"/>
                  <a:pt x="7515052" y="1336718"/>
                </a:cubicBezTo>
                <a:cubicBezTo>
                  <a:pt x="7512260" y="1336298"/>
                  <a:pt x="7509613" y="1335590"/>
                  <a:pt x="7507193" y="1334617"/>
                </a:cubicBezTo>
                <a:cubicBezTo>
                  <a:pt x="7488273" y="1365207"/>
                  <a:pt x="7468925" y="1356298"/>
                  <a:pt x="7461694" y="1375866"/>
                </a:cubicBezTo>
                <a:cubicBezTo>
                  <a:pt x="7422434" y="1391917"/>
                  <a:pt x="7384603" y="1382819"/>
                  <a:pt x="7377571" y="1400128"/>
                </a:cubicBezTo>
                <a:cubicBezTo>
                  <a:pt x="7356236" y="1403926"/>
                  <a:pt x="7322509" y="1393138"/>
                  <a:pt x="7311261" y="1412652"/>
                </a:cubicBezTo>
                <a:cubicBezTo>
                  <a:pt x="7305349" y="1400071"/>
                  <a:pt x="7289966" y="1428039"/>
                  <a:pt x="7275307" y="1422171"/>
                </a:cubicBezTo>
                <a:cubicBezTo>
                  <a:pt x="7264529" y="1416601"/>
                  <a:pt x="7257348" y="1423786"/>
                  <a:pt x="7247783" y="1426330"/>
                </a:cubicBezTo>
                <a:cubicBezTo>
                  <a:pt x="7233839" y="1423056"/>
                  <a:pt x="7194363" y="1442037"/>
                  <a:pt x="7185047" y="1451812"/>
                </a:cubicBezTo>
                <a:cubicBezTo>
                  <a:pt x="7164447" y="1483396"/>
                  <a:pt x="7101577" y="1475742"/>
                  <a:pt x="7084117" y="1500281"/>
                </a:cubicBezTo>
                <a:cubicBezTo>
                  <a:pt x="7076899" y="1504821"/>
                  <a:pt x="7069494" y="1507565"/>
                  <a:pt x="7062011" y="1509183"/>
                </a:cubicBezTo>
                <a:lnTo>
                  <a:pt x="7040555" y="1511207"/>
                </a:lnTo>
                <a:lnTo>
                  <a:pt x="7033438" y="1506772"/>
                </a:lnTo>
                <a:lnTo>
                  <a:pt x="7020886" y="1510764"/>
                </a:lnTo>
                <a:lnTo>
                  <a:pt x="7017033" y="1510650"/>
                </a:lnTo>
                <a:lnTo>
                  <a:pt x="6995460" y="1511173"/>
                </a:lnTo>
                <a:cubicBezTo>
                  <a:pt x="7010208" y="1537643"/>
                  <a:pt x="6938512" y="1522467"/>
                  <a:pt x="6962144" y="1541508"/>
                </a:cubicBezTo>
                <a:cubicBezTo>
                  <a:pt x="6926351" y="1550586"/>
                  <a:pt x="6958236" y="1566326"/>
                  <a:pt x="6910674" y="1554793"/>
                </a:cubicBezTo>
                <a:cubicBezTo>
                  <a:pt x="6859225" y="1589274"/>
                  <a:pt x="6769015" y="1598548"/>
                  <a:pt x="6732152" y="1642538"/>
                </a:cubicBezTo>
                <a:cubicBezTo>
                  <a:pt x="6734901" y="1628031"/>
                  <a:pt x="6709146" y="1622413"/>
                  <a:pt x="6694106" y="1632377"/>
                </a:cubicBezTo>
                <a:cubicBezTo>
                  <a:pt x="6702628" y="1575914"/>
                  <a:pt x="6638899" y="1692862"/>
                  <a:pt x="6617223" y="1659889"/>
                </a:cubicBezTo>
                <a:cubicBezTo>
                  <a:pt x="6623246" y="1693349"/>
                  <a:pt x="6561228" y="1764690"/>
                  <a:pt x="6521138" y="1744340"/>
                </a:cubicBezTo>
                <a:cubicBezTo>
                  <a:pt x="6469831" y="1761656"/>
                  <a:pt x="6438109" y="1796731"/>
                  <a:pt x="6380677" y="1796883"/>
                </a:cubicBezTo>
                <a:cubicBezTo>
                  <a:pt x="6379865" y="1801686"/>
                  <a:pt x="6377810" y="1805986"/>
                  <a:pt x="6374897" y="1809910"/>
                </a:cubicBezTo>
                <a:lnTo>
                  <a:pt x="6364545" y="1820090"/>
                </a:lnTo>
                <a:lnTo>
                  <a:pt x="6362126" y="1819991"/>
                </a:lnTo>
                <a:cubicBezTo>
                  <a:pt x="6353055" y="1821720"/>
                  <a:pt x="6348796" y="1824537"/>
                  <a:pt x="6346673" y="1827824"/>
                </a:cubicBezTo>
                <a:lnTo>
                  <a:pt x="6345588" y="1832232"/>
                </a:lnTo>
                <a:lnTo>
                  <a:pt x="6335708" y="1838451"/>
                </a:lnTo>
                <a:lnTo>
                  <a:pt x="6318182" y="1852975"/>
                </a:lnTo>
                <a:lnTo>
                  <a:pt x="6313084" y="1853561"/>
                </a:lnTo>
                <a:lnTo>
                  <a:pt x="6283816" y="1872148"/>
                </a:lnTo>
                <a:lnTo>
                  <a:pt x="6282550" y="1871392"/>
                </a:lnTo>
                <a:cubicBezTo>
                  <a:pt x="6279041" y="1870121"/>
                  <a:pt x="6275192" y="1869982"/>
                  <a:pt x="6270527" y="1872208"/>
                </a:cubicBezTo>
                <a:cubicBezTo>
                  <a:pt x="6265029" y="1853962"/>
                  <a:pt x="6262790" y="1867903"/>
                  <a:pt x="6249518" y="1876079"/>
                </a:cubicBezTo>
                <a:cubicBezTo>
                  <a:pt x="6238019" y="1849564"/>
                  <a:pt x="6207959" y="1881750"/>
                  <a:pt x="6190386" y="1872478"/>
                </a:cubicBezTo>
                <a:cubicBezTo>
                  <a:pt x="6180893" y="1879083"/>
                  <a:pt x="6170646" y="1885584"/>
                  <a:pt x="6159777" y="1891745"/>
                </a:cubicBezTo>
                <a:lnTo>
                  <a:pt x="6153131" y="1895079"/>
                </a:lnTo>
                <a:lnTo>
                  <a:pt x="6152798" y="1894920"/>
                </a:lnTo>
                <a:cubicBezTo>
                  <a:pt x="6150925" y="1895166"/>
                  <a:pt x="6148578" y="1896082"/>
                  <a:pt x="6145388" y="1897990"/>
                </a:cubicBezTo>
                <a:lnTo>
                  <a:pt x="6141014" y="1901155"/>
                </a:lnTo>
                <a:lnTo>
                  <a:pt x="6128122" y="1907623"/>
                </a:lnTo>
                <a:lnTo>
                  <a:pt x="6122351" y="1908359"/>
                </a:lnTo>
                <a:cubicBezTo>
                  <a:pt x="6099508" y="1905910"/>
                  <a:pt x="6088334" y="1869006"/>
                  <a:pt x="6064750" y="1896394"/>
                </a:cubicBezTo>
                <a:cubicBezTo>
                  <a:pt x="6025977" y="1903785"/>
                  <a:pt x="5997095" y="1889190"/>
                  <a:pt x="5964230" y="1910038"/>
                </a:cubicBezTo>
                <a:cubicBezTo>
                  <a:pt x="5927910" y="1916874"/>
                  <a:pt x="5894873" y="1914928"/>
                  <a:pt x="5865399" y="1926966"/>
                </a:cubicBezTo>
                <a:cubicBezTo>
                  <a:pt x="5851644" y="1923038"/>
                  <a:pt x="5839380" y="1922808"/>
                  <a:pt x="5829951" y="1934755"/>
                </a:cubicBezTo>
                <a:cubicBezTo>
                  <a:pt x="5795498" y="1938369"/>
                  <a:pt x="5784532" y="1926246"/>
                  <a:pt x="5765285" y="1941322"/>
                </a:cubicBezTo>
                <a:cubicBezTo>
                  <a:pt x="5741789" y="1922874"/>
                  <a:pt x="5742385" y="1931607"/>
                  <a:pt x="5734750" y="1939793"/>
                </a:cubicBezTo>
                <a:lnTo>
                  <a:pt x="5733569" y="1940505"/>
                </a:lnTo>
                <a:lnTo>
                  <a:pt x="5730329" y="1937845"/>
                </a:lnTo>
                <a:lnTo>
                  <a:pt x="5724661" y="1937455"/>
                </a:lnTo>
                <a:lnTo>
                  <a:pt x="5710186" y="1941370"/>
                </a:lnTo>
                <a:lnTo>
                  <a:pt x="5704910" y="1943663"/>
                </a:lnTo>
                <a:cubicBezTo>
                  <a:pt x="5701213" y="1944937"/>
                  <a:pt x="5698678" y="1945391"/>
                  <a:pt x="5696836" y="1945271"/>
                </a:cubicBezTo>
                <a:lnTo>
                  <a:pt x="5696583" y="1945050"/>
                </a:lnTo>
                <a:lnTo>
                  <a:pt x="5689123" y="1947067"/>
                </a:lnTo>
                <a:cubicBezTo>
                  <a:pt x="5676655" y="1951072"/>
                  <a:pt x="5664639" y="1955533"/>
                  <a:pt x="5653291" y="1960245"/>
                </a:cubicBezTo>
                <a:cubicBezTo>
                  <a:pt x="5640346" y="1947636"/>
                  <a:pt x="5600180" y="1973739"/>
                  <a:pt x="5599385" y="1945198"/>
                </a:cubicBezTo>
                <a:cubicBezTo>
                  <a:pt x="5583913" y="1950736"/>
                  <a:pt x="5576590" y="1964134"/>
                  <a:pt x="5578300" y="1944963"/>
                </a:cubicBezTo>
                <a:cubicBezTo>
                  <a:pt x="5573104" y="1946266"/>
                  <a:pt x="5569560" y="1945382"/>
                  <a:pt x="5566758" y="1943441"/>
                </a:cubicBezTo>
                <a:lnTo>
                  <a:pt x="5565857" y="1942445"/>
                </a:lnTo>
                <a:lnTo>
                  <a:pt x="5531534" y="1955208"/>
                </a:lnTo>
                <a:lnTo>
                  <a:pt x="5526552" y="1954799"/>
                </a:lnTo>
                <a:lnTo>
                  <a:pt x="5504723" y="1965811"/>
                </a:lnTo>
                <a:lnTo>
                  <a:pt x="5493156" y="1970063"/>
                </a:lnTo>
                <a:lnTo>
                  <a:pt x="5490486" y="1974227"/>
                </a:lnTo>
                <a:cubicBezTo>
                  <a:pt x="5487271" y="1977077"/>
                  <a:pt x="5482233" y="1979045"/>
                  <a:pt x="5473107" y="1979001"/>
                </a:cubicBezTo>
                <a:lnTo>
                  <a:pt x="5470885" y="1978432"/>
                </a:lnTo>
                <a:lnTo>
                  <a:pt x="5457393" y="1986525"/>
                </a:lnTo>
                <a:cubicBezTo>
                  <a:pt x="5453194" y="1989853"/>
                  <a:pt x="5449663" y="1993721"/>
                  <a:pt x="5447102" y="1998329"/>
                </a:cubicBezTo>
                <a:cubicBezTo>
                  <a:pt x="5386283" y="2017364"/>
                  <a:pt x="5223545" y="2015483"/>
                  <a:pt x="5159151" y="2029640"/>
                </a:cubicBezTo>
                <a:cubicBezTo>
                  <a:pt x="5141359" y="2036610"/>
                  <a:pt x="5090827" y="2076822"/>
                  <a:pt x="5098838" y="2062961"/>
                </a:cubicBezTo>
                <a:cubicBezTo>
                  <a:pt x="5047883" y="2099457"/>
                  <a:pt x="4922007" y="2111466"/>
                  <a:pt x="4860988" y="2135698"/>
                </a:cubicBezTo>
                <a:cubicBezTo>
                  <a:pt x="4805413" y="2152292"/>
                  <a:pt x="4784714" y="2158665"/>
                  <a:pt x="4765388" y="2162525"/>
                </a:cubicBezTo>
                <a:cubicBezTo>
                  <a:pt x="4758560" y="2161978"/>
                  <a:pt x="4751823" y="2160531"/>
                  <a:pt x="4745033" y="2158859"/>
                </a:cubicBezTo>
                <a:lnTo>
                  <a:pt x="4741475" y="2157998"/>
                </a:lnTo>
                <a:lnTo>
                  <a:pt x="4728247" y="2159526"/>
                </a:lnTo>
                <a:lnTo>
                  <a:pt x="4723263" y="2153742"/>
                </a:lnTo>
                <a:lnTo>
                  <a:pt x="4593061" y="2171597"/>
                </a:lnTo>
                <a:lnTo>
                  <a:pt x="4405765" y="2199902"/>
                </a:lnTo>
                <a:cubicBezTo>
                  <a:pt x="4403942" y="2198353"/>
                  <a:pt x="4402457" y="2196614"/>
                  <a:pt x="4401354" y="2194745"/>
                </a:cubicBezTo>
                <a:lnTo>
                  <a:pt x="4366646" y="2198564"/>
                </a:lnTo>
                <a:lnTo>
                  <a:pt x="4354009" y="2204984"/>
                </a:lnTo>
                <a:lnTo>
                  <a:pt x="4348284" y="2205270"/>
                </a:lnTo>
                <a:lnTo>
                  <a:pt x="4333906" y="2205251"/>
                </a:lnTo>
                <a:cubicBezTo>
                  <a:pt x="4326429" y="2204713"/>
                  <a:pt x="4318024" y="2203940"/>
                  <a:pt x="4308819" y="2203822"/>
                </a:cubicBezTo>
                <a:lnTo>
                  <a:pt x="4301210" y="2204456"/>
                </a:lnTo>
                <a:lnTo>
                  <a:pt x="4283095" y="2198177"/>
                </a:lnTo>
                <a:cubicBezTo>
                  <a:pt x="4269863" y="2193337"/>
                  <a:pt x="4259612" y="2190345"/>
                  <a:pt x="4250119" y="2196342"/>
                </a:cubicBezTo>
                <a:cubicBezTo>
                  <a:pt x="4230702" y="2190559"/>
                  <a:pt x="4213171" y="2166890"/>
                  <a:pt x="4189203" y="2178994"/>
                </a:cubicBezTo>
                <a:cubicBezTo>
                  <a:pt x="4194512" y="2165594"/>
                  <a:pt x="4160734" y="2183257"/>
                  <a:pt x="4154035" y="2171950"/>
                </a:cubicBezTo>
                <a:cubicBezTo>
                  <a:pt x="4150098" y="2162547"/>
                  <a:pt x="4138934" y="2165714"/>
                  <a:pt x="4129569" y="2163850"/>
                </a:cubicBezTo>
                <a:cubicBezTo>
                  <a:pt x="4121391" y="2155090"/>
                  <a:pt x="4076089" y="2154737"/>
                  <a:pt x="4061250" y="2159236"/>
                </a:cubicBezTo>
                <a:cubicBezTo>
                  <a:pt x="4020618" y="2177811"/>
                  <a:pt x="3978175" y="2144465"/>
                  <a:pt x="3945480" y="2158279"/>
                </a:cubicBezTo>
                <a:cubicBezTo>
                  <a:pt x="3936362" y="2159139"/>
                  <a:pt x="3928502" y="2158369"/>
                  <a:pt x="3921468" y="2156588"/>
                </a:cubicBezTo>
                <a:lnTo>
                  <a:pt x="3903348" y="2149220"/>
                </a:lnTo>
                <a:lnTo>
                  <a:pt x="3901342" y="2142355"/>
                </a:lnTo>
                <a:lnTo>
                  <a:pt x="3888539" y="2140476"/>
                </a:lnTo>
                <a:lnTo>
                  <a:pt x="3885662" y="2138740"/>
                </a:lnTo>
                <a:cubicBezTo>
                  <a:pt x="3880178" y="2135398"/>
                  <a:pt x="3874645" y="2132286"/>
                  <a:pt x="3868627" y="2130023"/>
                </a:cubicBezTo>
                <a:cubicBezTo>
                  <a:pt x="3859240" y="2159198"/>
                  <a:pt x="3815892" y="2115590"/>
                  <a:pt x="3819177" y="2142111"/>
                </a:cubicBezTo>
                <a:cubicBezTo>
                  <a:pt x="3784478" y="2134756"/>
                  <a:pt x="3796708" y="2161930"/>
                  <a:pt x="3769100" y="2131731"/>
                </a:cubicBezTo>
                <a:cubicBezTo>
                  <a:pt x="3702423" y="2139704"/>
                  <a:pt x="3625642" y="2109386"/>
                  <a:pt x="3562752" y="2131785"/>
                </a:cubicBezTo>
                <a:cubicBezTo>
                  <a:pt x="3576244" y="2120400"/>
                  <a:pt x="3560801" y="2104591"/>
                  <a:pt x="3541402" y="2106821"/>
                </a:cubicBezTo>
                <a:cubicBezTo>
                  <a:pt x="3592232" y="2061584"/>
                  <a:pt x="3356194" y="2115384"/>
                  <a:pt x="3365341" y="2077638"/>
                </a:cubicBezTo>
                <a:cubicBezTo>
                  <a:pt x="3303594" y="2079161"/>
                  <a:pt x="3221644" y="2111487"/>
                  <a:pt x="3170922" y="2115957"/>
                </a:cubicBezTo>
                <a:cubicBezTo>
                  <a:pt x="3166532" y="2119769"/>
                  <a:pt x="3161579" y="2122617"/>
                  <a:pt x="3156256" y="2124773"/>
                </a:cubicBezTo>
                <a:lnTo>
                  <a:pt x="3140298" y="2129182"/>
                </a:lnTo>
                <a:lnTo>
                  <a:pt x="3138514" y="2128069"/>
                </a:lnTo>
                <a:cubicBezTo>
                  <a:pt x="3130169" y="2125710"/>
                  <a:pt x="3124679" y="2126336"/>
                  <a:pt x="3120467" y="2128281"/>
                </a:cubicBezTo>
                <a:lnTo>
                  <a:pt x="3116175" y="2131633"/>
                </a:lnTo>
                <a:lnTo>
                  <a:pt x="3103685" y="2132814"/>
                </a:lnTo>
                <a:lnTo>
                  <a:pt x="3078794" y="2137935"/>
                </a:lnTo>
                <a:lnTo>
                  <a:pt x="3074407" y="2136274"/>
                </a:lnTo>
                <a:lnTo>
                  <a:pt x="3037285" y="2139919"/>
                </a:lnTo>
                <a:lnTo>
                  <a:pt x="3036901" y="2138726"/>
                </a:lnTo>
                <a:cubicBezTo>
                  <a:pt x="3035193" y="2136135"/>
                  <a:pt x="3032337" y="2134379"/>
                  <a:pt x="3026996" y="2134322"/>
                </a:cubicBezTo>
                <a:cubicBezTo>
                  <a:pt x="3037063" y="2116196"/>
                  <a:pt x="3024412" y="2127308"/>
                  <a:pt x="3007772" y="2128742"/>
                </a:cubicBezTo>
                <a:cubicBezTo>
                  <a:pt x="3019697" y="2100910"/>
                  <a:pt x="2971305" y="2115987"/>
                  <a:pt x="2965030" y="2100494"/>
                </a:cubicBezTo>
                <a:cubicBezTo>
                  <a:pt x="2952539" y="2102174"/>
                  <a:pt x="2939545" y="2103445"/>
                  <a:pt x="2926342" y="2104155"/>
                </a:cubicBezTo>
                <a:lnTo>
                  <a:pt x="2918608" y="2104215"/>
                </a:lnTo>
                <a:cubicBezTo>
                  <a:pt x="2918564" y="2104122"/>
                  <a:pt x="2918519" y="2104030"/>
                  <a:pt x="2918475" y="2103937"/>
                </a:cubicBezTo>
                <a:cubicBezTo>
                  <a:pt x="2916840" y="2103354"/>
                  <a:pt x="2914314" y="2103149"/>
                  <a:pt x="2910360" y="2103444"/>
                </a:cubicBezTo>
                <a:lnTo>
                  <a:pt x="2904507" y="2104326"/>
                </a:lnTo>
                <a:lnTo>
                  <a:pt x="2889503" y="2104443"/>
                </a:lnTo>
                <a:lnTo>
                  <a:pt x="2884480" y="2102626"/>
                </a:lnTo>
                <a:lnTo>
                  <a:pt x="2882689" y="2099228"/>
                </a:lnTo>
                <a:lnTo>
                  <a:pt x="2881291" y="2099618"/>
                </a:lnTo>
                <a:cubicBezTo>
                  <a:pt x="2870663" y="2105606"/>
                  <a:pt x="2867338" y="2114210"/>
                  <a:pt x="2853979" y="2090388"/>
                </a:cubicBezTo>
                <a:cubicBezTo>
                  <a:pt x="2829652" y="2100099"/>
                  <a:pt x="2824975" y="2085577"/>
                  <a:pt x="2791790" y="2080332"/>
                </a:cubicBezTo>
                <a:cubicBezTo>
                  <a:pt x="2777850" y="2089504"/>
                  <a:pt x="2766709" y="2086170"/>
                  <a:pt x="2755844" y="2078874"/>
                </a:cubicBezTo>
                <a:cubicBezTo>
                  <a:pt x="2723488" y="2083049"/>
                  <a:pt x="2694065" y="2072780"/>
                  <a:pt x="2657742" y="2070179"/>
                </a:cubicBezTo>
                <a:cubicBezTo>
                  <a:pt x="2618372" y="2082020"/>
                  <a:pt x="2598368" y="2060559"/>
                  <a:pt x="2559549" y="2057873"/>
                </a:cubicBezTo>
                <a:cubicBezTo>
                  <a:pt x="2525789" y="2078403"/>
                  <a:pt x="2531908" y="2039838"/>
                  <a:pt x="2512054" y="2031671"/>
                </a:cubicBezTo>
                <a:lnTo>
                  <a:pt x="2506437" y="2030918"/>
                </a:lnTo>
                <a:lnTo>
                  <a:pt x="2491752" y="2033906"/>
                </a:lnTo>
                <a:lnTo>
                  <a:pt x="2486338" y="2035862"/>
                </a:lnTo>
                <a:cubicBezTo>
                  <a:pt x="2482568" y="2036899"/>
                  <a:pt x="2480011" y="2037191"/>
                  <a:pt x="2478186" y="2036953"/>
                </a:cubicBezTo>
                <a:lnTo>
                  <a:pt x="2477950" y="2036715"/>
                </a:lnTo>
                <a:lnTo>
                  <a:pt x="2470381" y="2038256"/>
                </a:lnTo>
                <a:cubicBezTo>
                  <a:pt x="2457686" y="2041461"/>
                  <a:pt x="2445410" y="2045155"/>
                  <a:pt x="2433781" y="2049140"/>
                </a:cubicBezTo>
                <a:cubicBezTo>
                  <a:pt x="2421781" y="2035703"/>
                  <a:pt x="2379959" y="2059234"/>
                  <a:pt x="2381172" y="2030645"/>
                </a:cubicBezTo>
                <a:cubicBezTo>
                  <a:pt x="2365380" y="2035192"/>
                  <a:pt x="2357148" y="2048120"/>
                  <a:pt x="2360198" y="2029059"/>
                </a:cubicBezTo>
                <a:cubicBezTo>
                  <a:pt x="2354933" y="2030031"/>
                  <a:pt x="2351467" y="2028919"/>
                  <a:pt x="2348815" y="2026798"/>
                </a:cubicBezTo>
                <a:lnTo>
                  <a:pt x="2347988" y="2025745"/>
                </a:lnTo>
                <a:lnTo>
                  <a:pt x="2312920" y="2036311"/>
                </a:lnTo>
                <a:lnTo>
                  <a:pt x="2307986" y="2035583"/>
                </a:lnTo>
                <a:lnTo>
                  <a:pt x="2285481" y="2045197"/>
                </a:lnTo>
                <a:lnTo>
                  <a:pt x="2273666" y="2048710"/>
                </a:lnTo>
                <a:lnTo>
                  <a:pt x="2270719" y="2052702"/>
                </a:lnTo>
                <a:cubicBezTo>
                  <a:pt x="2267315" y="2055347"/>
                  <a:pt x="2262161" y="2056992"/>
                  <a:pt x="2253080" y="2056363"/>
                </a:cubicBezTo>
                <a:lnTo>
                  <a:pt x="2250906" y="2055654"/>
                </a:lnTo>
                <a:lnTo>
                  <a:pt x="2236905" y="2062882"/>
                </a:lnTo>
                <a:cubicBezTo>
                  <a:pt x="2232493" y="2065942"/>
                  <a:pt x="2228705" y="2069583"/>
                  <a:pt x="2225830" y="2074027"/>
                </a:cubicBezTo>
                <a:cubicBezTo>
                  <a:pt x="2173117" y="2059597"/>
                  <a:pt x="2128486" y="2085502"/>
                  <a:pt x="2073776" y="2089244"/>
                </a:cubicBezTo>
                <a:cubicBezTo>
                  <a:pt x="2046050" y="2059365"/>
                  <a:pt x="1957570" y="2112693"/>
                  <a:pt x="1948256" y="2146616"/>
                </a:cubicBezTo>
                <a:cubicBezTo>
                  <a:pt x="1943005" y="2109192"/>
                  <a:pt x="1832736" y="2206239"/>
                  <a:pt x="1865582" y="2153738"/>
                </a:cubicBezTo>
                <a:cubicBezTo>
                  <a:pt x="1847376" y="2159567"/>
                  <a:pt x="1826258" y="2147592"/>
                  <a:pt x="1835210" y="2134244"/>
                </a:cubicBezTo>
                <a:cubicBezTo>
                  <a:pt x="1781916" y="2167476"/>
                  <a:pt x="1695112" y="2153556"/>
                  <a:pt x="1632661" y="2173882"/>
                </a:cubicBezTo>
                <a:cubicBezTo>
                  <a:pt x="1594177" y="2150642"/>
                  <a:pt x="1616426" y="2173975"/>
                  <a:pt x="1579590" y="2173680"/>
                </a:cubicBezTo>
                <a:cubicBezTo>
                  <a:pt x="1592812" y="2198112"/>
                  <a:pt x="1533818" y="2165220"/>
                  <a:pt x="1535601" y="2194590"/>
                </a:cubicBezTo>
                <a:cubicBezTo>
                  <a:pt x="1528840" y="2193608"/>
                  <a:pt x="1522236" y="2191728"/>
                  <a:pt x="1515594" y="2189622"/>
                </a:cubicBezTo>
                <a:lnTo>
                  <a:pt x="1512113" y="2188534"/>
                </a:lnTo>
                <a:lnTo>
                  <a:pt x="1498838" y="2189213"/>
                </a:lnTo>
                <a:lnTo>
                  <a:pt x="1494279" y="2183112"/>
                </a:lnTo>
                <a:lnTo>
                  <a:pt x="1473714" y="2179625"/>
                </a:lnTo>
                <a:cubicBezTo>
                  <a:pt x="1466138" y="2179292"/>
                  <a:pt x="1458132" y="2180071"/>
                  <a:pt x="1449503" y="2182633"/>
                </a:cubicBezTo>
                <a:lnTo>
                  <a:pt x="1266687" y="2212688"/>
                </a:lnTo>
                <a:cubicBezTo>
                  <a:pt x="1256792" y="2212722"/>
                  <a:pt x="1247024" y="2217857"/>
                  <a:pt x="1239614" y="2209727"/>
                </a:cubicBezTo>
                <a:cubicBezTo>
                  <a:pt x="1228778" y="2200326"/>
                  <a:pt x="1202276" y="2223497"/>
                  <a:pt x="1202436" y="2209817"/>
                </a:cubicBezTo>
                <a:cubicBezTo>
                  <a:pt x="1183471" y="2225854"/>
                  <a:pt x="1157340" y="2206849"/>
                  <a:pt x="1136097" y="2205112"/>
                </a:cubicBezTo>
                <a:cubicBezTo>
                  <a:pt x="1100396" y="2209415"/>
                  <a:pt x="1013922" y="2231219"/>
                  <a:pt x="988232" y="2235635"/>
                </a:cubicBezTo>
                <a:cubicBezTo>
                  <a:pt x="986445" y="2234079"/>
                  <a:pt x="984332" y="2232722"/>
                  <a:pt x="981959" y="2231607"/>
                </a:cubicBezTo>
                <a:cubicBezTo>
                  <a:pt x="968170" y="2225130"/>
                  <a:pt x="948759" y="2228043"/>
                  <a:pt x="938600" y="2238113"/>
                </a:cubicBezTo>
                <a:cubicBezTo>
                  <a:pt x="888371" y="2272824"/>
                  <a:pt x="837950" y="2280135"/>
                  <a:pt x="791788" y="2293224"/>
                </a:cubicBezTo>
                <a:cubicBezTo>
                  <a:pt x="739035" y="2305159"/>
                  <a:pt x="769009" y="2269676"/>
                  <a:pt x="706914" y="2305046"/>
                </a:cubicBezTo>
                <a:cubicBezTo>
                  <a:pt x="697882" y="2295919"/>
                  <a:pt x="689339" y="2296797"/>
                  <a:pt x="675971" y="2304030"/>
                </a:cubicBezTo>
                <a:cubicBezTo>
                  <a:pt x="650201" y="2309060"/>
                  <a:pt x="647591" y="2282853"/>
                  <a:pt x="624180" y="2302650"/>
                </a:cubicBezTo>
                <a:cubicBezTo>
                  <a:pt x="626400" y="2287987"/>
                  <a:pt x="574045" y="2305175"/>
                  <a:pt x="583453" y="2288788"/>
                </a:cubicBezTo>
                <a:cubicBezTo>
                  <a:pt x="564313" y="2278832"/>
                  <a:pt x="559671" y="2301039"/>
                  <a:pt x="540946" y="2292721"/>
                </a:cubicBezTo>
                <a:cubicBezTo>
                  <a:pt x="521576" y="2293191"/>
                  <a:pt x="554439" y="2305843"/>
                  <a:pt x="533680" y="2310233"/>
                </a:cubicBezTo>
                <a:cubicBezTo>
                  <a:pt x="508069" y="2313043"/>
                  <a:pt x="512638" y="2338541"/>
                  <a:pt x="487366" y="2309053"/>
                </a:cubicBezTo>
                <a:cubicBezTo>
                  <a:pt x="462164" y="2321083"/>
                  <a:pt x="454441" y="2307251"/>
                  <a:pt x="416820" y="2305443"/>
                </a:cubicBezTo>
                <a:cubicBezTo>
                  <a:pt x="403012" y="2315890"/>
                  <a:pt x="390105" y="2313733"/>
                  <a:pt x="376805" y="2307647"/>
                </a:cubicBezTo>
                <a:cubicBezTo>
                  <a:pt x="341751" y="2315035"/>
                  <a:pt x="307408" y="2307897"/>
                  <a:pt x="266777" y="2309012"/>
                </a:cubicBezTo>
                <a:cubicBezTo>
                  <a:pt x="225310" y="2324664"/>
                  <a:pt x="199419" y="2305548"/>
                  <a:pt x="156013" y="2306832"/>
                </a:cubicBezTo>
                <a:cubicBezTo>
                  <a:pt x="117457" y="2333851"/>
                  <a:pt x="122965" y="2279562"/>
                  <a:pt x="87258" y="2285511"/>
                </a:cubicBezTo>
                <a:cubicBezTo>
                  <a:pt x="38977" y="2309189"/>
                  <a:pt x="74043" y="2277969"/>
                  <a:pt x="23798" y="2281822"/>
                </a:cubicBezTo>
                <a:lnTo>
                  <a:pt x="0" y="2285369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32C9AA6-0B6C-C046-FB4A-0C2D25B81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509587"/>
            <a:ext cx="5736930" cy="74295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 defTabSz="914400">
              <a:lnSpc>
                <a:spcPct val="90000"/>
              </a:lnSpc>
            </a:pPr>
            <a:r>
              <a:rPr lang="pt-BR" sz="3200" b="1" dirty="0"/>
              <a:t>ELEMENTOS MINERAIS DE TERRAS RARAS (“TERRAS RARAS”)</a:t>
            </a:r>
            <a:endParaRPr lang="en-US" sz="3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1442169-A87F-A685-F5E2-A611461C9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0316" y="6277971"/>
            <a:ext cx="5163684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90EAFE5-FAB5-E381-5BDF-16E14E52B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sz="9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Dino Figueiredo Maia Lara Advocacia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85B48F3-B9B3-5A00-C8D3-97719059C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1FF6DA9-008F-8B48-92A6-B652298478BF}" type="slidenum">
              <a:rPr lang="en-US" sz="900"/>
              <a:pPr defTabSz="914400">
                <a:spcAft>
                  <a:spcPts val="600"/>
                </a:spcAft>
              </a:pPr>
              <a:t>11</a:t>
            </a:fld>
            <a:endParaRPr lang="en-US" sz="900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193C8140-B36D-F7C5-1598-DB4A4B06E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Grupo de 17 elementos químicos, incluindo o </a:t>
            </a:r>
            <a:r>
              <a:rPr lang="pt-BR" u="sng" dirty="0"/>
              <a:t>escândio</a:t>
            </a:r>
            <a:r>
              <a:rPr lang="pt-BR" dirty="0"/>
              <a:t>, </a:t>
            </a:r>
            <a:r>
              <a:rPr lang="pt-BR" u="sng" dirty="0"/>
              <a:t>ítrio</a:t>
            </a:r>
            <a:r>
              <a:rPr lang="pt-BR" dirty="0"/>
              <a:t> e os 15 elementos da série dos </a:t>
            </a:r>
            <a:r>
              <a:rPr lang="pt-BR" u="sng" dirty="0"/>
              <a:t>lantanídeos</a:t>
            </a:r>
            <a:r>
              <a:rPr lang="pt-BR" dirty="0"/>
              <a:t>.</a:t>
            </a:r>
          </a:p>
          <a:p>
            <a:r>
              <a:rPr lang="pt-BR" dirty="0"/>
              <a:t>Não são exatamente “raros” na crosta terrestre, mas encontrados em concentrações muito baixas e raramente em formas puras. </a:t>
            </a:r>
          </a:p>
          <a:p>
            <a:r>
              <a:rPr lang="pt-BR" dirty="0"/>
              <a:t>De difícil extração e processamento.</a:t>
            </a:r>
          </a:p>
          <a:p>
            <a:r>
              <a:rPr lang="pt-BR" dirty="0"/>
              <a:t>Mas fundamentais para diversas tecnologias modernas (propriedades magnéticas, luminescentes e eletroquímicas únicas).</a:t>
            </a:r>
          </a:p>
        </p:txBody>
      </p:sp>
    </p:spTree>
    <p:extLst>
      <p:ext uri="{BB962C8B-B14F-4D97-AF65-F5344CB8AC3E}">
        <p14:creationId xmlns:p14="http://schemas.microsoft.com/office/powerpoint/2010/main" val="2631382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E585E5-91E8-EEAF-B236-226814DAA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5BE0881B-3F43-6D48-D286-7747E41B2B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05" name="Freeform: Shape 4104">
            <a:extLst>
              <a:ext uri="{FF2B5EF4-FFF2-40B4-BE49-F238E27FC236}">
                <a16:creationId xmlns:a16="http://schemas.microsoft.com/office/drawing/2014/main" id="{52682F97-C2FC-BF60-3686-661E603D4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18174"/>
            <a:ext cx="9144000" cy="4939827"/>
          </a:xfrm>
          <a:custGeom>
            <a:avLst/>
            <a:gdLst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435843 w 12192000"/>
              <a:gd name="connsiteY143" fmla="*/ 234325 h 4939827"/>
              <a:gd name="connsiteX144" fmla="*/ 4499101 w 12192000"/>
              <a:gd name="connsiteY144" fmla="*/ 232983 h 4939827"/>
              <a:gd name="connsiteX145" fmla="*/ 4558432 w 12192000"/>
              <a:gd name="connsiteY145" fmla="*/ 269194 h 4939827"/>
              <a:gd name="connsiteX146" fmla="*/ 4635061 w 12192000"/>
              <a:gd name="connsiteY146" fmla="*/ 280682 h 4939827"/>
              <a:gd name="connsiteX147" fmla="*/ 4680829 w 12192000"/>
              <a:gd name="connsiteY147" fmla="*/ 287953 h 4939827"/>
              <a:gd name="connsiteX148" fmla="*/ 4807427 w 12192000"/>
              <a:gd name="connsiteY148" fmla="*/ 276835 h 4939827"/>
              <a:gd name="connsiteX149" fmla="*/ 5028933 w 12192000"/>
              <a:gd name="connsiteY149" fmla="*/ 183887 h 4939827"/>
              <a:gd name="connsiteX150" fmla="*/ 5093642 w 12192000"/>
              <a:gd name="connsiteY150" fmla="*/ 177214 h 4939827"/>
              <a:gd name="connsiteX151" fmla="*/ 5102642 w 12192000"/>
              <a:gd name="connsiteY151" fmla="*/ 186816 h 4939827"/>
              <a:gd name="connsiteX152" fmla="*/ 5193590 w 12192000"/>
              <a:gd name="connsiteY152" fmla="*/ 136361 h 4939827"/>
              <a:gd name="connsiteX153" fmla="*/ 5323922 w 12192000"/>
              <a:gd name="connsiteY153" fmla="*/ 146332 h 4939827"/>
              <a:gd name="connsiteX154" fmla="*/ 5421860 w 12192000"/>
              <a:gd name="connsiteY154" fmla="*/ 167298 h 4939827"/>
              <a:gd name="connsiteX155" fmla="*/ 5476948 w 12192000"/>
              <a:gd name="connsiteY155" fmla="*/ 173249 h 4939827"/>
              <a:gd name="connsiteX156" fmla="*/ 5516842 w 12192000"/>
              <a:gd name="connsiteY156" fmla="*/ 184018 h 4939827"/>
              <a:gd name="connsiteX157" fmla="*/ 5619415 w 12192000"/>
              <a:gd name="connsiteY157" fmla="*/ 176781 h 4939827"/>
              <a:gd name="connsiteX158" fmla="*/ 5789867 w 12192000"/>
              <a:gd name="connsiteY158" fmla="*/ 150304 h 4939827"/>
              <a:gd name="connsiteX159" fmla="*/ 5825953 w 12192000"/>
              <a:gd name="connsiteY159" fmla="*/ 147907 h 4939827"/>
              <a:gd name="connsiteX160" fmla="*/ 5856168 w 12192000"/>
              <a:gd name="connsiteY160" fmla="*/ 158719 h 4939827"/>
              <a:gd name="connsiteX161" fmla="*/ 5862476 w 12192000"/>
              <a:gd name="connsiteY161" fmla="*/ 172447 h 4939827"/>
              <a:gd name="connsiteX162" fmla="*/ 5882195 w 12192000"/>
              <a:gd name="connsiteY162" fmla="*/ 173195 h 4939827"/>
              <a:gd name="connsiteX163" fmla="*/ 5887271 w 12192000"/>
              <a:gd name="connsiteY163" fmla="*/ 176084 h 4939827"/>
              <a:gd name="connsiteX164" fmla="*/ 5916552 w 12192000"/>
              <a:gd name="connsiteY164" fmla="*/ 189955 h 4939827"/>
              <a:gd name="connsiteX165" fmla="*/ 5983240 w 12192000"/>
              <a:gd name="connsiteY165" fmla="*/ 152755 h 4939827"/>
              <a:gd name="connsiteX166" fmla="*/ 6061852 w 12192000"/>
              <a:gd name="connsiteY166" fmla="*/ 161953 h 4939827"/>
              <a:gd name="connsiteX167" fmla="*/ 6408386 w 12192000"/>
              <a:gd name="connsiteY167" fmla="*/ 157590 h 4939827"/>
              <a:gd name="connsiteX168" fmla="*/ 6531386 w 12192000"/>
              <a:gd name="connsiteY168" fmla="*/ 156103 h 4939827"/>
              <a:gd name="connsiteX169" fmla="*/ 6721509 w 12192000"/>
              <a:gd name="connsiteY169" fmla="*/ 54829 h 4939827"/>
              <a:gd name="connsiteX170" fmla="*/ 6947884 w 12192000"/>
              <a:gd name="connsiteY170" fmla="*/ 47587 h 4939827"/>
              <a:gd name="connsiteX171" fmla="*/ 6965101 w 12192000"/>
              <a:gd name="connsiteY171" fmla="*/ 25718 h 4939827"/>
              <a:gd name="connsiteX172" fmla="*/ 6986370 w 12192000"/>
              <a:gd name="connsiteY172" fmla="*/ 12659 h 4939827"/>
              <a:gd name="connsiteX173" fmla="*/ 6989536 w 12192000"/>
              <a:gd name="connsiteY173" fmla="*/ 14528 h 4939827"/>
              <a:gd name="connsiteX174" fmla="*/ 7015933 w 12192000"/>
              <a:gd name="connsiteY174" fmla="*/ 9653 h 4939827"/>
              <a:gd name="connsiteX175" fmla="*/ 7020592 w 12192000"/>
              <a:gd name="connsiteY175" fmla="*/ 1651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435843 w 12192000"/>
              <a:gd name="connsiteY143" fmla="*/ 234325 h 4939827"/>
              <a:gd name="connsiteX144" fmla="*/ 4558432 w 12192000"/>
              <a:gd name="connsiteY144" fmla="*/ 269194 h 4939827"/>
              <a:gd name="connsiteX145" fmla="*/ 4635061 w 12192000"/>
              <a:gd name="connsiteY145" fmla="*/ 280682 h 4939827"/>
              <a:gd name="connsiteX146" fmla="*/ 4680829 w 12192000"/>
              <a:gd name="connsiteY146" fmla="*/ 287953 h 4939827"/>
              <a:gd name="connsiteX147" fmla="*/ 4807427 w 12192000"/>
              <a:gd name="connsiteY147" fmla="*/ 276835 h 4939827"/>
              <a:gd name="connsiteX148" fmla="*/ 5028933 w 12192000"/>
              <a:gd name="connsiteY148" fmla="*/ 183887 h 4939827"/>
              <a:gd name="connsiteX149" fmla="*/ 5093642 w 12192000"/>
              <a:gd name="connsiteY149" fmla="*/ 177214 h 4939827"/>
              <a:gd name="connsiteX150" fmla="*/ 5102642 w 12192000"/>
              <a:gd name="connsiteY150" fmla="*/ 186816 h 4939827"/>
              <a:gd name="connsiteX151" fmla="*/ 5193590 w 12192000"/>
              <a:gd name="connsiteY151" fmla="*/ 136361 h 4939827"/>
              <a:gd name="connsiteX152" fmla="*/ 5323922 w 12192000"/>
              <a:gd name="connsiteY152" fmla="*/ 146332 h 4939827"/>
              <a:gd name="connsiteX153" fmla="*/ 5421860 w 12192000"/>
              <a:gd name="connsiteY153" fmla="*/ 167298 h 4939827"/>
              <a:gd name="connsiteX154" fmla="*/ 5476948 w 12192000"/>
              <a:gd name="connsiteY154" fmla="*/ 173249 h 4939827"/>
              <a:gd name="connsiteX155" fmla="*/ 5516842 w 12192000"/>
              <a:gd name="connsiteY155" fmla="*/ 184018 h 4939827"/>
              <a:gd name="connsiteX156" fmla="*/ 5619415 w 12192000"/>
              <a:gd name="connsiteY156" fmla="*/ 176781 h 4939827"/>
              <a:gd name="connsiteX157" fmla="*/ 5789867 w 12192000"/>
              <a:gd name="connsiteY157" fmla="*/ 150304 h 4939827"/>
              <a:gd name="connsiteX158" fmla="*/ 5825953 w 12192000"/>
              <a:gd name="connsiteY158" fmla="*/ 147907 h 4939827"/>
              <a:gd name="connsiteX159" fmla="*/ 5856168 w 12192000"/>
              <a:gd name="connsiteY159" fmla="*/ 158719 h 4939827"/>
              <a:gd name="connsiteX160" fmla="*/ 5862476 w 12192000"/>
              <a:gd name="connsiteY160" fmla="*/ 172447 h 4939827"/>
              <a:gd name="connsiteX161" fmla="*/ 5882195 w 12192000"/>
              <a:gd name="connsiteY161" fmla="*/ 173195 h 4939827"/>
              <a:gd name="connsiteX162" fmla="*/ 5887271 w 12192000"/>
              <a:gd name="connsiteY162" fmla="*/ 176084 h 4939827"/>
              <a:gd name="connsiteX163" fmla="*/ 5916552 w 12192000"/>
              <a:gd name="connsiteY163" fmla="*/ 189955 h 4939827"/>
              <a:gd name="connsiteX164" fmla="*/ 5983240 w 12192000"/>
              <a:gd name="connsiteY164" fmla="*/ 152755 h 4939827"/>
              <a:gd name="connsiteX165" fmla="*/ 6061852 w 12192000"/>
              <a:gd name="connsiteY165" fmla="*/ 161953 h 4939827"/>
              <a:gd name="connsiteX166" fmla="*/ 6408386 w 12192000"/>
              <a:gd name="connsiteY166" fmla="*/ 157590 h 4939827"/>
              <a:gd name="connsiteX167" fmla="*/ 6531386 w 12192000"/>
              <a:gd name="connsiteY167" fmla="*/ 156103 h 4939827"/>
              <a:gd name="connsiteX168" fmla="*/ 6721509 w 12192000"/>
              <a:gd name="connsiteY168" fmla="*/ 54829 h 4939827"/>
              <a:gd name="connsiteX169" fmla="*/ 6947884 w 12192000"/>
              <a:gd name="connsiteY169" fmla="*/ 47587 h 4939827"/>
              <a:gd name="connsiteX170" fmla="*/ 6965101 w 12192000"/>
              <a:gd name="connsiteY170" fmla="*/ 25718 h 4939827"/>
              <a:gd name="connsiteX171" fmla="*/ 6986370 w 12192000"/>
              <a:gd name="connsiteY171" fmla="*/ 12659 h 4939827"/>
              <a:gd name="connsiteX172" fmla="*/ 6989536 w 12192000"/>
              <a:gd name="connsiteY172" fmla="*/ 14528 h 4939827"/>
              <a:gd name="connsiteX173" fmla="*/ 7015933 w 12192000"/>
              <a:gd name="connsiteY173" fmla="*/ 9653 h 4939827"/>
              <a:gd name="connsiteX174" fmla="*/ 7020592 w 12192000"/>
              <a:gd name="connsiteY174" fmla="*/ 1651 h 4939827"/>
              <a:gd name="connsiteX175" fmla="*/ 7025905 w 12192000"/>
              <a:gd name="connsiteY175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680829 w 12192000"/>
              <a:gd name="connsiteY145" fmla="*/ 287953 h 4939827"/>
              <a:gd name="connsiteX146" fmla="*/ 4807427 w 12192000"/>
              <a:gd name="connsiteY146" fmla="*/ 276835 h 4939827"/>
              <a:gd name="connsiteX147" fmla="*/ 5028933 w 12192000"/>
              <a:gd name="connsiteY147" fmla="*/ 183887 h 4939827"/>
              <a:gd name="connsiteX148" fmla="*/ 5093642 w 12192000"/>
              <a:gd name="connsiteY148" fmla="*/ 177214 h 4939827"/>
              <a:gd name="connsiteX149" fmla="*/ 5102642 w 12192000"/>
              <a:gd name="connsiteY149" fmla="*/ 186816 h 4939827"/>
              <a:gd name="connsiteX150" fmla="*/ 5193590 w 12192000"/>
              <a:gd name="connsiteY150" fmla="*/ 136361 h 4939827"/>
              <a:gd name="connsiteX151" fmla="*/ 5323922 w 12192000"/>
              <a:gd name="connsiteY151" fmla="*/ 146332 h 4939827"/>
              <a:gd name="connsiteX152" fmla="*/ 5421860 w 12192000"/>
              <a:gd name="connsiteY152" fmla="*/ 167298 h 4939827"/>
              <a:gd name="connsiteX153" fmla="*/ 5476948 w 12192000"/>
              <a:gd name="connsiteY153" fmla="*/ 173249 h 4939827"/>
              <a:gd name="connsiteX154" fmla="*/ 5516842 w 12192000"/>
              <a:gd name="connsiteY154" fmla="*/ 184018 h 4939827"/>
              <a:gd name="connsiteX155" fmla="*/ 5619415 w 12192000"/>
              <a:gd name="connsiteY155" fmla="*/ 176781 h 4939827"/>
              <a:gd name="connsiteX156" fmla="*/ 5789867 w 12192000"/>
              <a:gd name="connsiteY156" fmla="*/ 150304 h 4939827"/>
              <a:gd name="connsiteX157" fmla="*/ 5825953 w 12192000"/>
              <a:gd name="connsiteY157" fmla="*/ 147907 h 4939827"/>
              <a:gd name="connsiteX158" fmla="*/ 5856168 w 12192000"/>
              <a:gd name="connsiteY158" fmla="*/ 158719 h 4939827"/>
              <a:gd name="connsiteX159" fmla="*/ 5862476 w 12192000"/>
              <a:gd name="connsiteY159" fmla="*/ 172447 h 4939827"/>
              <a:gd name="connsiteX160" fmla="*/ 5882195 w 12192000"/>
              <a:gd name="connsiteY160" fmla="*/ 173195 h 4939827"/>
              <a:gd name="connsiteX161" fmla="*/ 5887271 w 12192000"/>
              <a:gd name="connsiteY161" fmla="*/ 176084 h 4939827"/>
              <a:gd name="connsiteX162" fmla="*/ 5916552 w 12192000"/>
              <a:gd name="connsiteY162" fmla="*/ 189955 h 4939827"/>
              <a:gd name="connsiteX163" fmla="*/ 5983240 w 12192000"/>
              <a:gd name="connsiteY163" fmla="*/ 152755 h 4939827"/>
              <a:gd name="connsiteX164" fmla="*/ 6061852 w 12192000"/>
              <a:gd name="connsiteY164" fmla="*/ 161953 h 4939827"/>
              <a:gd name="connsiteX165" fmla="*/ 6408386 w 12192000"/>
              <a:gd name="connsiteY165" fmla="*/ 157590 h 4939827"/>
              <a:gd name="connsiteX166" fmla="*/ 6531386 w 12192000"/>
              <a:gd name="connsiteY166" fmla="*/ 156103 h 4939827"/>
              <a:gd name="connsiteX167" fmla="*/ 6721509 w 12192000"/>
              <a:gd name="connsiteY167" fmla="*/ 54829 h 4939827"/>
              <a:gd name="connsiteX168" fmla="*/ 6947884 w 12192000"/>
              <a:gd name="connsiteY168" fmla="*/ 47587 h 4939827"/>
              <a:gd name="connsiteX169" fmla="*/ 6965101 w 12192000"/>
              <a:gd name="connsiteY169" fmla="*/ 25718 h 4939827"/>
              <a:gd name="connsiteX170" fmla="*/ 6986370 w 12192000"/>
              <a:gd name="connsiteY170" fmla="*/ 12659 h 4939827"/>
              <a:gd name="connsiteX171" fmla="*/ 6989536 w 12192000"/>
              <a:gd name="connsiteY171" fmla="*/ 14528 h 4939827"/>
              <a:gd name="connsiteX172" fmla="*/ 7015933 w 12192000"/>
              <a:gd name="connsiteY172" fmla="*/ 9653 h 4939827"/>
              <a:gd name="connsiteX173" fmla="*/ 7020592 w 12192000"/>
              <a:gd name="connsiteY173" fmla="*/ 1651 h 4939827"/>
              <a:gd name="connsiteX174" fmla="*/ 7025905 w 12192000"/>
              <a:gd name="connsiteY174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408386 w 12192000"/>
              <a:gd name="connsiteY164" fmla="*/ 157590 h 4939827"/>
              <a:gd name="connsiteX165" fmla="*/ 6531386 w 12192000"/>
              <a:gd name="connsiteY165" fmla="*/ 156103 h 4939827"/>
              <a:gd name="connsiteX166" fmla="*/ 6721509 w 12192000"/>
              <a:gd name="connsiteY166" fmla="*/ 54829 h 4939827"/>
              <a:gd name="connsiteX167" fmla="*/ 6947884 w 12192000"/>
              <a:gd name="connsiteY167" fmla="*/ 47587 h 4939827"/>
              <a:gd name="connsiteX168" fmla="*/ 6965101 w 12192000"/>
              <a:gd name="connsiteY168" fmla="*/ 25718 h 4939827"/>
              <a:gd name="connsiteX169" fmla="*/ 6986370 w 12192000"/>
              <a:gd name="connsiteY169" fmla="*/ 12659 h 4939827"/>
              <a:gd name="connsiteX170" fmla="*/ 6989536 w 12192000"/>
              <a:gd name="connsiteY170" fmla="*/ 14528 h 4939827"/>
              <a:gd name="connsiteX171" fmla="*/ 7015933 w 12192000"/>
              <a:gd name="connsiteY171" fmla="*/ 9653 h 4939827"/>
              <a:gd name="connsiteX172" fmla="*/ 7020592 w 12192000"/>
              <a:gd name="connsiteY172" fmla="*/ 1651 h 4939827"/>
              <a:gd name="connsiteX173" fmla="*/ 7025905 w 12192000"/>
              <a:gd name="connsiteY173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721509 w 12192000"/>
              <a:gd name="connsiteY165" fmla="*/ 54829 h 4939827"/>
              <a:gd name="connsiteX166" fmla="*/ 6947884 w 12192000"/>
              <a:gd name="connsiteY166" fmla="*/ 47587 h 4939827"/>
              <a:gd name="connsiteX167" fmla="*/ 6965101 w 12192000"/>
              <a:gd name="connsiteY167" fmla="*/ 25718 h 4939827"/>
              <a:gd name="connsiteX168" fmla="*/ 6986370 w 12192000"/>
              <a:gd name="connsiteY168" fmla="*/ 12659 h 4939827"/>
              <a:gd name="connsiteX169" fmla="*/ 6989536 w 12192000"/>
              <a:gd name="connsiteY169" fmla="*/ 14528 h 4939827"/>
              <a:gd name="connsiteX170" fmla="*/ 7015933 w 12192000"/>
              <a:gd name="connsiteY170" fmla="*/ 9653 h 4939827"/>
              <a:gd name="connsiteX171" fmla="*/ 7020592 w 12192000"/>
              <a:gd name="connsiteY171" fmla="*/ 1651 h 4939827"/>
              <a:gd name="connsiteX172" fmla="*/ 7025905 w 12192000"/>
              <a:gd name="connsiteY172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947884 w 12192000"/>
              <a:gd name="connsiteY165" fmla="*/ 47587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415830 w 12192000"/>
              <a:gd name="connsiteY164" fmla="*/ 136006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152287 w 12192000"/>
              <a:gd name="connsiteY163" fmla="*/ 116736 h 4939827"/>
              <a:gd name="connsiteX164" fmla="*/ 6415830 w 12192000"/>
              <a:gd name="connsiteY164" fmla="*/ 136006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965101 w 12192000"/>
              <a:gd name="connsiteY165" fmla="*/ 25718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965101 w 12192000"/>
              <a:gd name="connsiteY165" fmla="*/ 25718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21577 w 12192000"/>
              <a:gd name="connsiteY160" fmla="*/ 169858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56458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21577 w 12192000"/>
              <a:gd name="connsiteY160" fmla="*/ 169858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4028476 w 12192000"/>
              <a:gd name="connsiteY136" fmla="*/ 223679 h 4939827"/>
              <a:gd name="connsiteX137" fmla="*/ 4191582 w 12192000"/>
              <a:gd name="connsiteY137" fmla="*/ 238952 h 4939827"/>
              <a:gd name="connsiteX138" fmla="*/ 4251024 w 12192000"/>
              <a:gd name="connsiteY138" fmla="*/ 240874 h 4939827"/>
              <a:gd name="connsiteX139" fmla="*/ 4355275 w 12192000"/>
              <a:gd name="connsiteY139" fmla="*/ 260205 h 4939827"/>
              <a:gd name="connsiteX140" fmla="*/ 4423807 w 12192000"/>
              <a:gd name="connsiteY140" fmla="*/ 270366 h 4939827"/>
              <a:gd name="connsiteX141" fmla="*/ 4558432 w 12192000"/>
              <a:gd name="connsiteY141" fmla="*/ 269194 h 4939827"/>
              <a:gd name="connsiteX142" fmla="*/ 4635061 w 12192000"/>
              <a:gd name="connsiteY142" fmla="*/ 280682 h 4939827"/>
              <a:gd name="connsiteX143" fmla="*/ 4807427 w 12192000"/>
              <a:gd name="connsiteY143" fmla="*/ 276835 h 4939827"/>
              <a:gd name="connsiteX144" fmla="*/ 5028933 w 12192000"/>
              <a:gd name="connsiteY144" fmla="*/ 183887 h 4939827"/>
              <a:gd name="connsiteX145" fmla="*/ 5093642 w 12192000"/>
              <a:gd name="connsiteY145" fmla="*/ 177214 h 4939827"/>
              <a:gd name="connsiteX146" fmla="*/ 5102642 w 12192000"/>
              <a:gd name="connsiteY146" fmla="*/ 186816 h 4939827"/>
              <a:gd name="connsiteX147" fmla="*/ 5193590 w 12192000"/>
              <a:gd name="connsiteY147" fmla="*/ 156458 h 4939827"/>
              <a:gd name="connsiteX148" fmla="*/ 5323922 w 12192000"/>
              <a:gd name="connsiteY148" fmla="*/ 146332 h 4939827"/>
              <a:gd name="connsiteX149" fmla="*/ 5421860 w 12192000"/>
              <a:gd name="connsiteY149" fmla="*/ 167298 h 4939827"/>
              <a:gd name="connsiteX150" fmla="*/ 5476948 w 12192000"/>
              <a:gd name="connsiteY150" fmla="*/ 173249 h 4939827"/>
              <a:gd name="connsiteX151" fmla="*/ 5516842 w 12192000"/>
              <a:gd name="connsiteY151" fmla="*/ 184018 h 4939827"/>
              <a:gd name="connsiteX152" fmla="*/ 5619415 w 12192000"/>
              <a:gd name="connsiteY152" fmla="*/ 176781 h 4939827"/>
              <a:gd name="connsiteX153" fmla="*/ 5789867 w 12192000"/>
              <a:gd name="connsiteY153" fmla="*/ 150304 h 4939827"/>
              <a:gd name="connsiteX154" fmla="*/ 5825953 w 12192000"/>
              <a:gd name="connsiteY154" fmla="*/ 147907 h 4939827"/>
              <a:gd name="connsiteX155" fmla="*/ 5856168 w 12192000"/>
              <a:gd name="connsiteY155" fmla="*/ 158719 h 4939827"/>
              <a:gd name="connsiteX156" fmla="*/ 5862476 w 12192000"/>
              <a:gd name="connsiteY156" fmla="*/ 172447 h 4939827"/>
              <a:gd name="connsiteX157" fmla="*/ 5882195 w 12192000"/>
              <a:gd name="connsiteY157" fmla="*/ 173195 h 4939827"/>
              <a:gd name="connsiteX158" fmla="*/ 5887271 w 12192000"/>
              <a:gd name="connsiteY158" fmla="*/ 176084 h 4939827"/>
              <a:gd name="connsiteX159" fmla="*/ 5921577 w 12192000"/>
              <a:gd name="connsiteY159" fmla="*/ 169858 h 4939827"/>
              <a:gd name="connsiteX160" fmla="*/ 5983240 w 12192000"/>
              <a:gd name="connsiteY160" fmla="*/ 152755 h 4939827"/>
              <a:gd name="connsiteX161" fmla="*/ 6152287 w 12192000"/>
              <a:gd name="connsiteY161" fmla="*/ 116736 h 4939827"/>
              <a:gd name="connsiteX162" fmla="*/ 6415830 w 12192000"/>
              <a:gd name="connsiteY162" fmla="*/ 136006 h 4939827"/>
              <a:gd name="connsiteX163" fmla="*/ 6756965 w 12192000"/>
              <a:gd name="connsiteY163" fmla="*/ 57636 h 4939827"/>
              <a:gd name="connsiteX164" fmla="*/ 6819400 w 12192000"/>
              <a:gd name="connsiteY164" fmla="*/ 30742 h 4939827"/>
              <a:gd name="connsiteX165" fmla="*/ 6986370 w 12192000"/>
              <a:gd name="connsiteY165" fmla="*/ 12659 h 4939827"/>
              <a:gd name="connsiteX166" fmla="*/ 6989536 w 12192000"/>
              <a:gd name="connsiteY166" fmla="*/ 14528 h 4939827"/>
              <a:gd name="connsiteX167" fmla="*/ 7015933 w 12192000"/>
              <a:gd name="connsiteY167" fmla="*/ 9653 h 4939827"/>
              <a:gd name="connsiteX168" fmla="*/ 7020592 w 12192000"/>
              <a:gd name="connsiteY168" fmla="*/ 1651 h 4939827"/>
              <a:gd name="connsiteX169" fmla="*/ 7025905 w 12192000"/>
              <a:gd name="connsiteY16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922756 w 12192000"/>
              <a:gd name="connsiteY135" fmla="*/ 194044 h 4939827"/>
              <a:gd name="connsiteX136" fmla="*/ 4028476 w 12192000"/>
              <a:gd name="connsiteY136" fmla="*/ 223679 h 4939827"/>
              <a:gd name="connsiteX137" fmla="*/ 4191582 w 12192000"/>
              <a:gd name="connsiteY137" fmla="*/ 238952 h 4939827"/>
              <a:gd name="connsiteX138" fmla="*/ 4251024 w 12192000"/>
              <a:gd name="connsiteY138" fmla="*/ 240874 h 4939827"/>
              <a:gd name="connsiteX139" fmla="*/ 4355275 w 12192000"/>
              <a:gd name="connsiteY139" fmla="*/ 260205 h 4939827"/>
              <a:gd name="connsiteX140" fmla="*/ 4423807 w 12192000"/>
              <a:gd name="connsiteY140" fmla="*/ 270366 h 4939827"/>
              <a:gd name="connsiteX141" fmla="*/ 4558432 w 12192000"/>
              <a:gd name="connsiteY141" fmla="*/ 269194 h 4939827"/>
              <a:gd name="connsiteX142" fmla="*/ 4635061 w 12192000"/>
              <a:gd name="connsiteY142" fmla="*/ 280682 h 4939827"/>
              <a:gd name="connsiteX143" fmla="*/ 4807427 w 12192000"/>
              <a:gd name="connsiteY143" fmla="*/ 276835 h 4939827"/>
              <a:gd name="connsiteX144" fmla="*/ 5028933 w 12192000"/>
              <a:gd name="connsiteY144" fmla="*/ 183887 h 4939827"/>
              <a:gd name="connsiteX145" fmla="*/ 5093642 w 12192000"/>
              <a:gd name="connsiteY145" fmla="*/ 177214 h 4939827"/>
              <a:gd name="connsiteX146" fmla="*/ 5102642 w 12192000"/>
              <a:gd name="connsiteY146" fmla="*/ 186816 h 4939827"/>
              <a:gd name="connsiteX147" fmla="*/ 5193590 w 12192000"/>
              <a:gd name="connsiteY147" fmla="*/ 156458 h 4939827"/>
              <a:gd name="connsiteX148" fmla="*/ 5323922 w 12192000"/>
              <a:gd name="connsiteY148" fmla="*/ 146332 h 4939827"/>
              <a:gd name="connsiteX149" fmla="*/ 5421860 w 12192000"/>
              <a:gd name="connsiteY149" fmla="*/ 167298 h 4939827"/>
              <a:gd name="connsiteX150" fmla="*/ 5476948 w 12192000"/>
              <a:gd name="connsiteY150" fmla="*/ 173249 h 4939827"/>
              <a:gd name="connsiteX151" fmla="*/ 5516842 w 12192000"/>
              <a:gd name="connsiteY151" fmla="*/ 184018 h 4939827"/>
              <a:gd name="connsiteX152" fmla="*/ 5619415 w 12192000"/>
              <a:gd name="connsiteY152" fmla="*/ 176781 h 4939827"/>
              <a:gd name="connsiteX153" fmla="*/ 5789867 w 12192000"/>
              <a:gd name="connsiteY153" fmla="*/ 150304 h 4939827"/>
              <a:gd name="connsiteX154" fmla="*/ 5825953 w 12192000"/>
              <a:gd name="connsiteY154" fmla="*/ 147907 h 4939827"/>
              <a:gd name="connsiteX155" fmla="*/ 5856168 w 12192000"/>
              <a:gd name="connsiteY155" fmla="*/ 158719 h 4939827"/>
              <a:gd name="connsiteX156" fmla="*/ 5862476 w 12192000"/>
              <a:gd name="connsiteY156" fmla="*/ 172447 h 4939827"/>
              <a:gd name="connsiteX157" fmla="*/ 5882195 w 12192000"/>
              <a:gd name="connsiteY157" fmla="*/ 173195 h 4939827"/>
              <a:gd name="connsiteX158" fmla="*/ 5887271 w 12192000"/>
              <a:gd name="connsiteY158" fmla="*/ 176084 h 4939827"/>
              <a:gd name="connsiteX159" fmla="*/ 5921577 w 12192000"/>
              <a:gd name="connsiteY159" fmla="*/ 169858 h 4939827"/>
              <a:gd name="connsiteX160" fmla="*/ 5983240 w 12192000"/>
              <a:gd name="connsiteY160" fmla="*/ 152755 h 4939827"/>
              <a:gd name="connsiteX161" fmla="*/ 6152287 w 12192000"/>
              <a:gd name="connsiteY161" fmla="*/ 116736 h 4939827"/>
              <a:gd name="connsiteX162" fmla="*/ 6415830 w 12192000"/>
              <a:gd name="connsiteY162" fmla="*/ 136006 h 4939827"/>
              <a:gd name="connsiteX163" fmla="*/ 6756965 w 12192000"/>
              <a:gd name="connsiteY163" fmla="*/ 57636 h 4939827"/>
              <a:gd name="connsiteX164" fmla="*/ 6819400 w 12192000"/>
              <a:gd name="connsiteY164" fmla="*/ 30742 h 4939827"/>
              <a:gd name="connsiteX165" fmla="*/ 6986370 w 12192000"/>
              <a:gd name="connsiteY165" fmla="*/ 12659 h 4939827"/>
              <a:gd name="connsiteX166" fmla="*/ 6989536 w 12192000"/>
              <a:gd name="connsiteY166" fmla="*/ 14528 h 4939827"/>
              <a:gd name="connsiteX167" fmla="*/ 7015933 w 12192000"/>
              <a:gd name="connsiteY167" fmla="*/ 9653 h 4939827"/>
              <a:gd name="connsiteX168" fmla="*/ 7020592 w 12192000"/>
              <a:gd name="connsiteY168" fmla="*/ 1651 h 4939827"/>
              <a:gd name="connsiteX169" fmla="*/ 7025905 w 12192000"/>
              <a:gd name="connsiteY16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98001 w 12192000"/>
              <a:gd name="connsiteY124" fmla="*/ 231941 h 4939827"/>
              <a:gd name="connsiteX125" fmla="*/ 3561557 w 12192000"/>
              <a:gd name="connsiteY125" fmla="*/ 228095 h 4939827"/>
              <a:gd name="connsiteX126" fmla="*/ 3611920 w 12192000"/>
              <a:gd name="connsiteY126" fmla="*/ 218094 h 4939827"/>
              <a:gd name="connsiteX127" fmla="*/ 3620528 w 12192000"/>
              <a:gd name="connsiteY127" fmla="*/ 218788 h 4939827"/>
              <a:gd name="connsiteX128" fmla="*/ 3620766 w 12192000"/>
              <a:gd name="connsiteY128" fmla="*/ 218511 h 4939827"/>
              <a:gd name="connsiteX129" fmla="*/ 3629977 w 12192000"/>
              <a:gd name="connsiteY129" fmla="*/ 218664 h 4939827"/>
              <a:gd name="connsiteX130" fmla="*/ 3636217 w 12192000"/>
              <a:gd name="connsiteY130" fmla="*/ 220048 h 4939827"/>
              <a:gd name="connsiteX131" fmla="*/ 3709484 w 12192000"/>
              <a:gd name="connsiteY131" fmla="*/ 186927 h 4939827"/>
              <a:gd name="connsiteX132" fmla="*/ 3761342 w 12192000"/>
              <a:gd name="connsiteY132" fmla="*/ 177474 h 4939827"/>
              <a:gd name="connsiteX133" fmla="*/ 3799748 w 12192000"/>
              <a:gd name="connsiteY133" fmla="*/ 167154 h 4939827"/>
              <a:gd name="connsiteX134" fmla="*/ 3922756 w 12192000"/>
              <a:gd name="connsiteY134" fmla="*/ 194044 h 4939827"/>
              <a:gd name="connsiteX135" fmla="*/ 4028476 w 12192000"/>
              <a:gd name="connsiteY135" fmla="*/ 223679 h 4939827"/>
              <a:gd name="connsiteX136" fmla="*/ 4191582 w 12192000"/>
              <a:gd name="connsiteY136" fmla="*/ 238952 h 4939827"/>
              <a:gd name="connsiteX137" fmla="*/ 4251024 w 12192000"/>
              <a:gd name="connsiteY137" fmla="*/ 240874 h 4939827"/>
              <a:gd name="connsiteX138" fmla="*/ 4355275 w 12192000"/>
              <a:gd name="connsiteY138" fmla="*/ 260205 h 4939827"/>
              <a:gd name="connsiteX139" fmla="*/ 4423807 w 12192000"/>
              <a:gd name="connsiteY139" fmla="*/ 270366 h 4939827"/>
              <a:gd name="connsiteX140" fmla="*/ 4558432 w 12192000"/>
              <a:gd name="connsiteY140" fmla="*/ 269194 h 4939827"/>
              <a:gd name="connsiteX141" fmla="*/ 4635061 w 12192000"/>
              <a:gd name="connsiteY141" fmla="*/ 280682 h 4939827"/>
              <a:gd name="connsiteX142" fmla="*/ 4807427 w 12192000"/>
              <a:gd name="connsiteY142" fmla="*/ 276835 h 4939827"/>
              <a:gd name="connsiteX143" fmla="*/ 5028933 w 12192000"/>
              <a:gd name="connsiteY143" fmla="*/ 183887 h 4939827"/>
              <a:gd name="connsiteX144" fmla="*/ 5093642 w 12192000"/>
              <a:gd name="connsiteY144" fmla="*/ 177214 h 4939827"/>
              <a:gd name="connsiteX145" fmla="*/ 5102642 w 12192000"/>
              <a:gd name="connsiteY145" fmla="*/ 186816 h 4939827"/>
              <a:gd name="connsiteX146" fmla="*/ 5193590 w 12192000"/>
              <a:gd name="connsiteY146" fmla="*/ 156458 h 4939827"/>
              <a:gd name="connsiteX147" fmla="*/ 5323922 w 12192000"/>
              <a:gd name="connsiteY147" fmla="*/ 146332 h 4939827"/>
              <a:gd name="connsiteX148" fmla="*/ 5421860 w 12192000"/>
              <a:gd name="connsiteY148" fmla="*/ 167298 h 4939827"/>
              <a:gd name="connsiteX149" fmla="*/ 5476948 w 12192000"/>
              <a:gd name="connsiteY149" fmla="*/ 173249 h 4939827"/>
              <a:gd name="connsiteX150" fmla="*/ 5516842 w 12192000"/>
              <a:gd name="connsiteY150" fmla="*/ 184018 h 4939827"/>
              <a:gd name="connsiteX151" fmla="*/ 5619415 w 12192000"/>
              <a:gd name="connsiteY151" fmla="*/ 176781 h 4939827"/>
              <a:gd name="connsiteX152" fmla="*/ 5789867 w 12192000"/>
              <a:gd name="connsiteY152" fmla="*/ 150304 h 4939827"/>
              <a:gd name="connsiteX153" fmla="*/ 5825953 w 12192000"/>
              <a:gd name="connsiteY153" fmla="*/ 147907 h 4939827"/>
              <a:gd name="connsiteX154" fmla="*/ 5856168 w 12192000"/>
              <a:gd name="connsiteY154" fmla="*/ 158719 h 4939827"/>
              <a:gd name="connsiteX155" fmla="*/ 5862476 w 12192000"/>
              <a:gd name="connsiteY155" fmla="*/ 172447 h 4939827"/>
              <a:gd name="connsiteX156" fmla="*/ 5882195 w 12192000"/>
              <a:gd name="connsiteY156" fmla="*/ 173195 h 4939827"/>
              <a:gd name="connsiteX157" fmla="*/ 5887271 w 12192000"/>
              <a:gd name="connsiteY157" fmla="*/ 176084 h 4939827"/>
              <a:gd name="connsiteX158" fmla="*/ 5921577 w 12192000"/>
              <a:gd name="connsiteY158" fmla="*/ 169858 h 4939827"/>
              <a:gd name="connsiteX159" fmla="*/ 5983240 w 12192000"/>
              <a:gd name="connsiteY159" fmla="*/ 152755 h 4939827"/>
              <a:gd name="connsiteX160" fmla="*/ 6152287 w 12192000"/>
              <a:gd name="connsiteY160" fmla="*/ 116736 h 4939827"/>
              <a:gd name="connsiteX161" fmla="*/ 6415830 w 12192000"/>
              <a:gd name="connsiteY161" fmla="*/ 136006 h 4939827"/>
              <a:gd name="connsiteX162" fmla="*/ 6756965 w 12192000"/>
              <a:gd name="connsiteY162" fmla="*/ 57636 h 4939827"/>
              <a:gd name="connsiteX163" fmla="*/ 6819400 w 12192000"/>
              <a:gd name="connsiteY163" fmla="*/ 30742 h 4939827"/>
              <a:gd name="connsiteX164" fmla="*/ 6986370 w 12192000"/>
              <a:gd name="connsiteY164" fmla="*/ 12659 h 4939827"/>
              <a:gd name="connsiteX165" fmla="*/ 6989536 w 12192000"/>
              <a:gd name="connsiteY165" fmla="*/ 14528 h 4939827"/>
              <a:gd name="connsiteX166" fmla="*/ 7015933 w 12192000"/>
              <a:gd name="connsiteY166" fmla="*/ 9653 h 4939827"/>
              <a:gd name="connsiteX167" fmla="*/ 7020592 w 12192000"/>
              <a:gd name="connsiteY167" fmla="*/ 1651 h 4939827"/>
              <a:gd name="connsiteX168" fmla="*/ 7025905 w 12192000"/>
              <a:gd name="connsiteY16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103677 w 12192000"/>
              <a:gd name="connsiteY116" fmla="*/ 209527 h 4939827"/>
              <a:gd name="connsiteX117" fmla="*/ 3126759 w 12192000"/>
              <a:gd name="connsiteY117" fmla="*/ 211226 h 4939827"/>
              <a:gd name="connsiteX118" fmla="*/ 3164020 w 12192000"/>
              <a:gd name="connsiteY118" fmla="*/ 212779 h 4939827"/>
              <a:gd name="connsiteX119" fmla="*/ 3285019 w 12192000"/>
              <a:gd name="connsiteY119" fmla="*/ 220535 h 4939827"/>
              <a:gd name="connsiteX120" fmla="*/ 3365154 w 12192000"/>
              <a:gd name="connsiteY120" fmla="*/ 226416 h 4939827"/>
              <a:gd name="connsiteX121" fmla="*/ 3367507 w 12192000"/>
              <a:gd name="connsiteY121" fmla="*/ 225416 h 4939827"/>
              <a:gd name="connsiteX122" fmla="*/ 3387567 w 12192000"/>
              <a:gd name="connsiteY122" fmla="*/ 227103 h 4939827"/>
              <a:gd name="connsiteX123" fmla="*/ 3498001 w 12192000"/>
              <a:gd name="connsiteY123" fmla="*/ 231941 h 4939827"/>
              <a:gd name="connsiteX124" fmla="*/ 3561557 w 12192000"/>
              <a:gd name="connsiteY124" fmla="*/ 228095 h 4939827"/>
              <a:gd name="connsiteX125" fmla="*/ 3611920 w 12192000"/>
              <a:gd name="connsiteY125" fmla="*/ 218094 h 4939827"/>
              <a:gd name="connsiteX126" fmla="*/ 3620528 w 12192000"/>
              <a:gd name="connsiteY126" fmla="*/ 218788 h 4939827"/>
              <a:gd name="connsiteX127" fmla="*/ 3620766 w 12192000"/>
              <a:gd name="connsiteY127" fmla="*/ 218511 h 4939827"/>
              <a:gd name="connsiteX128" fmla="*/ 3629977 w 12192000"/>
              <a:gd name="connsiteY128" fmla="*/ 218664 h 4939827"/>
              <a:gd name="connsiteX129" fmla="*/ 3636217 w 12192000"/>
              <a:gd name="connsiteY129" fmla="*/ 220048 h 4939827"/>
              <a:gd name="connsiteX130" fmla="*/ 3709484 w 12192000"/>
              <a:gd name="connsiteY130" fmla="*/ 186927 h 4939827"/>
              <a:gd name="connsiteX131" fmla="*/ 3761342 w 12192000"/>
              <a:gd name="connsiteY131" fmla="*/ 177474 h 4939827"/>
              <a:gd name="connsiteX132" fmla="*/ 3799748 w 12192000"/>
              <a:gd name="connsiteY132" fmla="*/ 167154 h 4939827"/>
              <a:gd name="connsiteX133" fmla="*/ 3922756 w 12192000"/>
              <a:gd name="connsiteY133" fmla="*/ 194044 h 4939827"/>
              <a:gd name="connsiteX134" fmla="*/ 4028476 w 12192000"/>
              <a:gd name="connsiteY134" fmla="*/ 223679 h 4939827"/>
              <a:gd name="connsiteX135" fmla="*/ 4191582 w 12192000"/>
              <a:gd name="connsiteY135" fmla="*/ 238952 h 4939827"/>
              <a:gd name="connsiteX136" fmla="*/ 4251024 w 12192000"/>
              <a:gd name="connsiteY136" fmla="*/ 240874 h 4939827"/>
              <a:gd name="connsiteX137" fmla="*/ 4355275 w 12192000"/>
              <a:gd name="connsiteY137" fmla="*/ 260205 h 4939827"/>
              <a:gd name="connsiteX138" fmla="*/ 4423807 w 12192000"/>
              <a:gd name="connsiteY138" fmla="*/ 270366 h 4939827"/>
              <a:gd name="connsiteX139" fmla="*/ 4558432 w 12192000"/>
              <a:gd name="connsiteY139" fmla="*/ 269194 h 4939827"/>
              <a:gd name="connsiteX140" fmla="*/ 4635061 w 12192000"/>
              <a:gd name="connsiteY140" fmla="*/ 280682 h 4939827"/>
              <a:gd name="connsiteX141" fmla="*/ 4807427 w 12192000"/>
              <a:gd name="connsiteY141" fmla="*/ 276835 h 4939827"/>
              <a:gd name="connsiteX142" fmla="*/ 5028933 w 12192000"/>
              <a:gd name="connsiteY142" fmla="*/ 183887 h 4939827"/>
              <a:gd name="connsiteX143" fmla="*/ 5093642 w 12192000"/>
              <a:gd name="connsiteY143" fmla="*/ 177214 h 4939827"/>
              <a:gd name="connsiteX144" fmla="*/ 5102642 w 12192000"/>
              <a:gd name="connsiteY144" fmla="*/ 186816 h 4939827"/>
              <a:gd name="connsiteX145" fmla="*/ 5193590 w 12192000"/>
              <a:gd name="connsiteY145" fmla="*/ 156458 h 4939827"/>
              <a:gd name="connsiteX146" fmla="*/ 5323922 w 12192000"/>
              <a:gd name="connsiteY146" fmla="*/ 146332 h 4939827"/>
              <a:gd name="connsiteX147" fmla="*/ 5421860 w 12192000"/>
              <a:gd name="connsiteY147" fmla="*/ 167298 h 4939827"/>
              <a:gd name="connsiteX148" fmla="*/ 5476948 w 12192000"/>
              <a:gd name="connsiteY148" fmla="*/ 173249 h 4939827"/>
              <a:gd name="connsiteX149" fmla="*/ 5516842 w 12192000"/>
              <a:gd name="connsiteY149" fmla="*/ 184018 h 4939827"/>
              <a:gd name="connsiteX150" fmla="*/ 5619415 w 12192000"/>
              <a:gd name="connsiteY150" fmla="*/ 176781 h 4939827"/>
              <a:gd name="connsiteX151" fmla="*/ 5789867 w 12192000"/>
              <a:gd name="connsiteY151" fmla="*/ 150304 h 4939827"/>
              <a:gd name="connsiteX152" fmla="*/ 5825953 w 12192000"/>
              <a:gd name="connsiteY152" fmla="*/ 147907 h 4939827"/>
              <a:gd name="connsiteX153" fmla="*/ 5856168 w 12192000"/>
              <a:gd name="connsiteY153" fmla="*/ 158719 h 4939827"/>
              <a:gd name="connsiteX154" fmla="*/ 5862476 w 12192000"/>
              <a:gd name="connsiteY154" fmla="*/ 172447 h 4939827"/>
              <a:gd name="connsiteX155" fmla="*/ 5882195 w 12192000"/>
              <a:gd name="connsiteY155" fmla="*/ 173195 h 4939827"/>
              <a:gd name="connsiteX156" fmla="*/ 5887271 w 12192000"/>
              <a:gd name="connsiteY156" fmla="*/ 176084 h 4939827"/>
              <a:gd name="connsiteX157" fmla="*/ 5921577 w 12192000"/>
              <a:gd name="connsiteY157" fmla="*/ 169858 h 4939827"/>
              <a:gd name="connsiteX158" fmla="*/ 5983240 w 12192000"/>
              <a:gd name="connsiteY158" fmla="*/ 152755 h 4939827"/>
              <a:gd name="connsiteX159" fmla="*/ 6152287 w 12192000"/>
              <a:gd name="connsiteY159" fmla="*/ 116736 h 4939827"/>
              <a:gd name="connsiteX160" fmla="*/ 6415830 w 12192000"/>
              <a:gd name="connsiteY160" fmla="*/ 136006 h 4939827"/>
              <a:gd name="connsiteX161" fmla="*/ 6756965 w 12192000"/>
              <a:gd name="connsiteY161" fmla="*/ 57636 h 4939827"/>
              <a:gd name="connsiteX162" fmla="*/ 6819400 w 12192000"/>
              <a:gd name="connsiteY162" fmla="*/ 30742 h 4939827"/>
              <a:gd name="connsiteX163" fmla="*/ 6986370 w 12192000"/>
              <a:gd name="connsiteY163" fmla="*/ 12659 h 4939827"/>
              <a:gd name="connsiteX164" fmla="*/ 6989536 w 12192000"/>
              <a:gd name="connsiteY164" fmla="*/ 14528 h 4939827"/>
              <a:gd name="connsiteX165" fmla="*/ 7015933 w 12192000"/>
              <a:gd name="connsiteY165" fmla="*/ 9653 h 4939827"/>
              <a:gd name="connsiteX166" fmla="*/ 7020592 w 12192000"/>
              <a:gd name="connsiteY166" fmla="*/ 1651 h 4939827"/>
              <a:gd name="connsiteX167" fmla="*/ 7025905 w 12192000"/>
              <a:gd name="connsiteY16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30844 w 12192000"/>
              <a:gd name="connsiteY115" fmla="*/ 225861 h 4939827"/>
              <a:gd name="connsiteX116" fmla="*/ 3103677 w 12192000"/>
              <a:gd name="connsiteY116" fmla="*/ 209527 h 4939827"/>
              <a:gd name="connsiteX117" fmla="*/ 3126759 w 12192000"/>
              <a:gd name="connsiteY117" fmla="*/ 211226 h 4939827"/>
              <a:gd name="connsiteX118" fmla="*/ 3164020 w 12192000"/>
              <a:gd name="connsiteY118" fmla="*/ 212779 h 4939827"/>
              <a:gd name="connsiteX119" fmla="*/ 3285019 w 12192000"/>
              <a:gd name="connsiteY119" fmla="*/ 220535 h 4939827"/>
              <a:gd name="connsiteX120" fmla="*/ 3365154 w 12192000"/>
              <a:gd name="connsiteY120" fmla="*/ 226416 h 4939827"/>
              <a:gd name="connsiteX121" fmla="*/ 3367507 w 12192000"/>
              <a:gd name="connsiteY121" fmla="*/ 225416 h 4939827"/>
              <a:gd name="connsiteX122" fmla="*/ 3387567 w 12192000"/>
              <a:gd name="connsiteY122" fmla="*/ 227103 h 4939827"/>
              <a:gd name="connsiteX123" fmla="*/ 3498001 w 12192000"/>
              <a:gd name="connsiteY123" fmla="*/ 231941 h 4939827"/>
              <a:gd name="connsiteX124" fmla="*/ 3561557 w 12192000"/>
              <a:gd name="connsiteY124" fmla="*/ 228095 h 4939827"/>
              <a:gd name="connsiteX125" fmla="*/ 3611920 w 12192000"/>
              <a:gd name="connsiteY125" fmla="*/ 218094 h 4939827"/>
              <a:gd name="connsiteX126" fmla="*/ 3620528 w 12192000"/>
              <a:gd name="connsiteY126" fmla="*/ 218788 h 4939827"/>
              <a:gd name="connsiteX127" fmla="*/ 3620766 w 12192000"/>
              <a:gd name="connsiteY127" fmla="*/ 218511 h 4939827"/>
              <a:gd name="connsiteX128" fmla="*/ 3629977 w 12192000"/>
              <a:gd name="connsiteY128" fmla="*/ 218664 h 4939827"/>
              <a:gd name="connsiteX129" fmla="*/ 3636217 w 12192000"/>
              <a:gd name="connsiteY129" fmla="*/ 220048 h 4939827"/>
              <a:gd name="connsiteX130" fmla="*/ 3709484 w 12192000"/>
              <a:gd name="connsiteY130" fmla="*/ 186927 h 4939827"/>
              <a:gd name="connsiteX131" fmla="*/ 3761342 w 12192000"/>
              <a:gd name="connsiteY131" fmla="*/ 177474 h 4939827"/>
              <a:gd name="connsiteX132" fmla="*/ 3799748 w 12192000"/>
              <a:gd name="connsiteY132" fmla="*/ 167154 h 4939827"/>
              <a:gd name="connsiteX133" fmla="*/ 3922756 w 12192000"/>
              <a:gd name="connsiteY133" fmla="*/ 194044 h 4939827"/>
              <a:gd name="connsiteX134" fmla="*/ 4028476 w 12192000"/>
              <a:gd name="connsiteY134" fmla="*/ 223679 h 4939827"/>
              <a:gd name="connsiteX135" fmla="*/ 4191582 w 12192000"/>
              <a:gd name="connsiteY135" fmla="*/ 238952 h 4939827"/>
              <a:gd name="connsiteX136" fmla="*/ 4251024 w 12192000"/>
              <a:gd name="connsiteY136" fmla="*/ 240874 h 4939827"/>
              <a:gd name="connsiteX137" fmla="*/ 4355275 w 12192000"/>
              <a:gd name="connsiteY137" fmla="*/ 260205 h 4939827"/>
              <a:gd name="connsiteX138" fmla="*/ 4423807 w 12192000"/>
              <a:gd name="connsiteY138" fmla="*/ 270366 h 4939827"/>
              <a:gd name="connsiteX139" fmla="*/ 4558432 w 12192000"/>
              <a:gd name="connsiteY139" fmla="*/ 269194 h 4939827"/>
              <a:gd name="connsiteX140" fmla="*/ 4635061 w 12192000"/>
              <a:gd name="connsiteY140" fmla="*/ 280682 h 4939827"/>
              <a:gd name="connsiteX141" fmla="*/ 4807427 w 12192000"/>
              <a:gd name="connsiteY141" fmla="*/ 276835 h 4939827"/>
              <a:gd name="connsiteX142" fmla="*/ 5028933 w 12192000"/>
              <a:gd name="connsiteY142" fmla="*/ 183887 h 4939827"/>
              <a:gd name="connsiteX143" fmla="*/ 5093642 w 12192000"/>
              <a:gd name="connsiteY143" fmla="*/ 177214 h 4939827"/>
              <a:gd name="connsiteX144" fmla="*/ 5102642 w 12192000"/>
              <a:gd name="connsiteY144" fmla="*/ 186816 h 4939827"/>
              <a:gd name="connsiteX145" fmla="*/ 5193590 w 12192000"/>
              <a:gd name="connsiteY145" fmla="*/ 156458 h 4939827"/>
              <a:gd name="connsiteX146" fmla="*/ 5323922 w 12192000"/>
              <a:gd name="connsiteY146" fmla="*/ 146332 h 4939827"/>
              <a:gd name="connsiteX147" fmla="*/ 5421860 w 12192000"/>
              <a:gd name="connsiteY147" fmla="*/ 167298 h 4939827"/>
              <a:gd name="connsiteX148" fmla="*/ 5476948 w 12192000"/>
              <a:gd name="connsiteY148" fmla="*/ 173249 h 4939827"/>
              <a:gd name="connsiteX149" fmla="*/ 5516842 w 12192000"/>
              <a:gd name="connsiteY149" fmla="*/ 184018 h 4939827"/>
              <a:gd name="connsiteX150" fmla="*/ 5619415 w 12192000"/>
              <a:gd name="connsiteY150" fmla="*/ 176781 h 4939827"/>
              <a:gd name="connsiteX151" fmla="*/ 5789867 w 12192000"/>
              <a:gd name="connsiteY151" fmla="*/ 150304 h 4939827"/>
              <a:gd name="connsiteX152" fmla="*/ 5825953 w 12192000"/>
              <a:gd name="connsiteY152" fmla="*/ 147907 h 4939827"/>
              <a:gd name="connsiteX153" fmla="*/ 5856168 w 12192000"/>
              <a:gd name="connsiteY153" fmla="*/ 158719 h 4939827"/>
              <a:gd name="connsiteX154" fmla="*/ 5862476 w 12192000"/>
              <a:gd name="connsiteY154" fmla="*/ 172447 h 4939827"/>
              <a:gd name="connsiteX155" fmla="*/ 5882195 w 12192000"/>
              <a:gd name="connsiteY155" fmla="*/ 173195 h 4939827"/>
              <a:gd name="connsiteX156" fmla="*/ 5887271 w 12192000"/>
              <a:gd name="connsiteY156" fmla="*/ 176084 h 4939827"/>
              <a:gd name="connsiteX157" fmla="*/ 5921577 w 12192000"/>
              <a:gd name="connsiteY157" fmla="*/ 169858 h 4939827"/>
              <a:gd name="connsiteX158" fmla="*/ 5983240 w 12192000"/>
              <a:gd name="connsiteY158" fmla="*/ 152755 h 4939827"/>
              <a:gd name="connsiteX159" fmla="*/ 6152287 w 12192000"/>
              <a:gd name="connsiteY159" fmla="*/ 116736 h 4939827"/>
              <a:gd name="connsiteX160" fmla="*/ 6415830 w 12192000"/>
              <a:gd name="connsiteY160" fmla="*/ 136006 h 4939827"/>
              <a:gd name="connsiteX161" fmla="*/ 6756965 w 12192000"/>
              <a:gd name="connsiteY161" fmla="*/ 57636 h 4939827"/>
              <a:gd name="connsiteX162" fmla="*/ 6819400 w 12192000"/>
              <a:gd name="connsiteY162" fmla="*/ 30742 h 4939827"/>
              <a:gd name="connsiteX163" fmla="*/ 6986370 w 12192000"/>
              <a:gd name="connsiteY163" fmla="*/ 12659 h 4939827"/>
              <a:gd name="connsiteX164" fmla="*/ 6989536 w 12192000"/>
              <a:gd name="connsiteY164" fmla="*/ 14528 h 4939827"/>
              <a:gd name="connsiteX165" fmla="*/ 7015933 w 12192000"/>
              <a:gd name="connsiteY165" fmla="*/ 9653 h 4939827"/>
              <a:gd name="connsiteX166" fmla="*/ 7020592 w 12192000"/>
              <a:gd name="connsiteY166" fmla="*/ 1651 h 4939827"/>
              <a:gd name="connsiteX167" fmla="*/ 7025905 w 12192000"/>
              <a:gd name="connsiteY16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3030844 w 12192000"/>
              <a:gd name="connsiteY114" fmla="*/ 225861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87089 w 12192000"/>
              <a:gd name="connsiteY55" fmla="*/ 303891 h 4939827"/>
              <a:gd name="connsiteX56" fmla="*/ 9371484 w 12192000"/>
              <a:gd name="connsiteY56" fmla="*/ 329634 h 4939827"/>
              <a:gd name="connsiteX57" fmla="*/ 9404829 w 12192000"/>
              <a:gd name="connsiteY57" fmla="*/ 339038 h 4939827"/>
              <a:gd name="connsiteX58" fmla="*/ 9427021 w 12192000"/>
              <a:gd name="connsiteY58" fmla="*/ 358784 h 4939827"/>
              <a:gd name="connsiteX59" fmla="*/ 9670844 w 12192000"/>
              <a:gd name="connsiteY59" fmla="*/ 405128 h 4939827"/>
              <a:gd name="connsiteX60" fmla="*/ 9816083 w 12192000"/>
              <a:gd name="connsiteY60" fmla="*/ 416573 h 4939827"/>
              <a:gd name="connsiteX61" fmla="*/ 9936741 w 12192000"/>
              <a:gd name="connsiteY61" fmla="*/ 437044 h 4939827"/>
              <a:gd name="connsiteX62" fmla="*/ 10050093 w 12192000"/>
              <a:gd name="connsiteY62" fmla="*/ 443783 h 4939827"/>
              <a:gd name="connsiteX63" fmla="*/ 10130090 w 12192000"/>
              <a:gd name="connsiteY63" fmla="*/ 459520 h 4939827"/>
              <a:gd name="connsiteX64" fmla="*/ 10173456 w 12192000"/>
              <a:gd name="connsiteY64" fmla="*/ 457749 h 4939827"/>
              <a:gd name="connsiteX65" fmla="*/ 10218232 w 12192000"/>
              <a:gd name="connsiteY65" fmla="*/ 459820 h 4939827"/>
              <a:gd name="connsiteX66" fmla="*/ 10354176 w 12192000"/>
              <a:gd name="connsiteY66" fmla="*/ 471377 h 4939827"/>
              <a:gd name="connsiteX67" fmla="*/ 10430681 w 12192000"/>
              <a:gd name="connsiteY67" fmla="*/ 481226 h 4939827"/>
              <a:gd name="connsiteX68" fmla="*/ 10478169 w 12192000"/>
              <a:gd name="connsiteY68" fmla="*/ 481774 h 4939827"/>
              <a:gd name="connsiteX69" fmla="*/ 10540907 w 12192000"/>
              <a:gd name="connsiteY69" fmla="*/ 485607 h 4939827"/>
              <a:gd name="connsiteX70" fmla="*/ 10614941 w 12192000"/>
              <a:gd name="connsiteY70" fmla="*/ 487592 h 4939827"/>
              <a:gd name="connsiteX71" fmla="*/ 10674098 w 12192000"/>
              <a:gd name="connsiteY71" fmla="*/ 521656 h 4939827"/>
              <a:gd name="connsiteX72" fmla="*/ 10874834 w 12192000"/>
              <a:gd name="connsiteY72" fmla="*/ 574867 h 4939827"/>
              <a:gd name="connsiteX73" fmla="*/ 10944981 w 12192000"/>
              <a:gd name="connsiteY73" fmla="*/ 615042 h 4939827"/>
              <a:gd name="connsiteX74" fmla="*/ 11006376 w 12192000"/>
              <a:gd name="connsiteY74" fmla="*/ 645957 h 4939827"/>
              <a:gd name="connsiteX75" fmla="*/ 11076308 w 12192000"/>
              <a:gd name="connsiteY75" fmla="*/ 675698 h 4939827"/>
              <a:gd name="connsiteX76" fmla="*/ 11148789 w 12192000"/>
              <a:gd name="connsiteY76" fmla="*/ 685041 h 4939827"/>
              <a:gd name="connsiteX77" fmla="*/ 11249129 w 12192000"/>
              <a:gd name="connsiteY77" fmla="*/ 684218 h 4939827"/>
              <a:gd name="connsiteX78" fmla="*/ 11299915 w 12192000"/>
              <a:gd name="connsiteY78" fmla="*/ 692177 h 4939827"/>
              <a:gd name="connsiteX79" fmla="*/ 11386973 w 12192000"/>
              <a:gd name="connsiteY79" fmla="*/ 708209 h 4939827"/>
              <a:gd name="connsiteX80" fmla="*/ 11500105 w 12192000"/>
              <a:gd name="connsiteY80" fmla="*/ 735014 h 4939827"/>
              <a:gd name="connsiteX81" fmla="*/ 11621735 w 12192000"/>
              <a:gd name="connsiteY81" fmla="*/ 789584 h 4939827"/>
              <a:gd name="connsiteX82" fmla="*/ 11691200 w 12192000"/>
              <a:gd name="connsiteY82" fmla="*/ 867902 h 4939827"/>
              <a:gd name="connsiteX83" fmla="*/ 11819427 w 12192000"/>
              <a:gd name="connsiteY83" fmla="*/ 911634 h 4939827"/>
              <a:gd name="connsiteX84" fmla="*/ 11969720 w 12192000"/>
              <a:gd name="connsiteY84" fmla="*/ 964737 h 4939827"/>
              <a:gd name="connsiteX85" fmla="*/ 12055766 w 12192000"/>
              <a:gd name="connsiteY85" fmla="*/ 991268 h 4939827"/>
              <a:gd name="connsiteX86" fmla="*/ 12171539 w 12192000"/>
              <a:gd name="connsiteY86" fmla="*/ 995427 h 4939827"/>
              <a:gd name="connsiteX87" fmla="*/ 12187831 w 12192000"/>
              <a:gd name="connsiteY87" fmla="*/ 996580 h 4939827"/>
              <a:gd name="connsiteX88" fmla="*/ 12192000 w 12192000"/>
              <a:gd name="connsiteY88" fmla="*/ 996726 h 4939827"/>
              <a:gd name="connsiteX89" fmla="*/ 12192000 w 12192000"/>
              <a:gd name="connsiteY89" fmla="*/ 4939827 h 4939827"/>
              <a:gd name="connsiteX90" fmla="*/ 0 w 12192000"/>
              <a:gd name="connsiteY90" fmla="*/ 4939827 h 4939827"/>
              <a:gd name="connsiteX91" fmla="*/ 0 w 12192000"/>
              <a:gd name="connsiteY91" fmla="*/ 512043 h 4939827"/>
              <a:gd name="connsiteX92" fmla="*/ 7381 w 12192000"/>
              <a:gd name="connsiteY92" fmla="*/ 512580 h 4939827"/>
              <a:gd name="connsiteX93" fmla="*/ 100029 w 12192000"/>
              <a:gd name="connsiteY93" fmla="*/ 504758 h 4939827"/>
              <a:gd name="connsiteX94" fmla="*/ 155244 w 12192000"/>
              <a:gd name="connsiteY94" fmla="*/ 525130 h 4939827"/>
              <a:gd name="connsiteX95" fmla="*/ 254366 w 12192000"/>
              <a:gd name="connsiteY95" fmla="*/ 534449 h 4939827"/>
              <a:gd name="connsiteX96" fmla="*/ 447292 w 12192000"/>
              <a:gd name="connsiteY96" fmla="*/ 542725 h 4939827"/>
              <a:gd name="connsiteX97" fmla="*/ 628105 w 12192000"/>
              <a:gd name="connsiteY97" fmla="*/ 547853 h 4939827"/>
              <a:gd name="connsiteX98" fmla="*/ 783146 w 12192000"/>
              <a:gd name="connsiteY98" fmla="*/ 591799 h 4939827"/>
              <a:gd name="connsiteX99" fmla="*/ 1043676 w 12192000"/>
              <a:gd name="connsiteY99" fmla="*/ 591887 h 4939827"/>
              <a:gd name="connsiteX100" fmla="*/ 1281816 w 12192000"/>
              <a:gd name="connsiteY100" fmla="*/ 520946 h 4939827"/>
              <a:gd name="connsiteX101" fmla="*/ 1486347 w 12192000"/>
              <a:gd name="connsiteY101" fmla="*/ 487310 h 4939827"/>
              <a:gd name="connsiteX102" fmla="*/ 1568079 w 12192000"/>
              <a:gd name="connsiteY102" fmla="*/ 462531 h 4939827"/>
              <a:gd name="connsiteX103" fmla="*/ 1622516 w 12192000"/>
              <a:gd name="connsiteY103" fmla="*/ 466058 h 4939827"/>
              <a:gd name="connsiteX104" fmla="*/ 1655457 w 12192000"/>
              <a:gd name="connsiteY104" fmla="*/ 465359 h 4939827"/>
              <a:gd name="connsiteX105" fmla="*/ 1717454 w 12192000"/>
              <a:gd name="connsiteY105" fmla="*/ 417203 h 4939827"/>
              <a:gd name="connsiteX106" fmla="*/ 1913794 w 12192000"/>
              <a:gd name="connsiteY106" fmla="*/ 365255 h 4939827"/>
              <a:gd name="connsiteX107" fmla="*/ 2129762 w 12192000"/>
              <a:gd name="connsiteY107" fmla="*/ 367832 h 4939827"/>
              <a:gd name="connsiteX108" fmla="*/ 2376970 w 12192000"/>
              <a:gd name="connsiteY108" fmla="*/ 350129 h 4939827"/>
              <a:gd name="connsiteX109" fmla="*/ 2480155 w 12192000"/>
              <a:gd name="connsiteY109" fmla="*/ 359227 h 4939827"/>
              <a:gd name="connsiteX110" fmla="*/ 2586782 w 12192000"/>
              <a:gd name="connsiteY110" fmla="*/ 339352 h 4939827"/>
              <a:gd name="connsiteX111" fmla="*/ 2679617 w 12192000"/>
              <a:gd name="connsiteY111" fmla="*/ 305383 h 4939827"/>
              <a:gd name="connsiteX112" fmla="*/ 2788947 w 12192000"/>
              <a:gd name="connsiteY112" fmla="*/ 250375 h 4939827"/>
              <a:gd name="connsiteX113" fmla="*/ 2965530 w 12192000"/>
              <a:gd name="connsiteY113" fmla="*/ 245958 h 4939827"/>
              <a:gd name="connsiteX114" fmla="*/ 3103677 w 12192000"/>
              <a:gd name="connsiteY114" fmla="*/ 209527 h 4939827"/>
              <a:gd name="connsiteX115" fmla="*/ 3126759 w 12192000"/>
              <a:gd name="connsiteY115" fmla="*/ 211226 h 4939827"/>
              <a:gd name="connsiteX116" fmla="*/ 3164020 w 12192000"/>
              <a:gd name="connsiteY116" fmla="*/ 212779 h 4939827"/>
              <a:gd name="connsiteX117" fmla="*/ 3285019 w 12192000"/>
              <a:gd name="connsiteY117" fmla="*/ 220535 h 4939827"/>
              <a:gd name="connsiteX118" fmla="*/ 3365154 w 12192000"/>
              <a:gd name="connsiteY118" fmla="*/ 226416 h 4939827"/>
              <a:gd name="connsiteX119" fmla="*/ 3367507 w 12192000"/>
              <a:gd name="connsiteY119" fmla="*/ 225416 h 4939827"/>
              <a:gd name="connsiteX120" fmla="*/ 3387567 w 12192000"/>
              <a:gd name="connsiteY120" fmla="*/ 227103 h 4939827"/>
              <a:gd name="connsiteX121" fmla="*/ 3498001 w 12192000"/>
              <a:gd name="connsiteY121" fmla="*/ 231941 h 4939827"/>
              <a:gd name="connsiteX122" fmla="*/ 3561557 w 12192000"/>
              <a:gd name="connsiteY122" fmla="*/ 228095 h 4939827"/>
              <a:gd name="connsiteX123" fmla="*/ 3611920 w 12192000"/>
              <a:gd name="connsiteY123" fmla="*/ 218094 h 4939827"/>
              <a:gd name="connsiteX124" fmla="*/ 3620528 w 12192000"/>
              <a:gd name="connsiteY124" fmla="*/ 218788 h 4939827"/>
              <a:gd name="connsiteX125" fmla="*/ 3620766 w 12192000"/>
              <a:gd name="connsiteY125" fmla="*/ 218511 h 4939827"/>
              <a:gd name="connsiteX126" fmla="*/ 3629977 w 12192000"/>
              <a:gd name="connsiteY126" fmla="*/ 218664 h 4939827"/>
              <a:gd name="connsiteX127" fmla="*/ 3636217 w 12192000"/>
              <a:gd name="connsiteY127" fmla="*/ 220048 h 4939827"/>
              <a:gd name="connsiteX128" fmla="*/ 3709484 w 12192000"/>
              <a:gd name="connsiteY128" fmla="*/ 186927 h 4939827"/>
              <a:gd name="connsiteX129" fmla="*/ 3761342 w 12192000"/>
              <a:gd name="connsiteY129" fmla="*/ 177474 h 4939827"/>
              <a:gd name="connsiteX130" fmla="*/ 3799748 w 12192000"/>
              <a:gd name="connsiteY130" fmla="*/ 167154 h 4939827"/>
              <a:gd name="connsiteX131" fmla="*/ 3922756 w 12192000"/>
              <a:gd name="connsiteY131" fmla="*/ 194044 h 4939827"/>
              <a:gd name="connsiteX132" fmla="*/ 4028476 w 12192000"/>
              <a:gd name="connsiteY132" fmla="*/ 223679 h 4939827"/>
              <a:gd name="connsiteX133" fmla="*/ 4191582 w 12192000"/>
              <a:gd name="connsiteY133" fmla="*/ 238952 h 4939827"/>
              <a:gd name="connsiteX134" fmla="*/ 4251024 w 12192000"/>
              <a:gd name="connsiteY134" fmla="*/ 240874 h 4939827"/>
              <a:gd name="connsiteX135" fmla="*/ 4355275 w 12192000"/>
              <a:gd name="connsiteY135" fmla="*/ 260205 h 4939827"/>
              <a:gd name="connsiteX136" fmla="*/ 4423807 w 12192000"/>
              <a:gd name="connsiteY136" fmla="*/ 270366 h 4939827"/>
              <a:gd name="connsiteX137" fmla="*/ 4558432 w 12192000"/>
              <a:gd name="connsiteY137" fmla="*/ 269194 h 4939827"/>
              <a:gd name="connsiteX138" fmla="*/ 4635061 w 12192000"/>
              <a:gd name="connsiteY138" fmla="*/ 280682 h 4939827"/>
              <a:gd name="connsiteX139" fmla="*/ 4807427 w 12192000"/>
              <a:gd name="connsiteY139" fmla="*/ 276835 h 4939827"/>
              <a:gd name="connsiteX140" fmla="*/ 5028933 w 12192000"/>
              <a:gd name="connsiteY140" fmla="*/ 183887 h 4939827"/>
              <a:gd name="connsiteX141" fmla="*/ 5093642 w 12192000"/>
              <a:gd name="connsiteY141" fmla="*/ 177214 h 4939827"/>
              <a:gd name="connsiteX142" fmla="*/ 5102642 w 12192000"/>
              <a:gd name="connsiteY142" fmla="*/ 186816 h 4939827"/>
              <a:gd name="connsiteX143" fmla="*/ 5193590 w 12192000"/>
              <a:gd name="connsiteY143" fmla="*/ 156458 h 4939827"/>
              <a:gd name="connsiteX144" fmla="*/ 5323922 w 12192000"/>
              <a:gd name="connsiteY144" fmla="*/ 146332 h 4939827"/>
              <a:gd name="connsiteX145" fmla="*/ 5421860 w 12192000"/>
              <a:gd name="connsiteY145" fmla="*/ 167298 h 4939827"/>
              <a:gd name="connsiteX146" fmla="*/ 5476948 w 12192000"/>
              <a:gd name="connsiteY146" fmla="*/ 173249 h 4939827"/>
              <a:gd name="connsiteX147" fmla="*/ 5516842 w 12192000"/>
              <a:gd name="connsiteY147" fmla="*/ 184018 h 4939827"/>
              <a:gd name="connsiteX148" fmla="*/ 5619415 w 12192000"/>
              <a:gd name="connsiteY148" fmla="*/ 176781 h 4939827"/>
              <a:gd name="connsiteX149" fmla="*/ 5789867 w 12192000"/>
              <a:gd name="connsiteY149" fmla="*/ 150304 h 4939827"/>
              <a:gd name="connsiteX150" fmla="*/ 5825953 w 12192000"/>
              <a:gd name="connsiteY150" fmla="*/ 147907 h 4939827"/>
              <a:gd name="connsiteX151" fmla="*/ 5856168 w 12192000"/>
              <a:gd name="connsiteY151" fmla="*/ 158719 h 4939827"/>
              <a:gd name="connsiteX152" fmla="*/ 5862476 w 12192000"/>
              <a:gd name="connsiteY152" fmla="*/ 172447 h 4939827"/>
              <a:gd name="connsiteX153" fmla="*/ 5882195 w 12192000"/>
              <a:gd name="connsiteY153" fmla="*/ 173195 h 4939827"/>
              <a:gd name="connsiteX154" fmla="*/ 5887271 w 12192000"/>
              <a:gd name="connsiteY154" fmla="*/ 176084 h 4939827"/>
              <a:gd name="connsiteX155" fmla="*/ 5921577 w 12192000"/>
              <a:gd name="connsiteY155" fmla="*/ 169858 h 4939827"/>
              <a:gd name="connsiteX156" fmla="*/ 5983240 w 12192000"/>
              <a:gd name="connsiteY156" fmla="*/ 152755 h 4939827"/>
              <a:gd name="connsiteX157" fmla="*/ 6152287 w 12192000"/>
              <a:gd name="connsiteY157" fmla="*/ 116736 h 4939827"/>
              <a:gd name="connsiteX158" fmla="*/ 6415830 w 12192000"/>
              <a:gd name="connsiteY158" fmla="*/ 136006 h 4939827"/>
              <a:gd name="connsiteX159" fmla="*/ 6756965 w 12192000"/>
              <a:gd name="connsiteY159" fmla="*/ 57636 h 4939827"/>
              <a:gd name="connsiteX160" fmla="*/ 6819400 w 12192000"/>
              <a:gd name="connsiteY160" fmla="*/ 30742 h 4939827"/>
              <a:gd name="connsiteX161" fmla="*/ 6986370 w 12192000"/>
              <a:gd name="connsiteY161" fmla="*/ 12659 h 4939827"/>
              <a:gd name="connsiteX162" fmla="*/ 6989536 w 12192000"/>
              <a:gd name="connsiteY162" fmla="*/ 14528 h 4939827"/>
              <a:gd name="connsiteX163" fmla="*/ 7015933 w 12192000"/>
              <a:gd name="connsiteY163" fmla="*/ 9653 h 4939827"/>
              <a:gd name="connsiteX164" fmla="*/ 7020592 w 12192000"/>
              <a:gd name="connsiteY164" fmla="*/ 1651 h 4939827"/>
              <a:gd name="connsiteX165" fmla="*/ 7025905 w 12192000"/>
              <a:gd name="connsiteY165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371484 w 12192000"/>
              <a:gd name="connsiteY55" fmla="*/ 329634 h 4939827"/>
              <a:gd name="connsiteX56" fmla="*/ 9404829 w 12192000"/>
              <a:gd name="connsiteY56" fmla="*/ 339038 h 4939827"/>
              <a:gd name="connsiteX57" fmla="*/ 9427021 w 12192000"/>
              <a:gd name="connsiteY57" fmla="*/ 358784 h 4939827"/>
              <a:gd name="connsiteX58" fmla="*/ 9670844 w 12192000"/>
              <a:gd name="connsiteY58" fmla="*/ 405128 h 4939827"/>
              <a:gd name="connsiteX59" fmla="*/ 9816083 w 12192000"/>
              <a:gd name="connsiteY59" fmla="*/ 416573 h 4939827"/>
              <a:gd name="connsiteX60" fmla="*/ 9936741 w 12192000"/>
              <a:gd name="connsiteY60" fmla="*/ 437044 h 4939827"/>
              <a:gd name="connsiteX61" fmla="*/ 10050093 w 12192000"/>
              <a:gd name="connsiteY61" fmla="*/ 443783 h 4939827"/>
              <a:gd name="connsiteX62" fmla="*/ 10130090 w 12192000"/>
              <a:gd name="connsiteY62" fmla="*/ 459520 h 4939827"/>
              <a:gd name="connsiteX63" fmla="*/ 10173456 w 12192000"/>
              <a:gd name="connsiteY63" fmla="*/ 457749 h 4939827"/>
              <a:gd name="connsiteX64" fmla="*/ 10218232 w 12192000"/>
              <a:gd name="connsiteY64" fmla="*/ 459820 h 4939827"/>
              <a:gd name="connsiteX65" fmla="*/ 10354176 w 12192000"/>
              <a:gd name="connsiteY65" fmla="*/ 471377 h 4939827"/>
              <a:gd name="connsiteX66" fmla="*/ 10430681 w 12192000"/>
              <a:gd name="connsiteY66" fmla="*/ 481226 h 4939827"/>
              <a:gd name="connsiteX67" fmla="*/ 10478169 w 12192000"/>
              <a:gd name="connsiteY67" fmla="*/ 481774 h 4939827"/>
              <a:gd name="connsiteX68" fmla="*/ 10540907 w 12192000"/>
              <a:gd name="connsiteY68" fmla="*/ 485607 h 4939827"/>
              <a:gd name="connsiteX69" fmla="*/ 10614941 w 12192000"/>
              <a:gd name="connsiteY69" fmla="*/ 487592 h 4939827"/>
              <a:gd name="connsiteX70" fmla="*/ 10674098 w 12192000"/>
              <a:gd name="connsiteY70" fmla="*/ 521656 h 4939827"/>
              <a:gd name="connsiteX71" fmla="*/ 10874834 w 12192000"/>
              <a:gd name="connsiteY71" fmla="*/ 574867 h 4939827"/>
              <a:gd name="connsiteX72" fmla="*/ 10944981 w 12192000"/>
              <a:gd name="connsiteY72" fmla="*/ 615042 h 4939827"/>
              <a:gd name="connsiteX73" fmla="*/ 11006376 w 12192000"/>
              <a:gd name="connsiteY73" fmla="*/ 645957 h 4939827"/>
              <a:gd name="connsiteX74" fmla="*/ 11076308 w 12192000"/>
              <a:gd name="connsiteY74" fmla="*/ 675698 h 4939827"/>
              <a:gd name="connsiteX75" fmla="*/ 11148789 w 12192000"/>
              <a:gd name="connsiteY75" fmla="*/ 685041 h 4939827"/>
              <a:gd name="connsiteX76" fmla="*/ 11249129 w 12192000"/>
              <a:gd name="connsiteY76" fmla="*/ 684218 h 4939827"/>
              <a:gd name="connsiteX77" fmla="*/ 11299915 w 12192000"/>
              <a:gd name="connsiteY77" fmla="*/ 692177 h 4939827"/>
              <a:gd name="connsiteX78" fmla="*/ 11386973 w 12192000"/>
              <a:gd name="connsiteY78" fmla="*/ 708209 h 4939827"/>
              <a:gd name="connsiteX79" fmla="*/ 11500105 w 12192000"/>
              <a:gd name="connsiteY79" fmla="*/ 735014 h 4939827"/>
              <a:gd name="connsiteX80" fmla="*/ 11621735 w 12192000"/>
              <a:gd name="connsiteY80" fmla="*/ 789584 h 4939827"/>
              <a:gd name="connsiteX81" fmla="*/ 11691200 w 12192000"/>
              <a:gd name="connsiteY81" fmla="*/ 867902 h 4939827"/>
              <a:gd name="connsiteX82" fmla="*/ 11819427 w 12192000"/>
              <a:gd name="connsiteY82" fmla="*/ 911634 h 4939827"/>
              <a:gd name="connsiteX83" fmla="*/ 11969720 w 12192000"/>
              <a:gd name="connsiteY83" fmla="*/ 964737 h 4939827"/>
              <a:gd name="connsiteX84" fmla="*/ 12055766 w 12192000"/>
              <a:gd name="connsiteY84" fmla="*/ 991268 h 4939827"/>
              <a:gd name="connsiteX85" fmla="*/ 12171539 w 12192000"/>
              <a:gd name="connsiteY85" fmla="*/ 995427 h 4939827"/>
              <a:gd name="connsiteX86" fmla="*/ 12187831 w 12192000"/>
              <a:gd name="connsiteY86" fmla="*/ 996580 h 4939827"/>
              <a:gd name="connsiteX87" fmla="*/ 12192000 w 12192000"/>
              <a:gd name="connsiteY87" fmla="*/ 996726 h 4939827"/>
              <a:gd name="connsiteX88" fmla="*/ 12192000 w 12192000"/>
              <a:gd name="connsiteY88" fmla="*/ 4939827 h 4939827"/>
              <a:gd name="connsiteX89" fmla="*/ 0 w 12192000"/>
              <a:gd name="connsiteY89" fmla="*/ 4939827 h 4939827"/>
              <a:gd name="connsiteX90" fmla="*/ 0 w 12192000"/>
              <a:gd name="connsiteY90" fmla="*/ 512043 h 4939827"/>
              <a:gd name="connsiteX91" fmla="*/ 7381 w 12192000"/>
              <a:gd name="connsiteY91" fmla="*/ 512580 h 4939827"/>
              <a:gd name="connsiteX92" fmla="*/ 100029 w 12192000"/>
              <a:gd name="connsiteY92" fmla="*/ 504758 h 4939827"/>
              <a:gd name="connsiteX93" fmla="*/ 155244 w 12192000"/>
              <a:gd name="connsiteY93" fmla="*/ 525130 h 4939827"/>
              <a:gd name="connsiteX94" fmla="*/ 254366 w 12192000"/>
              <a:gd name="connsiteY94" fmla="*/ 534449 h 4939827"/>
              <a:gd name="connsiteX95" fmla="*/ 447292 w 12192000"/>
              <a:gd name="connsiteY95" fmla="*/ 542725 h 4939827"/>
              <a:gd name="connsiteX96" fmla="*/ 628105 w 12192000"/>
              <a:gd name="connsiteY96" fmla="*/ 547853 h 4939827"/>
              <a:gd name="connsiteX97" fmla="*/ 783146 w 12192000"/>
              <a:gd name="connsiteY97" fmla="*/ 591799 h 4939827"/>
              <a:gd name="connsiteX98" fmla="*/ 1043676 w 12192000"/>
              <a:gd name="connsiteY98" fmla="*/ 591887 h 4939827"/>
              <a:gd name="connsiteX99" fmla="*/ 1281816 w 12192000"/>
              <a:gd name="connsiteY99" fmla="*/ 520946 h 4939827"/>
              <a:gd name="connsiteX100" fmla="*/ 1486347 w 12192000"/>
              <a:gd name="connsiteY100" fmla="*/ 487310 h 4939827"/>
              <a:gd name="connsiteX101" fmla="*/ 1568079 w 12192000"/>
              <a:gd name="connsiteY101" fmla="*/ 462531 h 4939827"/>
              <a:gd name="connsiteX102" fmla="*/ 1622516 w 12192000"/>
              <a:gd name="connsiteY102" fmla="*/ 466058 h 4939827"/>
              <a:gd name="connsiteX103" fmla="*/ 1655457 w 12192000"/>
              <a:gd name="connsiteY103" fmla="*/ 465359 h 4939827"/>
              <a:gd name="connsiteX104" fmla="*/ 1717454 w 12192000"/>
              <a:gd name="connsiteY104" fmla="*/ 417203 h 4939827"/>
              <a:gd name="connsiteX105" fmla="*/ 1913794 w 12192000"/>
              <a:gd name="connsiteY105" fmla="*/ 365255 h 4939827"/>
              <a:gd name="connsiteX106" fmla="*/ 2129762 w 12192000"/>
              <a:gd name="connsiteY106" fmla="*/ 367832 h 4939827"/>
              <a:gd name="connsiteX107" fmla="*/ 2376970 w 12192000"/>
              <a:gd name="connsiteY107" fmla="*/ 350129 h 4939827"/>
              <a:gd name="connsiteX108" fmla="*/ 2480155 w 12192000"/>
              <a:gd name="connsiteY108" fmla="*/ 359227 h 4939827"/>
              <a:gd name="connsiteX109" fmla="*/ 2586782 w 12192000"/>
              <a:gd name="connsiteY109" fmla="*/ 339352 h 4939827"/>
              <a:gd name="connsiteX110" fmla="*/ 2679617 w 12192000"/>
              <a:gd name="connsiteY110" fmla="*/ 305383 h 4939827"/>
              <a:gd name="connsiteX111" fmla="*/ 2788947 w 12192000"/>
              <a:gd name="connsiteY111" fmla="*/ 250375 h 4939827"/>
              <a:gd name="connsiteX112" fmla="*/ 2965530 w 12192000"/>
              <a:gd name="connsiteY112" fmla="*/ 245958 h 4939827"/>
              <a:gd name="connsiteX113" fmla="*/ 3103677 w 12192000"/>
              <a:gd name="connsiteY113" fmla="*/ 209527 h 4939827"/>
              <a:gd name="connsiteX114" fmla="*/ 3126759 w 12192000"/>
              <a:gd name="connsiteY114" fmla="*/ 211226 h 4939827"/>
              <a:gd name="connsiteX115" fmla="*/ 3164020 w 12192000"/>
              <a:gd name="connsiteY115" fmla="*/ 212779 h 4939827"/>
              <a:gd name="connsiteX116" fmla="*/ 3285019 w 12192000"/>
              <a:gd name="connsiteY116" fmla="*/ 220535 h 4939827"/>
              <a:gd name="connsiteX117" fmla="*/ 3365154 w 12192000"/>
              <a:gd name="connsiteY117" fmla="*/ 226416 h 4939827"/>
              <a:gd name="connsiteX118" fmla="*/ 3367507 w 12192000"/>
              <a:gd name="connsiteY118" fmla="*/ 225416 h 4939827"/>
              <a:gd name="connsiteX119" fmla="*/ 3387567 w 12192000"/>
              <a:gd name="connsiteY119" fmla="*/ 227103 h 4939827"/>
              <a:gd name="connsiteX120" fmla="*/ 3498001 w 12192000"/>
              <a:gd name="connsiteY120" fmla="*/ 231941 h 4939827"/>
              <a:gd name="connsiteX121" fmla="*/ 3561557 w 12192000"/>
              <a:gd name="connsiteY121" fmla="*/ 228095 h 4939827"/>
              <a:gd name="connsiteX122" fmla="*/ 3611920 w 12192000"/>
              <a:gd name="connsiteY122" fmla="*/ 218094 h 4939827"/>
              <a:gd name="connsiteX123" fmla="*/ 3620528 w 12192000"/>
              <a:gd name="connsiteY123" fmla="*/ 218788 h 4939827"/>
              <a:gd name="connsiteX124" fmla="*/ 3620766 w 12192000"/>
              <a:gd name="connsiteY124" fmla="*/ 218511 h 4939827"/>
              <a:gd name="connsiteX125" fmla="*/ 3629977 w 12192000"/>
              <a:gd name="connsiteY125" fmla="*/ 218664 h 4939827"/>
              <a:gd name="connsiteX126" fmla="*/ 3636217 w 12192000"/>
              <a:gd name="connsiteY126" fmla="*/ 220048 h 4939827"/>
              <a:gd name="connsiteX127" fmla="*/ 3709484 w 12192000"/>
              <a:gd name="connsiteY127" fmla="*/ 186927 h 4939827"/>
              <a:gd name="connsiteX128" fmla="*/ 3761342 w 12192000"/>
              <a:gd name="connsiteY128" fmla="*/ 177474 h 4939827"/>
              <a:gd name="connsiteX129" fmla="*/ 3799748 w 12192000"/>
              <a:gd name="connsiteY129" fmla="*/ 167154 h 4939827"/>
              <a:gd name="connsiteX130" fmla="*/ 3922756 w 12192000"/>
              <a:gd name="connsiteY130" fmla="*/ 194044 h 4939827"/>
              <a:gd name="connsiteX131" fmla="*/ 4028476 w 12192000"/>
              <a:gd name="connsiteY131" fmla="*/ 223679 h 4939827"/>
              <a:gd name="connsiteX132" fmla="*/ 4191582 w 12192000"/>
              <a:gd name="connsiteY132" fmla="*/ 238952 h 4939827"/>
              <a:gd name="connsiteX133" fmla="*/ 4251024 w 12192000"/>
              <a:gd name="connsiteY133" fmla="*/ 240874 h 4939827"/>
              <a:gd name="connsiteX134" fmla="*/ 4355275 w 12192000"/>
              <a:gd name="connsiteY134" fmla="*/ 260205 h 4939827"/>
              <a:gd name="connsiteX135" fmla="*/ 4423807 w 12192000"/>
              <a:gd name="connsiteY135" fmla="*/ 270366 h 4939827"/>
              <a:gd name="connsiteX136" fmla="*/ 4558432 w 12192000"/>
              <a:gd name="connsiteY136" fmla="*/ 269194 h 4939827"/>
              <a:gd name="connsiteX137" fmla="*/ 4635061 w 12192000"/>
              <a:gd name="connsiteY137" fmla="*/ 280682 h 4939827"/>
              <a:gd name="connsiteX138" fmla="*/ 4807427 w 12192000"/>
              <a:gd name="connsiteY138" fmla="*/ 276835 h 4939827"/>
              <a:gd name="connsiteX139" fmla="*/ 5028933 w 12192000"/>
              <a:gd name="connsiteY139" fmla="*/ 183887 h 4939827"/>
              <a:gd name="connsiteX140" fmla="*/ 5093642 w 12192000"/>
              <a:gd name="connsiteY140" fmla="*/ 177214 h 4939827"/>
              <a:gd name="connsiteX141" fmla="*/ 5102642 w 12192000"/>
              <a:gd name="connsiteY141" fmla="*/ 186816 h 4939827"/>
              <a:gd name="connsiteX142" fmla="*/ 5193590 w 12192000"/>
              <a:gd name="connsiteY142" fmla="*/ 156458 h 4939827"/>
              <a:gd name="connsiteX143" fmla="*/ 5323922 w 12192000"/>
              <a:gd name="connsiteY143" fmla="*/ 146332 h 4939827"/>
              <a:gd name="connsiteX144" fmla="*/ 5421860 w 12192000"/>
              <a:gd name="connsiteY144" fmla="*/ 167298 h 4939827"/>
              <a:gd name="connsiteX145" fmla="*/ 5476948 w 12192000"/>
              <a:gd name="connsiteY145" fmla="*/ 173249 h 4939827"/>
              <a:gd name="connsiteX146" fmla="*/ 5516842 w 12192000"/>
              <a:gd name="connsiteY146" fmla="*/ 184018 h 4939827"/>
              <a:gd name="connsiteX147" fmla="*/ 5619415 w 12192000"/>
              <a:gd name="connsiteY147" fmla="*/ 176781 h 4939827"/>
              <a:gd name="connsiteX148" fmla="*/ 5789867 w 12192000"/>
              <a:gd name="connsiteY148" fmla="*/ 150304 h 4939827"/>
              <a:gd name="connsiteX149" fmla="*/ 5825953 w 12192000"/>
              <a:gd name="connsiteY149" fmla="*/ 147907 h 4939827"/>
              <a:gd name="connsiteX150" fmla="*/ 5856168 w 12192000"/>
              <a:gd name="connsiteY150" fmla="*/ 158719 h 4939827"/>
              <a:gd name="connsiteX151" fmla="*/ 5862476 w 12192000"/>
              <a:gd name="connsiteY151" fmla="*/ 172447 h 4939827"/>
              <a:gd name="connsiteX152" fmla="*/ 5882195 w 12192000"/>
              <a:gd name="connsiteY152" fmla="*/ 173195 h 4939827"/>
              <a:gd name="connsiteX153" fmla="*/ 5887271 w 12192000"/>
              <a:gd name="connsiteY153" fmla="*/ 176084 h 4939827"/>
              <a:gd name="connsiteX154" fmla="*/ 5921577 w 12192000"/>
              <a:gd name="connsiteY154" fmla="*/ 169858 h 4939827"/>
              <a:gd name="connsiteX155" fmla="*/ 5983240 w 12192000"/>
              <a:gd name="connsiteY155" fmla="*/ 152755 h 4939827"/>
              <a:gd name="connsiteX156" fmla="*/ 6152287 w 12192000"/>
              <a:gd name="connsiteY156" fmla="*/ 116736 h 4939827"/>
              <a:gd name="connsiteX157" fmla="*/ 6415830 w 12192000"/>
              <a:gd name="connsiteY157" fmla="*/ 136006 h 4939827"/>
              <a:gd name="connsiteX158" fmla="*/ 6756965 w 12192000"/>
              <a:gd name="connsiteY158" fmla="*/ 57636 h 4939827"/>
              <a:gd name="connsiteX159" fmla="*/ 6819400 w 12192000"/>
              <a:gd name="connsiteY159" fmla="*/ 30742 h 4939827"/>
              <a:gd name="connsiteX160" fmla="*/ 6986370 w 12192000"/>
              <a:gd name="connsiteY160" fmla="*/ 12659 h 4939827"/>
              <a:gd name="connsiteX161" fmla="*/ 6989536 w 12192000"/>
              <a:gd name="connsiteY161" fmla="*/ 14528 h 4939827"/>
              <a:gd name="connsiteX162" fmla="*/ 7015933 w 12192000"/>
              <a:gd name="connsiteY162" fmla="*/ 9653 h 4939827"/>
              <a:gd name="connsiteX163" fmla="*/ 7020592 w 12192000"/>
              <a:gd name="connsiteY163" fmla="*/ 1651 h 4939827"/>
              <a:gd name="connsiteX164" fmla="*/ 7025905 w 12192000"/>
              <a:gd name="connsiteY164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877301 w 12192000"/>
              <a:gd name="connsiteY15" fmla="*/ 186153 h 4939827"/>
              <a:gd name="connsiteX16" fmla="*/ 7952584 w 12192000"/>
              <a:gd name="connsiteY16" fmla="*/ 170181 h 4939827"/>
              <a:gd name="connsiteX17" fmla="*/ 8009534 w 12192000"/>
              <a:gd name="connsiteY17" fmla="*/ 176441 h 4939827"/>
              <a:gd name="connsiteX18" fmla="*/ 8058681 w 12192000"/>
              <a:gd name="connsiteY18" fmla="*/ 219431 h 4939827"/>
              <a:gd name="connsiteX19" fmla="*/ 8126175 w 12192000"/>
              <a:gd name="connsiteY19" fmla="*/ 240005 h 4939827"/>
              <a:gd name="connsiteX20" fmla="*/ 8166439 w 12192000"/>
              <a:gd name="connsiteY20" fmla="*/ 252699 h 4939827"/>
              <a:gd name="connsiteX21" fmla="*/ 8281371 w 12192000"/>
              <a:gd name="connsiteY21" fmla="*/ 256875 h 4939827"/>
              <a:gd name="connsiteX22" fmla="*/ 8381609 w 12192000"/>
              <a:gd name="connsiteY22" fmla="*/ 240618 h 4939827"/>
              <a:gd name="connsiteX23" fmla="*/ 8406759 w 12192000"/>
              <a:gd name="connsiteY23" fmla="*/ 232517 h 4939827"/>
              <a:gd name="connsiteX24" fmla="*/ 8426506 w 12192000"/>
              <a:gd name="connsiteY24" fmla="*/ 241842 h 4939827"/>
              <a:gd name="connsiteX25" fmla="*/ 8427949 w 12192000"/>
              <a:gd name="connsiteY25" fmla="*/ 240981 h 4939827"/>
              <a:gd name="connsiteX26" fmla="*/ 8441468 w 12192000"/>
              <a:gd name="connsiteY26" fmla="*/ 241157 h 4939827"/>
              <a:gd name="connsiteX27" fmla="*/ 8565757 w 12192000"/>
              <a:gd name="connsiteY27" fmla="*/ 255317 h 4939827"/>
              <a:gd name="connsiteX28" fmla="*/ 8573171 w 12192000"/>
              <a:gd name="connsiteY28" fmla="*/ 258426 h 4939827"/>
              <a:gd name="connsiteX29" fmla="*/ 8573548 w 12192000"/>
              <a:gd name="connsiteY29" fmla="*/ 258241 h 4939827"/>
              <a:gd name="connsiteX30" fmla="*/ 8581827 w 12192000"/>
              <a:gd name="connsiteY30" fmla="*/ 261028 h 4939827"/>
              <a:gd name="connsiteX31" fmla="*/ 8586687 w 12192000"/>
              <a:gd name="connsiteY31" fmla="*/ 264089 h 4939827"/>
              <a:gd name="connsiteX32" fmla="*/ 8601067 w 12192000"/>
              <a:gd name="connsiteY32" fmla="*/ 270114 h 4939827"/>
              <a:gd name="connsiteX33" fmla="*/ 8672650 w 12192000"/>
              <a:gd name="connsiteY33" fmla="*/ 254821 h 4939827"/>
              <a:gd name="connsiteX34" fmla="*/ 8785543 w 12192000"/>
              <a:gd name="connsiteY34" fmla="*/ 263406 h 4939827"/>
              <a:gd name="connsiteX35" fmla="*/ 8830588 w 12192000"/>
              <a:gd name="connsiteY35" fmla="*/ 265483 h 4939827"/>
              <a:gd name="connsiteX36" fmla="*/ 8905142 w 12192000"/>
              <a:gd name="connsiteY36" fmla="*/ 264958 h 4939827"/>
              <a:gd name="connsiteX37" fmla="*/ 8968582 w 12192000"/>
              <a:gd name="connsiteY37" fmla="*/ 262728 h 4939827"/>
              <a:gd name="connsiteX38" fmla="*/ 8972994 w 12192000"/>
              <a:gd name="connsiteY38" fmla="*/ 263284 h 4939827"/>
              <a:gd name="connsiteX39" fmla="*/ 9004605 w 12192000"/>
              <a:gd name="connsiteY39" fmla="*/ 258041 h 4939827"/>
              <a:gd name="connsiteX40" fmla="*/ 9016165 w 12192000"/>
              <a:gd name="connsiteY40" fmla="*/ 261258 h 4939827"/>
              <a:gd name="connsiteX41" fmla="*/ 9043297 w 12192000"/>
              <a:gd name="connsiteY41" fmla="*/ 281547 h 4939827"/>
              <a:gd name="connsiteX42" fmla="*/ 9048315 w 12192000"/>
              <a:gd name="connsiteY42" fmla="*/ 279264 h 4939827"/>
              <a:gd name="connsiteX43" fmla="*/ 9054706 w 12192000"/>
              <a:gd name="connsiteY43" fmla="*/ 278538 h 4939827"/>
              <a:gd name="connsiteX44" fmla="*/ 9070919 w 12192000"/>
              <a:gd name="connsiteY44" fmla="*/ 281810 h 4939827"/>
              <a:gd name="connsiteX45" fmla="*/ 9076813 w 12192000"/>
              <a:gd name="connsiteY45" fmla="*/ 283909 h 4939827"/>
              <a:gd name="connsiteX46" fmla="*/ 9085871 w 12192000"/>
              <a:gd name="connsiteY46" fmla="*/ 285133 h 4939827"/>
              <a:gd name="connsiteX47" fmla="*/ 9086159 w 12192000"/>
              <a:gd name="connsiteY47" fmla="*/ 284887 h 4939827"/>
              <a:gd name="connsiteX48" fmla="*/ 9134606 w 12192000"/>
              <a:gd name="connsiteY48" fmla="*/ 288168 h 4939827"/>
              <a:gd name="connsiteX49" fmla="*/ 9195590 w 12192000"/>
              <a:gd name="connsiteY49" fmla="*/ 279568 h 4939827"/>
              <a:gd name="connsiteX50" fmla="*/ 9219336 w 12192000"/>
              <a:gd name="connsiteY50" fmla="*/ 278133 h 4939827"/>
              <a:gd name="connsiteX51" fmla="*/ 9232362 w 12192000"/>
              <a:gd name="connsiteY51" fmla="*/ 275894 h 4939827"/>
              <a:gd name="connsiteX52" fmla="*/ 9233396 w 12192000"/>
              <a:gd name="connsiteY52" fmla="*/ 274803 h 4939827"/>
              <a:gd name="connsiteX53" fmla="*/ 9256213 w 12192000"/>
              <a:gd name="connsiteY53" fmla="*/ 281576 h 4939827"/>
              <a:gd name="connsiteX54" fmla="*/ 9371484 w 12192000"/>
              <a:gd name="connsiteY54" fmla="*/ 329634 h 4939827"/>
              <a:gd name="connsiteX55" fmla="*/ 9404829 w 12192000"/>
              <a:gd name="connsiteY55" fmla="*/ 339038 h 4939827"/>
              <a:gd name="connsiteX56" fmla="*/ 9427021 w 12192000"/>
              <a:gd name="connsiteY56" fmla="*/ 358784 h 4939827"/>
              <a:gd name="connsiteX57" fmla="*/ 9670844 w 12192000"/>
              <a:gd name="connsiteY57" fmla="*/ 405128 h 4939827"/>
              <a:gd name="connsiteX58" fmla="*/ 9816083 w 12192000"/>
              <a:gd name="connsiteY58" fmla="*/ 416573 h 4939827"/>
              <a:gd name="connsiteX59" fmla="*/ 9936741 w 12192000"/>
              <a:gd name="connsiteY59" fmla="*/ 437044 h 4939827"/>
              <a:gd name="connsiteX60" fmla="*/ 10050093 w 12192000"/>
              <a:gd name="connsiteY60" fmla="*/ 443783 h 4939827"/>
              <a:gd name="connsiteX61" fmla="*/ 10130090 w 12192000"/>
              <a:gd name="connsiteY61" fmla="*/ 459520 h 4939827"/>
              <a:gd name="connsiteX62" fmla="*/ 10173456 w 12192000"/>
              <a:gd name="connsiteY62" fmla="*/ 457749 h 4939827"/>
              <a:gd name="connsiteX63" fmla="*/ 10218232 w 12192000"/>
              <a:gd name="connsiteY63" fmla="*/ 459820 h 4939827"/>
              <a:gd name="connsiteX64" fmla="*/ 10354176 w 12192000"/>
              <a:gd name="connsiteY64" fmla="*/ 471377 h 4939827"/>
              <a:gd name="connsiteX65" fmla="*/ 10430681 w 12192000"/>
              <a:gd name="connsiteY65" fmla="*/ 481226 h 4939827"/>
              <a:gd name="connsiteX66" fmla="*/ 10478169 w 12192000"/>
              <a:gd name="connsiteY66" fmla="*/ 481774 h 4939827"/>
              <a:gd name="connsiteX67" fmla="*/ 10540907 w 12192000"/>
              <a:gd name="connsiteY67" fmla="*/ 485607 h 4939827"/>
              <a:gd name="connsiteX68" fmla="*/ 10614941 w 12192000"/>
              <a:gd name="connsiteY68" fmla="*/ 487592 h 4939827"/>
              <a:gd name="connsiteX69" fmla="*/ 10674098 w 12192000"/>
              <a:gd name="connsiteY69" fmla="*/ 521656 h 4939827"/>
              <a:gd name="connsiteX70" fmla="*/ 10874834 w 12192000"/>
              <a:gd name="connsiteY70" fmla="*/ 574867 h 4939827"/>
              <a:gd name="connsiteX71" fmla="*/ 10944981 w 12192000"/>
              <a:gd name="connsiteY71" fmla="*/ 615042 h 4939827"/>
              <a:gd name="connsiteX72" fmla="*/ 11006376 w 12192000"/>
              <a:gd name="connsiteY72" fmla="*/ 645957 h 4939827"/>
              <a:gd name="connsiteX73" fmla="*/ 11076308 w 12192000"/>
              <a:gd name="connsiteY73" fmla="*/ 675698 h 4939827"/>
              <a:gd name="connsiteX74" fmla="*/ 11148789 w 12192000"/>
              <a:gd name="connsiteY74" fmla="*/ 685041 h 4939827"/>
              <a:gd name="connsiteX75" fmla="*/ 11249129 w 12192000"/>
              <a:gd name="connsiteY75" fmla="*/ 684218 h 4939827"/>
              <a:gd name="connsiteX76" fmla="*/ 11299915 w 12192000"/>
              <a:gd name="connsiteY76" fmla="*/ 692177 h 4939827"/>
              <a:gd name="connsiteX77" fmla="*/ 11386973 w 12192000"/>
              <a:gd name="connsiteY77" fmla="*/ 708209 h 4939827"/>
              <a:gd name="connsiteX78" fmla="*/ 11500105 w 12192000"/>
              <a:gd name="connsiteY78" fmla="*/ 735014 h 4939827"/>
              <a:gd name="connsiteX79" fmla="*/ 11621735 w 12192000"/>
              <a:gd name="connsiteY79" fmla="*/ 789584 h 4939827"/>
              <a:gd name="connsiteX80" fmla="*/ 11691200 w 12192000"/>
              <a:gd name="connsiteY80" fmla="*/ 867902 h 4939827"/>
              <a:gd name="connsiteX81" fmla="*/ 11819427 w 12192000"/>
              <a:gd name="connsiteY81" fmla="*/ 911634 h 4939827"/>
              <a:gd name="connsiteX82" fmla="*/ 11969720 w 12192000"/>
              <a:gd name="connsiteY82" fmla="*/ 964737 h 4939827"/>
              <a:gd name="connsiteX83" fmla="*/ 12055766 w 12192000"/>
              <a:gd name="connsiteY83" fmla="*/ 991268 h 4939827"/>
              <a:gd name="connsiteX84" fmla="*/ 12171539 w 12192000"/>
              <a:gd name="connsiteY84" fmla="*/ 995427 h 4939827"/>
              <a:gd name="connsiteX85" fmla="*/ 12187831 w 12192000"/>
              <a:gd name="connsiteY85" fmla="*/ 996580 h 4939827"/>
              <a:gd name="connsiteX86" fmla="*/ 12192000 w 12192000"/>
              <a:gd name="connsiteY86" fmla="*/ 996726 h 4939827"/>
              <a:gd name="connsiteX87" fmla="*/ 12192000 w 12192000"/>
              <a:gd name="connsiteY87" fmla="*/ 4939827 h 4939827"/>
              <a:gd name="connsiteX88" fmla="*/ 0 w 12192000"/>
              <a:gd name="connsiteY88" fmla="*/ 4939827 h 4939827"/>
              <a:gd name="connsiteX89" fmla="*/ 0 w 12192000"/>
              <a:gd name="connsiteY89" fmla="*/ 512043 h 4939827"/>
              <a:gd name="connsiteX90" fmla="*/ 7381 w 12192000"/>
              <a:gd name="connsiteY90" fmla="*/ 512580 h 4939827"/>
              <a:gd name="connsiteX91" fmla="*/ 100029 w 12192000"/>
              <a:gd name="connsiteY91" fmla="*/ 504758 h 4939827"/>
              <a:gd name="connsiteX92" fmla="*/ 155244 w 12192000"/>
              <a:gd name="connsiteY92" fmla="*/ 525130 h 4939827"/>
              <a:gd name="connsiteX93" fmla="*/ 254366 w 12192000"/>
              <a:gd name="connsiteY93" fmla="*/ 534449 h 4939827"/>
              <a:gd name="connsiteX94" fmla="*/ 447292 w 12192000"/>
              <a:gd name="connsiteY94" fmla="*/ 542725 h 4939827"/>
              <a:gd name="connsiteX95" fmla="*/ 628105 w 12192000"/>
              <a:gd name="connsiteY95" fmla="*/ 547853 h 4939827"/>
              <a:gd name="connsiteX96" fmla="*/ 783146 w 12192000"/>
              <a:gd name="connsiteY96" fmla="*/ 591799 h 4939827"/>
              <a:gd name="connsiteX97" fmla="*/ 1043676 w 12192000"/>
              <a:gd name="connsiteY97" fmla="*/ 591887 h 4939827"/>
              <a:gd name="connsiteX98" fmla="*/ 1281816 w 12192000"/>
              <a:gd name="connsiteY98" fmla="*/ 520946 h 4939827"/>
              <a:gd name="connsiteX99" fmla="*/ 1486347 w 12192000"/>
              <a:gd name="connsiteY99" fmla="*/ 487310 h 4939827"/>
              <a:gd name="connsiteX100" fmla="*/ 1568079 w 12192000"/>
              <a:gd name="connsiteY100" fmla="*/ 462531 h 4939827"/>
              <a:gd name="connsiteX101" fmla="*/ 1622516 w 12192000"/>
              <a:gd name="connsiteY101" fmla="*/ 466058 h 4939827"/>
              <a:gd name="connsiteX102" fmla="*/ 1655457 w 12192000"/>
              <a:gd name="connsiteY102" fmla="*/ 465359 h 4939827"/>
              <a:gd name="connsiteX103" fmla="*/ 1717454 w 12192000"/>
              <a:gd name="connsiteY103" fmla="*/ 417203 h 4939827"/>
              <a:gd name="connsiteX104" fmla="*/ 1913794 w 12192000"/>
              <a:gd name="connsiteY104" fmla="*/ 365255 h 4939827"/>
              <a:gd name="connsiteX105" fmla="*/ 2129762 w 12192000"/>
              <a:gd name="connsiteY105" fmla="*/ 367832 h 4939827"/>
              <a:gd name="connsiteX106" fmla="*/ 2376970 w 12192000"/>
              <a:gd name="connsiteY106" fmla="*/ 350129 h 4939827"/>
              <a:gd name="connsiteX107" fmla="*/ 2480155 w 12192000"/>
              <a:gd name="connsiteY107" fmla="*/ 359227 h 4939827"/>
              <a:gd name="connsiteX108" fmla="*/ 2586782 w 12192000"/>
              <a:gd name="connsiteY108" fmla="*/ 339352 h 4939827"/>
              <a:gd name="connsiteX109" fmla="*/ 2679617 w 12192000"/>
              <a:gd name="connsiteY109" fmla="*/ 305383 h 4939827"/>
              <a:gd name="connsiteX110" fmla="*/ 2788947 w 12192000"/>
              <a:gd name="connsiteY110" fmla="*/ 250375 h 4939827"/>
              <a:gd name="connsiteX111" fmla="*/ 2965530 w 12192000"/>
              <a:gd name="connsiteY111" fmla="*/ 245958 h 4939827"/>
              <a:gd name="connsiteX112" fmla="*/ 3103677 w 12192000"/>
              <a:gd name="connsiteY112" fmla="*/ 209527 h 4939827"/>
              <a:gd name="connsiteX113" fmla="*/ 3126759 w 12192000"/>
              <a:gd name="connsiteY113" fmla="*/ 211226 h 4939827"/>
              <a:gd name="connsiteX114" fmla="*/ 3164020 w 12192000"/>
              <a:gd name="connsiteY114" fmla="*/ 212779 h 4939827"/>
              <a:gd name="connsiteX115" fmla="*/ 3285019 w 12192000"/>
              <a:gd name="connsiteY115" fmla="*/ 220535 h 4939827"/>
              <a:gd name="connsiteX116" fmla="*/ 3365154 w 12192000"/>
              <a:gd name="connsiteY116" fmla="*/ 226416 h 4939827"/>
              <a:gd name="connsiteX117" fmla="*/ 3367507 w 12192000"/>
              <a:gd name="connsiteY117" fmla="*/ 225416 h 4939827"/>
              <a:gd name="connsiteX118" fmla="*/ 3387567 w 12192000"/>
              <a:gd name="connsiteY118" fmla="*/ 227103 h 4939827"/>
              <a:gd name="connsiteX119" fmla="*/ 3498001 w 12192000"/>
              <a:gd name="connsiteY119" fmla="*/ 231941 h 4939827"/>
              <a:gd name="connsiteX120" fmla="*/ 3561557 w 12192000"/>
              <a:gd name="connsiteY120" fmla="*/ 228095 h 4939827"/>
              <a:gd name="connsiteX121" fmla="*/ 3611920 w 12192000"/>
              <a:gd name="connsiteY121" fmla="*/ 218094 h 4939827"/>
              <a:gd name="connsiteX122" fmla="*/ 3620528 w 12192000"/>
              <a:gd name="connsiteY122" fmla="*/ 218788 h 4939827"/>
              <a:gd name="connsiteX123" fmla="*/ 3620766 w 12192000"/>
              <a:gd name="connsiteY123" fmla="*/ 218511 h 4939827"/>
              <a:gd name="connsiteX124" fmla="*/ 3629977 w 12192000"/>
              <a:gd name="connsiteY124" fmla="*/ 218664 h 4939827"/>
              <a:gd name="connsiteX125" fmla="*/ 3636217 w 12192000"/>
              <a:gd name="connsiteY125" fmla="*/ 220048 h 4939827"/>
              <a:gd name="connsiteX126" fmla="*/ 3709484 w 12192000"/>
              <a:gd name="connsiteY126" fmla="*/ 186927 h 4939827"/>
              <a:gd name="connsiteX127" fmla="*/ 3761342 w 12192000"/>
              <a:gd name="connsiteY127" fmla="*/ 177474 h 4939827"/>
              <a:gd name="connsiteX128" fmla="*/ 3799748 w 12192000"/>
              <a:gd name="connsiteY128" fmla="*/ 167154 h 4939827"/>
              <a:gd name="connsiteX129" fmla="*/ 3922756 w 12192000"/>
              <a:gd name="connsiteY129" fmla="*/ 194044 h 4939827"/>
              <a:gd name="connsiteX130" fmla="*/ 4028476 w 12192000"/>
              <a:gd name="connsiteY130" fmla="*/ 223679 h 4939827"/>
              <a:gd name="connsiteX131" fmla="*/ 4191582 w 12192000"/>
              <a:gd name="connsiteY131" fmla="*/ 238952 h 4939827"/>
              <a:gd name="connsiteX132" fmla="*/ 4251024 w 12192000"/>
              <a:gd name="connsiteY132" fmla="*/ 240874 h 4939827"/>
              <a:gd name="connsiteX133" fmla="*/ 4355275 w 12192000"/>
              <a:gd name="connsiteY133" fmla="*/ 260205 h 4939827"/>
              <a:gd name="connsiteX134" fmla="*/ 4423807 w 12192000"/>
              <a:gd name="connsiteY134" fmla="*/ 270366 h 4939827"/>
              <a:gd name="connsiteX135" fmla="*/ 4558432 w 12192000"/>
              <a:gd name="connsiteY135" fmla="*/ 269194 h 4939827"/>
              <a:gd name="connsiteX136" fmla="*/ 4635061 w 12192000"/>
              <a:gd name="connsiteY136" fmla="*/ 280682 h 4939827"/>
              <a:gd name="connsiteX137" fmla="*/ 4807427 w 12192000"/>
              <a:gd name="connsiteY137" fmla="*/ 276835 h 4939827"/>
              <a:gd name="connsiteX138" fmla="*/ 5028933 w 12192000"/>
              <a:gd name="connsiteY138" fmla="*/ 183887 h 4939827"/>
              <a:gd name="connsiteX139" fmla="*/ 5093642 w 12192000"/>
              <a:gd name="connsiteY139" fmla="*/ 177214 h 4939827"/>
              <a:gd name="connsiteX140" fmla="*/ 5102642 w 12192000"/>
              <a:gd name="connsiteY140" fmla="*/ 186816 h 4939827"/>
              <a:gd name="connsiteX141" fmla="*/ 5193590 w 12192000"/>
              <a:gd name="connsiteY141" fmla="*/ 156458 h 4939827"/>
              <a:gd name="connsiteX142" fmla="*/ 5323922 w 12192000"/>
              <a:gd name="connsiteY142" fmla="*/ 146332 h 4939827"/>
              <a:gd name="connsiteX143" fmla="*/ 5421860 w 12192000"/>
              <a:gd name="connsiteY143" fmla="*/ 167298 h 4939827"/>
              <a:gd name="connsiteX144" fmla="*/ 5476948 w 12192000"/>
              <a:gd name="connsiteY144" fmla="*/ 173249 h 4939827"/>
              <a:gd name="connsiteX145" fmla="*/ 5516842 w 12192000"/>
              <a:gd name="connsiteY145" fmla="*/ 184018 h 4939827"/>
              <a:gd name="connsiteX146" fmla="*/ 5619415 w 12192000"/>
              <a:gd name="connsiteY146" fmla="*/ 176781 h 4939827"/>
              <a:gd name="connsiteX147" fmla="*/ 5789867 w 12192000"/>
              <a:gd name="connsiteY147" fmla="*/ 150304 h 4939827"/>
              <a:gd name="connsiteX148" fmla="*/ 5825953 w 12192000"/>
              <a:gd name="connsiteY148" fmla="*/ 147907 h 4939827"/>
              <a:gd name="connsiteX149" fmla="*/ 5856168 w 12192000"/>
              <a:gd name="connsiteY149" fmla="*/ 158719 h 4939827"/>
              <a:gd name="connsiteX150" fmla="*/ 5862476 w 12192000"/>
              <a:gd name="connsiteY150" fmla="*/ 172447 h 4939827"/>
              <a:gd name="connsiteX151" fmla="*/ 5882195 w 12192000"/>
              <a:gd name="connsiteY151" fmla="*/ 173195 h 4939827"/>
              <a:gd name="connsiteX152" fmla="*/ 5887271 w 12192000"/>
              <a:gd name="connsiteY152" fmla="*/ 176084 h 4939827"/>
              <a:gd name="connsiteX153" fmla="*/ 5921577 w 12192000"/>
              <a:gd name="connsiteY153" fmla="*/ 169858 h 4939827"/>
              <a:gd name="connsiteX154" fmla="*/ 5983240 w 12192000"/>
              <a:gd name="connsiteY154" fmla="*/ 152755 h 4939827"/>
              <a:gd name="connsiteX155" fmla="*/ 6152287 w 12192000"/>
              <a:gd name="connsiteY155" fmla="*/ 116736 h 4939827"/>
              <a:gd name="connsiteX156" fmla="*/ 6415830 w 12192000"/>
              <a:gd name="connsiteY156" fmla="*/ 136006 h 4939827"/>
              <a:gd name="connsiteX157" fmla="*/ 6756965 w 12192000"/>
              <a:gd name="connsiteY157" fmla="*/ 57636 h 4939827"/>
              <a:gd name="connsiteX158" fmla="*/ 6819400 w 12192000"/>
              <a:gd name="connsiteY158" fmla="*/ 30742 h 4939827"/>
              <a:gd name="connsiteX159" fmla="*/ 6986370 w 12192000"/>
              <a:gd name="connsiteY159" fmla="*/ 12659 h 4939827"/>
              <a:gd name="connsiteX160" fmla="*/ 6989536 w 12192000"/>
              <a:gd name="connsiteY160" fmla="*/ 14528 h 4939827"/>
              <a:gd name="connsiteX161" fmla="*/ 7015933 w 12192000"/>
              <a:gd name="connsiteY161" fmla="*/ 9653 h 4939827"/>
              <a:gd name="connsiteX162" fmla="*/ 7020592 w 12192000"/>
              <a:gd name="connsiteY162" fmla="*/ 1651 h 4939827"/>
              <a:gd name="connsiteX163" fmla="*/ 7025905 w 12192000"/>
              <a:gd name="connsiteY163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5983240 w 12192000"/>
              <a:gd name="connsiteY153" fmla="*/ 152755 h 4939827"/>
              <a:gd name="connsiteX154" fmla="*/ 6152287 w 12192000"/>
              <a:gd name="connsiteY154" fmla="*/ 116736 h 4939827"/>
              <a:gd name="connsiteX155" fmla="*/ 6415830 w 12192000"/>
              <a:gd name="connsiteY155" fmla="*/ 136006 h 4939827"/>
              <a:gd name="connsiteX156" fmla="*/ 6756965 w 12192000"/>
              <a:gd name="connsiteY156" fmla="*/ 57636 h 4939827"/>
              <a:gd name="connsiteX157" fmla="*/ 6819400 w 12192000"/>
              <a:gd name="connsiteY157" fmla="*/ 30742 h 4939827"/>
              <a:gd name="connsiteX158" fmla="*/ 6986370 w 12192000"/>
              <a:gd name="connsiteY158" fmla="*/ 12659 h 4939827"/>
              <a:gd name="connsiteX159" fmla="*/ 6989536 w 12192000"/>
              <a:gd name="connsiteY159" fmla="*/ 14528 h 4939827"/>
              <a:gd name="connsiteX160" fmla="*/ 7015933 w 12192000"/>
              <a:gd name="connsiteY160" fmla="*/ 9653 h 4939827"/>
              <a:gd name="connsiteX161" fmla="*/ 7020592 w 12192000"/>
              <a:gd name="connsiteY161" fmla="*/ 1651 h 4939827"/>
              <a:gd name="connsiteX162" fmla="*/ 7025905 w 12192000"/>
              <a:gd name="connsiteY162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5983240 w 12192000"/>
              <a:gd name="connsiteY153" fmla="*/ 152755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952585 w 12192000"/>
              <a:gd name="connsiteY151" fmla="*/ 161012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952585 w 12192000"/>
              <a:gd name="connsiteY151" fmla="*/ 161012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33396 w 12192000"/>
              <a:gd name="connsiteY50" fmla="*/ 274803 h 4939827"/>
              <a:gd name="connsiteX51" fmla="*/ 9256213 w 12192000"/>
              <a:gd name="connsiteY51" fmla="*/ 281576 h 4939827"/>
              <a:gd name="connsiteX52" fmla="*/ 9371484 w 12192000"/>
              <a:gd name="connsiteY52" fmla="*/ 329634 h 4939827"/>
              <a:gd name="connsiteX53" fmla="*/ 9404829 w 12192000"/>
              <a:gd name="connsiteY53" fmla="*/ 339038 h 4939827"/>
              <a:gd name="connsiteX54" fmla="*/ 9427021 w 12192000"/>
              <a:gd name="connsiteY54" fmla="*/ 358784 h 4939827"/>
              <a:gd name="connsiteX55" fmla="*/ 9670844 w 12192000"/>
              <a:gd name="connsiteY55" fmla="*/ 405128 h 4939827"/>
              <a:gd name="connsiteX56" fmla="*/ 9816083 w 12192000"/>
              <a:gd name="connsiteY56" fmla="*/ 416573 h 4939827"/>
              <a:gd name="connsiteX57" fmla="*/ 9936741 w 12192000"/>
              <a:gd name="connsiteY57" fmla="*/ 437044 h 4939827"/>
              <a:gd name="connsiteX58" fmla="*/ 10050093 w 12192000"/>
              <a:gd name="connsiteY58" fmla="*/ 443783 h 4939827"/>
              <a:gd name="connsiteX59" fmla="*/ 10130090 w 12192000"/>
              <a:gd name="connsiteY59" fmla="*/ 459520 h 4939827"/>
              <a:gd name="connsiteX60" fmla="*/ 10173456 w 12192000"/>
              <a:gd name="connsiteY60" fmla="*/ 457749 h 4939827"/>
              <a:gd name="connsiteX61" fmla="*/ 10218232 w 12192000"/>
              <a:gd name="connsiteY61" fmla="*/ 459820 h 4939827"/>
              <a:gd name="connsiteX62" fmla="*/ 10354176 w 12192000"/>
              <a:gd name="connsiteY62" fmla="*/ 471377 h 4939827"/>
              <a:gd name="connsiteX63" fmla="*/ 10430681 w 12192000"/>
              <a:gd name="connsiteY63" fmla="*/ 481226 h 4939827"/>
              <a:gd name="connsiteX64" fmla="*/ 10478169 w 12192000"/>
              <a:gd name="connsiteY64" fmla="*/ 481774 h 4939827"/>
              <a:gd name="connsiteX65" fmla="*/ 10540907 w 12192000"/>
              <a:gd name="connsiteY65" fmla="*/ 485607 h 4939827"/>
              <a:gd name="connsiteX66" fmla="*/ 10614941 w 12192000"/>
              <a:gd name="connsiteY66" fmla="*/ 487592 h 4939827"/>
              <a:gd name="connsiteX67" fmla="*/ 10674098 w 12192000"/>
              <a:gd name="connsiteY67" fmla="*/ 521656 h 4939827"/>
              <a:gd name="connsiteX68" fmla="*/ 10874834 w 12192000"/>
              <a:gd name="connsiteY68" fmla="*/ 574867 h 4939827"/>
              <a:gd name="connsiteX69" fmla="*/ 10944981 w 12192000"/>
              <a:gd name="connsiteY69" fmla="*/ 615042 h 4939827"/>
              <a:gd name="connsiteX70" fmla="*/ 11006376 w 12192000"/>
              <a:gd name="connsiteY70" fmla="*/ 645957 h 4939827"/>
              <a:gd name="connsiteX71" fmla="*/ 11076308 w 12192000"/>
              <a:gd name="connsiteY71" fmla="*/ 675698 h 4939827"/>
              <a:gd name="connsiteX72" fmla="*/ 11148789 w 12192000"/>
              <a:gd name="connsiteY72" fmla="*/ 685041 h 4939827"/>
              <a:gd name="connsiteX73" fmla="*/ 11249129 w 12192000"/>
              <a:gd name="connsiteY73" fmla="*/ 684218 h 4939827"/>
              <a:gd name="connsiteX74" fmla="*/ 11299915 w 12192000"/>
              <a:gd name="connsiteY74" fmla="*/ 692177 h 4939827"/>
              <a:gd name="connsiteX75" fmla="*/ 11386973 w 12192000"/>
              <a:gd name="connsiteY75" fmla="*/ 708209 h 4939827"/>
              <a:gd name="connsiteX76" fmla="*/ 11500105 w 12192000"/>
              <a:gd name="connsiteY76" fmla="*/ 735014 h 4939827"/>
              <a:gd name="connsiteX77" fmla="*/ 11621735 w 12192000"/>
              <a:gd name="connsiteY77" fmla="*/ 789584 h 4939827"/>
              <a:gd name="connsiteX78" fmla="*/ 11691200 w 12192000"/>
              <a:gd name="connsiteY78" fmla="*/ 867902 h 4939827"/>
              <a:gd name="connsiteX79" fmla="*/ 11819427 w 12192000"/>
              <a:gd name="connsiteY79" fmla="*/ 911634 h 4939827"/>
              <a:gd name="connsiteX80" fmla="*/ 11969720 w 12192000"/>
              <a:gd name="connsiteY80" fmla="*/ 964737 h 4939827"/>
              <a:gd name="connsiteX81" fmla="*/ 12055766 w 12192000"/>
              <a:gd name="connsiteY81" fmla="*/ 991268 h 4939827"/>
              <a:gd name="connsiteX82" fmla="*/ 12171539 w 12192000"/>
              <a:gd name="connsiteY82" fmla="*/ 995427 h 4939827"/>
              <a:gd name="connsiteX83" fmla="*/ 12187831 w 12192000"/>
              <a:gd name="connsiteY83" fmla="*/ 996580 h 4939827"/>
              <a:gd name="connsiteX84" fmla="*/ 12192000 w 12192000"/>
              <a:gd name="connsiteY84" fmla="*/ 996726 h 4939827"/>
              <a:gd name="connsiteX85" fmla="*/ 12192000 w 12192000"/>
              <a:gd name="connsiteY85" fmla="*/ 4939827 h 4939827"/>
              <a:gd name="connsiteX86" fmla="*/ 0 w 12192000"/>
              <a:gd name="connsiteY86" fmla="*/ 4939827 h 4939827"/>
              <a:gd name="connsiteX87" fmla="*/ 0 w 12192000"/>
              <a:gd name="connsiteY87" fmla="*/ 512043 h 4939827"/>
              <a:gd name="connsiteX88" fmla="*/ 7381 w 12192000"/>
              <a:gd name="connsiteY88" fmla="*/ 512580 h 4939827"/>
              <a:gd name="connsiteX89" fmla="*/ 100029 w 12192000"/>
              <a:gd name="connsiteY89" fmla="*/ 504758 h 4939827"/>
              <a:gd name="connsiteX90" fmla="*/ 155244 w 12192000"/>
              <a:gd name="connsiteY90" fmla="*/ 525130 h 4939827"/>
              <a:gd name="connsiteX91" fmla="*/ 254366 w 12192000"/>
              <a:gd name="connsiteY91" fmla="*/ 534449 h 4939827"/>
              <a:gd name="connsiteX92" fmla="*/ 447292 w 12192000"/>
              <a:gd name="connsiteY92" fmla="*/ 542725 h 4939827"/>
              <a:gd name="connsiteX93" fmla="*/ 628105 w 12192000"/>
              <a:gd name="connsiteY93" fmla="*/ 547853 h 4939827"/>
              <a:gd name="connsiteX94" fmla="*/ 783146 w 12192000"/>
              <a:gd name="connsiteY94" fmla="*/ 591799 h 4939827"/>
              <a:gd name="connsiteX95" fmla="*/ 1043676 w 12192000"/>
              <a:gd name="connsiteY95" fmla="*/ 591887 h 4939827"/>
              <a:gd name="connsiteX96" fmla="*/ 1281816 w 12192000"/>
              <a:gd name="connsiteY96" fmla="*/ 520946 h 4939827"/>
              <a:gd name="connsiteX97" fmla="*/ 1486347 w 12192000"/>
              <a:gd name="connsiteY97" fmla="*/ 487310 h 4939827"/>
              <a:gd name="connsiteX98" fmla="*/ 1568079 w 12192000"/>
              <a:gd name="connsiteY98" fmla="*/ 462531 h 4939827"/>
              <a:gd name="connsiteX99" fmla="*/ 1622516 w 12192000"/>
              <a:gd name="connsiteY99" fmla="*/ 466058 h 4939827"/>
              <a:gd name="connsiteX100" fmla="*/ 1655457 w 12192000"/>
              <a:gd name="connsiteY100" fmla="*/ 465359 h 4939827"/>
              <a:gd name="connsiteX101" fmla="*/ 1717454 w 12192000"/>
              <a:gd name="connsiteY101" fmla="*/ 417203 h 4939827"/>
              <a:gd name="connsiteX102" fmla="*/ 1913794 w 12192000"/>
              <a:gd name="connsiteY102" fmla="*/ 365255 h 4939827"/>
              <a:gd name="connsiteX103" fmla="*/ 2129762 w 12192000"/>
              <a:gd name="connsiteY103" fmla="*/ 367832 h 4939827"/>
              <a:gd name="connsiteX104" fmla="*/ 2376970 w 12192000"/>
              <a:gd name="connsiteY104" fmla="*/ 350129 h 4939827"/>
              <a:gd name="connsiteX105" fmla="*/ 2480155 w 12192000"/>
              <a:gd name="connsiteY105" fmla="*/ 359227 h 4939827"/>
              <a:gd name="connsiteX106" fmla="*/ 2586782 w 12192000"/>
              <a:gd name="connsiteY106" fmla="*/ 339352 h 4939827"/>
              <a:gd name="connsiteX107" fmla="*/ 2679617 w 12192000"/>
              <a:gd name="connsiteY107" fmla="*/ 305383 h 4939827"/>
              <a:gd name="connsiteX108" fmla="*/ 2788947 w 12192000"/>
              <a:gd name="connsiteY108" fmla="*/ 250375 h 4939827"/>
              <a:gd name="connsiteX109" fmla="*/ 2965530 w 12192000"/>
              <a:gd name="connsiteY109" fmla="*/ 245958 h 4939827"/>
              <a:gd name="connsiteX110" fmla="*/ 3103677 w 12192000"/>
              <a:gd name="connsiteY110" fmla="*/ 209527 h 4939827"/>
              <a:gd name="connsiteX111" fmla="*/ 3126759 w 12192000"/>
              <a:gd name="connsiteY111" fmla="*/ 211226 h 4939827"/>
              <a:gd name="connsiteX112" fmla="*/ 3164020 w 12192000"/>
              <a:gd name="connsiteY112" fmla="*/ 212779 h 4939827"/>
              <a:gd name="connsiteX113" fmla="*/ 3285019 w 12192000"/>
              <a:gd name="connsiteY113" fmla="*/ 220535 h 4939827"/>
              <a:gd name="connsiteX114" fmla="*/ 3365154 w 12192000"/>
              <a:gd name="connsiteY114" fmla="*/ 226416 h 4939827"/>
              <a:gd name="connsiteX115" fmla="*/ 3367507 w 12192000"/>
              <a:gd name="connsiteY115" fmla="*/ 225416 h 4939827"/>
              <a:gd name="connsiteX116" fmla="*/ 3387567 w 12192000"/>
              <a:gd name="connsiteY116" fmla="*/ 227103 h 4939827"/>
              <a:gd name="connsiteX117" fmla="*/ 3498001 w 12192000"/>
              <a:gd name="connsiteY117" fmla="*/ 231941 h 4939827"/>
              <a:gd name="connsiteX118" fmla="*/ 3561557 w 12192000"/>
              <a:gd name="connsiteY118" fmla="*/ 228095 h 4939827"/>
              <a:gd name="connsiteX119" fmla="*/ 3611920 w 12192000"/>
              <a:gd name="connsiteY119" fmla="*/ 218094 h 4939827"/>
              <a:gd name="connsiteX120" fmla="*/ 3620528 w 12192000"/>
              <a:gd name="connsiteY120" fmla="*/ 218788 h 4939827"/>
              <a:gd name="connsiteX121" fmla="*/ 3620766 w 12192000"/>
              <a:gd name="connsiteY121" fmla="*/ 218511 h 4939827"/>
              <a:gd name="connsiteX122" fmla="*/ 3629977 w 12192000"/>
              <a:gd name="connsiteY122" fmla="*/ 218664 h 4939827"/>
              <a:gd name="connsiteX123" fmla="*/ 3636217 w 12192000"/>
              <a:gd name="connsiteY123" fmla="*/ 220048 h 4939827"/>
              <a:gd name="connsiteX124" fmla="*/ 3709484 w 12192000"/>
              <a:gd name="connsiteY124" fmla="*/ 186927 h 4939827"/>
              <a:gd name="connsiteX125" fmla="*/ 3761342 w 12192000"/>
              <a:gd name="connsiteY125" fmla="*/ 177474 h 4939827"/>
              <a:gd name="connsiteX126" fmla="*/ 3799748 w 12192000"/>
              <a:gd name="connsiteY126" fmla="*/ 167154 h 4939827"/>
              <a:gd name="connsiteX127" fmla="*/ 3922756 w 12192000"/>
              <a:gd name="connsiteY127" fmla="*/ 194044 h 4939827"/>
              <a:gd name="connsiteX128" fmla="*/ 4028476 w 12192000"/>
              <a:gd name="connsiteY128" fmla="*/ 223679 h 4939827"/>
              <a:gd name="connsiteX129" fmla="*/ 4191582 w 12192000"/>
              <a:gd name="connsiteY129" fmla="*/ 238952 h 4939827"/>
              <a:gd name="connsiteX130" fmla="*/ 4251024 w 12192000"/>
              <a:gd name="connsiteY130" fmla="*/ 240874 h 4939827"/>
              <a:gd name="connsiteX131" fmla="*/ 4355275 w 12192000"/>
              <a:gd name="connsiteY131" fmla="*/ 260205 h 4939827"/>
              <a:gd name="connsiteX132" fmla="*/ 4423807 w 12192000"/>
              <a:gd name="connsiteY132" fmla="*/ 270366 h 4939827"/>
              <a:gd name="connsiteX133" fmla="*/ 4558432 w 12192000"/>
              <a:gd name="connsiteY133" fmla="*/ 269194 h 4939827"/>
              <a:gd name="connsiteX134" fmla="*/ 4635061 w 12192000"/>
              <a:gd name="connsiteY134" fmla="*/ 280682 h 4939827"/>
              <a:gd name="connsiteX135" fmla="*/ 4807427 w 12192000"/>
              <a:gd name="connsiteY135" fmla="*/ 276835 h 4939827"/>
              <a:gd name="connsiteX136" fmla="*/ 5028933 w 12192000"/>
              <a:gd name="connsiteY136" fmla="*/ 183887 h 4939827"/>
              <a:gd name="connsiteX137" fmla="*/ 5093642 w 12192000"/>
              <a:gd name="connsiteY137" fmla="*/ 177214 h 4939827"/>
              <a:gd name="connsiteX138" fmla="*/ 5102642 w 12192000"/>
              <a:gd name="connsiteY138" fmla="*/ 186816 h 4939827"/>
              <a:gd name="connsiteX139" fmla="*/ 5193590 w 12192000"/>
              <a:gd name="connsiteY139" fmla="*/ 156458 h 4939827"/>
              <a:gd name="connsiteX140" fmla="*/ 5323922 w 12192000"/>
              <a:gd name="connsiteY140" fmla="*/ 146332 h 4939827"/>
              <a:gd name="connsiteX141" fmla="*/ 5421860 w 12192000"/>
              <a:gd name="connsiteY141" fmla="*/ 167298 h 4939827"/>
              <a:gd name="connsiteX142" fmla="*/ 5476948 w 12192000"/>
              <a:gd name="connsiteY142" fmla="*/ 173249 h 4939827"/>
              <a:gd name="connsiteX143" fmla="*/ 5516842 w 12192000"/>
              <a:gd name="connsiteY143" fmla="*/ 184018 h 4939827"/>
              <a:gd name="connsiteX144" fmla="*/ 5619415 w 12192000"/>
              <a:gd name="connsiteY144" fmla="*/ 176781 h 4939827"/>
              <a:gd name="connsiteX145" fmla="*/ 5789867 w 12192000"/>
              <a:gd name="connsiteY145" fmla="*/ 150304 h 4939827"/>
              <a:gd name="connsiteX146" fmla="*/ 5825953 w 12192000"/>
              <a:gd name="connsiteY146" fmla="*/ 147907 h 4939827"/>
              <a:gd name="connsiteX147" fmla="*/ 5856168 w 12192000"/>
              <a:gd name="connsiteY147" fmla="*/ 158719 h 4939827"/>
              <a:gd name="connsiteX148" fmla="*/ 5862476 w 12192000"/>
              <a:gd name="connsiteY148" fmla="*/ 172447 h 4939827"/>
              <a:gd name="connsiteX149" fmla="*/ 5882195 w 12192000"/>
              <a:gd name="connsiteY149" fmla="*/ 173195 h 4939827"/>
              <a:gd name="connsiteX150" fmla="*/ 5952585 w 12192000"/>
              <a:gd name="connsiteY150" fmla="*/ 161012 h 4939827"/>
              <a:gd name="connsiteX151" fmla="*/ 6001964 w 12192000"/>
              <a:gd name="connsiteY151" fmla="*/ 154786 h 4939827"/>
              <a:gd name="connsiteX152" fmla="*/ 6184207 w 12192000"/>
              <a:gd name="connsiteY152" fmla="*/ 132658 h 4939827"/>
              <a:gd name="connsiteX153" fmla="*/ 6415830 w 12192000"/>
              <a:gd name="connsiteY153" fmla="*/ 136006 h 4939827"/>
              <a:gd name="connsiteX154" fmla="*/ 6756965 w 12192000"/>
              <a:gd name="connsiteY154" fmla="*/ 57636 h 4939827"/>
              <a:gd name="connsiteX155" fmla="*/ 6819400 w 12192000"/>
              <a:gd name="connsiteY155" fmla="*/ 30742 h 4939827"/>
              <a:gd name="connsiteX156" fmla="*/ 6986370 w 12192000"/>
              <a:gd name="connsiteY156" fmla="*/ 12659 h 4939827"/>
              <a:gd name="connsiteX157" fmla="*/ 6989536 w 12192000"/>
              <a:gd name="connsiteY157" fmla="*/ 14528 h 4939827"/>
              <a:gd name="connsiteX158" fmla="*/ 7015933 w 12192000"/>
              <a:gd name="connsiteY158" fmla="*/ 9653 h 4939827"/>
              <a:gd name="connsiteX159" fmla="*/ 7020592 w 12192000"/>
              <a:gd name="connsiteY159" fmla="*/ 1651 h 4939827"/>
              <a:gd name="connsiteX160" fmla="*/ 7025905 w 12192000"/>
              <a:gd name="connsiteY16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33396 w 12192000"/>
              <a:gd name="connsiteY50" fmla="*/ 274803 h 4939827"/>
              <a:gd name="connsiteX51" fmla="*/ 9371484 w 12192000"/>
              <a:gd name="connsiteY51" fmla="*/ 329634 h 4939827"/>
              <a:gd name="connsiteX52" fmla="*/ 9404829 w 12192000"/>
              <a:gd name="connsiteY52" fmla="*/ 339038 h 4939827"/>
              <a:gd name="connsiteX53" fmla="*/ 9427021 w 12192000"/>
              <a:gd name="connsiteY53" fmla="*/ 358784 h 4939827"/>
              <a:gd name="connsiteX54" fmla="*/ 9670844 w 12192000"/>
              <a:gd name="connsiteY54" fmla="*/ 405128 h 4939827"/>
              <a:gd name="connsiteX55" fmla="*/ 9816083 w 12192000"/>
              <a:gd name="connsiteY55" fmla="*/ 416573 h 4939827"/>
              <a:gd name="connsiteX56" fmla="*/ 9936741 w 12192000"/>
              <a:gd name="connsiteY56" fmla="*/ 437044 h 4939827"/>
              <a:gd name="connsiteX57" fmla="*/ 10050093 w 12192000"/>
              <a:gd name="connsiteY57" fmla="*/ 443783 h 4939827"/>
              <a:gd name="connsiteX58" fmla="*/ 10130090 w 12192000"/>
              <a:gd name="connsiteY58" fmla="*/ 459520 h 4939827"/>
              <a:gd name="connsiteX59" fmla="*/ 10173456 w 12192000"/>
              <a:gd name="connsiteY59" fmla="*/ 457749 h 4939827"/>
              <a:gd name="connsiteX60" fmla="*/ 10218232 w 12192000"/>
              <a:gd name="connsiteY60" fmla="*/ 459820 h 4939827"/>
              <a:gd name="connsiteX61" fmla="*/ 10354176 w 12192000"/>
              <a:gd name="connsiteY61" fmla="*/ 471377 h 4939827"/>
              <a:gd name="connsiteX62" fmla="*/ 10430681 w 12192000"/>
              <a:gd name="connsiteY62" fmla="*/ 481226 h 4939827"/>
              <a:gd name="connsiteX63" fmla="*/ 10478169 w 12192000"/>
              <a:gd name="connsiteY63" fmla="*/ 481774 h 4939827"/>
              <a:gd name="connsiteX64" fmla="*/ 10540907 w 12192000"/>
              <a:gd name="connsiteY64" fmla="*/ 485607 h 4939827"/>
              <a:gd name="connsiteX65" fmla="*/ 10614941 w 12192000"/>
              <a:gd name="connsiteY65" fmla="*/ 487592 h 4939827"/>
              <a:gd name="connsiteX66" fmla="*/ 10674098 w 12192000"/>
              <a:gd name="connsiteY66" fmla="*/ 521656 h 4939827"/>
              <a:gd name="connsiteX67" fmla="*/ 10874834 w 12192000"/>
              <a:gd name="connsiteY67" fmla="*/ 574867 h 4939827"/>
              <a:gd name="connsiteX68" fmla="*/ 10944981 w 12192000"/>
              <a:gd name="connsiteY68" fmla="*/ 615042 h 4939827"/>
              <a:gd name="connsiteX69" fmla="*/ 11006376 w 12192000"/>
              <a:gd name="connsiteY69" fmla="*/ 645957 h 4939827"/>
              <a:gd name="connsiteX70" fmla="*/ 11076308 w 12192000"/>
              <a:gd name="connsiteY70" fmla="*/ 675698 h 4939827"/>
              <a:gd name="connsiteX71" fmla="*/ 11148789 w 12192000"/>
              <a:gd name="connsiteY71" fmla="*/ 685041 h 4939827"/>
              <a:gd name="connsiteX72" fmla="*/ 11249129 w 12192000"/>
              <a:gd name="connsiteY72" fmla="*/ 684218 h 4939827"/>
              <a:gd name="connsiteX73" fmla="*/ 11299915 w 12192000"/>
              <a:gd name="connsiteY73" fmla="*/ 692177 h 4939827"/>
              <a:gd name="connsiteX74" fmla="*/ 11386973 w 12192000"/>
              <a:gd name="connsiteY74" fmla="*/ 708209 h 4939827"/>
              <a:gd name="connsiteX75" fmla="*/ 11500105 w 12192000"/>
              <a:gd name="connsiteY75" fmla="*/ 735014 h 4939827"/>
              <a:gd name="connsiteX76" fmla="*/ 11621735 w 12192000"/>
              <a:gd name="connsiteY76" fmla="*/ 789584 h 4939827"/>
              <a:gd name="connsiteX77" fmla="*/ 11691200 w 12192000"/>
              <a:gd name="connsiteY77" fmla="*/ 867902 h 4939827"/>
              <a:gd name="connsiteX78" fmla="*/ 11819427 w 12192000"/>
              <a:gd name="connsiteY78" fmla="*/ 911634 h 4939827"/>
              <a:gd name="connsiteX79" fmla="*/ 11969720 w 12192000"/>
              <a:gd name="connsiteY79" fmla="*/ 964737 h 4939827"/>
              <a:gd name="connsiteX80" fmla="*/ 12055766 w 12192000"/>
              <a:gd name="connsiteY80" fmla="*/ 991268 h 4939827"/>
              <a:gd name="connsiteX81" fmla="*/ 12171539 w 12192000"/>
              <a:gd name="connsiteY81" fmla="*/ 995427 h 4939827"/>
              <a:gd name="connsiteX82" fmla="*/ 12187831 w 12192000"/>
              <a:gd name="connsiteY82" fmla="*/ 996580 h 4939827"/>
              <a:gd name="connsiteX83" fmla="*/ 12192000 w 12192000"/>
              <a:gd name="connsiteY83" fmla="*/ 996726 h 4939827"/>
              <a:gd name="connsiteX84" fmla="*/ 12192000 w 12192000"/>
              <a:gd name="connsiteY84" fmla="*/ 4939827 h 4939827"/>
              <a:gd name="connsiteX85" fmla="*/ 0 w 12192000"/>
              <a:gd name="connsiteY85" fmla="*/ 4939827 h 4939827"/>
              <a:gd name="connsiteX86" fmla="*/ 0 w 12192000"/>
              <a:gd name="connsiteY86" fmla="*/ 512043 h 4939827"/>
              <a:gd name="connsiteX87" fmla="*/ 7381 w 12192000"/>
              <a:gd name="connsiteY87" fmla="*/ 512580 h 4939827"/>
              <a:gd name="connsiteX88" fmla="*/ 100029 w 12192000"/>
              <a:gd name="connsiteY88" fmla="*/ 504758 h 4939827"/>
              <a:gd name="connsiteX89" fmla="*/ 155244 w 12192000"/>
              <a:gd name="connsiteY89" fmla="*/ 525130 h 4939827"/>
              <a:gd name="connsiteX90" fmla="*/ 254366 w 12192000"/>
              <a:gd name="connsiteY90" fmla="*/ 534449 h 4939827"/>
              <a:gd name="connsiteX91" fmla="*/ 447292 w 12192000"/>
              <a:gd name="connsiteY91" fmla="*/ 542725 h 4939827"/>
              <a:gd name="connsiteX92" fmla="*/ 628105 w 12192000"/>
              <a:gd name="connsiteY92" fmla="*/ 547853 h 4939827"/>
              <a:gd name="connsiteX93" fmla="*/ 783146 w 12192000"/>
              <a:gd name="connsiteY93" fmla="*/ 591799 h 4939827"/>
              <a:gd name="connsiteX94" fmla="*/ 1043676 w 12192000"/>
              <a:gd name="connsiteY94" fmla="*/ 591887 h 4939827"/>
              <a:gd name="connsiteX95" fmla="*/ 1281816 w 12192000"/>
              <a:gd name="connsiteY95" fmla="*/ 520946 h 4939827"/>
              <a:gd name="connsiteX96" fmla="*/ 1486347 w 12192000"/>
              <a:gd name="connsiteY96" fmla="*/ 487310 h 4939827"/>
              <a:gd name="connsiteX97" fmla="*/ 1568079 w 12192000"/>
              <a:gd name="connsiteY97" fmla="*/ 462531 h 4939827"/>
              <a:gd name="connsiteX98" fmla="*/ 1622516 w 12192000"/>
              <a:gd name="connsiteY98" fmla="*/ 466058 h 4939827"/>
              <a:gd name="connsiteX99" fmla="*/ 1655457 w 12192000"/>
              <a:gd name="connsiteY99" fmla="*/ 465359 h 4939827"/>
              <a:gd name="connsiteX100" fmla="*/ 1717454 w 12192000"/>
              <a:gd name="connsiteY100" fmla="*/ 417203 h 4939827"/>
              <a:gd name="connsiteX101" fmla="*/ 1913794 w 12192000"/>
              <a:gd name="connsiteY101" fmla="*/ 365255 h 4939827"/>
              <a:gd name="connsiteX102" fmla="*/ 2129762 w 12192000"/>
              <a:gd name="connsiteY102" fmla="*/ 367832 h 4939827"/>
              <a:gd name="connsiteX103" fmla="*/ 2376970 w 12192000"/>
              <a:gd name="connsiteY103" fmla="*/ 350129 h 4939827"/>
              <a:gd name="connsiteX104" fmla="*/ 2480155 w 12192000"/>
              <a:gd name="connsiteY104" fmla="*/ 359227 h 4939827"/>
              <a:gd name="connsiteX105" fmla="*/ 2586782 w 12192000"/>
              <a:gd name="connsiteY105" fmla="*/ 339352 h 4939827"/>
              <a:gd name="connsiteX106" fmla="*/ 2679617 w 12192000"/>
              <a:gd name="connsiteY106" fmla="*/ 305383 h 4939827"/>
              <a:gd name="connsiteX107" fmla="*/ 2788947 w 12192000"/>
              <a:gd name="connsiteY107" fmla="*/ 250375 h 4939827"/>
              <a:gd name="connsiteX108" fmla="*/ 2965530 w 12192000"/>
              <a:gd name="connsiteY108" fmla="*/ 245958 h 4939827"/>
              <a:gd name="connsiteX109" fmla="*/ 3103677 w 12192000"/>
              <a:gd name="connsiteY109" fmla="*/ 209527 h 4939827"/>
              <a:gd name="connsiteX110" fmla="*/ 3126759 w 12192000"/>
              <a:gd name="connsiteY110" fmla="*/ 211226 h 4939827"/>
              <a:gd name="connsiteX111" fmla="*/ 3164020 w 12192000"/>
              <a:gd name="connsiteY111" fmla="*/ 212779 h 4939827"/>
              <a:gd name="connsiteX112" fmla="*/ 3285019 w 12192000"/>
              <a:gd name="connsiteY112" fmla="*/ 220535 h 4939827"/>
              <a:gd name="connsiteX113" fmla="*/ 3365154 w 12192000"/>
              <a:gd name="connsiteY113" fmla="*/ 226416 h 4939827"/>
              <a:gd name="connsiteX114" fmla="*/ 3367507 w 12192000"/>
              <a:gd name="connsiteY114" fmla="*/ 225416 h 4939827"/>
              <a:gd name="connsiteX115" fmla="*/ 3387567 w 12192000"/>
              <a:gd name="connsiteY115" fmla="*/ 227103 h 4939827"/>
              <a:gd name="connsiteX116" fmla="*/ 3498001 w 12192000"/>
              <a:gd name="connsiteY116" fmla="*/ 231941 h 4939827"/>
              <a:gd name="connsiteX117" fmla="*/ 3561557 w 12192000"/>
              <a:gd name="connsiteY117" fmla="*/ 228095 h 4939827"/>
              <a:gd name="connsiteX118" fmla="*/ 3611920 w 12192000"/>
              <a:gd name="connsiteY118" fmla="*/ 218094 h 4939827"/>
              <a:gd name="connsiteX119" fmla="*/ 3620528 w 12192000"/>
              <a:gd name="connsiteY119" fmla="*/ 218788 h 4939827"/>
              <a:gd name="connsiteX120" fmla="*/ 3620766 w 12192000"/>
              <a:gd name="connsiteY120" fmla="*/ 218511 h 4939827"/>
              <a:gd name="connsiteX121" fmla="*/ 3629977 w 12192000"/>
              <a:gd name="connsiteY121" fmla="*/ 218664 h 4939827"/>
              <a:gd name="connsiteX122" fmla="*/ 3636217 w 12192000"/>
              <a:gd name="connsiteY122" fmla="*/ 220048 h 4939827"/>
              <a:gd name="connsiteX123" fmla="*/ 3709484 w 12192000"/>
              <a:gd name="connsiteY123" fmla="*/ 186927 h 4939827"/>
              <a:gd name="connsiteX124" fmla="*/ 3761342 w 12192000"/>
              <a:gd name="connsiteY124" fmla="*/ 177474 h 4939827"/>
              <a:gd name="connsiteX125" fmla="*/ 3799748 w 12192000"/>
              <a:gd name="connsiteY125" fmla="*/ 167154 h 4939827"/>
              <a:gd name="connsiteX126" fmla="*/ 3922756 w 12192000"/>
              <a:gd name="connsiteY126" fmla="*/ 194044 h 4939827"/>
              <a:gd name="connsiteX127" fmla="*/ 4028476 w 12192000"/>
              <a:gd name="connsiteY127" fmla="*/ 223679 h 4939827"/>
              <a:gd name="connsiteX128" fmla="*/ 4191582 w 12192000"/>
              <a:gd name="connsiteY128" fmla="*/ 238952 h 4939827"/>
              <a:gd name="connsiteX129" fmla="*/ 4251024 w 12192000"/>
              <a:gd name="connsiteY129" fmla="*/ 240874 h 4939827"/>
              <a:gd name="connsiteX130" fmla="*/ 4355275 w 12192000"/>
              <a:gd name="connsiteY130" fmla="*/ 260205 h 4939827"/>
              <a:gd name="connsiteX131" fmla="*/ 4423807 w 12192000"/>
              <a:gd name="connsiteY131" fmla="*/ 270366 h 4939827"/>
              <a:gd name="connsiteX132" fmla="*/ 4558432 w 12192000"/>
              <a:gd name="connsiteY132" fmla="*/ 269194 h 4939827"/>
              <a:gd name="connsiteX133" fmla="*/ 4635061 w 12192000"/>
              <a:gd name="connsiteY133" fmla="*/ 280682 h 4939827"/>
              <a:gd name="connsiteX134" fmla="*/ 4807427 w 12192000"/>
              <a:gd name="connsiteY134" fmla="*/ 276835 h 4939827"/>
              <a:gd name="connsiteX135" fmla="*/ 5028933 w 12192000"/>
              <a:gd name="connsiteY135" fmla="*/ 183887 h 4939827"/>
              <a:gd name="connsiteX136" fmla="*/ 5093642 w 12192000"/>
              <a:gd name="connsiteY136" fmla="*/ 177214 h 4939827"/>
              <a:gd name="connsiteX137" fmla="*/ 5102642 w 12192000"/>
              <a:gd name="connsiteY137" fmla="*/ 186816 h 4939827"/>
              <a:gd name="connsiteX138" fmla="*/ 5193590 w 12192000"/>
              <a:gd name="connsiteY138" fmla="*/ 156458 h 4939827"/>
              <a:gd name="connsiteX139" fmla="*/ 5323922 w 12192000"/>
              <a:gd name="connsiteY139" fmla="*/ 146332 h 4939827"/>
              <a:gd name="connsiteX140" fmla="*/ 5421860 w 12192000"/>
              <a:gd name="connsiteY140" fmla="*/ 167298 h 4939827"/>
              <a:gd name="connsiteX141" fmla="*/ 5476948 w 12192000"/>
              <a:gd name="connsiteY141" fmla="*/ 173249 h 4939827"/>
              <a:gd name="connsiteX142" fmla="*/ 5516842 w 12192000"/>
              <a:gd name="connsiteY142" fmla="*/ 184018 h 4939827"/>
              <a:gd name="connsiteX143" fmla="*/ 5619415 w 12192000"/>
              <a:gd name="connsiteY143" fmla="*/ 176781 h 4939827"/>
              <a:gd name="connsiteX144" fmla="*/ 5789867 w 12192000"/>
              <a:gd name="connsiteY144" fmla="*/ 150304 h 4939827"/>
              <a:gd name="connsiteX145" fmla="*/ 5825953 w 12192000"/>
              <a:gd name="connsiteY145" fmla="*/ 147907 h 4939827"/>
              <a:gd name="connsiteX146" fmla="*/ 5856168 w 12192000"/>
              <a:gd name="connsiteY146" fmla="*/ 158719 h 4939827"/>
              <a:gd name="connsiteX147" fmla="*/ 5862476 w 12192000"/>
              <a:gd name="connsiteY147" fmla="*/ 172447 h 4939827"/>
              <a:gd name="connsiteX148" fmla="*/ 5882195 w 12192000"/>
              <a:gd name="connsiteY148" fmla="*/ 173195 h 4939827"/>
              <a:gd name="connsiteX149" fmla="*/ 5952585 w 12192000"/>
              <a:gd name="connsiteY149" fmla="*/ 161012 h 4939827"/>
              <a:gd name="connsiteX150" fmla="*/ 6001964 w 12192000"/>
              <a:gd name="connsiteY150" fmla="*/ 154786 h 4939827"/>
              <a:gd name="connsiteX151" fmla="*/ 6184207 w 12192000"/>
              <a:gd name="connsiteY151" fmla="*/ 132658 h 4939827"/>
              <a:gd name="connsiteX152" fmla="*/ 6415830 w 12192000"/>
              <a:gd name="connsiteY152" fmla="*/ 136006 h 4939827"/>
              <a:gd name="connsiteX153" fmla="*/ 6756965 w 12192000"/>
              <a:gd name="connsiteY153" fmla="*/ 57636 h 4939827"/>
              <a:gd name="connsiteX154" fmla="*/ 6819400 w 12192000"/>
              <a:gd name="connsiteY154" fmla="*/ 30742 h 4939827"/>
              <a:gd name="connsiteX155" fmla="*/ 6986370 w 12192000"/>
              <a:gd name="connsiteY155" fmla="*/ 12659 h 4939827"/>
              <a:gd name="connsiteX156" fmla="*/ 6989536 w 12192000"/>
              <a:gd name="connsiteY156" fmla="*/ 14528 h 4939827"/>
              <a:gd name="connsiteX157" fmla="*/ 7015933 w 12192000"/>
              <a:gd name="connsiteY157" fmla="*/ 9653 h 4939827"/>
              <a:gd name="connsiteX158" fmla="*/ 7020592 w 12192000"/>
              <a:gd name="connsiteY158" fmla="*/ 1651 h 4939827"/>
              <a:gd name="connsiteX159" fmla="*/ 7025905 w 12192000"/>
              <a:gd name="connsiteY15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83638 w 12192000"/>
              <a:gd name="connsiteY50" fmla="*/ 299924 h 4939827"/>
              <a:gd name="connsiteX51" fmla="*/ 9371484 w 12192000"/>
              <a:gd name="connsiteY51" fmla="*/ 329634 h 4939827"/>
              <a:gd name="connsiteX52" fmla="*/ 9404829 w 12192000"/>
              <a:gd name="connsiteY52" fmla="*/ 339038 h 4939827"/>
              <a:gd name="connsiteX53" fmla="*/ 9427021 w 12192000"/>
              <a:gd name="connsiteY53" fmla="*/ 358784 h 4939827"/>
              <a:gd name="connsiteX54" fmla="*/ 9670844 w 12192000"/>
              <a:gd name="connsiteY54" fmla="*/ 405128 h 4939827"/>
              <a:gd name="connsiteX55" fmla="*/ 9816083 w 12192000"/>
              <a:gd name="connsiteY55" fmla="*/ 416573 h 4939827"/>
              <a:gd name="connsiteX56" fmla="*/ 9936741 w 12192000"/>
              <a:gd name="connsiteY56" fmla="*/ 437044 h 4939827"/>
              <a:gd name="connsiteX57" fmla="*/ 10050093 w 12192000"/>
              <a:gd name="connsiteY57" fmla="*/ 443783 h 4939827"/>
              <a:gd name="connsiteX58" fmla="*/ 10130090 w 12192000"/>
              <a:gd name="connsiteY58" fmla="*/ 459520 h 4939827"/>
              <a:gd name="connsiteX59" fmla="*/ 10173456 w 12192000"/>
              <a:gd name="connsiteY59" fmla="*/ 457749 h 4939827"/>
              <a:gd name="connsiteX60" fmla="*/ 10218232 w 12192000"/>
              <a:gd name="connsiteY60" fmla="*/ 459820 h 4939827"/>
              <a:gd name="connsiteX61" fmla="*/ 10354176 w 12192000"/>
              <a:gd name="connsiteY61" fmla="*/ 471377 h 4939827"/>
              <a:gd name="connsiteX62" fmla="*/ 10430681 w 12192000"/>
              <a:gd name="connsiteY62" fmla="*/ 481226 h 4939827"/>
              <a:gd name="connsiteX63" fmla="*/ 10478169 w 12192000"/>
              <a:gd name="connsiteY63" fmla="*/ 481774 h 4939827"/>
              <a:gd name="connsiteX64" fmla="*/ 10540907 w 12192000"/>
              <a:gd name="connsiteY64" fmla="*/ 485607 h 4939827"/>
              <a:gd name="connsiteX65" fmla="*/ 10614941 w 12192000"/>
              <a:gd name="connsiteY65" fmla="*/ 487592 h 4939827"/>
              <a:gd name="connsiteX66" fmla="*/ 10674098 w 12192000"/>
              <a:gd name="connsiteY66" fmla="*/ 521656 h 4939827"/>
              <a:gd name="connsiteX67" fmla="*/ 10874834 w 12192000"/>
              <a:gd name="connsiteY67" fmla="*/ 574867 h 4939827"/>
              <a:gd name="connsiteX68" fmla="*/ 10944981 w 12192000"/>
              <a:gd name="connsiteY68" fmla="*/ 615042 h 4939827"/>
              <a:gd name="connsiteX69" fmla="*/ 11006376 w 12192000"/>
              <a:gd name="connsiteY69" fmla="*/ 645957 h 4939827"/>
              <a:gd name="connsiteX70" fmla="*/ 11076308 w 12192000"/>
              <a:gd name="connsiteY70" fmla="*/ 675698 h 4939827"/>
              <a:gd name="connsiteX71" fmla="*/ 11148789 w 12192000"/>
              <a:gd name="connsiteY71" fmla="*/ 685041 h 4939827"/>
              <a:gd name="connsiteX72" fmla="*/ 11249129 w 12192000"/>
              <a:gd name="connsiteY72" fmla="*/ 684218 h 4939827"/>
              <a:gd name="connsiteX73" fmla="*/ 11299915 w 12192000"/>
              <a:gd name="connsiteY73" fmla="*/ 692177 h 4939827"/>
              <a:gd name="connsiteX74" fmla="*/ 11386973 w 12192000"/>
              <a:gd name="connsiteY74" fmla="*/ 708209 h 4939827"/>
              <a:gd name="connsiteX75" fmla="*/ 11500105 w 12192000"/>
              <a:gd name="connsiteY75" fmla="*/ 735014 h 4939827"/>
              <a:gd name="connsiteX76" fmla="*/ 11621735 w 12192000"/>
              <a:gd name="connsiteY76" fmla="*/ 789584 h 4939827"/>
              <a:gd name="connsiteX77" fmla="*/ 11691200 w 12192000"/>
              <a:gd name="connsiteY77" fmla="*/ 867902 h 4939827"/>
              <a:gd name="connsiteX78" fmla="*/ 11819427 w 12192000"/>
              <a:gd name="connsiteY78" fmla="*/ 911634 h 4939827"/>
              <a:gd name="connsiteX79" fmla="*/ 11969720 w 12192000"/>
              <a:gd name="connsiteY79" fmla="*/ 964737 h 4939827"/>
              <a:gd name="connsiteX80" fmla="*/ 12055766 w 12192000"/>
              <a:gd name="connsiteY80" fmla="*/ 991268 h 4939827"/>
              <a:gd name="connsiteX81" fmla="*/ 12171539 w 12192000"/>
              <a:gd name="connsiteY81" fmla="*/ 995427 h 4939827"/>
              <a:gd name="connsiteX82" fmla="*/ 12187831 w 12192000"/>
              <a:gd name="connsiteY82" fmla="*/ 996580 h 4939827"/>
              <a:gd name="connsiteX83" fmla="*/ 12192000 w 12192000"/>
              <a:gd name="connsiteY83" fmla="*/ 996726 h 4939827"/>
              <a:gd name="connsiteX84" fmla="*/ 12192000 w 12192000"/>
              <a:gd name="connsiteY84" fmla="*/ 4939827 h 4939827"/>
              <a:gd name="connsiteX85" fmla="*/ 0 w 12192000"/>
              <a:gd name="connsiteY85" fmla="*/ 4939827 h 4939827"/>
              <a:gd name="connsiteX86" fmla="*/ 0 w 12192000"/>
              <a:gd name="connsiteY86" fmla="*/ 512043 h 4939827"/>
              <a:gd name="connsiteX87" fmla="*/ 7381 w 12192000"/>
              <a:gd name="connsiteY87" fmla="*/ 512580 h 4939827"/>
              <a:gd name="connsiteX88" fmla="*/ 100029 w 12192000"/>
              <a:gd name="connsiteY88" fmla="*/ 504758 h 4939827"/>
              <a:gd name="connsiteX89" fmla="*/ 155244 w 12192000"/>
              <a:gd name="connsiteY89" fmla="*/ 525130 h 4939827"/>
              <a:gd name="connsiteX90" fmla="*/ 254366 w 12192000"/>
              <a:gd name="connsiteY90" fmla="*/ 534449 h 4939827"/>
              <a:gd name="connsiteX91" fmla="*/ 447292 w 12192000"/>
              <a:gd name="connsiteY91" fmla="*/ 542725 h 4939827"/>
              <a:gd name="connsiteX92" fmla="*/ 628105 w 12192000"/>
              <a:gd name="connsiteY92" fmla="*/ 547853 h 4939827"/>
              <a:gd name="connsiteX93" fmla="*/ 783146 w 12192000"/>
              <a:gd name="connsiteY93" fmla="*/ 591799 h 4939827"/>
              <a:gd name="connsiteX94" fmla="*/ 1043676 w 12192000"/>
              <a:gd name="connsiteY94" fmla="*/ 591887 h 4939827"/>
              <a:gd name="connsiteX95" fmla="*/ 1281816 w 12192000"/>
              <a:gd name="connsiteY95" fmla="*/ 520946 h 4939827"/>
              <a:gd name="connsiteX96" fmla="*/ 1486347 w 12192000"/>
              <a:gd name="connsiteY96" fmla="*/ 487310 h 4939827"/>
              <a:gd name="connsiteX97" fmla="*/ 1568079 w 12192000"/>
              <a:gd name="connsiteY97" fmla="*/ 462531 h 4939827"/>
              <a:gd name="connsiteX98" fmla="*/ 1622516 w 12192000"/>
              <a:gd name="connsiteY98" fmla="*/ 466058 h 4939827"/>
              <a:gd name="connsiteX99" fmla="*/ 1655457 w 12192000"/>
              <a:gd name="connsiteY99" fmla="*/ 465359 h 4939827"/>
              <a:gd name="connsiteX100" fmla="*/ 1717454 w 12192000"/>
              <a:gd name="connsiteY100" fmla="*/ 417203 h 4939827"/>
              <a:gd name="connsiteX101" fmla="*/ 1913794 w 12192000"/>
              <a:gd name="connsiteY101" fmla="*/ 365255 h 4939827"/>
              <a:gd name="connsiteX102" fmla="*/ 2129762 w 12192000"/>
              <a:gd name="connsiteY102" fmla="*/ 367832 h 4939827"/>
              <a:gd name="connsiteX103" fmla="*/ 2376970 w 12192000"/>
              <a:gd name="connsiteY103" fmla="*/ 350129 h 4939827"/>
              <a:gd name="connsiteX104" fmla="*/ 2480155 w 12192000"/>
              <a:gd name="connsiteY104" fmla="*/ 359227 h 4939827"/>
              <a:gd name="connsiteX105" fmla="*/ 2586782 w 12192000"/>
              <a:gd name="connsiteY105" fmla="*/ 339352 h 4939827"/>
              <a:gd name="connsiteX106" fmla="*/ 2679617 w 12192000"/>
              <a:gd name="connsiteY106" fmla="*/ 305383 h 4939827"/>
              <a:gd name="connsiteX107" fmla="*/ 2788947 w 12192000"/>
              <a:gd name="connsiteY107" fmla="*/ 250375 h 4939827"/>
              <a:gd name="connsiteX108" fmla="*/ 2965530 w 12192000"/>
              <a:gd name="connsiteY108" fmla="*/ 245958 h 4939827"/>
              <a:gd name="connsiteX109" fmla="*/ 3103677 w 12192000"/>
              <a:gd name="connsiteY109" fmla="*/ 209527 h 4939827"/>
              <a:gd name="connsiteX110" fmla="*/ 3126759 w 12192000"/>
              <a:gd name="connsiteY110" fmla="*/ 211226 h 4939827"/>
              <a:gd name="connsiteX111" fmla="*/ 3164020 w 12192000"/>
              <a:gd name="connsiteY111" fmla="*/ 212779 h 4939827"/>
              <a:gd name="connsiteX112" fmla="*/ 3285019 w 12192000"/>
              <a:gd name="connsiteY112" fmla="*/ 220535 h 4939827"/>
              <a:gd name="connsiteX113" fmla="*/ 3365154 w 12192000"/>
              <a:gd name="connsiteY113" fmla="*/ 226416 h 4939827"/>
              <a:gd name="connsiteX114" fmla="*/ 3367507 w 12192000"/>
              <a:gd name="connsiteY114" fmla="*/ 225416 h 4939827"/>
              <a:gd name="connsiteX115" fmla="*/ 3387567 w 12192000"/>
              <a:gd name="connsiteY115" fmla="*/ 227103 h 4939827"/>
              <a:gd name="connsiteX116" fmla="*/ 3498001 w 12192000"/>
              <a:gd name="connsiteY116" fmla="*/ 231941 h 4939827"/>
              <a:gd name="connsiteX117" fmla="*/ 3561557 w 12192000"/>
              <a:gd name="connsiteY117" fmla="*/ 228095 h 4939827"/>
              <a:gd name="connsiteX118" fmla="*/ 3611920 w 12192000"/>
              <a:gd name="connsiteY118" fmla="*/ 218094 h 4939827"/>
              <a:gd name="connsiteX119" fmla="*/ 3620528 w 12192000"/>
              <a:gd name="connsiteY119" fmla="*/ 218788 h 4939827"/>
              <a:gd name="connsiteX120" fmla="*/ 3620766 w 12192000"/>
              <a:gd name="connsiteY120" fmla="*/ 218511 h 4939827"/>
              <a:gd name="connsiteX121" fmla="*/ 3629977 w 12192000"/>
              <a:gd name="connsiteY121" fmla="*/ 218664 h 4939827"/>
              <a:gd name="connsiteX122" fmla="*/ 3636217 w 12192000"/>
              <a:gd name="connsiteY122" fmla="*/ 220048 h 4939827"/>
              <a:gd name="connsiteX123" fmla="*/ 3709484 w 12192000"/>
              <a:gd name="connsiteY123" fmla="*/ 186927 h 4939827"/>
              <a:gd name="connsiteX124" fmla="*/ 3761342 w 12192000"/>
              <a:gd name="connsiteY124" fmla="*/ 177474 h 4939827"/>
              <a:gd name="connsiteX125" fmla="*/ 3799748 w 12192000"/>
              <a:gd name="connsiteY125" fmla="*/ 167154 h 4939827"/>
              <a:gd name="connsiteX126" fmla="*/ 3922756 w 12192000"/>
              <a:gd name="connsiteY126" fmla="*/ 194044 h 4939827"/>
              <a:gd name="connsiteX127" fmla="*/ 4028476 w 12192000"/>
              <a:gd name="connsiteY127" fmla="*/ 223679 h 4939827"/>
              <a:gd name="connsiteX128" fmla="*/ 4191582 w 12192000"/>
              <a:gd name="connsiteY128" fmla="*/ 238952 h 4939827"/>
              <a:gd name="connsiteX129" fmla="*/ 4251024 w 12192000"/>
              <a:gd name="connsiteY129" fmla="*/ 240874 h 4939827"/>
              <a:gd name="connsiteX130" fmla="*/ 4355275 w 12192000"/>
              <a:gd name="connsiteY130" fmla="*/ 260205 h 4939827"/>
              <a:gd name="connsiteX131" fmla="*/ 4423807 w 12192000"/>
              <a:gd name="connsiteY131" fmla="*/ 270366 h 4939827"/>
              <a:gd name="connsiteX132" fmla="*/ 4558432 w 12192000"/>
              <a:gd name="connsiteY132" fmla="*/ 269194 h 4939827"/>
              <a:gd name="connsiteX133" fmla="*/ 4635061 w 12192000"/>
              <a:gd name="connsiteY133" fmla="*/ 280682 h 4939827"/>
              <a:gd name="connsiteX134" fmla="*/ 4807427 w 12192000"/>
              <a:gd name="connsiteY134" fmla="*/ 276835 h 4939827"/>
              <a:gd name="connsiteX135" fmla="*/ 5028933 w 12192000"/>
              <a:gd name="connsiteY135" fmla="*/ 183887 h 4939827"/>
              <a:gd name="connsiteX136" fmla="*/ 5093642 w 12192000"/>
              <a:gd name="connsiteY136" fmla="*/ 177214 h 4939827"/>
              <a:gd name="connsiteX137" fmla="*/ 5102642 w 12192000"/>
              <a:gd name="connsiteY137" fmla="*/ 186816 h 4939827"/>
              <a:gd name="connsiteX138" fmla="*/ 5193590 w 12192000"/>
              <a:gd name="connsiteY138" fmla="*/ 156458 h 4939827"/>
              <a:gd name="connsiteX139" fmla="*/ 5323922 w 12192000"/>
              <a:gd name="connsiteY139" fmla="*/ 146332 h 4939827"/>
              <a:gd name="connsiteX140" fmla="*/ 5421860 w 12192000"/>
              <a:gd name="connsiteY140" fmla="*/ 167298 h 4939827"/>
              <a:gd name="connsiteX141" fmla="*/ 5476948 w 12192000"/>
              <a:gd name="connsiteY141" fmla="*/ 173249 h 4939827"/>
              <a:gd name="connsiteX142" fmla="*/ 5516842 w 12192000"/>
              <a:gd name="connsiteY142" fmla="*/ 184018 h 4939827"/>
              <a:gd name="connsiteX143" fmla="*/ 5619415 w 12192000"/>
              <a:gd name="connsiteY143" fmla="*/ 176781 h 4939827"/>
              <a:gd name="connsiteX144" fmla="*/ 5789867 w 12192000"/>
              <a:gd name="connsiteY144" fmla="*/ 150304 h 4939827"/>
              <a:gd name="connsiteX145" fmla="*/ 5825953 w 12192000"/>
              <a:gd name="connsiteY145" fmla="*/ 147907 h 4939827"/>
              <a:gd name="connsiteX146" fmla="*/ 5856168 w 12192000"/>
              <a:gd name="connsiteY146" fmla="*/ 158719 h 4939827"/>
              <a:gd name="connsiteX147" fmla="*/ 5862476 w 12192000"/>
              <a:gd name="connsiteY147" fmla="*/ 172447 h 4939827"/>
              <a:gd name="connsiteX148" fmla="*/ 5882195 w 12192000"/>
              <a:gd name="connsiteY148" fmla="*/ 173195 h 4939827"/>
              <a:gd name="connsiteX149" fmla="*/ 5952585 w 12192000"/>
              <a:gd name="connsiteY149" fmla="*/ 161012 h 4939827"/>
              <a:gd name="connsiteX150" fmla="*/ 6001964 w 12192000"/>
              <a:gd name="connsiteY150" fmla="*/ 154786 h 4939827"/>
              <a:gd name="connsiteX151" fmla="*/ 6184207 w 12192000"/>
              <a:gd name="connsiteY151" fmla="*/ 132658 h 4939827"/>
              <a:gd name="connsiteX152" fmla="*/ 6415830 w 12192000"/>
              <a:gd name="connsiteY152" fmla="*/ 136006 h 4939827"/>
              <a:gd name="connsiteX153" fmla="*/ 6756965 w 12192000"/>
              <a:gd name="connsiteY153" fmla="*/ 57636 h 4939827"/>
              <a:gd name="connsiteX154" fmla="*/ 6819400 w 12192000"/>
              <a:gd name="connsiteY154" fmla="*/ 30742 h 4939827"/>
              <a:gd name="connsiteX155" fmla="*/ 6986370 w 12192000"/>
              <a:gd name="connsiteY155" fmla="*/ 12659 h 4939827"/>
              <a:gd name="connsiteX156" fmla="*/ 6989536 w 12192000"/>
              <a:gd name="connsiteY156" fmla="*/ 14528 h 4939827"/>
              <a:gd name="connsiteX157" fmla="*/ 7015933 w 12192000"/>
              <a:gd name="connsiteY157" fmla="*/ 9653 h 4939827"/>
              <a:gd name="connsiteX158" fmla="*/ 7020592 w 12192000"/>
              <a:gd name="connsiteY158" fmla="*/ 1651 h 4939827"/>
              <a:gd name="connsiteX159" fmla="*/ 7025905 w 12192000"/>
              <a:gd name="connsiteY15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672650 w 12192000"/>
              <a:gd name="connsiteY30" fmla="*/ 254821 h 4939827"/>
              <a:gd name="connsiteX31" fmla="*/ 8785543 w 12192000"/>
              <a:gd name="connsiteY31" fmla="*/ 263406 h 4939827"/>
              <a:gd name="connsiteX32" fmla="*/ 8830588 w 12192000"/>
              <a:gd name="connsiteY32" fmla="*/ 265483 h 4939827"/>
              <a:gd name="connsiteX33" fmla="*/ 8905142 w 12192000"/>
              <a:gd name="connsiteY33" fmla="*/ 264958 h 4939827"/>
              <a:gd name="connsiteX34" fmla="*/ 8968582 w 12192000"/>
              <a:gd name="connsiteY34" fmla="*/ 262728 h 4939827"/>
              <a:gd name="connsiteX35" fmla="*/ 8972994 w 12192000"/>
              <a:gd name="connsiteY35" fmla="*/ 263284 h 4939827"/>
              <a:gd name="connsiteX36" fmla="*/ 9004605 w 12192000"/>
              <a:gd name="connsiteY36" fmla="*/ 258041 h 4939827"/>
              <a:gd name="connsiteX37" fmla="*/ 9016165 w 12192000"/>
              <a:gd name="connsiteY37" fmla="*/ 261258 h 4939827"/>
              <a:gd name="connsiteX38" fmla="*/ 9043297 w 12192000"/>
              <a:gd name="connsiteY38" fmla="*/ 281547 h 4939827"/>
              <a:gd name="connsiteX39" fmla="*/ 9048315 w 12192000"/>
              <a:gd name="connsiteY39" fmla="*/ 279264 h 4939827"/>
              <a:gd name="connsiteX40" fmla="*/ 9054706 w 12192000"/>
              <a:gd name="connsiteY40" fmla="*/ 278538 h 4939827"/>
              <a:gd name="connsiteX41" fmla="*/ 9070919 w 12192000"/>
              <a:gd name="connsiteY41" fmla="*/ 281810 h 4939827"/>
              <a:gd name="connsiteX42" fmla="*/ 9076813 w 12192000"/>
              <a:gd name="connsiteY42" fmla="*/ 283909 h 4939827"/>
              <a:gd name="connsiteX43" fmla="*/ 9085871 w 12192000"/>
              <a:gd name="connsiteY43" fmla="*/ 285133 h 4939827"/>
              <a:gd name="connsiteX44" fmla="*/ 9086159 w 12192000"/>
              <a:gd name="connsiteY44" fmla="*/ 284887 h 4939827"/>
              <a:gd name="connsiteX45" fmla="*/ 9134606 w 12192000"/>
              <a:gd name="connsiteY45" fmla="*/ 288168 h 4939827"/>
              <a:gd name="connsiteX46" fmla="*/ 9195590 w 12192000"/>
              <a:gd name="connsiteY46" fmla="*/ 279568 h 4939827"/>
              <a:gd name="connsiteX47" fmla="*/ 9219336 w 12192000"/>
              <a:gd name="connsiteY47" fmla="*/ 278133 h 4939827"/>
              <a:gd name="connsiteX48" fmla="*/ 9232362 w 12192000"/>
              <a:gd name="connsiteY48" fmla="*/ 275894 h 4939827"/>
              <a:gd name="connsiteX49" fmla="*/ 9283638 w 12192000"/>
              <a:gd name="connsiteY49" fmla="*/ 299924 h 4939827"/>
              <a:gd name="connsiteX50" fmla="*/ 9371484 w 12192000"/>
              <a:gd name="connsiteY50" fmla="*/ 329634 h 4939827"/>
              <a:gd name="connsiteX51" fmla="*/ 9404829 w 12192000"/>
              <a:gd name="connsiteY51" fmla="*/ 339038 h 4939827"/>
              <a:gd name="connsiteX52" fmla="*/ 9427021 w 12192000"/>
              <a:gd name="connsiteY52" fmla="*/ 358784 h 4939827"/>
              <a:gd name="connsiteX53" fmla="*/ 9670844 w 12192000"/>
              <a:gd name="connsiteY53" fmla="*/ 405128 h 4939827"/>
              <a:gd name="connsiteX54" fmla="*/ 9816083 w 12192000"/>
              <a:gd name="connsiteY54" fmla="*/ 416573 h 4939827"/>
              <a:gd name="connsiteX55" fmla="*/ 9936741 w 12192000"/>
              <a:gd name="connsiteY55" fmla="*/ 437044 h 4939827"/>
              <a:gd name="connsiteX56" fmla="*/ 10050093 w 12192000"/>
              <a:gd name="connsiteY56" fmla="*/ 443783 h 4939827"/>
              <a:gd name="connsiteX57" fmla="*/ 10130090 w 12192000"/>
              <a:gd name="connsiteY57" fmla="*/ 459520 h 4939827"/>
              <a:gd name="connsiteX58" fmla="*/ 10173456 w 12192000"/>
              <a:gd name="connsiteY58" fmla="*/ 457749 h 4939827"/>
              <a:gd name="connsiteX59" fmla="*/ 10218232 w 12192000"/>
              <a:gd name="connsiteY59" fmla="*/ 459820 h 4939827"/>
              <a:gd name="connsiteX60" fmla="*/ 10354176 w 12192000"/>
              <a:gd name="connsiteY60" fmla="*/ 471377 h 4939827"/>
              <a:gd name="connsiteX61" fmla="*/ 10430681 w 12192000"/>
              <a:gd name="connsiteY61" fmla="*/ 481226 h 4939827"/>
              <a:gd name="connsiteX62" fmla="*/ 10478169 w 12192000"/>
              <a:gd name="connsiteY62" fmla="*/ 481774 h 4939827"/>
              <a:gd name="connsiteX63" fmla="*/ 10540907 w 12192000"/>
              <a:gd name="connsiteY63" fmla="*/ 485607 h 4939827"/>
              <a:gd name="connsiteX64" fmla="*/ 10614941 w 12192000"/>
              <a:gd name="connsiteY64" fmla="*/ 487592 h 4939827"/>
              <a:gd name="connsiteX65" fmla="*/ 10674098 w 12192000"/>
              <a:gd name="connsiteY65" fmla="*/ 521656 h 4939827"/>
              <a:gd name="connsiteX66" fmla="*/ 10874834 w 12192000"/>
              <a:gd name="connsiteY66" fmla="*/ 574867 h 4939827"/>
              <a:gd name="connsiteX67" fmla="*/ 10944981 w 12192000"/>
              <a:gd name="connsiteY67" fmla="*/ 615042 h 4939827"/>
              <a:gd name="connsiteX68" fmla="*/ 11006376 w 12192000"/>
              <a:gd name="connsiteY68" fmla="*/ 645957 h 4939827"/>
              <a:gd name="connsiteX69" fmla="*/ 11076308 w 12192000"/>
              <a:gd name="connsiteY69" fmla="*/ 675698 h 4939827"/>
              <a:gd name="connsiteX70" fmla="*/ 11148789 w 12192000"/>
              <a:gd name="connsiteY70" fmla="*/ 685041 h 4939827"/>
              <a:gd name="connsiteX71" fmla="*/ 11249129 w 12192000"/>
              <a:gd name="connsiteY71" fmla="*/ 684218 h 4939827"/>
              <a:gd name="connsiteX72" fmla="*/ 11299915 w 12192000"/>
              <a:gd name="connsiteY72" fmla="*/ 692177 h 4939827"/>
              <a:gd name="connsiteX73" fmla="*/ 11386973 w 12192000"/>
              <a:gd name="connsiteY73" fmla="*/ 708209 h 4939827"/>
              <a:gd name="connsiteX74" fmla="*/ 11500105 w 12192000"/>
              <a:gd name="connsiteY74" fmla="*/ 735014 h 4939827"/>
              <a:gd name="connsiteX75" fmla="*/ 11621735 w 12192000"/>
              <a:gd name="connsiteY75" fmla="*/ 789584 h 4939827"/>
              <a:gd name="connsiteX76" fmla="*/ 11691200 w 12192000"/>
              <a:gd name="connsiteY76" fmla="*/ 867902 h 4939827"/>
              <a:gd name="connsiteX77" fmla="*/ 11819427 w 12192000"/>
              <a:gd name="connsiteY77" fmla="*/ 911634 h 4939827"/>
              <a:gd name="connsiteX78" fmla="*/ 11969720 w 12192000"/>
              <a:gd name="connsiteY78" fmla="*/ 964737 h 4939827"/>
              <a:gd name="connsiteX79" fmla="*/ 12055766 w 12192000"/>
              <a:gd name="connsiteY79" fmla="*/ 991268 h 4939827"/>
              <a:gd name="connsiteX80" fmla="*/ 12171539 w 12192000"/>
              <a:gd name="connsiteY80" fmla="*/ 995427 h 4939827"/>
              <a:gd name="connsiteX81" fmla="*/ 12187831 w 12192000"/>
              <a:gd name="connsiteY81" fmla="*/ 996580 h 4939827"/>
              <a:gd name="connsiteX82" fmla="*/ 12192000 w 12192000"/>
              <a:gd name="connsiteY82" fmla="*/ 996726 h 4939827"/>
              <a:gd name="connsiteX83" fmla="*/ 12192000 w 12192000"/>
              <a:gd name="connsiteY83" fmla="*/ 4939827 h 4939827"/>
              <a:gd name="connsiteX84" fmla="*/ 0 w 12192000"/>
              <a:gd name="connsiteY84" fmla="*/ 4939827 h 4939827"/>
              <a:gd name="connsiteX85" fmla="*/ 0 w 12192000"/>
              <a:gd name="connsiteY85" fmla="*/ 512043 h 4939827"/>
              <a:gd name="connsiteX86" fmla="*/ 7381 w 12192000"/>
              <a:gd name="connsiteY86" fmla="*/ 512580 h 4939827"/>
              <a:gd name="connsiteX87" fmla="*/ 100029 w 12192000"/>
              <a:gd name="connsiteY87" fmla="*/ 504758 h 4939827"/>
              <a:gd name="connsiteX88" fmla="*/ 155244 w 12192000"/>
              <a:gd name="connsiteY88" fmla="*/ 525130 h 4939827"/>
              <a:gd name="connsiteX89" fmla="*/ 254366 w 12192000"/>
              <a:gd name="connsiteY89" fmla="*/ 534449 h 4939827"/>
              <a:gd name="connsiteX90" fmla="*/ 447292 w 12192000"/>
              <a:gd name="connsiteY90" fmla="*/ 542725 h 4939827"/>
              <a:gd name="connsiteX91" fmla="*/ 628105 w 12192000"/>
              <a:gd name="connsiteY91" fmla="*/ 547853 h 4939827"/>
              <a:gd name="connsiteX92" fmla="*/ 783146 w 12192000"/>
              <a:gd name="connsiteY92" fmla="*/ 591799 h 4939827"/>
              <a:gd name="connsiteX93" fmla="*/ 1043676 w 12192000"/>
              <a:gd name="connsiteY93" fmla="*/ 591887 h 4939827"/>
              <a:gd name="connsiteX94" fmla="*/ 1281816 w 12192000"/>
              <a:gd name="connsiteY94" fmla="*/ 520946 h 4939827"/>
              <a:gd name="connsiteX95" fmla="*/ 1486347 w 12192000"/>
              <a:gd name="connsiteY95" fmla="*/ 487310 h 4939827"/>
              <a:gd name="connsiteX96" fmla="*/ 1568079 w 12192000"/>
              <a:gd name="connsiteY96" fmla="*/ 462531 h 4939827"/>
              <a:gd name="connsiteX97" fmla="*/ 1622516 w 12192000"/>
              <a:gd name="connsiteY97" fmla="*/ 466058 h 4939827"/>
              <a:gd name="connsiteX98" fmla="*/ 1655457 w 12192000"/>
              <a:gd name="connsiteY98" fmla="*/ 465359 h 4939827"/>
              <a:gd name="connsiteX99" fmla="*/ 1717454 w 12192000"/>
              <a:gd name="connsiteY99" fmla="*/ 417203 h 4939827"/>
              <a:gd name="connsiteX100" fmla="*/ 1913794 w 12192000"/>
              <a:gd name="connsiteY100" fmla="*/ 365255 h 4939827"/>
              <a:gd name="connsiteX101" fmla="*/ 2129762 w 12192000"/>
              <a:gd name="connsiteY101" fmla="*/ 367832 h 4939827"/>
              <a:gd name="connsiteX102" fmla="*/ 2376970 w 12192000"/>
              <a:gd name="connsiteY102" fmla="*/ 350129 h 4939827"/>
              <a:gd name="connsiteX103" fmla="*/ 2480155 w 12192000"/>
              <a:gd name="connsiteY103" fmla="*/ 359227 h 4939827"/>
              <a:gd name="connsiteX104" fmla="*/ 2586782 w 12192000"/>
              <a:gd name="connsiteY104" fmla="*/ 339352 h 4939827"/>
              <a:gd name="connsiteX105" fmla="*/ 2679617 w 12192000"/>
              <a:gd name="connsiteY105" fmla="*/ 305383 h 4939827"/>
              <a:gd name="connsiteX106" fmla="*/ 2788947 w 12192000"/>
              <a:gd name="connsiteY106" fmla="*/ 250375 h 4939827"/>
              <a:gd name="connsiteX107" fmla="*/ 2965530 w 12192000"/>
              <a:gd name="connsiteY107" fmla="*/ 245958 h 4939827"/>
              <a:gd name="connsiteX108" fmla="*/ 3103677 w 12192000"/>
              <a:gd name="connsiteY108" fmla="*/ 209527 h 4939827"/>
              <a:gd name="connsiteX109" fmla="*/ 3126759 w 12192000"/>
              <a:gd name="connsiteY109" fmla="*/ 211226 h 4939827"/>
              <a:gd name="connsiteX110" fmla="*/ 3164020 w 12192000"/>
              <a:gd name="connsiteY110" fmla="*/ 212779 h 4939827"/>
              <a:gd name="connsiteX111" fmla="*/ 3285019 w 12192000"/>
              <a:gd name="connsiteY111" fmla="*/ 220535 h 4939827"/>
              <a:gd name="connsiteX112" fmla="*/ 3365154 w 12192000"/>
              <a:gd name="connsiteY112" fmla="*/ 226416 h 4939827"/>
              <a:gd name="connsiteX113" fmla="*/ 3367507 w 12192000"/>
              <a:gd name="connsiteY113" fmla="*/ 225416 h 4939827"/>
              <a:gd name="connsiteX114" fmla="*/ 3387567 w 12192000"/>
              <a:gd name="connsiteY114" fmla="*/ 227103 h 4939827"/>
              <a:gd name="connsiteX115" fmla="*/ 3498001 w 12192000"/>
              <a:gd name="connsiteY115" fmla="*/ 231941 h 4939827"/>
              <a:gd name="connsiteX116" fmla="*/ 3561557 w 12192000"/>
              <a:gd name="connsiteY116" fmla="*/ 228095 h 4939827"/>
              <a:gd name="connsiteX117" fmla="*/ 3611920 w 12192000"/>
              <a:gd name="connsiteY117" fmla="*/ 218094 h 4939827"/>
              <a:gd name="connsiteX118" fmla="*/ 3620528 w 12192000"/>
              <a:gd name="connsiteY118" fmla="*/ 218788 h 4939827"/>
              <a:gd name="connsiteX119" fmla="*/ 3620766 w 12192000"/>
              <a:gd name="connsiteY119" fmla="*/ 218511 h 4939827"/>
              <a:gd name="connsiteX120" fmla="*/ 3629977 w 12192000"/>
              <a:gd name="connsiteY120" fmla="*/ 218664 h 4939827"/>
              <a:gd name="connsiteX121" fmla="*/ 3636217 w 12192000"/>
              <a:gd name="connsiteY121" fmla="*/ 220048 h 4939827"/>
              <a:gd name="connsiteX122" fmla="*/ 3709484 w 12192000"/>
              <a:gd name="connsiteY122" fmla="*/ 186927 h 4939827"/>
              <a:gd name="connsiteX123" fmla="*/ 3761342 w 12192000"/>
              <a:gd name="connsiteY123" fmla="*/ 177474 h 4939827"/>
              <a:gd name="connsiteX124" fmla="*/ 3799748 w 12192000"/>
              <a:gd name="connsiteY124" fmla="*/ 167154 h 4939827"/>
              <a:gd name="connsiteX125" fmla="*/ 3922756 w 12192000"/>
              <a:gd name="connsiteY125" fmla="*/ 194044 h 4939827"/>
              <a:gd name="connsiteX126" fmla="*/ 4028476 w 12192000"/>
              <a:gd name="connsiteY126" fmla="*/ 223679 h 4939827"/>
              <a:gd name="connsiteX127" fmla="*/ 4191582 w 12192000"/>
              <a:gd name="connsiteY127" fmla="*/ 238952 h 4939827"/>
              <a:gd name="connsiteX128" fmla="*/ 4251024 w 12192000"/>
              <a:gd name="connsiteY128" fmla="*/ 240874 h 4939827"/>
              <a:gd name="connsiteX129" fmla="*/ 4355275 w 12192000"/>
              <a:gd name="connsiteY129" fmla="*/ 260205 h 4939827"/>
              <a:gd name="connsiteX130" fmla="*/ 4423807 w 12192000"/>
              <a:gd name="connsiteY130" fmla="*/ 270366 h 4939827"/>
              <a:gd name="connsiteX131" fmla="*/ 4558432 w 12192000"/>
              <a:gd name="connsiteY131" fmla="*/ 269194 h 4939827"/>
              <a:gd name="connsiteX132" fmla="*/ 4635061 w 12192000"/>
              <a:gd name="connsiteY132" fmla="*/ 280682 h 4939827"/>
              <a:gd name="connsiteX133" fmla="*/ 4807427 w 12192000"/>
              <a:gd name="connsiteY133" fmla="*/ 276835 h 4939827"/>
              <a:gd name="connsiteX134" fmla="*/ 5028933 w 12192000"/>
              <a:gd name="connsiteY134" fmla="*/ 183887 h 4939827"/>
              <a:gd name="connsiteX135" fmla="*/ 5093642 w 12192000"/>
              <a:gd name="connsiteY135" fmla="*/ 177214 h 4939827"/>
              <a:gd name="connsiteX136" fmla="*/ 5102642 w 12192000"/>
              <a:gd name="connsiteY136" fmla="*/ 186816 h 4939827"/>
              <a:gd name="connsiteX137" fmla="*/ 5193590 w 12192000"/>
              <a:gd name="connsiteY137" fmla="*/ 156458 h 4939827"/>
              <a:gd name="connsiteX138" fmla="*/ 5323922 w 12192000"/>
              <a:gd name="connsiteY138" fmla="*/ 146332 h 4939827"/>
              <a:gd name="connsiteX139" fmla="*/ 5421860 w 12192000"/>
              <a:gd name="connsiteY139" fmla="*/ 167298 h 4939827"/>
              <a:gd name="connsiteX140" fmla="*/ 5476948 w 12192000"/>
              <a:gd name="connsiteY140" fmla="*/ 173249 h 4939827"/>
              <a:gd name="connsiteX141" fmla="*/ 5516842 w 12192000"/>
              <a:gd name="connsiteY141" fmla="*/ 184018 h 4939827"/>
              <a:gd name="connsiteX142" fmla="*/ 5619415 w 12192000"/>
              <a:gd name="connsiteY142" fmla="*/ 176781 h 4939827"/>
              <a:gd name="connsiteX143" fmla="*/ 5789867 w 12192000"/>
              <a:gd name="connsiteY143" fmla="*/ 150304 h 4939827"/>
              <a:gd name="connsiteX144" fmla="*/ 5825953 w 12192000"/>
              <a:gd name="connsiteY144" fmla="*/ 147907 h 4939827"/>
              <a:gd name="connsiteX145" fmla="*/ 5856168 w 12192000"/>
              <a:gd name="connsiteY145" fmla="*/ 158719 h 4939827"/>
              <a:gd name="connsiteX146" fmla="*/ 5862476 w 12192000"/>
              <a:gd name="connsiteY146" fmla="*/ 172447 h 4939827"/>
              <a:gd name="connsiteX147" fmla="*/ 5882195 w 12192000"/>
              <a:gd name="connsiteY147" fmla="*/ 173195 h 4939827"/>
              <a:gd name="connsiteX148" fmla="*/ 5952585 w 12192000"/>
              <a:gd name="connsiteY148" fmla="*/ 161012 h 4939827"/>
              <a:gd name="connsiteX149" fmla="*/ 6001964 w 12192000"/>
              <a:gd name="connsiteY149" fmla="*/ 154786 h 4939827"/>
              <a:gd name="connsiteX150" fmla="*/ 6184207 w 12192000"/>
              <a:gd name="connsiteY150" fmla="*/ 132658 h 4939827"/>
              <a:gd name="connsiteX151" fmla="*/ 6415830 w 12192000"/>
              <a:gd name="connsiteY151" fmla="*/ 136006 h 4939827"/>
              <a:gd name="connsiteX152" fmla="*/ 6756965 w 12192000"/>
              <a:gd name="connsiteY152" fmla="*/ 57636 h 4939827"/>
              <a:gd name="connsiteX153" fmla="*/ 6819400 w 12192000"/>
              <a:gd name="connsiteY153" fmla="*/ 30742 h 4939827"/>
              <a:gd name="connsiteX154" fmla="*/ 6986370 w 12192000"/>
              <a:gd name="connsiteY154" fmla="*/ 12659 h 4939827"/>
              <a:gd name="connsiteX155" fmla="*/ 6989536 w 12192000"/>
              <a:gd name="connsiteY155" fmla="*/ 14528 h 4939827"/>
              <a:gd name="connsiteX156" fmla="*/ 7015933 w 12192000"/>
              <a:gd name="connsiteY156" fmla="*/ 9653 h 4939827"/>
              <a:gd name="connsiteX157" fmla="*/ 7020592 w 12192000"/>
              <a:gd name="connsiteY157" fmla="*/ 1651 h 4939827"/>
              <a:gd name="connsiteX158" fmla="*/ 7025905 w 12192000"/>
              <a:gd name="connsiteY15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622021 w 12192000"/>
              <a:gd name="connsiteY29" fmla="*/ 261028 h 4939827"/>
              <a:gd name="connsiteX30" fmla="*/ 8672650 w 12192000"/>
              <a:gd name="connsiteY30" fmla="*/ 254821 h 4939827"/>
              <a:gd name="connsiteX31" fmla="*/ 8785543 w 12192000"/>
              <a:gd name="connsiteY31" fmla="*/ 263406 h 4939827"/>
              <a:gd name="connsiteX32" fmla="*/ 8830588 w 12192000"/>
              <a:gd name="connsiteY32" fmla="*/ 265483 h 4939827"/>
              <a:gd name="connsiteX33" fmla="*/ 8905142 w 12192000"/>
              <a:gd name="connsiteY33" fmla="*/ 264958 h 4939827"/>
              <a:gd name="connsiteX34" fmla="*/ 8968582 w 12192000"/>
              <a:gd name="connsiteY34" fmla="*/ 262728 h 4939827"/>
              <a:gd name="connsiteX35" fmla="*/ 8972994 w 12192000"/>
              <a:gd name="connsiteY35" fmla="*/ 263284 h 4939827"/>
              <a:gd name="connsiteX36" fmla="*/ 9004605 w 12192000"/>
              <a:gd name="connsiteY36" fmla="*/ 258041 h 4939827"/>
              <a:gd name="connsiteX37" fmla="*/ 9016165 w 12192000"/>
              <a:gd name="connsiteY37" fmla="*/ 261258 h 4939827"/>
              <a:gd name="connsiteX38" fmla="*/ 9043297 w 12192000"/>
              <a:gd name="connsiteY38" fmla="*/ 281547 h 4939827"/>
              <a:gd name="connsiteX39" fmla="*/ 9048315 w 12192000"/>
              <a:gd name="connsiteY39" fmla="*/ 279264 h 4939827"/>
              <a:gd name="connsiteX40" fmla="*/ 9054706 w 12192000"/>
              <a:gd name="connsiteY40" fmla="*/ 278538 h 4939827"/>
              <a:gd name="connsiteX41" fmla="*/ 9070919 w 12192000"/>
              <a:gd name="connsiteY41" fmla="*/ 281810 h 4939827"/>
              <a:gd name="connsiteX42" fmla="*/ 9076813 w 12192000"/>
              <a:gd name="connsiteY42" fmla="*/ 283909 h 4939827"/>
              <a:gd name="connsiteX43" fmla="*/ 9085871 w 12192000"/>
              <a:gd name="connsiteY43" fmla="*/ 285133 h 4939827"/>
              <a:gd name="connsiteX44" fmla="*/ 9086159 w 12192000"/>
              <a:gd name="connsiteY44" fmla="*/ 284887 h 4939827"/>
              <a:gd name="connsiteX45" fmla="*/ 9134606 w 12192000"/>
              <a:gd name="connsiteY45" fmla="*/ 288168 h 4939827"/>
              <a:gd name="connsiteX46" fmla="*/ 9195590 w 12192000"/>
              <a:gd name="connsiteY46" fmla="*/ 279568 h 4939827"/>
              <a:gd name="connsiteX47" fmla="*/ 9219336 w 12192000"/>
              <a:gd name="connsiteY47" fmla="*/ 278133 h 4939827"/>
              <a:gd name="connsiteX48" fmla="*/ 9232362 w 12192000"/>
              <a:gd name="connsiteY48" fmla="*/ 275894 h 4939827"/>
              <a:gd name="connsiteX49" fmla="*/ 9283638 w 12192000"/>
              <a:gd name="connsiteY49" fmla="*/ 299924 h 4939827"/>
              <a:gd name="connsiteX50" fmla="*/ 9371484 w 12192000"/>
              <a:gd name="connsiteY50" fmla="*/ 329634 h 4939827"/>
              <a:gd name="connsiteX51" fmla="*/ 9404829 w 12192000"/>
              <a:gd name="connsiteY51" fmla="*/ 339038 h 4939827"/>
              <a:gd name="connsiteX52" fmla="*/ 9427021 w 12192000"/>
              <a:gd name="connsiteY52" fmla="*/ 358784 h 4939827"/>
              <a:gd name="connsiteX53" fmla="*/ 9670844 w 12192000"/>
              <a:gd name="connsiteY53" fmla="*/ 405128 h 4939827"/>
              <a:gd name="connsiteX54" fmla="*/ 9816083 w 12192000"/>
              <a:gd name="connsiteY54" fmla="*/ 416573 h 4939827"/>
              <a:gd name="connsiteX55" fmla="*/ 9936741 w 12192000"/>
              <a:gd name="connsiteY55" fmla="*/ 437044 h 4939827"/>
              <a:gd name="connsiteX56" fmla="*/ 10050093 w 12192000"/>
              <a:gd name="connsiteY56" fmla="*/ 443783 h 4939827"/>
              <a:gd name="connsiteX57" fmla="*/ 10130090 w 12192000"/>
              <a:gd name="connsiteY57" fmla="*/ 459520 h 4939827"/>
              <a:gd name="connsiteX58" fmla="*/ 10173456 w 12192000"/>
              <a:gd name="connsiteY58" fmla="*/ 457749 h 4939827"/>
              <a:gd name="connsiteX59" fmla="*/ 10218232 w 12192000"/>
              <a:gd name="connsiteY59" fmla="*/ 459820 h 4939827"/>
              <a:gd name="connsiteX60" fmla="*/ 10354176 w 12192000"/>
              <a:gd name="connsiteY60" fmla="*/ 471377 h 4939827"/>
              <a:gd name="connsiteX61" fmla="*/ 10430681 w 12192000"/>
              <a:gd name="connsiteY61" fmla="*/ 481226 h 4939827"/>
              <a:gd name="connsiteX62" fmla="*/ 10478169 w 12192000"/>
              <a:gd name="connsiteY62" fmla="*/ 481774 h 4939827"/>
              <a:gd name="connsiteX63" fmla="*/ 10540907 w 12192000"/>
              <a:gd name="connsiteY63" fmla="*/ 485607 h 4939827"/>
              <a:gd name="connsiteX64" fmla="*/ 10614941 w 12192000"/>
              <a:gd name="connsiteY64" fmla="*/ 487592 h 4939827"/>
              <a:gd name="connsiteX65" fmla="*/ 10674098 w 12192000"/>
              <a:gd name="connsiteY65" fmla="*/ 521656 h 4939827"/>
              <a:gd name="connsiteX66" fmla="*/ 10874834 w 12192000"/>
              <a:gd name="connsiteY66" fmla="*/ 574867 h 4939827"/>
              <a:gd name="connsiteX67" fmla="*/ 10944981 w 12192000"/>
              <a:gd name="connsiteY67" fmla="*/ 615042 h 4939827"/>
              <a:gd name="connsiteX68" fmla="*/ 11006376 w 12192000"/>
              <a:gd name="connsiteY68" fmla="*/ 645957 h 4939827"/>
              <a:gd name="connsiteX69" fmla="*/ 11076308 w 12192000"/>
              <a:gd name="connsiteY69" fmla="*/ 675698 h 4939827"/>
              <a:gd name="connsiteX70" fmla="*/ 11148789 w 12192000"/>
              <a:gd name="connsiteY70" fmla="*/ 685041 h 4939827"/>
              <a:gd name="connsiteX71" fmla="*/ 11249129 w 12192000"/>
              <a:gd name="connsiteY71" fmla="*/ 684218 h 4939827"/>
              <a:gd name="connsiteX72" fmla="*/ 11299915 w 12192000"/>
              <a:gd name="connsiteY72" fmla="*/ 692177 h 4939827"/>
              <a:gd name="connsiteX73" fmla="*/ 11386973 w 12192000"/>
              <a:gd name="connsiteY73" fmla="*/ 708209 h 4939827"/>
              <a:gd name="connsiteX74" fmla="*/ 11500105 w 12192000"/>
              <a:gd name="connsiteY74" fmla="*/ 735014 h 4939827"/>
              <a:gd name="connsiteX75" fmla="*/ 11621735 w 12192000"/>
              <a:gd name="connsiteY75" fmla="*/ 789584 h 4939827"/>
              <a:gd name="connsiteX76" fmla="*/ 11691200 w 12192000"/>
              <a:gd name="connsiteY76" fmla="*/ 867902 h 4939827"/>
              <a:gd name="connsiteX77" fmla="*/ 11819427 w 12192000"/>
              <a:gd name="connsiteY77" fmla="*/ 911634 h 4939827"/>
              <a:gd name="connsiteX78" fmla="*/ 11969720 w 12192000"/>
              <a:gd name="connsiteY78" fmla="*/ 964737 h 4939827"/>
              <a:gd name="connsiteX79" fmla="*/ 12055766 w 12192000"/>
              <a:gd name="connsiteY79" fmla="*/ 991268 h 4939827"/>
              <a:gd name="connsiteX80" fmla="*/ 12171539 w 12192000"/>
              <a:gd name="connsiteY80" fmla="*/ 995427 h 4939827"/>
              <a:gd name="connsiteX81" fmla="*/ 12187831 w 12192000"/>
              <a:gd name="connsiteY81" fmla="*/ 996580 h 4939827"/>
              <a:gd name="connsiteX82" fmla="*/ 12192000 w 12192000"/>
              <a:gd name="connsiteY82" fmla="*/ 996726 h 4939827"/>
              <a:gd name="connsiteX83" fmla="*/ 12192000 w 12192000"/>
              <a:gd name="connsiteY83" fmla="*/ 4939827 h 4939827"/>
              <a:gd name="connsiteX84" fmla="*/ 0 w 12192000"/>
              <a:gd name="connsiteY84" fmla="*/ 4939827 h 4939827"/>
              <a:gd name="connsiteX85" fmla="*/ 0 w 12192000"/>
              <a:gd name="connsiteY85" fmla="*/ 512043 h 4939827"/>
              <a:gd name="connsiteX86" fmla="*/ 7381 w 12192000"/>
              <a:gd name="connsiteY86" fmla="*/ 512580 h 4939827"/>
              <a:gd name="connsiteX87" fmla="*/ 100029 w 12192000"/>
              <a:gd name="connsiteY87" fmla="*/ 504758 h 4939827"/>
              <a:gd name="connsiteX88" fmla="*/ 155244 w 12192000"/>
              <a:gd name="connsiteY88" fmla="*/ 525130 h 4939827"/>
              <a:gd name="connsiteX89" fmla="*/ 254366 w 12192000"/>
              <a:gd name="connsiteY89" fmla="*/ 534449 h 4939827"/>
              <a:gd name="connsiteX90" fmla="*/ 447292 w 12192000"/>
              <a:gd name="connsiteY90" fmla="*/ 542725 h 4939827"/>
              <a:gd name="connsiteX91" fmla="*/ 628105 w 12192000"/>
              <a:gd name="connsiteY91" fmla="*/ 547853 h 4939827"/>
              <a:gd name="connsiteX92" fmla="*/ 783146 w 12192000"/>
              <a:gd name="connsiteY92" fmla="*/ 591799 h 4939827"/>
              <a:gd name="connsiteX93" fmla="*/ 1043676 w 12192000"/>
              <a:gd name="connsiteY93" fmla="*/ 591887 h 4939827"/>
              <a:gd name="connsiteX94" fmla="*/ 1281816 w 12192000"/>
              <a:gd name="connsiteY94" fmla="*/ 520946 h 4939827"/>
              <a:gd name="connsiteX95" fmla="*/ 1486347 w 12192000"/>
              <a:gd name="connsiteY95" fmla="*/ 487310 h 4939827"/>
              <a:gd name="connsiteX96" fmla="*/ 1568079 w 12192000"/>
              <a:gd name="connsiteY96" fmla="*/ 462531 h 4939827"/>
              <a:gd name="connsiteX97" fmla="*/ 1622516 w 12192000"/>
              <a:gd name="connsiteY97" fmla="*/ 466058 h 4939827"/>
              <a:gd name="connsiteX98" fmla="*/ 1655457 w 12192000"/>
              <a:gd name="connsiteY98" fmla="*/ 465359 h 4939827"/>
              <a:gd name="connsiteX99" fmla="*/ 1717454 w 12192000"/>
              <a:gd name="connsiteY99" fmla="*/ 417203 h 4939827"/>
              <a:gd name="connsiteX100" fmla="*/ 1913794 w 12192000"/>
              <a:gd name="connsiteY100" fmla="*/ 365255 h 4939827"/>
              <a:gd name="connsiteX101" fmla="*/ 2129762 w 12192000"/>
              <a:gd name="connsiteY101" fmla="*/ 367832 h 4939827"/>
              <a:gd name="connsiteX102" fmla="*/ 2376970 w 12192000"/>
              <a:gd name="connsiteY102" fmla="*/ 350129 h 4939827"/>
              <a:gd name="connsiteX103" fmla="*/ 2480155 w 12192000"/>
              <a:gd name="connsiteY103" fmla="*/ 359227 h 4939827"/>
              <a:gd name="connsiteX104" fmla="*/ 2586782 w 12192000"/>
              <a:gd name="connsiteY104" fmla="*/ 339352 h 4939827"/>
              <a:gd name="connsiteX105" fmla="*/ 2679617 w 12192000"/>
              <a:gd name="connsiteY105" fmla="*/ 305383 h 4939827"/>
              <a:gd name="connsiteX106" fmla="*/ 2788947 w 12192000"/>
              <a:gd name="connsiteY106" fmla="*/ 250375 h 4939827"/>
              <a:gd name="connsiteX107" fmla="*/ 2965530 w 12192000"/>
              <a:gd name="connsiteY107" fmla="*/ 245958 h 4939827"/>
              <a:gd name="connsiteX108" fmla="*/ 3103677 w 12192000"/>
              <a:gd name="connsiteY108" fmla="*/ 209527 h 4939827"/>
              <a:gd name="connsiteX109" fmla="*/ 3126759 w 12192000"/>
              <a:gd name="connsiteY109" fmla="*/ 211226 h 4939827"/>
              <a:gd name="connsiteX110" fmla="*/ 3164020 w 12192000"/>
              <a:gd name="connsiteY110" fmla="*/ 212779 h 4939827"/>
              <a:gd name="connsiteX111" fmla="*/ 3285019 w 12192000"/>
              <a:gd name="connsiteY111" fmla="*/ 220535 h 4939827"/>
              <a:gd name="connsiteX112" fmla="*/ 3365154 w 12192000"/>
              <a:gd name="connsiteY112" fmla="*/ 226416 h 4939827"/>
              <a:gd name="connsiteX113" fmla="*/ 3367507 w 12192000"/>
              <a:gd name="connsiteY113" fmla="*/ 225416 h 4939827"/>
              <a:gd name="connsiteX114" fmla="*/ 3387567 w 12192000"/>
              <a:gd name="connsiteY114" fmla="*/ 227103 h 4939827"/>
              <a:gd name="connsiteX115" fmla="*/ 3498001 w 12192000"/>
              <a:gd name="connsiteY115" fmla="*/ 231941 h 4939827"/>
              <a:gd name="connsiteX116" fmla="*/ 3561557 w 12192000"/>
              <a:gd name="connsiteY116" fmla="*/ 228095 h 4939827"/>
              <a:gd name="connsiteX117" fmla="*/ 3611920 w 12192000"/>
              <a:gd name="connsiteY117" fmla="*/ 218094 h 4939827"/>
              <a:gd name="connsiteX118" fmla="*/ 3620528 w 12192000"/>
              <a:gd name="connsiteY118" fmla="*/ 218788 h 4939827"/>
              <a:gd name="connsiteX119" fmla="*/ 3620766 w 12192000"/>
              <a:gd name="connsiteY119" fmla="*/ 218511 h 4939827"/>
              <a:gd name="connsiteX120" fmla="*/ 3629977 w 12192000"/>
              <a:gd name="connsiteY120" fmla="*/ 218664 h 4939827"/>
              <a:gd name="connsiteX121" fmla="*/ 3636217 w 12192000"/>
              <a:gd name="connsiteY121" fmla="*/ 220048 h 4939827"/>
              <a:gd name="connsiteX122" fmla="*/ 3709484 w 12192000"/>
              <a:gd name="connsiteY122" fmla="*/ 186927 h 4939827"/>
              <a:gd name="connsiteX123" fmla="*/ 3761342 w 12192000"/>
              <a:gd name="connsiteY123" fmla="*/ 177474 h 4939827"/>
              <a:gd name="connsiteX124" fmla="*/ 3799748 w 12192000"/>
              <a:gd name="connsiteY124" fmla="*/ 167154 h 4939827"/>
              <a:gd name="connsiteX125" fmla="*/ 3922756 w 12192000"/>
              <a:gd name="connsiteY125" fmla="*/ 194044 h 4939827"/>
              <a:gd name="connsiteX126" fmla="*/ 4028476 w 12192000"/>
              <a:gd name="connsiteY126" fmla="*/ 223679 h 4939827"/>
              <a:gd name="connsiteX127" fmla="*/ 4191582 w 12192000"/>
              <a:gd name="connsiteY127" fmla="*/ 238952 h 4939827"/>
              <a:gd name="connsiteX128" fmla="*/ 4251024 w 12192000"/>
              <a:gd name="connsiteY128" fmla="*/ 240874 h 4939827"/>
              <a:gd name="connsiteX129" fmla="*/ 4355275 w 12192000"/>
              <a:gd name="connsiteY129" fmla="*/ 260205 h 4939827"/>
              <a:gd name="connsiteX130" fmla="*/ 4423807 w 12192000"/>
              <a:gd name="connsiteY130" fmla="*/ 270366 h 4939827"/>
              <a:gd name="connsiteX131" fmla="*/ 4558432 w 12192000"/>
              <a:gd name="connsiteY131" fmla="*/ 269194 h 4939827"/>
              <a:gd name="connsiteX132" fmla="*/ 4635061 w 12192000"/>
              <a:gd name="connsiteY132" fmla="*/ 280682 h 4939827"/>
              <a:gd name="connsiteX133" fmla="*/ 4807427 w 12192000"/>
              <a:gd name="connsiteY133" fmla="*/ 276835 h 4939827"/>
              <a:gd name="connsiteX134" fmla="*/ 5028933 w 12192000"/>
              <a:gd name="connsiteY134" fmla="*/ 183887 h 4939827"/>
              <a:gd name="connsiteX135" fmla="*/ 5093642 w 12192000"/>
              <a:gd name="connsiteY135" fmla="*/ 177214 h 4939827"/>
              <a:gd name="connsiteX136" fmla="*/ 5102642 w 12192000"/>
              <a:gd name="connsiteY136" fmla="*/ 186816 h 4939827"/>
              <a:gd name="connsiteX137" fmla="*/ 5193590 w 12192000"/>
              <a:gd name="connsiteY137" fmla="*/ 156458 h 4939827"/>
              <a:gd name="connsiteX138" fmla="*/ 5323922 w 12192000"/>
              <a:gd name="connsiteY138" fmla="*/ 146332 h 4939827"/>
              <a:gd name="connsiteX139" fmla="*/ 5421860 w 12192000"/>
              <a:gd name="connsiteY139" fmla="*/ 167298 h 4939827"/>
              <a:gd name="connsiteX140" fmla="*/ 5476948 w 12192000"/>
              <a:gd name="connsiteY140" fmla="*/ 173249 h 4939827"/>
              <a:gd name="connsiteX141" fmla="*/ 5516842 w 12192000"/>
              <a:gd name="connsiteY141" fmla="*/ 184018 h 4939827"/>
              <a:gd name="connsiteX142" fmla="*/ 5619415 w 12192000"/>
              <a:gd name="connsiteY142" fmla="*/ 176781 h 4939827"/>
              <a:gd name="connsiteX143" fmla="*/ 5789867 w 12192000"/>
              <a:gd name="connsiteY143" fmla="*/ 150304 h 4939827"/>
              <a:gd name="connsiteX144" fmla="*/ 5825953 w 12192000"/>
              <a:gd name="connsiteY144" fmla="*/ 147907 h 4939827"/>
              <a:gd name="connsiteX145" fmla="*/ 5856168 w 12192000"/>
              <a:gd name="connsiteY145" fmla="*/ 158719 h 4939827"/>
              <a:gd name="connsiteX146" fmla="*/ 5862476 w 12192000"/>
              <a:gd name="connsiteY146" fmla="*/ 172447 h 4939827"/>
              <a:gd name="connsiteX147" fmla="*/ 5882195 w 12192000"/>
              <a:gd name="connsiteY147" fmla="*/ 173195 h 4939827"/>
              <a:gd name="connsiteX148" fmla="*/ 5952585 w 12192000"/>
              <a:gd name="connsiteY148" fmla="*/ 161012 h 4939827"/>
              <a:gd name="connsiteX149" fmla="*/ 6001964 w 12192000"/>
              <a:gd name="connsiteY149" fmla="*/ 154786 h 4939827"/>
              <a:gd name="connsiteX150" fmla="*/ 6184207 w 12192000"/>
              <a:gd name="connsiteY150" fmla="*/ 132658 h 4939827"/>
              <a:gd name="connsiteX151" fmla="*/ 6415830 w 12192000"/>
              <a:gd name="connsiteY151" fmla="*/ 136006 h 4939827"/>
              <a:gd name="connsiteX152" fmla="*/ 6756965 w 12192000"/>
              <a:gd name="connsiteY152" fmla="*/ 57636 h 4939827"/>
              <a:gd name="connsiteX153" fmla="*/ 6819400 w 12192000"/>
              <a:gd name="connsiteY153" fmla="*/ 30742 h 4939827"/>
              <a:gd name="connsiteX154" fmla="*/ 6986370 w 12192000"/>
              <a:gd name="connsiteY154" fmla="*/ 12659 h 4939827"/>
              <a:gd name="connsiteX155" fmla="*/ 6989536 w 12192000"/>
              <a:gd name="connsiteY155" fmla="*/ 14528 h 4939827"/>
              <a:gd name="connsiteX156" fmla="*/ 7015933 w 12192000"/>
              <a:gd name="connsiteY156" fmla="*/ 9653 h 4939827"/>
              <a:gd name="connsiteX157" fmla="*/ 7020592 w 12192000"/>
              <a:gd name="connsiteY157" fmla="*/ 1651 h 4939827"/>
              <a:gd name="connsiteX158" fmla="*/ 7025905 w 12192000"/>
              <a:gd name="connsiteY15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281371 w 12192000"/>
              <a:gd name="connsiteY19" fmla="*/ 256875 h 4939827"/>
              <a:gd name="connsiteX20" fmla="*/ 8381609 w 12192000"/>
              <a:gd name="connsiteY20" fmla="*/ 240618 h 4939827"/>
              <a:gd name="connsiteX21" fmla="*/ 8406759 w 12192000"/>
              <a:gd name="connsiteY21" fmla="*/ 232517 h 4939827"/>
              <a:gd name="connsiteX22" fmla="*/ 8426506 w 12192000"/>
              <a:gd name="connsiteY22" fmla="*/ 241842 h 4939827"/>
              <a:gd name="connsiteX23" fmla="*/ 8427949 w 12192000"/>
              <a:gd name="connsiteY23" fmla="*/ 240981 h 4939827"/>
              <a:gd name="connsiteX24" fmla="*/ 8441468 w 12192000"/>
              <a:gd name="connsiteY24" fmla="*/ 241157 h 4939827"/>
              <a:gd name="connsiteX25" fmla="*/ 8565757 w 12192000"/>
              <a:gd name="connsiteY25" fmla="*/ 255317 h 4939827"/>
              <a:gd name="connsiteX26" fmla="*/ 8573171 w 12192000"/>
              <a:gd name="connsiteY26" fmla="*/ 258426 h 4939827"/>
              <a:gd name="connsiteX27" fmla="*/ 8573548 w 12192000"/>
              <a:gd name="connsiteY27" fmla="*/ 258241 h 4939827"/>
              <a:gd name="connsiteX28" fmla="*/ 8622021 w 12192000"/>
              <a:gd name="connsiteY28" fmla="*/ 261028 h 4939827"/>
              <a:gd name="connsiteX29" fmla="*/ 8672650 w 12192000"/>
              <a:gd name="connsiteY29" fmla="*/ 254821 h 4939827"/>
              <a:gd name="connsiteX30" fmla="*/ 8785543 w 12192000"/>
              <a:gd name="connsiteY30" fmla="*/ 263406 h 4939827"/>
              <a:gd name="connsiteX31" fmla="*/ 8830588 w 12192000"/>
              <a:gd name="connsiteY31" fmla="*/ 265483 h 4939827"/>
              <a:gd name="connsiteX32" fmla="*/ 8905142 w 12192000"/>
              <a:gd name="connsiteY32" fmla="*/ 264958 h 4939827"/>
              <a:gd name="connsiteX33" fmla="*/ 8968582 w 12192000"/>
              <a:gd name="connsiteY33" fmla="*/ 262728 h 4939827"/>
              <a:gd name="connsiteX34" fmla="*/ 8972994 w 12192000"/>
              <a:gd name="connsiteY34" fmla="*/ 263284 h 4939827"/>
              <a:gd name="connsiteX35" fmla="*/ 9004605 w 12192000"/>
              <a:gd name="connsiteY35" fmla="*/ 258041 h 4939827"/>
              <a:gd name="connsiteX36" fmla="*/ 9016165 w 12192000"/>
              <a:gd name="connsiteY36" fmla="*/ 261258 h 4939827"/>
              <a:gd name="connsiteX37" fmla="*/ 9043297 w 12192000"/>
              <a:gd name="connsiteY37" fmla="*/ 281547 h 4939827"/>
              <a:gd name="connsiteX38" fmla="*/ 9048315 w 12192000"/>
              <a:gd name="connsiteY38" fmla="*/ 279264 h 4939827"/>
              <a:gd name="connsiteX39" fmla="*/ 9054706 w 12192000"/>
              <a:gd name="connsiteY39" fmla="*/ 278538 h 4939827"/>
              <a:gd name="connsiteX40" fmla="*/ 9070919 w 12192000"/>
              <a:gd name="connsiteY40" fmla="*/ 281810 h 4939827"/>
              <a:gd name="connsiteX41" fmla="*/ 9076813 w 12192000"/>
              <a:gd name="connsiteY41" fmla="*/ 283909 h 4939827"/>
              <a:gd name="connsiteX42" fmla="*/ 9085871 w 12192000"/>
              <a:gd name="connsiteY42" fmla="*/ 285133 h 4939827"/>
              <a:gd name="connsiteX43" fmla="*/ 9086159 w 12192000"/>
              <a:gd name="connsiteY43" fmla="*/ 284887 h 4939827"/>
              <a:gd name="connsiteX44" fmla="*/ 9134606 w 12192000"/>
              <a:gd name="connsiteY44" fmla="*/ 288168 h 4939827"/>
              <a:gd name="connsiteX45" fmla="*/ 9195590 w 12192000"/>
              <a:gd name="connsiteY45" fmla="*/ 279568 h 4939827"/>
              <a:gd name="connsiteX46" fmla="*/ 9219336 w 12192000"/>
              <a:gd name="connsiteY46" fmla="*/ 278133 h 4939827"/>
              <a:gd name="connsiteX47" fmla="*/ 9232362 w 12192000"/>
              <a:gd name="connsiteY47" fmla="*/ 275894 h 4939827"/>
              <a:gd name="connsiteX48" fmla="*/ 9283638 w 12192000"/>
              <a:gd name="connsiteY48" fmla="*/ 299924 h 4939827"/>
              <a:gd name="connsiteX49" fmla="*/ 9371484 w 12192000"/>
              <a:gd name="connsiteY49" fmla="*/ 329634 h 4939827"/>
              <a:gd name="connsiteX50" fmla="*/ 9404829 w 12192000"/>
              <a:gd name="connsiteY50" fmla="*/ 339038 h 4939827"/>
              <a:gd name="connsiteX51" fmla="*/ 9427021 w 12192000"/>
              <a:gd name="connsiteY51" fmla="*/ 358784 h 4939827"/>
              <a:gd name="connsiteX52" fmla="*/ 9670844 w 12192000"/>
              <a:gd name="connsiteY52" fmla="*/ 405128 h 4939827"/>
              <a:gd name="connsiteX53" fmla="*/ 9816083 w 12192000"/>
              <a:gd name="connsiteY53" fmla="*/ 416573 h 4939827"/>
              <a:gd name="connsiteX54" fmla="*/ 9936741 w 12192000"/>
              <a:gd name="connsiteY54" fmla="*/ 437044 h 4939827"/>
              <a:gd name="connsiteX55" fmla="*/ 10050093 w 12192000"/>
              <a:gd name="connsiteY55" fmla="*/ 443783 h 4939827"/>
              <a:gd name="connsiteX56" fmla="*/ 10130090 w 12192000"/>
              <a:gd name="connsiteY56" fmla="*/ 459520 h 4939827"/>
              <a:gd name="connsiteX57" fmla="*/ 10173456 w 12192000"/>
              <a:gd name="connsiteY57" fmla="*/ 457749 h 4939827"/>
              <a:gd name="connsiteX58" fmla="*/ 10218232 w 12192000"/>
              <a:gd name="connsiteY58" fmla="*/ 459820 h 4939827"/>
              <a:gd name="connsiteX59" fmla="*/ 10354176 w 12192000"/>
              <a:gd name="connsiteY59" fmla="*/ 471377 h 4939827"/>
              <a:gd name="connsiteX60" fmla="*/ 10430681 w 12192000"/>
              <a:gd name="connsiteY60" fmla="*/ 481226 h 4939827"/>
              <a:gd name="connsiteX61" fmla="*/ 10478169 w 12192000"/>
              <a:gd name="connsiteY61" fmla="*/ 481774 h 4939827"/>
              <a:gd name="connsiteX62" fmla="*/ 10540907 w 12192000"/>
              <a:gd name="connsiteY62" fmla="*/ 485607 h 4939827"/>
              <a:gd name="connsiteX63" fmla="*/ 10614941 w 12192000"/>
              <a:gd name="connsiteY63" fmla="*/ 487592 h 4939827"/>
              <a:gd name="connsiteX64" fmla="*/ 10674098 w 12192000"/>
              <a:gd name="connsiteY64" fmla="*/ 521656 h 4939827"/>
              <a:gd name="connsiteX65" fmla="*/ 10874834 w 12192000"/>
              <a:gd name="connsiteY65" fmla="*/ 574867 h 4939827"/>
              <a:gd name="connsiteX66" fmla="*/ 10944981 w 12192000"/>
              <a:gd name="connsiteY66" fmla="*/ 615042 h 4939827"/>
              <a:gd name="connsiteX67" fmla="*/ 11006376 w 12192000"/>
              <a:gd name="connsiteY67" fmla="*/ 645957 h 4939827"/>
              <a:gd name="connsiteX68" fmla="*/ 11076308 w 12192000"/>
              <a:gd name="connsiteY68" fmla="*/ 675698 h 4939827"/>
              <a:gd name="connsiteX69" fmla="*/ 11148789 w 12192000"/>
              <a:gd name="connsiteY69" fmla="*/ 685041 h 4939827"/>
              <a:gd name="connsiteX70" fmla="*/ 11249129 w 12192000"/>
              <a:gd name="connsiteY70" fmla="*/ 684218 h 4939827"/>
              <a:gd name="connsiteX71" fmla="*/ 11299915 w 12192000"/>
              <a:gd name="connsiteY71" fmla="*/ 692177 h 4939827"/>
              <a:gd name="connsiteX72" fmla="*/ 11386973 w 12192000"/>
              <a:gd name="connsiteY72" fmla="*/ 708209 h 4939827"/>
              <a:gd name="connsiteX73" fmla="*/ 11500105 w 12192000"/>
              <a:gd name="connsiteY73" fmla="*/ 735014 h 4939827"/>
              <a:gd name="connsiteX74" fmla="*/ 11621735 w 12192000"/>
              <a:gd name="connsiteY74" fmla="*/ 789584 h 4939827"/>
              <a:gd name="connsiteX75" fmla="*/ 11691200 w 12192000"/>
              <a:gd name="connsiteY75" fmla="*/ 867902 h 4939827"/>
              <a:gd name="connsiteX76" fmla="*/ 11819427 w 12192000"/>
              <a:gd name="connsiteY76" fmla="*/ 911634 h 4939827"/>
              <a:gd name="connsiteX77" fmla="*/ 11969720 w 12192000"/>
              <a:gd name="connsiteY77" fmla="*/ 964737 h 4939827"/>
              <a:gd name="connsiteX78" fmla="*/ 12055766 w 12192000"/>
              <a:gd name="connsiteY78" fmla="*/ 991268 h 4939827"/>
              <a:gd name="connsiteX79" fmla="*/ 12171539 w 12192000"/>
              <a:gd name="connsiteY79" fmla="*/ 995427 h 4939827"/>
              <a:gd name="connsiteX80" fmla="*/ 12187831 w 12192000"/>
              <a:gd name="connsiteY80" fmla="*/ 996580 h 4939827"/>
              <a:gd name="connsiteX81" fmla="*/ 12192000 w 12192000"/>
              <a:gd name="connsiteY81" fmla="*/ 996726 h 4939827"/>
              <a:gd name="connsiteX82" fmla="*/ 12192000 w 12192000"/>
              <a:gd name="connsiteY82" fmla="*/ 4939827 h 4939827"/>
              <a:gd name="connsiteX83" fmla="*/ 0 w 12192000"/>
              <a:gd name="connsiteY83" fmla="*/ 4939827 h 4939827"/>
              <a:gd name="connsiteX84" fmla="*/ 0 w 12192000"/>
              <a:gd name="connsiteY84" fmla="*/ 512043 h 4939827"/>
              <a:gd name="connsiteX85" fmla="*/ 7381 w 12192000"/>
              <a:gd name="connsiteY85" fmla="*/ 512580 h 4939827"/>
              <a:gd name="connsiteX86" fmla="*/ 100029 w 12192000"/>
              <a:gd name="connsiteY86" fmla="*/ 504758 h 4939827"/>
              <a:gd name="connsiteX87" fmla="*/ 155244 w 12192000"/>
              <a:gd name="connsiteY87" fmla="*/ 525130 h 4939827"/>
              <a:gd name="connsiteX88" fmla="*/ 254366 w 12192000"/>
              <a:gd name="connsiteY88" fmla="*/ 534449 h 4939827"/>
              <a:gd name="connsiteX89" fmla="*/ 447292 w 12192000"/>
              <a:gd name="connsiteY89" fmla="*/ 542725 h 4939827"/>
              <a:gd name="connsiteX90" fmla="*/ 628105 w 12192000"/>
              <a:gd name="connsiteY90" fmla="*/ 547853 h 4939827"/>
              <a:gd name="connsiteX91" fmla="*/ 783146 w 12192000"/>
              <a:gd name="connsiteY91" fmla="*/ 591799 h 4939827"/>
              <a:gd name="connsiteX92" fmla="*/ 1043676 w 12192000"/>
              <a:gd name="connsiteY92" fmla="*/ 591887 h 4939827"/>
              <a:gd name="connsiteX93" fmla="*/ 1281816 w 12192000"/>
              <a:gd name="connsiteY93" fmla="*/ 520946 h 4939827"/>
              <a:gd name="connsiteX94" fmla="*/ 1486347 w 12192000"/>
              <a:gd name="connsiteY94" fmla="*/ 487310 h 4939827"/>
              <a:gd name="connsiteX95" fmla="*/ 1568079 w 12192000"/>
              <a:gd name="connsiteY95" fmla="*/ 462531 h 4939827"/>
              <a:gd name="connsiteX96" fmla="*/ 1622516 w 12192000"/>
              <a:gd name="connsiteY96" fmla="*/ 466058 h 4939827"/>
              <a:gd name="connsiteX97" fmla="*/ 1655457 w 12192000"/>
              <a:gd name="connsiteY97" fmla="*/ 465359 h 4939827"/>
              <a:gd name="connsiteX98" fmla="*/ 1717454 w 12192000"/>
              <a:gd name="connsiteY98" fmla="*/ 417203 h 4939827"/>
              <a:gd name="connsiteX99" fmla="*/ 1913794 w 12192000"/>
              <a:gd name="connsiteY99" fmla="*/ 365255 h 4939827"/>
              <a:gd name="connsiteX100" fmla="*/ 2129762 w 12192000"/>
              <a:gd name="connsiteY100" fmla="*/ 367832 h 4939827"/>
              <a:gd name="connsiteX101" fmla="*/ 2376970 w 12192000"/>
              <a:gd name="connsiteY101" fmla="*/ 350129 h 4939827"/>
              <a:gd name="connsiteX102" fmla="*/ 2480155 w 12192000"/>
              <a:gd name="connsiteY102" fmla="*/ 359227 h 4939827"/>
              <a:gd name="connsiteX103" fmla="*/ 2586782 w 12192000"/>
              <a:gd name="connsiteY103" fmla="*/ 339352 h 4939827"/>
              <a:gd name="connsiteX104" fmla="*/ 2679617 w 12192000"/>
              <a:gd name="connsiteY104" fmla="*/ 305383 h 4939827"/>
              <a:gd name="connsiteX105" fmla="*/ 2788947 w 12192000"/>
              <a:gd name="connsiteY105" fmla="*/ 250375 h 4939827"/>
              <a:gd name="connsiteX106" fmla="*/ 2965530 w 12192000"/>
              <a:gd name="connsiteY106" fmla="*/ 245958 h 4939827"/>
              <a:gd name="connsiteX107" fmla="*/ 3103677 w 12192000"/>
              <a:gd name="connsiteY107" fmla="*/ 209527 h 4939827"/>
              <a:gd name="connsiteX108" fmla="*/ 3126759 w 12192000"/>
              <a:gd name="connsiteY108" fmla="*/ 211226 h 4939827"/>
              <a:gd name="connsiteX109" fmla="*/ 3164020 w 12192000"/>
              <a:gd name="connsiteY109" fmla="*/ 212779 h 4939827"/>
              <a:gd name="connsiteX110" fmla="*/ 3285019 w 12192000"/>
              <a:gd name="connsiteY110" fmla="*/ 220535 h 4939827"/>
              <a:gd name="connsiteX111" fmla="*/ 3365154 w 12192000"/>
              <a:gd name="connsiteY111" fmla="*/ 226416 h 4939827"/>
              <a:gd name="connsiteX112" fmla="*/ 3367507 w 12192000"/>
              <a:gd name="connsiteY112" fmla="*/ 225416 h 4939827"/>
              <a:gd name="connsiteX113" fmla="*/ 3387567 w 12192000"/>
              <a:gd name="connsiteY113" fmla="*/ 227103 h 4939827"/>
              <a:gd name="connsiteX114" fmla="*/ 3498001 w 12192000"/>
              <a:gd name="connsiteY114" fmla="*/ 231941 h 4939827"/>
              <a:gd name="connsiteX115" fmla="*/ 3561557 w 12192000"/>
              <a:gd name="connsiteY115" fmla="*/ 228095 h 4939827"/>
              <a:gd name="connsiteX116" fmla="*/ 3611920 w 12192000"/>
              <a:gd name="connsiteY116" fmla="*/ 218094 h 4939827"/>
              <a:gd name="connsiteX117" fmla="*/ 3620528 w 12192000"/>
              <a:gd name="connsiteY117" fmla="*/ 218788 h 4939827"/>
              <a:gd name="connsiteX118" fmla="*/ 3620766 w 12192000"/>
              <a:gd name="connsiteY118" fmla="*/ 218511 h 4939827"/>
              <a:gd name="connsiteX119" fmla="*/ 3629977 w 12192000"/>
              <a:gd name="connsiteY119" fmla="*/ 218664 h 4939827"/>
              <a:gd name="connsiteX120" fmla="*/ 3636217 w 12192000"/>
              <a:gd name="connsiteY120" fmla="*/ 220048 h 4939827"/>
              <a:gd name="connsiteX121" fmla="*/ 3709484 w 12192000"/>
              <a:gd name="connsiteY121" fmla="*/ 186927 h 4939827"/>
              <a:gd name="connsiteX122" fmla="*/ 3761342 w 12192000"/>
              <a:gd name="connsiteY122" fmla="*/ 177474 h 4939827"/>
              <a:gd name="connsiteX123" fmla="*/ 3799748 w 12192000"/>
              <a:gd name="connsiteY123" fmla="*/ 167154 h 4939827"/>
              <a:gd name="connsiteX124" fmla="*/ 3922756 w 12192000"/>
              <a:gd name="connsiteY124" fmla="*/ 194044 h 4939827"/>
              <a:gd name="connsiteX125" fmla="*/ 4028476 w 12192000"/>
              <a:gd name="connsiteY125" fmla="*/ 223679 h 4939827"/>
              <a:gd name="connsiteX126" fmla="*/ 4191582 w 12192000"/>
              <a:gd name="connsiteY126" fmla="*/ 238952 h 4939827"/>
              <a:gd name="connsiteX127" fmla="*/ 4251024 w 12192000"/>
              <a:gd name="connsiteY127" fmla="*/ 240874 h 4939827"/>
              <a:gd name="connsiteX128" fmla="*/ 4355275 w 12192000"/>
              <a:gd name="connsiteY128" fmla="*/ 260205 h 4939827"/>
              <a:gd name="connsiteX129" fmla="*/ 4423807 w 12192000"/>
              <a:gd name="connsiteY129" fmla="*/ 270366 h 4939827"/>
              <a:gd name="connsiteX130" fmla="*/ 4558432 w 12192000"/>
              <a:gd name="connsiteY130" fmla="*/ 269194 h 4939827"/>
              <a:gd name="connsiteX131" fmla="*/ 4635061 w 12192000"/>
              <a:gd name="connsiteY131" fmla="*/ 280682 h 4939827"/>
              <a:gd name="connsiteX132" fmla="*/ 4807427 w 12192000"/>
              <a:gd name="connsiteY132" fmla="*/ 276835 h 4939827"/>
              <a:gd name="connsiteX133" fmla="*/ 5028933 w 12192000"/>
              <a:gd name="connsiteY133" fmla="*/ 183887 h 4939827"/>
              <a:gd name="connsiteX134" fmla="*/ 5093642 w 12192000"/>
              <a:gd name="connsiteY134" fmla="*/ 177214 h 4939827"/>
              <a:gd name="connsiteX135" fmla="*/ 5102642 w 12192000"/>
              <a:gd name="connsiteY135" fmla="*/ 186816 h 4939827"/>
              <a:gd name="connsiteX136" fmla="*/ 5193590 w 12192000"/>
              <a:gd name="connsiteY136" fmla="*/ 156458 h 4939827"/>
              <a:gd name="connsiteX137" fmla="*/ 5323922 w 12192000"/>
              <a:gd name="connsiteY137" fmla="*/ 146332 h 4939827"/>
              <a:gd name="connsiteX138" fmla="*/ 5421860 w 12192000"/>
              <a:gd name="connsiteY138" fmla="*/ 167298 h 4939827"/>
              <a:gd name="connsiteX139" fmla="*/ 5476948 w 12192000"/>
              <a:gd name="connsiteY139" fmla="*/ 173249 h 4939827"/>
              <a:gd name="connsiteX140" fmla="*/ 5516842 w 12192000"/>
              <a:gd name="connsiteY140" fmla="*/ 184018 h 4939827"/>
              <a:gd name="connsiteX141" fmla="*/ 5619415 w 12192000"/>
              <a:gd name="connsiteY141" fmla="*/ 176781 h 4939827"/>
              <a:gd name="connsiteX142" fmla="*/ 5789867 w 12192000"/>
              <a:gd name="connsiteY142" fmla="*/ 150304 h 4939827"/>
              <a:gd name="connsiteX143" fmla="*/ 5825953 w 12192000"/>
              <a:gd name="connsiteY143" fmla="*/ 147907 h 4939827"/>
              <a:gd name="connsiteX144" fmla="*/ 5856168 w 12192000"/>
              <a:gd name="connsiteY144" fmla="*/ 158719 h 4939827"/>
              <a:gd name="connsiteX145" fmla="*/ 5862476 w 12192000"/>
              <a:gd name="connsiteY145" fmla="*/ 172447 h 4939827"/>
              <a:gd name="connsiteX146" fmla="*/ 5882195 w 12192000"/>
              <a:gd name="connsiteY146" fmla="*/ 173195 h 4939827"/>
              <a:gd name="connsiteX147" fmla="*/ 5952585 w 12192000"/>
              <a:gd name="connsiteY147" fmla="*/ 161012 h 4939827"/>
              <a:gd name="connsiteX148" fmla="*/ 6001964 w 12192000"/>
              <a:gd name="connsiteY148" fmla="*/ 154786 h 4939827"/>
              <a:gd name="connsiteX149" fmla="*/ 6184207 w 12192000"/>
              <a:gd name="connsiteY149" fmla="*/ 132658 h 4939827"/>
              <a:gd name="connsiteX150" fmla="*/ 6415830 w 12192000"/>
              <a:gd name="connsiteY150" fmla="*/ 136006 h 4939827"/>
              <a:gd name="connsiteX151" fmla="*/ 6756965 w 12192000"/>
              <a:gd name="connsiteY151" fmla="*/ 57636 h 4939827"/>
              <a:gd name="connsiteX152" fmla="*/ 6819400 w 12192000"/>
              <a:gd name="connsiteY152" fmla="*/ 30742 h 4939827"/>
              <a:gd name="connsiteX153" fmla="*/ 6986370 w 12192000"/>
              <a:gd name="connsiteY153" fmla="*/ 12659 h 4939827"/>
              <a:gd name="connsiteX154" fmla="*/ 6989536 w 12192000"/>
              <a:gd name="connsiteY154" fmla="*/ 14528 h 4939827"/>
              <a:gd name="connsiteX155" fmla="*/ 7015933 w 12192000"/>
              <a:gd name="connsiteY155" fmla="*/ 9653 h 4939827"/>
              <a:gd name="connsiteX156" fmla="*/ 7020592 w 12192000"/>
              <a:gd name="connsiteY156" fmla="*/ 1651 h 4939827"/>
              <a:gd name="connsiteX157" fmla="*/ 7025905 w 12192000"/>
              <a:gd name="connsiteY15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58681 w 12192000"/>
              <a:gd name="connsiteY16" fmla="*/ 219431 h 4939827"/>
              <a:gd name="connsiteX17" fmla="*/ 8126175 w 12192000"/>
              <a:gd name="connsiteY17" fmla="*/ 240005 h 4939827"/>
              <a:gd name="connsiteX18" fmla="*/ 8281371 w 12192000"/>
              <a:gd name="connsiteY18" fmla="*/ 256875 h 4939827"/>
              <a:gd name="connsiteX19" fmla="*/ 8381609 w 12192000"/>
              <a:gd name="connsiteY19" fmla="*/ 240618 h 4939827"/>
              <a:gd name="connsiteX20" fmla="*/ 8406759 w 12192000"/>
              <a:gd name="connsiteY20" fmla="*/ 232517 h 4939827"/>
              <a:gd name="connsiteX21" fmla="*/ 8426506 w 12192000"/>
              <a:gd name="connsiteY21" fmla="*/ 241842 h 4939827"/>
              <a:gd name="connsiteX22" fmla="*/ 8427949 w 12192000"/>
              <a:gd name="connsiteY22" fmla="*/ 240981 h 4939827"/>
              <a:gd name="connsiteX23" fmla="*/ 8441468 w 12192000"/>
              <a:gd name="connsiteY23" fmla="*/ 241157 h 4939827"/>
              <a:gd name="connsiteX24" fmla="*/ 8565757 w 12192000"/>
              <a:gd name="connsiteY24" fmla="*/ 255317 h 4939827"/>
              <a:gd name="connsiteX25" fmla="*/ 8573171 w 12192000"/>
              <a:gd name="connsiteY25" fmla="*/ 258426 h 4939827"/>
              <a:gd name="connsiteX26" fmla="*/ 8573548 w 12192000"/>
              <a:gd name="connsiteY26" fmla="*/ 258241 h 4939827"/>
              <a:gd name="connsiteX27" fmla="*/ 8622021 w 12192000"/>
              <a:gd name="connsiteY27" fmla="*/ 261028 h 4939827"/>
              <a:gd name="connsiteX28" fmla="*/ 8672650 w 12192000"/>
              <a:gd name="connsiteY28" fmla="*/ 254821 h 4939827"/>
              <a:gd name="connsiteX29" fmla="*/ 8785543 w 12192000"/>
              <a:gd name="connsiteY29" fmla="*/ 263406 h 4939827"/>
              <a:gd name="connsiteX30" fmla="*/ 8830588 w 12192000"/>
              <a:gd name="connsiteY30" fmla="*/ 265483 h 4939827"/>
              <a:gd name="connsiteX31" fmla="*/ 8905142 w 12192000"/>
              <a:gd name="connsiteY31" fmla="*/ 264958 h 4939827"/>
              <a:gd name="connsiteX32" fmla="*/ 8968582 w 12192000"/>
              <a:gd name="connsiteY32" fmla="*/ 262728 h 4939827"/>
              <a:gd name="connsiteX33" fmla="*/ 8972994 w 12192000"/>
              <a:gd name="connsiteY33" fmla="*/ 263284 h 4939827"/>
              <a:gd name="connsiteX34" fmla="*/ 9004605 w 12192000"/>
              <a:gd name="connsiteY34" fmla="*/ 258041 h 4939827"/>
              <a:gd name="connsiteX35" fmla="*/ 9016165 w 12192000"/>
              <a:gd name="connsiteY35" fmla="*/ 261258 h 4939827"/>
              <a:gd name="connsiteX36" fmla="*/ 9043297 w 12192000"/>
              <a:gd name="connsiteY36" fmla="*/ 281547 h 4939827"/>
              <a:gd name="connsiteX37" fmla="*/ 9048315 w 12192000"/>
              <a:gd name="connsiteY37" fmla="*/ 279264 h 4939827"/>
              <a:gd name="connsiteX38" fmla="*/ 9054706 w 12192000"/>
              <a:gd name="connsiteY38" fmla="*/ 278538 h 4939827"/>
              <a:gd name="connsiteX39" fmla="*/ 9070919 w 12192000"/>
              <a:gd name="connsiteY39" fmla="*/ 281810 h 4939827"/>
              <a:gd name="connsiteX40" fmla="*/ 9076813 w 12192000"/>
              <a:gd name="connsiteY40" fmla="*/ 283909 h 4939827"/>
              <a:gd name="connsiteX41" fmla="*/ 9085871 w 12192000"/>
              <a:gd name="connsiteY41" fmla="*/ 285133 h 4939827"/>
              <a:gd name="connsiteX42" fmla="*/ 9086159 w 12192000"/>
              <a:gd name="connsiteY42" fmla="*/ 284887 h 4939827"/>
              <a:gd name="connsiteX43" fmla="*/ 9134606 w 12192000"/>
              <a:gd name="connsiteY43" fmla="*/ 288168 h 4939827"/>
              <a:gd name="connsiteX44" fmla="*/ 9195590 w 12192000"/>
              <a:gd name="connsiteY44" fmla="*/ 279568 h 4939827"/>
              <a:gd name="connsiteX45" fmla="*/ 9219336 w 12192000"/>
              <a:gd name="connsiteY45" fmla="*/ 278133 h 4939827"/>
              <a:gd name="connsiteX46" fmla="*/ 9232362 w 12192000"/>
              <a:gd name="connsiteY46" fmla="*/ 275894 h 4939827"/>
              <a:gd name="connsiteX47" fmla="*/ 9283638 w 12192000"/>
              <a:gd name="connsiteY47" fmla="*/ 299924 h 4939827"/>
              <a:gd name="connsiteX48" fmla="*/ 9371484 w 12192000"/>
              <a:gd name="connsiteY48" fmla="*/ 329634 h 4939827"/>
              <a:gd name="connsiteX49" fmla="*/ 9404829 w 12192000"/>
              <a:gd name="connsiteY49" fmla="*/ 339038 h 4939827"/>
              <a:gd name="connsiteX50" fmla="*/ 9427021 w 12192000"/>
              <a:gd name="connsiteY50" fmla="*/ 358784 h 4939827"/>
              <a:gd name="connsiteX51" fmla="*/ 9670844 w 12192000"/>
              <a:gd name="connsiteY51" fmla="*/ 405128 h 4939827"/>
              <a:gd name="connsiteX52" fmla="*/ 9816083 w 12192000"/>
              <a:gd name="connsiteY52" fmla="*/ 416573 h 4939827"/>
              <a:gd name="connsiteX53" fmla="*/ 9936741 w 12192000"/>
              <a:gd name="connsiteY53" fmla="*/ 437044 h 4939827"/>
              <a:gd name="connsiteX54" fmla="*/ 10050093 w 12192000"/>
              <a:gd name="connsiteY54" fmla="*/ 443783 h 4939827"/>
              <a:gd name="connsiteX55" fmla="*/ 10130090 w 12192000"/>
              <a:gd name="connsiteY55" fmla="*/ 459520 h 4939827"/>
              <a:gd name="connsiteX56" fmla="*/ 10173456 w 12192000"/>
              <a:gd name="connsiteY56" fmla="*/ 457749 h 4939827"/>
              <a:gd name="connsiteX57" fmla="*/ 10218232 w 12192000"/>
              <a:gd name="connsiteY57" fmla="*/ 459820 h 4939827"/>
              <a:gd name="connsiteX58" fmla="*/ 10354176 w 12192000"/>
              <a:gd name="connsiteY58" fmla="*/ 471377 h 4939827"/>
              <a:gd name="connsiteX59" fmla="*/ 10430681 w 12192000"/>
              <a:gd name="connsiteY59" fmla="*/ 481226 h 4939827"/>
              <a:gd name="connsiteX60" fmla="*/ 10478169 w 12192000"/>
              <a:gd name="connsiteY60" fmla="*/ 481774 h 4939827"/>
              <a:gd name="connsiteX61" fmla="*/ 10540907 w 12192000"/>
              <a:gd name="connsiteY61" fmla="*/ 485607 h 4939827"/>
              <a:gd name="connsiteX62" fmla="*/ 10614941 w 12192000"/>
              <a:gd name="connsiteY62" fmla="*/ 487592 h 4939827"/>
              <a:gd name="connsiteX63" fmla="*/ 10674098 w 12192000"/>
              <a:gd name="connsiteY63" fmla="*/ 521656 h 4939827"/>
              <a:gd name="connsiteX64" fmla="*/ 10874834 w 12192000"/>
              <a:gd name="connsiteY64" fmla="*/ 574867 h 4939827"/>
              <a:gd name="connsiteX65" fmla="*/ 10944981 w 12192000"/>
              <a:gd name="connsiteY65" fmla="*/ 615042 h 4939827"/>
              <a:gd name="connsiteX66" fmla="*/ 11006376 w 12192000"/>
              <a:gd name="connsiteY66" fmla="*/ 645957 h 4939827"/>
              <a:gd name="connsiteX67" fmla="*/ 11076308 w 12192000"/>
              <a:gd name="connsiteY67" fmla="*/ 675698 h 4939827"/>
              <a:gd name="connsiteX68" fmla="*/ 11148789 w 12192000"/>
              <a:gd name="connsiteY68" fmla="*/ 685041 h 4939827"/>
              <a:gd name="connsiteX69" fmla="*/ 11249129 w 12192000"/>
              <a:gd name="connsiteY69" fmla="*/ 684218 h 4939827"/>
              <a:gd name="connsiteX70" fmla="*/ 11299915 w 12192000"/>
              <a:gd name="connsiteY70" fmla="*/ 692177 h 4939827"/>
              <a:gd name="connsiteX71" fmla="*/ 11386973 w 12192000"/>
              <a:gd name="connsiteY71" fmla="*/ 708209 h 4939827"/>
              <a:gd name="connsiteX72" fmla="*/ 11500105 w 12192000"/>
              <a:gd name="connsiteY72" fmla="*/ 735014 h 4939827"/>
              <a:gd name="connsiteX73" fmla="*/ 11621735 w 12192000"/>
              <a:gd name="connsiteY73" fmla="*/ 789584 h 4939827"/>
              <a:gd name="connsiteX74" fmla="*/ 11691200 w 12192000"/>
              <a:gd name="connsiteY74" fmla="*/ 867902 h 4939827"/>
              <a:gd name="connsiteX75" fmla="*/ 11819427 w 12192000"/>
              <a:gd name="connsiteY75" fmla="*/ 911634 h 4939827"/>
              <a:gd name="connsiteX76" fmla="*/ 11969720 w 12192000"/>
              <a:gd name="connsiteY76" fmla="*/ 964737 h 4939827"/>
              <a:gd name="connsiteX77" fmla="*/ 12055766 w 12192000"/>
              <a:gd name="connsiteY77" fmla="*/ 991268 h 4939827"/>
              <a:gd name="connsiteX78" fmla="*/ 12171539 w 12192000"/>
              <a:gd name="connsiteY78" fmla="*/ 995427 h 4939827"/>
              <a:gd name="connsiteX79" fmla="*/ 12187831 w 12192000"/>
              <a:gd name="connsiteY79" fmla="*/ 996580 h 4939827"/>
              <a:gd name="connsiteX80" fmla="*/ 12192000 w 12192000"/>
              <a:gd name="connsiteY80" fmla="*/ 996726 h 4939827"/>
              <a:gd name="connsiteX81" fmla="*/ 12192000 w 12192000"/>
              <a:gd name="connsiteY81" fmla="*/ 4939827 h 4939827"/>
              <a:gd name="connsiteX82" fmla="*/ 0 w 12192000"/>
              <a:gd name="connsiteY82" fmla="*/ 4939827 h 4939827"/>
              <a:gd name="connsiteX83" fmla="*/ 0 w 12192000"/>
              <a:gd name="connsiteY83" fmla="*/ 512043 h 4939827"/>
              <a:gd name="connsiteX84" fmla="*/ 7381 w 12192000"/>
              <a:gd name="connsiteY84" fmla="*/ 512580 h 4939827"/>
              <a:gd name="connsiteX85" fmla="*/ 100029 w 12192000"/>
              <a:gd name="connsiteY85" fmla="*/ 504758 h 4939827"/>
              <a:gd name="connsiteX86" fmla="*/ 155244 w 12192000"/>
              <a:gd name="connsiteY86" fmla="*/ 525130 h 4939827"/>
              <a:gd name="connsiteX87" fmla="*/ 254366 w 12192000"/>
              <a:gd name="connsiteY87" fmla="*/ 534449 h 4939827"/>
              <a:gd name="connsiteX88" fmla="*/ 447292 w 12192000"/>
              <a:gd name="connsiteY88" fmla="*/ 542725 h 4939827"/>
              <a:gd name="connsiteX89" fmla="*/ 628105 w 12192000"/>
              <a:gd name="connsiteY89" fmla="*/ 547853 h 4939827"/>
              <a:gd name="connsiteX90" fmla="*/ 783146 w 12192000"/>
              <a:gd name="connsiteY90" fmla="*/ 591799 h 4939827"/>
              <a:gd name="connsiteX91" fmla="*/ 1043676 w 12192000"/>
              <a:gd name="connsiteY91" fmla="*/ 591887 h 4939827"/>
              <a:gd name="connsiteX92" fmla="*/ 1281816 w 12192000"/>
              <a:gd name="connsiteY92" fmla="*/ 520946 h 4939827"/>
              <a:gd name="connsiteX93" fmla="*/ 1486347 w 12192000"/>
              <a:gd name="connsiteY93" fmla="*/ 487310 h 4939827"/>
              <a:gd name="connsiteX94" fmla="*/ 1568079 w 12192000"/>
              <a:gd name="connsiteY94" fmla="*/ 462531 h 4939827"/>
              <a:gd name="connsiteX95" fmla="*/ 1622516 w 12192000"/>
              <a:gd name="connsiteY95" fmla="*/ 466058 h 4939827"/>
              <a:gd name="connsiteX96" fmla="*/ 1655457 w 12192000"/>
              <a:gd name="connsiteY96" fmla="*/ 465359 h 4939827"/>
              <a:gd name="connsiteX97" fmla="*/ 1717454 w 12192000"/>
              <a:gd name="connsiteY97" fmla="*/ 417203 h 4939827"/>
              <a:gd name="connsiteX98" fmla="*/ 1913794 w 12192000"/>
              <a:gd name="connsiteY98" fmla="*/ 365255 h 4939827"/>
              <a:gd name="connsiteX99" fmla="*/ 2129762 w 12192000"/>
              <a:gd name="connsiteY99" fmla="*/ 367832 h 4939827"/>
              <a:gd name="connsiteX100" fmla="*/ 2376970 w 12192000"/>
              <a:gd name="connsiteY100" fmla="*/ 350129 h 4939827"/>
              <a:gd name="connsiteX101" fmla="*/ 2480155 w 12192000"/>
              <a:gd name="connsiteY101" fmla="*/ 359227 h 4939827"/>
              <a:gd name="connsiteX102" fmla="*/ 2586782 w 12192000"/>
              <a:gd name="connsiteY102" fmla="*/ 339352 h 4939827"/>
              <a:gd name="connsiteX103" fmla="*/ 2679617 w 12192000"/>
              <a:gd name="connsiteY103" fmla="*/ 305383 h 4939827"/>
              <a:gd name="connsiteX104" fmla="*/ 2788947 w 12192000"/>
              <a:gd name="connsiteY104" fmla="*/ 250375 h 4939827"/>
              <a:gd name="connsiteX105" fmla="*/ 2965530 w 12192000"/>
              <a:gd name="connsiteY105" fmla="*/ 245958 h 4939827"/>
              <a:gd name="connsiteX106" fmla="*/ 3103677 w 12192000"/>
              <a:gd name="connsiteY106" fmla="*/ 209527 h 4939827"/>
              <a:gd name="connsiteX107" fmla="*/ 3126759 w 12192000"/>
              <a:gd name="connsiteY107" fmla="*/ 211226 h 4939827"/>
              <a:gd name="connsiteX108" fmla="*/ 3164020 w 12192000"/>
              <a:gd name="connsiteY108" fmla="*/ 212779 h 4939827"/>
              <a:gd name="connsiteX109" fmla="*/ 3285019 w 12192000"/>
              <a:gd name="connsiteY109" fmla="*/ 220535 h 4939827"/>
              <a:gd name="connsiteX110" fmla="*/ 3365154 w 12192000"/>
              <a:gd name="connsiteY110" fmla="*/ 226416 h 4939827"/>
              <a:gd name="connsiteX111" fmla="*/ 3367507 w 12192000"/>
              <a:gd name="connsiteY111" fmla="*/ 225416 h 4939827"/>
              <a:gd name="connsiteX112" fmla="*/ 3387567 w 12192000"/>
              <a:gd name="connsiteY112" fmla="*/ 227103 h 4939827"/>
              <a:gd name="connsiteX113" fmla="*/ 3498001 w 12192000"/>
              <a:gd name="connsiteY113" fmla="*/ 231941 h 4939827"/>
              <a:gd name="connsiteX114" fmla="*/ 3561557 w 12192000"/>
              <a:gd name="connsiteY114" fmla="*/ 228095 h 4939827"/>
              <a:gd name="connsiteX115" fmla="*/ 3611920 w 12192000"/>
              <a:gd name="connsiteY115" fmla="*/ 218094 h 4939827"/>
              <a:gd name="connsiteX116" fmla="*/ 3620528 w 12192000"/>
              <a:gd name="connsiteY116" fmla="*/ 218788 h 4939827"/>
              <a:gd name="connsiteX117" fmla="*/ 3620766 w 12192000"/>
              <a:gd name="connsiteY117" fmla="*/ 218511 h 4939827"/>
              <a:gd name="connsiteX118" fmla="*/ 3629977 w 12192000"/>
              <a:gd name="connsiteY118" fmla="*/ 218664 h 4939827"/>
              <a:gd name="connsiteX119" fmla="*/ 3636217 w 12192000"/>
              <a:gd name="connsiteY119" fmla="*/ 220048 h 4939827"/>
              <a:gd name="connsiteX120" fmla="*/ 3709484 w 12192000"/>
              <a:gd name="connsiteY120" fmla="*/ 186927 h 4939827"/>
              <a:gd name="connsiteX121" fmla="*/ 3761342 w 12192000"/>
              <a:gd name="connsiteY121" fmla="*/ 177474 h 4939827"/>
              <a:gd name="connsiteX122" fmla="*/ 3799748 w 12192000"/>
              <a:gd name="connsiteY122" fmla="*/ 167154 h 4939827"/>
              <a:gd name="connsiteX123" fmla="*/ 3922756 w 12192000"/>
              <a:gd name="connsiteY123" fmla="*/ 194044 h 4939827"/>
              <a:gd name="connsiteX124" fmla="*/ 4028476 w 12192000"/>
              <a:gd name="connsiteY124" fmla="*/ 223679 h 4939827"/>
              <a:gd name="connsiteX125" fmla="*/ 4191582 w 12192000"/>
              <a:gd name="connsiteY125" fmla="*/ 238952 h 4939827"/>
              <a:gd name="connsiteX126" fmla="*/ 4251024 w 12192000"/>
              <a:gd name="connsiteY126" fmla="*/ 240874 h 4939827"/>
              <a:gd name="connsiteX127" fmla="*/ 4355275 w 12192000"/>
              <a:gd name="connsiteY127" fmla="*/ 260205 h 4939827"/>
              <a:gd name="connsiteX128" fmla="*/ 4423807 w 12192000"/>
              <a:gd name="connsiteY128" fmla="*/ 270366 h 4939827"/>
              <a:gd name="connsiteX129" fmla="*/ 4558432 w 12192000"/>
              <a:gd name="connsiteY129" fmla="*/ 269194 h 4939827"/>
              <a:gd name="connsiteX130" fmla="*/ 4635061 w 12192000"/>
              <a:gd name="connsiteY130" fmla="*/ 280682 h 4939827"/>
              <a:gd name="connsiteX131" fmla="*/ 4807427 w 12192000"/>
              <a:gd name="connsiteY131" fmla="*/ 276835 h 4939827"/>
              <a:gd name="connsiteX132" fmla="*/ 5028933 w 12192000"/>
              <a:gd name="connsiteY132" fmla="*/ 183887 h 4939827"/>
              <a:gd name="connsiteX133" fmla="*/ 5093642 w 12192000"/>
              <a:gd name="connsiteY133" fmla="*/ 177214 h 4939827"/>
              <a:gd name="connsiteX134" fmla="*/ 5102642 w 12192000"/>
              <a:gd name="connsiteY134" fmla="*/ 186816 h 4939827"/>
              <a:gd name="connsiteX135" fmla="*/ 5193590 w 12192000"/>
              <a:gd name="connsiteY135" fmla="*/ 156458 h 4939827"/>
              <a:gd name="connsiteX136" fmla="*/ 5323922 w 12192000"/>
              <a:gd name="connsiteY136" fmla="*/ 146332 h 4939827"/>
              <a:gd name="connsiteX137" fmla="*/ 5421860 w 12192000"/>
              <a:gd name="connsiteY137" fmla="*/ 167298 h 4939827"/>
              <a:gd name="connsiteX138" fmla="*/ 5476948 w 12192000"/>
              <a:gd name="connsiteY138" fmla="*/ 173249 h 4939827"/>
              <a:gd name="connsiteX139" fmla="*/ 5516842 w 12192000"/>
              <a:gd name="connsiteY139" fmla="*/ 184018 h 4939827"/>
              <a:gd name="connsiteX140" fmla="*/ 5619415 w 12192000"/>
              <a:gd name="connsiteY140" fmla="*/ 176781 h 4939827"/>
              <a:gd name="connsiteX141" fmla="*/ 5789867 w 12192000"/>
              <a:gd name="connsiteY141" fmla="*/ 150304 h 4939827"/>
              <a:gd name="connsiteX142" fmla="*/ 5825953 w 12192000"/>
              <a:gd name="connsiteY142" fmla="*/ 147907 h 4939827"/>
              <a:gd name="connsiteX143" fmla="*/ 5856168 w 12192000"/>
              <a:gd name="connsiteY143" fmla="*/ 158719 h 4939827"/>
              <a:gd name="connsiteX144" fmla="*/ 5862476 w 12192000"/>
              <a:gd name="connsiteY144" fmla="*/ 172447 h 4939827"/>
              <a:gd name="connsiteX145" fmla="*/ 5882195 w 12192000"/>
              <a:gd name="connsiteY145" fmla="*/ 173195 h 4939827"/>
              <a:gd name="connsiteX146" fmla="*/ 5952585 w 12192000"/>
              <a:gd name="connsiteY146" fmla="*/ 161012 h 4939827"/>
              <a:gd name="connsiteX147" fmla="*/ 6001964 w 12192000"/>
              <a:gd name="connsiteY147" fmla="*/ 154786 h 4939827"/>
              <a:gd name="connsiteX148" fmla="*/ 6184207 w 12192000"/>
              <a:gd name="connsiteY148" fmla="*/ 132658 h 4939827"/>
              <a:gd name="connsiteX149" fmla="*/ 6415830 w 12192000"/>
              <a:gd name="connsiteY149" fmla="*/ 136006 h 4939827"/>
              <a:gd name="connsiteX150" fmla="*/ 6756965 w 12192000"/>
              <a:gd name="connsiteY150" fmla="*/ 57636 h 4939827"/>
              <a:gd name="connsiteX151" fmla="*/ 6819400 w 12192000"/>
              <a:gd name="connsiteY151" fmla="*/ 30742 h 4939827"/>
              <a:gd name="connsiteX152" fmla="*/ 6986370 w 12192000"/>
              <a:gd name="connsiteY152" fmla="*/ 12659 h 4939827"/>
              <a:gd name="connsiteX153" fmla="*/ 6989536 w 12192000"/>
              <a:gd name="connsiteY153" fmla="*/ 14528 h 4939827"/>
              <a:gd name="connsiteX154" fmla="*/ 7015933 w 12192000"/>
              <a:gd name="connsiteY154" fmla="*/ 9653 h 4939827"/>
              <a:gd name="connsiteX155" fmla="*/ 7020592 w 12192000"/>
              <a:gd name="connsiteY155" fmla="*/ 1651 h 4939827"/>
              <a:gd name="connsiteX156" fmla="*/ 7025905 w 12192000"/>
              <a:gd name="connsiteY156" fmla="*/ 0 h 4939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12192000" h="4939827">
                <a:moveTo>
                  <a:pt x="7025905" y="0"/>
                </a:moveTo>
                <a:lnTo>
                  <a:pt x="7032579" y="2808"/>
                </a:lnTo>
                <a:cubicBezTo>
                  <a:pt x="7044119" y="6590"/>
                  <a:pt x="7059062" y="10207"/>
                  <a:pt x="7079505" y="12971"/>
                </a:cubicBezTo>
                <a:cubicBezTo>
                  <a:pt x="7111522" y="10537"/>
                  <a:pt x="7122591" y="11519"/>
                  <a:pt x="7158791" y="12462"/>
                </a:cubicBezTo>
                <a:lnTo>
                  <a:pt x="7233338" y="24846"/>
                </a:lnTo>
                <a:cubicBezTo>
                  <a:pt x="7247177" y="23787"/>
                  <a:pt x="7254856" y="25962"/>
                  <a:pt x="7259791" y="29557"/>
                </a:cubicBezTo>
                <a:lnTo>
                  <a:pt x="7263923" y="35029"/>
                </a:lnTo>
                <a:lnTo>
                  <a:pt x="7281549" y="39654"/>
                </a:lnTo>
                <a:lnTo>
                  <a:pt x="7374735" y="65326"/>
                </a:lnTo>
                <a:lnTo>
                  <a:pt x="7376078" y="63849"/>
                </a:lnTo>
                <a:lnTo>
                  <a:pt x="7402026" y="60308"/>
                </a:lnTo>
                <a:lnTo>
                  <a:pt x="7415091" y="77403"/>
                </a:lnTo>
                <a:cubicBezTo>
                  <a:pt x="7421672" y="79965"/>
                  <a:pt x="7475806" y="92960"/>
                  <a:pt x="7488682" y="83440"/>
                </a:cubicBezTo>
                <a:cubicBezTo>
                  <a:pt x="7541625" y="94782"/>
                  <a:pt x="7683214" y="133614"/>
                  <a:pt x="7732750" y="145456"/>
                </a:cubicBezTo>
                <a:cubicBezTo>
                  <a:pt x="7748318" y="162765"/>
                  <a:pt x="7764581" y="171696"/>
                  <a:pt x="7785900" y="154493"/>
                </a:cubicBezTo>
                <a:cubicBezTo>
                  <a:pt x="7822539" y="158614"/>
                  <a:pt x="7915312" y="166523"/>
                  <a:pt x="7952584" y="170181"/>
                </a:cubicBezTo>
                <a:cubicBezTo>
                  <a:pt x="7998047" y="181004"/>
                  <a:pt x="8029749" y="207794"/>
                  <a:pt x="8058681" y="219431"/>
                </a:cubicBezTo>
                <a:cubicBezTo>
                  <a:pt x="8095466" y="185885"/>
                  <a:pt x="8090835" y="241759"/>
                  <a:pt x="8126175" y="240005"/>
                </a:cubicBezTo>
                <a:cubicBezTo>
                  <a:pt x="8163290" y="246246"/>
                  <a:pt x="8238799" y="256773"/>
                  <a:pt x="8281371" y="256875"/>
                </a:cubicBezTo>
                <a:cubicBezTo>
                  <a:pt x="8313651" y="251026"/>
                  <a:pt x="8346882" y="248570"/>
                  <a:pt x="8381609" y="240618"/>
                </a:cubicBezTo>
                <a:lnTo>
                  <a:pt x="8406759" y="232517"/>
                </a:lnTo>
                <a:lnTo>
                  <a:pt x="8426506" y="241842"/>
                </a:lnTo>
                <a:lnTo>
                  <a:pt x="8427949" y="240981"/>
                </a:lnTo>
                <a:cubicBezTo>
                  <a:pt x="8431925" y="239458"/>
                  <a:pt x="8436260" y="239096"/>
                  <a:pt x="8441468" y="241157"/>
                </a:cubicBezTo>
                <a:lnTo>
                  <a:pt x="8565757" y="255317"/>
                </a:lnTo>
                <a:lnTo>
                  <a:pt x="8573171" y="258426"/>
                </a:lnTo>
                <a:lnTo>
                  <a:pt x="8573548" y="258241"/>
                </a:lnTo>
                <a:cubicBezTo>
                  <a:pt x="8575650" y="258391"/>
                  <a:pt x="8618469" y="259217"/>
                  <a:pt x="8622021" y="261028"/>
                </a:cubicBezTo>
                <a:lnTo>
                  <a:pt x="8672650" y="254821"/>
                </a:lnTo>
                <a:cubicBezTo>
                  <a:pt x="8716151" y="260353"/>
                  <a:pt x="8748971" y="243487"/>
                  <a:pt x="8785543" y="263406"/>
                </a:cubicBezTo>
                <a:cubicBezTo>
                  <a:pt x="8826293" y="268498"/>
                  <a:pt x="8797654" y="254573"/>
                  <a:pt x="8830588" y="265483"/>
                </a:cubicBezTo>
                <a:cubicBezTo>
                  <a:pt x="8849202" y="267272"/>
                  <a:pt x="8877544" y="266277"/>
                  <a:pt x="8905142" y="264958"/>
                </a:cubicBezTo>
                <a:lnTo>
                  <a:pt x="8968582" y="262728"/>
                </a:lnTo>
                <a:lnTo>
                  <a:pt x="8972994" y="263284"/>
                </a:lnTo>
                <a:lnTo>
                  <a:pt x="9004605" y="258041"/>
                </a:lnTo>
                <a:lnTo>
                  <a:pt x="9016165" y="261258"/>
                </a:lnTo>
                <a:cubicBezTo>
                  <a:pt x="9028775" y="267579"/>
                  <a:pt x="9039083" y="277488"/>
                  <a:pt x="9043297" y="281547"/>
                </a:cubicBezTo>
                <a:lnTo>
                  <a:pt x="9048315" y="279264"/>
                </a:lnTo>
                <a:lnTo>
                  <a:pt x="9054706" y="278538"/>
                </a:lnTo>
                <a:lnTo>
                  <a:pt x="9070919" y="281810"/>
                </a:lnTo>
                <a:lnTo>
                  <a:pt x="9076813" y="283909"/>
                </a:lnTo>
                <a:cubicBezTo>
                  <a:pt x="9080948" y="285030"/>
                  <a:pt x="9083794" y="285362"/>
                  <a:pt x="9085871" y="285133"/>
                </a:cubicBezTo>
                <a:lnTo>
                  <a:pt x="9086159" y="284887"/>
                </a:lnTo>
                <a:lnTo>
                  <a:pt x="9134606" y="288168"/>
                </a:lnTo>
                <a:cubicBezTo>
                  <a:pt x="9149441" y="274272"/>
                  <a:pt x="9194106" y="309414"/>
                  <a:pt x="9195590" y="279568"/>
                </a:cubicBezTo>
                <a:cubicBezTo>
                  <a:pt x="9212898" y="284479"/>
                  <a:pt x="9220866" y="298055"/>
                  <a:pt x="9219336" y="278133"/>
                </a:cubicBezTo>
                <a:cubicBezTo>
                  <a:pt x="9225159" y="279201"/>
                  <a:pt x="9229164" y="278078"/>
                  <a:pt x="9232362" y="275894"/>
                </a:cubicBezTo>
                <a:lnTo>
                  <a:pt x="9283638" y="299924"/>
                </a:lnTo>
                <a:lnTo>
                  <a:pt x="9371484" y="329634"/>
                </a:lnTo>
                <a:lnTo>
                  <a:pt x="9404829" y="339038"/>
                </a:lnTo>
                <a:lnTo>
                  <a:pt x="9427021" y="358784"/>
                </a:lnTo>
                <a:cubicBezTo>
                  <a:pt x="9500124" y="364086"/>
                  <a:pt x="9604652" y="390635"/>
                  <a:pt x="9670844" y="405128"/>
                </a:cubicBezTo>
                <a:cubicBezTo>
                  <a:pt x="9688531" y="417998"/>
                  <a:pt x="9762277" y="426463"/>
                  <a:pt x="9816083" y="416573"/>
                </a:cubicBezTo>
                <a:lnTo>
                  <a:pt x="9936741" y="437044"/>
                </a:lnTo>
                <a:cubicBezTo>
                  <a:pt x="9978091" y="447025"/>
                  <a:pt x="10008641" y="443705"/>
                  <a:pt x="10050093" y="443783"/>
                </a:cubicBezTo>
                <a:cubicBezTo>
                  <a:pt x="10074709" y="448779"/>
                  <a:pt x="10088915" y="449258"/>
                  <a:pt x="10130090" y="459520"/>
                </a:cubicBezTo>
                <a:cubicBezTo>
                  <a:pt x="10137791" y="458564"/>
                  <a:pt x="10165777" y="459877"/>
                  <a:pt x="10173456" y="457749"/>
                </a:cubicBezTo>
                <a:lnTo>
                  <a:pt x="10218232" y="459820"/>
                </a:lnTo>
                <a:lnTo>
                  <a:pt x="10354176" y="471377"/>
                </a:lnTo>
                <a:cubicBezTo>
                  <a:pt x="10367946" y="478917"/>
                  <a:pt x="10417270" y="488110"/>
                  <a:pt x="10430681" y="481226"/>
                </a:cubicBezTo>
                <a:cubicBezTo>
                  <a:pt x="10441804" y="481366"/>
                  <a:pt x="10469025" y="490181"/>
                  <a:pt x="10478169" y="481774"/>
                </a:cubicBezTo>
                <a:cubicBezTo>
                  <a:pt x="10503830" y="488972"/>
                  <a:pt x="10531359" y="489751"/>
                  <a:pt x="10540907" y="485607"/>
                </a:cubicBezTo>
                <a:cubicBezTo>
                  <a:pt x="10569054" y="475472"/>
                  <a:pt x="10590882" y="489185"/>
                  <a:pt x="10614941" y="487592"/>
                </a:cubicBezTo>
                <a:cubicBezTo>
                  <a:pt x="10654657" y="492458"/>
                  <a:pt x="10645652" y="516778"/>
                  <a:pt x="10674098" y="521656"/>
                </a:cubicBezTo>
                <a:cubicBezTo>
                  <a:pt x="10737163" y="537583"/>
                  <a:pt x="10829686" y="559302"/>
                  <a:pt x="10874834" y="574867"/>
                </a:cubicBezTo>
                <a:cubicBezTo>
                  <a:pt x="10919981" y="590432"/>
                  <a:pt x="10878682" y="577481"/>
                  <a:pt x="10944981" y="615042"/>
                </a:cubicBezTo>
                <a:cubicBezTo>
                  <a:pt x="10976235" y="616974"/>
                  <a:pt x="10982969" y="648568"/>
                  <a:pt x="11006376" y="645957"/>
                </a:cubicBezTo>
                <a:cubicBezTo>
                  <a:pt x="11005343" y="630631"/>
                  <a:pt x="11047577" y="676048"/>
                  <a:pt x="11076308" y="675698"/>
                </a:cubicBezTo>
                <a:cubicBezTo>
                  <a:pt x="11093142" y="677175"/>
                  <a:pt x="11131116" y="681348"/>
                  <a:pt x="11148789" y="685041"/>
                </a:cubicBezTo>
                <a:cubicBezTo>
                  <a:pt x="11177310" y="688243"/>
                  <a:pt x="11217768" y="714725"/>
                  <a:pt x="11249129" y="684218"/>
                </a:cubicBezTo>
                <a:cubicBezTo>
                  <a:pt x="11276269" y="697037"/>
                  <a:pt x="11257432" y="693670"/>
                  <a:pt x="11299915" y="692177"/>
                </a:cubicBezTo>
                <a:cubicBezTo>
                  <a:pt x="11314401" y="703224"/>
                  <a:pt x="11371412" y="714421"/>
                  <a:pt x="11386973" y="708209"/>
                </a:cubicBezTo>
                <a:cubicBezTo>
                  <a:pt x="11425657" y="716286"/>
                  <a:pt x="11454555" y="715485"/>
                  <a:pt x="11500105" y="735014"/>
                </a:cubicBezTo>
                <a:cubicBezTo>
                  <a:pt x="11545172" y="751781"/>
                  <a:pt x="11573053" y="787789"/>
                  <a:pt x="11621735" y="789584"/>
                </a:cubicBezTo>
                <a:lnTo>
                  <a:pt x="11691200" y="867902"/>
                </a:lnTo>
                <a:cubicBezTo>
                  <a:pt x="11734106" y="911360"/>
                  <a:pt x="11773008" y="895495"/>
                  <a:pt x="11819427" y="911634"/>
                </a:cubicBezTo>
                <a:lnTo>
                  <a:pt x="11969720" y="964737"/>
                </a:lnTo>
                <a:cubicBezTo>
                  <a:pt x="12009110" y="978008"/>
                  <a:pt x="12010206" y="989588"/>
                  <a:pt x="12055766" y="991268"/>
                </a:cubicBezTo>
                <a:cubicBezTo>
                  <a:pt x="12105723" y="1003445"/>
                  <a:pt x="12068493" y="1020292"/>
                  <a:pt x="12171539" y="995427"/>
                </a:cubicBezTo>
                <a:cubicBezTo>
                  <a:pt x="12174929" y="995822"/>
                  <a:pt x="12180763" y="996228"/>
                  <a:pt x="12187831" y="996580"/>
                </a:cubicBezTo>
                <a:lnTo>
                  <a:pt x="12192000" y="996726"/>
                </a:lnTo>
                <a:lnTo>
                  <a:pt x="12192000" y="4939827"/>
                </a:lnTo>
                <a:lnTo>
                  <a:pt x="0" y="4939827"/>
                </a:lnTo>
                <a:lnTo>
                  <a:pt x="0" y="512043"/>
                </a:lnTo>
                <a:lnTo>
                  <a:pt x="7381" y="512580"/>
                </a:lnTo>
                <a:cubicBezTo>
                  <a:pt x="39359" y="514524"/>
                  <a:pt x="72732" y="514144"/>
                  <a:pt x="100029" y="504758"/>
                </a:cubicBezTo>
                <a:cubicBezTo>
                  <a:pt x="115935" y="525779"/>
                  <a:pt x="143126" y="489229"/>
                  <a:pt x="155244" y="525130"/>
                </a:cubicBezTo>
                <a:cubicBezTo>
                  <a:pt x="173881" y="522487"/>
                  <a:pt x="242791" y="514086"/>
                  <a:pt x="254366" y="534449"/>
                </a:cubicBezTo>
                <a:cubicBezTo>
                  <a:pt x="303041" y="537382"/>
                  <a:pt x="380161" y="541650"/>
                  <a:pt x="447292" y="542725"/>
                </a:cubicBezTo>
                <a:cubicBezTo>
                  <a:pt x="530282" y="553078"/>
                  <a:pt x="572130" y="539673"/>
                  <a:pt x="628105" y="547853"/>
                </a:cubicBezTo>
                <a:cubicBezTo>
                  <a:pt x="661608" y="509671"/>
                  <a:pt x="746152" y="605137"/>
                  <a:pt x="783146" y="591799"/>
                </a:cubicBezTo>
                <a:cubicBezTo>
                  <a:pt x="862499" y="590113"/>
                  <a:pt x="949481" y="579142"/>
                  <a:pt x="1043676" y="591887"/>
                </a:cubicBezTo>
                <a:cubicBezTo>
                  <a:pt x="1120353" y="576991"/>
                  <a:pt x="1172004" y="553592"/>
                  <a:pt x="1281816" y="520946"/>
                </a:cubicBezTo>
                <a:cubicBezTo>
                  <a:pt x="1339915" y="511282"/>
                  <a:pt x="1459480" y="554579"/>
                  <a:pt x="1486347" y="487310"/>
                </a:cubicBezTo>
                <a:cubicBezTo>
                  <a:pt x="1507765" y="532008"/>
                  <a:pt x="1539168" y="465954"/>
                  <a:pt x="1568079" y="462531"/>
                </a:cubicBezTo>
                <a:cubicBezTo>
                  <a:pt x="1587821" y="491525"/>
                  <a:pt x="1601468" y="469316"/>
                  <a:pt x="1622516" y="466058"/>
                </a:cubicBezTo>
                <a:cubicBezTo>
                  <a:pt x="1630056" y="483510"/>
                  <a:pt x="1647504" y="484261"/>
                  <a:pt x="1655457" y="465359"/>
                </a:cubicBezTo>
                <a:cubicBezTo>
                  <a:pt x="1651800" y="419723"/>
                  <a:pt x="1709718" y="447719"/>
                  <a:pt x="1717454" y="417203"/>
                </a:cubicBezTo>
                <a:cubicBezTo>
                  <a:pt x="1753115" y="414011"/>
                  <a:pt x="1882851" y="412376"/>
                  <a:pt x="1913794" y="365255"/>
                </a:cubicBezTo>
                <a:cubicBezTo>
                  <a:pt x="2001060" y="361067"/>
                  <a:pt x="2099559" y="366414"/>
                  <a:pt x="2129762" y="367832"/>
                </a:cubicBezTo>
                <a:cubicBezTo>
                  <a:pt x="2215380" y="355065"/>
                  <a:pt x="2248807" y="343296"/>
                  <a:pt x="2376970" y="350129"/>
                </a:cubicBezTo>
                <a:cubicBezTo>
                  <a:pt x="2393251" y="360463"/>
                  <a:pt x="2473371" y="379419"/>
                  <a:pt x="2480155" y="359227"/>
                </a:cubicBezTo>
                <a:cubicBezTo>
                  <a:pt x="2520060" y="359505"/>
                  <a:pt x="2561270" y="311415"/>
                  <a:pt x="2586782" y="339352"/>
                </a:cubicBezTo>
                <a:cubicBezTo>
                  <a:pt x="2585230" y="294982"/>
                  <a:pt x="2653633" y="316689"/>
                  <a:pt x="2679617" y="305383"/>
                </a:cubicBezTo>
                <a:cubicBezTo>
                  <a:pt x="2721434" y="266011"/>
                  <a:pt x="2746765" y="276002"/>
                  <a:pt x="2788947" y="250375"/>
                </a:cubicBezTo>
                <a:cubicBezTo>
                  <a:pt x="2851672" y="235447"/>
                  <a:pt x="2913075" y="252766"/>
                  <a:pt x="2965530" y="245958"/>
                </a:cubicBezTo>
                <a:cubicBezTo>
                  <a:pt x="3001911" y="238336"/>
                  <a:pt x="3090203" y="217828"/>
                  <a:pt x="3103677" y="209527"/>
                </a:cubicBezTo>
                <a:lnTo>
                  <a:pt x="3126759" y="211226"/>
                </a:lnTo>
                <a:cubicBezTo>
                  <a:pt x="3136908" y="211889"/>
                  <a:pt x="3148903" y="212490"/>
                  <a:pt x="3164020" y="212779"/>
                </a:cubicBezTo>
                <a:cubicBezTo>
                  <a:pt x="3225474" y="210084"/>
                  <a:pt x="3231859" y="218227"/>
                  <a:pt x="3285019" y="220535"/>
                </a:cubicBezTo>
                <a:cubicBezTo>
                  <a:pt x="3318541" y="222809"/>
                  <a:pt x="3359787" y="223898"/>
                  <a:pt x="3365154" y="226416"/>
                </a:cubicBezTo>
                <a:lnTo>
                  <a:pt x="3367507" y="225416"/>
                </a:lnTo>
                <a:cubicBezTo>
                  <a:pt x="3377583" y="223667"/>
                  <a:pt x="3383502" y="224760"/>
                  <a:pt x="3387567" y="227103"/>
                </a:cubicBezTo>
                <a:lnTo>
                  <a:pt x="3498001" y="231941"/>
                </a:lnTo>
                <a:cubicBezTo>
                  <a:pt x="3513569" y="226158"/>
                  <a:pt x="3539132" y="232525"/>
                  <a:pt x="3561557" y="228095"/>
                </a:cubicBezTo>
                <a:cubicBezTo>
                  <a:pt x="3574944" y="230843"/>
                  <a:pt x="3597426" y="216287"/>
                  <a:pt x="3611920" y="218094"/>
                </a:cubicBezTo>
                <a:lnTo>
                  <a:pt x="3620528" y="218788"/>
                </a:lnTo>
                <a:lnTo>
                  <a:pt x="3620766" y="218511"/>
                </a:lnTo>
                <a:cubicBezTo>
                  <a:pt x="3622780" y="218042"/>
                  <a:pt x="3625663" y="218038"/>
                  <a:pt x="3629977" y="218664"/>
                </a:cubicBezTo>
                <a:lnTo>
                  <a:pt x="3636217" y="220048"/>
                </a:lnTo>
                <a:lnTo>
                  <a:pt x="3709484" y="186927"/>
                </a:lnTo>
                <a:cubicBezTo>
                  <a:pt x="3731015" y="183190"/>
                  <a:pt x="3745790" y="180810"/>
                  <a:pt x="3761342" y="177474"/>
                </a:cubicBezTo>
                <a:lnTo>
                  <a:pt x="3799748" y="167154"/>
                </a:lnTo>
                <a:lnTo>
                  <a:pt x="3922756" y="194044"/>
                </a:lnTo>
                <a:cubicBezTo>
                  <a:pt x="3960877" y="203465"/>
                  <a:pt x="3965250" y="215357"/>
                  <a:pt x="4028476" y="223679"/>
                </a:cubicBezTo>
                <a:cubicBezTo>
                  <a:pt x="4088751" y="228019"/>
                  <a:pt x="4139112" y="248870"/>
                  <a:pt x="4191582" y="238952"/>
                </a:cubicBezTo>
                <a:cubicBezTo>
                  <a:pt x="4210842" y="254091"/>
                  <a:pt x="4229809" y="260810"/>
                  <a:pt x="4251024" y="240874"/>
                </a:cubicBezTo>
                <a:cubicBezTo>
                  <a:pt x="4306627" y="250935"/>
                  <a:pt x="4317066" y="281625"/>
                  <a:pt x="4355275" y="260205"/>
                </a:cubicBezTo>
                <a:cubicBezTo>
                  <a:pt x="4390577" y="327090"/>
                  <a:pt x="4385658" y="272111"/>
                  <a:pt x="4423807" y="270366"/>
                </a:cubicBezTo>
                <a:cubicBezTo>
                  <a:pt x="4457666" y="271864"/>
                  <a:pt x="4523223" y="267475"/>
                  <a:pt x="4558432" y="269194"/>
                </a:cubicBezTo>
                <a:cubicBezTo>
                  <a:pt x="4594553" y="230955"/>
                  <a:pt x="4596517" y="287120"/>
                  <a:pt x="4635061" y="280682"/>
                </a:cubicBezTo>
                <a:cubicBezTo>
                  <a:pt x="4676560" y="281955"/>
                  <a:pt x="4741782" y="292968"/>
                  <a:pt x="4807427" y="276835"/>
                </a:cubicBezTo>
                <a:cubicBezTo>
                  <a:pt x="4876769" y="256626"/>
                  <a:pt x="4951997" y="249407"/>
                  <a:pt x="5028933" y="183887"/>
                </a:cubicBezTo>
                <a:cubicBezTo>
                  <a:pt x="5044713" y="164149"/>
                  <a:pt x="5073685" y="161161"/>
                  <a:pt x="5093642" y="177214"/>
                </a:cubicBezTo>
                <a:cubicBezTo>
                  <a:pt x="5097077" y="179978"/>
                  <a:pt x="5100108" y="183212"/>
                  <a:pt x="5102642" y="186816"/>
                </a:cubicBezTo>
                <a:cubicBezTo>
                  <a:pt x="5150234" y="139156"/>
                  <a:pt x="5169674" y="190314"/>
                  <a:pt x="5193590" y="156458"/>
                </a:cubicBezTo>
                <a:cubicBezTo>
                  <a:pt x="5257854" y="151722"/>
                  <a:pt x="5301917" y="175841"/>
                  <a:pt x="5323922" y="146332"/>
                </a:cubicBezTo>
                <a:cubicBezTo>
                  <a:pt x="5355266" y="153538"/>
                  <a:pt x="5392601" y="198271"/>
                  <a:pt x="5421860" y="167298"/>
                </a:cubicBezTo>
                <a:cubicBezTo>
                  <a:pt x="5420630" y="196364"/>
                  <a:pt x="5461576" y="151467"/>
                  <a:pt x="5476948" y="173249"/>
                </a:cubicBezTo>
                <a:cubicBezTo>
                  <a:pt x="5487334" y="191763"/>
                  <a:pt x="5502178" y="182456"/>
                  <a:pt x="5516842" y="184018"/>
                </a:cubicBezTo>
                <a:cubicBezTo>
                  <a:pt x="5533140" y="200158"/>
                  <a:pt x="5599828" y="189750"/>
                  <a:pt x="5619415" y="176781"/>
                </a:cubicBezTo>
                <a:cubicBezTo>
                  <a:pt x="5690073" y="168499"/>
                  <a:pt x="5748631" y="186964"/>
                  <a:pt x="5789867" y="150304"/>
                </a:cubicBezTo>
                <a:cubicBezTo>
                  <a:pt x="5802836" y="146282"/>
                  <a:pt x="5814753" y="145947"/>
                  <a:pt x="5825953" y="147907"/>
                </a:cubicBezTo>
                <a:lnTo>
                  <a:pt x="5856168" y="158719"/>
                </a:lnTo>
                <a:lnTo>
                  <a:pt x="5862476" y="172447"/>
                </a:lnTo>
                <a:lnTo>
                  <a:pt x="5882195" y="173195"/>
                </a:lnTo>
                <a:lnTo>
                  <a:pt x="5952585" y="161012"/>
                </a:lnTo>
                <a:cubicBezTo>
                  <a:pt x="5962273" y="166588"/>
                  <a:pt x="5992020" y="151579"/>
                  <a:pt x="6001964" y="154786"/>
                </a:cubicBezTo>
                <a:cubicBezTo>
                  <a:pt x="6061748" y="122178"/>
                  <a:pt x="6101539" y="131534"/>
                  <a:pt x="6184207" y="132658"/>
                </a:cubicBezTo>
                <a:cubicBezTo>
                  <a:pt x="6266582" y="127016"/>
                  <a:pt x="6286876" y="151859"/>
                  <a:pt x="6415830" y="136006"/>
                </a:cubicBezTo>
                <a:cubicBezTo>
                  <a:pt x="6563502" y="116945"/>
                  <a:pt x="6684679" y="79367"/>
                  <a:pt x="6756965" y="57636"/>
                </a:cubicBezTo>
                <a:cubicBezTo>
                  <a:pt x="6761544" y="48663"/>
                  <a:pt x="6812642" y="36519"/>
                  <a:pt x="6819400" y="30742"/>
                </a:cubicBezTo>
                <a:lnTo>
                  <a:pt x="6986370" y="12659"/>
                </a:lnTo>
                <a:lnTo>
                  <a:pt x="6989536" y="14528"/>
                </a:lnTo>
                <a:cubicBezTo>
                  <a:pt x="7002946" y="17364"/>
                  <a:pt x="7010700" y="14716"/>
                  <a:pt x="7015933" y="9653"/>
                </a:cubicBezTo>
                <a:lnTo>
                  <a:pt x="7020592" y="1651"/>
                </a:lnTo>
                <a:lnTo>
                  <a:pt x="702590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852B560-CE3B-02BE-47DF-F979C9963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558" y="5198168"/>
            <a:ext cx="7394713" cy="6427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 b="1" dirty="0"/>
              <a:t>Tabela</a:t>
            </a:r>
            <a:endParaRPr lang="en-US" sz="3100" dirty="0"/>
          </a:p>
        </p:txBody>
      </p:sp>
      <p:sp>
        <p:nvSpPr>
          <p:cNvPr id="4107" name="Freeform: Shape 4106">
            <a:extLst>
              <a:ext uri="{FF2B5EF4-FFF2-40B4-BE49-F238E27FC236}">
                <a16:creationId xmlns:a16="http://schemas.microsoft.com/office/drawing/2014/main" id="{DCB9263C-1E8C-1A8E-95E1-56EF6C6AC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462" y="647758"/>
            <a:ext cx="6266329" cy="4392652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FD5BDB6-98C2-2711-A3E9-12EAB2D33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r>
              <a:rPr lang="en-US" sz="900" kern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Dino Figueiredo Maia Lara Advocacia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31FAF65-6175-E334-2BED-9E62F431A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C1FF6DA9-008F-8B48-92A6-B652298478BF}" type="slidenum">
              <a:rPr lang="en-US" sz="9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914400">
                <a:spcAft>
                  <a:spcPts val="600"/>
                </a:spcAft>
                <a:defRPr/>
              </a:pPr>
              <a:t>12</a:t>
            </a:fld>
            <a:endParaRPr lang="en-US" sz="9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5122" name="Picture 2" descr="elemento mineral de terras raras">
            <a:extLst>
              <a:ext uri="{FF2B5EF4-FFF2-40B4-BE49-F238E27FC236}">
                <a16:creationId xmlns:a16="http://schemas.microsoft.com/office/drawing/2014/main" id="{86D311D2-5807-E18C-25F2-ACDE16D7DD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44" y="136525"/>
            <a:ext cx="8214444" cy="511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1950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1E87F3-83C0-DE7C-53A6-2AAB4E5E1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7" name="Rectangle 1046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9" name="Freeform: Shape 1048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56495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489EF1B-3F9F-6A27-A6A4-154F59CF8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775" y="609600"/>
            <a:ext cx="3588597" cy="1330840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/>
            <a:r>
              <a:rPr lang="en-US" sz="3400" b="1" kern="1200" dirty="0">
                <a:latin typeface="+mj-lt"/>
                <a:ea typeface="+mj-ea"/>
                <a:cs typeface="+mj-cs"/>
              </a:rPr>
              <a:t>APLICAÇÕES</a:t>
            </a:r>
            <a:endParaRPr lang="en-US" sz="34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1028" name="Picture 4" descr="Data visualization: What are critical raw materials good for? - Portuguese (Brazil)">
            <a:extLst>
              <a:ext uri="{FF2B5EF4-FFF2-40B4-BE49-F238E27FC236}">
                <a16:creationId xmlns:a16="http://schemas.microsoft.com/office/drawing/2014/main" id="{7DBEBD14-D418-CFAC-0D00-B9678C7C3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5828" y="140815"/>
            <a:ext cx="3808799" cy="66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4256F9F-0105-4031-3463-2738A8005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2452" y="6417934"/>
            <a:ext cx="30861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sz="900" b="1" kern="1200" dirty="0">
                <a:latin typeface="+mn-lt"/>
                <a:ea typeface="+mn-ea"/>
                <a:cs typeface="+mn-cs"/>
              </a:rPr>
              <a:t>Dino Figueiredo Maia Lara Advocacia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D13DDB1-BD5E-7EDD-BD66-97F693B45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Aft>
                <a:spcPts val="600"/>
              </a:spcAft>
            </a:pPr>
            <a:fld id="{C1FF6DA9-008F-8B48-92A6-B652298478BF}" type="slidenum">
              <a:rPr lang="en-US" sz="900"/>
              <a:pPr defTabSz="914400">
                <a:spcAft>
                  <a:spcPts val="600"/>
                </a:spcAft>
              </a:pPr>
              <a:t>13</a:t>
            </a:fld>
            <a:endParaRPr lang="en-US" sz="900"/>
          </a:p>
        </p:txBody>
      </p:sp>
      <p:pic>
        <p:nvPicPr>
          <p:cNvPr id="9" name="Espaço Reservado para Conteúdo 10" descr="Uma imagem contendo foto, água, frente, diferente&#10;&#10;O conteúdo gerado por IA pode estar incorreto.">
            <a:extLst>
              <a:ext uri="{FF2B5EF4-FFF2-40B4-BE49-F238E27FC236}">
                <a16:creationId xmlns:a16="http://schemas.microsoft.com/office/drawing/2014/main" id="{D237F942-889E-A7FF-E25B-20BDEEBF7E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28205" r="19509" b="-1"/>
          <a:stretch>
            <a:fillRect/>
          </a:stretch>
        </p:blipFill>
        <p:spPr>
          <a:xfrm>
            <a:off x="630679" y="1818144"/>
            <a:ext cx="3564827" cy="4500000"/>
          </a:xfrm>
          <a:custGeom>
            <a:avLst/>
            <a:gdLst/>
            <a:ahLst/>
            <a:cxnLst/>
            <a:rect l="l" t="t" r="r" b="b"/>
            <a:pathLst>
              <a:path w="7243812" h="6857999">
                <a:moveTo>
                  <a:pt x="609803" y="0"/>
                </a:moveTo>
                <a:lnTo>
                  <a:pt x="1222601" y="0"/>
                </a:lnTo>
                <a:lnTo>
                  <a:pt x="1223032" y="1645"/>
                </a:lnTo>
                <a:lnTo>
                  <a:pt x="1343371" y="1645"/>
                </a:lnTo>
                <a:lnTo>
                  <a:pt x="1343665" y="0"/>
                </a:lnTo>
                <a:lnTo>
                  <a:pt x="1884172" y="0"/>
                </a:lnTo>
                <a:lnTo>
                  <a:pt x="1884280" y="1645"/>
                </a:lnTo>
                <a:lnTo>
                  <a:pt x="7243812" y="1645"/>
                </a:lnTo>
                <a:lnTo>
                  <a:pt x="7243812" y="6857999"/>
                </a:lnTo>
                <a:lnTo>
                  <a:pt x="133676" y="6857999"/>
                </a:lnTo>
                <a:lnTo>
                  <a:pt x="114609" y="6843646"/>
                </a:lnTo>
                <a:cubicBezTo>
                  <a:pt x="106811" y="6836369"/>
                  <a:pt x="103243" y="6828354"/>
                  <a:pt x="111459" y="6817746"/>
                </a:cubicBezTo>
                <a:cubicBezTo>
                  <a:pt x="93943" y="6769544"/>
                  <a:pt x="97901" y="6796071"/>
                  <a:pt x="113412" y="6759582"/>
                </a:cubicBezTo>
                <a:cubicBezTo>
                  <a:pt x="110188" y="6732087"/>
                  <a:pt x="99653" y="6727133"/>
                  <a:pt x="100729" y="6705297"/>
                </a:cubicBezTo>
                <a:cubicBezTo>
                  <a:pt x="94563" y="6675394"/>
                  <a:pt x="99792" y="6669536"/>
                  <a:pt x="87662" y="6640957"/>
                </a:cubicBezTo>
                <a:cubicBezTo>
                  <a:pt x="74199" y="6591883"/>
                  <a:pt x="82185" y="6576319"/>
                  <a:pt x="83084" y="6541313"/>
                </a:cubicBezTo>
                <a:cubicBezTo>
                  <a:pt x="82225" y="6490855"/>
                  <a:pt x="67640" y="6422980"/>
                  <a:pt x="59444" y="6370251"/>
                </a:cubicBezTo>
                <a:cubicBezTo>
                  <a:pt x="51248" y="6317522"/>
                  <a:pt x="30729" y="6270972"/>
                  <a:pt x="33908" y="6224938"/>
                </a:cubicBezTo>
                <a:lnTo>
                  <a:pt x="30063" y="6089693"/>
                </a:lnTo>
                <a:cubicBezTo>
                  <a:pt x="25730" y="6032039"/>
                  <a:pt x="3474" y="5997051"/>
                  <a:pt x="29101" y="5973994"/>
                </a:cubicBezTo>
                <a:cubicBezTo>
                  <a:pt x="17018" y="5940131"/>
                  <a:pt x="41135" y="5955713"/>
                  <a:pt x="33855" y="5939847"/>
                </a:cubicBezTo>
                <a:lnTo>
                  <a:pt x="12982" y="5906467"/>
                </a:lnTo>
                <a:lnTo>
                  <a:pt x="8416" y="5862699"/>
                </a:lnTo>
                <a:cubicBezTo>
                  <a:pt x="7895" y="5838948"/>
                  <a:pt x="8409" y="5853058"/>
                  <a:pt x="12052" y="5823324"/>
                </a:cubicBezTo>
                <a:cubicBezTo>
                  <a:pt x="11631" y="5805291"/>
                  <a:pt x="11213" y="5787258"/>
                  <a:pt x="10793" y="5769225"/>
                </a:cubicBezTo>
                <a:cubicBezTo>
                  <a:pt x="17866" y="5738356"/>
                  <a:pt x="19121" y="5696311"/>
                  <a:pt x="25986" y="5667896"/>
                </a:cubicBezTo>
                <a:cubicBezTo>
                  <a:pt x="16329" y="5647975"/>
                  <a:pt x="42195" y="5619318"/>
                  <a:pt x="43687" y="5594585"/>
                </a:cubicBezTo>
                <a:cubicBezTo>
                  <a:pt x="32512" y="5517959"/>
                  <a:pt x="44052" y="5536542"/>
                  <a:pt x="40019" y="5464225"/>
                </a:cubicBezTo>
                <a:cubicBezTo>
                  <a:pt x="32676" y="5400671"/>
                  <a:pt x="26469" y="5311951"/>
                  <a:pt x="22904" y="5269726"/>
                </a:cubicBezTo>
                <a:cubicBezTo>
                  <a:pt x="19341" y="5227501"/>
                  <a:pt x="14742" y="5212581"/>
                  <a:pt x="18628" y="5210876"/>
                </a:cubicBezTo>
                <a:cubicBezTo>
                  <a:pt x="-20300" y="5161742"/>
                  <a:pt x="15511" y="5141336"/>
                  <a:pt x="5392" y="5111369"/>
                </a:cubicBezTo>
                <a:cubicBezTo>
                  <a:pt x="10662" y="5053859"/>
                  <a:pt x="15546" y="5034036"/>
                  <a:pt x="13324" y="5009272"/>
                </a:cubicBezTo>
                <a:cubicBezTo>
                  <a:pt x="25126" y="4982633"/>
                  <a:pt x="74251" y="4956261"/>
                  <a:pt x="48699" y="4925805"/>
                </a:cubicBezTo>
                <a:cubicBezTo>
                  <a:pt x="76704" y="4931200"/>
                  <a:pt x="39437" y="4888353"/>
                  <a:pt x="62925" y="4877992"/>
                </a:cubicBezTo>
                <a:cubicBezTo>
                  <a:pt x="82480" y="4871554"/>
                  <a:pt x="75731" y="4857054"/>
                  <a:pt x="79496" y="4844323"/>
                </a:cubicBezTo>
                <a:cubicBezTo>
                  <a:pt x="97657" y="4832308"/>
                  <a:pt x="110974" y="4752352"/>
                  <a:pt x="101400" y="4733115"/>
                </a:cubicBezTo>
                <a:cubicBezTo>
                  <a:pt x="108185" y="4679357"/>
                  <a:pt x="119720" y="4662889"/>
                  <a:pt x="111223" y="4625153"/>
                </a:cubicBezTo>
                <a:cubicBezTo>
                  <a:pt x="106592" y="4588197"/>
                  <a:pt x="114401" y="4567830"/>
                  <a:pt x="126359" y="4539168"/>
                </a:cubicBezTo>
                <a:cubicBezTo>
                  <a:pt x="126535" y="4522289"/>
                  <a:pt x="126710" y="4505410"/>
                  <a:pt x="126886" y="4488531"/>
                </a:cubicBezTo>
                <a:cubicBezTo>
                  <a:pt x="126165" y="4473140"/>
                  <a:pt x="132917" y="4437329"/>
                  <a:pt x="135099" y="4411258"/>
                </a:cubicBezTo>
                <a:cubicBezTo>
                  <a:pt x="107667" y="4345686"/>
                  <a:pt x="146840" y="4280033"/>
                  <a:pt x="132327" y="4219510"/>
                </a:cubicBezTo>
                <a:cubicBezTo>
                  <a:pt x="138549" y="4158987"/>
                  <a:pt x="124091" y="4192084"/>
                  <a:pt x="172424" y="4048117"/>
                </a:cubicBezTo>
                <a:cubicBezTo>
                  <a:pt x="167703" y="4015047"/>
                  <a:pt x="203806" y="3905047"/>
                  <a:pt x="177666" y="3878222"/>
                </a:cubicBezTo>
                <a:cubicBezTo>
                  <a:pt x="167714" y="3821305"/>
                  <a:pt x="183914" y="3845122"/>
                  <a:pt x="156982" y="3778166"/>
                </a:cubicBezTo>
                <a:cubicBezTo>
                  <a:pt x="160365" y="3760234"/>
                  <a:pt x="142791" y="3724716"/>
                  <a:pt x="142115" y="3707357"/>
                </a:cubicBezTo>
                <a:cubicBezTo>
                  <a:pt x="139253" y="3688591"/>
                  <a:pt x="140202" y="3672776"/>
                  <a:pt x="139805" y="3665569"/>
                </a:cubicBezTo>
                <a:cubicBezTo>
                  <a:pt x="139778" y="3665084"/>
                  <a:pt x="139750" y="3664599"/>
                  <a:pt x="139723" y="3664114"/>
                </a:cubicBezTo>
                <a:lnTo>
                  <a:pt x="134134" y="3653088"/>
                </a:lnTo>
                <a:lnTo>
                  <a:pt x="126568" y="3641228"/>
                </a:lnTo>
                <a:cubicBezTo>
                  <a:pt x="126560" y="3629488"/>
                  <a:pt x="126549" y="3617747"/>
                  <a:pt x="126540" y="3606007"/>
                </a:cubicBezTo>
                <a:lnTo>
                  <a:pt x="134645" y="3597336"/>
                </a:lnTo>
                <a:lnTo>
                  <a:pt x="131649" y="3586412"/>
                </a:lnTo>
                <a:lnTo>
                  <a:pt x="134221" y="3569719"/>
                </a:lnTo>
                <a:lnTo>
                  <a:pt x="133795" y="3568021"/>
                </a:lnTo>
                <a:lnTo>
                  <a:pt x="130189" y="3553678"/>
                </a:lnTo>
                <a:lnTo>
                  <a:pt x="129827" y="3552249"/>
                </a:lnTo>
                <a:lnTo>
                  <a:pt x="122183" y="3542019"/>
                </a:lnTo>
                <a:lnTo>
                  <a:pt x="112426" y="3531201"/>
                </a:lnTo>
                <a:lnTo>
                  <a:pt x="105626" y="3496391"/>
                </a:lnTo>
                <a:lnTo>
                  <a:pt x="111971" y="3486850"/>
                </a:lnTo>
                <a:lnTo>
                  <a:pt x="106910" y="3476412"/>
                </a:lnTo>
                <a:cubicBezTo>
                  <a:pt x="105781" y="3466028"/>
                  <a:pt x="105824" y="3433967"/>
                  <a:pt x="105209" y="3424545"/>
                </a:cubicBezTo>
                <a:lnTo>
                  <a:pt x="103215" y="3419880"/>
                </a:lnTo>
                <a:lnTo>
                  <a:pt x="104953" y="3415218"/>
                </a:lnTo>
                <a:lnTo>
                  <a:pt x="101255" y="3409825"/>
                </a:lnTo>
                <a:lnTo>
                  <a:pt x="103044" y="3407057"/>
                </a:lnTo>
                <a:lnTo>
                  <a:pt x="89764" y="3378959"/>
                </a:lnTo>
                <a:lnTo>
                  <a:pt x="83991" y="3362948"/>
                </a:lnTo>
                <a:lnTo>
                  <a:pt x="66858" y="3332072"/>
                </a:lnTo>
                <a:lnTo>
                  <a:pt x="69057" y="3325671"/>
                </a:lnTo>
                <a:lnTo>
                  <a:pt x="51631" y="3278130"/>
                </a:lnTo>
                <a:lnTo>
                  <a:pt x="53959" y="3277179"/>
                </a:lnTo>
                <a:lnTo>
                  <a:pt x="60205" y="3262610"/>
                </a:lnTo>
                <a:lnTo>
                  <a:pt x="58998" y="3258677"/>
                </a:lnTo>
                <a:cubicBezTo>
                  <a:pt x="46010" y="3210316"/>
                  <a:pt x="80872" y="3236545"/>
                  <a:pt x="45170" y="3180546"/>
                </a:cubicBezTo>
                <a:cubicBezTo>
                  <a:pt x="53643" y="3171780"/>
                  <a:pt x="52550" y="3163902"/>
                  <a:pt x="45228" y="3151828"/>
                </a:cubicBezTo>
                <a:cubicBezTo>
                  <a:pt x="39651" y="3128169"/>
                  <a:pt x="64667" y="3124610"/>
                  <a:pt x="45020" y="3103777"/>
                </a:cubicBezTo>
                <a:cubicBezTo>
                  <a:pt x="59127" y="3105196"/>
                  <a:pt x="41123" y="3057428"/>
                  <a:pt x="57092" y="3065434"/>
                </a:cubicBezTo>
                <a:cubicBezTo>
                  <a:pt x="55435" y="3051512"/>
                  <a:pt x="40803" y="3032637"/>
                  <a:pt x="35088" y="3020247"/>
                </a:cubicBezTo>
                <a:cubicBezTo>
                  <a:pt x="32503" y="3002537"/>
                  <a:pt x="18197" y="3001119"/>
                  <a:pt x="22803" y="2991092"/>
                </a:cubicBezTo>
                <a:cubicBezTo>
                  <a:pt x="24338" y="2987749"/>
                  <a:pt x="27975" y="2983455"/>
                  <a:pt x="34850" y="2977278"/>
                </a:cubicBezTo>
                <a:cubicBezTo>
                  <a:pt x="22587" y="2954448"/>
                  <a:pt x="35600" y="2946689"/>
                  <a:pt x="36223" y="2911749"/>
                </a:cubicBezTo>
                <a:cubicBezTo>
                  <a:pt x="35158" y="2886513"/>
                  <a:pt x="29761" y="2843788"/>
                  <a:pt x="28462" y="2825860"/>
                </a:cubicBezTo>
                <a:cubicBezTo>
                  <a:pt x="28449" y="2818634"/>
                  <a:pt x="28437" y="2811409"/>
                  <a:pt x="28424" y="2804183"/>
                </a:cubicBezTo>
                <a:lnTo>
                  <a:pt x="21292" y="2790136"/>
                </a:lnTo>
                <a:lnTo>
                  <a:pt x="16179" y="2760208"/>
                </a:lnTo>
                <a:lnTo>
                  <a:pt x="22858" y="2751112"/>
                </a:lnTo>
                <a:lnTo>
                  <a:pt x="18505" y="2740278"/>
                </a:lnTo>
                <a:lnTo>
                  <a:pt x="22482" y="2726489"/>
                </a:lnTo>
                <a:lnTo>
                  <a:pt x="18175" y="2725052"/>
                </a:lnTo>
                <a:lnTo>
                  <a:pt x="10521" y="2715895"/>
                </a:lnTo>
                <a:lnTo>
                  <a:pt x="25499" y="2665666"/>
                </a:lnTo>
                <a:lnTo>
                  <a:pt x="30658" y="2635351"/>
                </a:lnTo>
                <a:cubicBezTo>
                  <a:pt x="30723" y="2625597"/>
                  <a:pt x="30791" y="2615842"/>
                  <a:pt x="30857" y="2606088"/>
                </a:cubicBezTo>
                <a:lnTo>
                  <a:pt x="37532" y="2596456"/>
                </a:lnTo>
                <a:cubicBezTo>
                  <a:pt x="41239" y="2582253"/>
                  <a:pt x="34640" y="2564757"/>
                  <a:pt x="36511" y="2549900"/>
                </a:cubicBezTo>
                <a:lnTo>
                  <a:pt x="53712" y="2496499"/>
                </a:lnTo>
                <a:cubicBezTo>
                  <a:pt x="53527" y="2492743"/>
                  <a:pt x="64725" y="2449625"/>
                  <a:pt x="64540" y="2445869"/>
                </a:cubicBezTo>
                <a:cubicBezTo>
                  <a:pt x="61940" y="2441580"/>
                  <a:pt x="65575" y="2413465"/>
                  <a:pt x="64348" y="2408995"/>
                </a:cubicBezTo>
                <a:cubicBezTo>
                  <a:pt x="100333" y="2407546"/>
                  <a:pt x="71752" y="2329020"/>
                  <a:pt x="101725" y="2335735"/>
                </a:cubicBezTo>
                <a:cubicBezTo>
                  <a:pt x="120512" y="2299003"/>
                  <a:pt x="138791" y="2291744"/>
                  <a:pt x="147278" y="2260088"/>
                </a:cubicBezTo>
                <a:cubicBezTo>
                  <a:pt x="152668" y="2224200"/>
                  <a:pt x="143589" y="2220953"/>
                  <a:pt x="152643" y="2193455"/>
                </a:cubicBezTo>
                <a:cubicBezTo>
                  <a:pt x="152701" y="2159228"/>
                  <a:pt x="131577" y="2138038"/>
                  <a:pt x="161815" y="2107942"/>
                </a:cubicBezTo>
                <a:lnTo>
                  <a:pt x="168884" y="2024270"/>
                </a:lnTo>
                <a:lnTo>
                  <a:pt x="210800" y="1969445"/>
                </a:lnTo>
                <a:lnTo>
                  <a:pt x="215063" y="1961162"/>
                </a:lnTo>
                <a:lnTo>
                  <a:pt x="226767" y="1945112"/>
                </a:lnTo>
                <a:lnTo>
                  <a:pt x="225906" y="1942021"/>
                </a:lnTo>
                <a:lnTo>
                  <a:pt x="220555" y="1935584"/>
                </a:lnTo>
                <a:cubicBezTo>
                  <a:pt x="220179" y="1930292"/>
                  <a:pt x="223282" y="1914884"/>
                  <a:pt x="223648" y="1910265"/>
                </a:cubicBezTo>
                <a:cubicBezTo>
                  <a:pt x="221934" y="1909994"/>
                  <a:pt x="221895" y="1909162"/>
                  <a:pt x="222758" y="1907867"/>
                </a:cubicBezTo>
                <a:lnTo>
                  <a:pt x="229387" y="1899379"/>
                </a:lnTo>
                <a:lnTo>
                  <a:pt x="231548" y="1895114"/>
                </a:lnTo>
                <a:lnTo>
                  <a:pt x="216553" y="1892417"/>
                </a:lnTo>
                <a:cubicBezTo>
                  <a:pt x="209075" y="1884999"/>
                  <a:pt x="222114" y="1866643"/>
                  <a:pt x="209739" y="1861483"/>
                </a:cubicBezTo>
                <a:cubicBezTo>
                  <a:pt x="214584" y="1853278"/>
                  <a:pt x="219066" y="1844665"/>
                  <a:pt x="222950" y="1835810"/>
                </a:cubicBezTo>
                <a:lnTo>
                  <a:pt x="224812" y="1830569"/>
                </a:lnTo>
                <a:lnTo>
                  <a:pt x="224522" y="1830429"/>
                </a:lnTo>
                <a:cubicBezTo>
                  <a:pt x="224224" y="1829219"/>
                  <a:pt x="224571" y="1827468"/>
                  <a:pt x="225830" y="1824832"/>
                </a:cubicBezTo>
                <a:lnTo>
                  <a:pt x="228207" y="1821003"/>
                </a:lnTo>
                <a:lnTo>
                  <a:pt x="230878" y="1807109"/>
                </a:lnTo>
                <a:lnTo>
                  <a:pt x="227355" y="1805316"/>
                </a:lnTo>
                <a:lnTo>
                  <a:pt x="228132" y="1804434"/>
                </a:lnTo>
                <a:cubicBezTo>
                  <a:pt x="237533" y="1798221"/>
                  <a:pt x="248274" y="1797417"/>
                  <a:pt x="223762" y="1784314"/>
                </a:cubicBezTo>
                <a:cubicBezTo>
                  <a:pt x="240655" y="1769422"/>
                  <a:pt x="224912" y="1763793"/>
                  <a:pt x="226521" y="1740358"/>
                </a:cubicBezTo>
                <a:cubicBezTo>
                  <a:pt x="240385" y="1732435"/>
                  <a:pt x="239102" y="1724301"/>
                  <a:pt x="233164" y="1715685"/>
                </a:cubicBezTo>
                <a:cubicBezTo>
                  <a:pt x="245499" y="1694404"/>
                  <a:pt x="240415" y="1672675"/>
                  <a:pt x="245819" y="1647555"/>
                </a:cubicBezTo>
                <a:cubicBezTo>
                  <a:pt x="268668" y="1622803"/>
                  <a:pt x="248434" y="1605585"/>
                  <a:pt x="254317" y="1578752"/>
                </a:cubicBezTo>
                <a:lnTo>
                  <a:pt x="249918" y="1546022"/>
                </a:lnTo>
                <a:cubicBezTo>
                  <a:pt x="251996" y="1543635"/>
                  <a:pt x="248777" y="1521210"/>
                  <a:pt x="248927" y="1519929"/>
                </a:cubicBezTo>
                <a:lnTo>
                  <a:pt x="248704" y="1519731"/>
                </a:lnTo>
                <a:lnTo>
                  <a:pt x="252245" y="1514846"/>
                </a:lnTo>
                <a:cubicBezTo>
                  <a:pt x="255314" y="1501295"/>
                  <a:pt x="252199" y="1477394"/>
                  <a:pt x="254681" y="1463304"/>
                </a:cubicBezTo>
                <a:cubicBezTo>
                  <a:pt x="257024" y="1459891"/>
                  <a:pt x="268983" y="1432466"/>
                  <a:pt x="267138" y="1430305"/>
                </a:cubicBezTo>
                <a:lnTo>
                  <a:pt x="266110" y="1429568"/>
                </a:lnTo>
                <a:lnTo>
                  <a:pt x="286784" y="1404045"/>
                </a:lnTo>
                <a:lnTo>
                  <a:pt x="294521" y="1360879"/>
                </a:lnTo>
                <a:lnTo>
                  <a:pt x="324750" y="1301993"/>
                </a:lnTo>
                <a:lnTo>
                  <a:pt x="328780" y="1210776"/>
                </a:lnTo>
                <a:cubicBezTo>
                  <a:pt x="344171" y="1197232"/>
                  <a:pt x="343390" y="1192124"/>
                  <a:pt x="346123" y="1157176"/>
                </a:cubicBezTo>
                <a:cubicBezTo>
                  <a:pt x="359383" y="1110140"/>
                  <a:pt x="355619" y="1111028"/>
                  <a:pt x="349331" y="1063288"/>
                </a:cubicBezTo>
                <a:cubicBezTo>
                  <a:pt x="364194" y="1005331"/>
                  <a:pt x="362778" y="969963"/>
                  <a:pt x="431245" y="889417"/>
                </a:cubicBezTo>
                <a:lnTo>
                  <a:pt x="459477" y="816346"/>
                </a:lnTo>
                <a:cubicBezTo>
                  <a:pt x="465006" y="808083"/>
                  <a:pt x="496978" y="764380"/>
                  <a:pt x="489268" y="752692"/>
                </a:cubicBezTo>
                <a:lnTo>
                  <a:pt x="505368" y="724368"/>
                </a:lnTo>
                <a:lnTo>
                  <a:pt x="511178" y="722494"/>
                </a:lnTo>
                <a:lnTo>
                  <a:pt x="514451" y="717531"/>
                </a:lnTo>
                <a:cubicBezTo>
                  <a:pt x="514171" y="710761"/>
                  <a:pt x="513893" y="703992"/>
                  <a:pt x="513612" y="697222"/>
                </a:cubicBezTo>
                <a:cubicBezTo>
                  <a:pt x="513272" y="693376"/>
                  <a:pt x="513720" y="690905"/>
                  <a:pt x="514772" y="689289"/>
                </a:cubicBezTo>
                <a:lnTo>
                  <a:pt x="515249" y="689151"/>
                </a:lnTo>
                <a:cubicBezTo>
                  <a:pt x="515320" y="686637"/>
                  <a:pt x="515389" y="684122"/>
                  <a:pt x="515461" y="681608"/>
                </a:cubicBezTo>
                <a:cubicBezTo>
                  <a:pt x="522970" y="666964"/>
                  <a:pt x="551123" y="617831"/>
                  <a:pt x="560298" y="601285"/>
                </a:cubicBezTo>
                <a:cubicBezTo>
                  <a:pt x="558549" y="585107"/>
                  <a:pt x="540289" y="573171"/>
                  <a:pt x="570504" y="582332"/>
                </a:cubicBezTo>
                <a:cubicBezTo>
                  <a:pt x="570816" y="577121"/>
                  <a:pt x="573898" y="574271"/>
                  <a:pt x="578347" y="572511"/>
                </a:cubicBezTo>
                <a:lnTo>
                  <a:pt x="580375" y="572092"/>
                </a:lnTo>
                <a:lnTo>
                  <a:pt x="575722" y="536015"/>
                </a:lnTo>
                <a:lnTo>
                  <a:pt x="578705" y="531675"/>
                </a:lnTo>
                <a:lnTo>
                  <a:pt x="564084" y="491380"/>
                </a:lnTo>
                <a:cubicBezTo>
                  <a:pt x="560969" y="487340"/>
                  <a:pt x="560134" y="482008"/>
                  <a:pt x="564457" y="473782"/>
                </a:cubicBezTo>
                <a:lnTo>
                  <a:pt x="566413" y="472000"/>
                </a:lnTo>
                <a:lnTo>
                  <a:pt x="584600" y="354566"/>
                </a:lnTo>
                <a:cubicBezTo>
                  <a:pt x="586100" y="325288"/>
                  <a:pt x="584583" y="317533"/>
                  <a:pt x="588077" y="265704"/>
                </a:cubicBezTo>
                <a:cubicBezTo>
                  <a:pt x="588008" y="205530"/>
                  <a:pt x="578491" y="226511"/>
                  <a:pt x="580576" y="187093"/>
                </a:cubicBezTo>
                <a:cubicBezTo>
                  <a:pt x="579265" y="162458"/>
                  <a:pt x="569240" y="117589"/>
                  <a:pt x="587928" y="130336"/>
                </a:cubicBezTo>
                <a:cubicBezTo>
                  <a:pt x="552635" y="69804"/>
                  <a:pt x="604651" y="82036"/>
                  <a:pt x="593881" y="17287"/>
                </a:cubicBezTo>
                <a:cubicBezTo>
                  <a:pt x="600399" y="13784"/>
                  <a:pt x="605413" y="8440"/>
                  <a:pt x="609224" y="17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76537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81E422-1713-9147-1F3D-03A39F0B7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1F9EDC9F-546B-B80B-F058-1746B29E7E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3E39300A-CCDF-5B02-D775-6AA8C257C2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351564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328039B-2733-F585-3D02-0A0099177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056" y="992094"/>
            <a:ext cx="1975254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DEMANDA</a:t>
            </a:r>
            <a:endParaRPr lang="en-US" sz="2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Data visualization: Future demand of critical raw materials - Portuguese (Brazil)">
            <a:extLst>
              <a:ext uri="{FF2B5EF4-FFF2-40B4-BE49-F238E27FC236}">
                <a16:creationId xmlns:a16="http://schemas.microsoft.com/office/drawing/2014/main" id="{31B1C320-FC0C-A84B-D756-B3A771FE23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171000"/>
            <a:ext cx="3893310" cy="65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38E840E-C335-BC62-3B32-A1FBCB6F4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5542" y="6336952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sz="900" b="1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Dino Figueiredo Maia Lara Advocacia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862DF3F-BC34-A8E8-A0A8-5154B196A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1FF6DA9-008F-8B48-92A6-B652298478BF}" type="slidenum">
              <a:rPr lang="en-US" sz="900"/>
              <a:pPr defTabSz="914400">
                <a:spcAft>
                  <a:spcPts val="600"/>
                </a:spcAft>
              </a:pPr>
              <a:t>14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8742650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18040C-B465-D930-6A89-A27BBE266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4F2E2428-58BA-458D-AA54-05502E63F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561161" cy="6857999"/>
          </a:xfrm>
          <a:custGeom>
            <a:avLst/>
            <a:gdLst>
              <a:gd name="connsiteX0" fmla="*/ 0 w 9024730"/>
              <a:gd name="connsiteY0" fmla="*/ 0 h 6857999"/>
              <a:gd name="connsiteX1" fmla="*/ 9024730 w 9024730"/>
              <a:gd name="connsiteY1" fmla="*/ 0 h 6857999"/>
              <a:gd name="connsiteX2" fmla="*/ 9024730 w 9024730"/>
              <a:gd name="connsiteY2" fmla="*/ 2 h 6857999"/>
              <a:gd name="connsiteX3" fmla="*/ 8447016 w 9024730"/>
              <a:gd name="connsiteY3" fmla="*/ 2 h 6857999"/>
              <a:gd name="connsiteX4" fmla="*/ 8441214 w 9024730"/>
              <a:gd name="connsiteY4" fmla="*/ 14562 h 6857999"/>
              <a:gd name="connsiteX5" fmla="*/ 8445389 w 9024730"/>
              <a:gd name="connsiteY5" fmla="*/ 59077 h 6857999"/>
              <a:gd name="connsiteX6" fmla="*/ 8437086 w 9024730"/>
              <a:gd name="connsiteY6" fmla="*/ 107668 h 6857999"/>
              <a:gd name="connsiteX7" fmla="*/ 8458599 w 9024730"/>
              <a:gd name="connsiteY7" fmla="*/ 246136 h 6857999"/>
              <a:gd name="connsiteX8" fmla="*/ 8433237 w 9024730"/>
              <a:gd name="connsiteY8" fmla="*/ 372908 h 6857999"/>
              <a:gd name="connsiteX9" fmla="*/ 8430194 w 9024730"/>
              <a:gd name="connsiteY9" fmla="*/ 450607 h 6857999"/>
              <a:gd name="connsiteX10" fmla="*/ 8443315 w 9024730"/>
              <a:gd name="connsiteY10" fmla="*/ 812800 h 6857999"/>
              <a:gd name="connsiteX11" fmla="*/ 8453042 w 9024730"/>
              <a:gd name="connsiteY11" fmla="*/ 912727 h 6857999"/>
              <a:gd name="connsiteX12" fmla="*/ 8451649 w 9024730"/>
              <a:gd name="connsiteY12" fmla="*/ 989950 h 6857999"/>
              <a:gd name="connsiteX13" fmla="*/ 8455592 w 9024730"/>
              <a:gd name="connsiteY13" fmla="*/ 1141745 h 6857999"/>
              <a:gd name="connsiteX14" fmla="*/ 8470203 w 9024730"/>
              <a:gd name="connsiteY14" fmla="*/ 1265454 h 6857999"/>
              <a:gd name="connsiteX15" fmla="*/ 8499638 w 9024730"/>
              <a:gd name="connsiteY15" fmla="*/ 1385480 h 6857999"/>
              <a:gd name="connsiteX16" fmla="*/ 8518660 w 9024730"/>
              <a:gd name="connsiteY16" fmla="*/ 1458060 h 6857999"/>
              <a:gd name="connsiteX17" fmla="*/ 8539125 w 9024730"/>
              <a:gd name="connsiteY17" fmla="*/ 1513175 h 6857999"/>
              <a:gd name="connsiteX18" fmla="*/ 8570281 w 9024730"/>
              <a:gd name="connsiteY18" fmla="*/ 1570809 h 6857999"/>
              <a:gd name="connsiteX19" fmla="*/ 8605212 w 9024730"/>
              <a:gd name="connsiteY19" fmla="*/ 1638391 h 6857999"/>
              <a:gd name="connsiteX20" fmla="*/ 8626457 w 9024730"/>
              <a:gd name="connsiteY20" fmla="*/ 1742490 h 6857999"/>
              <a:gd name="connsiteX21" fmla="*/ 8654861 w 9024730"/>
              <a:gd name="connsiteY21" fmla="*/ 1818229 h 6857999"/>
              <a:gd name="connsiteX22" fmla="*/ 8648005 w 9024730"/>
              <a:gd name="connsiteY22" fmla="*/ 1862723 h 6857999"/>
              <a:gd name="connsiteX23" fmla="*/ 8654469 w 9024730"/>
              <a:gd name="connsiteY23" fmla="*/ 1917476 h 6857999"/>
              <a:gd name="connsiteX24" fmla="*/ 8649702 w 9024730"/>
              <a:gd name="connsiteY24" fmla="*/ 1972204 h 6857999"/>
              <a:gd name="connsiteX25" fmla="*/ 8656357 w 9024730"/>
              <a:gd name="connsiteY25" fmla="*/ 2054291 h 6857999"/>
              <a:gd name="connsiteX26" fmla="*/ 8648660 w 9024730"/>
              <a:gd name="connsiteY26" fmla="*/ 2227417 h 6857999"/>
              <a:gd name="connsiteX27" fmla="*/ 8607609 w 9024730"/>
              <a:gd name="connsiteY27" fmla="*/ 2510933 h 6857999"/>
              <a:gd name="connsiteX28" fmla="*/ 8608432 w 9024730"/>
              <a:gd name="connsiteY28" fmla="*/ 2741866 h 6857999"/>
              <a:gd name="connsiteX29" fmla="*/ 8619112 w 9024730"/>
              <a:gd name="connsiteY29" fmla="*/ 2864935 h 6857999"/>
              <a:gd name="connsiteX30" fmla="*/ 8627742 w 9024730"/>
              <a:gd name="connsiteY30" fmla="*/ 2950807 h 6857999"/>
              <a:gd name="connsiteX31" fmla="*/ 8611822 w 9024730"/>
              <a:gd name="connsiteY31" fmla="*/ 2978246 h 6857999"/>
              <a:gd name="connsiteX32" fmla="*/ 8608239 w 9024730"/>
              <a:gd name="connsiteY32" fmla="*/ 2995916 h 6857999"/>
              <a:gd name="connsiteX33" fmla="*/ 8598647 w 9024730"/>
              <a:gd name="connsiteY33" fmla="*/ 2998648 h 6857999"/>
              <a:gd name="connsiteX34" fmla="*/ 8587108 w 9024730"/>
              <a:gd name="connsiteY34" fmla="*/ 3023630 h 6857999"/>
              <a:gd name="connsiteX35" fmla="*/ 8577885 w 9024730"/>
              <a:gd name="connsiteY35" fmla="*/ 3096975 h 6857999"/>
              <a:gd name="connsiteX36" fmla="*/ 8557492 w 9024730"/>
              <a:gd name="connsiteY36" fmla="*/ 3216657 h 6857999"/>
              <a:gd name="connsiteX37" fmla="*/ 8560894 w 9024730"/>
              <a:gd name="connsiteY37" fmla="*/ 3310980 h 6857999"/>
              <a:gd name="connsiteX38" fmla="*/ 8547852 w 9024730"/>
              <a:gd name="connsiteY38" fmla="*/ 3344725 h 6857999"/>
              <a:gd name="connsiteX39" fmla="*/ 8535427 w 9024730"/>
              <a:gd name="connsiteY39" fmla="*/ 3393250 h 6857999"/>
              <a:gd name="connsiteX40" fmla="*/ 8520092 w 9024730"/>
              <a:gd name="connsiteY40" fmla="*/ 3514536 h 6857999"/>
              <a:gd name="connsiteX41" fmla="*/ 8497231 w 9024730"/>
              <a:gd name="connsiteY41" fmla="*/ 3686149 h 6857999"/>
              <a:gd name="connsiteX42" fmla="*/ 8489799 w 9024730"/>
              <a:gd name="connsiteY42" fmla="*/ 3692208 h 6857999"/>
              <a:gd name="connsiteX43" fmla="*/ 8475804 w 9024730"/>
              <a:gd name="connsiteY43" fmla="*/ 3776022 h 6857999"/>
              <a:gd name="connsiteX44" fmla="*/ 8471279 w 9024730"/>
              <a:gd name="connsiteY44" fmla="*/ 3977138 h 6857999"/>
              <a:gd name="connsiteX45" fmla="*/ 8408913 w 9024730"/>
              <a:gd name="connsiteY45" fmla="*/ 4222149 h 6857999"/>
              <a:gd name="connsiteX46" fmla="*/ 8402112 w 9024730"/>
              <a:gd name="connsiteY46" fmla="*/ 4364683 h 6857999"/>
              <a:gd name="connsiteX47" fmla="*/ 8393355 w 9024730"/>
              <a:gd name="connsiteY47" fmla="*/ 4462471 h 6857999"/>
              <a:gd name="connsiteX48" fmla="*/ 8376166 w 9024730"/>
              <a:gd name="connsiteY48" fmla="*/ 4574052 h 6857999"/>
              <a:gd name="connsiteX49" fmla="*/ 8341678 w 9024730"/>
              <a:gd name="connsiteY49" fmla="*/ 4667756 h 6857999"/>
              <a:gd name="connsiteX50" fmla="*/ 8273661 w 9024730"/>
              <a:gd name="connsiteY50" fmla="*/ 4799019 h 6857999"/>
              <a:gd name="connsiteX51" fmla="*/ 8256132 w 9024730"/>
              <a:gd name="connsiteY51" fmla="*/ 4849614 h 6857999"/>
              <a:gd name="connsiteX52" fmla="*/ 8226804 w 9024730"/>
              <a:gd name="connsiteY52" fmla="*/ 4919971 h 6857999"/>
              <a:gd name="connsiteX53" fmla="*/ 8171825 w 9024730"/>
              <a:gd name="connsiteY53" fmla="*/ 5010766 h 6857999"/>
              <a:gd name="connsiteX54" fmla="*/ 8143172 w 9024730"/>
              <a:gd name="connsiteY54" fmla="*/ 5088190 h 6857999"/>
              <a:gd name="connsiteX55" fmla="*/ 8126363 w 9024730"/>
              <a:gd name="connsiteY55" fmla="*/ 5143922 h 6857999"/>
              <a:gd name="connsiteX56" fmla="*/ 8103782 w 9024730"/>
              <a:gd name="connsiteY56" fmla="*/ 5284346 h 6857999"/>
              <a:gd name="connsiteX57" fmla="*/ 8084361 w 9024730"/>
              <a:gd name="connsiteY57" fmla="*/ 5390948 h 6857999"/>
              <a:gd name="connsiteX58" fmla="*/ 8062552 w 9024730"/>
              <a:gd name="connsiteY58" fmla="*/ 5470854 h 6857999"/>
              <a:gd name="connsiteX59" fmla="*/ 8057342 w 9024730"/>
              <a:gd name="connsiteY59" fmla="*/ 5529643 h 6857999"/>
              <a:gd name="connsiteX60" fmla="*/ 8044923 w 9024730"/>
              <a:gd name="connsiteY60" fmla="*/ 5597292 h 6857999"/>
              <a:gd name="connsiteX61" fmla="*/ 8035233 w 9024730"/>
              <a:gd name="connsiteY61" fmla="*/ 5608899 h 6857999"/>
              <a:gd name="connsiteX62" fmla="*/ 8018178 w 9024730"/>
              <a:gd name="connsiteY62" fmla="*/ 5684911 h 6857999"/>
              <a:gd name="connsiteX63" fmla="*/ 8018018 w 9024730"/>
              <a:gd name="connsiteY63" fmla="*/ 5755776 h 6857999"/>
              <a:gd name="connsiteX64" fmla="*/ 8008640 w 9024730"/>
              <a:gd name="connsiteY64" fmla="*/ 5889599 h 6857999"/>
              <a:gd name="connsiteX65" fmla="*/ 8013542 w 9024730"/>
              <a:gd name="connsiteY65" fmla="*/ 5989744 h 6857999"/>
              <a:gd name="connsiteX66" fmla="*/ 7980757 w 9024730"/>
              <a:gd name="connsiteY66" fmla="*/ 6084926 h 6857999"/>
              <a:gd name="connsiteX67" fmla="*/ 7975907 w 9024730"/>
              <a:gd name="connsiteY67" fmla="*/ 6346549 h 6857999"/>
              <a:gd name="connsiteX68" fmla="*/ 7974221 w 9024730"/>
              <a:gd name="connsiteY68" fmla="*/ 6527527 h 6857999"/>
              <a:gd name="connsiteX69" fmla="*/ 7979135 w 9024730"/>
              <a:gd name="connsiteY69" fmla="*/ 6627129 h 6857999"/>
              <a:gd name="connsiteX70" fmla="*/ 7979404 w 9024730"/>
              <a:gd name="connsiteY70" fmla="*/ 6694819 h 6857999"/>
              <a:gd name="connsiteX71" fmla="*/ 8009526 w 9024730"/>
              <a:gd name="connsiteY71" fmla="*/ 6765445 h 6857999"/>
              <a:gd name="connsiteX72" fmla="*/ 8018211 w 9024730"/>
              <a:gd name="connsiteY72" fmla="*/ 6844697 h 6857999"/>
              <a:gd name="connsiteX73" fmla="*/ 8019608 w 9024730"/>
              <a:gd name="connsiteY73" fmla="*/ 6857999 h 6857999"/>
              <a:gd name="connsiteX74" fmla="*/ 0 w 9024730"/>
              <a:gd name="connsiteY74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9024730" h="6857999">
                <a:moveTo>
                  <a:pt x="0" y="0"/>
                </a:moveTo>
                <a:lnTo>
                  <a:pt x="9024730" y="0"/>
                </a:lnTo>
                <a:lnTo>
                  <a:pt x="9024730" y="2"/>
                </a:lnTo>
                <a:lnTo>
                  <a:pt x="8447016" y="2"/>
                </a:lnTo>
                <a:lnTo>
                  <a:pt x="8441214" y="14562"/>
                </a:lnTo>
                <a:lnTo>
                  <a:pt x="8445389" y="59077"/>
                </a:lnTo>
                <a:cubicBezTo>
                  <a:pt x="8445971" y="76949"/>
                  <a:pt x="8436504" y="89796"/>
                  <a:pt x="8437086" y="107668"/>
                </a:cubicBezTo>
                <a:cubicBezTo>
                  <a:pt x="8417947" y="138162"/>
                  <a:pt x="8459241" y="201929"/>
                  <a:pt x="8458599" y="246136"/>
                </a:cubicBezTo>
                <a:cubicBezTo>
                  <a:pt x="8457958" y="290343"/>
                  <a:pt x="8471649" y="364179"/>
                  <a:pt x="8433237" y="372908"/>
                </a:cubicBezTo>
                <a:cubicBezTo>
                  <a:pt x="8426916" y="431308"/>
                  <a:pt x="8438389" y="357606"/>
                  <a:pt x="8430194" y="450607"/>
                </a:cubicBezTo>
                <a:cubicBezTo>
                  <a:pt x="8466727" y="551950"/>
                  <a:pt x="8430182" y="787036"/>
                  <a:pt x="8443315" y="812800"/>
                </a:cubicBezTo>
                <a:cubicBezTo>
                  <a:pt x="8478999" y="860799"/>
                  <a:pt x="8435788" y="854953"/>
                  <a:pt x="8453042" y="912727"/>
                </a:cubicBezTo>
                <a:cubicBezTo>
                  <a:pt x="8462900" y="945986"/>
                  <a:pt x="8451223" y="951781"/>
                  <a:pt x="8451649" y="989950"/>
                </a:cubicBezTo>
                <a:cubicBezTo>
                  <a:pt x="8452074" y="1028120"/>
                  <a:pt x="8452500" y="1095828"/>
                  <a:pt x="8455592" y="1141745"/>
                </a:cubicBezTo>
                <a:cubicBezTo>
                  <a:pt x="8458684" y="1187662"/>
                  <a:pt x="8470047" y="1234783"/>
                  <a:pt x="8470203" y="1265454"/>
                </a:cubicBezTo>
                <a:cubicBezTo>
                  <a:pt x="8458947" y="1304052"/>
                  <a:pt x="8496012" y="1370755"/>
                  <a:pt x="8499638" y="1385480"/>
                </a:cubicBezTo>
                <a:cubicBezTo>
                  <a:pt x="8514485" y="1422714"/>
                  <a:pt x="8525070" y="1428103"/>
                  <a:pt x="8518660" y="1458060"/>
                </a:cubicBezTo>
                <a:cubicBezTo>
                  <a:pt x="8518783" y="1468057"/>
                  <a:pt x="8539003" y="1503177"/>
                  <a:pt x="8539125" y="1513175"/>
                </a:cubicBezTo>
                <a:lnTo>
                  <a:pt x="8570281" y="1570809"/>
                </a:lnTo>
                <a:cubicBezTo>
                  <a:pt x="8597636" y="1617136"/>
                  <a:pt x="8594573" y="1601443"/>
                  <a:pt x="8605212" y="1638391"/>
                </a:cubicBezTo>
                <a:cubicBezTo>
                  <a:pt x="8629645" y="1719640"/>
                  <a:pt x="8613884" y="1715203"/>
                  <a:pt x="8626457" y="1742490"/>
                </a:cubicBezTo>
                <a:lnTo>
                  <a:pt x="8654861" y="1818229"/>
                </a:lnTo>
                <a:cubicBezTo>
                  <a:pt x="8657202" y="1824059"/>
                  <a:pt x="8651899" y="1851211"/>
                  <a:pt x="8648005" y="1862723"/>
                </a:cubicBezTo>
                <a:lnTo>
                  <a:pt x="8654469" y="1917476"/>
                </a:lnTo>
                <a:lnTo>
                  <a:pt x="8649702" y="1972204"/>
                </a:lnTo>
                <a:cubicBezTo>
                  <a:pt x="8652251" y="1979569"/>
                  <a:pt x="8651461" y="2048203"/>
                  <a:pt x="8656357" y="2054291"/>
                </a:cubicBezTo>
                <a:cubicBezTo>
                  <a:pt x="8672645" y="2141657"/>
                  <a:pt x="8632397" y="2189849"/>
                  <a:pt x="8648660" y="2227417"/>
                </a:cubicBezTo>
                <a:cubicBezTo>
                  <a:pt x="8639941" y="2317591"/>
                  <a:pt x="8613796" y="2407644"/>
                  <a:pt x="8607609" y="2510933"/>
                </a:cubicBezTo>
                <a:cubicBezTo>
                  <a:pt x="8633490" y="2597916"/>
                  <a:pt x="8602674" y="2649734"/>
                  <a:pt x="8608432" y="2741866"/>
                </a:cubicBezTo>
                <a:cubicBezTo>
                  <a:pt x="8630300" y="2779815"/>
                  <a:pt x="8631929" y="2817058"/>
                  <a:pt x="8619112" y="2864935"/>
                </a:cubicBezTo>
                <a:cubicBezTo>
                  <a:pt x="8655820" y="2860552"/>
                  <a:pt x="8588374" y="2937673"/>
                  <a:pt x="8627742" y="2950807"/>
                </a:cubicBezTo>
                <a:lnTo>
                  <a:pt x="8611822" y="2978246"/>
                </a:lnTo>
                <a:lnTo>
                  <a:pt x="8608239" y="2995916"/>
                </a:lnTo>
                <a:lnTo>
                  <a:pt x="8598647" y="2998648"/>
                </a:lnTo>
                <a:lnTo>
                  <a:pt x="8587108" y="3023630"/>
                </a:lnTo>
                <a:cubicBezTo>
                  <a:pt x="8584111" y="3033333"/>
                  <a:pt x="8577413" y="3084375"/>
                  <a:pt x="8577885" y="3096975"/>
                </a:cubicBezTo>
                <a:cubicBezTo>
                  <a:pt x="8594321" y="3142205"/>
                  <a:pt x="8535131" y="3160433"/>
                  <a:pt x="8557492" y="3216657"/>
                </a:cubicBezTo>
                <a:cubicBezTo>
                  <a:pt x="8562518" y="3237178"/>
                  <a:pt x="8573573" y="3299737"/>
                  <a:pt x="8560894" y="3310980"/>
                </a:cubicBezTo>
                <a:cubicBezTo>
                  <a:pt x="8557601" y="3323902"/>
                  <a:pt x="8561083" y="3339340"/>
                  <a:pt x="8547852" y="3344725"/>
                </a:cubicBezTo>
                <a:cubicBezTo>
                  <a:pt x="8531788" y="3353908"/>
                  <a:pt x="8553430" y="3400659"/>
                  <a:pt x="8535427" y="3393250"/>
                </a:cubicBezTo>
                <a:cubicBezTo>
                  <a:pt x="8550195" y="3426421"/>
                  <a:pt x="8529553" y="3487753"/>
                  <a:pt x="8520092" y="3514536"/>
                </a:cubicBezTo>
                <a:cubicBezTo>
                  <a:pt x="8513726" y="3563353"/>
                  <a:pt x="8500070" y="3650327"/>
                  <a:pt x="8497231" y="3686149"/>
                </a:cubicBezTo>
                <a:cubicBezTo>
                  <a:pt x="8494574" y="3687657"/>
                  <a:pt x="8493370" y="3677229"/>
                  <a:pt x="8489799" y="3692208"/>
                </a:cubicBezTo>
                <a:cubicBezTo>
                  <a:pt x="8486228" y="3707187"/>
                  <a:pt x="8465938" y="3757479"/>
                  <a:pt x="8475804" y="3776022"/>
                </a:cubicBezTo>
                <a:cubicBezTo>
                  <a:pt x="8441061" y="3875691"/>
                  <a:pt x="8487451" y="3939839"/>
                  <a:pt x="8471279" y="3977138"/>
                </a:cubicBezTo>
                <a:cubicBezTo>
                  <a:pt x="8465599" y="4067300"/>
                  <a:pt x="8419685" y="4164564"/>
                  <a:pt x="8408913" y="4222149"/>
                </a:cubicBezTo>
                <a:cubicBezTo>
                  <a:pt x="8403583" y="4287917"/>
                  <a:pt x="8398240" y="4339232"/>
                  <a:pt x="8402112" y="4364683"/>
                </a:cubicBezTo>
                <a:lnTo>
                  <a:pt x="8393355" y="4462471"/>
                </a:lnTo>
                <a:cubicBezTo>
                  <a:pt x="8396004" y="4503329"/>
                  <a:pt x="8376320" y="4548111"/>
                  <a:pt x="8376166" y="4574052"/>
                </a:cubicBezTo>
                <a:cubicBezTo>
                  <a:pt x="8369380" y="4670665"/>
                  <a:pt x="8352302" y="4649921"/>
                  <a:pt x="8341678" y="4667756"/>
                </a:cubicBezTo>
                <a:cubicBezTo>
                  <a:pt x="8320864" y="4705850"/>
                  <a:pt x="8290794" y="4758928"/>
                  <a:pt x="8273661" y="4799019"/>
                </a:cubicBezTo>
                <a:cubicBezTo>
                  <a:pt x="8254323" y="4834076"/>
                  <a:pt x="8262378" y="4811645"/>
                  <a:pt x="8256132" y="4849614"/>
                </a:cubicBezTo>
                <a:cubicBezTo>
                  <a:pt x="8239320" y="4853334"/>
                  <a:pt x="8207060" y="4883089"/>
                  <a:pt x="8226804" y="4919971"/>
                </a:cubicBezTo>
                <a:lnTo>
                  <a:pt x="8171825" y="5010766"/>
                </a:lnTo>
                <a:cubicBezTo>
                  <a:pt x="8150097" y="4983259"/>
                  <a:pt x="8165842" y="5107656"/>
                  <a:pt x="8143172" y="5088190"/>
                </a:cubicBezTo>
                <a:cubicBezTo>
                  <a:pt x="8128060" y="5102008"/>
                  <a:pt x="8138350" y="5118851"/>
                  <a:pt x="8126363" y="5143922"/>
                </a:cubicBezTo>
                <a:cubicBezTo>
                  <a:pt x="8116335" y="5192745"/>
                  <a:pt x="8111851" y="5226225"/>
                  <a:pt x="8103782" y="5284346"/>
                </a:cubicBezTo>
                <a:cubicBezTo>
                  <a:pt x="8101016" y="5338386"/>
                  <a:pt x="8095811" y="5337325"/>
                  <a:pt x="8084361" y="5390948"/>
                </a:cubicBezTo>
                <a:cubicBezTo>
                  <a:pt x="8082912" y="5429655"/>
                  <a:pt x="8063705" y="5449508"/>
                  <a:pt x="8062552" y="5470854"/>
                </a:cubicBezTo>
                <a:cubicBezTo>
                  <a:pt x="8086776" y="5526328"/>
                  <a:pt x="8037513" y="5496377"/>
                  <a:pt x="8057342" y="5529643"/>
                </a:cubicBezTo>
                <a:cubicBezTo>
                  <a:pt x="8050653" y="5550879"/>
                  <a:pt x="8055939" y="5587444"/>
                  <a:pt x="8044923" y="5597292"/>
                </a:cubicBezTo>
                <a:lnTo>
                  <a:pt x="8035233" y="5608899"/>
                </a:lnTo>
                <a:cubicBezTo>
                  <a:pt x="8030775" y="5623501"/>
                  <a:pt x="8021047" y="5660431"/>
                  <a:pt x="8018178" y="5684911"/>
                </a:cubicBezTo>
                <a:cubicBezTo>
                  <a:pt x="8005590" y="5692608"/>
                  <a:pt x="8011744" y="5734344"/>
                  <a:pt x="8018018" y="5755776"/>
                </a:cubicBezTo>
                <a:cubicBezTo>
                  <a:pt x="8019409" y="5792777"/>
                  <a:pt x="7989082" y="5848613"/>
                  <a:pt x="8008640" y="5889599"/>
                </a:cubicBezTo>
                <a:cubicBezTo>
                  <a:pt x="8011480" y="5932097"/>
                  <a:pt x="8009486" y="5940901"/>
                  <a:pt x="8013542" y="5989744"/>
                </a:cubicBezTo>
                <a:cubicBezTo>
                  <a:pt x="8022089" y="6020787"/>
                  <a:pt x="7982918" y="6024963"/>
                  <a:pt x="7980757" y="6084926"/>
                </a:cubicBezTo>
                <a:cubicBezTo>
                  <a:pt x="7974117" y="6134231"/>
                  <a:pt x="7999371" y="6240432"/>
                  <a:pt x="7975907" y="6346549"/>
                </a:cubicBezTo>
                <a:cubicBezTo>
                  <a:pt x="7987225" y="6409741"/>
                  <a:pt x="7980509" y="6468689"/>
                  <a:pt x="7974221" y="6527527"/>
                </a:cubicBezTo>
                <a:cubicBezTo>
                  <a:pt x="7955361" y="6585667"/>
                  <a:pt x="7987786" y="6579284"/>
                  <a:pt x="7979135" y="6627129"/>
                </a:cubicBezTo>
                <a:cubicBezTo>
                  <a:pt x="7983057" y="6635153"/>
                  <a:pt x="7984986" y="6697665"/>
                  <a:pt x="7979404" y="6694819"/>
                </a:cubicBezTo>
                <a:cubicBezTo>
                  <a:pt x="7981755" y="6716947"/>
                  <a:pt x="8003903" y="6732844"/>
                  <a:pt x="8009526" y="6765445"/>
                </a:cubicBezTo>
                <a:cubicBezTo>
                  <a:pt x="8011113" y="6776325"/>
                  <a:pt x="8014662" y="6810511"/>
                  <a:pt x="8018211" y="6844697"/>
                </a:cubicBezTo>
                <a:lnTo>
                  <a:pt x="8019608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C417A6F-9C34-E26E-9F0D-FC19DA2FA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775" y="609600"/>
            <a:ext cx="5160770" cy="132288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800" b="1"/>
              <a:t>Projeções da AIE </a:t>
            </a:r>
            <a:br>
              <a:rPr lang="pt-BR" sz="2800" b="1"/>
            </a:br>
            <a:r>
              <a:rPr lang="en-US" sz="2800" b="1" i="1"/>
              <a:t>“Global Critical Minerals Outlook 2024”</a:t>
            </a:r>
            <a:endParaRPr lang="pt-BR" sz="2800" i="1"/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19366CE-F801-C3B0-D0A8-A02F5B066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775" y="2194102"/>
            <a:ext cx="4930463" cy="3908585"/>
          </a:xfrm>
        </p:spPr>
        <p:txBody>
          <a:bodyPr>
            <a:normAutofit/>
          </a:bodyPr>
          <a:lstStyle/>
          <a:p>
            <a:r>
              <a:rPr lang="en-US" sz="1800" b="1" i="1" dirty="0"/>
              <a:t>“</a:t>
            </a:r>
            <a:r>
              <a:rPr lang="en-US" sz="1800" b="1" i="1" u="sng" dirty="0"/>
              <a:t>Demand growth has remained robust</a:t>
            </a:r>
            <a:r>
              <a:rPr lang="en-US" sz="1800" b="1" i="1" dirty="0"/>
              <a:t>.</a:t>
            </a:r>
            <a:r>
              <a:rPr lang="en-US" sz="1800" i="1" dirty="0"/>
              <a:t> </a:t>
            </a:r>
            <a:r>
              <a:rPr lang="en-US" sz="1800" b="1" i="1" dirty="0"/>
              <a:t>Demand for critical minerals experienced strong growth in 2023, with lithium demand rising by 30%, </a:t>
            </a:r>
            <a:r>
              <a:rPr lang="en-US" sz="1800" b="1" i="1" u="sng" dirty="0"/>
              <a:t>while demand for</a:t>
            </a:r>
            <a:r>
              <a:rPr lang="en-US" sz="1800" b="1" i="1" dirty="0"/>
              <a:t> nickel, cobalt, graphite and</a:t>
            </a:r>
            <a:r>
              <a:rPr lang="en-US" sz="1800" b="1" i="1" u="sng" dirty="0"/>
              <a:t> rare earth elements all saw increases ranging from 8% to 15%</a:t>
            </a:r>
            <a:r>
              <a:rPr lang="en-US" sz="1800" b="1" i="1" dirty="0"/>
              <a:t>.</a:t>
            </a:r>
            <a:r>
              <a:rPr lang="en-US" sz="1800" i="1" dirty="0"/>
              <a:t> Clean energy applications have become the main driver of demand growth for a range of critical minerals. Electric vehicles (EVs) consolidated their position as the largest-consuming segment for lithium, and increased their share considerably in the demand for nickel, cobalt and graphite.” (</a:t>
            </a:r>
            <a:r>
              <a:rPr lang="en-US" sz="1800" i="1" dirty="0" err="1"/>
              <a:t>Destaquei</a:t>
            </a:r>
            <a:r>
              <a:rPr lang="en-US" sz="1800" i="1" dirty="0"/>
              <a:t>)</a:t>
            </a:r>
            <a:endParaRPr lang="pt-BR" sz="1800" dirty="0"/>
          </a:p>
        </p:txBody>
      </p:sp>
      <p:pic>
        <p:nvPicPr>
          <p:cNvPr id="39" name="Graphic 38" descr="Diamante">
            <a:extLst>
              <a:ext uri="{FF2B5EF4-FFF2-40B4-BE49-F238E27FC236}">
                <a16:creationId xmlns:a16="http://schemas.microsoft.com/office/drawing/2014/main" id="{C2B5B643-1888-056E-4FD2-242A3ACFE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96985" y="2353600"/>
            <a:ext cx="2180230" cy="2180230"/>
          </a:xfrm>
          <a:prstGeom prst="rect">
            <a:avLst/>
          </a:prstGeo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9397B8E-CE61-C3EC-DB76-66689956D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t-BR" sz="900" b="1">
                <a:solidFill>
                  <a:schemeClr val="tx1">
                    <a:lumMod val="50000"/>
                    <a:lumOff val="50000"/>
                  </a:schemeClr>
                </a:solidFill>
              </a:rPr>
              <a:t>Dino Figueiredo Maia Lara Advocacia</a:t>
            </a:r>
            <a:endParaRPr lang="en-US" sz="90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015A74A-C009-0651-EE20-7CED331EA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FF6DA9-008F-8B48-92A6-B652298478BF}" type="slidenum">
              <a:rPr lang="en-US" sz="9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US" sz="9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7885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039FC3-6973-057E-EF62-EC920B473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0C0CCF94-9536-4A63-8FF2-E37827C92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970655A-F4C2-4D7E-BAB6-D3BFC5CAE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18174"/>
            <a:ext cx="9144000" cy="4939827"/>
          </a:xfrm>
          <a:custGeom>
            <a:avLst/>
            <a:gdLst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435843 w 12192000"/>
              <a:gd name="connsiteY143" fmla="*/ 234325 h 4939827"/>
              <a:gd name="connsiteX144" fmla="*/ 4499101 w 12192000"/>
              <a:gd name="connsiteY144" fmla="*/ 232983 h 4939827"/>
              <a:gd name="connsiteX145" fmla="*/ 4558432 w 12192000"/>
              <a:gd name="connsiteY145" fmla="*/ 269194 h 4939827"/>
              <a:gd name="connsiteX146" fmla="*/ 4635061 w 12192000"/>
              <a:gd name="connsiteY146" fmla="*/ 280682 h 4939827"/>
              <a:gd name="connsiteX147" fmla="*/ 4680829 w 12192000"/>
              <a:gd name="connsiteY147" fmla="*/ 287953 h 4939827"/>
              <a:gd name="connsiteX148" fmla="*/ 4807427 w 12192000"/>
              <a:gd name="connsiteY148" fmla="*/ 276835 h 4939827"/>
              <a:gd name="connsiteX149" fmla="*/ 5028933 w 12192000"/>
              <a:gd name="connsiteY149" fmla="*/ 183887 h 4939827"/>
              <a:gd name="connsiteX150" fmla="*/ 5093642 w 12192000"/>
              <a:gd name="connsiteY150" fmla="*/ 177214 h 4939827"/>
              <a:gd name="connsiteX151" fmla="*/ 5102642 w 12192000"/>
              <a:gd name="connsiteY151" fmla="*/ 186816 h 4939827"/>
              <a:gd name="connsiteX152" fmla="*/ 5193590 w 12192000"/>
              <a:gd name="connsiteY152" fmla="*/ 136361 h 4939827"/>
              <a:gd name="connsiteX153" fmla="*/ 5323922 w 12192000"/>
              <a:gd name="connsiteY153" fmla="*/ 146332 h 4939827"/>
              <a:gd name="connsiteX154" fmla="*/ 5421860 w 12192000"/>
              <a:gd name="connsiteY154" fmla="*/ 167298 h 4939827"/>
              <a:gd name="connsiteX155" fmla="*/ 5476948 w 12192000"/>
              <a:gd name="connsiteY155" fmla="*/ 173249 h 4939827"/>
              <a:gd name="connsiteX156" fmla="*/ 5516842 w 12192000"/>
              <a:gd name="connsiteY156" fmla="*/ 184018 h 4939827"/>
              <a:gd name="connsiteX157" fmla="*/ 5619415 w 12192000"/>
              <a:gd name="connsiteY157" fmla="*/ 176781 h 4939827"/>
              <a:gd name="connsiteX158" fmla="*/ 5789867 w 12192000"/>
              <a:gd name="connsiteY158" fmla="*/ 150304 h 4939827"/>
              <a:gd name="connsiteX159" fmla="*/ 5825953 w 12192000"/>
              <a:gd name="connsiteY159" fmla="*/ 147907 h 4939827"/>
              <a:gd name="connsiteX160" fmla="*/ 5856168 w 12192000"/>
              <a:gd name="connsiteY160" fmla="*/ 158719 h 4939827"/>
              <a:gd name="connsiteX161" fmla="*/ 5862476 w 12192000"/>
              <a:gd name="connsiteY161" fmla="*/ 172447 h 4939827"/>
              <a:gd name="connsiteX162" fmla="*/ 5882195 w 12192000"/>
              <a:gd name="connsiteY162" fmla="*/ 173195 h 4939827"/>
              <a:gd name="connsiteX163" fmla="*/ 5887271 w 12192000"/>
              <a:gd name="connsiteY163" fmla="*/ 176084 h 4939827"/>
              <a:gd name="connsiteX164" fmla="*/ 5916552 w 12192000"/>
              <a:gd name="connsiteY164" fmla="*/ 189955 h 4939827"/>
              <a:gd name="connsiteX165" fmla="*/ 5983240 w 12192000"/>
              <a:gd name="connsiteY165" fmla="*/ 152755 h 4939827"/>
              <a:gd name="connsiteX166" fmla="*/ 6061852 w 12192000"/>
              <a:gd name="connsiteY166" fmla="*/ 161953 h 4939827"/>
              <a:gd name="connsiteX167" fmla="*/ 6408386 w 12192000"/>
              <a:gd name="connsiteY167" fmla="*/ 157590 h 4939827"/>
              <a:gd name="connsiteX168" fmla="*/ 6531386 w 12192000"/>
              <a:gd name="connsiteY168" fmla="*/ 156103 h 4939827"/>
              <a:gd name="connsiteX169" fmla="*/ 6721509 w 12192000"/>
              <a:gd name="connsiteY169" fmla="*/ 54829 h 4939827"/>
              <a:gd name="connsiteX170" fmla="*/ 6947884 w 12192000"/>
              <a:gd name="connsiteY170" fmla="*/ 47587 h 4939827"/>
              <a:gd name="connsiteX171" fmla="*/ 6965101 w 12192000"/>
              <a:gd name="connsiteY171" fmla="*/ 25718 h 4939827"/>
              <a:gd name="connsiteX172" fmla="*/ 6986370 w 12192000"/>
              <a:gd name="connsiteY172" fmla="*/ 12659 h 4939827"/>
              <a:gd name="connsiteX173" fmla="*/ 6989536 w 12192000"/>
              <a:gd name="connsiteY173" fmla="*/ 14528 h 4939827"/>
              <a:gd name="connsiteX174" fmla="*/ 7015933 w 12192000"/>
              <a:gd name="connsiteY174" fmla="*/ 9653 h 4939827"/>
              <a:gd name="connsiteX175" fmla="*/ 7020592 w 12192000"/>
              <a:gd name="connsiteY175" fmla="*/ 1651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435843 w 12192000"/>
              <a:gd name="connsiteY143" fmla="*/ 234325 h 4939827"/>
              <a:gd name="connsiteX144" fmla="*/ 4558432 w 12192000"/>
              <a:gd name="connsiteY144" fmla="*/ 269194 h 4939827"/>
              <a:gd name="connsiteX145" fmla="*/ 4635061 w 12192000"/>
              <a:gd name="connsiteY145" fmla="*/ 280682 h 4939827"/>
              <a:gd name="connsiteX146" fmla="*/ 4680829 w 12192000"/>
              <a:gd name="connsiteY146" fmla="*/ 287953 h 4939827"/>
              <a:gd name="connsiteX147" fmla="*/ 4807427 w 12192000"/>
              <a:gd name="connsiteY147" fmla="*/ 276835 h 4939827"/>
              <a:gd name="connsiteX148" fmla="*/ 5028933 w 12192000"/>
              <a:gd name="connsiteY148" fmla="*/ 183887 h 4939827"/>
              <a:gd name="connsiteX149" fmla="*/ 5093642 w 12192000"/>
              <a:gd name="connsiteY149" fmla="*/ 177214 h 4939827"/>
              <a:gd name="connsiteX150" fmla="*/ 5102642 w 12192000"/>
              <a:gd name="connsiteY150" fmla="*/ 186816 h 4939827"/>
              <a:gd name="connsiteX151" fmla="*/ 5193590 w 12192000"/>
              <a:gd name="connsiteY151" fmla="*/ 136361 h 4939827"/>
              <a:gd name="connsiteX152" fmla="*/ 5323922 w 12192000"/>
              <a:gd name="connsiteY152" fmla="*/ 146332 h 4939827"/>
              <a:gd name="connsiteX153" fmla="*/ 5421860 w 12192000"/>
              <a:gd name="connsiteY153" fmla="*/ 167298 h 4939827"/>
              <a:gd name="connsiteX154" fmla="*/ 5476948 w 12192000"/>
              <a:gd name="connsiteY154" fmla="*/ 173249 h 4939827"/>
              <a:gd name="connsiteX155" fmla="*/ 5516842 w 12192000"/>
              <a:gd name="connsiteY155" fmla="*/ 184018 h 4939827"/>
              <a:gd name="connsiteX156" fmla="*/ 5619415 w 12192000"/>
              <a:gd name="connsiteY156" fmla="*/ 176781 h 4939827"/>
              <a:gd name="connsiteX157" fmla="*/ 5789867 w 12192000"/>
              <a:gd name="connsiteY157" fmla="*/ 150304 h 4939827"/>
              <a:gd name="connsiteX158" fmla="*/ 5825953 w 12192000"/>
              <a:gd name="connsiteY158" fmla="*/ 147907 h 4939827"/>
              <a:gd name="connsiteX159" fmla="*/ 5856168 w 12192000"/>
              <a:gd name="connsiteY159" fmla="*/ 158719 h 4939827"/>
              <a:gd name="connsiteX160" fmla="*/ 5862476 w 12192000"/>
              <a:gd name="connsiteY160" fmla="*/ 172447 h 4939827"/>
              <a:gd name="connsiteX161" fmla="*/ 5882195 w 12192000"/>
              <a:gd name="connsiteY161" fmla="*/ 173195 h 4939827"/>
              <a:gd name="connsiteX162" fmla="*/ 5887271 w 12192000"/>
              <a:gd name="connsiteY162" fmla="*/ 176084 h 4939827"/>
              <a:gd name="connsiteX163" fmla="*/ 5916552 w 12192000"/>
              <a:gd name="connsiteY163" fmla="*/ 189955 h 4939827"/>
              <a:gd name="connsiteX164" fmla="*/ 5983240 w 12192000"/>
              <a:gd name="connsiteY164" fmla="*/ 152755 h 4939827"/>
              <a:gd name="connsiteX165" fmla="*/ 6061852 w 12192000"/>
              <a:gd name="connsiteY165" fmla="*/ 161953 h 4939827"/>
              <a:gd name="connsiteX166" fmla="*/ 6408386 w 12192000"/>
              <a:gd name="connsiteY166" fmla="*/ 157590 h 4939827"/>
              <a:gd name="connsiteX167" fmla="*/ 6531386 w 12192000"/>
              <a:gd name="connsiteY167" fmla="*/ 156103 h 4939827"/>
              <a:gd name="connsiteX168" fmla="*/ 6721509 w 12192000"/>
              <a:gd name="connsiteY168" fmla="*/ 54829 h 4939827"/>
              <a:gd name="connsiteX169" fmla="*/ 6947884 w 12192000"/>
              <a:gd name="connsiteY169" fmla="*/ 47587 h 4939827"/>
              <a:gd name="connsiteX170" fmla="*/ 6965101 w 12192000"/>
              <a:gd name="connsiteY170" fmla="*/ 25718 h 4939827"/>
              <a:gd name="connsiteX171" fmla="*/ 6986370 w 12192000"/>
              <a:gd name="connsiteY171" fmla="*/ 12659 h 4939827"/>
              <a:gd name="connsiteX172" fmla="*/ 6989536 w 12192000"/>
              <a:gd name="connsiteY172" fmla="*/ 14528 h 4939827"/>
              <a:gd name="connsiteX173" fmla="*/ 7015933 w 12192000"/>
              <a:gd name="connsiteY173" fmla="*/ 9653 h 4939827"/>
              <a:gd name="connsiteX174" fmla="*/ 7020592 w 12192000"/>
              <a:gd name="connsiteY174" fmla="*/ 1651 h 4939827"/>
              <a:gd name="connsiteX175" fmla="*/ 7025905 w 12192000"/>
              <a:gd name="connsiteY175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680829 w 12192000"/>
              <a:gd name="connsiteY145" fmla="*/ 287953 h 4939827"/>
              <a:gd name="connsiteX146" fmla="*/ 4807427 w 12192000"/>
              <a:gd name="connsiteY146" fmla="*/ 276835 h 4939827"/>
              <a:gd name="connsiteX147" fmla="*/ 5028933 w 12192000"/>
              <a:gd name="connsiteY147" fmla="*/ 183887 h 4939827"/>
              <a:gd name="connsiteX148" fmla="*/ 5093642 w 12192000"/>
              <a:gd name="connsiteY148" fmla="*/ 177214 h 4939827"/>
              <a:gd name="connsiteX149" fmla="*/ 5102642 w 12192000"/>
              <a:gd name="connsiteY149" fmla="*/ 186816 h 4939827"/>
              <a:gd name="connsiteX150" fmla="*/ 5193590 w 12192000"/>
              <a:gd name="connsiteY150" fmla="*/ 136361 h 4939827"/>
              <a:gd name="connsiteX151" fmla="*/ 5323922 w 12192000"/>
              <a:gd name="connsiteY151" fmla="*/ 146332 h 4939827"/>
              <a:gd name="connsiteX152" fmla="*/ 5421860 w 12192000"/>
              <a:gd name="connsiteY152" fmla="*/ 167298 h 4939827"/>
              <a:gd name="connsiteX153" fmla="*/ 5476948 w 12192000"/>
              <a:gd name="connsiteY153" fmla="*/ 173249 h 4939827"/>
              <a:gd name="connsiteX154" fmla="*/ 5516842 w 12192000"/>
              <a:gd name="connsiteY154" fmla="*/ 184018 h 4939827"/>
              <a:gd name="connsiteX155" fmla="*/ 5619415 w 12192000"/>
              <a:gd name="connsiteY155" fmla="*/ 176781 h 4939827"/>
              <a:gd name="connsiteX156" fmla="*/ 5789867 w 12192000"/>
              <a:gd name="connsiteY156" fmla="*/ 150304 h 4939827"/>
              <a:gd name="connsiteX157" fmla="*/ 5825953 w 12192000"/>
              <a:gd name="connsiteY157" fmla="*/ 147907 h 4939827"/>
              <a:gd name="connsiteX158" fmla="*/ 5856168 w 12192000"/>
              <a:gd name="connsiteY158" fmla="*/ 158719 h 4939827"/>
              <a:gd name="connsiteX159" fmla="*/ 5862476 w 12192000"/>
              <a:gd name="connsiteY159" fmla="*/ 172447 h 4939827"/>
              <a:gd name="connsiteX160" fmla="*/ 5882195 w 12192000"/>
              <a:gd name="connsiteY160" fmla="*/ 173195 h 4939827"/>
              <a:gd name="connsiteX161" fmla="*/ 5887271 w 12192000"/>
              <a:gd name="connsiteY161" fmla="*/ 176084 h 4939827"/>
              <a:gd name="connsiteX162" fmla="*/ 5916552 w 12192000"/>
              <a:gd name="connsiteY162" fmla="*/ 189955 h 4939827"/>
              <a:gd name="connsiteX163" fmla="*/ 5983240 w 12192000"/>
              <a:gd name="connsiteY163" fmla="*/ 152755 h 4939827"/>
              <a:gd name="connsiteX164" fmla="*/ 6061852 w 12192000"/>
              <a:gd name="connsiteY164" fmla="*/ 161953 h 4939827"/>
              <a:gd name="connsiteX165" fmla="*/ 6408386 w 12192000"/>
              <a:gd name="connsiteY165" fmla="*/ 157590 h 4939827"/>
              <a:gd name="connsiteX166" fmla="*/ 6531386 w 12192000"/>
              <a:gd name="connsiteY166" fmla="*/ 156103 h 4939827"/>
              <a:gd name="connsiteX167" fmla="*/ 6721509 w 12192000"/>
              <a:gd name="connsiteY167" fmla="*/ 54829 h 4939827"/>
              <a:gd name="connsiteX168" fmla="*/ 6947884 w 12192000"/>
              <a:gd name="connsiteY168" fmla="*/ 47587 h 4939827"/>
              <a:gd name="connsiteX169" fmla="*/ 6965101 w 12192000"/>
              <a:gd name="connsiteY169" fmla="*/ 25718 h 4939827"/>
              <a:gd name="connsiteX170" fmla="*/ 6986370 w 12192000"/>
              <a:gd name="connsiteY170" fmla="*/ 12659 h 4939827"/>
              <a:gd name="connsiteX171" fmla="*/ 6989536 w 12192000"/>
              <a:gd name="connsiteY171" fmla="*/ 14528 h 4939827"/>
              <a:gd name="connsiteX172" fmla="*/ 7015933 w 12192000"/>
              <a:gd name="connsiteY172" fmla="*/ 9653 h 4939827"/>
              <a:gd name="connsiteX173" fmla="*/ 7020592 w 12192000"/>
              <a:gd name="connsiteY173" fmla="*/ 1651 h 4939827"/>
              <a:gd name="connsiteX174" fmla="*/ 7025905 w 12192000"/>
              <a:gd name="connsiteY174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408386 w 12192000"/>
              <a:gd name="connsiteY164" fmla="*/ 157590 h 4939827"/>
              <a:gd name="connsiteX165" fmla="*/ 6531386 w 12192000"/>
              <a:gd name="connsiteY165" fmla="*/ 156103 h 4939827"/>
              <a:gd name="connsiteX166" fmla="*/ 6721509 w 12192000"/>
              <a:gd name="connsiteY166" fmla="*/ 54829 h 4939827"/>
              <a:gd name="connsiteX167" fmla="*/ 6947884 w 12192000"/>
              <a:gd name="connsiteY167" fmla="*/ 47587 h 4939827"/>
              <a:gd name="connsiteX168" fmla="*/ 6965101 w 12192000"/>
              <a:gd name="connsiteY168" fmla="*/ 25718 h 4939827"/>
              <a:gd name="connsiteX169" fmla="*/ 6986370 w 12192000"/>
              <a:gd name="connsiteY169" fmla="*/ 12659 h 4939827"/>
              <a:gd name="connsiteX170" fmla="*/ 6989536 w 12192000"/>
              <a:gd name="connsiteY170" fmla="*/ 14528 h 4939827"/>
              <a:gd name="connsiteX171" fmla="*/ 7015933 w 12192000"/>
              <a:gd name="connsiteY171" fmla="*/ 9653 h 4939827"/>
              <a:gd name="connsiteX172" fmla="*/ 7020592 w 12192000"/>
              <a:gd name="connsiteY172" fmla="*/ 1651 h 4939827"/>
              <a:gd name="connsiteX173" fmla="*/ 7025905 w 12192000"/>
              <a:gd name="connsiteY173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721509 w 12192000"/>
              <a:gd name="connsiteY165" fmla="*/ 54829 h 4939827"/>
              <a:gd name="connsiteX166" fmla="*/ 6947884 w 12192000"/>
              <a:gd name="connsiteY166" fmla="*/ 47587 h 4939827"/>
              <a:gd name="connsiteX167" fmla="*/ 6965101 w 12192000"/>
              <a:gd name="connsiteY167" fmla="*/ 25718 h 4939827"/>
              <a:gd name="connsiteX168" fmla="*/ 6986370 w 12192000"/>
              <a:gd name="connsiteY168" fmla="*/ 12659 h 4939827"/>
              <a:gd name="connsiteX169" fmla="*/ 6989536 w 12192000"/>
              <a:gd name="connsiteY169" fmla="*/ 14528 h 4939827"/>
              <a:gd name="connsiteX170" fmla="*/ 7015933 w 12192000"/>
              <a:gd name="connsiteY170" fmla="*/ 9653 h 4939827"/>
              <a:gd name="connsiteX171" fmla="*/ 7020592 w 12192000"/>
              <a:gd name="connsiteY171" fmla="*/ 1651 h 4939827"/>
              <a:gd name="connsiteX172" fmla="*/ 7025905 w 12192000"/>
              <a:gd name="connsiteY172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947884 w 12192000"/>
              <a:gd name="connsiteY165" fmla="*/ 47587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415830 w 12192000"/>
              <a:gd name="connsiteY164" fmla="*/ 136006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152287 w 12192000"/>
              <a:gd name="connsiteY163" fmla="*/ 116736 h 4939827"/>
              <a:gd name="connsiteX164" fmla="*/ 6415830 w 12192000"/>
              <a:gd name="connsiteY164" fmla="*/ 136006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965101 w 12192000"/>
              <a:gd name="connsiteY165" fmla="*/ 25718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965101 w 12192000"/>
              <a:gd name="connsiteY165" fmla="*/ 25718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21577 w 12192000"/>
              <a:gd name="connsiteY160" fmla="*/ 169858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56458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21577 w 12192000"/>
              <a:gd name="connsiteY160" fmla="*/ 169858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4028476 w 12192000"/>
              <a:gd name="connsiteY136" fmla="*/ 223679 h 4939827"/>
              <a:gd name="connsiteX137" fmla="*/ 4191582 w 12192000"/>
              <a:gd name="connsiteY137" fmla="*/ 238952 h 4939827"/>
              <a:gd name="connsiteX138" fmla="*/ 4251024 w 12192000"/>
              <a:gd name="connsiteY138" fmla="*/ 240874 h 4939827"/>
              <a:gd name="connsiteX139" fmla="*/ 4355275 w 12192000"/>
              <a:gd name="connsiteY139" fmla="*/ 260205 h 4939827"/>
              <a:gd name="connsiteX140" fmla="*/ 4423807 w 12192000"/>
              <a:gd name="connsiteY140" fmla="*/ 270366 h 4939827"/>
              <a:gd name="connsiteX141" fmla="*/ 4558432 w 12192000"/>
              <a:gd name="connsiteY141" fmla="*/ 269194 h 4939827"/>
              <a:gd name="connsiteX142" fmla="*/ 4635061 w 12192000"/>
              <a:gd name="connsiteY142" fmla="*/ 280682 h 4939827"/>
              <a:gd name="connsiteX143" fmla="*/ 4807427 w 12192000"/>
              <a:gd name="connsiteY143" fmla="*/ 276835 h 4939827"/>
              <a:gd name="connsiteX144" fmla="*/ 5028933 w 12192000"/>
              <a:gd name="connsiteY144" fmla="*/ 183887 h 4939827"/>
              <a:gd name="connsiteX145" fmla="*/ 5093642 w 12192000"/>
              <a:gd name="connsiteY145" fmla="*/ 177214 h 4939827"/>
              <a:gd name="connsiteX146" fmla="*/ 5102642 w 12192000"/>
              <a:gd name="connsiteY146" fmla="*/ 186816 h 4939827"/>
              <a:gd name="connsiteX147" fmla="*/ 5193590 w 12192000"/>
              <a:gd name="connsiteY147" fmla="*/ 156458 h 4939827"/>
              <a:gd name="connsiteX148" fmla="*/ 5323922 w 12192000"/>
              <a:gd name="connsiteY148" fmla="*/ 146332 h 4939827"/>
              <a:gd name="connsiteX149" fmla="*/ 5421860 w 12192000"/>
              <a:gd name="connsiteY149" fmla="*/ 167298 h 4939827"/>
              <a:gd name="connsiteX150" fmla="*/ 5476948 w 12192000"/>
              <a:gd name="connsiteY150" fmla="*/ 173249 h 4939827"/>
              <a:gd name="connsiteX151" fmla="*/ 5516842 w 12192000"/>
              <a:gd name="connsiteY151" fmla="*/ 184018 h 4939827"/>
              <a:gd name="connsiteX152" fmla="*/ 5619415 w 12192000"/>
              <a:gd name="connsiteY152" fmla="*/ 176781 h 4939827"/>
              <a:gd name="connsiteX153" fmla="*/ 5789867 w 12192000"/>
              <a:gd name="connsiteY153" fmla="*/ 150304 h 4939827"/>
              <a:gd name="connsiteX154" fmla="*/ 5825953 w 12192000"/>
              <a:gd name="connsiteY154" fmla="*/ 147907 h 4939827"/>
              <a:gd name="connsiteX155" fmla="*/ 5856168 w 12192000"/>
              <a:gd name="connsiteY155" fmla="*/ 158719 h 4939827"/>
              <a:gd name="connsiteX156" fmla="*/ 5862476 w 12192000"/>
              <a:gd name="connsiteY156" fmla="*/ 172447 h 4939827"/>
              <a:gd name="connsiteX157" fmla="*/ 5882195 w 12192000"/>
              <a:gd name="connsiteY157" fmla="*/ 173195 h 4939827"/>
              <a:gd name="connsiteX158" fmla="*/ 5887271 w 12192000"/>
              <a:gd name="connsiteY158" fmla="*/ 176084 h 4939827"/>
              <a:gd name="connsiteX159" fmla="*/ 5921577 w 12192000"/>
              <a:gd name="connsiteY159" fmla="*/ 169858 h 4939827"/>
              <a:gd name="connsiteX160" fmla="*/ 5983240 w 12192000"/>
              <a:gd name="connsiteY160" fmla="*/ 152755 h 4939827"/>
              <a:gd name="connsiteX161" fmla="*/ 6152287 w 12192000"/>
              <a:gd name="connsiteY161" fmla="*/ 116736 h 4939827"/>
              <a:gd name="connsiteX162" fmla="*/ 6415830 w 12192000"/>
              <a:gd name="connsiteY162" fmla="*/ 136006 h 4939827"/>
              <a:gd name="connsiteX163" fmla="*/ 6756965 w 12192000"/>
              <a:gd name="connsiteY163" fmla="*/ 57636 h 4939827"/>
              <a:gd name="connsiteX164" fmla="*/ 6819400 w 12192000"/>
              <a:gd name="connsiteY164" fmla="*/ 30742 h 4939827"/>
              <a:gd name="connsiteX165" fmla="*/ 6986370 w 12192000"/>
              <a:gd name="connsiteY165" fmla="*/ 12659 h 4939827"/>
              <a:gd name="connsiteX166" fmla="*/ 6989536 w 12192000"/>
              <a:gd name="connsiteY166" fmla="*/ 14528 h 4939827"/>
              <a:gd name="connsiteX167" fmla="*/ 7015933 w 12192000"/>
              <a:gd name="connsiteY167" fmla="*/ 9653 h 4939827"/>
              <a:gd name="connsiteX168" fmla="*/ 7020592 w 12192000"/>
              <a:gd name="connsiteY168" fmla="*/ 1651 h 4939827"/>
              <a:gd name="connsiteX169" fmla="*/ 7025905 w 12192000"/>
              <a:gd name="connsiteY16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922756 w 12192000"/>
              <a:gd name="connsiteY135" fmla="*/ 194044 h 4939827"/>
              <a:gd name="connsiteX136" fmla="*/ 4028476 w 12192000"/>
              <a:gd name="connsiteY136" fmla="*/ 223679 h 4939827"/>
              <a:gd name="connsiteX137" fmla="*/ 4191582 w 12192000"/>
              <a:gd name="connsiteY137" fmla="*/ 238952 h 4939827"/>
              <a:gd name="connsiteX138" fmla="*/ 4251024 w 12192000"/>
              <a:gd name="connsiteY138" fmla="*/ 240874 h 4939827"/>
              <a:gd name="connsiteX139" fmla="*/ 4355275 w 12192000"/>
              <a:gd name="connsiteY139" fmla="*/ 260205 h 4939827"/>
              <a:gd name="connsiteX140" fmla="*/ 4423807 w 12192000"/>
              <a:gd name="connsiteY140" fmla="*/ 270366 h 4939827"/>
              <a:gd name="connsiteX141" fmla="*/ 4558432 w 12192000"/>
              <a:gd name="connsiteY141" fmla="*/ 269194 h 4939827"/>
              <a:gd name="connsiteX142" fmla="*/ 4635061 w 12192000"/>
              <a:gd name="connsiteY142" fmla="*/ 280682 h 4939827"/>
              <a:gd name="connsiteX143" fmla="*/ 4807427 w 12192000"/>
              <a:gd name="connsiteY143" fmla="*/ 276835 h 4939827"/>
              <a:gd name="connsiteX144" fmla="*/ 5028933 w 12192000"/>
              <a:gd name="connsiteY144" fmla="*/ 183887 h 4939827"/>
              <a:gd name="connsiteX145" fmla="*/ 5093642 w 12192000"/>
              <a:gd name="connsiteY145" fmla="*/ 177214 h 4939827"/>
              <a:gd name="connsiteX146" fmla="*/ 5102642 w 12192000"/>
              <a:gd name="connsiteY146" fmla="*/ 186816 h 4939827"/>
              <a:gd name="connsiteX147" fmla="*/ 5193590 w 12192000"/>
              <a:gd name="connsiteY147" fmla="*/ 156458 h 4939827"/>
              <a:gd name="connsiteX148" fmla="*/ 5323922 w 12192000"/>
              <a:gd name="connsiteY148" fmla="*/ 146332 h 4939827"/>
              <a:gd name="connsiteX149" fmla="*/ 5421860 w 12192000"/>
              <a:gd name="connsiteY149" fmla="*/ 167298 h 4939827"/>
              <a:gd name="connsiteX150" fmla="*/ 5476948 w 12192000"/>
              <a:gd name="connsiteY150" fmla="*/ 173249 h 4939827"/>
              <a:gd name="connsiteX151" fmla="*/ 5516842 w 12192000"/>
              <a:gd name="connsiteY151" fmla="*/ 184018 h 4939827"/>
              <a:gd name="connsiteX152" fmla="*/ 5619415 w 12192000"/>
              <a:gd name="connsiteY152" fmla="*/ 176781 h 4939827"/>
              <a:gd name="connsiteX153" fmla="*/ 5789867 w 12192000"/>
              <a:gd name="connsiteY153" fmla="*/ 150304 h 4939827"/>
              <a:gd name="connsiteX154" fmla="*/ 5825953 w 12192000"/>
              <a:gd name="connsiteY154" fmla="*/ 147907 h 4939827"/>
              <a:gd name="connsiteX155" fmla="*/ 5856168 w 12192000"/>
              <a:gd name="connsiteY155" fmla="*/ 158719 h 4939827"/>
              <a:gd name="connsiteX156" fmla="*/ 5862476 w 12192000"/>
              <a:gd name="connsiteY156" fmla="*/ 172447 h 4939827"/>
              <a:gd name="connsiteX157" fmla="*/ 5882195 w 12192000"/>
              <a:gd name="connsiteY157" fmla="*/ 173195 h 4939827"/>
              <a:gd name="connsiteX158" fmla="*/ 5887271 w 12192000"/>
              <a:gd name="connsiteY158" fmla="*/ 176084 h 4939827"/>
              <a:gd name="connsiteX159" fmla="*/ 5921577 w 12192000"/>
              <a:gd name="connsiteY159" fmla="*/ 169858 h 4939827"/>
              <a:gd name="connsiteX160" fmla="*/ 5983240 w 12192000"/>
              <a:gd name="connsiteY160" fmla="*/ 152755 h 4939827"/>
              <a:gd name="connsiteX161" fmla="*/ 6152287 w 12192000"/>
              <a:gd name="connsiteY161" fmla="*/ 116736 h 4939827"/>
              <a:gd name="connsiteX162" fmla="*/ 6415830 w 12192000"/>
              <a:gd name="connsiteY162" fmla="*/ 136006 h 4939827"/>
              <a:gd name="connsiteX163" fmla="*/ 6756965 w 12192000"/>
              <a:gd name="connsiteY163" fmla="*/ 57636 h 4939827"/>
              <a:gd name="connsiteX164" fmla="*/ 6819400 w 12192000"/>
              <a:gd name="connsiteY164" fmla="*/ 30742 h 4939827"/>
              <a:gd name="connsiteX165" fmla="*/ 6986370 w 12192000"/>
              <a:gd name="connsiteY165" fmla="*/ 12659 h 4939827"/>
              <a:gd name="connsiteX166" fmla="*/ 6989536 w 12192000"/>
              <a:gd name="connsiteY166" fmla="*/ 14528 h 4939827"/>
              <a:gd name="connsiteX167" fmla="*/ 7015933 w 12192000"/>
              <a:gd name="connsiteY167" fmla="*/ 9653 h 4939827"/>
              <a:gd name="connsiteX168" fmla="*/ 7020592 w 12192000"/>
              <a:gd name="connsiteY168" fmla="*/ 1651 h 4939827"/>
              <a:gd name="connsiteX169" fmla="*/ 7025905 w 12192000"/>
              <a:gd name="connsiteY16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98001 w 12192000"/>
              <a:gd name="connsiteY124" fmla="*/ 231941 h 4939827"/>
              <a:gd name="connsiteX125" fmla="*/ 3561557 w 12192000"/>
              <a:gd name="connsiteY125" fmla="*/ 228095 h 4939827"/>
              <a:gd name="connsiteX126" fmla="*/ 3611920 w 12192000"/>
              <a:gd name="connsiteY126" fmla="*/ 218094 h 4939827"/>
              <a:gd name="connsiteX127" fmla="*/ 3620528 w 12192000"/>
              <a:gd name="connsiteY127" fmla="*/ 218788 h 4939827"/>
              <a:gd name="connsiteX128" fmla="*/ 3620766 w 12192000"/>
              <a:gd name="connsiteY128" fmla="*/ 218511 h 4939827"/>
              <a:gd name="connsiteX129" fmla="*/ 3629977 w 12192000"/>
              <a:gd name="connsiteY129" fmla="*/ 218664 h 4939827"/>
              <a:gd name="connsiteX130" fmla="*/ 3636217 w 12192000"/>
              <a:gd name="connsiteY130" fmla="*/ 220048 h 4939827"/>
              <a:gd name="connsiteX131" fmla="*/ 3709484 w 12192000"/>
              <a:gd name="connsiteY131" fmla="*/ 186927 h 4939827"/>
              <a:gd name="connsiteX132" fmla="*/ 3761342 w 12192000"/>
              <a:gd name="connsiteY132" fmla="*/ 177474 h 4939827"/>
              <a:gd name="connsiteX133" fmla="*/ 3799748 w 12192000"/>
              <a:gd name="connsiteY133" fmla="*/ 167154 h 4939827"/>
              <a:gd name="connsiteX134" fmla="*/ 3922756 w 12192000"/>
              <a:gd name="connsiteY134" fmla="*/ 194044 h 4939827"/>
              <a:gd name="connsiteX135" fmla="*/ 4028476 w 12192000"/>
              <a:gd name="connsiteY135" fmla="*/ 223679 h 4939827"/>
              <a:gd name="connsiteX136" fmla="*/ 4191582 w 12192000"/>
              <a:gd name="connsiteY136" fmla="*/ 238952 h 4939827"/>
              <a:gd name="connsiteX137" fmla="*/ 4251024 w 12192000"/>
              <a:gd name="connsiteY137" fmla="*/ 240874 h 4939827"/>
              <a:gd name="connsiteX138" fmla="*/ 4355275 w 12192000"/>
              <a:gd name="connsiteY138" fmla="*/ 260205 h 4939827"/>
              <a:gd name="connsiteX139" fmla="*/ 4423807 w 12192000"/>
              <a:gd name="connsiteY139" fmla="*/ 270366 h 4939827"/>
              <a:gd name="connsiteX140" fmla="*/ 4558432 w 12192000"/>
              <a:gd name="connsiteY140" fmla="*/ 269194 h 4939827"/>
              <a:gd name="connsiteX141" fmla="*/ 4635061 w 12192000"/>
              <a:gd name="connsiteY141" fmla="*/ 280682 h 4939827"/>
              <a:gd name="connsiteX142" fmla="*/ 4807427 w 12192000"/>
              <a:gd name="connsiteY142" fmla="*/ 276835 h 4939827"/>
              <a:gd name="connsiteX143" fmla="*/ 5028933 w 12192000"/>
              <a:gd name="connsiteY143" fmla="*/ 183887 h 4939827"/>
              <a:gd name="connsiteX144" fmla="*/ 5093642 w 12192000"/>
              <a:gd name="connsiteY144" fmla="*/ 177214 h 4939827"/>
              <a:gd name="connsiteX145" fmla="*/ 5102642 w 12192000"/>
              <a:gd name="connsiteY145" fmla="*/ 186816 h 4939827"/>
              <a:gd name="connsiteX146" fmla="*/ 5193590 w 12192000"/>
              <a:gd name="connsiteY146" fmla="*/ 156458 h 4939827"/>
              <a:gd name="connsiteX147" fmla="*/ 5323922 w 12192000"/>
              <a:gd name="connsiteY147" fmla="*/ 146332 h 4939827"/>
              <a:gd name="connsiteX148" fmla="*/ 5421860 w 12192000"/>
              <a:gd name="connsiteY148" fmla="*/ 167298 h 4939827"/>
              <a:gd name="connsiteX149" fmla="*/ 5476948 w 12192000"/>
              <a:gd name="connsiteY149" fmla="*/ 173249 h 4939827"/>
              <a:gd name="connsiteX150" fmla="*/ 5516842 w 12192000"/>
              <a:gd name="connsiteY150" fmla="*/ 184018 h 4939827"/>
              <a:gd name="connsiteX151" fmla="*/ 5619415 w 12192000"/>
              <a:gd name="connsiteY151" fmla="*/ 176781 h 4939827"/>
              <a:gd name="connsiteX152" fmla="*/ 5789867 w 12192000"/>
              <a:gd name="connsiteY152" fmla="*/ 150304 h 4939827"/>
              <a:gd name="connsiteX153" fmla="*/ 5825953 w 12192000"/>
              <a:gd name="connsiteY153" fmla="*/ 147907 h 4939827"/>
              <a:gd name="connsiteX154" fmla="*/ 5856168 w 12192000"/>
              <a:gd name="connsiteY154" fmla="*/ 158719 h 4939827"/>
              <a:gd name="connsiteX155" fmla="*/ 5862476 w 12192000"/>
              <a:gd name="connsiteY155" fmla="*/ 172447 h 4939827"/>
              <a:gd name="connsiteX156" fmla="*/ 5882195 w 12192000"/>
              <a:gd name="connsiteY156" fmla="*/ 173195 h 4939827"/>
              <a:gd name="connsiteX157" fmla="*/ 5887271 w 12192000"/>
              <a:gd name="connsiteY157" fmla="*/ 176084 h 4939827"/>
              <a:gd name="connsiteX158" fmla="*/ 5921577 w 12192000"/>
              <a:gd name="connsiteY158" fmla="*/ 169858 h 4939827"/>
              <a:gd name="connsiteX159" fmla="*/ 5983240 w 12192000"/>
              <a:gd name="connsiteY159" fmla="*/ 152755 h 4939827"/>
              <a:gd name="connsiteX160" fmla="*/ 6152287 w 12192000"/>
              <a:gd name="connsiteY160" fmla="*/ 116736 h 4939827"/>
              <a:gd name="connsiteX161" fmla="*/ 6415830 w 12192000"/>
              <a:gd name="connsiteY161" fmla="*/ 136006 h 4939827"/>
              <a:gd name="connsiteX162" fmla="*/ 6756965 w 12192000"/>
              <a:gd name="connsiteY162" fmla="*/ 57636 h 4939827"/>
              <a:gd name="connsiteX163" fmla="*/ 6819400 w 12192000"/>
              <a:gd name="connsiteY163" fmla="*/ 30742 h 4939827"/>
              <a:gd name="connsiteX164" fmla="*/ 6986370 w 12192000"/>
              <a:gd name="connsiteY164" fmla="*/ 12659 h 4939827"/>
              <a:gd name="connsiteX165" fmla="*/ 6989536 w 12192000"/>
              <a:gd name="connsiteY165" fmla="*/ 14528 h 4939827"/>
              <a:gd name="connsiteX166" fmla="*/ 7015933 w 12192000"/>
              <a:gd name="connsiteY166" fmla="*/ 9653 h 4939827"/>
              <a:gd name="connsiteX167" fmla="*/ 7020592 w 12192000"/>
              <a:gd name="connsiteY167" fmla="*/ 1651 h 4939827"/>
              <a:gd name="connsiteX168" fmla="*/ 7025905 w 12192000"/>
              <a:gd name="connsiteY16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103677 w 12192000"/>
              <a:gd name="connsiteY116" fmla="*/ 209527 h 4939827"/>
              <a:gd name="connsiteX117" fmla="*/ 3126759 w 12192000"/>
              <a:gd name="connsiteY117" fmla="*/ 211226 h 4939827"/>
              <a:gd name="connsiteX118" fmla="*/ 3164020 w 12192000"/>
              <a:gd name="connsiteY118" fmla="*/ 212779 h 4939827"/>
              <a:gd name="connsiteX119" fmla="*/ 3285019 w 12192000"/>
              <a:gd name="connsiteY119" fmla="*/ 220535 h 4939827"/>
              <a:gd name="connsiteX120" fmla="*/ 3365154 w 12192000"/>
              <a:gd name="connsiteY120" fmla="*/ 226416 h 4939827"/>
              <a:gd name="connsiteX121" fmla="*/ 3367507 w 12192000"/>
              <a:gd name="connsiteY121" fmla="*/ 225416 h 4939827"/>
              <a:gd name="connsiteX122" fmla="*/ 3387567 w 12192000"/>
              <a:gd name="connsiteY122" fmla="*/ 227103 h 4939827"/>
              <a:gd name="connsiteX123" fmla="*/ 3498001 w 12192000"/>
              <a:gd name="connsiteY123" fmla="*/ 231941 h 4939827"/>
              <a:gd name="connsiteX124" fmla="*/ 3561557 w 12192000"/>
              <a:gd name="connsiteY124" fmla="*/ 228095 h 4939827"/>
              <a:gd name="connsiteX125" fmla="*/ 3611920 w 12192000"/>
              <a:gd name="connsiteY125" fmla="*/ 218094 h 4939827"/>
              <a:gd name="connsiteX126" fmla="*/ 3620528 w 12192000"/>
              <a:gd name="connsiteY126" fmla="*/ 218788 h 4939827"/>
              <a:gd name="connsiteX127" fmla="*/ 3620766 w 12192000"/>
              <a:gd name="connsiteY127" fmla="*/ 218511 h 4939827"/>
              <a:gd name="connsiteX128" fmla="*/ 3629977 w 12192000"/>
              <a:gd name="connsiteY128" fmla="*/ 218664 h 4939827"/>
              <a:gd name="connsiteX129" fmla="*/ 3636217 w 12192000"/>
              <a:gd name="connsiteY129" fmla="*/ 220048 h 4939827"/>
              <a:gd name="connsiteX130" fmla="*/ 3709484 w 12192000"/>
              <a:gd name="connsiteY130" fmla="*/ 186927 h 4939827"/>
              <a:gd name="connsiteX131" fmla="*/ 3761342 w 12192000"/>
              <a:gd name="connsiteY131" fmla="*/ 177474 h 4939827"/>
              <a:gd name="connsiteX132" fmla="*/ 3799748 w 12192000"/>
              <a:gd name="connsiteY132" fmla="*/ 167154 h 4939827"/>
              <a:gd name="connsiteX133" fmla="*/ 3922756 w 12192000"/>
              <a:gd name="connsiteY133" fmla="*/ 194044 h 4939827"/>
              <a:gd name="connsiteX134" fmla="*/ 4028476 w 12192000"/>
              <a:gd name="connsiteY134" fmla="*/ 223679 h 4939827"/>
              <a:gd name="connsiteX135" fmla="*/ 4191582 w 12192000"/>
              <a:gd name="connsiteY135" fmla="*/ 238952 h 4939827"/>
              <a:gd name="connsiteX136" fmla="*/ 4251024 w 12192000"/>
              <a:gd name="connsiteY136" fmla="*/ 240874 h 4939827"/>
              <a:gd name="connsiteX137" fmla="*/ 4355275 w 12192000"/>
              <a:gd name="connsiteY137" fmla="*/ 260205 h 4939827"/>
              <a:gd name="connsiteX138" fmla="*/ 4423807 w 12192000"/>
              <a:gd name="connsiteY138" fmla="*/ 270366 h 4939827"/>
              <a:gd name="connsiteX139" fmla="*/ 4558432 w 12192000"/>
              <a:gd name="connsiteY139" fmla="*/ 269194 h 4939827"/>
              <a:gd name="connsiteX140" fmla="*/ 4635061 w 12192000"/>
              <a:gd name="connsiteY140" fmla="*/ 280682 h 4939827"/>
              <a:gd name="connsiteX141" fmla="*/ 4807427 w 12192000"/>
              <a:gd name="connsiteY141" fmla="*/ 276835 h 4939827"/>
              <a:gd name="connsiteX142" fmla="*/ 5028933 w 12192000"/>
              <a:gd name="connsiteY142" fmla="*/ 183887 h 4939827"/>
              <a:gd name="connsiteX143" fmla="*/ 5093642 w 12192000"/>
              <a:gd name="connsiteY143" fmla="*/ 177214 h 4939827"/>
              <a:gd name="connsiteX144" fmla="*/ 5102642 w 12192000"/>
              <a:gd name="connsiteY144" fmla="*/ 186816 h 4939827"/>
              <a:gd name="connsiteX145" fmla="*/ 5193590 w 12192000"/>
              <a:gd name="connsiteY145" fmla="*/ 156458 h 4939827"/>
              <a:gd name="connsiteX146" fmla="*/ 5323922 w 12192000"/>
              <a:gd name="connsiteY146" fmla="*/ 146332 h 4939827"/>
              <a:gd name="connsiteX147" fmla="*/ 5421860 w 12192000"/>
              <a:gd name="connsiteY147" fmla="*/ 167298 h 4939827"/>
              <a:gd name="connsiteX148" fmla="*/ 5476948 w 12192000"/>
              <a:gd name="connsiteY148" fmla="*/ 173249 h 4939827"/>
              <a:gd name="connsiteX149" fmla="*/ 5516842 w 12192000"/>
              <a:gd name="connsiteY149" fmla="*/ 184018 h 4939827"/>
              <a:gd name="connsiteX150" fmla="*/ 5619415 w 12192000"/>
              <a:gd name="connsiteY150" fmla="*/ 176781 h 4939827"/>
              <a:gd name="connsiteX151" fmla="*/ 5789867 w 12192000"/>
              <a:gd name="connsiteY151" fmla="*/ 150304 h 4939827"/>
              <a:gd name="connsiteX152" fmla="*/ 5825953 w 12192000"/>
              <a:gd name="connsiteY152" fmla="*/ 147907 h 4939827"/>
              <a:gd name="connsiteX153" fmla="*/ 5856168 w 12192000"/>
              <a:gd name="connsiteY153" fmla="*/ 158719 h 4939827"/>
              <a:gd name="connsiteX154" fmla="*/ 5862476 w 12192000"/>
              <a:gd name="connsiteY154" fmla="*/ 172447 h 4939827"/>
              <a:gd name="connsiteX155" fmla="*/ 5882195 w 12192000"/>
              <a:gd name="connsiteY155" fmla="*/ 173195 h 4939827"/>
              <a:gd name="connsiteX156" fmla="*/ 5887271 w 12192000"/>
              <a:gd name="connsiteY156" fmla="*/ 176084 h 4939827"/>
              <a:gd name="connsiteX157" fmla="*/ 5921577 w 12192000"/>
              <a:gd name="connsiteY157" fmla="*/ 169858 h 4939827"/>
              <a:gd name="connsiteX158" fmla="*/ 5983240 w 12192000"/>
              <a:gd name="connsiteY158" fmla="*/ 152755 h 4939827"/>
              <a:gd name="connsiteX159" fmla="*/ 6152287 w 12192000"/>
              <a:gd name="connsiteY159" fmla="*/ 116736 h 4939827"/>
              <a:gd name="connsiteX160" fmla="*/ 6415830 w 12192000"/>
              <a:gd name="connsiteY160" fmla="*/ 136006 h 4939827"/>
              <a:gd name="connsiteX161" fmla="*/ 6756965 w 12192000"/>
              <a:gd name="connsiteY161" fmla="*/ 57636 h 4939827"/>
              <a:gd name="connsiteX162" fmla="*/ 6819400 w 12192000"/>
              <a:gd name="connsiteY162" fmla="*/ 30742 h 4939827"/>
              <a:gd name="connsiteX163" fmla="*/ 6986370 w 12192000"/>
              <a:gd name="connsiteY163" fmla="*/ 12659 h 4939827"/>
              <a:gd name="connsiteX164" fmla="*/ 6989536 w 12192000"/>
              <a:gd name="connsiteY164" fmla="*/ 14528 h 4939827"/>
              <a:gd name="connsiteX165" fmla="*/ 7015933 w 12192000"/>
              <a:gd name="connsiteY165" fmla="*/ 9653 h 4939827"/>
              <a:gd name="connsiteX166" fmla="*/ 7020592 w 12192000"/>
              <a:gd name="connsiteY166" fmla="*/ 1651 h 4939827"/>
              <a:gd name="connsiteX167" fmla="*/ 7025905 w 12192000"/>
              <a:gd name="connsiteY16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30844 w 12192000"/>
              <a:gd name="connsiteY115" fmla="*/ 225861 h 4939827"/>
              <a:gd name="connsiteX116" fmla="*/ 3103677 w 12192000"/>
              <a:gd name="connsiteY116" fmla="*/ 209527 h 4939827"/>
              <a:gd name="connsiteX117" fmla="*/ 3126759 w 12192000"/>
              <a:gd name="connsiteY117" fmla="*/ 211226 h 4939827"/>
              <a:gd name="connsiteX118" fmla="*/ 3164020 w 12192000"/>
              <a:gd name="connsiteY118" fmla="*/ 212779 h 4939827"/>
              <a:gd name="connsiteX119" fmla="*/ 3285019 w 12192000"/>
              <a:gd name="connsiteY119" fmla="*/ 220535 h 4939827"/>
              <a:gd name="connsiteX120" fmla="*/ 3365154 w 12192000"/>
              <a:gd name="connsiteY120" fmla="*/ 226416 h 4939827"/>
              <a:gd name="connsiteX121" fmla="*/ 3367507 w 12192000"/>
              <a:gd name="connsiteY121" fmla="*/ 225416 h 4939827"/>
              <a:gd name="connsiteX122" fmla="*/ 3387567 w 12192000"/>
              <a:gd name="connsiteY122" fmla="*/ 227103 h 4939827"/>
              <a:gd name="connsiteX123" fmla="*/ 3498001 w 12192000"/>
              <a:gd name="connsiteY123" fmla="*/ 231941 h 4939827"/>
              <a:gd name="connsiteX124" fmla="*/ 3561557 w 12192000"/>
              <a:gd name="connsiteY124" fmla="*/ 228095 h 4939827"/>
              <a:gd name="connsiteX125" fmla="*/ 3611920 w 12192000"/>
              <a:gd name="connsiteY125" fmla="*/ 218094 h 4939827"/>
              <a:gd name="connsiteX126" fmla="*/ 3620528 w 12192000"/>
              <a:gd name="connsiteY126" fmla="*/ 218788 h 4939827"/>
              <a:gd name="connsiteX127" fmla="*/ 3620766 w 12192000"/>
              <a:gd name="connsiteY127" fmla="*/ 218511 h 4939827"/>
              <a:gd name="connsiteX128" fmla="*/ 3629977 w 12192000"/>
              <a:gd name="connsiteY128" fmla="*/ 218664 h 4939827"/>
              <a:gd name="connsiteX129" fmla="*/ 3636217 w 12192000"/>
              <a:gd name="connsiteY129" fmla="*/ 220048 h 4939827"/>
              <a:gd name="connsiteX130" fmla="*/ 3709484 w 12192000"/>
              <a:gd name="connsiteY130" fmla="*/ 186927 h 4939827"/>
              <a:gd name="connsiteX131" fmla="*/ 3761342 w 12192000"/>
              <a:gd name="connsiteY131" fmla="*/ 177474 h 4939827"/>
              <a:gd name="connsiteX132" fmla="*/ 3799748 w 12192000"/>
              <a:gd name="connsiteY132" fmla="*/ 167154 h 4939827"/>
              <a:gd name="connsiteX133" fmla="*/ 3922756 w 12192000"/>
              <a:gd name="connsiteY133" fmla="*/ 194044 h 4939827"/>
              <a:gd name="connsiteX134" fmla="*/ 4028476 w 12192000"/>
              <a:gd name="connsiteY134" fmla="*/ 223679 h 4939827"/>
              <a:gd name="connsiteX135" fmla="*/ 4191582 w 12192000"/>
              <a:gd name="connsiteY135" fmla="*/ 238952 h 4939827"/>
              <a:gd name="connsiteX136" fmla="*/ 4251024 w 12192000"/>
              <a:gd name="connsiteY136" fmla="*/ 240874 h 4939827"/>
              <a:gd name="connsiteX137" fmla="*/ 4355275 w 12192000"/>
              <a:gd name="connsiteY137" fmla="*/ 260205 h 4939827"/>
              <a:gd name="connsiteX138" fmla="*/ 4423807 w 12192000"/>
              <a:gd name="connsiteY138" fmla="*/ 270366 h 4939827"/>
              <a:gd name="connsiteX139" fmla="*/ 4558432 w 12192000"/>
              <a:gd name="connsiteY139" fmla="*/ 269194 h 4939827"/>
              <a:gd name="connsiteX140" fmla="*/ 4635061 w 12192000"/>
              <a:gd name="connsiteY140" fmla="*/ 280682 h 4939827"/>
              <a:gd name="connsiteX141" fmla="*/ 4807427 w 12192000"/>
              <a:gd name="connsiteY141" fmla="*/ 276835 h 4939827"/>
              <a:gd name="connsiteX142" fmla="*/ 5028933 w 12192000"/>
              <a:gd name="connsiteY142" fmla="*/ 183887 h 4939827"/>
              <a:gd name="connsiteX143" fmla="*/ 5093642 w 12192000"/>
              <a:gd name="connsiteY143" fmla="*/ 177214 h 4939827"/>
              <a:gd name="connsiteX144" fmla="*/ 5102642 w 12192000"/>
              <a:gd name="connsiteY144" fmla="*/ 186816 h 4939827"/>
              <a:gd name="connsiteX145" fmla="*/ 5193590 w 12192000"/>
              <a:gd name="connsiteY145" fmla="*/ 156458 h 4939827"/>
              <a:gd name="connsiteX146" fmla="*/ 5323922 w 12192000"/>
              <a:gd name="connsiteY146" fmla="*/ 146332 h 4939827"/>
              <a:gd name="connsiteX147" fmla="*/ 5421860 w 12192000"/>
              <a:gd name="connsiteY147" fmla="*/ 167298 h 4939827"/>
              <a:gd name="connsiteX148" fmla="*/ 5476948 w 12192000"/>
              <a:gd name="connsiteY148" fmla="*/ 173249 h 4939827"/>
              <a:gd name="connsiteX149" fmla="*/ 5516842 w 12192000"/>
              <a:gd name="connsiteY149" fmla="*/ 184018 h 4939827"/>
              <a:gd name="connsiteX150" fmla="*/ 5619415 w 12192000"/>
              <a:gd name="connsiteY150" fmla="*/ 176781 h 4939827"/>
              <a:gd name="connsiteX151" fmla="*/ 5789867 w 12192000"/>
              <a:gd name="connsiteY151" fmla="*/ 150304 h 4939827"/>
              <a:gd name="connsiteX152" fmla="*/ 5825953 w 12192000"/>
              <a:gd name="connsiteY152" fmla="*/ 147907 h 4939827"/>
              <a:gd name="connsiteX153" fmla="*/ 5856168 w 12192000"/>
              <a:gd name="connsiteY153" fmla="*/ 158719 h 4939827"/>
              <a:gd name="connsiteX154" fmla="*/ 5862476 w 12192000"/>
              <a:gd name="connsiteY154" fmla="*/ 172447 h 4939827"/>
              <a:gd name="connsiteX155" fmla="*/ 5882195 w 12192000"/>
              <a:gd name="connsiteY155" fmla="*/ 173195 h 4939827"/>
              <a:gd name="connsiteX156" fmla="*/ 5887271 w 12192000"/>
              <a:gd name="connsiteY156" fmla="*/ 176084 h 4939827"/>
              <a:gd name="connsiteX157" fmla="*/ 5921577 w 12192000"/>
              <a:gd name="connsiteY157" fmla="*/ 169858 h 4939827"/>
              <a:gd name="connsiteX158" fmla="*/ 5983240 w 12192000"/>
              <a:gd name="connsiteY158" fmla="*/ 152755 h 4939827"/>
              <a:gd name="connsiteX159" fmla="*/ 6152287 w 12192000"/>
              <a:gd name="connsiteY159" fmla="*/ 116736 h 4939827"/>
              <a:gd name="connsiteX160" fmla="*/ 6415830 w 12192000"/>
              <a:gd name="connsiteY160" fmla="*/ 136006 h 4939827"/>
              <a:gd name="connsiteX161" fmla="*/ 6756965 w 12192000"/>
              <a:gd name="connsiteY161" fmla="*/ 57636 h 4939827"/>
              <a:gd name="connsiteX162" fmla="*/ 6819400 w 12192000"/>
              <a:gd name="connsiteY162" fmla="*/ 30742 h 4939827"/>
              <a:gd name="connsiteX163" fmla="*/ 6986370 w 12192000"/>
              <a:gd name="connsiteY163" fmla="*/ 12659 h 4939827"/>
              <a:gd name="connsiteX164" fmla="*/ 6989536 w 12192000"/>
              <a:gd name="connsiteY164" fmla="*/ 14528 h 4939827"/>
              <a:gd name="connsiteX165" fmla="*/ 7015933 w 12192000"/>
              <a:gd name="connsiteY165" fmla="*/ 9653 h 4939827"/>
              <a:gd name="connsiteX166" fmla="*/ 7020592 w 12192000"/>
              <a:gd name="connsiteY166" fmla="*/ 1651 h 4939827"/>
              <a:gd name="connsiteX167" fmla="*/ 7025905 w 12192000"/>
              <a:gd name="connsiteY16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3030844 w 12192000"/>
              <a:gd name="connsiteY114" fmla="*/ 225861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87089 w 12192000"/>
              <a:gd name="connsiteY55" fmla="*/ 303891 h 4939827"/>
              <a:gd name="connsiteX56" fmla="*/ 9371484 w 12192000"/>
              <a:gd name="connsiteY56" fmla="*/ 329634 h 4939827"/>
              <a:gd name="connsiteX57" fmla="*/ 9404829 w 12192000"/>
              <a:gd name="connsiteY57" fmla="*/ 339038 h 4939827"/>
              <a:gd name="connsiteX58" fmla="*/ 9427021 w 12192000"/>
              <a:gd name="connsiteY58" fmla="*/ 358784 h 4939827"/>
              <a:gd name="connsiteX59" fmla="*/ 9670844 w 12192000"/>
              <a:gd name="connsiteY59" fmla="*/ 405128 h 4939827"/>
              <a:gd name="connsiteX60" fmla="*/ 9816083 w 12192000"/>
              <a:gd name="connsiteY60" fmla="*/ 416573 h 4939827"/>
              <a:gd name="connsiteX61" fmla="*/ 9936741 w 12192000"/>
              <a:gd name="connsiteY61" fmla="*/ 437044 h 4939827"/>
              <a:gd name="connsiteX62" fmla="*/ 10050093 w 12192000"/>
              <a:gd name="connsiteY62" fmla="*/ 443783 h 4939827"/>
              <a:gd name="connsiteX63" fmla="*/ 10130090 w 12192000"/>
              <a:gd name="connsiteY63" fmla="*/ 459520 h 4939827"/>
              <a:gd name="connsiteX64" fmla="*/ 10173456 w 12192000"/>
              <a:gd name="connsiteY64" fmla="*/ 457749 h 4939827"/>
              <a:gd name="connsiteX65" fmla="*/ 10218232 w 12192000"/>
              <a:gd name="connsiteY65" fmla="*/ 459820 h 4939827"/>
              <a:gd name="connsiteX66" fmla="*/ 10354176 w 12192000"/>
              <a:gd name="connsiteY66" fmla="*/ 471377 h 4939827"/>
              <a:gd name="connsiteX67" fmla="*/ 10430681 w 12192000"/>
              <a:gd name="connsiteY67" fmla="*/ 481226 h 4939827"/>
              <a:gd name="connsiteX68" fmla="*/ 10478169 w 12192000"/>
              <a:gd name="connsiteY68" fmla="*/ 481774 h 4939827"/>
              <a:gd name="connsiteX69" fmla="*/ 10540907 w 12192000"/>
              <a:gd name="connsiteY69" fmla="*/ 485607 h 4939827"/>
              <a:gd name="connsiteX70" fmla="*/ 10614941 w 12192000"/>
              <a:gd name="connsiteY70" fmla="*/ 487592 h 4939827"/>
              <a:gd name="connsiteX71" fmla="*/ 10674098 w 12192000"/>
              <a:gd name="connsiteY71" fmla="*/ 521656 h 4939827"/>
              <a:gd name="connsiteX72" fmla="*/ 10874834 w 12192000"/>
              <a:gd name="connsiteY72" fmla="*/ 574867 h 4939827"/>
              <a:gd name="connsiteX73" fmla="*/ 10944981 w 12192000"/>
              <a:gd name="connsiteY73" fmla="*/ 615042 h 4939827"/>
              <a:gd name="connsiteX74" fmla="*/ 11006376 w 12192000"/>
              <a:gd name="connsiteY74" fmla="*/ 645957 h 4939827"/>
              <a:gd name="connsiteX75" fmla="*/ 11076308 w 12192000"/>
              <a:gd name="connsiteY75" fmla="*/ 675698 h 4939827"/>
              <a:gd name="connsiteX76" fmla="*/ 11148789 w 12192000"/>
              <a:gd name="connsiteY76" fmla="*/ 685041 h 4939827"/>
              <a:gd name="connsiteX77" fmla="*/ 11249129 w 12192000"/>
              <a:gd name="connsiteY77" fmla="*/ 684218 h 4939827"/>
              <a:gd name="connsiteX78" fmla="*/ 11299915 w 12192000"/>
              <a:gd name="connsiteY78" fmla="*/ 692177 h 4939827"/>
              <a:gd name="connsiteX79" fmla="*/ 11386973 w 12192000"/>
              <a:gd name="connsiteY79" fmla="*/ 708209 h 4939827"/>
              <a:gd name="connsiteX80" fmla="*/ 11500105 w 12192000"/>
              <a:gd name="connsiteY80" fmla="*/ 735014 h 4939827"/>
              <a:gd name="connsiteX81" fmla="*/ 11621735 w 12192000"/>
              <a:gd name="connsiteY81" fmla="*/ 789584 h 4939827"/>
              <a:gd name="connsiteX82" fmla="*/ 11691200 w 12192000"/>
              <a:gd name="connsiteY82" fmla="*/ 867902 h 4939827"/>
              <a:gd name="connsiteX83" fmla="*/ 11819427 w 12192000"/>
              <a:gd name="connsiteY83" fmla="*/ 911634 h 4939827"/>
              <a:gd name="connsiteX84" fmla="*/ 11969720 w 12192000"/>
              <a:gd name="connsiteY84" fmla="*/ 964737 h 4939827"/>
              <a:gd name="connsiteX85" fmla="*/ 12055766 w 12192000"/>
              <a:gd name="connsiteY85" fmla="*/ 991268 h 4939827"/>
              <a:gd name="connsiteX86" fmla="*/ 12171539 w 12192000"/>
              <a:gd name="connsiteY86" fmla="*/ 995427 h 4939827"/>
              <a:gd name="connsiteX87" fmla="*/ 12187831 w 12192000"/>
              <a:gd name="connsiteY87" fmla="*/ 996580 h 4939827"/>
              <a:gd name="connsiteX88" fmla="*/ 12192000 w 12192000"/>
              <a:gd name="connsiteY88" fmla="*/ 996726 h 4939827"/>
              <a:gd name="connsiteX89" fmla="*/ 12192000 w 12192000"/>
              <a:gd name="connsiteY89" fmla="*/ 4939827 h 4939827"/>
              <a:gd name="connsiteX90" fmla="*/ 0 w 12192000"/>
              <a:gd name="connsiteY90" fmla="*/ 4939827 h 4939827"/>
              <a:gd name="connsiteX91" fmla="*/ 0 w 12192000"/>
              <a:gd name="connsiteY91" fmla="*/ 512043 h 4939827"/>
              <a:gd name="connsiteX92" fmla="*/ 7381 w 12192000"/>
              <a:gd name="connsiteY92" fmla="*/ 512580 h 4939827"/>
              <a:gd name="connsiteX93" fmla="*/ 100029 w 12192000"/>
              <a:gd name="connsiteY93" fmla="*/ 504758 h 4939827"/>
              <a:gd name="connsiteX94" fmla="*/ 155244 w 12192000"/>
              <a:gd name="connsiteY94" fmla="*/ 525130 h 4939827"/>
              <a:gd name="connsiteX95" fmla="*/ 254366 w 12192000"/>
              <a:gd name="connsiteY95" fmla="*/ 534449 h 4939827"/>
              <a:gd name="connsiteX96" fmla="*/ 447292 w 12192000"/>
              <a:gd name="connsiteY96" fmla="*/ 542725 h 4939827"/>
              <a:gd name="connsiteX97" fmla="*/ 628105 w 12192000"/>
              <a:gd name="connsiteY97" fmla="*/ 547853 h 4939827"/>
              <a:gd name="connsiteX98" fmla="*/ 783146 w 12192000"/>
              <a:gd name="connsiteY98" fmla="*/ 591799 h 4939827"/>
              <a:gd name="connsiteX99" fmla="*/ 1043676 w 12192000"/>
              <a:gd name="connsiteY99" fmla="*/ 591887 h 4939827"/>
              <a:gd name="connsiteX100" fmla="*/ 1281816 w 12192000"/>
              <a:gd name="connsiteY100" fmla="*/ 520946 h 4939827"/>
              <a:gd name="connsiteX101" fmla="*/ 1486347 w 12192000"/>
              <a:gd name="connsiteY101" fmla="*/ 487310 h 4939827"/>
              <a:gd name="connsiteX102" fmla="*/ 1568079 w 12192000"/>
              <a:gd name="connsiteY102" fmla="*/ 462531 h 4939827"/>
              <a:gd name="connsiteX103" fmla="*/ 1622516 w 12192000"/>
              <a:gd name="connsiteY103" fmla="*/ 466058 h 4939827"/>
              <a:gd name="connsiteX104" fmla="*/ 1655457 w 12192000"/>
              <a:gd name="connsiteY104" fmla="*/ 465359 h 4939827"/>
              <a:gd name="connsiteX105" fmla="*/ 1717454 w 12192000"/>
              <a:gd name="connsiteY105" fmla="*/ 417203 h 4939827"/>
              <a:gd name="connsiteX106" fmla="*/ 1913794 w 12192000"/>
              <a:gd name="connsiteY106" fmla="*/ 365255 h 4939827"/>
              <a:gd name="connsiteX107" fmla="*/ 2129762 w 12192000"/>
              <a:gd name="connsiteY107" fmla="*/ 367832 h 4939827"/>
              <a:gd name="connsiteX108" fmla="*/ 2376970 w 12192000"/>
              <a:gd name="connsiteY108" fmla="*/ 350129 h 4939827"/>
              <a:gd name="connsiteX109" fmla="*/ 2480155 w 12192000"/>
              <a:gd name="connsiteY109" fmla="*/ 359227 h 4939827"/>
              <a:gd name="connsiteX110" fmla="*/ 2586782 w 12192000"/>
              <a:gd name="connsiteY110" fmla="*/ 339352 h 4939827"/>
              <a:gd name="connsiteX111" fmla="*/ 2679617 w 12192000"/>
              <a:gd name="connsiteY111" fmla="*/ 305383 h 4939827"/>
              <a:gd name="connsiteX112" fmla="*/ 2788947 w 12192000"/>
              <a:gd name="connsiteY112" fmla="*/ 250375 h 4939827"/>
              <a:gd name="connsiteX113" fmla="*/ 2965530 w 12192000"/>
              <a:gd name="connsiteY113" fmla="*/ 245958 h 4939827"/>
              <a:gd name="connsiteX114" fmla="*/ 3103677 w 12192000"/>
              <a:gd name="connsiteY114" fmla="*/ 209527 h 4939827"/>
              <a:gd name="connsiteX115" fmla="*/ 3126759 w 12192000"/>
              <a:gd name="connsiteY115" fmla="*/ 211226 h 4939827"/>
              <a:gd name="connsiteX116" fmla="*/ 3164020 w 12192000"/>
              <a:gd name="connsiteY116" fmla="*/ 212779 h 4939827"/>
              <a:gd name="connsiteX117" fmla="*/ 3285019 w 12192000"/>
              <a:gd name="connsiteY117" fmla="*/ 220535 h 4939827"/>
              <a:gd name="connsiteX118" fmla="*/ 3365154 w 12192000"/>
              <a:gd name="connsiteY118" fmla="*/ 226416 h 4939827"/>
              <a:gd name="connsiteX119" fmla="*/ 3367507 w 12192000"/>
              <a:gd name="connsiteY119" fmla="*/ 225416 h 4939827"/>
              <a:gd name="connsiteX120" fmla="*/ 3387567 w 12192000"/>
              <a:gd name="connsiteY120" fmla="*/ 227103 h 4939827"/>
              <a:gd name="connsiteX121" fmla="*/ 3498001 w 12192000"/>
              <a:gd name="connsiteY121" fmla="*/ 231941 h 4939827"/>
              <a:gd name="connsiteX122" fmla="*/ 3561557 w 12192000"/>
              <a:gd name="connsiteY122" fmla="*/ 228095 h 4939827"/>
              <a:gd name="connsiteX123" fmla="*/ 3611920 w 12192000"/>
              <a:gd name="connsiteY123" fmla="*/ 218094 h 4939827"/>
              <a:gd name="connsiteX124" fmla="*/ 3620528 w 12192000"/>
              <a:gd name="connsiteY124" fmla="*/ 218788 h 4939827"/>
              <a:gd name="connsiteX125" fmla="*/ 3620766 w 12192000"/>
              <a:gd name="connsiteY125" fmla="*/ 218511 h 4939827"/>
              <a:gd name="connsiteX126" fmla="*/ 3629977 w 12192000"/>
              <a:gd name="connsiteY126" fmla="*/ 218664 h 4939827"/>
              <a:gd name="connsiteX127" fmla="*/ 3636217 w 12192000"/>
              <a:gd name="connsiteY127" fmla="*/ 220048 h 4939827"/>
              <a:gd name="connsiteX128" fmla="*/ 3709484 w 12192000"/>
              <a:gd name="connsiteY128" fmla="*/ 186927 h 4939827"/>
              <a:gd name="connsiteX129" fmla="*/ 3761342 w 12192000"/>
              <a:gd name="connsiteY129" fmla="*/ 177474 h 4939827"/>
              <a:gd name="connsiteX130" fmla="*/ 3799748 w 12192000"/>
              <a:gd name="connsiteY130" fmla="*/ 167154 h 4939827"/>
              <a:gd name="connsiteX131" fmla="*/ 3922756 w 12192000"/>
              <a:gd name="connsiteY131" fmla="*/ 194044 h 4939827"/>
              <a:gd name="connsiteX132" fmla="*/ 4028476 w 12192000"/>
              <a:gd name="connsiteY132" fmla="*/ 223679 h 4939827"/>
              <a:gd name="connsiteX133" fmla="*/ 4191582 w 12192000"/>
              <a:gd name="connsiteY133" fmla="*/ 238952 h 4939827"/>
              <a:gd name="connsiteX134" fmla="*/ 4251024 w 12192000"/>
              <a:gd name="connsiteY134" fmla="*/ 240874 h 4939827"/>
              <a:gd name="connsiteX135" fmla="*/ 4355275 w 12192000"/>
              <a:gd name="connsiteY135" fmla="*/ 260205 h 4939827"/>
              <a:gd name="connsiteX136" fmla="*/ 4423807 w 12192000"/>
              <a:gd name="connsiteY136" fmla="*/ 270366 h 4939827"/>
              <a:gd name="connsiteX137" fmla="*/ 4558432 w 12192000"/>
              <a:gd name="connsiteY137" fmla="*/ 269194 h 4939827"/>
              <a:gd name="connsiteX138" fmla="*/ 4635061 w 12192000"/>
              <a:gd name="connsiteY138" fmla="*/ 280682 h 4939827"/>
              <a:gd name="connsiteX139" fmla="*/ 4807427 w 12192000"/>
              <a:gd name="connsiteY139" fmla="*/ 276835 h 4939827"/>
              <a:gd name="connsiteX140" fmla="*/ 5028933 w 12192000"/>
              <a:gd name="connsiteY140" fmla="*/ 183887 h 4939827"/>
              <a:gd name="connsiteX141" fmla="*/ 5093642 w 12192000"/>
              <a:gd name="connsiteY141" fmla="*/ 177214 h 4939827"/>
              <a:gd name="connsiteX142" fmla="*/ 5102642 w 12192000"/>
              <a:gd name="connsiteY142" fmla="*/ 186816 h 4939827"/>
              <a:gd name="connsiteX143" fmla="*/ 5193590 w 12192000"/>
              <a:gd name="connsiteY143" fmla="*/ 156458 h 4939827"/>
              <a:gd name="connsiteX144" fmla="*/ 5323922 w 12192000"/>
              <a:gd name="connsiteY144" fmla="*/ 146332 h 4939827"/>
              <a:gd name="connsiteX145" fmla="*/ 5421860 w 12192000"/>
              <a:gd name="connsiteY145" fmla="*/ 167298 h 4939827"/>
              <a:gd name="connsiteX146" fmla="*/ 5476948 w 12192000"/>
              <a:gd name="connsiteY146" fmla="*/ 173249 h 4939827"/>
              <a:gd name="connsiteX147" fmla="*/ 5516842 w 12192000"/>
              <a:gd name="connsiteY147" fmla="*/ 184018 h 4939827"/>
              <a:gd name="connsiteX148" fmla="*/ 5619415 w 12192000"/>
              <a:gd name="connsiteY148" fmla="*/ 176781 h 4939827"/>
              <a:gd name="connsiteX149" fmla="*/ 5789867 w 12192000"/>
              <a:gd name="connsiteY149" fmla="*/ 150304 h 4939827"/>
              <a:gd name="connsiteX150" fmla="*/ 5825953 w 12192000"/>
              <a:gd name="connsiteY150" fmla="*/ 147907 h 4939827"/>
              <a:gd name="connsiteX151" fmla="*/ 5856168 w 12192000"/>
              <a:gd name="connsiteY151" fmla="*/ 158719 h 4939827"/>
              <a:gd name="connsiteX152" fmla="*/ 5862476 w 12192000"/>
              <a:gd name="connsiteY152" fmla="*/ 172447 h 4939827"/>
              <a:gd name="connsiteX153" fmla="*/ 5882195 w 12192000"/>
              <a:gd name="connsiteY153" fmla="*/ 173195 h 4939827"/>
              <a:gd name="connsiteX154" fmla="*/ 5887271 w 12192000"/>
              <a:gd name="connsiteY154" fmla="*/ 176084 h 4939827"/>
              <a:gd name="connsiteX155" fmla="*/ 5921577 w 12192000"/>
              <a:gd name="connsiteY155" fmla="*/ 169858 h 4939827"/>
              <a:gd name="connsiteX156" fmla="*/ 5983240 w 12192000"/>
              <a:gd name="connsiteY156" fmla="*/ 152755 h 4939827"/>
              <a:gd name="connsiteX157" fmla="*/ 6152287 w 12192000"/>
              <a:gd name="connsiteY157" fmla="*/ 116736 h 4939827"/>
              <a:gd name="connsiteX158" fmla="*/ 6415830 w 12192000"/>
              <a:gd name="connsiteY158" fmla="*/ 136006 h 4939827"/>
              <a:gd name="connsiteX159" fmla="*/ 6756965 w 12192000"/>
              <a:gd name="connsiteY159" fmla="*/ 57636 h 4939827"/>
              <a:gd name="connsiteX160" fmla="*/ 6819400 w 12192000"/>
              <a:gd name="connsiteY160" fmla="*/ 30742 h 4939827"/>
              <a:gd name="connsiteX161" fmla="*/ 6986370 w 12192000"/>
              <a:gd name="connsiteY161" fmla="*/ 12659 h 4939827"/>
              <a:gd name="connsiteX162" fmla="*/ 6989536 w 12192000"/>
              <a:gd name="connsiteY162" fmla="*/ 14528 h 4939827"/>
              <a:gd name="connsiteX163" fmla="*/ 7015933 w 12192000"/>
              <a:gd name="connsiteY163" fmla="*/ 9653 h 4939827"/>
              <a:gd name="connsiteX164" fmla="*/ 7020592 w 12192000"/>
              <a:gd name="connsiteY164" fmla="*/ 1651 h 4939827"/>
              <a:gd name="connsiteX165" fmla="*/ 7025905 w 12192000"/>
              <a:gd name="connsiteY165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371484 w 12192000"/>
              <a:gd name="connsiteY55" fmla="*/ 329634 h 4939827"/>
              <a:gd name="connsiteX56" fmla="*/ 9404829 w 12192000"/>
              <a:gd name="connsiteY56" fmla="*/ 339038 h 4939827"/>
              <a:gd name="connsiteX57" fmla="*/ 9427021 w 12192000"/>
              <a:gd name="connsiteY57" fmla="*/ 358784 h 4939827"/>
              <a:gd name="connsiteX58" fmla="*/ 9670844 w 12192000"/>
              <a:gd name="connsiteY58" fmla="*/ 405128 h 4939827"/>
              <a:gd name="connsiteX59" fmla="*/ 9816083 w 12192000"/>
              <a:gd name="connsiteY59" fmla="*/ 416573 h 4939827"/>
              <a:gd name="connsiteX60" fmla="*/ 9936741 w 12192000"/>
              <a:gd name="connsiteY60" fmla="*/ 437044 h 4939827"/>
              <a:gd name="connsiteX61" fmla="*/ 10050093 w 12192000"/>
              <a:gd name="connsiteY61" fmla="*/ 443783 h 4939827"/>
              <a:gd name="connsiteX62" fmla="*/ 10130090 w 12192000"/>
              <a:gd name="connsiteY62" fmla="*/ 459520 h 4939827"/>
              <a:gd name="connsiteX63" fmla="*/ 10173456 w 12192000"/>
              <a:gd name="connsiteY63" fmla="*/ 457749 h 4939827"/>
              <a:gd name="connsiteX64" fmla="*/ 10218232 w 12192000"/>
              <a:gd name="connsiteY64" fmla="*/ 459820 h 4939827"/>
              <a:gd name="connsiteX65" fmla="*/ 10354176 w 12192000"/>
              <a:gd name="connsiteY65" fmla="*/ 471377 h 4939827"/>
              <a:gd name="connsiteX66" fmla="*/ 10430681 w 12192000"/>
              <a:gd name="connsiteY66" fmla="*/ 481226 h 4939827"/>
              <a:gd name="connsiteX67" fmla="*/ 10478169 w 12192000"/>
              <a:gd name="connsiteY67" fmla="*/ 481774 h 4939827"/>
              <a:gd name="connsiteX68" fmla="*/ 10540907 w 12192000"/>
              <a:gd name="connsiteY68" fmla="*/ 485607 h 4939827"/>
              <a:gd name="connsiteX69" fmla="*/ 10614941 w 12192000"/>
              <a:gd name="connsiteY69" fmla="*/ 487592 h 4939827"/>
              <a:gd name="connsiteX70" fmla="*/ 10674098 w 12192000"/>
              <a:gd name="connsiteY70" fmla="*/ 521656 h 4939827"/>
              <a:gd name="connsiteX71" fmla="*/ 10874834 w 12192000"/>
              <a:gd name="connsiteY71" fmla="*/ 574867 h 4939827"/>
              <a:gd name="connsiteX72" fmla="*/ 10944981 w 12192000"/>
              <a:gd name="connsiteY72" fmla="*/ 615042 h 4939827"/>
              <a:gd name="connsiteX73" fmla="*/ 11006376 w 12192000"/>
              <a:gd name="connsiteY73" fmla="*/ 645957 h 4939827"/>
              <a:gd name="connsiteX74" fmla="*/ 11076308 w 12192000"/>
              <a:gd name="connsiteY74" fmla="*/ 675698 h 4939827"/>
              <a:gd name="connsiteX75" fmla="*/ 11148789 w 12192000"/>
              <a:gd name="connsiteY75" fmla="*/ 685041 h 4939827"/>
              <a:gd name="connsiteX76" fmla="*/ 11249129 w 12192000"/>
              <a:gd name="connsiteY76" fmla="*/ 684218 h 4939827"/>
              <a:gd name="connsiteX77" fmla="*/ 11299915 w 12192000"/>
              <a:gd name="connsiteY77" fmla="*/ 692177 h 4939827"/>
              <a:gd name="connsiteX78" fmla="*/ 11386973 w 12192000"/>
              <a:gd name="connsiteY78" fmla="*/ 708209 h 4939827"/>
              <a:gd name="connsiteX79" fmla="*/ 11500105 w 12192000"/>
              <a:gd name="connsiteY79" fmla="*/ 735014 h 4939827"/>
              <a:gd name="connsiteX80" fmla="*/ 11621735 w 12192000"/>
              <a:gd name="connsiteY80" fmla="*/ 789584 h 4939827"/>
              <a:gd name="connsiteX81" fmla="*/ 11691200 w 12192000"/>
              <a:gd name="connsiteY81" fmla="*/ 867902 h 4939827"/>
              <a:gd name="connsiteX82" fmla="*/ 11819427 w 12192000"/>
              <a:gd name="connsiteY82" fmla="*/ 911634 h 4939827"/>
              <a:gd name="connsiteX83" fmla="*/ 11969720 w 12192000"/>
              <a:gd name="connsiteY83" fmla="*/ 964737 h 4939827"/>
              <a:gd name="connsiteX84" fmla="*/ 12055766 w 12192000"/>
              <a:gd name="connsiteY84" fmla="*/ 991268 h 4939827"/>
              <a:gd name="connsiteX85" fmla="*/ 12171539 w 12192000"/>
              <a:gd name="connsiteY85" fmla="*/ 995427 h 4939827"/>
              <a:gd name="connsiteX86" fmla="*/ 12187831 w 12192000"/>
              <a:gd name="connsiteY86" fmla="*/ 996580 h 4939827"/>
              <a:gd name="connsiteX87" fmla="*/ 12192000 w 12192000"/>
              <a:gd name="connsiteY87" fmla="*/ 996726 h 4939827"/>
              <a:gd name="connsiteX88" fmla="*/ 12192000 w 12192000"/>
              <a:gd name="connsiteY88" fmla="*/ 4939827 h 4939827"/>
              <a:gd name="connsiteX89" fmla="*/ 0 w 12192000"/>
              <a:gd name="connsiteY89" fmla="*/ 4939827 h 4939827"/>
              <a:gd name="connsiteX90" fmla="*/ 0 w 12192000"/>
              <a:gd name="connsiteY90" fmla="*/ 512043 h 4939827"/>
              <a:gd name="connsiteX91" fmla="*/ 7381 w 12192000"/>
              <a:gd name="connsiteY91" fmla="*/ 512580 h 4939827"/>
              <a:gd name="connsiteX92" fmla="*/ 100029 w 12192000"/>
              <a:gd name="connsiteY92" fmla="*/ 504758 h 4939827"/>
              <a:gd name="connsiteX93" fmla="*/ 155244 w 12192000"/>
              <a:gd name="connsiteY93" fmla="*/ 525130 h 4939827"/>
              <a:gd name="connsiteX94" fmla="*/ 254366 w 12192000"/>
              <a:gd name="connsiteY94" fmla="*/ 534449 h 4939827"/>
              <a:gd name="connsiteX95" fmla="*/ 447292 w 12192000"/>
              <a:gd name="connsiteY95" fmla="*/ 542725 h 4939827"/>
              <a:gd name="connsiteX96" fmla="*/ 628105 w 12192000"/>
              <a:gd name="connsiteY96" fmla="*/ 547853 h 4939827"/>
              <a:gd name="connsiteX97" fmla="*/ 783146 w 12192000"/>
              <a:gd name="connsiteY97" fmla="*/ 591799 h 4939827"/>
              <a:gd name="connsiteX98" fmla="*/ 1043676 w 12192000"/>
              <a:gd name="connsiteY98" fmla="*/ 591887 h 4939827"/>
              <a:gd name="connsiteX99" fmla="*/ 1281816 w 12192000"/>
              <a:gd name="connsiteY99" fmla="*/ 520946 h 4939827"/>
              <a:gd name="connsiteX100" fmla="*/ 1486347 w 12192000"/>
              <a:gd name="connsiteY100" fmla="*/ 487310 h 4939827"/>
              <a:gd name="connsiteX101" fmla="*/ 1568079 w 12192000"/>
              <a:gd name="connsiteY101" fmla="*/ 462531 h 4939827"/>
              <a:gd name="connsiteX102" fmla="*/ 1622516 w 12192000"/>
              <a:gd name="connsiteY102" fmla="*/ 466058 h 4939827"/>
              <a:gd name="connsiteX103" fmla="*/ 1655457 w 12192000"/>
              <a:gd name="connsiteY103" fmla="*/ 465359 h 4939827"/>
              <a:gd name="connsiteX104" fmla="*/ 1717454 w 12192000"/>
              <a:gd name="connsiteY104" fmla="*/ 417203 h 4939827"/>
              <a:gd name="connsiteX105" fmla="*/ 1913794 w 12192000"/>
              <a:gd name="connsiteY105" fmla="*/ 365255 h 4939827"/>
              <a:gd name="connsiteX106" fmla="*/ 2129762 w 12192000"/>
              <a:gd name="connsiteY106" fmla="*/ 367832 h 4939827"/>
              <a:gd name="connsiteX107" fmla="*/ 2376970 w 12192000"/>
              <a:gd name="connsiteY107" fmla="*/ 350129 h 4939827"/>
              <a:gd name="connsiteX108" fmla="*/ 2480155 w 12192000"/>
              <a:gd name="connsiteY108" fmla="*/ 359227 h 4939827"/>
              <a:gd name="connsiteX109" fmla="*/ 2586782 w 12192000"/>
              <a:gd name="connsiteY109" fmla="*/ 339352 h 4939827"/>
              <a:gd name="connsiteX110" fmla="*/ 2679617 w 12192000"/>
              <a:gd name="connsiteY110" fmla="*/ 305383 h 4939827"/>
              <a:gd name="connsiteX111" fmla="*/ 2788947 w 12192000"/>
              <a:gd name="connsiteY111" fmla="*/ 250375 h 4939827"/>
              <a:gd name="connsiteX112" fmla="*/ 2965530 w 12192000"/>
              <a:gd name="connsiteY112" fmla="*/ 245958 h 4939827"/>
              <a:gd name="connsiteX113" fmla="*/ 3103677 w 12192000"/>
              <a:gd name="connsiteY113" fmla="*/ 209527 h 4939827"/>
              <a:gd name="connsiteX114" fmla="*/ 3126759 w 12192000"/>
              <a:gd name="connsiteY114" fmla="*/ 211226 h 4939827"/>
              <a:gd name="connsiteX115" fmla="*/ 3164020 w 12192000"/>
              <a:gd name="connsiteY115" fmla="*/ 212779 h 4939827"/>
              <a:gd name="connsiteX116" fmla="*/ 3285019 w 12192000"/>
              <a:gd name="connsiteY116" fmla="*/ 220535 h 4939827"/>
              <a:gd name="connsiteX117" fmla="*/ 3365154 w 12192000"/>
              <a:gd name="connsiteY117" fmla="*/ 226416 h 4939827"/>
              <a:gd name="connsiteX118" fmla="*/ 3367507 w 12192000"/>
              <a:gd name="connsiteY118" fmla="*/ 225416 h 4939827"/>
              <a:gd name="connsiteX119" fmla="*/ 3387567 w 12192000"/>
              <a:gd name="connsiteY119" fmla="*/ 227103 h 4939827"/>
              <a:gd name="connsiteX120" fmla="*/ 3498001 w 12192000"/>
              <a:gd name="connsiteY120" fmla="*/ 231941 h 4939827"/>
              <a:gd name="connsiteX121" fmla="*/ 3561557 w 12192000"/>
              <a:gd name="connsiteY121" fmla="*/ 228095 h 4939827"/>
              <a:gd name="connsiteX122" fmla="*/ 3611920 w 12192000"/>
              <a:gd name="connsiteY122" fmla="*/ 218094 h 4939827"/>
              <a:gd name="connsiteX123" fmla="*/ 3620528 w 12192000"/>
              <a:gd name="connsiteY123" fmla="*/ 218788 h 4939827"/>
              <a:gd name="connsiteX124" fmla="*/ 3620766 w 12192000"/>
              <a:gd name="connsiteY124" fmla="*/ 218511 h 4939827"/>
              <a:gd name="connsiteX125" fmla="*/ 3629977 w 12192000"/>
              <a:gd name="connsiteY125" fmla="*/ 218664 h 4939827"/>
              <a:gd name="connsiteX126" fmla="*/ 3636217 w 12192000"/>
              <a:gd name="connsiteY126" fmla="*/ 220048 h 4939827"/>
              <a:gd name="connsiteX127" fmla="*/ 3709484 w 12192000"/>
              <a:gd name="connsiteY127" fmla="*/ 186927 h 4939827"/>
              <a:gd name="connsiteX128" fmla="*/ 3761342 w 12192000"/>
              <a:gd name="connsiteY128" fmla="*/ 177474 h 4939827"/>
              <a:gd name="connsiteX129" fmla="*/ 3799748 w 12192000"/>
              <a:gd name="connsiteY129" fmla="*/ 167154 h 4939827"/>
              <a:gd name="connsiteX130" fmla="*/ 3922756 w 12192000"/>
              <a:gd name="connsiteY130" fmla="*/ 194044 h 4939827"/>
              <a:gd name="connsiteX131" fmla="*/ 4028476 w 12192000"/>
              <a:gd name="connsiteY131" fmla="*/ 223679 h 4939827"/>
              <a:gd name="connsiteX132" fmla="*/ 4191582 w 12192000"/>
              <a:gd name="connsiteY132" fmla="*/ 238952 h 4939827"/>
              <a:gd name="connsiteX133" fmla="*/ 4251024 w 12192000"/>
              <a:gd name="connsiteY133" fmla="*/ 240874 h 4939827"/>
              <a:gd name="connsiteX134" fmla="*/ 4355275 w 12192000"/>
              <a:gd name="connsiteY134" fmla="*/ 260205 h 4939827"/>
              <a:gd name="connsiteX135" fmla="*/ 4423807 w 12192000"/>
              <a:gd name="connsiteY135" fmla="*/ 270366 h 4939827"/>
              <a:gd name="connsiteX136" fmla="*/ 4558432 w 12192000"/>
              <a:gd name="connsiteY136" fmla="*/ 269194 h 4939827"/>
              <a:gd name="connsiteX137" fmla="*/ 4635061 w 12192000"/>
              <a:gd name="connsiteY137" fmla="*/ 280682 h 4939827"/>
              <a:gd name="connsiteX138" fmla="*/ 4807427 w 12192000"/>
              <a:gd name="connsiteY138" fmla="*/ 276835 h 4939827"/>
              <a:gd name="connsiteX139" fmla="*/ 5028933 w 12192000"/>
              <a:gd name="connsiteY139" fmla="*/ 183887 h 4939827"/>
              <a:gd name="connsiteX140" fmla="*/ 5093642 w 12192000"/>
              <a:gd name="connsiteY140" fmla="*/ 177214 h 4939827"/>
              <a:gd name="connsiteX141" fmla="*/ 5102642 w 12192000"/>
              <a:gd name="connsiteY141" fmla="*/ 186816 h 4939827"/>
              <a:gd name="connsiteX142" fmla="*/ 5193590 w 12192000"/>
              <a:gd name="connsiteY142" fmla="*/ 156458 h 4939827"/>
              <a:gd name="connsiteX143" fmla="*/ 5323922 w 12192000"/>
              <a:gd name="connsiteY143" fmla="*/ 146332 h 4939827"/>
              <a:gd name="connsiteX144" fmla="*/ 5421860 w 12192000"/>
              <a:gd name="connsiteY144" fmla="*/ 167298 h 4939827"/>
              <a:gd name="connsiteX145" fmla="*/ 5476948 w 12192000"/>
              <a:gd name="connsiteY145" fmla="*/ 173249 h 4939827"/>
              <a:gd name="connsiteX146" fmla="*/ 5516842 w 12192000"/>
              <a:gd name="connsiteY146" fmla="*/ 184018 h 4939827"/>
              <a:gd name="connsiteX147" fmla="*/ 5619415 w 12192000"/>
              <a:gd name="connsiteY147" fmla="*/ 176781 h 4939827"/>
              <a:gd name="connsiteX148" fmla="*/ 5789867 w 12192000"/>
              <a:gd name="connsiteY148" fmla="*/ 150304 h 4939827"/>
              <a:gd name="connsiteX149" fmla="*/ 5825953 w 12192000"/>
              <a:gd name="connsiteY149" fmla="*/ 147907 h 4939827"/>
              <a:gd name="connsiteX150" fmla="*/ 5856168 w 12192000"/>
              <a:gd name="connsiteY150" fmla="*/ 158719 h 4939827"/>
              <a:gd name="connsiteX151" fmla="*/ 5862476 w 12192000"/>
              <a:gd name="connsiteY151" fmla="*/ 172447 h 4939827"/>
              <a:gd name="connsiteX152" fmla="*/ 5882195 w 12192000"/>
              <a:gd name="connsiteY152" fmla="*/ 173195 h 4939827"/>
              <a:gd name="connsiteX153" fmla="*/ 5887271 w 12192000"/>
              <a:gd name="connsiteY153" fmla="*/ 176084 h 4939827"/>
              <a:gd name="connsiteX154" fmla="*/ 5921577 w 12192000"/>
              <a:gd name="connsiteY154" fmla="*/ 169858 h 4939827"/>
              <a:gd name="connsiteX155" fmla="*/ 5983240 w 12192000"/>
              <a:gd name="connsiteY155" fmla="*/ 152755 h 4939827"/>
              <a:gd name="connsiteX156" fmla="*/ 6152287 w 12192000"/>
              <a:gd name="connsiteY156" fmla="*/ 116736 h 4939827"/>
              <a:gd name="connsiteX157" fmla="*/ 6415830 w 12192000"/>
              <a:gd name="connsiteY157" fmla="*/ 136006 h 4939827"/>
              <a:gd name="connsiteX158" fmla="*/ 6756965 w 12192000"/>
              <a:gd name="connsiteY158" fmla="*/ 57636 h 4939827"/>
              <a:gd name="connsiteX159" fmla="*/ 6819400 w 12192000"/>
              <a:gd name="connsiteY159" fmla="*/ 30742 h 4939827"/>
              <a:gd name="connsiteX160" fmla="*/ 6986370 w 12192000"/>
              <a:gd name="connsiteY160" fmla="*/ 12659 h 4939827"/>
              <a:gd name="connsiteX161" fmla="*/ 6989536 w 12192000"/>
              <a:gd name="connsiteY161" fmla="*/ 14528 h 4939827"/>
              <a:gd name="connsiteX162" fmla="*/ 7015933 w 12192000"/>
              <a:gd name="connsiteY162" fmla="*/ 9653 h 4939827"/>
              <a:gd name="connsiteX163" fmla="*/ 7020592 w 12192000"/>
              <a:gd name="connsiteY163" fmla="*/ 1651 h 4939827"/>
              <a:gd name="connsiteX164" fmla="*/ 7025905 w 12192000"/>
              <a:gd name="connsiteY164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877301 w 12192000"/>
              <a:gd name="connsiteY15" fmla="*/ 186153 h 4939827"/>
              <a:gd name="connsiteX16" fmla="*/ 7952584 w 12192000"/>
              <a:gd name="connsiteY16" fmla="*/ 170181 h 4939827"/>
              <a:gd name="connsiteX17" fmla="*/ 8009534 w 12192000"/>
              <a:gd name="connsiteY17" fmla="*/ 176441 h 4939827"/>
              <a:gd name="connsiteX18" fmla="*/ 8058681 w 12192000"/>
              <a:gd name="connsiteY18" fmla="*/ 219431 h 4939827"/>
              <a:gd name="connsiteX19" fmla="*/ 8126175 w 12192000"/>
              <a:gd name="connsiteY19" fmla="*/ 240005 h 4939827"/>
              <a:gd name="connsiteX20" fmla="*/ 8166439 w 12192000"/>
              <a:gd name="connsiteY20" fmla="*/ 252699 h 4939827"/>
              <a:gd name="connsiteX21" fmla="*/ 8281371 w 12192000"/>
              <a:gd name="connsiteY21" fmla="*/ 256875 h 4939827"/>
              <a:gd name="connsiteX22" fmla="*/ 8381609 w 12192000"/>
              <a:gd name="connsiteY22" fmla="*/ 240618 h 4939827"/>
              <a:gd name="connsiteX23" fmla="*/ 8406759 w 12192000"/>
              <a:gd name="connsiteY23" fmla="*/ 232517 h 4939827"/>
              <a:gd name="connsiteX24" fmla="*/ 8426506 w 12192000"/>
              <a:gd name="connsiteY24" fmla="*/ 241842 h 4939827"/>
              <a:gd name="connsiteX25" fmla="*/ 8427949 w 12192000"/>
              <a:gd name="connsiteY25" fmla="*/ 240981 h 4939827"/>
              <a:gd name="connsiteX26" fmla="*/ 8441468 w 12192000"/>
              <a:gd name="connsiteY26" fmla="*/ 241157 h 4939827"/>
              <a:gd name="connsiteX27" fmla="*/ 8565757 w 12192000"/>
              <a:gd name="connsiteY27" fmla="*/ 255317 h 4939827"/>
              <a:gd name="connsiteX28" fmla="*/ 8573171 w 12192000"/>
              <a:gd name="connsiteY28" fmla="*/ 258426 h 4939827"/>
              <a:gd name="connsiteX29" fmla="*/ 8573548 w 12192000"/>
              <a:gd name="connsiteY29" fmla="*/ 258241 h 4939827"/>
              <a:gd name="connsiteX30" fmla="*/ 8581827 w 12192000"/>
              <a:gd name="connsiteY30" fmla="*/ 261028 h 4939827"/>
              <a:gd name="connsiteX31" fmla="*/ 8586687 w 12192000"/>
              <a:gd name="connsiteY31" fmla="*/ 264089 h 4939827"/>
              <a:gd name="connsiteX32" fmla="*/ 8601067 w 12192000"/>
              <a:gd name="connsiteY32" fmla="*/ 270114 h 4939827"/>
              <a:gd name="connsiteX33" fmla="*/ 8672650 w 12192000"/>
              <a:gd name="connsiteY33" fmla="*/ 254821 h 4939827"/>
              <a:gd name="connsiteX34" fmla="*/ 8785543 w 12192000"/>
              <a:gd name="connsiteY34" fmla="*/ 263406 h 4939827"/>
              <a:gd name="connsiteX35" fmla="*/ 8830588 w 12192000"/>
              <a:gd name="connsiteY35" fmla="*/ 265483 h 4939827"/>
              <a:gd name="connsiteX36" fmla="*/ 8905142 w 12192000"/>
              <a:gd name="connsiteY36" fmla="*/ 264958 h 4939827"/>
              <a:gd name="connsiteX37" fmla="*/ 8968582 w 12192000"/>
              <a:gd name="connsiteY37" fmla="*/ 262728 h 4939827"/>
              <a:gd name="connsiteX38" fmla="*/ 8972994 w 12192000"/>
              <a:gd name="connsiteY38" fmla="*/ 263284 h 4939827"/>
              <a:gd name="connsiteX39" fmla="*/ 9004605 w 12192000"/>
              <a:gd name="connsiteY39" fmla="*/ 258041 h 4939827"/>
              <a:gd name="connsiteX40" fmla="*/ 9016165 w 12192000"/>
              <a:gd name="connsiteY40" fmla="*/ 261258 h 4939827"/>
              <a:gd name="connsiteX41" fmla="*/ 9043297 w 12192000"/>
              <a:gd name="connsiteY41" fmla="*/ 281547 h 4939827"/>
              <a:gd name="connsiteX42" fmla="*/ 9048315 w 12192000"/>
              <a:gd name="connsiteY42" fmla="*/ 279264 h 4939827"/>
              <a:gd name="connsiteX43" fmla="*/ 9054706 w 12192000"/>
              <a:gd name="connsiteY43" fmla="*/ 278538 h 4939827"/>
              <a:gd name="connsiteX44" fmla="*/ 9070919 w 12192000"/>
              <a:gd name="connsiteY44" fmla="*/ 281810 h 4939827"/>
              <a:gd name="connsiteX45" fmla="*/ 9076813 w 12192000"/>
              <a:gd name="connsiteY45" fmla="*/ 283909 h 4939827"/>
              <a:gd name="connsiteX46" fmla="*/ 9085871 w 12192000"/>
              <a:gd name="connsiteY46" fmla="*/ 285133 h 4939827"/>
              <a:gd name="connsiteX47" fmla="*/ 9086159 w 12192000"/>
              <a:gd name="connsiteY47" fmla="*/ 284887 h 4939827"/>
              <a:gd name="connsiteX48" fmla="*/ 9134606 w 12192000"/>
              <a:gd name="connsiteY48" fmla="*/ 288168 h 4939827"/>
              <a:gd name="connsiteX49" fmla="*/ 9195590 w 12192000"/>
              <a:gd name="connsiteY49" fmla="*/ 279568 h 4939827"/>
              <a:gd name="connsiteX50" fmla="*/ 9219336 w 12192000"/>
              <a:gd name="connsiteY50" fmla="*/ 278133 h 4939827"/>
              <a:gd name="connsiteX51" fmla="*/ 9232362 w 12192000"/>
              <a:gd name="connsiteY51" fmla="*/ 275894 h 4939827"/>
              <a:gd name="connsiteX52" fmla="*/ 9233396 w 12192000"/>
              <a:gd name="connsiteY52" fmla="*/ 274803 h 4939827"/>
              <a:gd name="connsiteX53" fmla="*/ 9256213 w 12192000"/>
              <a:gd name="connsiteY53" fmla="*/ 281576 h 4939827"/>
              <a:gd name="connsiteX54" fmla="*/ 9371484 w 12192000"/>
              <a:gd name="connsiteY54" fmla="*/ 329634 h 4939827"/>
              <a:gd name="connsiteX55" fmla="*/ 9404829 w 12192000"/>
              <a:gd name="connsiteY55" fmla="*/ 339038 h 4939827"/>
              <a:gd name="connsiteX56" fmla="*/ 9427021 w 12192000"/>
              <a:gd name="connsiteY56" fmla="*/ 358784 h 4939827"/>
              <a:gd name="connsiteX57" fmla="*/ 9670844 w 12192000"/>
              <a:gd name="connsiteY57" fmla="*/ 405128 h 4939827"/>
              <a:gd name="connsiteX58" fmla="*/ 9816083 w 12192000"/>
              <a:gd name="connsiteY58" fmla="*/ 416573 h 4939827"/>
              <a:gd name="connsiteX59" fmla="*/ 9936741 w 12192000"/>
              <a:gd name="connsiteY59" fmla="*/ 437044 h 4939827"/>
              <a:gd name="connsiteX60" fmla="*/ 10050093 w 12192000"/>
              <a:gd name="connsiteY60" fmla="*/ 443783 h 4939827"/>
              <a:gd name="connsiteX61" fmla="*/ 10130090 w 12192000"/>
              <a:gd name="connsiteY61" fmla="*/ 459520 h 4939827"/>
              <a:gd name="connsiteX62" fmla="*/ 10173456 w 12192000"/>
              <a:gd name="connsiteY62" fmla="*/ 457749 h 4939827"/>
              <a:gd name="connsiteX63" fmla="*/ 10218232 w 12192000"/>
              <a:gd name="connsiteY63" fmla="*/ 459820 h 4939827"/>
              <a:gd name="connsiteX64" fmla="*/ 10354176 w 12192000"/>
              <a:gd name="connsiteY64" fmla="*/ 471377 h 4939827"/>
              <a:gd name="connsiteX65" fmla="*/ 10430681 w 12192000"/>
              <a:gd name="connsiteY65" fmla="*/ 481226 h 4939827"/>
              <a:gd name="connsiteX66" fmla="*/ 10478169 w 12192000"/>
              <a:gd name="connsiteY66" fmla="*/ 481774 h 4939827"/>
              <a:gd name="connsiteX67" fmla="*/ 10540907 w 12192000"/>
              <a:gd name="connsiteY67" fmla="*/ 485607 h 4939827"/>
              <a:gd name="connsiteX68" fmla="*/ 10614941 w 12192000"/>
              <a:gd name="connsiteY68" fmla="*/ 487592 h 4939827"/>
              <a:gd name="connsiteX69" fmla="*/ 10674098 w 12192000"/>
              <a:gd name="connsiteY69" fmla="*/ 521656 h 4939827"/>
              <a:gd name="connsiteX70" fmla="*/ 10874834 w 12192000"/>
              <a:gd name="connsiteY70" fmla="*/ 574867 h 4939827"/>
              <a:gd name="connsiteX71" fmla="*/ 10944981 w 12192000"/>
              <a:gd name="connsiteY71" fmla="*/ 615042 h 4939827"/>
              <a:gd name="connsiteX72" fmla="*/ 11006376 w 12192000"/>
              <a:gd name="connsiteY72" fmla="*/ 645957 h 4939827"/>
              <a:gd name="connsiteX73" fmla="*/ 11076308 w 12192000"/>
              <a:gd name="connsiteY73" fmla="*/ 675698 h 4939827"/>
              <a:gd name="connsiteX74" fmla="*/ 11148789 w 12192000"/>
              <a:gd name="connsiteY74" fmla="*/ 685041 h 4939827"/>
              <a:gd name="connsiteX75" fmla="*/ 11249129 w 12192000"/>
              <a:gd name="connsiteY75" fmla="*/ 684218 h 4939827"/>
              <a:gd name="connsiteX76" fmla="*/ 11299915 w 12192000"/>
              <a:gd name="connsiteY76" fmla="*/ 692177 h 4939827"/>
              <a:gd name="connsiteX77" fmla="*/ 11386973 w 12192000"/>
              <a:gd name="connsiteY77" fmla="*/ 708209 h 4939827"/>
              <a:gd name="connsiteX78" fmla="*/ 11500105 w 12192000"/>
              <a:gd name="connsiteY78" fmla="*/ 735014 h 4939827"/>
              <a:gd name="connsiteX79" fmla="*/ 11621735 w 12192000"/>
              <a:gd name="connsiteY79" fmla="*/ 789584 h 4939827"/>
              <a:gd name="connsiteX80" fmla="*/ 11691200 w 12192000"/>
              <a:gd name="connsiteY80" fmla="*/ 867902 h 4939827"/>
              <a:gd name="connsiteX81" fmla="*/ 11819427 w 12192000"/>
              <a:gd name="connsiteY81" fmla="*/ 911634 h 4939827"/>
              <a:gd name="connsiteX82" fmla="*/ 11969720 w 12192000"/>
              <a:gd name="connsiteY82" fmla="*/ 964737 h 4939827"/>
              <a:gd name="connsiteX83" fmla="*/ 12055766 w 12192000"/>
              <a:gd name="connsiteY83" fmla="*/ 991268 h 4939827"/>
              <a:gd name="connsiteX84" fmla="*/ 12171539 w 12192000"/>
              <a:gd name="connsiteY84" fmla="*/ 995427 h 4939827"/>
              <a:gd name="connsiteX85" fmla="*/ 12187831 w 12192000"/>
              <a:gd name="connsiteY85" fmla="*/ 996580 h 4939827"/>
              <a:gd name="connsiteX86" fmla="*/ 12192000 w 12192000"/>
              <a:gd name="connsiteY86" fmla="*/ 996726 h 4939827"/>
              <a:gd name="connsiteX87" fmla="*/ 12192000 w 12192000"/>
              <a:gd name="connsiteY87" fmla="*/ 4939827 h 4939827"/>
              <a:gd name="connsiteX88" fmla="*/ 0 w 12192000"/>
              <a:gd name="connsiteY88" fmla="*/ 4939827 h 4939827"/>
              <a:gd name="connsiteX89" fmla="*/ 0 w 12192000"/>
              <a:gd name="connsiteY89" fmla="*/ 512043 h 4939827"/>
              <a:gd name="connsiteX90" fmla="*/ 7381 w 12192000"/>
              <a:gd name="connsiteY90" fmla="*/ 512580 h 4939827"/>
              <a:gd name="connsiteX91" fmla="*/ 100029 w 12192000"/>
              <a:gd name="connsiteY91" fmla="*/ 504758 h 4939827"/>
              <a:gd name="connsiteX92" fmla="*/ 155244 w 12192000"/>
              <a:gd name="connsiteY92" fmla="*/ 525130 h 4939827"/>
              <a:gd name="connsiteX93" fmla="*/ 254366 w 12192000"/>
              <a:gd name="connsiteY93" fmla="*/ 534449 h 4939827"/>
              <a:gd name="connsiteX94" fmla="*/ 447292 w 12192000"/>
              <a:gd name="connsiteY94" fmla="*/ 542725 h 4939827"/>
              <a:gd name="connsiteX95" fmla="*/ 628105 w 12192000"/>
              <a:gd name="connsiteY95" fmla="*/ 547853 h 4939827"/>
              <a:gd name="connsiteX96" fmla="*/ 783146 w 12192000"/>
              <a:gd name="connsiteY96" fmla="*/ 591799 h 4939827"/>
              <a:gd name="connsiteX97" fmla="*/ 1043676 w 12192000"/>
              <a:gd name="connsiteY97" fmla="*/ 591887 h 4939827"/>
              <a:gd name="connsiteX98" fmla="*/ 1281816 w 12192000"/>
              <a:gd name="connsiteY98" fmla="*/ 520946 h 4939827"/>
              <a:gd name="connsiteX99" fmla="*/ 1486347 w 12192000"/>
              <a:gd name="connsiteY99" fmla="*/ 487310 h 4939827"/>
              <a:gd name="connsiteX100" fmla="*/ 1568079 w 12192000"/>
              <a:gd name="connsiteY100" fmla="*/ 462531 h 4939827"/>
              <a:gd name="connsiteX101" fmla="*/ 1622516 w 12192000"/>
              <a:gd name="connsiteY101" fmla="*/ 466058 h 4939827"/>
              <a:gd name="connsiteX102" fmla="*/ 1655457 w 12192000"/>
              <a:gd name="connsiteY102" fmla="*/ 465359 h 4939827"/>
              <a:gd name="connsiteX103" fmla="*/ 1717454 w 12192000"/>
              <a:gd name="connsiteY103" fmla="*/ 417203 h 4939827"/>
              <a:gd name="connsiteX104" fmla="*/ 1913794 w 12192000"/>
              <a:gd name="connsiteY104" fmla="*/ 365255 h 4939827"/>
              <a:gd name="connsiteX105" fmla="*/ 2129762 w 12192000"/>
              <a:gd name="connsiteY105" fmla="*/ 367832 h 4939827"/>
              <a:gd name="connsiteX106" fmla="*/ 2376970 w 12192000"/>
              <a:gd name="connsiteY106" fmla="*/ 350129 h 4939827"/>
              <a:gd name="connsiteX107" fmla="*/ 2480155 w 12192000"/>
              <a:gd name="connsiteY107" fmla="*/ 359227 h 4939827"/>
              <a:gd name="connsiteX108" fmla="*/ 2586782 w 12192000"/>
              <a:gd name="connsiteY108" fmla="*/ 339352 h 4939827"/>
              <a:gd name="connsiteX109" fmla="*/ 2679617 w 12192000"/>
              <a:gd name="connsiteY109" fmla="*/ 305383 h 4939827"/>
              <a:gd name="connsiteX110" fmla="*/ 2788947 w 12192000"/>
              <a:gd name="connsiteY110" fmla="*/ 250375 h 4939827"/>
              <a:gd name="connsiteX111" fmla="*/ 2965530 w 12192000"/>
              <a:gd name="connsiteY111" fmla="*/ 245958 h 4939827"/>
              <a:gd name="connsiteX112" fmla="*/ 3103677 w 12192000"/>
              <a:gd name="connsiteY112" fmla="*/ 209527 h 4939827"/>
              <a:gd name="connsiteX113" fmla="*/ 3126759 w 12192000"/>
              <a:gd name="connsiteY113" fmla="*/ 211226 h 4939827"/>
              <a:gd name="connsiteX114" fmla="*/ 3164020 w 12192000"/>
              <a:gd name="connsiteY114" fmla="*/ 212779 h 4939827"/>
              <a:gd name="connsiteX115" fmla="*/ 3285019 w 12192000"/>
              <a:gd name="connsiteY115" fmla="*/ 220535 h 4939827"/>
              <a:gd name="connsiteX116" fmla="*/ 3365154 w 12192000"/>
              <a:gd name="connsiteY116" fmla="*/ 226416 h 4939827"/>
              <a:gd name="connsiteX117" fmla="*/ 3367507 w 12192000"/>
              <a:gd name="connsiteY117" fmla="*/ 225416 h 4939827"/>
              <a:gd name="connsiteX118" fmla="*/ 3387567 w 12192000"/>
              <a:gd name="connsiteY118" fmla="*/ 227103 h 4939827"/>
              <a:gd name="connsiteX119" fmla="*/ 3498001 w 12192000"/>
              <a:gd name="connsiteY119" fmla="*/ 231941 h 4939827"/>
              <a:gd name="connsiteX120" fmla="*/ 3561557 w 12192000"/>
              <a:gd name="connsiteY120" fmla="*/ 228095 h 4939827"/>
              <a:gd name="connsiteX121" fmla="*/ 3611920 w 12192000"/>
              <a:gd name="connsiteY121" fmla="*/ 218094 h 4939827"/>
              <a:gd name="connsiteX122" fmla="*/ 3620528 w 12192000"/>
              <a:gd name="connsiteY122" fmla="*/ 218788 h 4939827"/>
              <a:gd name="connsiteX123" fmla="*/ 3620766 w 12192000"/>
              <a:gd name="connsiteY123" fmla="*/ 218511 h 4939827"/>
              <a:gd name="connsiteX124" fmla="*/ 3629977 w 12192000"/>
              <a:gd name="connsiteY124" fmla="*/ 218664 h 4939827"/>
              <a:gd name="connsiteX125" fmla="*/ 3636217 w 12192000"/>
              <a:gd name="connsiteY125" fmla="*/ 220048 h 4939827"/>
              <a:gd name="connsiteX126" fmla="*/ 3709484 w 12192000"/>
              <a:gd name="connsiteY126" fmla="*/ 186927 h 4939827"/>
              <a:gd name="connsiteX127" fmla="*/ 3761342 w 12192000"/>
              <a:gd name="connsiteY127" fmla="*/ 177474 h 4939827"/>
              <a:gd name="connsiteX128" fmla="*/ 3799748 w 12192000"/>
              <a:gd name="connsiteY128" fmla="*/ 167154 h 4939827"/>
              <a:gd name="connsiteX129" fmla="*/ 3922756 w 12192000"/>
              <a:gd name="connsiteY129" fmla="*/ 194044 h 4939827"/>
              <a:gd name="connsiteX130" fmla="*/ 4028476 w 12192000"/>
              <a:gd name="connsiteY130" fmla="*/ 223679 h 4939827"/>
              <a:gd name="connsiteX131" fmla="*/ 4191582 w 12192000"/>
              <a:gd name="connsiteY131" fmla="*/ 238952 h 4939827"/>
              <a:gd name="connsiteX132" fmla="*/ 4251024 w 12192000"/>
              <a:gd name="connsiteY132" fmla="*/ 240874 h 4939827"/>
              <a:gd name="connsiteX133" fmla="*/ 4355275 w 12192000"/>
              <a:gd name="connsiteY133" fmla="*/ 260205 h 4939827"/>
              <a:gd name="connsiteX134" fmla="*/ 4423807 w 12192000"/>
              <a:gd name="connsiteY134" fmla="*/ 270366 h 4939827"/>
              <a:gd name="connsiteX135" fmla="*/ 4558432 w 12192000"/>
              <a:gd name="connsiteY135" fmla="*/ 269194 h 4939827"/>
              <a:gd name="connsiteX136" fmla="*/ 4635061 w 12192000"/>
              <a:gd name="connsiteY136" fmla="*/ 280682 h 4939827"/>
              <a:gd name="connsiteX137" fmla="*/ 4807427 w 12192000"/>
              <a:gd name="connsiteY137" fmla="*/ 276835 h 4939827"/>
              <a:gd name="connsiteX138" fmla="*/ 5028933 w 12192000"/>
              <a:gd name="connsiteY138" fmla="*/ 183887 h 4939827"/>
              <a:gd name="connsiteX139" fmla="*/ 5093642 w 12192000"/>
              <a:gd name="connsiteY139" fmla="*/ 177214 h 4939827"/>
              <a:gd name="connsiteX140" fmla="*/ 5102642 w 12192000"/>
              <a:gd name="connsiteY140" fmla="*/ 186816 h 4939827"/>
              <a:gd name="connsiteX141" fmla="*/ 5193590 w 12192000"/>
              <a:gd name="connsiteY141" fmla="*/ 156458 h 4939827"/>
              <a:gd name="connsiteX142" fmla="*/ 5323922 w 12192000"/>
              <a:gd name="connsiteY142" fmla="*/ 146332 h 4939827"/>
              <a:gd name="connsiteX143" fmla="*/ 5421860 w 12192000"/>
              <a:gd name="connsiteY143" fmla="*/ 167298 h 4939827"/>
              <a:gd name="connsiteX144" fmla="*/ 5476948 w 12192000"/>
              <a:gd name="connsiteY144" fmla="*/ 173249 h 4939827"/>
              <a:gd name="connsiteX145" fmla="*/ 5516842 w 12192000"/>
              <a:gd name="connsiteY145" fmla="*/ 184018 h 4939827"/>
              <a:gd name="connsiteX146" fmla="*/ 5619415 w 12192000"/>
              <a:gd name="connsiteY146" fmla="*/ 176781 h 4939827"/>
              <a:gd name="connsiteX147" fmla="*/ 5789867 w 12192000"/>
              <a:gd name="connsiteY147" fmla="*/ 150304 h 4939827"/>
              <a:gd name="connsiteX148" fmla="*/ 5825953 w 12192000"/>
              <a:gd name="connsiteY148" fmla="*/ 147907 h 4939827"/>
              <a:gd name="connsiteX149" fmla="*/ 5856168 w 12192000"/>
              <a:gd name="connsiteY149" fmla="*/ 158719 h 4939827"/>
              <a:gd name="connsiteX150" fmla="*/ 5862476 w 12192000"/>
              <a:gd name="connsiteY150" fmla="*/ 172447 h 4939827"/>
              <a:gd name="connsiteX151" fmla="*/ 5882195 w 12192000"/>
              <a:gd name="connsiteY151" fmla="*/ 173195 h 4939827"/>
              <a:gd name="connsiteX152" fmla="*/ 5887271 w 12192000"/>
              <a:gd name="connsiteY152" fmla="*/ 176084 h 4939827"/>
              <a:gd name="connsiteX153" fmla="*/ 5921577 w 12192000"/>
              <a:gd name="connsiteY153" fmla="*/ 169858 h 4939827"/>
              <a:gd name="connsiteX154" fmla="*/ 5983240 w 12192000"/>
              <a:gd name="connsiteY154" fmla="*/ 152755 h 4939827"/>
              <a:gd name="connsiteX155" fmla="*/ 6152287 w 12192000"/>
              <a:gd name="connsiteY155" fmla="*/ 116736 h 4939827"/>
              <a:gd name="connsiteX156" fmla="*/ 6415830 w 12192000"/>
              <a:gd name="connsiteY156" fmla="*/ 136006 h 4939827"/>
              <a:gd name="connsiteX157" fmla="*/ 6756965 w 12192000"/>
              <a:gd name="connsiteY157" fmla="*/ 57636 h 4939827"/>
              <a:gd name="connsiteX158" fmla="*/ 6819400 w 12192000"/>
              <a:gd name="connsiteY158" fmla="*/ 30742 h 4939827"/>
              <a:gd name="connsiteX159" fmla="*/ 6986370 w 12192000"/>
              <a:gd name="connsiteY159" fmla="*/ 12659 h 4939827"/>
              <a:gd name="connsiteX160" fmla="*/ 6989536 w 12192000"/>
              <a:gd name="connsiteY160" fmla="*/ 14528 h 4939827"/>
              <a:gd name="connsiteX161" fmla="*/ 7015933 w 12192000"/>
              <a:gd name="connsiteY161" fmla="*/ 9653 h 4939827"/>
              <a:gd name="connsiteX162" fmla="*/ 7020592 w 12192000"/>
              <a:gd name="connsiteY162" fmla="*/ 1651 h 4939827"/>
              <a:gd name="connsiteX163" fmla="*/ 7025905 w 12192000"/>
              <a:gd name="connsiteY163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5983240 w 12192000"/>
              <a:gd name="connsiteY153" fmla="*/ 152755 h 4939827"/>
              <a:gd name="connsiteX154" fmla="*/ 6152287 w 12192000"/>
              <a:gd name="connsiteY154" fmla="*/ 116736 h 4939827"/>
              <a:gd name="connsiteX155" fmla="*/ 6415830 w 12192000"/>
              <a:gd name="connsiteY155" fmla="*/ 136006 h 4939827"/>
              <a:gd name="connsiteX156" fmla="*/ 6756965 w 12192000"/>
              <a:gd name="connsiteY156" fmla="*/ 57636 h 4939827"/>
              <a:gd name="connsiteX157" fmla="*/ 6819400 w 12192000"/>
              <a:gd name="connsiteY157" fmla="*/ 30742 h 4939827"/>
              <a:gd name="connsiteX158" fmla="*/ 6986370 w 12192000"/>
              <a:gd name="connsiteY158" fmla="*/ 12659 h 4939827"/>
              <a:gd name="connsiteX159" fmla="*/ 6989536 w 12192000"/>
              <a:gd name="connsiteY159" fmla="*/ 14528 h 4939827"/>
              <a:gd name="connsiteX160" fmla="*/ 7015933 w 12192000"/>
              <a:gd name="connsiteY160" fmla="*/ 9653 h 4939827"/>
              <a:gd name="connsiteX161" fmla="*/ 7020592 w 12192000"/>
              <a:gd name="connsiteY161" fmla="*/ 1651 h 4939827"/>
              <a:gd name="connsiteX162" fmla="*/ 7025905 w 12192000"/>
              <a:gd name="connsiteY162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5983240 w 12192000"/>
              <a:gd name="connsiteY153" fmla="*/ 152755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952585 w 12192000"/>
              <a:gd name="connsiteY151" fmla="*/ 161012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952585 w 12192000"/>
              <a:gd name="connsiteY151" fmla="*/ 161012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33396 w 12192000"/>
              <a:gd name="connsiteY50" fmla="*/ 274803 h 4939827"/>
              <a:gd name="connsiteX51" fmla="*/ 9256213 w 12192000"/>
              <a:gd name="connsiteY51" fmla="*/ 281576 h 4939827"/>
              <a:gd name="connsiteX52" fmla="*/ 9371484 w 12192000"/>
              <a:gd name="connsiteY52" fmla="*/ 329634 h 4939827"/>
              <a:gd name="connsiteX53" fmla="*/ 9404829 w 12192000"/>
              <a:gd name="connsiteY53" fmla="*/ 339038 h 4939827"/>
              <a:gd name="connsiteX54" fmla="*/ 9427021 w 12192000"/>
              <a:gd name="connsiteY54" fmla="*/ 358784 h 4939827"/>
              <a:gd name="connsiteX55" fmla="*/ 9670844 w 12192000"/>
              <a:gd name="connsiteY55" fmla="*/ 405128 h 4939827"/>
              <a:gd name="connsiteX56" fmla="*/ 9816083 w 12192000"/>
              <a:gd name="connsiteY56" fmla="*/ 416573 h 4939827"/>
              <a:gd name="connsiteX57" fmla="*/ 9936741 w 12192000"/>
              <a:gd name="connsiteY57" fmla="*/ 437044 h 4939827"/>
              <a:gd name="connsiteX58" fmla="*/ 10050093 w 12192000"/>
              <a:gd name="connsiteY58" fmla="*/ 443783 h 4939827"/>
              <a:gd name="connsiteX59" fmla="*/ 10130090 w 12192000"/>
              <a:gd name="connsiteY59" fmla="*/ 459520 h 4939827"/>
              <a:gd name="connsiteX60" fmla="*/ 10173456 w 12192000"/>
              <a:gd name="connsiteY60" fmla="*/ 457749 h 4939827"/>
              <a:gd name="connsiteX61" fmla="*/ 10218232 w 12192000"/>
              <a:gd name="connsiteY61" fmla="*/ 459820 h 4939827"/>
              <a:gd name="connsiteX62" fmla="*/ 10354176 w 12192000"/>
              <a:gd name="connsiteY62" fmla="*/ 471377 h 4939827"/>
              <a:gd name="connsiteX63" fmla="*/ 10430681 w 12192000"/>
              <a:gd name="connsiteY63" fmla="*/ 481226 h 4939827"/>
              <a:gd name="connsiteX64" fmla="*/ 10478169 w 12192000"/>
              <a:gd name="connsiteY64" fmla="*/ 481774 h 4939827"/>
              <a:gd name="connsiteX65" fmla="*/ 10540907 w 12192000"/>
              <a:gd name="connsiteY65" fmla="*/ 485607 h 4939827"/>
              <a:gd name="connsiteX66" fmla="*/ 10614941 w 12192000"/>
              <a:gd name="connsiteY66" fmla="*/ 487592 h 4939827"/>
              <a:gd name="connsiteX67" fmla="*/ 10674098 w 12192000"/>
              <a:gd name="connsiteY67" fmla="*/ 521656 h 4939827"/>
              <a:gd name="connsiteX68" fmla="*/ 10874834 w 12192000"/>
              <a:gd name="connsiteY68" fmla="*/ 574867 h 4939827"/>
              <a:gd name="connsiteX69" fmla="*/ 10944981 w 12192000"/>
              <a:gd name="connsiteY69" fmla="*/ 615042 h 4939827"/>
              <a:gd name="connsiteX70" fmla="*/ 11006376 w 12192000"/>
              <a:gd name="connsiteY70" fmla="*/ 645957 h 4939827"/>
              <a:gd name="connsiteX71" fmla="*/ 11076308 w 12192000"/>
              <a:gd name="connsiteY71" fmla="*/ 675698 h 4939827"/>
              <a:gd name="connsiteX72" fmla="*/ 11148789 w 12192000"/>
              <a:gd name="connsiteY72" fmla="*/ 685041 h 4939827"/>
              <a:gd name="connsiteX73" fmla="*/ 11249129 w 12192000"/>
              <a:gd name="connsiteY73" fmla="*/ 684218 h 4939827"/>
              <a:gd name="connsiteX74" fmla="*/ 11299915 w 12192000"/>
              <a:gd name="connsiteY74" fmla="*/ 692177 h 4939827"/>
              <a:gd name="connsiteX75" fmla="*/ 11386973 w 12192000"/>
              <a:gd name="connsiteY75" fmla="*/ 708209 h 4939827"/>
              <a:gd name="connsiteX76" fmla="*/ 11500105 w 12192000"/>
              <a:gd name="connsiteY76" fmla="*/ 735014 h 4939827"/>
              <a:gd name="connsiteX77" fmla="*/ 11621735 w 12192000"/>
              <a:gd name="connsiteY77" fmla="*/ 789584 h 4939827"/>
              <a:gd name="connsiteX78" fmla="*/ 11691200 w 12192000"/>
              <a:gd name="connsiteY78" fmla="*/ 867902 h 4939827"/>
              <a:gd name="connsiteX79" fmla="*/ 11819427 w 12192000"/>
              <a:gd name="connsiteY79" fmla="*/ 911634 h 4939827"/>
              <a:gd name="connsiteX80" fmla="*/ 11969720 w 12192000"/>
              <a:gd name="connsiteY80" fmla="*/ 964737 h 4939827"/>
              <a:gd name="connsiteX81" fmla="*/ 12055766 w 12192000"/>
              <a:gd name="connsiteY81" fmla="*/ 991268 h 4939827"/>
              <a:gd name="connsiteX82" fmla="*/ 12171539 w 12192000"/>
              <a:gd name="connsiteY82" fmla="*/ 995427 h 4939827"/>
              <a:gd name="connsiteX83" fmla="*/ 12187831 w 12192000"/>
              <a:gd name="connsiteY83" fmla="*/ 996580 h 4939827"/>
              <a:gd name="connsiteX84" fmla="*/ 12192000 w 12192000"/>
              <a:gd name="connsiteY84" fmla="*/ 996726 h 4939827"/>
              <a:gd name="connsiteX85" fmla="*/ 12192000 w 12192000"/>
              <a:gd name="connsiteY85" fmla="*/ 4939827 h 4939827"/>
              <a:gd name="connsiteX86" fmla="*/ 0 w 12192000"/>
              <a:gd name="connsiteY86" fmla="*/ 4939827 h 4939827"/>
              <a:gd name="connsiteX87" fmla="*/ 0 w 12192000"/>
              <a:gd name="connsiteY87" fmla="*/ 512043 h 4939827"/>
              <a:gd name="connsiteX88" fmla="*/ 7381 w 12192000"/>
              <a:gd name="connsiteY88" fmla="*/ 512580 h 4939827"/>
              <a:gd name="connsiteX89" fmla="*/ 100029 w 12192000"/>
              <a:gd name="connsiteY89" fmla="*/ 504758 h 4939827"/>
              <a:gd name="connsiteX90" fmla="*/ 155244 w 12192000"/>
              <a:gd name="connsiteY90" fmla="*/ 525130 h 4939827"/>
              <a:gd name="connsiteX91" fmla="*/ 254366 w 12192000"/>
              <a:gd name="connsiteY91" fmla="*/ 534449 h 4939827"/>
              <a:gd name="connsiteX92" fmla="*/ 447292 w 12192000"/>
              <a:gd name="connsiteY92" fmla="*/ 542725 h 4939827"/>
              <a:gd name="connsiteX93" fmla="*/ 628105 w 12192000"/>
              <a:gd name="connsiteY93" fmla="*/ 547853 h 4939827"/>
              <a:gd name="connsiteX94" fmla="*/ 783146 w 12192000"/>
              <a:gd name="connsiteY94" fmla="*/ 591799 h 4939827"/>
              <a:gd name="connsiteX95" fmla="*/ 1043676 w 12192000"/>
              <a:gd name="connsiteY95" fmla="*/ 591887 h 4939827"/>
              <a:gd name="connsiteX96" fmla="*/ 1281816 w 12192000"/>
              <a:gd name="connsiteY96" fmla="*/ 520946 h 4939827"/>
              <a:gd name="connsiteX97" fmla="*/ 1486347 w 12192000"/>
              <a:gd name="connsiteY97" fmla="*/ 487310 h 4939827"/>
              <a:gd name="connsiteX98" fmla="*/ 1568079 w 12192000"/>
              <a:gd name="connsiteY98" fmla="*/ 462531 h 4939827"/>
              <a:gd name="connsiteX99" fmla="*/ 1622516 w 12192000"/>
              <a:gd name="connsiteY99" fmla="*/ 466058 h 4939827"/>
              <a:gd name="connsiteX100" fmla="*/ 1655457 w 12192000"/>
              <a:gd name="connsiteY100" fmla="*/ 465359 h 4939827"/>
              <a:gd name="connsiteX101" fmla="*/ 1717454 w 12192000"/>
              <a:gd name="connsiteY101" fmla="*/ 417203 h 4939827"/>
              <a:gd name="connsiteX102" fmla="*/ 1913794 w 12192000"/>
              <a:gd name="connsiteY102" fmla="*/ 365255 h 4939827"/>
              <a:gd name="connsiteX103" fmla="*/ 2129762 w 12192000"/>
              <a:gd name="connsiteY103" fmla="*/ 367832 h 4939827"/>
              <a:gd name="connsiteX104" fmla="*/ 2376970 w 12192000"/>
              <a:gd name="connsiteY104" fmla="*/ 350129 h 4939827"/>
              <a:gd name="connsiteX105" fmla="*/ 2480155 w 12192000"/>
              <a:gd name="connsiteY105" fmla="*/ 359227 h 4939827"/>
              <a:gd name="connsiteX106" fmla="*/ 2586782 w 12192000"/>
              <a:gd name="connsiteY106" fmla="*/ 339352 h 4939827"/>
              <a:gd name="connsiteX107" fmla="*/ 2679617 w 12192000"/>
              <a:gd name="connsiteY107" fmla="*/ 305383 h 4939827"/>
              <a:gd name="connsiteX108" fmla="*/ 2788947 w 12192000"/>
              <a:gd name="connsiteY108" fmla="*/ 250375 h 4939827"/>
              <a:gd name="connsiteX109" fmla="*/ 2965530 w 12192000"/>
              <a:gd name="connsiteY109" fmla="*/ 245958 h 4939827"/>
              <a:gd name="connsiteX110" fmla="*/ 3103677 w 12192000"/>
              <a:gd name="connsiteY110" fmla="*/ 209527 h 4939827"/>
              <a:gd name="connsiteX111" fmla="*/ 3126759 w 12192000"/>
              <a:gd name="connsiteY111" fmla="*/ 211226 h 4939827"/>
              <a:gd name="connsiteX112" fmla="*/ 3164020 w 12192000"/>
              <a:gd name="connsiteY112" fmla="*/ 212779 h 4939827"/>
              <a:gd name="connsiteX113" fmla="*/ 3285019 w 12192000"/>
              <a:gd name="connsiteY113" fmla="*/ 220535 h 4939827"/>
              <a:gd name="connsiteX114" fmla="*/ 3365154 w 12192000"/>
              <a:gd name="connsiteY114" fmla="*/ 226416 h 4939827"/>
              <a:gd name="connsiteX115" fmla="*/ 3367507 w 12192000"/>
              <a:gd name="connsiteY115" fmla="*/ 225416 h 4939827"/>
              <a:gd name="connsiteX116" fmla="*/ 3387567 w 12192000"/>
              <a:gd name="connsiteY116" fmla="*/ 227103 h 4939827"/>
              <a:gd name="connsiteX117" fmla="*/ 3498001 w 12192000"/>
              <a:gd name="connsiteY117" fmla="*/ 231941 h 4939827"/>
              <a:gd name="connsiteX118" fmla="*/ 3561557 w 12192000"/>
              <a:gd name="connsiteY118" fmla="*/ 228095 h 4939827"/>
              <a:gd name="connsiteX119" fmla="*/ 3611920 w 12192000"/>
              <a:gd name="connsiteY119" fmla="*/ 218094 h 4939827"/>
              <a:gd name="connsiteX120" fmla="*/ 3620528 w 12192000"/>
              <a:gd name="connsiteY120" fmla="*/ 218788 h 4939827"/>
              <a:gd name="connsiteX121" fmla="*/ 3620766 w 12192000"/>
              <a:gd name="connsiteY121" fmla="*/ 218511 h 4939827"/>
              <a:gd name="connsiteX122" fmla="*/ 3629977 w 12192000"/>
              <a:gd name="connsiteY122" fmla="*/ 218664 h 4939827"/>
              <a:gd name="connsiteX123" fmla="*/ 3636217 w 12192000"/>
              <a:gd name="connsiteY123" fmla="*/ 220048 h 4939827"/>
              <a:gd name="connsiteX124" fmla="*/ 3709484 w 12192000"/>
              <a:gd name="connsiteY124" fmla="*/ 186927 h 4939827"/>
              <a:gd name="connsiteX125" fmla="*/ 3761342 w 12192000"/>
              <a:gd name="connsiteY125" fmla="*/ 177474 h 4939827"/>
              <a:gd name="connsiteX126" fmla="*/ 3799748 w 12192000"/>
              <a:gd name="connsiteY126" fmla="*/ 167154 h 4939827"/>
              <a:gd name="connsiteX127" fmla="*/ 3922756 w 12192000"/>
              <a:gd name="connsiteY127" fmla="*/ 194044 h 4939827"/>
              <a:gd name="connsiteX128" fmla="*/ 4028476 w 12192000"/>
              <a:gd name="connsiteY128" fmla="*/ 223679 h 4939827"/>
              <a:gd name="connsiteX129" fmla="*/ 4191582 w 12192000"/>
              <a:gd name="connsiteY129" fmla="*/ 238952 h 4939827"/>
              <a:gd name="connsiteX130" fmla="*/ 4251024 w 12192000"/>
              <a:gd name="connsiteY130" fmla="*/ 240874 h 4939827"/>
              <a:gd name="connsiteX131" fmla="*/ 4355275 w 12192000"/>
              <a:gd name="connsiteY131" fmla="*/ 260205 h 4939827"/>
              <a:gd name="connsiteX132" fmla="*/ 4423807 w 12192000"/>
              <a:gd name="connsiteY132" fmla="*/ 270366 h 4939827"/>
              <a:gd name="connsiteX133" fmla="*/ 4558432 w 12192000"/>
              <a:gd name="connsiteY133" fmla="*/ 269194 h 4939827"/>
              <a:gd name="connsiteX134" fmla="*/ 4635061 w 12192000"/>
              <a:gd name="connsiteY134" fmla="*/ 280682 h 4939827"/>
              <a:gd name="connsiteX135" fmla="*/ 4807427 w 12192000"/>
              <a:gd name="connsiteY135" fmla="*/ 276835 h 4939827"/>
              <a:gd name="connsiteX136" fmla="*/ 5028933 w 12192000"/>
              <a:gd name="connsiteY136" fmla="*/ 183887 h 4939827"/>
              <a:gd name="connsiteX137" fmla="*/ 5093642 w 12192000"/>
              <a:gd name="connsiteY137" fmla="*/ 177214 h 4939827"/>
              <a:gd name="connsiteX138" fmla="*/ 5102642 w 12192000"/>
              <a:gd name="connsiteY138" fmla="*/ 186816 h 4939827"/>
              <a:gd name="connsiteX139" fmla="*/ 5193590 w 12192000"/>
              <a:gd name="connsiteY139" fmla="*/ 156458 h 4939827"/>
              <a:gd name="connsiteX140" fmla="*/ 5323922 w 12192000"/>
              <a:gd name="connsiteY140" fmla="*/ 146332 h 4939827"/>
              <a:gd name="connsiteX141" fmla="*/ 5421860 w 12192000"/>
              <a:gd name="connsiteY141" fmla="*/ 167298 h 4939827"/>
              <a:gd name="connsiteX142" fmla="*/ 5476948 w 12192000"/>
              <a:gd name="connsiteY142" fmla="*/ 173249 h 4939827"/>
              <a:gd name="connsiteX143" fmla="*/ 5516842 w 12192000"/>
              <a:gd name="connsiteY143" fmla="*/ 184018 h 4939827"/>
              <a:gd name="connsiteX144" fmla="*/ 5619415 w 12192000"/>
              <a:gd name="connsiteY144" fmla="*/ 176781 h 4939827"/>
              <a:gd name="connsiteX145" fmla="*/ 5789867 w 12192000"/>
              <a:gd name="connsiteY145" fmla="*/ 150304 h 4939827"/>
              <a:gd name="connsiteX146" fmla="*/ 5825953 w 12192000"/>
              <a:gd name="connsiteY146" fmla="*/ 147907 h 4939827"/>
              <a:gd name="connsiteX147" fmla="*/ 5856168 w 12192000"/>
              <a:gd name="connsiteY147" fmla="*/ 158719 h 4939827"/>
              <a:gd name="connsiteX148" fmla="*/ 5862476 w 12192000"/>
              <a:gd name="connsiteY148" fmla="*/ 172447 h 4939827"/>
              <a:gd name="connsiteX149" fmla="*/ 5882195 w 12192000"/>
              <a:gd name="connsiteY149" fmla="*/ 173195 h 4939827"/>
              <a:gd name="connsiteX150" fmla="*/ 5952585 w 12192000"/>
              <a:gd name="connsiteY150" fmla="*/ 161012 h 4939827"/>
              <a:gd name="connsiteX151" fmla="*/ 6001964 w 12192000"/>
              <a:gd name="connsiteY151" fmla="*/ 154786 h 4939827"/>
              <a:gd name="connsiteX152" fmla="*/ 6184207 w 12192000"/>
              <a:gd name="connsiteY152" fmla="*/ 132658 h 4939827"/>
              <a:gd name="connsiteX153" fmla="*/ 6415830 w 12192000"/>
              <a:gd name="connsiteY153" fmla="*/ 136006 h 4939827"/>
              <a:gd name="connsiteX154" fmla="*/ 6756965 w 12192000"/>
              <a:gd name="connsiteY154" fmla="*/ 57636 h 4939827"/>
              <a:gd name="connsiteX155" fmla="*/ 6819400 w 12192000"/>
              <a:gd name="connsiteY155" fmla="*/ 30742 h 4939827"/>
              <a:gd name="connsiteX156" fmla="*/ 6986370 w 12192000"/>
              <a:gd name="connsiteY156" fmla="*/ 12659 h 4939827"/>
              <a:gd name="connsiteX157" fmla="*/ 6989536 w 12192000"/>
              <a:gd name="connsiteY157" fmla="*/ 14528 h 4939827"/>
              <a:gd name="connsiteX158" fmla="*/ 7015933 w 12192000"/>
              <a:gd name="connsiteY158" fmla="*/ 9653 h 4939827"/>
              <a:gd name="connsiteX159" fmla="*/ 7020592 w 12192000"/>
              <a:gd name="connsiteY159" fmla="*/ 1651 h 4939827"/>
              <a:gd name="connsiteX160" fmla="*/ 7025905 w 12192000"/>
              <a:gd name="connsiteY16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33396 w 12192000"/>
              <a:gd name="connsiteY50" fmla="*/ 274803 h 4939827"/>
              <a:gd name="connsiteX51" fmla="*/ 9371484 w 12192000"/>
              <a:gd name="connsiteY51" fmla="*/ 329634 h 4939827"/>
              <a:gd name="connsiteX52" fmla="*/ 9404829 w 12192000"/>
              <a:gd name="connsiteY52" fmla="*/ 339038 h 4939827"/>
              <a:gd name="connsiteX53" fmla="*/ 9427021 w 12192000"/>
              <a:gd name="connsiteY53" fmla="*/ 358784 h 4939827"/>
              <a:gd name="connsiteX54" fmla="*/ 9670844 w 12192000"/>
              <a:gd name="connsiteY54" fmla="*/ 405128 h 4939827"/>
              <a:gd name="connsiteX55" fmla="*/ 9816083 w 12192000"/>
              <a:gd name="connsiteY55" fmla="*/ 416573 h 4939827"/>
              <a:gd name="connsiteX56" fmla="*/ 9936741 w 12192000"/>
              <a:gd name="connsiteY56" fmla="*/ 437044 h 4939827"/>
              <a:gd name="connsiteX57" fmla="*/ 10050093 w 12192000"/>
              <a:gd name="connsiteY57" fmla="*/ 443783 h 4939827"/>
              <a:gd name="connsiteX58" fmla="*/ 10130090 w 12192000"/>
              <a:gd name="connsiteY58" fmla="*/ 459520 h 4939827"/>
              <a:gd name="connsiteX59" fmla="*/ 10173456 w 12192000"/>
              <a:gd name="connsiteY59" fmla="*/ 457749 h 4939827"/>
              <a:gd name="connsiteX60" fmla="*/ 10218232 w 12192000"/>
              <a:gd name="connsiteY60" fmla="*/ 459820 h 4939827"/>
              <a:gd name="connsiteX61" fmla="*/ 10354176 w 12192000"/>
              <a:gd name="connsiteY61" fmla="*/ 471377 h 4939827"/>
              <a:gd name="connsiteX62" fmla="*/ 10430681 w 12192000"/>
              <a:gd name="connsiteY62" fmla="*/ 481226 h 4939827"/>
              <a:gd name="connsiteX63" fmla="*/ 10478169 w 12192000"/>
              <a:gd name="connsiteY63" fmla="*/ 481774 h 4939827"/>
              <a:gd name="connsiteX64" fmla="*/ 10540907 w 12192000"/>
              <a:gd name="connsiteY64" fmla="*/ 485607 h 4939827"/>
              <a:gd name="connsiteX65" fmla="*/ 10614941 w 12192000"/>
              <a:gd name="connsiteY65" fmla="*/ 487592 h 4939827"/>
              <a:gd name="connsiteX66" fmla="*/ 10674098 w 12192000"/>
              <a:gd name="connsiteY66" fmla="*/ 521656 h 4939827"/>
              <a:gd name="connsiteX67" fmla="*/ 10874834 w 12192000"/>
              <a:gd name="connsiteY67" fmla="*/ 574867 h 4939827"/>
              <a:gd name="connsiteX68" fmla="*/ 10944981 w 12192000"/>
              <a:gd name="connsiteY68" fmla="*/ 615042 h 4939827"/>
              <a:gd name="connsiteX69" fmla="*/ 11006376 w 12192000"/>
              <a:gd name="connsiteY69" fmla="*/ 645957 h 4939827"/>
              <a:gd name="connsiteX70" fmla="*/ 11076308 w 12192000"/>
              <a:gd name="connsiteY70" fmla="*/ 675698 h 4939827"/>
              <a:gd name="connsiteX71" fmla="*/ 11148789 w 12192000"/>
              <a:gd name="connsiteY71" fmla="*/ 685041 h 4939827"/>
              <a:gd name="connsiteX72" fmla="*/ 11249129 w 12192000"/>
              <a:gd name="connsiteY72" fmla="*/ 684218 h 4939827"/>
              <a:gd name="connsiteX73" fmla="*/ 11299915 w 12192000"/>
              <a:gd name="connsiteY73" fmla="*/ 692177 h 4939827"/>
              <a:gd name="connsiteX74" fmla="*/ 11386973 w 12192000"/>
              <a:gd name="connsiteY74" fmla="*/ 708209 h 4939827"/>
              <a:gd name="connsiteX75" fmla="*/ 11500105 w 12192000"/>
              <a:gd name="connsiteY75" fmla="*/ 735014 h 4939827"/>
              <a:gd name="connsiteX76" fmla="*/ 11621735 w 12192000"/>
              <a:gd name="connsiteY76" fmla="*/ 789584 h 4939827"/>
              <a:gd name="connsiteX77" fmla="*/ 11691200 w 12192000"/>
              <a:gd name="connsiteY77" fmla="*/ 867902 h 4939827"/>
              <a:gd name="connsiteX78" fmla="*/ 11819427 w 12192000"/>
              <a:gd name="connsiteY78" fmla="*/ 911634 h 4939827"/>
              <a:gd name="connsiteX79" fmla="*/ 11969720 w 12192000"/>
              <a:gd name="connsiteY79" fmla="*/ 964737 h 4939827"/>
              <a:gd name="connsiteX80" fmla="*/ 12055766 w 12192000"/>
              <a:gd name="connsiteY80" fmla="*/ 991268 h 4939827"/>
              <a:gd name="connsiteX81" fmla="*/ 12171539 w 12192000"/>
              <a:gd name="connsiteY81" fmla="*/ 995427 h 4939827"/>
              <a:gd name="connsiteX82" fmla="*/ 12187831 w 12192000"/>
              <a:gd name="connsiteY82" fmla="*/ 996580 h 4939827"/>
              <a:gd name="connsiteX83" fmla="*/ 12192000 w 12192000"/>
              <a:gd name="connsiteY83" fmla="*/ 996726 h 4939827"/>
              <a:gd name="connsiteX84" fmla="*/ 12192000 w 12192000"/>
              <a:gd name="connsiteY84" fmla="*/ 4939827 h 4939827"/>
              <a:gd name="connsiteX85" fmla="*/ 0 w 12192000"/>
              <a:gd name="connsiteY85" fmla="*/ 4939827 h 4939827"/>
              <a:gd name="connsiteX86" fmla="*/ 0 w 12192000"/>
              <a:gd name="connsiteY86" fmla="*/ 512043 h 4939827"/>
              <a:gd name="connsiteX87" fmla="*/ 7381 w 12192000"/>
              <a:gd name="connsiteY87" fmla="*/ 512580 h 4939827"/>
              <a:gd name="connsiteX88" fmla="*/ 100029 w 12192000"/>
              <a:gd name="connsiteY88" fmla="*/ 504758 h 4939827"/>
              <a:gd name="connsiteX89" fmla="*/ 155244 w 12192000"/>
              <a:gd name="connsiteY89" fmla="*/ 525130 h 4939827"/>
              <a:gd name="connsiteX90" fmla="*/ 254366 w 12192000"/>
              <a:gd name="connsiteY90" fmla="*/ 534449 h 4939827"/>
              <a:gd name="connsiteX91" fmla="*/ 447292 w 12192000"/>
              <a:gd name="connsiteY91" fmla="*/ 542725 h 4939827"/>
              <a:gd name="connsiteX92" fmla="*/ 628105 w 12192000"/>
              <a:gd name="connsiteY92" fmla="*/ 547853 h 4939827"/>
              <a:gd name="connsiteX93" fmla="*/ 783146 w 12192000"/>
              <a:gd name="connsiteY93" fmla="*/ 591799 h 4939827"/>
              <a:gd name="connsiteX94" fmla="*/ 1043676 w 12192000"/>
              <a:gd name="connsiteY94" fmla="*/ 591887 h 4939827"/>
              <a:gd name="connsiteX95" fmla="*/ 1281816 w 12192000"/>
              <a:gd name="connsiteY95" fmla="*/ 520946 h 4939827"/>
              <a:gd name="connsiteX96" fmla="*/ 1486347 w 12192000"/>
              <a:gd name="connsiteY96" fmla="*/ 487310 h 4939827"/>
              <a:gd name="connsiteX97" fmla="*/ 1568079 w 12192000"/>
              <a:gd name="connsiteY97" fmla="*/ 462531 h 4939827"/>
              <a:gd name="connsiteX98" fmla="*/ 1622516 w 12192000"/>
              <a:gd name="connsiteY98" fmla="*/ 466058 h 4939827"/>
              <a:gd name="connsiteX99" fmla="*/ 1655457 w 12192000"/>
              <a:gd name="connsiteY99" fmla="*/ 465359 h 4939827"/>
              <a:gd name="connsiteX100" fmla="*/ 1717454 w 12192000"/>
              <a:gd name="connsiteY100" fmla="*/ 417203 h 4939827"/>
              <a:gd name="connsiteX101" fmla="*/ 1913794 w 12192000"/>
              <a:gd name="connsiteY101" fmla="*/ 365255 h 4939827"/>
              <a:gd name="connsiteX102" fmla="*/ 2129762 w 12192000"/>
              <a:gd name="connsiteY102" fmla="*/ 367832 h 4939827"/>
              <a:gd name="connsiteX103" fmla="*/ 2376970 w 12192000"/>
              <a:gd name="connsiteY103" fmla="*/ 350129 h 4939827"/>
              <a:gd name="connsiteX104" fmla="*/ 2480155 w 12192000"/>
              <a:gd name="connsiteY104" fmla="*/ 359227 h 4939827"/>
              <a:gd name="connsiteX105" fmla="*/ 2586782 w 12192000"/>
              <a:gd name="connsiteY105" fmla="*/ 339352 h 4939827"/>
              <a:gd name="connsiteX106" fmla="*/ 2679617 w 12192000"/>
              <a:gd name="connsiteY106" fmla="*/ 305383 h 4939827"/>
              <a:gd name="connsiteX107" fmla="*/ 2788947 w 12192000"/>
              <a:gd name="connsiteY107" fmla="*/ 250375 h 4939827"/>
              <a:gd name="connsiteX108" fmla="*/ 2965530 w 12192000"/>
              <a:gd name="connsiteY108" fmla="*/ 245958 h 4939827"/>
              <a:gd name="connsiteX109" fmla="*/ 3103677 w 12192000"/>
              <a:gd name="connsiteY109" fmla="*/ 209527 h 4939827"/>
              <a:gd name="connsiteX110" fmla="*/ 3126759 w 12192000"/>
              <a:gd name="connsiteY110" fmla="*/ 211226 h 4939827"/>
              <a:gd name="connsiteX111" fmla="*/ 3164020 w 12192000"/>
              <a:gd name="connsiteY111" fmla="*/ 212779 h 4939827"/>
              <a:gd name="connsiteX112" fmla="*/ 3285019 w 12192000"/>
              <a:gd name="connsiteY112" fmla="*/ 220535 h 4939827"/>
              <a:gd name="connsiteX113" fmla="*/ 3365154 w 12192000"/>
              <a:gd name="connsiteY113" fmla="*/ 226416 h 4939827"/>
              <a:gd name="connsiteX114" fmla="*/ 3367507 w 12192000"/>
              <a:gd name="connsiteY114" fmla="*/ 225416 h 4939827"/>
              <a:gd name="connsiteX115" fmla="*/ 3387567 w 12192000"/>
              <a:gd name="connsiteY115" fmla="*/ 227103 h 4939827"/>
              <a:gd name="connsiteX116" fmla="*/ 3498001 w 12192000"/>
              <a:gd name="connsiteY116" fmla="*/ 231941 h 4939827"/>
              <a:gd name="connsiteX117" fmla="*/ 3561557 w 12192000"/>
              <a:gd name="connsiteY117" fmla="*/ 228095 h 4939827"/>
              <a:gd name="connsiteX118" fmla="*/ 3611920 w 12192000"/>
              <a:gd name="connsiteY118" fmla="*/ 218094 h 4939827"/>
              <a:gd name="connsiteX119" fmla="*/ 3620528 w 12192000"/>
              <a:gd name="connsiteY119" fmla="*/ 218788 h 4939827"/>
              <a:gd name="connsiteX120" fmla="*/ 3620766 w 12192000"/>
              <a:gd name="connsiteY120" fmla="*/ 218511 h 4939827"/>
              <a:gd name="connsiteX121" fmla="*/ 3629977 w 12192000"/>
              <a:gd name="connsiteY121" fmla="*/ 218664 h 4939827"/>
              <a:gd name="connsiteX122" fmla="*/ 3636217 w 12192000"/>
              <a:gd name="connsiteY122" fmla="*/ 220048 h 4939827"/>
              <a:gd name="connsiteX123" fmla="*/ 3709484 w 12192000"/>
              <a:gd name="connsiteY123" fmla="*/ 186927 h 4939827"/>
              <a:gd name="connsiteX124" fmla="*/ 3761342 w 12192000"/>
              <a:gd name="connsiteY124" fmla="*/ 177474 h 4939827"/>
              <a:gd name="connsiteX125" fmla="*/ 3799748 w 12192000"/>
              <a:gd name="connsiteY125" fmla="*/ 167154 h 4939827"/>
              <a:gd name="connsiteX126" fmla="*/ 3922756 w 12192000"/>
              <a:gd name="connsiteY126" fmla="*/ 194044 h 4939827"/>
              <a:gd name="connsiteX127" fmla="*/ 4028476 w 12192000"/>
              <a:gd name="connsiteY127" fmla="*/ 223679 h 4939827"/>
              <a:gd name="connsiteX128" fmla="*/ 4191582 w 12192000"/>
              <a:gd name="connsiteY128" fmla="*/ 238952 h 4939827"/>
              <a:gd name="connsiteX129" fmla="*/ 4251024 w 12192000"/>
              <a:gd name="connsiteY129" fmla="*/ 240874 h 4939827"/>
              <a:gd name="connsiteX130" fmla="*/ 4355275 w 12192000"/>
              <a:gd name="connsiteY130" fmla="*/ 260205 h 4939827"/>
              <a:gd name="connsiteX131" fmla="*/ 4423807 w 12192000"/>
              <a:gd name="connsiteY131" fmla="*/ 270366 h 4939827"/>
              <a:gd name="connsiteX132" fmla="*/ 4558432 w 12192000"/>
              <a:gd name="connsiteY132" fmla="*/ 269194 h 4939827"/>
              <a:gd name="connsiteX133" fmla="*/ 4635061 w 12192000"/>
              <a:gd name="connsiteY133" fmla="*/ 280682 h 4939827"/>
              <a:gd name="connsiteX134" fmla="*/ 4807427 w 12192000"/>
              <a:gd name="connsiteY134" fmla="*/ 276835 h 4939827"/>
              <a:gd name="connsiteX135" fmla="*/ 5028933 w 12192000"/>
              <a:gd name="connsiteY135" fmla="*/ 183887 h 4939827"/>
              <a:gd name="connsiteX136" fmla="*/ 5093642 w 12192000"/>
              <a:gd name="connsiteY136" fmla="*/ 177214 h 4939827"/>
              <a:gd name="connsiteX137" fmla="*/ 5102642 w 12192000"/>
              <a:gd name="connsiteY137" fmla="*/ 186816 h 4939827"/>
              <a:gd name="connsiteX138" fmla="*/ 5193590 w 12192000"/>
              <a:gd name="connsiteY138" fmla="*/ 156458 h 4939827"/>
              <a:gd name="connsiteX139" fmla="*/ 5323922 w 12192000"/>
              <a:gd name="connsiteY139" fmla="*/ 146332 h 4939827"/>
              <a:gd name="connsiteX140" fmla="*/ 5421860 w 12192000"/>
              <a:gd name="connsiteY140" fmla="*/ 167298 h 4939827"/>
              <a:gd name="connsiteX141" fmla="*/ 5476948 w 12192000"/>
              <a:gd name="connsiteY141" fmla="*/ 173249 h 4939827"/>
              <a:gd name="connsiteX142" fmla="*/ 5516842 w 12192000"/>
              <a:gd name="connsiteY142" fmla="*/ 184018 h 4939827"/>
              <a:gd name="connsiteX143" fmla="*/ 5619415 w 12192000"/>
              <a:gd name="connsiteY143" fmla="*/ 176781 h 4939827"/>
              <a:gd name="connsiteX144" fmla="*/ 5789867 w 12192000"/>
              <a:gd name="connsiteY144" fmla="*/ 150304 h 4939827"/>
              <a:gd name="connsiteX145" fmla="*/ 5825953 w 12192000"/>
              <a:gd name="connsiteY145" fmla="*/ 147907 h 4939827"/>
              <a:gd name="connsiteX146" fmla="*/ 5856168 w 12192000"/>
              <a:gd name="connsiteY146" fmla="*/ 158719 h 4939827"/>
              <a:gd name="connsiteX147" fmla="*/ 5862476 w 12192000"/>
              <a:gd name="connsiteY147" fmla="*/ 172447 h 4939827"/>
              <a:gd name="connsiteX148" fmla="*/ 5882195 w 12192000"/>
              <a:gd name="connsiteY148" fmla="*/ 173195 h 4939827"/>
              <a:gd name="connsiteX149" fmla="*/ 5952585 w 12192000"/>
              <a:gd name="connsiteY149" fmla="*/ 161012 h 4939827"/>
              <a:gd name="connsiteX150" fmla="*/ 6001964 w 12192000"/>
              <a:gd name="connsiteY150" fmla="*/ 154786 h 4939827"/>
              <a:gd name="connsiteX151" fmla="*/ 6184207 w 12192000"/>
              <a:gd name="connsiteY151" fmla="*/ 132658 h 4939827"/>
              <a:gd name="connsiteX152" fmla="*/ 6415830 w 12192000"/>
              <a:gd name="connsiteY152" fmla="*/ 136006 h 4939827"/>
              <a:gd name="connsiteX153" fmla="*/ 6756965 w 12192000"/>
              <a:gd name="connsiteY153" fmla="*/ 57636 h 4939827"/>
              <a:gd name="connsiteX154" fmla="*/ 6819400 w 12192000"/>
              <a:gd name="connsiteY154" fmla="*/ 30742 h 4939827"/>
              <a:gd name="connsiteX155" fmla="*/ 6986370 w 12192000"/>
              <a:gd name="connsiteY155" fmla="*/ 12659 h 4939827"/>
              <a:gd name="connsiteX156" fmla="*/ 6989536 w 12192000"/>
              <a:gd name="connsiteY156" fmla="*/ 14528 h 4939827"/>
              <a:gd name="connsiteX157" fmla="*/ 7015933 w 12192000"/>
              <a:gd name="connsiteY157" fmla="*/ 9653 h 4939827"/>
              <a:gd name="connsiteX158" fmla="*/ 7020592 w 12192000"/>
              <a:gd name="connsiteY158" fmla="*/ 1651 h 4939827"/>
              <a:gd name="connsiteX159" fmla="*/ 7025905 w 12192000"/>
              <a:gd name="connsiteY15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83638 w 12192000"/>
              <a:gd name="connsiteY50" fmla="*/ 299924 h 4939827"/>
              <a:gd name="connsiteX51" fmla="*/ 9371484 w 12192000"/>
              <a:gd name="connsiteY51" fmla="*/ 329634 h 4939827"/>
              <a:gd name="connsiteX52" fmla="*/ 9404829 w 12192000"/>
              <a:gd name="connsiteY52" fmla="*/ 339038 h 4939827"/>
              <a:gd name="connsiteX53" fmla="*/ 9427021 w 12192000"/>
              <a:gd name="connsiteY53" fmla="*/ 358784 h 4939827"/>
              <a:gd name="connsiteX54" fmla="*/ 9670844 w 12192000"/>
              <a:gd name="connsiteY54" fmla="*/ 405128 h 4939827"/>
              <a:gd name="connsiteX55" fmla="*/ 9816083 w 12192000"/>
              <a:gd name="connsiteY55" fmla="*/ 416573 h 4939827"/>
              <a:gd name="connsiteX56" fmla="*/ 9936741 w 12192000"/>
              <a:gd name="connsiteY56" fmla="*/ 437044 h 4939827"/>
              <a:gd name="connsiteX57" fmla="*/ 10050093 w 12192000"/>
              <a:gd name="connsiteY57" fmla="*/ 443783 h 4939827"/>
              <a:gd name="connsiteX58" fmla="*/ 10130090 w 12192000"/>
              <a:gd name="connsiteY58" fmla="*/ 459520 h 4939827"/>
              <a:gd name="connsiteX59" fmla="*/ 10173456 w 12192000"/>
              <a:gd name="connsiteY59" fmla="*/ 457749 h 4939827"/>
              <a:gd name="connsiteX60" fmla="*/ 10218232 w 12192000"/>
              <a:gd name="connsiteY60" fmla="*/ 459820 h 4939827"/>
              <a:gd name="connsiteX61" fmla="*/ 10354176 w 12192000"/>
              <a:gd name="connsiteY61" fmla="*/ 471377 h 4939827"/>
              <a:gd name="connsiteX62" fmla="*/ 10430681 w 12192000"/>
              <a:gd name="connsiteY62" fmla="*/ 481226 h 4939827"/>
              <a:gd name="connsiteX63" fmla="*/ 10478169 w 12192000"/>
              <a:gd name="connsiteY63" fmla="*/ 481774 h 4939827"/>
              <a:gd name="connsiteX64" fmla="*/ 10540907 w 12192000"/>
              <a:gd name="connsiteY64" fmla="*/ 485607 h 4939827"/>
              <a:gd name="connsiteX65" fmla="*/ 10614941 w 12192000"/>
              <a:gd name="connsiteY65" fmla="*/ 487592 h 4939827"/>
              <a:gd name="connsiteX66" fmla="*/ 10674098 w 12192000"/>
              <a:gd name="connsiteY66" fmla="*/ 521656 h 4939827"/>
              <a:gd name="connsiteX67" fmla="*/ 10874834 w 12192000"/>
              <a:gd name="connsiteY67" fmla="*/ 574867 h 4939827"/>
              <a:gd name="connsiteX68" fmla="*/ 10944981 w 12192000"/>
              <a:gd name="connsiteY68" fmla="*/ 615042 h 4939827"/>
              <a:gd name="connsiteX69" fmla="*/ 11006376 w 12192000"/>
              <a:gd name="connsiteY69" fmla="*/ 645957 h 4939827"/>
              <a:gd name="connsiteX70" fmla="*/ 11076308 w 12192000"/>
              <a:gd name="connsiteY70" fmla="*/ 675698 h 4939827"/>
              <a:gd name="connsiteX71" fmla="*/ 11148789 w 12192000"/>
              <a:gd name="connsiteY71" fmla="*/ 685041 h 4939827"/>
              <a:gd name="connsiteX72" fmla="*/ 11249129 w 12192000"/>
              <a:gd name="connsiteY72" fmla="*/ 684218 h 4939827"/>
              <a:gd name="connsiteX73" fmla="*/ 11299915 w 12192000"/>
              <a:gd name="connsiteY73" fmla="*/ 692177 h 4939827"/>
              <a:gd name="connsiteX74" fmla="*/ 11386973 w 12192000"/>
              <a:gd name="connsiteY74" fmla="*/ 708209 h 4939827"/>
              <a:gd name="connsiteX75" fmla="*/ 11500105 w 12192000"/>
              <a:gd name="connsiteY75" fmla="*/ 735014 h 4939827"/>
              <a:gd name="connsiteX76" fmla="*/ 11621735 w 12192000"/>
              <a:gd name="connsiteY76" fmla="*/ 789584 h 4939827"/>
              <a:gd name="connsiteX77" fmla="*/ 11691200 w 12192000"/>
              <a:gd name="connsiteY77" fmla="*/ 867902 h 4939827"/>
              <a:gd name="connsiteX78" fmla="*/ 11819427 w 12192000"/>
              <a:gd name="connsiteY78" fmla="*/ 911634 h 4939827"/>
              <a:gd name="connsiteX79" fmla="*/ 11969720 w 12192000"/>
              <a:gd name="connsiteY79" fmla="*/ 964737 h 4939827"/>
              <a:gd name="connsiteX80" fmla="*/ 12055766 w 12192000"/>
              <a:gd name="connsiteY80" fmla="*/ 991268 h 4939827"/>
              <a:gd name="connsiteX81" fmla="*/ 12171539 w 12192000"/>
              <a:gd name="connsiteY81" fmla="*/ 995427 h 4939827"/>
              <a:gd name="connsiteX82" fmla="*/ 12187831 w 12192000"/>
              <a:gd name="connsiteY82" fmla="*/ 996580 h 4939827"/>
              <a:gd name="connsiteX83" fmla="*/ 12192000 w 12192000"/>
              <a:gd name="connsiteY83" fmla="*/ 996726 h 4939827"/>
              <a:gd name="connsiteX84" fmla="*/ 12192000 w 12192000"/>
              <a:gd name="connsiteY84" fmla="*/ 4939827 h 4939827"/>
              <a:gd name="connsiteX85" fmla="*/ 0 w 12192000"/>
              <a:gd name="connsiteY85" fmla="*/ 4939827 h 4939827"/>
              <a:gd name="connsiteX86" fmla="*/ 0 w 12192000"/>
              <a:gd name="connsiteY86" fmla="*/ 512043 h 4939827"/>
              <a:gd name="connsiteX87" fmla="*/ 7381 w 12192000"/>
              <a:gd name="connsiteY87" fmla="*/ 512580 h 4939827"/>
              <a:gd name="connsiteX88" fmla="*/ 100029 w 12192000"/>
              <a:gd name="connsiteY88" fmla="*/ 504758 h 4939827"/>
              <a:gd name="connsiteX89" fmla="*/ 155244 w 12192000"/>
              <a:gd name="connsiteY89" fmla="*/ 525130 h 4939827"/>
              <a:gd name="connsiteX90" fmla="*/ 254366 w 12192000"/>
              <a:gd name="connsiteY90" fmla="*/ 534449 h 4939827"/>
              <a:gd name="connsiteX91" fmla="*/ 447292 w 12192000"/>
              <a:gd name="connsiteY91" fmla="*/ 542725 h 4939827"/>
              <a:gd name="connsiteX92" fmla="*/ 628105 w 12192000"/>
              <a:gd name="connsiteY92" fmla="*/ 547853 h 4939827"/>
              <a:gd name="connsiteX93" fmla="*/ 783146 w 12192000"/>
              <a:gd name="connsiteY93" fmla="*/ 591799 h 4939827"/>
              <a:gd name="connsiteX94" fmla="*/ 1043676 w 12192000"/>
              <a:gd name="connsiteY94" fmla="*/ 591887 h 4939827"/>
              <a:gd name="connsiteX95" fmla="*/ 1281816 w 12192000"/>
              <a:gd name="connsiteY95" fmla="*/ 520946 h 4939827"/>
              <a:gd name="connsiteX96" fmla="*/ 1486347 w 12192000"/>
              <a:gd name="connsiteY96" fmla="*/ 487310 h 4939827"/>
              <a:gd name="connsiteX97" fmla="*/ 1568079 w 12192000"/>
              <a:gd name="connsiteY97" fmla="*/ 462531 h 4939827"/>
              <a:gd name="connsiteX98" fmla="*/ 1622516 w 12192000"/>
              <a:gd name="connsiteY98" fmla="*/ 466058 h 4939827"/>
              <a:gd name="connsiteX99" fmla="*/ 1655457 w 12192000"/>
              <a:gd name="connsiteY99" fmla="*/ 465359 h 4939827"/>
              <a:gd name="connsiteX100" fmla="*/ 1717454 w 12192000"/>
              <a:gd name="connsiteY100" fmla="*/ 417203 h 4939827"/>
              <a:gd name="connsiteX101" fmla="*/ 1913794 w 12192000"/>
              <a:gd name="connsiteY101" fmla="*/ 365255 h 4939827"/>
              <a:gd name="connsiteX102" fmla="*/ 2129762 w 12192000"/>
              <a:gd name="connsiteY102" fmla="*/ 367832 h 4939827"/>
              <a:gd name="connsiteX103" fmla="*/ 2376970 w 12192000"/>
              <a:gd name="connsiteY103" fmla="*/ 350129 h 4939827"/>
              <a:gd name="connsiteX104" fmla="*/ 2480155 w 12192000"/>
              <a:gd name="connsiteY104" fmla="*/ 359227 h 4939827"/>
              <a:gd name="connsiteX105" fmla="*/ 2586782 w 12192000"/>
              <a:gd name="connsiteY105" fmla="*/ 339352 h 4939827"/>
              <a:gd name="connsiteX106" fmla="*/ 2679617 w 12192000"/>
              <a:gd name="connsiteY106" fmla="*/ 305383 h 4939827"/>
              <a:gd name="connsiteX107" fmla="*/ 2788947 w 12192000"/>
              <a:gd name="connsiteY107" fmla="*/ 250375 h 4939827"/>
              <a:gd name="connsiteX108" fmla="*/ 2965530 w 12192000"/>
              <a:gd name="connsiteY108" fmla="*/ 245958 h 4939827"/>
              <a:gd name="connsiteX109" fmla="*/ 3103677 w 12192000"/>
              <a:gd name="connsiteY109" fmla="*/ 209527 h 4939827"/>
              <a:gd name="connsiteX110" fmla="*/ 3126759 w 12192000"/>
              <a:gd name="connsiteY110" fmla="*/ 211226 h 4939827"/>
              <a:gd name="connsiteX111" fmla="*/ 3164020 w 12192000"/>
              <a:gd name="connsiteY111" fmla="*/ 212779 h 4939827"/>
              <a:gd name="connsiteX112" fmla="*/ 3285019 w 12192000"/>
              <a:gd name="connsiteY112" fmla="*/ 220535 h 4939827"/>
              <a:gd name="connsiteX113" fmla="*/ 3365154 w 12192000"/>
              <a:gd name="connsiteY113" fmla="*/ 226416 h 4939827"/>
              <a:gd name="connsiteX114" fmla="*/ 3367507 w 12192000"/>
              <a:gd name="connsiteY114" fmla="*/ 225416 h 4939827"/>
              <a:gd name="connsiteX115" fmla="*/ 3387567 w 12192000"/>
              <a:gd name="connsiteY115" fmla="*/ 227103 h 4939827"/>
              <a:gd name="connsiteX116" fmla="*/ 3498001 w 12192000"/>
              <a:gd name="connsiteY116" fmla="*/ 231941 h 4939827"/>
              <a:gd name="connsiteX117" fmla="*/ 3561557 w 12192000"/>
              <a:gd name="connsiteY117" fmla="*/ 228095 h 4939827"/>
              <a:gd name="connsiteX118" fmla="*/ 3611920 w 12192000"/>
              <a:gd name="connsiteY118" fmla="*/ 218094 h 4939827"/>
              <a:gd name="connsiteX119" fmla="*/ 3620528 w 12192000"/>
              <a:gd name="connsiteY119" fmla="*/ 218788 h 4939827"/>
              <a:gd name="connsiteX120" fmla="*/ 3620766 w 12192000"/>
              <a:gd name="connsiteY120" fmla="*/ 218511 h 4939827"/>
              <a:gd name="connsiteX121" fmla="*/ 3629977 w 12192000"/>
              <a:gd name="connsiteY121" fmla="*/ 218664 h 4939827"/>
              <a:gd name="connsiteX122" fmla="*/ 3636217 w 12192000"/>
              <a:gd name="connsiteY122" fmla="*/ 220048 h 4939827"/>
              <a:gd name="connsiteX123" fmla="*/ 3709484 w 12192000"/>
              <a:gd name="connsiteY123" fmla="*/ 186927 h 4939827"/>
              <a:gd name="connsiteX124" fmla="*/ 3761342 w 12192000"/>
              <a:gd name="connsiteY124" fmla="*/ 177474 h 4939827"/>
              <a:gd name="connsiteX125" fmla="*/ 3799748 w 12192000"/>
              <a:gd name="connsiteY125" fmla="*/ 167154 h 4939827"/>
              <a:gd name="connsiteX126" fmla="*/ 3922756 w 12192000"/>
              <a:gd name="connsiteY126" fmla="*/ 194044 h 4939827"/>
              <a:gd name="connsiteX127" fmla="*/ 4028476 w 12192000"/>
              <a:gd name="connsiteY127" fmla="*/ 223679 h 4939827"/>
              <a:gd name="connsiteX128" fmla="*/ 4191582 w 12192000"/>
              <a:gd name="connsiteY128" fmla="*/ 238952 h 4939827"/>
              <a:gd name="connsiteX129" fmla="*/ 4251024 w 12192000"/>
              <a:gd name="connsiteY129" fmla="*/ 240874 h 4939827"/>
              <a:gd name="connsiteX130" fmla="*/ 4355275 w 12192000"/>
              <a:gd name="connsiteY130" fmla="*/ 260205 h 4939827"/>
              <a:gd name="connsiteX131" fmla="*/ 4423807 w 12192000"/>
              <a:gd name="connsiteY131" fmla="*/ 270366 h 4939827"/>
              <a:gd name="connsiteX132" fmla="*/ 4558432 w 12192000"/>
              <a:gd name="connsiteY132" fmla="*/ 269194 h 4939827"/>
              <a:gd name="connsiteX133" fmla="*/ 4635061 w 12192000"/>
              <a:gd name="connsiteY133" fmla="*/ 280682 h 4939827"/>
              <a:gd name="connsiteX134" fmla="*/ 4807427 w 12192000"/>
              <a:gd name="connsiteY134" fmla="*/ 276835 h 4939827"/>
              <a:gd name="connsiteX135" fmla="*/ 5028933 w 12192000"/>
              <a:gd name="connsiteY135" fmla="*/ 183887 h 4939827"/>
              <a:gd name="connsiteX136" fmla="*/ 5093642 w 12192000"/>
              <a:gd name="connsiteY136" fmla="*/ 177214 h 4939827"/>
              <a:gd name="connsiteX137" fmla="*/ 5102642 w 12192000"/>
              <a:gd name="connsiteY137" fmla="*/ 186816 h 4939827"/>
              <a:gd name="connsiteX138" fmla="*/ 5193590 w 12192000"/>
              <a:gd name="connsiteY138" fmla="*/ 156458 h 4939827"/>
              <a:gd name="connsiteX139" fmla="*/ 5323922 w 12192000"/>
              <a:gd name="connsiteY139" fmla="*/ 146332 h 4939827"/>
              <a:gd name="connsiteX140" fmla="*/ 5421860 w 12192000"/>
              <a:gd name="connsiteY140" fmla="*/ 167298 h 4939827"/>
              <a:gd name="connsiteX141" fmla="*/ 5476948 w 12192000"/>
              <a:gd name="connsiteY141" fmla="*/ 173249 h 4939827"/>
              <a:gd name="connsiteX142" fmla="*/ 5516842 w 12192000"/>
              <a:gd name="connsiteY142" fmla="*/ 184018 h 4939827"/>
              <a:gd name="connsiteX143" fmla="*/ 5619415 w 12192000"/>
              <a:gd name="connsiteY143" fmla="*/ 176781 h 4939827"/>
              <a:gd name="connsiteX144" fmla="*/ 5789867 w 12192000"/>
              <a:gd name="connsiteY144" fmla="*/ 150304 h 4939827"/>
              <a:gd name="connsiteX145" fmla="*/ 5825953 w 12192000"/>
              <a:gd name="connsiteY145" fmla="*/ 147907 h 4939827"/>
              <a:gd name="connsiteX146" fmla="*/ 5856168 w 12192000"/>
              <a:gd name="connsiteY146" fmla="*/ 158719 h 4939827"/>
              <a:gd name="connsiteX147" fmla="*/ 5862476 w 12192000"/>
              <a:gd name="connsiteY147" fmla="*/ 172447 h 4939827"/>
              <a:gd name="connsiteX148" fmla="*/ 5882195 w 12192000"/>
              <a:gd name="connsiteY148" fmla="*/ 173195 h 4939827"/>
              <a:gd name="connsiteX149" fmla="*/ 5952585 w 12192000"/>
              <a:gd name="connsiteY149" fmla="*/ 161012 h 4939827"/>
              <a:gd name="connsiteX150" fmla="*/ 6001964 w 12192000"/>
              <a:gd name="connsiteY150" fmla="*/ 154786 h 4939827"/>
              <a:gd name="connsiteX151" fmla="*/ 6184207 w 12192000"/>
              <a:gd name="connsiteY151" fmla="*/ 132658 h 4939827"/>
              <a:gd name="connsiteX152" fmla="*/ 6415830 w 12192000"/>
              <a:gd name="connsiteY152" fmla="*/ 136006 h 4939827"/>
              <a:gd name="connsiteX153" fmla="*/ 6756965 w 12192000"/>
              <a:gd name="connsiteY153" fmla="*/ 57636 h 4939827"/>
              <a:gd name="connsiteX154" fmla="*/ 6819400 w 12192000"/>
              <a:gd name="connsiteY154" fmla="*/ 30742 h 4939827"/>
              <a:gd name="connsiteX155" fmla="*/ 6986370 w 12192000"/>
              <a:gd name="connsiteY155" fmla="*/ 12659 h 4939827"/>
              <a:gd name="connsiteX156" fmla="*/ 6989536 w 12192000"/>
              <a:gd name="connsiteY156" fmla="*/ 14528 h 4939827"/>
              <a:gd name="connsiteX157" fmla="*/ 7015933 w 12192000"/>
              <a:gd name="connsiteY157" fmla="*/ 9653 h 4939827"/>
              <a:gd name="connsiteX158" fmla="*/ 7020592 w 12192000"/>
              <a:gd name="connsiteY158" fmla="*/ 1651 h 4939827"/>
              <a:gd name="connsiteX159" fmla="*/ 7025905 w 12192000"/>
              <a:gd name="connsiteY15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672650 w 12192000"/>
              <a:gd name="connsiteY30" fmla="*/ 254821 h 4939827"/>
              <a:gd name="connsiteX31" fmla="*/ 8785543 w 12192000"/>
              <a:gd name="connsiteY31" fmla="*/ 263406 h 4939827"/>
              <a:gd name="connsiteX32" fmla="*/ 8830588 w 12192000"/>
              <a:gd name="connsiteY32" fmla="*/ 265483 h 4939827"/>
              <a:gd name="connsiteX33" fmla="*/ 8905142 w 12192000"/>
              <a:gd name="connsiteY33" fmla="*/ 264958 h 4939827"/>
              <a:gd name="connsiteX34" fmla="*/ 8968582 w 12192000"/>
              <a:gd name="connsiteY34" fmla="*/ 262728 h 4939827"/>
              <a:gd name="connsiteX35" fmla="*/ 8972994 w 12192000"/>
              <a:gd name="connsiteY35" fmla="*/ 263284 h 4939827"/>
              <a:gd name="connsiteX36" fmla="*/ 9004605 w 12192000"/>
              <a:gd name="connsiteY36" fmla="*/ 258041 h 4939827"/>
              <a:gd name="connsiteX37" fmla="*/ 9016165 w 12192000"/>
              <a:gd name="connsiteY37" fmla="*/ 261258 h 4939827"/>
              <a:gd name="connsiteX38" fmla="*/ 9043297 w 12192000"/>
              <a:gd name="connsiteY38" fmla="*/ 281547 h 4939827"/>
              <a:gd name="connsiteX39" fmla="*/ 9048315 w 12192000"/>
              <a:gd name="connsiteY39" fmla="*/ 279264 h 4939827"/>
              <a:gd name="connsiteX40" fmla="*/ 9054706 w 12192000"/>
              <a:gd name="connsiteY40" fmla="*/ 278538 h 4939827"/>
              <a:gd name="connsiteX41" fmla="*/ 9070919 w 12192000"/>
              <a:gd name="connsiteY41" fmla="*/ 281810 h 4939827"/>
              <a:gd name="connsiteX42" fmla="*/ 9076813 w 12192000"/>
              <a:gd name="connsiteY42" fmla="*/ 283909 h 4939827"/>
              <a:gd name="connsiteX43" fmla="*/ 9085871 w 12192000"/>
              <a:gd name="connsiteY43" fmla="*/ 285133 h 4939827"/>
              <a:gd name="connsiteX44" fmla="*/ 9086159 w 12192000"/>
              <a:gd name="connsiteY44" fmla="*/ 284887 h 4939827"/>
              <a:gd name="connsiteX45" fmla="*/ 9134606 w 12192000"/>
              <a:gd name="connsiteY45" fmla="*/ 288168 h 4939827"/>
              <a:gd name="connsiteX46" fmla="*/ 9195590 w 12192000"/>
              <a:gd name="connsiteY46" fmla="*/ 279568 h 4939827"/>
              <a:gd name="connsiteX47" fmla="*/ 9219336 w 12192000"/>
              <a:gd name="connsiteY47" fmla="*/ 278133 h 4939827"/>
              <a:gd name="connsiteX48" fmla="*/ 9232362 w 12192000"/>
              <a:gd name="connsiteY48" fmla="*/ 275894 h 4939827"/>
              <a:gd name="connsiteX49" fmla="*/ 9283638 w 12192000"/>
              <a:gd name="connsiteY49" fmla="*/ 299924 h 4939827"/>
              <a:gd name="connsiteX50" fmla="*/ 9371484 w 12192000"/>
              <a:gd name="connsiteY50" fmla="*/ 329634 h 4939827"/>
              <a:gd name="connsiteX51" fmla="*/ 9404829 w 12192000"/>
              <a:gd name="connsiteY51" fmla="*/ 339038 h 4939827"/>
              <a:gd name="connsiteX52" fmla="*/ 9427021 w 12192000"/>
              <a:gd name="connsiteY52" fmla="*/ 358784 h 4939827"/>
              <a:gd name="connsiteX53" fmla="*/ 9670844 w 12192000"/>
              <a:gd name="connsiteY53" fmla="*/ 405128 h 4939827"/>
              <a:gd name="connsiteX54" fmla="*/ 9816083 w 12192000"/>
              <a:gd name="connsiteY54" fmla="*/ 416573 h 4939827"/>
              <a:gd name="connsiteX55" fmla="*/ 9936741 w 12192000"/>
              <a:gd name="connsiteY55" fmla="*/ 437044 h 4939827"/>
              <a:gd name="connsiteX56" fmla="*/ 10050093 w 12192000"/>
              <a:gd name="connsiteY56" fmla="*/ 443783 h 4939827"/>
              <a:gd name="connsiteX57" fmla="*/ 10130090 w 12192000"/>
              <a:gd name="connsiteY57" fmla="*/ 459520 h 4939827"/>
              <a:gd name="connsiteX58" fmla="*/ 10173456 w 12192000"/>
              <a:gd name="connsiteY58" fmla="*/ 457749 h 4939827"/>
              <a:gd name="connsiteX59" fmla="*/ 10218232 w 12192000"/>
              <a:gd name="connsiteY59" fmla="*/ 459820 h 4939827"/>
              <a:gd name="connsiteX60" fmla="*/ 10354176 w 12192000"/>
              <a:gd name="connsiteY60" fmla="*/ 471377 h 4939827"/>
              <a:gd name="connsiteX61" fmla="*/ 10430681 w 12192000"/>
              <a:gd name="connsiteY61" fmla="*/ 481226 h 4939827"/>
              <a:gd name="connsiteX62" fmla="*/ 10478169 w 12192000"/>
              <a:gd name="connsiteY62" fmla="*/ 481774 h 4939827"/>
              <a:gd name="connsiteX63" fmla="*/ 10540907 w 12192000"/>
              <a:gd name="connsiteY63" fmla="*/ 485607 h 4939827"/>
              <a:gd name="connsiteX64" fmla="*/ 10614941 w 12192000"/>
              <a:gd name="connsiteY64" fmla="*/ 487592 h 4939827"/>
              <a:gd name="connsiteX65" fmla="*/ 10674098 w 12192000"/>
              <a:gd name="connsiteY65" fmla="*/ 521656 h 4939827"/>
              <a:gd name="connsiteX66" fmla="*/ 10874834 w 12192000"/>
              <a:gd name="connsiteY66" fmla="*/ 574867 h 4939827"/>
              <a:gd name="connsiteX67" fmla="*/ 10944981 w 12192000"/>
              <a:gd name="connsiteY67" fmla="*/ 615042 h 4939827"/>
              <a:gd name="connsiteX68" fmla="*/ 11006376 w 12192000"/>
              <a:gd name="connsiteY68" fmla="*/ 645957 h 4939827"/>
              <a:gd name="connsiteX69" fmla="*/ 11076308 w 12192000"/>
              <a:gd name="connsiteY69" fmla="*/ 675698 h 4939827"/>
              <a:gd name="connsiteX70" fmla="*/ 11148789 w 12192000"/>
              <a:gd name="connsiteY70" fmla="*/ 685041 h 4939827"/>
              <a:gd name="connsiteX71" fmla="*/ 11249129 w 12192000"/>
              <a:gd name="connsiteY71" fmla="*/ 684218 h 4939827"/>
              <a:gd name="connsiteX72" fmla="*/ 11299915 w 12192000"/>
              <a:gd name="connsiteY72" fmla="*/ 692177 h 4939827"/>
              <a:gd name="connsiteX73" fmla="*/ 11386973 w 12192000"/>
              <a:gd name="connsiteY73" fmla="*/ 708209 h 4939827"/>
              <a:gd name="connsiteX74" fmla="*/ 11500105 w 12192000"/>
              <a:gd name="connsiteY74" fmla="*/ 735014 h 4939827"/>
              <a:gd name="connsiteX75" fmla="*/ 11621735 w 12192000"/>
              <a:gd name="connsiteY75" fmla="*/ 789584 h 4939827"/>
              <a:gd name="connsiteX76" fmla="*/ 11691200 w 12192000"/>
              <a:gd name="connsiteY76" fmla="*/ 867902 h 4939827"/>
              <a:gd name="connsiteX77" fmla="*/ 11819427 w 12192000"/>
              <a:gd name="connsiteY77" fmla="*/ 911634 h 4939827"/>
              <a:gd name="connsiteX78" fmla="*/ 11969720 w 12192000"/>
              <a:gd name="connsiteY78" fmla="*/ 964737 h 4939827"/>
              <a:gd name="connsiteX79" fmla="*/ 12055766 w 12192000"/>
              <a:gd name="connsiteY79" fmla="*/ 991268 h 4939827"/>
              <a:gd name="connsiteX80" fmla="*/ 12171539 w 12192000"/>
              <a:gd name="connsiteY80" fmla="*/ 995427 h 4939827"/>
              <a:gd name="connsiteX81" fmla="*/ 12187831 w 12192000"/>
              <a:gd name="connsiteY81" fmla="*/ 996580 h 4939827"/>
              <a:gd name="connsiteX82" fmla="*/ 12192000 w 12192000"/>
              <a:gd name="connsiteY82" fmla="*/ 996726 h 4939827"/>
              <a:gd name="connsiteX83" fmla="*/ 12192000 w 12192000"/>
              <a:gd name="connsiteY83" fmla="*/ 4939827 h 4939827"/>
              <a:gd name="connsiteX84" fmla="*/ 0 w 12192000"/>
              <a:gd name="connsiteY84" fmla="*/ 4939827 h 4939827"/>
              <a:gd name="connsiteX85" fmla="*/ 0 w 12192000"/>
              <a:gd name="connsiteY85" fmla="*/ 512043 h 4939827"/>
              <a:gd name="connsiteX86" fmla="*/ 7381 w 12192000"/>
              <a:gd name="connsiteY86" fmla="*/ 512580 h 4939827"/>
              <a:gd name="connsiteX87" fmla="*/ 100029 w 12192000"/>
              <a:gd name="connsiteY87" fmla="*/ 504758 h 4939827"/>
              <a:gd name="connsiteX88" fmla="*/ 155244 w 12192000"/>
              <a:gd name="connsiteY88" fmla="*/ 525130 h 4939827"/>
              <a:gd name="connsiteX89" fmla="*/ 254366 w 12192000"/>
              <a:gd name="connsiteY89" fmla="*/ 534449 h 4939827"/>
              <a:gd name="connsiteX90" fmla="*/ 447292 w 12192000"/>
              <a:gd name="connsiteY90" fmla="*/ 542725 h 4939827"/>
              <a:gd name="connsiteX91" fmla="*/ 628105 w 12192000"/>
              <a:gd name="connsiteY91" fmla="*/ 547853 h 4939827"/>
              <a:gd name="connsiteX92" fmla="*/ 783146 w 12192000"/>
              <a:gd name="connsiteY92" fmla="*/ 591799 h 4939827"/>
              <a:gd name="connsiteX93" fmla="*/ 1043676 w 12192000"/>
              <a:gd name="connsiteY93" fmla="*/ 591887 h 4939827"/>
              <a:gd name="connsiteX94" fmla="*/ 1281816 w 12192000"/>
              <a:gd name="connsiteY94" fmla="*/ 520946 h 4939827"/>
              <a:gd name="connsiteX95" fmla="*/ 1486347 w 12192000"/>
              <a:gd name="connsiteY95" fmla="*/ 487310 h 4939827"/>
              <a:gd name="connsiteX96" fmla="*/ 1568079 w 12192000"/>
              <a:gd name="connsiteY96" fmla="*/ 462531 h 4939827"/>
              <a:gd name="connsiteX97" fmla="*/ 1622516 w 12192000"/>
              <a:gd name="connsiteY97" fmla="*/ 466058 h 4939827"/>
              <a:gd name="connsiteX98" fmla="*/ 1655457 w 12192000"/>
              <a:gd name="connsiteY98" fmla="*/ 465359 h 4939827"/>
              <a:gd name="connsiteX99" fmla="*/ 1717454 w 12192000"/>
              <a:gd name="connsiteY99" fmla="*/ 417203 h 4939827"/>
              <a:gd name="connsiteX100" fmla="*/ 1913794 w 12192000"/>
              <a:gd name="connsiteY100" fmla="*/ 365255 h 4939827"/>
              <a:gd name="connsiteX101" fmla="*/ 2129762 w 12192000"/>
              <a:gd name="connsiteY101" fmla="*/ 367832 h 4939827"/>
              <a:gd name="connsiteX102" fmla="*/ 2376970 w 12192000"/>
              <a:gd name="connsiteY102" fmla="*/ 350129 h 4939827"/>
              <a:gd name="connsiteX103" fmla="*/ 2480155 w 12192000"/>
              <a:gd name="connsiteY103" fmla="*/ 359227 h 4939827"/>
              <a:gd name="connsiteX104" fmla="*/ 2586782 w 12192000"/>
              <a:gd name="connsiteY104" fmla="*/ 339352 h 4939827"/>
              <a:gd name="connsiteX105" fmla="*/ 2679617 w 12192000"/>
              <a:gd name="connsiteY105" fmla="*/ 305383 h 4939827"/>
              <a:gd name="connsiteX106" fmla="*/ 2788947 w 12192000"/>
              <a:gd name="connsiteY106" fmla="*/ 250375 h 4939827"/>
              <a:gd name="connsiteX107" fmla="*/ 2965530 w 12192000"/>
              <a:gd name="connsiteY107" fmla="*/ 245958 h 4939827"/>
              <a:gd name="connsiteX108" fmla="*/ 3103677 w 12192000"/>
              <a:gd name="connsiteY108" fmla="*/ 209527 h 4939827"/>
              <a:gd name="connsiteX109" fmla="*/ 3126759 w 12192000"/>
              <a:gd name="connsiteY109" fmla="*/ 211226 h 4939827"/>
              <a:gd name="connsiteX110" fmla="*/ 3164020 w 12192000"/>
              <a:gd name="connsiteY110" fmla="*/ 212779 h 4939827"/>
              <a:gd name="connsiteX111" fmla="*/ 3285019 w 12192000"/>
              <a:gd name="connsiteY111" fmla="*/ 220535 h 4939827"/>
              <a:gd name="connsiteX112" fmla="*/ 3365154 w 12192000"/>
              <a:gd name="connsiteY112" fmla="*/ 226416 h 4939827"/>
              <a:gd name="connsiteX113" fmla="*/ 3367507 w 12192000"/>
              <a:gd name="connsiteY113" fmla="*/ 225416 h 4939827"/>
              <a:gd name="connsiteX114" fmla="*/ 3387567 w 12192000"/>
              <a:gd name="connsiteY114" fmla="*/ 227103 h 4939827"/>
              <a:gd name="connsiteX115" fmla="*/ 3498001 w 12192000"/>
              <a:gd name="connsiteY115" fmla="*/ 231941 h 4939827"/>
              <a:gd name="connsiteX116" fmla="*/ 3561557 w 12192000"/>
              <a:gd name="connsiteY116" fmla="*/ 228095 h 4939827"/>
              <a:gd name="connsiteX117" fmla="*/ 3611920 w 12192000"/>
              <a:gd name="connsiteY117" fmla="*/ 218094 h 4939827"/>
              <a:gd name="connsiteX118" fmla="*/ 3620528 w 12192000"/>
              <a:gd name="connsiteY118" fmla="*/ 218788 h 4939827"/>
              <a:gd name="connsiteX119" fmla="*/ 3620766 w 12192000"/>
              <a:gd name="connsiteY119" fmla="*/ 218511 h 4939827"/>
              <a:gd name="connsiteX120" fmla="*/ 3629977 w 12192000"/>
              <a:gd name="connsiteY120" fmla="*/ 218664 h 4939827"/>
              <a:gd name="connsiteX121" fmla="*/ 3636217 w 12192000"/>
              <a:gd name="connsiteY121" fmla="*/ 220048 h 4939827"/>
              <a:gd name="connsiteX122" fmla="*/ 3709484 w 12192000"/>
              <a:gd name="connsiteY122" fmla="*/ 186927 h 4939827"/>
              <a:gd name="connsiteX123" fmla="*/ 3761342 w 12192000"/>
              <a:gd name="connsiteY123" fmla="*/ 177474 h 4939827"/>
              <a:gd name="connsiteX124" fmla="*/ 3799748 w 12192000"/>
              <a:gd name="connsiteY124" fmla="*/ 167154 h 4939827"/>
              <a:gd name="connsiteX125" fmla="*/ 3922756 w 12192000"/>
              <a:gd name="connsiteY125" fmla="*/ 194044 h 4939827"/>
              <a:gd name="connsiteX126" fmla="*/ 4028476 w 12192000"/>
              <a:gd name="connsiteY126" fmla="*/ 223679 h 4939827"/>
              <a:gd name="connsiteX127" fmla="*/ 4191582 w 12192000"/>
              <a:gd name="connsiteY127" fmla="*/ 238952 h 4939827"/>
              <a:gd name="connsiteX128" fmla="*/ 4251024 w 12192000"/>
              <a:gd name="connsiteY128" fmla="*/ 240874 h 4939827"/>
              <a:gd name="connsiteX129" fmla="*/ 4355275 w 12192000"/>
              <a:gd name="connsiteY129" fmla="*/ 260205 h 4939827"/>
              <a:gd name="connsiteX130" fmla="*/ 4423807 w 12192000"/>
              <a:gd name="connsiteY130" fmla="*/ 270366 h 4939827"/>
              <a:gd name="connsiteX131" fmla="*/ 4558432 w 12192000"/>
              <a:gd name="connsiteY131" fmla="*/ 269194 h 4939827"/>
              <a:gd name="connsiteX132" fmla="*/ 4635061 w 12192000"/>
              <a:gd name="connsiteY132" fmla="*/ 280682 h 4939827"/>
              <a:gd name="connsiteX133" fmla="*/ 4807427 w 12192000"/>
              <a:gd name="connsiteY133" fmla="*/ 276835 h 4939827"/>
              <a:gd name="connsiteX134" fmla="*/ 5028933 w 12192000"/>
              <a:gd name="connsiteY134" fmla="*/ 183887 h 4939827"/>
              <a:gd name="connsiteX135" fmla="*/ 5093642 w 12192000"/>
              <a:gd name="connsiteY135" fmla="*/ 177214 h 4939827"/>
              <a:gd name="connsiteX136" fmla="*/ 5102642 w 12192000"/>
              <a:gd name="connsiteY136" fmla="*/ 186816 h 4939827"/>
              <a:gd name="connsiteX137" fmla="*/ 5193590 w 12192000"/>
              <a:gd name="connsiteY137" fmla="*/ 156458 h 4939827"/>
              <a:gd name="connsiteX138" fmla="*/ 5323922 w 12192000"/>
              <a:gd name="connsiteY138" fmla="*/ 146332 h 4939827"/>
              <a:gd name="connsiteX139" fmla="*/ 5421860 w 12192000"/>
              <a:gd name="connsiteY139" fmla="*/ 167298 h 4939827"/>
              <a:gd name="connsiteX140" fmla="*/ 5476948 w 12192000"/>
              <a:gd name="connsiteY140" fmla="*/ 173249 h 4939827"/>
              <a:gd name="connsiteX141" fmla="*/ 5516842 w 12192000"/>
              <a:gd name="connsiteY141" fmla="*/ 184018 h 4939827"/>
              <a:gd name="connsiteX142" fmla="*/ 5619415 w 12192000"/>
              <a:gd name="connsiteY142" fmla="*/ 176781 h 4939827"/>
              <a:gd name="connsiteX143" fmla="*/ 5789867 w 12192000"/>
              <a:gd name="connsiteY143" fmla="*/ 150304 h 4939827"/>
              <a:gd name="connsiteX144" fmla="*/ 5825953 w 12192000"/>
              <a:gd name="connsiteY144" fmla="*/ 147907 h 4939827"/>
              <a:gd name="connsiteX145" fmla="*/ 5856168 w 12192000"/>
              <a:gd name="connsiteY145" fmla="*/ 158719 h 4939827"/>
              <a:gd name="connsiteX146" fmla="*/ 5862476 w 12192000"/>
              <a:gd name="connsiteY146" fmla="*/ 172447 h 4939827"/>
              <a:gd name="connsiteX147" fmla="*/ 5882195 w 12192000"/>
              <a:gd name="connsiteY147" fmla="*/ 173195 h 4939827"/>
              <a:gd name="connsiteX148" fmla="*/ 5952585 w 12192000"/>
              <a:gd name="connsiteY148" fmla="*/ 161012 h 4939827"/>
              <a:gd name="connsiteX149" fmla="*/ 6001964 w 12192000"/>
              <a:gd name="connsiteY149" fmla="*/ 154786 h 4939827"/>
              <a:gd name="connsiteX150" fmla="*/ 6184207 w 12192000"/>
              <a:gd name="connsiteY150" fmla="*/ 132658 h 4939827"/>
              <a:gd name="connsiteX151" fmla="*/ 6415830 w 12192000"/>
              <a:gd name="connsiteY151" fmla="*/ 136006 h 4939827"/>
              <a:gd name="connsiteX152" fmla="*/ 6756965 w 12192000"/>
              <a:gd name="connsiteY152" fmla="*/ 57636 h 4939827"/>
              <a:gd name="connsiteX153" fmla="*/ 6819400 w 12192000"/>
              <a:gd name="connsiteY153" fmla="*/ 30742 h 4939827"/>
              <a:gd name="connsiteX154" fmla="*/ 6986370 w 12192000"/>
              <a:gd name="connsiteY154" fmla="*/ 12659 h 4939827"/>
              <a:gd name="connsiteX155" fmla="*/ 6989536 w 12192000"/>
              <a:gd name="connsiteY155" fmla="*/ 14528 h 4939827"/>
              <a:gd name="connsiteX156" fmla="*/ 7015933 w 12192000"/>
              <a:gd name="connsiteY156" fmla="*/ 9653 h 4939827"/>
              <a:gd name="connsiteX157" fmla="*/ 7020592 w 12192000"/>
              <a:gd name="connsiteY157" fmla="*/ 1651 h 4939827"/>
              <a:gd name="connsiteX158" fmla="*/ 7025905 w 12192000"/>
              <a:gd name="connsiteY15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622021 w 12192000"/>
              <a:gd name="connsiteY29" fmla="*/ 261028 h 4939827"/>
              <a:gd name="connsiteX30" fmla="*/ 8672650 w 12192000"/>
              <a:gd name="connsiteY30" fmla="*/ 254821 h 4939827"/>
              <a:gd name="connsiteX31" fmla="*/ 8785543 w 12192000"/>
              <a:gd name="connsiteY31" fmla="*/ 263406 h 4939827"/>
              <a:gd name="connsiteX32" fmla="*/ 8830588 w 12192000"/>
              <a:gd name="connsiteY32" fmla="*/ 265483 h 4939827"/>
              <a:gd name="connsiteX33" fmla="*/ 8905142 w 12192000"/>
              <a:gd name="connsiteY33" fmla="*/ 264958 h 4939827"/>
              <a:gd name="connsiteX34" fmla="*/ 8968582 w 12192000"/>
              <a:gd name="connsiteY34" fmla="*/ 262728 h 4939827"/>
              <a:gd name="connsiteX35" fmla="*/ 8972994 w 12192000"/>
              <a:gd name="connsiteY35" fmla="*/ 263284 h 4939827"/>
              <a:gd name="connsiteX36" fmla="*/ 9004605 w 12192000"/>
              <a:gd name="connsiteY36" fmla="*/ 258041 h 4939827"/>
              <a:gd name="connsiteX37" fmla="*/ 9016165 w 12192000"/>
              <a:gd name="connsiteY37" fmla="*/ 261258 h 4939827"/>
              <a:gd name="connsiteX38" fmla="*/ 9043297 w 12192000"/>
              <a:gd name="connsiteY38" fmla="*/ 281547 h 4939827"/>
              <a:gd name="connsiteX39" fmla="*/ 9048315 w 12192000"/>
              <a:gd name="connsiteY39" fmla="*/ 279264 h 4939827"/>
              <a:gd name="connsiteX40" fmla="*/ 9054706 w 12192000"/>
              <a:gd name="connsiteY40" fmla="*/ 278538 h 4939827"/>
              <a:gd name="connsiteX41" fmla="*/ 9070919 w 12192000"/>
              <a:gd name="connsiteY41" fmla="*/ 281810 h 4939827"/>
              <a:gd name="connsiteX42" fmla="*/ 9076813 w 12192000"/>
              <a:gd name="connsiteY42" fmla="*/ 283909 h 4939827"/>
              <a:gd name="connsiteX43" fmla="*/ 9085871 w 12192000"/>
              <a:gd name="connsiteY43" fmla="*/ 285133 h 4939827"/>
              <a:gd name="connsiteX44" fmla="*/ 9086159 w 12192000"/>
              <a:gd name="connsiteY44" fmla="*/ 284887 h 4939827"/>
              <a:gd name="connsiteX45" fmla="*/ 9134606 w 12192000"/>
              <a:gd name="connsiteY45" fmla="*/ 288168 h 4939827"/>
              <a:gd name="connsiteX46" fmla="*/ 9195590 w 12192000"/>
              <a:gd name="connsiteY46" fmla="*/ 279568 h 4939827"/>
              <a:gd name="connsiteX47" fmla="*/ 9219336 w 12192000"/>
              <a:gd name="connsiteY47" fmla="*/ 278133 h 4939827"/>
              <a:gd name="connsiteX48" fmla="*/ 9232362 w 12192000"/>
              <a:gd name="connsiteY48" fmla="*/ 275894 h 4939827"/>
              <a:gd name="connsiteX49" fmla="*/ 9283638 w 12192000"/>
              <a:gd name="connsiteY49" fmla="*/ 299924 h 4939827"/>
              <a:gd name="connsiteX50" fmla="*/ 9371484 w 12192000"/>
              <a:gd name="connsiteY50" fmla="*/ 329634 h 4939827"/>
              <a:gd name="connsiteX51" fmla="*/ 9404829 w 12192000"/>
              <a:gd name="connsiteY51" fmla="*/ 339038 h 4939827"/>
              <a:gd name="connsiteX52" fmla="*/ 9427021 w 12192000"/>
              <a:gd name="connsiteY52" fmla="*/ 358784 h 4939827"/>
              <a:gd name="connsiteX53" fmla="*/ 9670844 w 12192000"/>
              <a:gd name="connsiteY53" fmla="*/ 405128 h 4939827"/>
              <a:gd name="connsiteX54" fmla="*/ 9816083 w 12192000"/>
              <a:gd name="connsiteY54" fmla="*/ 416573 h 4939827"/>
              <a:gd name="connsiteX55" fmla="*/ 9936741 w 12192000"/>
              <a:gd name="connsiteY55" fmla="*/ 437044 h 4939827"/>
              <a:gd name="connsiteX56" fmla="*/ 10050093 w 12192000"/>
              <a:gd name="connsiteY56" fmla="*/ 443783 h 4939827"/>
              <a:gd name="connsiteX57" fmla="*/ 10130090 w 12192000"/>
              <a:gd name="connsiteY57" fmla="*/ 459520 h 4939827"/>
              <a:gd name="connsiteX58" fmla="*/ 10173456 w 12192000"/>
              <a:gd name="connsiteY58" fmla="*/ 457749 h 4939827"/>
              <a:gd name="connsiteX59" fmla="*/ 10218232 w 12192000"/>
              <a:gd name="connsiteY59" fmla="*/ 459820 h 4939827"/>
              <a:gd name="connsiteX60" fmla="*/ 10354176 w 12192000"/>
              <a:gd name="connsiteY60" fmla="*/ 471377 h 4939827"/>
              <a:gd name="connsiteX61" fmla="*/ 10430681 w 12192000"/>
              <a:gd name="connsiteY61" fmla="*/ 481226 h 4939827"/>
              <a:gd name="connsiteX62" fmla="*/ 10478169 w 12192000"/>
              <a:gd name="connsiteY62" fmla="*/ 481774 h 4939827"/>
              <a:gd name="connsiteX63" fmla="*/ 10540907 w 12192000"/>
              <a:gd name="connsiteY63" fmla="*/ 485607 h 4939827"/>
              <a:gd name="connsiteX64" fmla="*/ 10614941 w 12192000"/>
              <a:gd name="connsiteY64" fmla="*/ 487592 h 4939827"/>
              <a:gd name="connsiteX65" fmla="*/ 10674098 w 12192000"/>
              <a:gd name="connsiteY65" fmla="*/ 521656 h 4939827"/>
              <a:gd name="connsiteX66" fmla="*/ 10874834 w 12192000"/>
              <a:gd name="connsiteY66" fmla="*/ 574867 h 4939827"/>
              <a:gd name="connsiteX67" fmla="*/ 10944981 w 12192000"/>
              <a:gd name="connsiteY67" fmla="*/ 615042 h 4939827"/>
              <a:gd name="connsiteX68" fmla="*/ 11006376 w 12192000"/>
              <a:gd name="connsiteY68" fmla="*/ 645957 h 4939827"/>
              <a:gd name="connsiteX69" fmla="*/ 11076308 w 12192000"/>
              <a:gd name="connsiteY69" fmla="*/ 675698 h 4939827"/>
              <a:gd name="connsiteX70" fmla="*/ 11148789 w 12192000"/>
              <a:gd name="connsiteY70" fmla="*/ 685041 h 4939827"/>
              <a:gd name="connsiteX71" fmla="*/ 11249129 w 12192000"/>
              <a:gd name="connsiteY71" fmla="*/ 684218 h 4939827"/>
              <a:gd name="connsiteX72" fmla="*/ 11299915 w 12192000"/>
              <a:gd name="connsiteY72" fmla="*/ 692177 h 4939827"/>
              <a:gd name="connsiteX73" fmla="*/ 11386973 w 12192000"/>
              <a:gd name="connsiteY73" fmla="*/ 708209 h 4939827"/>
              <a:gd name="connsiteX74" fmla="*/ 11500105 w 12192000"/>
              <a:gd name="connsiteY74" fmla="*/ 735014 h 4939827"/>
              <a:gd name="connsiteX75" fmla="*/ 11621735 w 12192000"/>
              <a:gd name="connsiteY75" fmla="*/ 789584 h 4939827"/>
              <a:gd name="connsiteX76" fmla="*/ 11691200 w 12192000"/>
              <a:gd name="connsiteY76" fmla="*/ 867902 h 4939827"/>
              <a:gd name="connsiteX77" fmla="*/ 11819427 w 12192000"/>
              <a:gd name="connsiteY77" fmla="*/ 911634 h 4939827"/>
              <a:gd name="connsiteX78" fmla="*/ 11969720 w 12192000"/>
              <a:gd name="connsiteY78" fmla="*/ 964737 h 4939827"/>
              <a:gd name="connsiteX79" fmla="*/ 12055766 w 12192000"/>
              <a:gd name="connsiteY79" fmla="*/ 991268 h 4939827"/>
              <a:gd name="connsiteX80" fmla="*/ 12171539 w 12192000"/>
              <a:gd name="connsiteY80" fmla="*/ 995427 h 4939827"/>
              <a:gd name="connsiteX81" fmla="*/ 12187831 w 12192000"/>
              <a:gd name="connsiteY81" fmla="*/ 996580 h 4939827"/>
              <a:gd name="connsiteX82" fmla="*/ 12192000 w 12192000"/>
              <a:gd name="connsiteY82" fmla="*/ 996726 h 4939827"/>
              <a:gd name="connsiteX83" fmla="*/ 12192000 w 12192000"/>
              <a:gd name="connsiteY83" fmla="*/ 4939827 h 4939827"/>
              <a:gd name="connsiteX84" fmla="*/ 0 w 12192000"/>
              <a:gd name="connsiteY84" fmla="*/ 4939827 h 4939827"/>
              <a:gd name="connsiteX85" fmla="*/ 0 w 12192000"/>
              <a:gd name="connsiteY85" fmla="*/ 512043 h 4939827"/>
              <a:gd name="connsiteX86" fmla="*/ 7381 w 12192000"/>
              <a:gd name="connsiteY86" fmla="*/ 512580 h 4939827"/>
              <a:gd name="connsiteX87" fmla="*/ 100029 w 12192000"/>
              <a:gd name="connsiteY87" fmla="*/ 504758 h 4939827"/>
              <a:gd name="connsiteX88" fmla="*/ 155244 w 12192000"/>
              <a:gd name="connsiteY88" fmla="*/ 525130 h 4939827"/>
              <a:gd name="connsiteX89" fmla="*/ 254366 w 12192000"/>
              <a:gd name="connsiteY89" fmla="*/ 534449 h 4939827"/>
              <a:gd name="connsiteX90" fmla="*/ 447292 w 12192000"/>
              <a:gd name="connsiteY90" fmla="*/ 542725 h 4939827"/>
              <a:gd name="connsiteX91" fmla="*/ 628105 w 12192000"/>
              <a:gd name="connsiteY91" fmla="*/ 547853 h 4939827"/>
              <a:gd name="connsiteX92" fmla="*/ 783146 w 12192000"/>
              <a:gd name="connsiteY92" fmla="*/ 591799 h 4939827"/>
              <a:gd name="connsiteX93" fmla="*/ 1043676 w 12192000"/>
              <a:gd name="connsiteY93" fmla="*/ 591887 h 4939827"/>
              <a:gd name="connsiteX94" fmla="*/ 1281816 w 12192000"/>
              <a:gd name="connsiteY94" fmla="*/ 520946 h 4939827"/>
              <a:gd name="connsiteX95" fmla="*/ 1486347 w 12192000"/>
              <a:gd name="connsiteY95" fmla="*/ 487310 h 4939827"/>
              <a:gd name="connsiteX96" fmla="*/ 1568079 w 12192000"/>
              <a:gd name="connsiteY96" fmla="*/ 462531 h 4939827"/>
              <a:gd name="connsiteX97" fmla="*/ 1622516 w 12192000"/>
              <a:gd name="connsiteY97" fmla="*/ 466058 h 4939827"/>
              <a:gd name="connsiteX98" fmla="*/ 1655457 w 12192000"/>
              <a:gd name="connsiteY98" fmla="*/ 465359 h 4939827"/>
              <a:gd name="connsiteX99" fmla="*/ 1717454 w 12192000"/>
              <a:gd name="connsiteY99" fmla="*/ 417203 h 4939827"/>
              <a:gd name="connsiteX100" fmla="*/ 1913794 w 12192000"/>
              <a:gd name="connsiteY100" fmla="*/ 365255 h 4939827"/>
              <a:gd name="connsiteX101" fmla="*/ 2129762 w 12192000"/>
              <a:gd name="connsiteY101" fmla="*/ 367832 h 4939827"/>
              <a:gd name="connsiteX102" fmla="*/ 2376970 w 12192000"/>
              <a:gd name="connsiteY102" fmla="*/ 350129 h 4939827"/>
              <a:gd name="connsiteX103" fmla="*/ 2480155 w 12192000"/>
              <a:gd name="connsiteY103" fmla="*/ 359227 h 4939827"/>
              <a:gd name="connsiteX104" fmla="*/ 2586782 w 12192000"/>
              <a:gd name="connsiteY104" fmla="*/ 339352 h 4939827"/>
              <a:gd name="connsiteX105" fmla="*/ 2679617 w 12192000"/>
              <a:gd name="connsiteY105" fmla="*/ 305383 h 4939827"/>
              <a:gd name="connsiteX106" fmla="*/ 2788947 w 12192000"/>
              <a:gd name="connsiteY106" fmla="*/ 250375 h 4939827"/>
              <a:gd name="connsiteX107" fmla="*/ 2965530 w 12192000"/>
              <a:gd name="connsiteY107" fmla="*/ 245958 h 4939827"/>
              <a:gd name="connsiteX108" fmla="*/ 3103677 w 12192000"/>
              <a:gd name="connsiteY108" fmla="*/ 209527 h 4939827"/>
              <a:gd name="connsiteX109" fmla="*/ 3126759 w 12192000"/>
              <a:gd name="connsiteY109" fmla="*/ 211226 h 4939827"/>
              <a:gd name="connsiteX110" fmla="*/ 3164020 w 12192000"/>
              <a:gd name="connsiteY110" fmla="*/ 212779 h 4939827"/>
              <a:gd name="connsiteX111" fmla="*/ 3285019 w 12192000"/>
              <a:gd name="connsiteY111" fmla="*/ 220535 h 4939827"/>
              <a:gd name="connsiteX112" fmla="*/ 3365154 w 12192000"/>
              <a:gd name="connsiteY112" fmla="*/ 226416 h 4939827"/>
              <a:gd name="connsiteX113" fmla="*/ 3367507 w 12192000"/>
              <a:gd name="connsiteY113" fmla="*/ 225416 h 4939827"/>
              <a:gd name="connsiteX114" fmla="*/ 3387567 w 12192000"/>
              <a:gd name="connsiteY114" fmla="*/ 227103 h 4939827"/>
              <a:gd name="connsiteX115" fmla="*/ 3498001 w 12192000"/>
              <a:gd name="connsiteY115" fmla="*/ 231941 h 4939827"/>
              <a:gd name="connsiteX116" fmla="*/ 3561557 w 12192000"/>
              <a:gd name="connsiteY116" fmla="*/ 228095 h 4939827"/>
              <a:gd name="connsiteX117" fmla="*/ 3611920 w 12192000"/>
              <a:gd name="connsiteY117" fmla="*/ 218094 h 4939827"/>
              <a:gd name="connsiteX118" fmla="*/ 3620528 w 12192000"/>
              <a:gd name="connsiteY118" fmla="*/ 218788 h 4939827"/>
              <a:gd name="connsiteX119" fmla="*/ 3620766 w 12192000"/>
              <a:gd name="connsiteY119" fmla="*/ 218511 h 4939827"/>
              <a:gd name="connsiteX120" fmla="*/ 3629977 w 12192000"/>
              <a:gd name="connsiteY120" fmla="*/ 218664 h 4939827"/>
              <a:gd name="connsiteX121" fmla="*/ 3636217 w 12192000"/>
              <a:gd name="connsiteY121" fmla="*/ 220048 h 4939827"/>
              <a:gd name="connsiteX122" fmla="*/ 3709484 w 12192000"/>
              <a:gd name="connsiteY122" fmla="*/ 186927 h 4939827"/>
              <a:gd name="connsiteX123" fmla="*/ 3761342 w 12192000"/>
              <a:gd name="connsiteY123" fmla="*/ 177474 h 4939827"/>
              <a:gd name="connsiteX124" fmla="*/ 3799748 w 12192000"/>
              <a:gd name="connsiteY124" fmla="*/ 167154 h 4939827"/>
              <a:gd name="connsiteX125" fmla="*/ 3922756 w 12192000"/>
              <a:gd name="connsiteY125" fmla="*/ 194044 h 4939827"/>
              <a:gd name="connsiteX126" fmla="*/ 4028476 w 12192000"/>
              <a:gd name="connsiteY126" fmla="*/ 223679 h 4939827"/>
              <a:gd name="connsiteX127" fmla="*/ 4191582 w 12192000"/>
              <a:gd name="connsiteY127" fmla="*/ 238952 h 4939827"/>
              <a:gd name="connsiteX128" fmla="*/ 4251024 w 12192000"/>
              <a:gd name="connsiteY128" fmla="*/ 240874 h 4939827"/>
              <a:gd name="connsiteX129" fmla="*/ 4355275 w 12192000"/>
              <a:gd name="connsiteY129" fmla="*/ 260205 h 4939827"/>
              <a:gd name="connsiteX130" fmla="*/ 4423807 w 12192000"/>
              <a:gd name="connsiteY130" fmla="*/ 270366 h 4939827"/>
              <a:gd name="connsiteX131" fmla="*/ 4558432 w 12192000"/>
              <a:gd name="connsiteY131" fmla="*/ 269194 h 4939827"/>
              <a:gd name="connsiteX132" fmla="*/ 4635061 w 12192000"/>
              <a:gd name="connsiteY132" fmla="*/ 280682 h 4939827"/>
              <a:gd name="connsiteX133" fmla="*/ 4807427 w 12192000"/>
              <a:gd name="connsiteY133" fmla="*/ 276835 h 4939827"/>
              <a:gd name="connsiteX134" fmla="*/ 5028933 w 12192000"/>
              <a:gd name="connsiteY134" fmla="*/ 183887 h 4939827"/>
              <a:gd name="connsiteX135" fmla="*/ 5093642 w 12192000"/>
              <a:gd name="connsiteY135" fmla="*/ 177214 h 4939827"/>
              <a:gd name="connsiteX136" fmla="*/ 5102642 w 12192000"/>
              <a:gd name="connsiteY136" fmla="*/ 186816 h 4939827"/>
              <a:gd name="connsiteX137" fmla="*/ 5193590 w 12192000"/>
              <a:gd name="connsiteY137" fmla="*/ 156458 h 4939827"/>
              <a:gd name="connsiteX138" fmla="*/ 5323922 w 12192000"/>
              <a:gd name="connsiteY138" fmla="*/ 146332 h 4939827"/>
              <a:gd name="connsiteX139" fmla="*/ 5421860 w 12192000"/>
              <a:gd name="connsiteY139" fmla="*/ 167298 h 4939827"/>
              <a:gd name="connsiteX140" fmla="*/ 5476948 w 12192000"/>
              <a:gd name="connsiteY140" fmla="*/ 173249 h 4939827"/>
              <a:gd name="connsiteX141" fmla="*/ 5516842 w 12192000"/>
              <a:gd name="connsiteY141" fmla="*/ 184018 h 4939827"/>
              <a:gd name="connsiteX142" fmla="*/ 5619415 w 12192000"/>
              <a:gd name="connsiteY142" fmla="*/ 176781 h 4939827"/>
              <a:gd name="connsiteX143" fmla="*/ 5789867 w 12192000"/>
              <a:gd name="connsiteY143" fmla="*/ 150304 h 4939827"/>
              <a:gd name="connsiteX144" fmla="*/ 5825953 w 12192000"/>
              <a:gd name="connsiteY144" fmla="*/ 147907 h 4939827"/>
              <a:gd name="connsiteX145" fmla="*/ 5856168 w 12192000"/>
              <a:gd name="connsiteY145" fmla="*/ 158719 h 4939827"/>
              <a:gd name="connsiteX146" fmla="*/ 5862476 w 12192000"/>
              <a:gd name="connsiteY146" fmla="*/ 172447 h 4939827"/>
              <a:gd name="connsiteX147" fmla="*/ 5882195 w 12192000"/>
              <a:gd name="connsiteY147" fmla="*/ 173195 h 4939827"/>
              <a:gd name="connsiteX148" fmla="*/ 5952585 w 12192000"/>
              <a:gd name="connsiteY148" fmla="*/ 161012 h 4939827"/>
              <a:gd name="connsiteX149" fmla="*/ 6001964 w 12192000"/>
              <a:gd name="connsiteY149" fmla="*/ 154786 h 4939827"/>
              <a:gd name="connsiteX150" fmla="*/ 6184207 w 12192000"/>
              <a:gd name="connsiteY150" fmla="*/ 132658 h 4939827"/>
              <a:gd name="connsiteX151" fmla="*/ 6415830 w 12192000"/>
              <a:gd name="connsiteY151" fmla="*/ 136006 h 4939827"/>
              <a:gd name="connsiteX152" fmla="*/ 6756965 w 12192000"/>
              <a:gd name="connsiteY152" fmla="*/ 57636 h 4939827"/>
              <a:gd name="connsiteX153" fmla="*/ 6819400 w 12192000"/>
              <a:gd name="connsiteY153" fmla="*/ 30742 h 4939827"/>
              <a:gd name="connsiteX154" fmla="*/ 6986370 w 12192000"/>
              <a:gd name="connsiteY154" fmla="*/ 12659 h 4939827"/>
              <a:gd name="connsiteX155" fmla="*/ 6989536 w 12192000"/>
              <a:gd name="connsiteY155" fmla="*/ 14528 h 4939827"/>
              <a:gd name="connsiteX156" fmla="*/ 7015933 w 12192000"/>
              <a:gd name="connsiteY156" fmla="*/ 9653 h 4939827"/>
              <a:gd name="connsiteX157" fmla="*/ 7020592 w 12192000"/>
              <a:gd name="connsiteY157" fmla="*/ 1651 h 4939827"/>
              <a:gd name="connsiteX158" fmla="*/ 7025905 w 12192000"/>
              <a:gd name="connsiteY15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281371 w 12192000"/>
              <a:gd name="connsiteY19" fmla="*/ 256875 h 4939827"/>
              <a:gd name="connsiteX20" fmla="*/ 8381609 w 12192000"/>
              <a:gd name="connsiteY20" fmla="*/ 240618 h 4939827"/>
              <a:gd name="connsiteX21" fmla="*/ 8406759 w 12192000"/>
              <a:gd name="connsiteY21" fmla="*/ 232517 h 4939827"/>
              <a:gd name="connsiteX22" fmla="*/ 8426506 w 12192000"/>
              <a:gd name="connsiteY22" fmla="*/ 241842 h 4939827"/>
              <a:gd name="connsiteX23" fmla="*/ 8427949 w 12192000"/>
              <a:gd name="connsiteY23" fmla="*/ 240981 h 4939827"/>
              <a:gd name="connsiteX24" fmla="*/ 8441468 w 12192000"/>
              <a:gd name="connsiteY24" fmla="*/ 241157 h 4939827"/>
              <a:gd name="connsiteX25" fmla="*/ 8565757 w 12192000"/>
              <a:gd name="connsiteY25" fmla="*/ 255317 h 4939827"/>
              <a:gd name="connsiteX26" fmla="*/ 8573171 w 12192000"/>
              <a:gd name="connsiteY26" fmla="*/ 258426 h 4939827"/>
              <a:gd name="connsiteX27" fmla="*/ 8573548 w 12192000"/>
              <a:gd name="connsiteY27" fmla="*/ 258241 h 4939827"/>
              <a:gd name="connsiteX28" fmla="*/ 8622021 w 12192000"/>
              <a:gd name="connsiteY28" fmla="*/ 261028 h 4939827"/>
              <a:gd name="connsiteX29" fmla="*/ 8672650 w 12192000"/>
              <a:gd name="connsiteY29" fmla="*/ 254821 h 4939827"/>
              <a:gd name="connsiteX30" fmla="*/ 8785543 w 12192000"/>
              <a:gd name="connsiteY30" fmla="*/ 263406 h 4939827"/>
              <a:gd name="connsiteX31" fmla="*/ 8830588 w 12192000"/>
              <a:gd name="connsiteY31" fmla="*/ 265483 h 4939827"/>
              <a:gd name="connsiteX32" fmla="*/ 8905142 w 12192000"/>
              <a:gd name="connsiteY32" fmla="*/ 264958 h 4939827"/>
              <a:gd name="connsiteX33" fmla="*/ 8968582 w 12192000"/>
              <a:gd name="connsiteY33" fmla="*/ 262728 h 4939827"/>
              <a:gd name="connsiteX34" fmla="*/ 8972994 w 12192000"/>
              <a:gd name="connsiteY34" fmla="*/ 263284 h 4939827"/>
              <a:gd name="connsiteX35" fmla="*/ 9004605 w 12192000"/>
              <a:gd name="connsiteY35" fmla="*/ 258041 h 4939827"/>
              <a:gd name="connsiteX36" fmla="*/ 9016165 w 12192000"/>
              <a:gd name="connsiteY36" fmla="*/ 261258 h 4939827"/>
              <a:gd name="connsiteX37" fmla="*/ 9043297 w 12192000"/>
              <a:gd name="connsiteY37" fmla="*/ 281547 h 4939827"/>
              <a:gd name="connsiteX38" fmla="*/ 9048315 w 12192000"/>
              <a:gd name="connsiteY38" fmla="*/ 279264 h 4939827"/>
              <a:gd name="connsiteX39" fmla="*/ 9054706 w 12192000"/>
              <a:gd name="connsiteY39" fmla="*/ 278538 h 4939827"/>
              <a:gd name="connsiteX40" fmla="*/ 9070919 w 12192000"/>
              <a:gd name="connsiteY40" fmla="*/ 281810 h 4939827"/>
              <a:gd name="connsiteX41" fmla="*/ 9076813 w 12192000"/>
              <a:gd name="connsiteY41" fmla="*/ 283909 h 4939827"/>
              <a:gd name="connsiteX42" fmla="*/ 9085871 w 12192000"/>
              <a:gd name="connsiteY42" fmla="*/ 285133 h 4939827"/>
              <a:gd name="connsiteX43" fmla="*/ 9086159 w 12192000"/>
              <a:gd name="connsiteY43" fmla="*/ 284887 h 4939827"/>
              <a:gd name="connsiteX44" fmla="*/ 9134606 w 12192000"/>
              <a:gd name="connsiteY44" fmla="*/ 288168 h 4939827"/>
              <a:gd name="connsiteX45" fmla="*/ 9195590 w 12192000"/>
              <a:gd name="connsiteY45" fmla="*/ 279568 h 4939827"/>
              <a:gd name="connsiteX46" fmla="*/ 9219336 w 12192000"/>
              <a:gd name="connsiteY46" fmla="*/ 278133 h 4939827"/>
              <a:gd name="connsiteX47" fmla="*/ 9232362 w 12192000"/>
              <a:gd name="connsiteY47" fmla="*/ 275894 h 4939827"/>
              <a:gd name="connsiteX48" fmla="*/ 9283638 w 12192000"/>
              <a:gd name="connsiteY48" fmla="*/ 299924 h 4939827"/>
              <a:gd name="connsiteX49" fmla="*/ 9371484 w 12192000"/>
              <a:gd name="connsiteY49" fmla="*/ 329634 h 4939827"/>
              <a:gd name="connsiteX50" fmla="*/ 9404829 w 12192000"/>
              <a:gd name="connsiteY50" fmla="*/ 339038 h 4939827"/>
              <a:gd name="connsiteX51" fmla="*/ 9427021 w 12192000"/>
              <a:gd name="connsiteY51" fmla="*/ 358784 h 4939827"/>
              <a:gd name="connsiteX52" fmla="*/ 9670844 w 12192000"/>
              <a:gd name="connsiteY52" fmla="*/ 405128 h 4939827"/>
              <a:gd name="connsiteX53" fmla="*/ 9816083 w 12192000"/>
              <a:gd name="connsiteY53" fmla="*/ 416573 h 4939827"/>
              <a:gd name="connsiteX54" fmla="*/ 9936741 w 12192000"/>
              <a:gd name="connsiteY54" fmla="*/ 437044 h 4939827"/>
              <a:gd name="connsiteX55" fmla="*/ 10050093 w 12192000"/>
              <a:gd name="connsiteY55" fmla="*/ 443783 h 4939827"/>
              <a:gd name="connsiteX56" fmla="*/ 10130090 w 12192000"/>
              <a:gd name="connsiteY56" fmla="*/ 459520 h 4939827"/>
              <a:gd name="connsiteX57" fmla="*/ 10173456 w 12192000"/>
              <a:gd name="connsiteY57" fmla="*/ 457749 h 4939827"/>
              <a:gd name="connsiteX58" fmla="*/ 10218232 w 12192000"/>
              <a:gd name="connsiteY58" fmla="*/ 459820 h 4939827"/>
              <a:gd name="connsiteX59" fmla="*/ 10354176 w 12192000"/>
              <a:gd name="connsiteY59" fmla="*/ 471377 h 4939827"/>
              <a:gd name="connsiteX60" fmla="*/ 10430681 w 12192000"/>
              <a:gd name="connsiteY60" fmla="*/ 481226 h 4939827"/>
              <a:gd name="connsiteX61" fmla="*/ 10478169 w 12192000"/>
              <a:gd name="connsiteY61" fmla="*/ 481774 h 4939827"/>
              <a:gd name="connsiteX62" fmla="*/ 10540907 w 12192000"/>
              <a:gd name="connsiteY62" fmla="*/ 485607 h 4939827"/>
              <a:gd name="connsiteX63" fmla="*/ 10614941 w 12192000"/>
              <a:gd name="connsiteY63" fmla="*/ 487592 h 4939827"/>
              <a:gd name="connsiteX64" fmla="*/ 10674098 w 12192000"/>
              <a:gd name="connsiteY64" fmla="*/ 521656 h 4939827"/>
              <a:gd name="connsiteX65" fmla="*/ 10874834 w 12192000"/>
              <a:gd name="connsiteY65" fmla="*/ 574867 h 4939827"/>
              <a:gd name="connsiteX66" fmla="*/ 10944981 w 12192000"/>
              <a:gd name="connsiteY66" fmla="*/ 615042 h 4939827"/>
              <a:gd name="connsiteX67" fmla="*/ 11006376 w 12192000"/>
              <a:gd name="connsiteY67" fmla="*/ 645957 h 4939827"/>
              <a:gd name="connsiteX68" fmla="*/ 11076308 w 12192000"/>
              <a:gd name="connsiteY68" fmla="*/ 675698 h 4939827"/>
              <a:gd name="connsiteX69" fmla="*/ 11148789 w 12192000"/>
              <a:gd name="connsiteY69" fmla="*/ 685041 h 4939827"/>
              <a:gd name="connsiteX70" fmla="*/ 11249129 w 12192000"/>
              <a:gd name="connsiteY70" fmla="*/ 684218 h 4939827"/>
              <a:gd name="connsiteX71" fmla="*/ 11299915 w 12192000"/>
              <a:gd name="connsiteY71" fmla="*/ 692177 h 4939827"/>
              <a:gd name="connsiteX72" fmla="*/ 11386973 w 12192000"/>
              <a:gd name="connsiteY72" fmla="*/ 708209 h 4939827"/>
              <a:gd name="connsiteX73" fmla="*/ 11500105 w 12192000"/>
              <a:gd name="connsiteY73" fmla="*/ 735014 h 4939827"/>
              <a:gd name="connsiteX74" fmla="*/ 11621735 w 12192000"/>
              <a:gd name="connsiteY74" fmla="*/ 789584 h 4939827"/>
              <a:gd name="connsiteX75" fmla="*/ 11691200 w 12192000"/>
              <a:gd name="connsiteY75" fmla="*/ 867902 h 4939827"/>
              <a:gd name="connsiteX76" fmla="*/ 11819427 w 12192000"/>
              <a:gd name="connsiteY76" fmla="*/ 911634 h 4939827"/>
              <a:gd name="connsiteX77" fmla="*/ 11969720 w 12192000"/>
              <a:gd name="connsiteY77" fmla="*/ 964737 h 4939827"/>
              <a:gd name="connsiteX78" fmla="*/ 12055766 w 12192000"/>
              <a:gd name="connsiteY78" fmla="*/ 991268 h 4939827"/>
              <a:gd name="connsiteX79" fmla="*/ 12171539 w 12192000"/>
              <a:gd name="connsiteY79" fmla="*/ 995427 h 4939827"/>
              <a:gd name="connsiteX80" fmla="*/ 12187831 w 12192000"/>
              <a:gd name="connsiteY80" fmla="*/ 996580 h 4939827"/>
              <a:gd name="connsiteX81" fmla="*/ 12192000 w 12192000"/>
              <a:gd name="connsiteY81" fmla="*/ 996726 h 4939827"/>
              <a:gd name="connsiteX82" fmla="*/ 12192000 w 12192000"/>
              <a:gd name="connsiteY82" fmla="*/ 4939827 h 4939827"/>
              <a:gd name="connsiteX83" fmla="*/ 0 w 12192000"/>
              <a:gd name="connsiteY83" fmla="*/ 4939827 h 4939827"/>
              <a:gd name="connsiteX84" fmla="*/ 0 w 12192000"/>
              <a:gd name="connsiteY84" fmla="*/ 512043 h 4939827"/>
              <a:gd name="connsiteX85" fmla="*/ 7381 w 12192000"/>
              <a:gd name="connsiteY85" fmla="*/ 512580 h 4939827"/>
              <a:gd name="connsiteX86" fmla="*/ 100029 w 12192000"/>
              <a:gd name="connsiteY86" fmla="*/ 504758 h 4939827"/>
              <a:gd name="connsiteX87" fmla="*/ 155244 w 12192000"/>
              <a:gd name="connsiteY87" fmla="*/ 525130 h 4939827"/>
              <a:gd name="connsiteX88" fmla="*/ 254366 w 12192000"/>
              <a:gd name="connsiteY88" fmla="*/ 534449 h 4939827"/>
              <a:gd name="connsiteX89" fmla="*/ 447292 w 12192000"/>
              <a:gd name="connsiteY89" fmla="*/ 542725 h 4939827"/>
              <a:gd name="connsiteX90" fmla="*/ 628105 w 12192000"/>
              <a:gd name="connsiteY90" fmla="*/ 547853 h 4939827"/>
              <a:gd name="connsiteX91" fmla="*/ 783146 w 12192000"/>
              <a:gd name="connsiteY91" fmla="*/ 591799 h 4939827"/>
              <a:gd name="connsiteX92" fmla="*/ 1043676 w 12192000"/>
              <a:gd name="connsiteY92" fmla="*/ 591887 h 4939827"/>
              <a:gd name="connsiteX93" fmla="*/ 1281816 w 12192000"/>
              <a:gd name="connsiteY93" fmla="*/ 520946 h 4939827"/>
              <a:gd name="connsiteX94" fmla="*/ 1486347 w 12192000"/>
              <a:gd name="connsiteY94" fmla="*/ 487310 h 4939827"/>
              <a:gd name="connsiteX95" fmla="*/ 1568079 w 12192000"/>
              <a:gd name="connsiteY95" fmla="*/ 462531 h 4939827"/>
              <a:gd name="connsiteX96" fmla="*/ 1622516 w 12192000"/>
              <a:gd name="connsiteY96" fmla="*/ 466058 h 4939827"/>
              <a:gd name="connsiteX97" fmla="*/ 1655457 w 12192000"/>
              <a:gd name="connsiteY97" fmla="*/ 465359 h 4939827"/>
              <a:gd name="connsiteX98" fmla="*/ 1717454 w 12192000"/>
              <a:gd name="connsiteY98" fmla="*/ 417203 h 4939827"/>
              <a:gd name="connsiteX99" fmla="*/ 1913794 w 12192000"/>
              <a:gd name="connsiteY99" fmla="*/ 365255 h 4939827"/>
              <a:gd name="connsiteX100" fmla="*/ 2129762 w 12192000"/>
              <a:gd name="connsiteY100" fmla="*/ 367832 h 4939827"/>
              <a:gd name="connsiteX101" fmla="*/ 2376970 w 12192000"/>
              <a:gd name="connsiteY101" fmla="*/ 350129 h 4939827"/>
              <a:gd name="connsiteX102" fmla="*/ 2480155 w 12192000"/>
              <a:gd name="connsiteY102" fmla="*/ 359227 h 4939827"/>
              <a:gd name="connsiteX103" fmla="*/ 2586782 w 12192000"/>
              <a:gd name="connsiteY103" fmla="*/ 339352 h 4939827"/>
              <a:gd name="connsiteX104" fmla="*/ 2679617 w 12192000"/>
              <a:gd name="connsiteY104" fmla="*/ 305383 h 4939827"/>
              <a:gd name="connsiteX105" fmla="*/ 2788947 w 12192000"/>
              <a:gd name="connsiteY105" fmla="*/ 250375 h 4939827"/>
              <a:gd name="connsiteX106" fmla="*/ 2965530 w 12192000"/>
              <a:gd name="connsiteY106" fmla="*/ 245958 h 4939827"/>
              <a:gd name="connsiteX107" fmla="*/ 3103677 w 12192000"/>
              <a:gd name="connsiteY107" fmla="*/ 209527 h 4939827"/>
              <a:gd name="connsiteX108" fmla="*/ 3126759 w 12192000"/>
              <a:gd name="connsiteY108" fmla="*/ 211226 h 4939827"/>
              <a:gd name="connsiteX109" fmla="*/ 3164020 w 12192000"/>
              <a:gd name="connsiteY109" fmla="*/ 212779 h 4939827"/>
              <a:gd name="connsiteX110" fmla="*/ 3285019 w 12192000"/>
              <a:gd name="connsiteY110" fmla="*/ 220535 h 4939827"/>
              <a:gd name="connsiteX111" fmla="*/ 3365154 w 12192000"/>
              <a:gd name="connsiteY111" fmla="*/ 226416 h 4939827"/>
              <a:gd name="connsiteX112" fmla="*/ 3367507 w 12192000"/>
              <a:gd name="connsiteY112" fmla="*/ 225416 h 4939827"/>
              <a:gd name="connsiteX113" fmla="*/ 3387567 w 12192000"/>
              <a:gd name="connsiteY113" fmla="*/ 227103 h 4939827"/>
              <a:gd name="connsiteX114" fmla="*/ 3498001 w 12192000"/>
              <a:gd name="connsiteY114" fmla="*/ 231941 h 4939827"/>
              <a:gd name="connsiteX115" fmla="*/ 3561557 w 12192000"/>
              <a:gd name="connsiteY115" fmla="*/ 228095 h 4939827"/>
              <a:gd name="connsiteX116" fmla="*/ 3611920 w 12192000"/>
              <a:gd name="connsiteY116" fmla="*/ 218094 h 4939827"/>
              <a:gd name="connsiteX117" fmla="*/ 3620528 w 12192000"/>
              <a:gd name="connsiteY117" fmla="*/ 218788 h 4939827"/>
              <a:gd name="connsiteX118" fmla="*/ 3620766 w 12192000"/>
              <a:gd name="connsiteY118" fmla="*/ 218511 h 4939827"/>
              <a:gd name="connsiteX119" fmla="*/ 3629977 w 12192000"/>
              <a:gd name="connsiteY119" fmla="*/ 218664 h 4939827"/>
              <a:gd name="connsiteX120" fmla="*/ 3636217 w 12192000"/>
              <a:gd name="connsiteY120" fmla="*/ 220048 h 4939827"/>
              <a:gd name="connsiteX121" fmla="*/ 3709484 w 12192000"/>
              <a:gd name="connsiteY121" fmla="*/ 186927 h 4939827"/>
              <a:gd name="connsiteX122" fmla="*/ 3761342 w 12192000"/>
              <a:gd name="connsiteY122" fmla="*/ 177474 h 4939827"/>
              <a:gd name="connsiteX123" fmla="*/ 3799748 w 12192000"/>
              <a:gd name="connsiteY123" fmla="*/ 167154 h 4939827"/>
              <a:gd name="connsiteX124" fmla="*/ 3922756 w 12192000"/>
              <a:gd name="connsiteY124" fmla="*/ 194044 h 4939827"/>
              <a:gd name="connsiteX125" fmla="*/ 4028476 w 12192000"/>
              <a:gd name="connsiteY125" fmla="*/ 223679 h 4939827"/>
              <a:gd name="connsiteX126" fmla="*/ 4191582 w 12192000"/>
              <a:gd name="connsiteY126" fmla="*/ 238952 h 4939827"/>
              <a:gd name="connsiteX127" fmla="*/ 4251024 w 12192000"/>
              <a:gd name="connsiteY127" fmla="*/ 240874 h 4939827"/>
              <a:gd name="connsiteX128" fmla="*/ 4355275 w 12192000"/>
              <a:gd name="connsiteY128" fmla="*/ 260205 h 4939827"/>
              <a:gd name="connsiteX129" fmla="*/ 4423807 w 12192000"/>
              <a:gd name="connsiteY129" fmla="*/ 270366 h 4939827"/>
              <a:gd name="connsiteX130" fmla="*/ 4558432 w 12192000"/>
              <a:gd name="connsiteY130" fmla="*/ 269194 h 4939827"/>
              <a:gd name="connsiteX131" fmla="*/ 4635061 w 12192000"/>
              <a:gd name="connsiteY131" fmla="*/ 280682 h 4939827"/>
              <a:gd name="connsiteX132" fmla="*/ 4807427 w 12192000"/>
              <a:gd name="connsiteY132" fmla="*/ 276835 h 4939827"/>
              <a:gd name="connsiteX133" fmla="*/ 5028933 w 12192000"/>
              <a:gd name="connsiteY133" fmla="*/ 183887 h 4939827"/>
              <a:gd name="connsiteX134" fmla="*/ 5093642 w 12192000"/>
              <a:gd name="connsiteY134" fmla="*/ 177214 h 4939827"/>
              <a:gd name="connsiteX135" fmla="*/ 5102642 w 12192000"/>
              <a:gd name="connsiteY135" fmla="*/ 186816 h 4939827"/>
              <a:gd name="connsiteX136" fmla="*/ 5193590 w 12192000"/>
              <a:gd name="connsiteY136" fmla="*/ 156458 h 4939827"/>
              <a:gd name="connsiteX137" fmla="*/ 5323922 w 12192000"/>
              <a:gd name="connsiteY137" fmla="*/ 146332 h 4939827"/>
              <a:gd name="connsiteX138" fmla="*/ 5421860 w 12192000"/>
              <a:gd name="connsiteY138" fmla="*/ 167298 h 4939827"/>
              <a:gd name="connsiteX139" fmla="*/ 5476948 w 12192000"/>
              <a:gd name="connsiteY139" fmla="*/ 173249 h 4939827"/>
              <a:gd name="connsiteX140" fmla="*/ 5516842 w 12192000"/>
              <a:gd name="connsiteY140" fmla="*/ 184018 h 4939827"/>
              <a:gd name="connsiteX141" fmla="*/ 5619415 w 12192000"/>
              <a:gd name="connsiteY141" fmla="*/ 176781 h 4939827"/>
              <a:gd name="connsiteX142" fmla="*/ 5789867 w 12192000"/>
              <a:gd name="connsiteY142" fmla="*/ 150304 h 4939827"/>
              <a:gd name="connsiteX143" fmla="*/ 5825953 w 12192000"/>
              <a:gd name="connsiteY143" fmla="*/ 147907 h 4939827"/>
              <a:gd name="connsiteX144" fmla="*/ 5856168 w 12192000"/>
              <a:gd name="connsiteY144" fmla="*/ 158719 h 4939827"/>
              <a:gd name="connsiteX145" fmla="*/ 5862476 w 12192000"/>
              <a:gd name="connsiteY145" fmla="*/ 172447 h 4939827"/>
              <a:gd name="connsiteX146" fmla="*/ 5882195 w 12192000"/>
              <a:gd name="connsiteY146" fmla="*/ 173195 h 4939827"/>
              <a:gd name="connsiteX147" fmla="*/ 5952585 w 12192000"/>
              <a:gd name="connsiteY147" fmla="*/ 161012 h 4939827"/>
              <a:gd name="connsiteX148" fmla="*/ 6001964 w 12192000"/>
              <a:gd name="connsiteY148" fmla="*/ 154786 h 4939827"/>
              <a:gd name="connsiteX149" fmla="*/ 6184207 w 12192000"/>
              <a:gd name="connsiteY149" fmla="*/ 132658 h 4939827"/>
              <a:gd name="connsiteX150" fmla="*/ 6415830 w 12192000"/>
              <a:gd name="connsiteY150" fmla="*/ 136006 h 4939827"/>
              <a:gd name="connsiteX151" fmla="*/ 6756965 w 12192000"/>
              <a:gd name="connsiteY151" fmla="*/ 57636 h 4939827"/>
              <a:gd name="connsiteX152" fmla="*/ 6819400 w 12192000"/>
              <a:gd name="connsiteY152" fmla="*/ 30742 h 4939827"/>
              <a:gd name="connsiteX153" fmla="*/ 6986370 w 12192000"/>
              <a:gd name="connsiteY153" fmla="*/ 12659 h 4939827"/>
              <a:gd name="connsiteX154" fmla="*/ 6989536 w 12192000"/>
              <a:gd name="connsiteY154" fmla="*/ 14528 h 4939827"/>
              <a:gd name="connsiteX155" fmla="*/ 7015933 w 12192000"/>
              <a:gd name="connsiteY155" fmla="*/ 9653 h 4939827"/>
              <a:gd name="connsiteX156" fmla="*/ 7020592 w 12192000"/>
              <a:gd name="connsiteY156" fmla="*/ 1651 h 4939827"/>
              <a:gd name="connsiteX157" fmla="*/ 7025905 w 12192000"/>
              <a:gd name="connsiteY15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58681 w 12192000"/>
              <a:gd name="connsiteY16" fmla="*/ 219431 h 4939827"/>
              <a:gd name="connsiteX17" fmla="*/ 8126175 w 12192000"/>
              <a:gd name="connsiteY17" fmla="*/ 240005 h 4939827"/>
              <a:gd name="connsiteX18" fmla="*/ 8281371 w 12192000"/>
              <a:gd name="connsiteY18" fmla="*/ 256875 h 4939827"/>
              <a:gd name="connsiteX19" fmla="*/ 8381609 w 12192000"/>
              <a:gd name="connsiteY19" fmla="*/ 240618 h 4939827"/>
              <a:gd name="connsiteX20" fmla="*/ 8406759 w 12192000"/>
              <a:gd name="connsiteY20" fmla="*/ 232517 h 4939827"/>
              <a:gd name="connsiteX21" fmla="*/ 8426506 w 12192000"/>
              <a:gd name="connsiteY21" fmla="*/ 241842 h 4939827"/>
              <a:gd name="connsiteX22" fmla="*/ 8427949 w 12192000"/>
              <a:gd name="connsiteY22" fmla="*/ 240981 h 4939827"/>
              <a:gd name="connsiteX23" fmla="*/ 8441468 w 12192000"/>
              <a:gd name="connsiteY23" fmla="*/ 241157 h 4939827"/>
              <a:gd name="connsiteX24" fmla="*/ 8565757 w 12192000"/>
              <a:gd name="connsiteY24" fmla="*/ 255317 h 4939827"/>
              <a:gd name="connsiteX25" fmla="*/ 8573171 w 12192000"/>
              <a:gd name="connsiteY25" fmla="*/ 258426 h 4939827"/>
              <a:gd name="connsiteX26" fmla="*/ 8573548 w 12192000"/>
              <a:gd name="connsiteY26" fmla="*/ 258241 h 4939827"/>
              <a:gd name="connsiteX27" fmla="*/ 8622021 w 12192000"/>
              <a:gd name="connsiteY27" fmla="*/ 261028 h 4939827"/>
              <a:gd name="connsiteX28" fmla="*/ 8672650 w 12192000"/>
              <a:gd name="connsiteY28" fmla="*/ 254821 h 4939827"/>
              <a:gd name="connsiteX29" fmla="*/ 8785543 w 12192000"/>
              <a:gd name="connsiteY29" fmla="*/ 263406 h 4939827"/>
              <a:gd name="connsiteX30" fmla="*/ 8830588 w 12192000"/>
              <a:gd name="connsiteY30" fmla="*/ 265483 h 4939827"/>
              <a:gd name="connsiteX31" fmla="*/ 8905142 w 12192000"/>
              <a:gd name="connsiteY31" fmla="*/ 264958 h 4939827"/>
              <a:gd name="connsiteX32" fmla="*/ 8968582 w 12192000"/>
              <a:gd name="connsiteY32" fmla="*/ 262728 h 4939827"/>
              <a:gd name="connsiteX33" fmla="*/ 8972994 w 12192000"/>
              <a:gd name="connsiteY33" fmla="*/ 263284 h 4939827"/>
              <a:gd name="connsiteX34" fmla="*/ 9004605 w 12192000"/>
              <a:gd name="connsiteY34" fmla="*/ 258041 h 4939827"/>
              <a:gd name="connsiteX35" fmla="*/ 9016165 w 12192000"/>
              <a:gd name="connsiteY35" fmla="*/ 261258 h 4939827"/>
              <a:gd name="connsiteX36" fmla="*/ 9043297 w 12192000"/>
              <a:gd name="connsiteY36" fmla="*/ 281547 h 4939827"/>
              <a:gd name="connsiteX37" fmla="*/ 9048315 w 12192000"/>
              <a:gd name="connsiteY37" fmla="*/ 279264 h 4939827"/>
              <a:gd name="connsiteX38" fmla="*/ 9054706 w 12192000"/>
              <a:gd name="connsiteY38" fmla="*/ 278538 h 4939827"/>
              <a:gd name="connsiteX39" fmla="*/ 9070919 w 12192000"/>
              <a:gd name="connsiteY39" fmla="*/ 281810 h 4939827"/>
              <a:gd name="connsiteX40" fmla="*/ 9076813 w 12192000"/>
              <a:gd name="connsiteY40" fmla="*/ 283909 h 4939827"/>
              <a:gd name="connsiteX41" fmla="*/ 9085871 w 12192000"/>
              <a:gd name="connsiteY41" fmla="*/ 285133 h 4939827"/>
              <a:gd name="connsiteX42" fmla="*/ 9086159 w 12192000"/>
              <a:gd name="connsiteY42" fmla="*/ 284887 h 4939827"/>
              <a:gd name="connsiteX43" fmla="*/ 9134606 w 12192000"/>
              <a:gd name="connsiteY43" fmla="*/ 288168 h 4939827"/>
              <a:gd name="connsiteX44" fmla="*/ 9195590 w 12192000"/>
              <a:gd name="connsiteY44" fmla="*/ 279568 h 4939827"/>
              <a:gd name="connsiteX45" fmla="*/ 9219336 w 12192000"/>
              <a:gd name="connsiteY45" fmla="*/ 278133 h 4939827"/>
              <a:gd name="connsiteX46" fmla="*/ 9232362 w 12192000"/>
              <a:gd name="connsiteY46" fmla="*/ 275894 h 4939827"/>
              <a:gd name="connsiteX47" fmla="*/ 9283638 w 12192000"/>
              <a:gd name="connsiteY47" fmla="*/ 299924 h 4939827"/>
              <a:gd name="connsiteX48" fmla="*/ 9371484 w 12192000"/>
              <a:gd name="connsiteY48" fmla="*/ 329634 h 4939827"/>
              <a:gd name="connsiteX49" fmla="*/ 9404829 w 12192000"/>
              <a:gd name="connsiteY49" fmla="*/ 339038 h 4939827"/>
              <a:gd name="connsiteX50" fmla="*/ 9427021 w 12192000"/>
              <a:gd name="connsiteY50" fmla="*/ 358784 h 4939827"/>
              <a:gd name="connsiteX51" fmla="*/ 9670844 w 12192000"/>
              <a:gd name="connsiteY51" fmla="*/ 405128 h 4939827"/>
              <a:gd name="connsiteX52" fmla="*/ 9816083 w 12192000"/>
              <a:gd name="connsiteY52" fmla="*/ 416573 h 4939827"/>
              <a:gd name="connsiteX53" fmla="*/ 9936741 w 12192000"/>
              <a:gd name="connsiteY53" fmla="*/ 437044 h 4939827"/>
              <a:gd name="connsiteX54" fmla="*/ 10050093 w 12192000"/>
              <a:gd name="connsiteY54" fmla="*/ 443783 h 4939827"/>
              <a:gd name="connsiteX55" fmla="*/ 10130090 w 12192000"/>
              <a:gd name="connsiteY55" fmla="*/ 459520 h 4939827"/>
              <a:gd name="connsiteX56" fmla="*/ 10173456 w 12192000"/>
              <a:gd name="connsiteY56" fmla="*/ 457749 h 4939827"/>
              <a:gd name="connsiteX57" fmla="*/ 10218232 w 12192000"/>
              <a:gd name="connsiteY57" fmla="*/ 459820 h 4939827"/>
              <a:gd name="connsiteX58" fmla="*/ 10354176 w 12192000"/>
              <a:gd name="connsiteY58" fmla="*/ 471377 h 4939827"/>
              <a:gd name="connsiteX59" fmla="*/ 10430681 w 12192000"/>
              <a:gd name="connsiteY59" fmla="*/ 481226 h 4939827"/>
              <a:gd name="connsiteX60" fmla="*/ 10478169 w 12192000"/>
              <a:gd name="connsiteY60" fmla="*/ 481774 h 4939827"/>
              <a:gd name="connsiteX61" fmla="*/ 10540907 w 12192000"/>
              <a:gd name="connsiteY61" fmla="*/ 485607 h 4939827"/>
              <a:gd name="connsiteX62" fmla="*/ 10614941 w 12192000"/>
              <a:gd name="connsiteY62" fmla="*/ 487592 h 4939827"/>
              <a:gd name="connsiteX63" fmla="*/ 10674098 w 12192000"/>
              <a:gd name="connsiteY63" fmla="*/ 521656 h 4939827"/>
              <a:gd name="connsiteX64" fmla="*/ 10874834 w 12192000"/>
              <a:gd name="connsiteY64" fmla="*/ 574867 h 4939827"/>
              <a:gd name="connsiteX65" fmla="*/ 10944981 w 12192000"/>
              <a:gd name="connsiteY65" fmla="*/ 615042 h 4939827"/>
              <a:gd name="connsiteX66" fmla="*/ 11006376 w 12192000"/>
              <a:gd name="connsiteY66" fmla="*/ 645957 h 4939827"/>
              <a:gd name="connsiteX67" fmla="*/ 11076308 w 12192000"/>
              <a:gd name="connsiteY67" fmla="*/ 675698 h 4939827"/>
              <a:gd name="connsiteX68" fmla="*/ 11148789 w 12192000"/>
              <a:gd name="connsiteY68" fmla="*/ 685041 h 4939827"/>
              <a:gd name="connsiteX69" fmla="*/ 11249129 w 12192000"/>
              <a:gd name="connsiteY69" fmla="*/ 684218 h 4939827"/>
              <a:gd name="connsiteX70" fmla="*/ 11299915 w 12192000"/>
              <a:gd name="connsiteY70" fmla="*/ 692177 h 4939827"/>
              <a:gd name="connsiteX71" fmla="*/ 11386973 w 12192000"/>
              <a:gd name="connsiteY71" fmla="*/ 708209 h 4939827"/>
              <a:gd name="connsiteX72" fmla="*/ 11500105 w 12192000"/>
              <a:gd name="connsiteY72" fmla="*/ 735014 h 4939827"/>
              <a:gd name="connsiteX73" fmla="*/ 11621735 w 12192000"/>
              <a:gd name="connsiteY73" fmla="*/ 789584 h 4939827"/>
              <a:gd name="connsiteX74" fmla="*/ 11691200 w 12192000"/>
              <a:gd name="connsiteY74" fmla="*/ 867902 h 4939827"/>
              <a:gd name="connsiteX75" fmla="*/ 11819427 w 12192000"/>
              <a:gd name="connsiteY75" fmla="*/ 911634 h 4939827"/>
              <a:gd name="connsiteX76" fmla="*/ 11969720 w 12192000"/>
              <a:gd name="connsiteY76" fmla="*/ 964737 h 4939827"/>
              <a:gd name="connsiteX77" fmla="*/ 12055766 w 12192000"/>
              <a:gd name="connsiteY77" fmla="*/ 991268 h 4939827"/>
              <a:gd name="connsiteX78" fmla="*/ 12171539 w 12192000"/>
              <a:gd name="connsiteY78" fmla="*/ 995427 h 4939827"/>
              <a:gd name="connsiteX79" fmla="*/ 12187831 w 12192000"/>
              <a:gd name="connsiteY79" fmla="*/ 996580 h 4939827"/>
              <a:gd name="connsiteX80" fmla="*/ 12192000 w 12192000"/>
              <a:gd name="connsiteY80" fmla="*/ 996726 h 4939827"/>
              <a:gd name="connsiteX81" fmla="*/ 12192000 w 12192000"/>
              <a:gd name="connsiteY81" fmla="*/ 4939827 h 4939827"/>
              <a:gd name="connsiteX82" fmla="*/ 0 w 12192000"/>
              <a:gd name="connsiteY82" fmla="*/ 4939827 h 4939827"/>
              <a:gd name="connsiteX83" fmla="*/ 0 w 12192000"/>
              <a:gd name="connsiteY83" fmla="*/ 512043 h 4939827"/>
              <a:gd name="connsiteX84" fmla="*/ 7381 w 12192000"/>
              <a:gd name="connsiteY84" fmla="*/ 512580 h 4939827"/>
              <a:gd name="connsiteX85" fmla="*/ 100029 w 12192000"/>
              <a:gd name="connsiteY85" fmla="*/ 504758 h 4939827"/>
              <a:gd name="connsiteX86" fmla="*/ 155244 w 12192000"/>
              <a:gd name="connsiteY86" fmla="*/ 525130 h 4939827"/>
              <a:gd name="connsiteX87" fmla="*/ 254366 w 12192000"/>
              <a:gd name="connsiteY87" fmla="*/ 534449 h 4939827"/>
              <a:gd name="connsiteX88" fmla="*/ 447292 w 12192000"/>
              <a:gd name="connsiteY88" fmla="*/ 542725 h 4939827"/>
              <a:gd name="connsiteX89" fmla="*/ 628105 w 12192000"/>
              <a:gd name="connsiteY89" fmla="*/ 547853 h 4939827"/>
              <a:gd name="connsiteX90" fmla="*/ 783146 w 12192000"/>
              <a:gd name="connsiteY90" fmla="*/ 591799 h 4939827"/>
              <a:gd name="connsiteX91" fmla="*/ 1043676 w 12192000"/>
              <a:gd name="connsiteY91" fmla="*/ 591887 h 4939827"/>
              <a:gd name="connsiteX92" fmla="*/ 1281816 w 12192000"/>
              <a:gd name="connsiteY92" fmla="*/ 520946 h 4939827"/>
              <a:gd name="connsiteX93" fmla="*/ 1486347 w 12192000"/>
              <a:gd name="connsiteY93" fmla="*/ 487310 h 4939827"/>
              <a:gd name="connsiteX94" fmla="*/ 1568079 w 12192000"/>
              <a:gd name="connsiteY94" fmla="*/ 462531 h 4939827"/>
              <a:gd name="connsiteX95" fmla="*/ 1622516 w 12192000"/>
              <a:gd name="connsiteY95" fmla="*/ 466058 h 4939827"/>
              <a:gd name="connsiteX96" fmla="*/ 1655457 w 12192000"/>
              <a:gd name="connsiteY96" fmla="*/ 465359 h 4939827"/>
              <a:gd name="connsiteX97" fmla="*/ 1717454 w 12192000"/>
              <a:gd name="connsiteY97" fmla="*/ 417203 h 4939827"/>
              <a:gd name="connsiteX98" fmla="*/ 1913794 w 12192000"/>
              <a:gd name="connsiteY98" fmla="*/ 365255 h 4939827"/>
              <a:gd name="connsiteX99" fmla="*/ 2129762 w 12192000"/>
              <a:gd name="connsiteY99" fmla="*/ 367832 h 4939827"/>
              <a:gd name="connsiteX100" fmla="*/ 2376970 w 12192000"/>
              <a:gd name="connsiteY100" fmla="*/ 350129 h 4939827"/>
              <a:gd name="connsiteX101" fmla="*/ 2480155 w 12192000"/>
              <a:gd name="connsiteY101" fmla="*/ 359227 h 4939827"/>
              <a:gd name="connsiteX102" fmla="*/ 2586782 w 12192000"/>
              <a:gd name="connsiteY102" fmla="*/ 339352 h 4939827"/>
              <a:gd name="connsiteX103" fmla="*/ 2679617 w 12192000"/>
              <a:gd name="connsiteY103" fmla="*/ 305383 h 4939827"/>
              <a:gd name="connsiteX104" fmla="*/ 2788947 w 12192000"/>
              <a:gd name="connsiteY104" fmla="*/ 250375 h 4939827"/>
              <a:gd name="connsiteX105" fmla="*/ 2965530 w 12192000"/>
              <a:gd name="connsiteY105" fmla="*/ 245958 h 4939827"/>
              <a:gd name="connsiteX106" fmla="*/ 3103677 w 12192000"/>
              <a:gd name="connsiteY106" fmla="*/ 209527 h 4939827"/>
              <a:gd name="connsiteX107" fmla="*/ 3126759 w 12192000"/>
              <a:gd name="connsiteY107" fmla="*/ 211226 h 4939827"/>
              <a:gd name="connsiteX108" fmla="*/ 3164020 w 12192000"/>
              <a:gd name="connsiteY108" fmla="*/ 212779 h 4939827"/>
              <a:gd name="connsiteX109" fmla="*/ 3285019 w 12192000"/>
              <a:gd name="connsiteY109" fmla="*/ 220535 h 4939827"/>
              <a:gd name="connsiteX110" fmla="*/ 3365154 w 12192000"/>
              <a:gd name="connsiteY110" fmla="*/ 226416 h 4939827"/>
              <a:gd name="connsiteX111" fmla="*/ 3367507 w 12192000"/>
              <a:gd name="connsiteY111" fmla="*/ 225416 h 4939827"/>
              <a:gd name="connsiteX112" fmla="*/ 3387567 w 12192000"/>
              <a:gd name="connsiteY112" fmla="*/ 227103 h 4939827"/>
              <a:gd name="connsiteX113" fmla="*/ 3498001 w 12192000"/>
              <a:gd name="connsiteY113" fmla="*/ 231941 h 4939827"/>
              <a:gd name="connsiteX114" fmla="*/ 3561557 w 12192000"/>
              <a:gd name="connsiteY114" fmla="*/ 228095 h 4939827"/>
              <a:gd name="connsiteX115" fmla="*/ 3611920 w 12192000"/>
              <a:gd name="connsiteY115" fmla="*/ 218094 h 4939827"/>
              <a:gd name="connsiteX116" fmla="*/ 3620528 w 12192000"/>
              <a:gd name="connsiteY116" fmla="*/ 218788 h 4939827"/>
              <a:gd name="connsiteX117" fmla="*/ 3620766 w 12192000"/>
              <a:gd name="connsiteY117" fmla="*/ 218511 h 4939827"/>
              <a:gd name="connsiteX118" fmla="*/ 3629977 w 12192000"/>
              <a:gd name="connsiteY118" fmla="*/ 218664 h 4939827"/>
              <a:gd name="connsiteX119" fmla="*/ 3636217 w 12192000"/>
              <a:gd name="connsiteY119" fmla="*/ 220048 h 4939827"/>
              <a:gd name="connsiteX120" fmla="*/ 3709484 w 12192000"/>
              <a:gd name="connsiteY120" fmla="*/ 186927 h 4939827"/>
              <a:gd name="connsiteX121" fmla="*/ 3761342 w 12192000"/>
              <a:gd name="connsiteY121" fmla="*/ 177474 h 4939827"/>
              <a:gd name="connsiteX122" fmla="*/ 3799748 w 12192000"/>
              <a:gd name="connsiteY122" fmla="*/ 167154 h 4939827"/>
              <a:gd name="connsiteX123" fmla="*/ 3922756 w 12192000"/>
              <a:gd name="connsiteY123" fmla="*/ 194044 h 4939827"/>
              <a:gd name="connsiteX124" fmla="*/ 4028476 w 12192000"/>
              <a:gd name="connsiteY124" fmla="*/ 223679 h 4939827"/>
              <a:gd name="connsiteX125" fmla="*/ 4191582 w 12192000"/>
              <a:gd name="connsiteY125" fmla="*/ 238952 h 4939827"/>
              <a:gd name="connsiteX126" fmla="*/ 4251024 w 12192000"/>
              <a:gd name="connsiteY126" fmla="*/ 240874 h 4939827"/>
              <a:gd name="connsiteX127" fmla="*/ 4355275 w 12192000"/>
              <a:gd name="connsiteY127" fmla="*/ 260205 h 4939827"/>
              <a:gd name="connsiteX128" fmla="*/ 4423807 w 12192000"/>
              <a:gd name="connsiteY128" fmla="*/ 270366 h 4939827"/>
              <a:gd name="connsiteX129" fmla="*/ 4558432 w 12192000"/>
              <a:gd name="connsiteY129" fmla="*/ 269194 h 4939827"/>
              <a:gd name="connsiteX130" fmla="*/ 4635061 w 12192000"/>
              <a:gd name="connsiteY130" fmla="*/ 280682 h 4939827"/>
              <a:gd name="connsiteX131" fmla="*/ 4807427 w 12192000"/>
              <a:gd name="connsiteY131" fmla="*/ 276835 h 4939827"/>
              <a:gd name="connsiteX132" fmla="*/ 5028933 w 12192000"/>
              <a:gd name="connsiteY132" fmla="*/ 183887 h 4939827"/>
              <a:gd name="connsiteX133" fmla="*/ 5093642 w 12192000"/>
              <a:gd name="connsiteY133" fmla="*/ 177214 h 4939827"/>
              <a:gd name="connsiteX134" fmla="*/ 5102642 w 12192000"/>
              <a:gd name="connsiteY134" fmla="*/ 186816 h 4939827"/>
              <a:gd name="connsiteX135" fmla="*/ 5193590 w 12192000"/>
              <a:gd name="connsiteY135" fmla="*/ 156458 h 4939827"/>
              <a:gd name="connsiteX136" fmla="*/ 5323922 w 12192000"/>
              <a:gd name="connsiteY136" fmla="*/ 146332 h 4939827"/>
              <a:gd name="connsiteX137" fmla="*/ 5421860 w 12192000"/>
              <a:gd name="connsiteY137" fmla="*/ 167298 h 4939827"/>
              <a:gd name="connsiteX138" fmla="*/ 5476948 w 12192000"/>
              <a:gd name="connsiteY138" fmla="*/ 173249 h 4939827"/>
              <a:gd name="connsiteX139" fmla="*/ 5516842 w 12192000"/>
              <a:gd name="connsiteY139" fmla="*/ 184018 h 4939827"/>
              <a:gd name="connsiteX140" fmla="*/ 5619415 w 12192000"/>
              <a:gd name="connsiteY140" fmla="*/ 176781 h 4939827"/>
              <a:gd name="connsiteX141" fmla="*/ 5789867 w 12192000"/>
              <a:gd name="connsiteY141" fmla="*/ 150304 h 4939827"/>
              <a:gd name="connsiteX142" fmla="*/ 5825953 w 12192000"/>
              <a:gd name="connsiteY142" fmla="*/ 147907 h 4939827"/>
              <a:gd name="connsiteX143" fmla="*/ 5856168 w 12192000"/>
              <a:gd name="connsiteY143" fmla="*/ 158719 h 4939827"/>
              <a:gd name="connsiteX144" fmla="*/ 5862476 w 12192000"/>
              <a:gd name="connsiteY144" fmla="*/ 172447 h 4939827"/>
              <a:gd name="connsiteX145" fmla="*/ 5882195 w 12192000"/>
              <a:gd name="connsiteY145" fmla="*/ 173195 h 4939827"/>
              <a:gd name="connsiteX146" fmla="*/ 5952585 w 12192000"/>
              <a:gd name="connsiteY146" fmla="*/ 161012 h 4939827"/>
              <a:gd name="connsiteX147" fmla="*/ 6001964 w 12192000"/>
              <a:gd name="connsiteY147" fmla="*/ 154786 h 4939827"/>
              <a:gd name="connsiteX148" fmla="*/ 6184207 w 12192000"/>
              <a:gd name="connsiteY148" fmla="*/ 132658 h 4939827"/>
              <a:gd name="connsiteX149" fmla="*/ 6415830 w 12192000"/>
              <a:gd name="connsiteY149" fmla="*/ 136006 h 4939827"/>
              <a:gd name="connsiteX150" fmla="*/ 6756965 w 12192000"/>
              <a:gd name="connsiteY150" fmla="*/ 57636 h 4939827"/>
              <a:gd name="connsiteX151" fmla="*/ 6819400 w 12192000"/>
              <a:gd name="connsiteY151" fmla="*/ 30742 h 4939827"/>
              <a:gd name="connsiteX152" fmla="*/ 6986370 w 12192000"/>
              <a:gd name="connsiteY152" fmla="*/ 12659 h 4939827"/>
              <a:gd name="connsiteX153" fmla="*/ 6989536 w 12192000"/>
              <a:gd name="connsiteY153" fmla="*/ 14528 h 4939827"/>
              <a:gd name="connsiteX154" fmla="*/ 7015933 w 12192000"/>
              <a:gd name="connsiteY154" fmla="*/ 9653 h 4939827"/>
              <a:gd name="connsiteX155" fmla="*/ 7020592 w 12192000"/>
              <a:gd name="connsiteY155" fmla="*/ 1651 h 4939827"/>
              <a:gd name="connsiteX156" fmla="*/ 7025905 w 12192000"/>
              <a:gd name="connsiteY156" fmla="*/ 0 h 4939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12192000" h="4939827">
                <a:moveTo>
                  <a:pt x="7025905" y="0"/>
                </a:moveTo>
                <a:lnTo>
                  <a:pt x="7032579" y="2808"/>
                </a:lnTo>
                <a:cubicBezTo>
                  <a:pt x="7044119" y="6590"/>
                  <a:pt x="7059062" y="10207"/>
                  <a:pt x="7079505" y="12971"/>
                </a:cubicBezTo>
                <a:cubicBezTo>
                  <a:pt x="7111522" y="10537"/>
                  <a:pt x="7122591" y="11519"/>
                  <a:pt x="7158791" y="12462"/>
                </a:cubicBezTo>
                <a:lnTo>
                  <a:pt x="7233338" y="24846"/>
                </a:lnTo>
                <a:cubicBezTo>
                  <a:pt x="7247177" y="23787"/>
                  <a:pt x="7254856" y="25962"/>
                  <a:pt x="7259791" y="29557"/>
                </a:cubicBezTo>
                <a:lnTo>
                  <a:pt x="7263923" y="35029"/>
                </a:lnTo>
                <a:lnTo>
                  <a:pt x="7281549" y="39654"/>
                </a:lnTo>
                <a:lnTo>
                  <a:pt x="7374735" y="65326"/>
                </a:lnTo>
                <a:lnTo>
                  <a:pt x="7376078" y="63849"/>
                </a:lnTo>
                <a:lnTo>
                  <a:pt x="7402026" y="60308"/>
                </a:lnTo>
                <a:lnTo>
                  <a:pt x="7415091" y="77403"/>
                </a:lnTo>
                <a:cubicBezTo>
                  <a:pt x="7421672" y="79965"/>
                  <a:pt x="7475806" y="92960"/>
                  <a:pt x="7488682" y="83440"/>
                </a:cubicBezTo>
                <a:cubicBezTo>
                  <a:pt x="7541625" y="94782"/>
                  <a:pt x="7683214" y="133614"/>
                  <a:pt x="7732750" y="145456"/>
                </a:cubicBezTo>
                <a:cubicBezTo>
                  <a:pt x="7748318" y="162765"/>
                  <a:pt x="7764581" y="171696"/>
                  <a:pt x="7785900" y="154493"/>
                </a:cubicBezTo>
                <a:cubicBezTo>
                  <a:pt x="7822539" y="158614"/>
                  <a:pt x="7915312" y="166523"/>
                  <a:pt x="7952584" y="170181"/>
                </a:cubicBezTo>
                <a:cubicBezTo>
                  <a:pt x="7998047" y="181004"/>
                  <a:pt x="8029749" y="207794"/>
                  <a:pt x="8058681" y="219431"/>
                </a:cubicBezTo>
                <a:cubicBezTo>
                  <a:pt x="8095466" y="185885"/>
                  <a:pt x="8090835" y="241759"/>
                  <a:pt x="8126175" y="240005"/>
                </a:cubicBezTo>
                <a:cubicBezTo>
                  <a:pt x="8163290" y="246246"/>
                  <a:pt x="8238799" y="256773"/>
                  <a:pt x="8281371" y="256875"/>
                </a:cubicBezTo>
                <a:cubicBezTo>
                  <a:pt x="8313651" y="251026"/>
                  <a:pt x="8346882" y="248570"/>
                  <a:pt x="8381609" y="240618"/>
                </a:cubicBezTo>
                <a:lnTo>
                  <a:pt x="8406759" y="232517"/>
                </a:lnTo>
                <a:lnTo>
                  <a:pt x="8426506" y="241842"/>
                </a:lnTo>
                <a:lnTo>
                  <a:pt x="8427949" y="240981"/>
                </a:lnTo>
                <a:cubicBezTo>
                  <a:pt x="8431925" y="239458"/>
                  <a:pt x="8436260" y="239096"/>
                  <a:pt x="8441468" y="241157"/>
                </a:cubicBezTo>
                <a:lnTo>
                  <a:pt x="8565757" y="255317"/>
                </a:lnTo>
                <a:lnTo>
                  <a:pt x="8573171" y="258426"/>
                </a:lnTo>
                <a:lnTo>
                  <a:pt x="8573548" y="258241"/>
                </a:lnTo>
                <a:cubicBezTo>
                  <a:pt x="8575650" y="258391"/>
                  <a:pt x="8618469" y="259217"/>
                  <a:pt x="8622021" y="261028"/>
                </a:cubicBezTo>
                <a:lnTo>
                  <a:pt x="8672650" y="254821"/>
                </a:lnTo>
                <a:cubicBezTo>
                  <a:pt x="8716151" y="260353"/>
                  <a:pt x="8748971" y="243487"/>
                  <a:pt x="8785543" y="263406"/>
                </a:cubicBezTo>
                <a:cubicBezTo>
                  <a:pt x="8826293" y="268498"/>
                  <a:pt x="8797654" y="254573"/>
                  <a:pt x="8830588" y="265483"/>
                </a:cubicBezTo>
                <a:cubicBezTo>
                  <a:pt x="8849202" y="267272"/>
                  <a:pt x="8877544" y="266277"/>
                  <a:pt x="8905142" y="264958"/>
                </a:cubicBezTo>
                <a:lnTo>
                  <a:pt x="8968582" y="262728"/>
                </a:lnTo>
                <a:lnTo>
                  <a:pt x="8972994" y="263284"/>
                </a:lnTo>
                <a:lnTo>
                  <a:pt x="9004605" y="258041"/>
                </a:lnTo>
                <a:lnTo>
                  <a:pt x="9016165" y="261258"/>
                </a:lnTo>
                <a:cubicBezTo>
                  <a:pt x="9028775" y="267579"/>
                  <a:pt x="9039083" y="277488"/>
                  <a:pt x="9043297" y="281547"/>
                </a:cubicBezTo>
                <a:lnTo>
                  <a:pt x="9048315" y="279264"/>
                </a:lnTo>
                <a:lnTo>
                  <a:pt x="9054706" y="278538"/>
                </a:lnTo>
                <a:lnTo>
                  <a:pt x="9070919" y="281810"/>
                </a:lnTo>
                <a:lnTo>
                  <a:pt x="9076813" y="283909"/>
                </a:lnTo>
                <a:cubicBezTo>
                  <a:pt x="9080948" y="285030"/>
                  <a:pt x="9083794" y="285362"/>
                  <a:pt x="9085871" y="285133"/>
                </a:cubicBezTo>
                <a:lnTo>
                  <a:pt x="9086159" y="284887"/>
                </a:lnTo>
                <a:lnTo>
                  <a:pt x="9134606" y="288168"/>
                </a:lnTo>
                <a:cubicBezTo>
                  <a:pt x="9149441" y="274272"/>
                  <a:pt x="9194106" y="309414"/>
                  <a:pt x="9195590" y="279568"/>
                </a:cubicBezTo>
                <a:cubicBezTo>
                  <a:pt x="9212898" y="284479"/>
                  <a:pt x="9220866" y="298055"/>
                  <a:pt x="9219336" y="278133"/>
                </a:cubicBezTo>
                <a:cubicBezTo>
                  <a:pt x="9225159" y="279201"/>
                  <a:pt x="9229164" y="278078"/>
                  <a:pt x="9232362" y="275894"/>
                </a:cubicBezTo>
                <a:lnTo>
                  <a:pt x="9283638" y="299924"/>
                </a:lnTo>
                <a:lnTo>
                  <a:pt x="9371484" y="329634"/>
                </a:lnTo>
                <a:lnTo>
                  <a:pt x="9404829" y="339038"/>
                </a:lnTo>
                <a:lnTo>
                  <a:pt x="9427021" y="358784"/>
                </a:lnTo>
                <a:cubicBezTo>
                  <a:pt x="9500124" y="364086"/>
                  <a:pt x="9604652" y="390635"/>
                  <a:pt x="9670844" y="405128"/>
                </a:cubicBezTo>
                <a:cubicBezTo>
                  <a:pt x="9688531" y="417998"/>
                  <a:pt x="9762277" y="426463"/>
                  <a:pt x="9816083" y="416573"/>
                </a:cubicBezTo>
                <a:lnTo>
                  <a:pt x="9936741" y="437044"/>
                </a:lnTo>
                <a:cubicBezTo>
                  <a:pt x="9978091" y="447025"/>
                  <a:pt x="10008641" y="443705"/>
                  <a:pt x="10050093" y="443783"/>
                </a:cubicBezTo>
                <a:cubicBezTo>
                  <a:pt x="10074709" y="448779"/>
                  <a:pt x="10088915" y="449258"/>
                  <a:pt x="10130090" y="459520"/>
                </a:cubicBezTo>
                <a:cubicBezTo>
                  <a:pt x="10137791" y="458564"/>
                  <a:pt x="10165777" y="459877"/>
                  <a:pt x="10173456" y="457749"/>
                </a:cubicBezTo>
                <a:lnTo>
                  <a:pt x="10218232" y="459820"/>
                </a:lnTo>
                <a:lnTo>
                  <a:pt x="10354176" y="471377"/>
                </a:lnTo>
                <a:cubicBezTo>
                  <a:pt x="10367946" y="478917"/>
                  <a:pt x="10417270" y="488110"/>
                  <a:pt x="10430681" y="481226"/>
                </a:cubicBezTo>
                <a:cubicBezTo>
                  <a:pt x="10441804" y="481366"/>
                  <a:pt x="10469025" y="490181"/>
                  <a:pt x="10478169" y="481774"/>
                </a:cubicBezTo>
                <a:cubicBezTo>
                  <a:pt x="10503830" y="488972"/>
                  <a:pt x="10531359" y="489751"/>
                  <a:pt x="10540907" y="485607"/>
                </a:cubicBezTo>
                <a:cubicBezTo>
                  <a:pt x="10569054" y="475472"/>
                  <a:pt x="10590882" y="489185"/>
                  <a:pt x="10614941" y="487592"/>
                </a:cubicBezTo>
                <a:cubicBezTo>
                  <a:pt x="10654657" y="492458"/>
                  <a:pt x="10645652" y="516778"/>
                  <a:pt x="10674098" y="521656"/>
                </a:cubicBezTo>
                <a:cubicBezTo>
                  <a:pt x="10737163" y="537583"/>
                  <a:pt x="10829686" y="559302"/>
                  <a:pt x="10874834" y="574867"/>
                </a:cubicBezTo>
                <a:cubicBezTo>
                  <a:pt x="10919981" y="590432"/>
                  <a:pt x="10878682" y="577481"/>
                  <a:pt x="10944981" y="615042"/>
                </a:cubicBezTo>
                <a:cubicBezTo>
                  <a:pt x="10976235" y="616974"/>
                  <a:pt x="10982969" y="648568"/>
                  <a:pt x="11006376" y="645957"/>
                </a:cubicBezTo>
                <a:cubicBezTo>
                  <a:pt x="11005343" y="630631"/>
                  <a:pt x="11047577" y="676048"/>
                  <a:pt x="11076308" y="675698"/>
                </a:cubicBezTo>
                <a:cubicBezTo>
                  <a:pt x="11093142" y="677175"/>
                  <a:pt x="11131116" y="681348"/>
                  <a:pt x="11148789" y="685041"/>
                </a:cubicBezTo>
                <a:cubicBezTo>
                  <a:pt x="11177310" y="688243"/>
                  <a:pt x="11217768" y="714725"/>
                  <a:pt x="11249129" y="684218"/>
                </a:cubicBezTo>
                <a:cubicBezTo>
                  <a:pt x="11276269" y="697037"/>
                  <a:pt x="11257432" y="693670"/>
                  <a:pt x="11299915" y="692177"/>
                </a:cubicBezTo>
                <a:cubicBezTo>
                  <a:pt x="11314401" y="703224"/>
                  <a:pt x="11371412" y="714421"/>
                  <a:pt x="11386973" y="708209"/>
                </a:cubicBezTo>
                <a:cubicBezTo>
                  <a:pt x="11425657" y="716286"/>
                  <a:pt x="11454555" y="715485"/>
                  <a:pt x="11500105" y="735014"/>
                </a:cubicBezTo>
                <a:cubicBezTo>
                  <a:pt x="11545172" y="751781"/>
                  <a:pt x="11573053" y="787789"/>
                  <a:pt x="11621735" y="789584"/>
                </a:cubicBezTo>
                <a:lnTo>
                  <a:pt x="11691200" y="867902"/>
                </a:lnTo>
                <a:cubicBezTo>
                  <a:pt x="11734106" y="911360"/>
                  <a:pt x="11773008" y="895495"/>
                  <a:pt x="11819427" y="911634"/>
                </a:cubicBezTo>
                <a:lnTo>
                  <a:pt x="11969720" y="964737"/>
                </a:lnTo>
                <a:cubicBezTo>
                  <a:pt x="12009110" y="978008"/>
                  <a:pt x="12010206" y="989588"/>
                  <a:pt x="12055766" y="991268"/>
                </a:cubicBezTo>
                <a:cubicBezTo>
                  <a:pt x="12105723" y="1003445"/>
                  <a:pt x="12068493" y="1020292"/>
                  <a:pt x="12171539" y="995427"/>
                </a:cubicBezTo>
                <a:cubicBezTo>
                  <a:pt x="12174929" y="995822"/>
                  <a:pt x="12180763" y="996228"/>
                  <a:pt x="12187831" y="996580"/>
                </a:cubicBezTo>
                <a:lnTo>
                  <a:pt x="12192000" y="996726"/>
                </a:lnTo>
                <a:lnTo>
                  <a:pt x="12192000" y="4939827"/>
                </a:lnTo>
                <a:lnTo>
                  <a:pt x="0" y="4939827"/>
                </a:lnTo>
                <a:lnTo>
                  <a:pt x="0" y="512043"/>
                </a:lnTo>
                <a:lnTo>
                  <a:pt x="7381" y="512580"/>
                </a:lnTo>
                <a:cubicBezTo>
                  <a:pt x="39359" y="514524"/>
                  <a:pt x="72732" y="514144"/>
                  <a:pt x="100029" y="504758"/>
                </a:cubicBezTo>
                <a:cubicBezTo>
                  <a:pt x="115935" y="525779"/>
                  <a:pt x="143126" y="489229"/>
                  <a:pt x="155244" y="525130"/>
                </a:cubicBezTo>
                <a:cubicBezTo>
                  <a:pt x="173881" y="522487"/>
                  <a:pt x="242791" y="514086"/>
                  <a:pt x="254366" y="534449"/>
                </a:cubicBezTo>
                <a:cubicBezTo>
                  <a:pt x="303041" y="537382"/>
                  <a:pt x="380161" y="541650"/>
                  <a:pt x="447292" y="542725"/>
                </a:cubicBezTo>
                <a:cubicBezTo>
                  <a:pt x="530282" y="553078"/>
                  <a:pt x="572130" y="539673"/>
                  <a:pt x="628105" y="547853"/>
                </a:cubicBezTo>
                <a:cubicBezTo>
                  <a:pt x="661608" y="509671"/>
                  <a:pt x="746152" y="605137"/>
                  <a:pt x="783146" y="591799"/>
                </a:cubicBezTo>
                <a:cubicBezTo>
                  <a:pt x="862499" y="590113"/>
                  <a:pt x="949481" y="579142"/>
                  <a:pt x="1043676" y="591887"/>
                </a:cubicBezTo>
                <a:cubicBezTo>
                  <a:pt x="1120353" y="576991"/>
                  <a:pt x="1172004" y="553592"/>
                  <a:pt x="1281816" y="520946"/>
                </a:cubicBezTo>
                <a:cubicBezTo>
                  <a:pt x="1339915" y="511282"/>
                  <a:pt x="1459480" y="554579"/>
                  <a:pt x="1486347" y="487310"/>
                </a:cubicBezTo>
                <a:cubicBezTo>
                  <a:pt x="1507765" y="532008"/>
                  <a:pt x="1539168" y="465954"/>
                  <a:pt x="1568079" y="462531"/>
                </a:cubicBezTo>
                <a:cubicBezTo>
                  <a:pt x="1587821" y="491525"/>
                  <a:pt x="1601468" y="469316"/>
                  <a:pt x="1622516" y="466058"/>
                </a:cubicBezTo>
                <a:cubicBezTo>
                  <a:pt x="1630056" y="483510"/>
                  <a:pt x="1647504" y="484261"/>
                  <a:pt x="1655457" y="465359"/>
                </a:cubicBezTo>
                <a:cubicBezTo>
                  <a:pt x="1651800" y="419723"/>
                  <a:pt x="1709718" y="447719"/>
                  <a:pt x="1717454" y="417203"/>
                </a:cubicBezTo>
                <a:cubicBezTo>
                  <a:pt x="1753115" y="414011"/>
                  <a:pt x="1882851" y="412376"/>
                  <a:pt x="1913794" y="365255"/>
                </a:cubicBezTo>
                <a:cubicBezTo>
                  <a:pt x="2001060" y="361067"/>
                  <a:pt x="2099559" y="366414"/>
                  <a:pt x="2129762" y="367832"/>
                </a:cubicBezTo>
                <a:cubicBezTo>
                  <a:pt x="2215380" y="355065"/>
                  <a:pt x="2248807" y="343296"/>
                  <a:pt x="2376970" y="350129"/>
                </a:cubicBezTo>
                <a:cubicBezTo>
                  <a:pt x="2393251" y="360463"/>
                  <a:pt x="2473371" y="379419"/>
                  <a:pt x="2480155" y="359227"/>
                </a:cubicBezTo>
                <a:cubicBezTo>
                  <a:pt x="2520060" y="359505"/>
                  <a:pt x="2561270" y="311415"/>
                  <a:pt x="2586782" y="339352"/>
                </a:cubicBezTo>
                <a:cubicBezTo>
                  <a:pt x="2585230" y="294982"/>
                  <a:pt x="2653633" y="316689"/>
                  <a:pt x="2679617" y="305383"/>
                </a:cubicBezTo>
                <a:cubicBezTo>
                  <a:pt x="2721434" y="266011"/>
                  <a:pt x="2746765" y="276002"/>
                  <a:pt x="2788947" y="250375"/>
                </a:cubicBezTo>
                <a:cubicBezTo>
                  <a:pt x="2851672" y="235447"/>
                  <a:pt x="2913075" y="252766"/>
                  <a:pt x="2965530" y="245958"/>
                </a:cubicBezTo>
                <a:cubicBezTo>
                  <a:pt x="3001911" y="238336"/>
                  <a:pt x="3090203" y="217828"/>
                  <a:pt x="3103677" y="209527"/>
                </a:cubicBezTo>
                <a:lnTo>
                  <a:pt x="3126759" y="211226"/>
                </a:lnTo>
                <a:cubicBezTo>
                  <a:pt x="3136908" y="211889"/>
                  <a:pt x="3148903" y="212490"/>
                  <a:pt x="3164020" y="212779"/>
                </a:cubicBezTo>
                <a:cubicBezTo>
                  <a:pt x="3225474" y="210084"/>
                  <a:pt x="3231859" y="218227"/>
                  <a:pt x="3285019" y="220535"/>
                </a:cubicBezTo>
                <a:cubicBezTo>
                  <a:pt x="3318541" y="222809"/>
                  <a:pt x="3359787" y="223898"/>
                  <a:pt x="3365154" y="226416"/>
                </a:cubicBezTo>
                <a:lnTo>
                  <a:pt x="3367507" y="225416"/>
                </a:lnTo>
                <a:cubicBezTo>
                  <a:pt x="3377583" y="223667"/>
                  <a:pt x="3383502" y="224760"/>
                  <a:pt x="3387567" y="227103"/>
                </a:cubicBezTo>
                <a:lnTo>
                  <a:pt x="3498001" y="231941"/>
                </a:lnTo>
                <a:cubicBezTo>
                  <a:pt x="3513569" y="226158"/>
                  <a:pt x="3539132" y="232525"/>
                  <a:pt x="3561557" y="228095"/>
                </a:cubicBezTo>
                <a:cubicBezTo>
                  <a:pt x="3574944" y="230843"/>
                  <a:pt x="3597426" y="216287"/>
                  <a:pt x="3611920" y="218094"/>
                </a:cubicBezTo>
                <a:lnTo>
                  <a:pt x="3620528" y="218788"/>
                </a:lnTo>
                <a:lnTo>
                  <a:pt x="3620766" y="218511"/>
                </a:lnTo>
                <a:cubicBezTo>
                  <a:pt x="3622780" y="218042"/>
                  <a:pt x="3625663" y="218038"/>
                  <a:pt x="3629977" y="218664"/>
                </a:cubicBezTo>
                <a:lnTo>
                  <a:pt x="3636217" y="220048"/>
                </a:lnTo>
                <a:lnTo>
                  <a:pt x="3709484" y="186927"/>
                </a:lnTo>
                <a:cubicBezTo>
                  <a:pt x="3731015" y="183190"/>
                  <a:pt x="3745790" y="180810"/>
                  <a:pt x="3761342" y="177474"/>
                </a:cubicBezTo>
                <a:lnTo>
                  <a:pt x="3799748" y="167154"/>
                </a:lnTo>
                <a:lnTo>
                  <a:pt x="3922756" y="194044"/>
                </a:lnTo>
                <a:cubicBezTo>
                  <a:pt x="3960877" y="203465"/>
                  <a:pt x="3965250" y="215357"/>
                  <a:pt x="4028476" y="223679"/>
                </a:cubicBezTo>
                <a:cubicBezTo>
                  <a:pt x="4088751" y="228019"/>
                  <a:pt x="4139112" y="248870"/>
                  <a:pt x="4191582" y="238952"/>
                </a:cubicBezTo>
                <a:cubicBezTo>
                  <a:pt x="4210842" y="254091"/>
                  <a:pt x="4229809" y="260810"/>
                  <a:pt x="4251024" y="240874"/>
                </a:cubicBezTo>
                <a:cubicBezTo>
                  <a:pt x="4306627" y="250935"/>
                  <a:pt x="4317066" y="281625"/>
                  <a:pt x="4355275" y="260205"/>
                </a:cubicBezTo>
                <a:cubicBezTo>
                  <a:pt x="4390577" y="327090"/>
                  <a:pt x="4385658" y="272111"/>
                  <a:pt x="4423807" y="270366"/>
                </a:cubicBezTo>
                <a:cubicBezTo>
                  <a:pt x="4457666" y="271864"/>
                  <a:pt x="4523223" y="267475"/>
                  <a:pt x="4558432" y="269194"/>
                </a:cubicBezTo>
                <a:cubicBezTo>
                  <a:pt x="4594553" y="230955"/>
                  <a:pt x="4596517" y="287120"/>
                  <a:pt x="4635061" y="280682"/>
                </a:cubicBezTo>
                <a:cubicBezTo>
                  <a:pt x="4676560" y="281955"/>
                  <a:pt x="4741782" y="292968"/>
                  <a:pt x="4807427" y="276835"/>
                </a:cubicBezTo>
                <a:cubicBezTo>
                  <a:pt x="4876769" y="256626"/>
                  <a:pt x="4951997" y="249407"/>
                  <a:pt x="5028933" y="183887"/>
                </a:cubicBezTo>
                <a:cubicBezTo>
                  <a:pt x="5044713" y="164149"/>
                  <a:pt x="5073685" y="161161"/>
                  <a:pt x="5093642" y="177214"/>
                </a:cubicBezTo>
                <a:cubicBezTo>
                  <a:pt x="5097077" y="179978"/>
                  <a:pt x="5100108" y="183212"/>
                  <a:pt x="5102642" y="186816"/>
                </a:cubicBezTo>
                <a:cubicBezTo>
                  <a:pt x="5150234" y="139156"/>
                  <a:pt x="5169674" y="190314"/>
                  <a:pt x="5193590" y="156458"/>
                </a:cubicBezTo>
                <a:cubicBezTo>
                  <a:pt x="5257854" y="151722"/>
                  <a:pt x="5301917" y="175841"/>
                  <a:pt x="5323922" y="146332"/>
                </a:cubicBezTo>
                <a:cubicBezTo>
                  <a:pt x="5355266" y="153538"/>
                  <a:pt x="5392601" y="198271"/>
                  <a:pt x="5421860" y="167298"/>
                </a:cubicBezTo>
                <a:cubicBezTo>
                  <a:pt x="5420630" y="196364"/>
                  <a:pt x="5461576" y="151467"/>
                  <a:pt x="5476948" y="173249"/>
                </a:cubicBezTo>
                <a:cubicBezTo>
                  <a:pt x="5487334" y="191763"/>
                  <a:pt x="5502178" y="182456"/>
                  <a:pt x="5516842" y="184018"/>
                </a:cubicBezTo>
                <a:cubicBezTo>
                  <a:pt x="5533140" y="200158"/>
                  <a:pt x="5599828" y="189750"/>
                  <a:pt x="5619415" y="176781"/>
                </a:cubicBezTo>
                <a:cubicBezTo>
                  <a:pt x="5690073" y="168499"/>
                  <a:pt x="5748631" y="186964"/>
                  <a:pt x="5789867" y="150304"/>
                </a:cubicBezTo>
                <a:cubicBezTo>
                  <a:pt x="5802836" y="146282"/>
                  <a:pt x="5814753" y="145947"/>
                  <a:pt x="5825953" y="147907"/>
                </a:cubicBezTo>
                <a:lnTo>
                  <a:pt x="5856168" y="158719"/>
                </a:lnTo>
                <a:lnTo>
                  <a:pt x="5862476" y="172447"/>
                </a:lnTo>
                <a:lnTo>
                  <a:pt x="5882195" y="173195"/>
                </a:lnTo>
                <a:lnTo>
                  <a:pt x="5952585" y="161012"/>
                </a:lnTo>
                <a:cubicBezTo>
                  <a:pt x="5962273" y="166588"/>
                  <a:pt x="5992020" y="151579"/>
                  <a:pt x="6001964" y="154786"/>
                </a:cubicBezTo>
                <a:cubicBezTo>
                  <a:pt x="6061748" y="122178"/>
                  <a:pt x="6101539" y="131534"/>
                  <a:pt x="6184207" y="132658"/>
                </a:cubicBezTo>
                <a:cubicBezTo>
                  <a:pt x="6266582" y="127016"/>
                  <a:pt x="6286876" y="151859"/>
                  <a:pt x="6415830" y="136006"/>
                </a:cubicBezTo>
                <a:cubicBezTo>
                  <a:pt x="6563502" y="116945"/>
                  <a:pt x="6684679" y="79367"/>
                  <a:pt x="6756965" y="57636"/>
                </a:cubicBezTo>
                <a:cubicBezTo>
                  <a:pt x="6761544" y="48663"/>
                  <a:pt x="6812642" y="36519"/>
                  <a:pt x="6819400" y="30742"/>
                </a:cubicBezTo>
                <a:lnTo>
                  <a:pt x="6986370" y="12659"/>
                </a:lnTo>
                <a:lnTo>
                  <a:pt x="6989536" y="14528"/>
                </a:lnTo>
                <a:cubicBezTo>
                  <a:pt x="7002946" y="17364"/>
                  <a:pt x="7010700" y="14716"/>
                  <a:pt x="7015933" y="9653"/>
                </a:cubicBezTo>
                <a:lnTo>
                  <a:pt x="7020592" y="1651"/>
                </a:lnTo>
                <a:lnTo>
                  <a:pt x="702590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7EADF07-16DF-BAF0-6131-F4E16E3CF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558" y="5198168"/>
            <a:ext cx="7394713" cy="6427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Demanda Global Últimos 03 Anos (fonte AIE)</a:t>
            </a:r>
            <a:endParaRPr lang="en-US" sz="2900" i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389D0BC-BA1D-4360-88F9-D9ECCBDAB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462" y="647758"/>
            <a:ext cx="6266329" cy="4392652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Espaço Reservado para Conteúdo 2" descr="Gráfico&#10;&#10;O conteúdo gerado por IA pode estar incorreto.">
            <a:extLst>
              <a:ext uri="{FF2B5EF4-FFF2-40B4-BE49-F238E27FC236}">
                <a16:creationId xmlns:a16="http://schemas.microsoft.com/office/drawing/2014/main" id="{FDD2F3B4-0E38-EA47-0EEF-A2FD7CF6A2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5967" y="163050"/>
            <a:ext cx="7524804" cy="5004000"/>
          </a:xfrm>
          <a:prstGeom prst="rect">
            <a:avLst/>
          </a:prstGeo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84AE8AC-C796-1F7A-2BB2-5D91F36A1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sz="9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Dino Figueiredo Maia Lara Advocacia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6BE8E72-583F-974D-4859-B78DABB84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1FF6DA9-008F-8B48-92A6-B652298478BF}" type="slidenum">
              <a:rPr lang="en-US" sz="900"/>
              <a:pPr defTabSz="914400">
                <a:spcAft>
                  <a:spcPts val="600"/>
                </a:spcAft>
              </a:pPr>
              <a:t>16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218938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F83C9D-5F1A-0023-94A5-110F0F9BF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C0CCF94-9536-4A63-8FF2-E37827C92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970655A-F4C2-4D7E-BAB6-D3BFC5CAE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18174"/>
            <a:ext cx="9144000" cy="4939827"/>
          </a:xfrm>
          <a:custGeom>
            <a:avLst/>
            <a:gdLst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435843 w 12192000"/>
              <a:gd name="connsiteY143" fmla="*/ 234325 h 4939827"/>
              <a:gd name="connsiteX144" fmla="*/ 4499101 w 12192000"/>
              <a:gd name="connsiteY144" fmla="*/ 232983 h 4939827"/>
              <a:gd name="connsiteX145" fmla="*/ 4558432 w 12192000"/>
              <a:gd name="connsiteY145" fmla="*/ 269194 h 4939827"/>
              <a:gd name="connsiteX146" fmla="*/ 4635061 w 12192000"/>
              <a:gd name="connsiteY146" fmla="*/ 280682 h 4939827"/>
              <a:gd name="connsiteX147" fmla="*/ 4680829 w 12192000"/>
              <a:gd name="connsiteY147" fmla="*/ 287953 h 4939827"/>
              <a:gd name="connsiteX148" fmla="*/ 4807427 w 12192000"/>
              <a:gd name="connsiteY148" fmla="*/ 276835 h 4939827"/>
              <a:gd name="connsiteX149" fmla="*/ 5028933 w 12192000"/>
              <a:gd name="connsiteY149" fmla="*/ 183887 h 4939827"/>
              <a:gd name="connsiteX150" fmla="*/ 5093642 w 12192000"/>
              <a:gd name="connsiteY150" fmla="*/ 177214 h 4939827"/>
              <a:gd name="connsiteX151" fmla="*/ 5102642 w 12192000"/>
              <a:gd name="connsiteY151" fmla="*/ 186816 h 4939827"/>
              <a:gd name="connsiteX152" fmla="*/ 5193590 w 12192000"/>
              <a:gd name="connsiteY152" fmla="*/ 136361 h 4939827"/>
              <a:gd name="connsiteX153" fmla="*/ 5323922 w 12192000"/>
              <a:gd name="connsiteY153" fmla="*/ 146332 h 4939827"/>
              <a:gd name="connsiteX154" fmla="*/ 5421860 w 12192000"/>
              <a:gd name="connsiteY154" fmla="*/ 167298 h 4939827"/>
              <a:gd name="connsiteX155" fmla="*/ 5476948 w 12192000"/>
              <a:gd name="connsiteY155" fmla="*/ 173249 h 4939827"/>
              <a:gd name="connsiteX156" fmla="*/ 5516842 w 12192000"/>
              <a:gd name="connsiteY156" fmla="*/ 184018 h 4939827"/>
              <a:gd name="connsiteX157" fmla="*/ 5619415 w 12192000"/>
              <a:gd name="connsiteY157" fmla="*/ 176781 h 4939827"/>
              <a:gd name="connsiteX158" fmla="*/ 5789867 w 12192000"/>
              <a:gd name="connsiteY158" fmla="*/ 150304 h 4939827"/>
              <a:gd name="connsiteX159" fmla="*/ 5825953 w 12192000"/>
              <a:gd name="connsiteY159" fmla="*/ 147907 h 4939827"/>
              <a:gd name="connsiteX160" fmla="*/ 5856168 w 12192000"/>
              <a:gd name="connsiteY160" fmla="*/ 158719 h 4939827"/>
              <a:gd name="connsiteX161" fmla="*/ 5862476 w 12192000"/>
              <a:gd name="connsiteY161" fmla="*/ 172447 h 4939827"/>
              <a:gd name="connsiteX162" fmla="*/ 5882195 w 12192000"/>
              <a:gd name="connsiteY162" fmla="*/ 173195 h 4939827"/>
              <a:gd name="connsiteX163" fmla="*/ 5887271 w 12192000"/>
              <a:gd name="connsiteY163" fmla="*/ 176084 h 4939827"/>
              <a:gd name="connsiteX164" fmla="*/ 5916552 w 12192000"/>
              <a:gd name="connsiteY164" fmla="*/ 189955 h 4939827"/>
              <a:gd name="connsiteX165" fmla="*/ 5983240 w 12192000"/>
              <a:gd name="connsiteY165" fmla="*/ 152755 h 4939827"/>
              <a:gd name="connsiteX166" fmla="*/ 6061852 w 12192000"/>
              <a:gd name="connsiteY166" fmla="*/ 161953 h 4939827"/>
              <a:gd name="connsiteX167" fmla="*/ 6408386 w 12192000"/>
              <a:gd name="connsiteY167" fmla="*/ 157590 h 4939827"/>
              <a:gd name="connsiteX168" fmla="*/ 6531386 w 12192000"/>
              <a:gd name="connsiteY168" fmla="*/ 156103 h 4939827"/>
              <a:gd name="connsiteX169" fmla="*/ 6721509 w 12192000"/>
              <a:gd name="connsiteY169" fmla="*/ 54829 h 4939827"/>
              <a:gd name="connsiteX170" fmla="*/ 6947884 w 12192000"/>
              <a:gd name="connsiteY170" fmla="*/ 47587 h 4939827"/>
              <a:gd name="connsiteX171" fmla="*/ 6965101 w 12192000"/>
              <a:gd name="connsiteY171" fmla="*/ 25718 h 4939827"/>
              <a:gd name="connsiteX172" fmla="*/ 6986370 w 12192000"/>
              <a:gd name="connsiteY172" fmla="*/ 12659 h 4939827"/>
              <a:gd name="connsiteX173" fmla="*/ 6989536 w 12192000"/>
              <a:gd name="connsiteY173" fmla="*/ 14528 h 4939827"/>
              <a:gd name="connsiteX174" fmla="*/ 7015933 w 12192000"/>
              <a:gd name="connsiteY174" fmla="*/ 9653 h 4939827"/>
              <a:gd name="connsiteX175" fmla="*/ 7020592 w 12192000"/>
              <a:gd name="connsiteY175" fmla="*/ 1651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435843 w 12192000"/>
              <a:gd name="connsiteY143" fmla="*/ 234325 h 4939827"/>
              <a:gd name="connsiteX144" fmla="*/ 4558432 w 12192000"/>
              <a:gd name="connsiteY144" fmla="*/ 269194 h 4939827"/>
              <a:gd name="connsiteX145" fmla="*/ 4635061 w 12192000"/>
              <a:gd name="connsiteY145" fmla="*/ 280682 h 4939827"/>
              <a:gd name="connsiteX146" fmla="*/ 4680829 w 12192000"/>
              <a:gd name="connsiteY146" fmla="*/ 287953 h 4939827"/>
              <a:gd name="connsiteX147" fmla="*/ 4807427 w 12192000"/>
              <a:gd name="connsiteY147" fmla="*/ 276835 h 4939827"/>
              <a:gd name="connsiteX148" fmla="*/ 5028933 w 12192000"/>
              <a:gd name="connsiteY148" fmla="*/ 183887 h 4939827"/>
              <a:gd name="connsiteX149" fmla="*/ 5093642 w 12192000"/>
              <a:gd name="connsiteY149" fmla="*/ 177214 h 4939827"/>
              <a:gd name="connsiteX150" fmla="*/ 5102642 w 12192000"/>
              <a:gd name="connsiteY150" fmla="*/ 186816 h 4939827"/>
              <a:gd name="connsiteX151" fmla="*/ 5193590 w 12192000"/>
              <a:gd name="connsiteY151" fmla="*/ 136361 h 4939827"/>
              <a:gd name="connsiteX152" fmla="*/ 5323922 w 12192000"/>
              <a:gd name="connsiteY152" fmla="*/ 146332 h 4939827"/>
              <a:gd name="connsiteX153" fmla="*/ 5421860 w 12192000"/>
              <a:gd name="connsiteY153" fmla="*/ 167298 h 4939827"/>
              <a:gd name="connsiteX154" fmla="*/ 5476948 w 12192000"/>
              <a:gd name="connsiteY154" fmla="*/ 173249 h 4939827"/>
              <a:gd name="connsiteX155" fmla="*/ 5516842 w 12192000"/>
              <a:gd name="connsiteY155" fmla="*/ 184018 h 4939827"/>
              <a:gd name="connsiteX156" fmla="*/ 5619415 w 12192000"/>
              <a:gd name="connsiteY156" fmla="*/ 176781 h 4939827"/>
              <a:gd name="connsiteX157" fmla="*/ 5789867 w 12192000"/>
              <a:gd name="connsiteY157" fmla="*/ 150304 h 4939827"/>
              <a:gd name="connsiteX158" fmla="*/ 5825953 w 12192000"/>
              <a:gd name="connsiteY158" fmla="*/ 147907 h 4939827"/>
              <a:gd name="connsiteX159" fmla="*/ 5856168 w 12192000"/>
              <a:gd name="connsiteY159" fmla="*/ 158719 h 4939827"/>
              <a:gd name="connsiteX160" fmla="*/ 5862476 w 12192000"/>
              <a:gd name="connsiteY160" fmla="*/ 172447 h 4939827"/>
              <a:gd name="connsiteX161" fmla="*/ 5882195 w 12192000"/>
              <a:gd name="connsiteY161" fmla="*/ 173195 h 4939827"/>
              <a:gd name="connsiteX162" fmla="*/ 5887271 w 12192000"/>
              <a:gd name="connsiteY162" fmla="*/ 176084 h 4939827"/>
              <a:gd name="connsiteX163" fmla="*/ 5916552 w 12192000"/>
              <a:gd name="connsiteY163" fmla="*/ 189955 h 4939827"/>
              <a:gd name="connsiteX164" fmla="*/ 5983240 w 12192000"/>
              <a:gd name="connsiteY164" fmla="*/ 152755 h 4939827"/>
              <a:gd name="connsiteX165" fmla="*/ 6061852 w 12192000"/>
              <a:gd name="connsiteY165" fmla="*/ 161953 h 4939827"/>
              <a:gd name="connsiteX166" fmla="*/ 6408386 w 12192000"/>
              <a:gd name="connsiteY166" fmla="*/ 157590 h 4939827"/>
              <a:gd name="connsiteX167" fmla="*/ 6531386 w 12192000"/>
              <a:gd name="connsiteY167" fmla="*/ 156103 h 4939827"/>
              <a:gd name="connsiteX168" fmla="*/ 6721509 w 12192000"/>
              <a:gd name="connsiteY168" fmla="*/ 54829 h 4939827"/>
              <a:gd name="connsiteX169" fmla="*/ 6947884 w 12192000"/>
              <a:gd name="connsiteY169" fmla="*/ 47587 h 4939827"/>
              <a:gd name="connsiteX170" fmla="*/ 6965101 w 12192000"/>
              <a:gd name="connsiteY170" fmla="*/ 25718 h 4939827"/>
              <a:gd name="connsiteX171" fmla="*/ 6986370 w 12192000"/>
              <a:gd name="connsiteY171" fmla="*/ 12659 h 4939827"/>
              <a:gd name="connsiteX172" fmla="*/ 6989536 w 12192000"/>
              <a:gd name="connsiteY172" fmla="*/ 14528 h 4939827"/>
              <a:gd name="connsiteX173" fmla="*/ 7015933 w 12192000"/>
              <a:gd name="connsiteY173" fmla="*/ 9653 h 4939827"/>
              <a:gd name="connsiteX174" fmla="*/ 7020592 w 12192000"/>
              <a:gd name="connsiteY174" fmla="*/ 1651 h 4939827"/>
              <a:gd name="connsiteX175" fmla="*/ 7025905 w 12192000"/>
              <a:gd name="connsiteY175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680829 w 12192000"/>
              <a:gd name="connsiteY145" fmla="*/ 287953 h 4939827"/>
              <a:gd name="connsiteX146" fmla="*/ 4807427 w 12192000"/>
              <a:gd name="connsiteY146" fmla="*/ 276835 h 4939827"/>
              <a:gd name="connsiteX147" fmla="*/ 5028933 w 12192000"/>
              <a:gd name="connsiteY147" fmla="*/ 183887 h 4939827"/>
              <a:gd name="connsiteX148" fmla="*/ 5093642 w 12192000"/>
              <a:gd name="connsiteY148" fmla="*/ 177214 h 4939827"/>
              <a:gd name="connsiteX149" fmla="*/ 5102642 w 12192000"/>
              <a:gd name="connsiteY149" fmla="*/ 186816 h 4939827"/>
              <a:gd name="connsiteX150" fmla="*/ 5193590 w 12192000"/>
              <a:gd name="connsiteY150" fmla="*/ 136361 h 4939827"/>
              <a:gd name="connsiteX151" fmla="*/ 5323922 w 12192000"/>
              <a:gd name="connsiteY151" fmla="*/ 146332 h 4939827"/>
              <a:gd name="connsiteX152" fmla="*/ 5421860 w 12192000"/>
              <a:gd name="connsiteY152" fmla="*/ 167298 h 4939827"/>
              <a:gd name="connsiteX153" fmla="*/ 5476948 w 12192000"/>
              <a:gd name="connsiteY153" fmla="*/ 173249 h 4939827"/>
              <a:gd name="connsiteX154" fmla="*/ 5516842 w 12192000"/>
              <a:gd name="connsiteY154" fmla="*/ 184018 h 4939827"/>
              <a:gd name="connsiteX155" fmla="*/ 5619415 w 12192000"/>
              <a:gd name="connsiteY155" fmla="*/ 176781 h 4939827"/>
              <a:gd name="connsiteX156" fmla="*/ 5789867 w 12192000"/>
              <a:gd name="connsiteY156" fmla="*/ 150304 h 4939827"/>
              <a:gd name="connsiteX157" fmla="*/ 5825953 w 12192000"/>
              <a:gd name="connsiteY157" fmla="*/ 147907 h 4939827"/>
              <a:gd name="connsiteX158" fmla="*/ 5856168 w 12192000"/>
              <a:gd name="connsiteY158" fmla="*/ 158719 h 4939827"/>
              <a:gd name="connsiteX159" fmla="*/ 5862476 w 12192000"/>
              <a:gd name="connsiteY159" fmla="*/ 172447 h 4939827"/>
              <a:gd name="connsiteX160" fmla="*/ 5882195 w 12192000"/>
              <a:gd name="connsiteY160" fmla="*/ 173195 h 4939827"/>
              <a:gd name="connsiteX161" fmla="*/ 5887271 w 12192000"/>
              <a:gd name="connsiteY161" fmla="*/ 176084 h 4939827"/>
              <a:gd name="connsiteX162" fmla="*/ 5916552 w 12192000"/>
              <a:gd name="connsiteY162" fmla="*/ 189955 h 4939827"/>
              <a:gd name="connsiteX163" fmla="*/ 5983240 w 12192000"/>
              <a:gd name="connsiteY163" fmla="*/ 152755 h 4939827"/>
              <a:gd name="connsiteX164" fmla="*/ 6061852 w 12192000"/>
              <a:gd name="connsiteY164" fmla="*/ 161953 h 4939827"/>
              <a:gd name="connsiteX165" fmla="*/ 6408386 w 12192000"/>
              <a:gd name="connsiteY165" fmla="*/ 157590 h 4939827"/>
              <a:gd name="connsiteX166" fmla="*/ 6531386 w 12192000"/>
              <a:gd name="connsiteY166" fmla="*/ 156103 h 4939827"/>
              <a:gd name="connsiteX167" fmla="*/ 6721509 w 12192000"/>
              <a:gd name="connsiteY167" fmla="*/ 54829 h 4939827"/>
              <a:gd name="connsiteX168" fmla="*/ 6947884 w 12192000"/>
              <a:gd name="connsiteY168" fmla="*/ 47587 h 4939827"/>
              <a:gd name="connsiteX169" fmla="*/ 6965101 w 12192000"/>
              <a:gd name="connsiteY169" fmla="*/ 25718 h 4939827"/>
              <a:gd name="connsiteX170" fmla="*/ 6986370 w 12192000"/>
              <a:gd name="connsiteY170" fmla="*/ 12659 h 4939827"/>
              <a:gd name="connsiteX171" fmla="*/ 6989536 w 12192000"/>
              <a:gd name="connsiteY171" fmla="*/ 14528 h 4939827"/>
              <a:gd name="connsiteX172" fmla="*/ 7015933 w 12192000"/>
              <a:gd name="connsiteY172" fmla="*/ 9653 h 4939827"/>
              <a:gd name="connsiteX173" fmla="*/ 7020592 w 12192000"/>
              <a:gd name="connsiteY173" fmla="*/ 1651 h 4939827"/>
              <a:gd name="connsiteX174" fmla="*/ 7025905 w 12192000"/>
              <a:gd name="connsiteY174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408386 w 12192000"/>
              <a:gd name="connsiteY164" fmla="*/ 157590 h 4939827"/>
              <a:gd name="connsiteX165" fmla="*/ 6531386 w 12192000"/>
              <a:gd name="connsiteY165" fmla="*/ 156103 h 4939827"/>
              <a:gd name="connsiteX166" fmla="*/ 6721509 w 12192000"/>
              <a:gd name="connsiteY166" fmla="*/ 54829 h 4939827"/>
              <a:gd name="connsiteX167" fmla="*/ 6947884 w 12192000"/>
              <a:gd name="connsiteY167" fmla="*/ 47587 h 4939827"/>
              <a:gd name="connsiteX168" fmla="*/ 6965101 w 12192000"/>
              <a:gd name="connsiteY168" fmla="*/ 25718 h 4939827"/>
              <a:gd name="connsiteX169" fmla="*/ 6986370 w 12192000"/>
              <a:gd name="connsiteY169" fmla="*/ 12659 h 4939827"/>
              <a:gd name="connsiteX170" fmla="*/ 6989536 w 12192000"/>
              <a:gd name="connsiteY170" fmla="*/ 14528 h 4939827"/>
              <a:gd name="connsiteX171" fmla="*/ 7015933 w 12192000"/>
              <a:gd name="connsiteY171" fmla="*/ 9653 h 4939827"/>
              <a:gd name="connsiteX172" fmla="*/ 7020592 w 12192000"/>
              <a:gd name="connsiteY172" fmla="*/ 1651 h 4939827"/>
              <a:gd name="connsiteX173" fmla="*/ 7025905 w 12192000"/>
              <a:gd name="connsiteY173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721509 w 12192000"/>
              <a:gd name="connsiteY165" fmla="*/ 54829 h 4939827"/>
              <a:gd name="connsiteX166" fmla="*/ 6947884 w 12192000"/>
              <a:gd name="connsiteY166" fmla="*/ 47587 h 4939827"/>
              <a:gd name="connsiteX167" fmla="*/ 6965101 w 12192000"/>
              <a:gd name="connsiteY167" fmla="*/ 25718 h 4939827"/>
              <a:gd name="connsiteX168" fmla="*/ 6986370 w 12192000"/>
              <a:gd name="connsiteY168" fmla="*/ 12659 h 4939827"/>
              <a:gd name="connsiteX169" fmla="*/ 6989536 w 12192000"/>
              <a:gd name="connsiteY169" fmla="*/ 14528 h 4939827"/>
              <a:gd name="connsiteX170" fmla="*/ 7015933 w 12192000"/>
              <a:gd name="connsiteY170" fmla="*/ 9653 h 4939827"/>
              <a:gd name="connsiteX171" fmla="*/ 7020592 w 12192000"/>
              <a:gd name="connsiteY171" fmla="*/ 1651 h 4939827"/>
              <a:gd name="connsiteX172" fmla="*/ 7025905 w 12192000"/>
              <a:gd name="connsiteY172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947884 w 12192000"/>
              <a:gd name="connsiteY165" fmla="*/ 47587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415830 w 12192000"/>
              <a:gd name="connsiteY164" fmla="*/ 136006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152287 w 12192000"/>
              <a:gd name="connsiteY163" fmla="*/ 116736 h 4939827"/>
              <a:gd name="connsiteX164" fmla="*/ 6415830 w 12192000"/>
              <a:gd name="connsiteY164" fmla="*/ 136006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965101 w 12192000"/>
              <a:gd name="connsiteY165" fmla="*/ 25718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965101 w 12192000"/>
              <a:gd name="connsiteY165" fmla="*/ 25718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21577 w 12192000"/>
              <a:gd name="connsiteY160" fmla="*/ 169858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56458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21577 w 12192000"/>
              <a:gd name="connsiteY160" fmla="*/ 169858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4028476 w 12192000"/>
              <a:gd name="connsiteY136" fmla="*/ 223679 h 4939827"/>
              <a:gd name="connsiteX137" fmla="*/ 4191582 w 12192000"/>
              <a:gd name="connsiteY137" fmla="*/ 238952 h 4939827"/>
              <a:gd name="connsiteX138" fmla="*/ 4251024 w 12192000"/>
              <a:gd name="connsiteY138" fmla="*/ 240874 h 4939827"/>
              <a:gd name="connsiteX139" fmla="*/ 4355275 w 12192000"/>
              <a:gd name="connsiteY139" fmla="*/ 260205 h 4939827"/>
              <a:gd name="connsiteX140" fmla="*/ 4423807 w 12192000"/>
              <a:gd name="connsiteY140" fmla="*/ 270366 h 4939827"/>
              <a:gd name="connsiteX141" fmla="*/ 4558432 w 12192000"/>
              <a:gd name="connsiteY141" fmla="*/ 269194 h 4939827"/>
              <a:gd name="connsiteX142" fmla="*/ 4635061 w 12192000"/>
              <a:gd name="connsiteY142" fmla="*/ 280682 h 4939827"/>
              <a:gd name="connsiteX143" fmla="*/ 4807427 w 12192000"/>
              <a:gd name="connsiteY143" fmla="*/ 276835 h 4939827"/>
              <a:gd name="connsiteX144" fmla="*/ 5028933 w 12192000"/>
              <a:gd name="connsiteY144" fmla="*/ 183887 h 4939827"/>
              <a:gd name="connsiteX145" fmla="*/ 5093642 w 12192000"/>
              <a:gd name="connsiteY145" fmla="*/ 177214 h 4939827"/>
              <a:gd name="connsiteX146" fmla="*/ 5102642 w 12192000"/>
              <a:gd name="connsiteY146" fmla="*/ 186816 h 4939827"/>
              <a:gd name="connsiteX147" fmla="*/ 5193590 w 12192000"/>
              <a:gd name="connsiteY147" fmla="*/ 156458 h 4939827"/>
              <a:gd name="connsiteX148" fmla="*/ 5323922 w 12192000"/>
              <a:gd name="connsiteY148" fmla="*/ 146332 h 4939827"/>
              <a:gd name="connsiteX149" fmla="*/ 5421860 w 12192000"/>
              <a:gd name="connsiteY149" fmla="*/ 167298 h 4939827"/>
              <a:gd name="connsiteX150" fmla="*/ 5476948 w 12192000"/>
              <a:gd name="connsiteY150" fmla="*/ 173249 h 4939827"/>
              <a:gd name="connsiteX151" fmla="*/ 5516842 w 12192000"/>
              <a:gd name="connsiteY151" fmla="*/ 184018 h 4939827"/>
              <a:gd name="connsiteX152" fmla="*/ 5619415 w 12192000"/>
              <a:gd name="connsiteY152" fmla="*/ 176781 h 4939827"/>
              <a:gd name="connsiteX153" fmla="*/ 5789867 w 12192000"/>
              <a:gd name="connsiteY153" fmla="*/ 150304 h 4939827"/>
              <a:gd name="connsiteX154" fmla="*/ 5825953 w 12192000"/>
              <a:gd name="connsiteY154" fmla="*/ 147907 h 4939827"/>
              <a:gd name="connsiteX155" fmla="*/ 5856168 w 12192000"/>
              <a:gd name="connsiteY155" fmla="*/ 158719 h 4939827"/>
              <a:gd name="connsiteX156" fmla="*/ 5862476 w 12192000"/>
              <a:gd name="connsiteY156" fmla="*/ 172447 h 4939827"/>
              <a:gd name="connsiteX157" fmla="*/ 5882195 w 12192000"/>
              <a:gd name="connsiteY157" fmla="*/ 173195 h 4939827"/>
              <a:gd name="connsiteX158" fmla="*/ 5887271 w 12192000"/>
              <a:gd name="connsiteY158" fmla="*/ 176084 h 4939827"/>
              <a:gd name="connsiteX159" fmla="*/ 5921577 w 12192000"/>
              <a:gd name="connsiteY159" fmla="*/ 169858 h 4939827"/>
              <a:gd name="connsiteX160" fmla="*/ 5983240 w 12192000"/>
              <a:gd name="connsiteY160" fmla="*/ 152755 h 4939827"/>
              <a:gd name="connsiteX161" fmla="*/ 6152287 w 12192000"/>
              <a:gd name="connsiteY161" fmla="*/ 116736 h 4939827"/>
              <a:gd name="connsiteX162" fmla="*/ 6415830 w 12192000"/>
              <a:gd name="connsiteY162" fmla="*/ 136006 h 4939827"/>
              <a:gd name="connsiteX163" fmla="*/ 6756965 w 12192000"/>
              <a:gd name="connsiteY163" fmla="*/ 57636 h 4939827"/>
              <a:gd name="connsiteX164" fmla="*/ 6819400 w 12192000"/>
              <a:gd name="connsiteY164" fmla="*/ 30742 h 4939827"/>
              <a:gd name="connsiteX165" fmla="*/ 6986370 w 12192000"/>
              <a:gd name="connsiteY165" fmla="*/ 12659 h 4939827"/>
              <a:gd name="connsiteX166" fmla="*/ 6989536 w 12192000"/>
              <a:gd name="connsiteY166" fmla="*/ 14528 h 4939827"/>
              <a:gd name="connsiteX167" fmla="*/ 7015933 w 12192000"/>
              <a:gd name="connsiteY167" fmla="*/ 9653 h 4939827"/>
              <a:gd name="connsiteX168" fmla="*/ 7020592 w 12192000"/>
              <a:gd name="connsiteY168" fmla="*/ 1651 h 4939827"/>
              <a:gd name="connsiteX169" fmla="*/ 7025905 w 12192000"/>
              <a:gd name="connsiteY16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922756 w 12192000"/>
              <a:gd name="connsiteY135" fmla="*/ 194044 h 4939827"/>
              <a:gd name="connsiteX136" fmla="*/ 4028476 w 12192000"/>
              <a:gd name="connsiteY136" fmla="*/ 223679 h 4939827"/>
              <a:gd name="connsiteX137" fmla="*/ 4191582 w 12192000"/>
              <a:gd name="connsiteY137" fmla="*/ 238952 h 4939827"/>
              <a:gd name="connsiteX138" fmla="*/ 4251024 w 12192000"/>
              <a:gd name="connsiteY138" fmla="*/ 240874 h 4939827"/>
              <a:gd name="connsiteX139" fmla="*/ 4355275 w 12192000"/>
              <a:gd name="connsiteY139" fmla="*/ 260205 h 4939827"/>
              <a:gd name="connsiteX140" fmla="*/ 4423807 w 12192000"/>
              <a:gd name="connsiteY140" fmla="*/ 270366 h 4939827"/>
              <a:gd name="connsiteX141" fmla="*/ 4558432 w 12192000"/>
              <a:gd name="connsiteY141" fmla="*/ 269194 h 4939827"/>
              <a:gd name="connsiteX142" fmla="*/ 4635061 w 12192000"/>
              <a:gd name="connsiteY142" fmla="*/ 280682 h 4939827"/>
              <a:gd name="connsiteX143" fmla="*/ 4807427 w 12192000"/>
              <a:gd name="connsiteY143" fmla="*/ 276835 h 4939827"/>
              <a:gd name="connsiteX144" fmla="*/ 5028933 w 12192000"/>
              <a:gd name="connsiteY144" fmla="*/ 183887 h 4939827"/>
              <a:gd name="connsiteX145" fmla="*/ 5093642 w 12192000"/>
              <a:gd name="connsiteY145" fmla="*/ 177214 h 4939827"/>
              <a:gd name="connsiteX146" fmla="*/ 5102642 w 12192000"/>
              <a:gd name="connsiteY146" fmla="*/ 186816 h 4939827"/>
              <a:gd name="connsiteX147" fmla="*/ 5193590 w 12192000"/>
              <a:gd name="connsiteY147" fmla="*/ 156458 h 4939827"/>
              <a:gd name="connsiteX148" fmla="*/ 5323922 w 12192000"/>
              <a:gd name="connsiteY148" fmla="*/ 146332 h 4939827"/>
              <a:gd name="connsiteX149" fmla="*/ 5421860 w 12192000"/>
              <a:gd name="connsiteY149" fmla="*/ 167298 h 4939827"/>
              <a:gd name="connsiteX150" fmla="*/ 5476948 w 12192000"/>
              <a:gd name="connsiteY150" fmla="*/ 173249 h 4939827"/>
              <a:gd name="connsiteX151" fmla="*/ 5516842 w 12192000"/>
              <a:gd name="connsiteY151" fmla="*/ 184018 h 4939827"/>
              <a:gd name="connsiteX152" fmla="*/ 5619415 w 12192000"/>
              <a:gd name="connsiteY152" fmla="*/ 176781 h 4939827"/>
              <a:gd name="connsiteX153" fmla="*/ 5789867 w 12192000"/>
              <a:gd name="connsiteY153" fmla="*/ 150304 h 4939827"/>
              <a:gd name="connsiteX154" fmla="*/ 5825953 w 12192000"/>
              <a:gd name="connsiteY154" fmla="*/ 147907 h 4939827"/>
              <a:gd name="connsiteX155" fmla="*/ 5856168 w 12192000"/>
              <a:gd name="connsiteY155" fmla="*/ 158719 h 4939827"/>
              <a:gd name="connsiteX156" fmla="*/ 5862476 w 12192000"/>
              <a:gd name="connsiteY156" fmla="*/ 172447 h 4939827"/>
              <a:gd name="connsiteX157" fmla="*/ 5882195 w 12192000"/>
              <a:gd name="connsiteY157" fmla="*/ 173195 h 4939827"/>
              <a:gd name="connsiteX158" fmla="*/ 5887271 w 12192000"/>
              <a:gd name="connsiteY158" fmla="*/ 176084 h 4939827"/>
              <a:gd name="connsiteX159" fmla="*/ 5921577 w 12192000"/>
              <a:gd name="connsiteY159" fmla="*/ 169858 h 4939827"/>
              <a:gd name="connsiteX160" fmla="*/ 5983240 w 12192000"/>
              <a:gd name="connsiteY160" fmla="*/ 152755 h 4939827"/>
              <a:gd name="connsiteX161" fmla="*/ 6152287 w 12192000"/>
              <a:gd name="connsiteY161" fmla="*/ 116736 h 4939827"/>
              <a:gd name="connsiteX162" fmla="*/ 6415830 w 12192000"/>
              <a:gd name="connsiteY162" fmla="*/ 136006 h 4939827"/>
              <a:gd name="connsiteX163" fmla="*/ 6756965 w 12192000"/>
              <a:gd name="connsiteY163" fmla="*/ 57636 h 4939827"/>
              <a:gd name="connsiteX164" fmla="*/ 6819400 w 12192000"/>
              <a:gd name="connsiteY164" fmla="*/ 30742 h 4939827"/>
              <a:gd name="connsiteX165" fmla="*/ 6986370 w 12192000"/>
              <a:gd name="connsiteY165" fmla="*/ 12659 h 4939827"/>
              <a:gd name="connsiteX166" fmla="*/ 6989536 w 12192000"/>
              <a:gd name="connsiteY166" fmla="*/ 14528 h 4939827"/>
              <a:gd name="connsiteX167" fmla="*/ 7015933 w 12192000"/>
              <a:gd name="connsiteY167" fmla="*/ 9653 h 4939827"/>
              <a:gd name="connsiteX168" fmla="*/ 7020592 w 12192000"/>
              <a:gd name="connsiteY168" fmla="*/ 1651 h 4939827"/>
              <a:gd name="connsiteX169" fmla="*/ 7025905 w 12192000"/>
              <a:gd name="connsiteY16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98001 w 12192000"/>
              <a:gd name="connsiteY124" fmla="*/ 231941 h 4939827"/>
              <a:gd name="connsiteX125" fmla="*/ 3561557 w 12192000"/>
              <a:gd name="connsiteY125" fmla="*/ 228095 h 4939827"/>
              <a:gd name="connsiteX126" fmla="*/ 3611920 w 12192000"/>
              <a:gd name="connsiteY126" fmla="*/ 218094 h 4939827"/>
              <a:gd name="connsiteX127" fmla="*/ 3620528 w 12192000"/>
              <a:gd name="connsiteY127" fmla="*/ 218788 h 4939827"/>
              <a:gd name="connsiteX128" fmla="*/ 3620766 w 12192000"/>
              <a:gd name="connsiteY128" fmla="*/ 218511 h 4939827"/>
              <a:gd name="connsiteX129" fmla="*/ 3629977 w 12192000"/>
              <a:gd name="connsiteY129" fmla="*/ 218664 h 4939827"/>
              <a:gd name="connsiteX130" fmla="*/ 3636217 w 12192000"/>
              <a:gd name="connsiteY130" fmla="*/ 220048 h 4939827"/>
              <a:gd name="connsiteX131" fmla="*/ 3709484 w 12192000"/>
              <a:gd name="connsiteY131" fmla="*/ 186927 h 4939827"/>
              <a:gd name="connsiteX132" fmla="*/ 3761342 w 12192000"/>
              <a:gd name="connsiteY132" fmla="*/ 177474 h 4939827"/>
              <a:gd name="connsiteX133" fmla="*/ 3799748 w 12192000"/>
              <a:gd name="connsiteY133" fmla="*/ 167154 h 4939827"/>
              <a:gd name="connsiteX134" fmla="*/ 3922756 w 12192000"/>
              <a:gd name="connsiteY134" fmla="*/ 194044 h 4939827"/>
              <a:gd name="connsiteX135" fmla="*/ 4028476 w 12192000"/>
              <a:gd name="connsiteY135" fmla="*/ 223679 h 4939827"/>
              <a:gd name="connsiteX136" fmla="*/ 4191582 w 12192000"/>
              <a:gd name="connsiteY136" fmla="*/ 238952 h 4939827"/>
              <a:gd name="connsiteX137" fmla="*/ 4251024 w 12192000"/>
              <a:gd name="connsiteY137" fmla="*/ 240874 h 4939827"/>
              <a:gd name="connsiteX138" fmla="*/ 4355275 w 12192000"/>
              <a:gd name="connsiteY138" fmla="*/ 260205 h 4939827"/>
              <a:gd name="connsiteX139" fmla="*/ 4423807 w 12192000"/>
              <a:gd name="connsiteY139" fmla="*/ 270366 h 4939827"/>
              <a:gd name="connsiteX140" fmla="*/ 4558432 w 12192000"/>
              <a:gd name="connsiteY140" fmla="*/ 269194 h 4939827"/>
              <a:gd name="connsiteX141" fmla="*/ 4635061 w 12192000"/>
              <a:gd name="connsiteY141" fmla="*/ 280682 h 4939827"/>
              <a:gd name="connsiteX142" fmla="*/ 4807427 w 12192000"/>
              <a:gd name="connsiteY142" fmla="*/ 276835 h 4939827"/>
              <a:gd name="connsiteX143" fmla="*/ 5028933 w 12192000"/>
              <a:gd name="connsiteY143" fmla="*/ 183887 h 4939827"/>
              <a:gd name="connsiteX144" fmla="*/ 5093642 w 12192000"/>
              <a:gd name="connsiteY144" fmla="*/ 177214 h 4939827"/>
              <a:gd name="connsiteX145" fmla="*/ 5102642 w 12192000"/>
              <a:gd name="connsiteY145" fmla="*/ 186816 h 4939827"/>
              <a:gd name="connsiteX146" fmla="*/ 5193590 w 12192000"/>
              <a:gd name="connsiteY146" fmla="*/ 156458 h 4939827"/>
              <a:gd name="connsiteX147" fmla="*/ 5323922 w 12192000"/>
              <a:gd name="connsiteY147" fmla="*/ 146332 h 4939827"/>
              <a:gd name="connsiteX148" fmla="*/ 5421860 w 12192000"/>
              <a:gd name="connsiteY148" fmla="*/ 167298 h 4939827"/>
              <a:gd name="connsiteX149" fmla="*/ 5476948 w 12192000"/>
              <a:gd name="connsiteY149" fmla="*/ 173249 h 4939827"/>
              <a:gd name="connsiteX150" fmla="*/ 5516842 w 12192000"/>
              <a:gd name="connsiteY150" fmla="*/ 184018 h 4939827"/>
              <a:gd name="connsiteX151" fmla="*/ 5619415 w 12192000"/>
              <a:gd name="connsiteY151" fmla="*/ 176781 h 4939827"/>
              <a:gd name="connsiteX152" fmla="*/ 5789867 w 12192000"/>
              <a:gd name="connsiteY152" fmla="*/ 150304 h 4939827"/>
              <a:gd name="connsiteX153" fmla="*/ 5825953 w 12192000"/>
              <a:gd name="connsiteY153" fmla="*/ 147907 h 4939827"/>
              <a:gd name="connsiteX154" fmla="*/ 5856168 w 12192000"/>
              <a:gd name="connsiteY154" fmla="*/ 158719 h 4939827"/>
              <a:gd name="connsiteX155" fmla="*/ 5862476 w 12192000"/>
              <a:gd name="connsiteY155" fmla="*/ 172447 h 4939827"/>
              <a:gd name="connsiteX156" fmla="*/ 5882195 w 12192000"/>
              <a:gd name="connsiteY156" fmla="*/ 173195 h 4939827"/>
              <a:gd name="connsiteX157" fmla="*/ 5887271 w 12192000"/>
              <a:gd name="connsiteY157" fmla="*/ 176084 h 4939827"/>
              <a:gd name="connsiteX158" fmla="*/ 5921577 w 12192000"/>
              <a:gd name="connsiteY158" fmla="*/ 169858 h 4939827"/>
              <a:gd name="connsiteX159" fmla="*/ 5983240 w 12192000"/>
              <a:gd name="connsiteY159" fmla="*/ 152755 h 4939827"/>
              <a:gd name="connsiteX160" fmla="*/ 6152287 w 12192000"/>
              <a:gd name="connsiteY160" fmla="*/ 116736 h 4939827"/>
              <a:gd name="connsiteX161" fmla="*/ 6415830 w 12192000"/>
              <a:gd name="connsiteY161" fmla="*/ 136006 h 4939827"/>
              <a:gd name="connsiteX162" fmla="*/ 6756965 w 12192000"/>
              <a:gd name="connsiteY162" fmla="*/ 57636 h 4939827"/>
              <a:gd name="connsiteX163" fmla="*/ 6819400 w 12192000"/>
              <a:gd name="connsiteY163" fmla="*/ 30742 h 4939827"/>
              <a:gd name="connsiteX164" fmla="*/ 6986370 w 12192000"/>
              <a:gd name="connsiteY164" fmla="*/ 12659 h 4939827"/>
              <a:gd name="connsiteX165" fmla="*/ 6989536 w 12192000"/>
              <a:gd name="connsiteY165" fmla="*/ 14528 h 4939827"/>
              <a:gd name="connsiteX166" fmla="*/ 7015933 w 12192000"/>
              <a:gd name="connsiteY166" fmla="*/ 9653 h 4939827"/>
              <a:gd name="connsiteX167" fmla="*/ 7020592 w 12192000"/>
              <a:gd name="connsiteY167" fmla="*/ 1651 h 4939827"/>
              <a:gd name="connsiteX168" fmla="*/ 7025905 w 12192000"/>
              <a:gd name="connsiteY16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103677 w 12192000"/>
              <a:gd name="connsiteY116" fmla="*/ 209527 h 4939827"/>
              <a:gd name="connsiteX117" fmla="*/ 3126759 w 12192000"/>
              <a:gd name="connsiteY117" fmla="*/ 211226 h 4939827"/>
              <a:gd name="connsiteX118" fmla="*/ 3164020 w 12192000"/>
              <a:gd name="connsiteY118" fmla="*/ 212779 h 4939827"/>
              <a:gd name="connsiteX119" fmla="*/ 3285019 w 12192000"/>
              <a:gd name="connsiteY119" fmla="*/ 220535 h 4939827"/>
              <a:gd name="connsiteX120" fmla="*/ 3365154 w 12192000"/>
              <a:gd name="connsiteY120" fmla="*/ 226416 h 4939827"/>
              <a:gd name="connsiteX121" fmla="*/ 3367507 w 12192000"/>
              <a:gd name="connsiteY121" fmla="*/ 225416 h 4939827"/>
              <a:gd name="connsiteX122" fmla="*/ 3387567 w 12192000"/>
              <a:gd name="connsiteY122" fmla="*/ 227103 h 4939827"/>
              <a:gd name="connsiteX123" fmla="*/ 3498001 w 12192000"/>
              <a:gd name="connsiteY123" fmla="*/ 231941 h 4939827"/>
              <a:gd name="connsiteX124" fmla="*/ 3561557 w 12192000"/>
              <a:gd name="connsiteY124" fmla="*/ 228095 h 4939827"/>
              <a:gd name="connsiteX125" fmla="*/ 3611920 w 12192000"/>
              <a:gd name="connsiteY125" fmla="*/ 218094 h 4939827"/>
              <a:gd name="connsiteX126" fmla="*/ 3620528 w 12192000"/>
              <a:gd name="connsiteY126" fmla="*/ 218788 h 4939827"/>
              <a:gd name="connsiteX127" fmla="*/ 3620766 w 12192000"/>
              <a:gd name="connsiteY127" fmla="*/ 218511 h 4939827"/>
              <a:gd name="connsiteX128" fmla="*/ 3629977 w 12192000"/>
              <a:gd name="connsiteY128" fmla="*/ 218664 h 4939827"/>
              <a:gd name="connsiteX129" fmla="*/ 3636217 w 12192000"/>
              <a:gd name="connsiteY129" fmla="*/ 220048 h 4939827"/>
              <a:gd name="connsiteX130" fmla="*/ 3709484 w 12192000"/>
              <a:gd name="connsiteY130" fmla="*/ 186927 h 4939827"/>
              <a:gd name="connsiteX131" fmla="*/ 3761342 w 12192000"/>
              <a:gd name="connsiteY131" fmla="*/ 177474 h 4939827"/>
              <a:gd name="connsiteX132" fmla="*/ 3799748 w 12192000"/>
              <a:gd name="connsiteY132" fmla="*/ 167154 h 4939827"/>
              <a:gd name="connsiteX133" fmla="*/ 3922756 w 12192000"/>
              <a:gd name="connsiteY133" fmla="*/ 194044 h 4939827"/>
              <a:gd name="connsiteX134" fmla="*/ 4028476 w 12192000"/>
              <a:gd name="connsiteY134" fmla="*/ 223679 h 4939827"/>
              <a:gd name="connsiteX135" fmla="*/ 4191582 w 12192000"/>
              <a:gd name="connsiteY135" fmla="*/ 238952 h 4939827"/>
              <a:gd name="connsiteX136" fmla="*/ 4251024 w 12192000"/>
              <a:gd name="connsiteY136" fmla="*/ 240874 h 4939827"/>
              <a:gd name="connsiteX137" fmla="*/ 4355275 w 12192000"/>
              <a:gd name="connsiteY137" fmla="*/ 260205 h 4939827"/>
              <a:gd name="connsiteX138" fmla="*/ 4423807 w 12192000"/>
              <a:gd name="connsiteY138" fmla="*/ 270366 h 4939827"/>
              <a:gd name="connsiteX139" fmla="*/ 4558432 w 12192000"/>
              <a:gd name="connsiteY139" fmla="*/ 269194 h 4939827"/>
              <a:gd name="connsiteX140" fmla="*/ 4635061 w 12192000"/>
              <a:gd name="connsiteY140" fmla="*/ 280682 h 4939827"/>
              <a:gd name="connsiteX141" fmla="*/ 4807427 w 12192000"/>
              <a:gd name="connsiteY141" fmla="*/ 276835 h 4939827"/>
              <a:gd name="connsiteX142" fmla="*/ 5028933 w 12192000"/>
              <a:gd name="connsiteY142" fmla="*/ 183887 h 4939827"/>
              <a:gd name="connsiteX143" fmla="*/ 5093642 w 12192000"/>
              <a:gd name="connsiteY143" fmla="*/ 177214 h 4939827"/>
              <a:gd name="connsiteX144" fmla="*/ 5102642 w 12192000"/>
              <a:gd name="connsiteY144" fmla="*/ 186816 h 4939827"/>
              <a:gd name="connsiteX145" fmla="*/ 5193590 w 12192000"/>
              <a:gd name="connsiteY145" fmla="*/ 156458 h 4939827"/>
              <a:gd name="connsiteX146" fmla="*/ 5323922 w 12192000"/>
              <a:gd name="connsiteY146" fmla="*/ 146332 h 4939827"/>
              <a:gd name="connsiteX147" fmla="*/ 5421860 w 12192000"/>
              <a:gd name="connsiteY147" fmla="*/ 167298 h 4939827"/>
              <a:gd name="connsiteX148" fmla="*/ 5476948 w 12192000"/>
              <a:gd name="connsiteY148" fmla="*/ 173249 h 4939827"/>
              <a:gd name="connsiteX149" fmla="*/ 5516842 w 12192000"/>
              <a:gd name="connsiteY149" fmla="*/ 184018 h 4939827"/>
              <a:gd name="connsiteX150" fmla="*/ 5619415 w 12192000"/>
              <a:gd name="connsiteY150" fmla="*/ 176781 h 4939827"/>
              <a:gd name="connsiteX151" fmla="*/ 5789867 w 12192000"/>
              <a:gd name="connsiteY151" fmla="*/ 150304 h 4939827"/>
              <a:gd name="connsiteX152" fmla="*/ 5825953 w 12192000"/>
              <a:gd name="connsiteY152" fmla="*/ 147907 h 4939827"/>
              <a:gd name="connsiteX153" fmla="*/ 5856168 w 12192000"/>
              <a:gd name="connsiteY153" fmla="*/ 158719 h 4939827"/>
              <a:gd name="connsiteX154" fmla="*/ 5862476 w 12192000"/>
              <a:gd name="connsiteY154" fmla="*/ 172447 h 4939827"/>
              <a:gd name="connsiteX155" fmla="*/ 5882195 w 12192000"/>
              <a:gd name="connsiteY155" fmla="*/ 173195 h 4939827"/>
              <a:gd name="connsiteX156" fmla="*/ 5887271 w 12192000"/>
              <a:gd name="connsiteY156" fmla="*/ 176084 h 4939827"/>
              <a:gd name="connsiteX157" fmla="*/ 5921577 w 12192000"/>
              <a:gd name="connsiteY157" fmla="*/ 169858 h 4939827"/>
              <a:gd name="connsiteX158" fmla="*/ 5983240 w 12192000"/>
              <a:gd name="connsiteY158" fmla="*/ 152755 h 4939827"/>
              <a:gd name="connsiteX159" fmla="*/ 6152287 w 12192000"/>
              <a:gd name="connsiteY159" fmla="*/ 116736 h 4939827"/>
              <a:gd name="connsiteX160" fmla="*/ 6415830 w 12192000"/>
              <a:gd name="connsiteY160" fmla="*/ 136006 h 4939827"/>
              <a:gd name="connsiteX161" fmla="*/ 6756965 w 12192000"/>
              <a:gd name="connsiteY161" fmla="*/ 57636 h 4939827"/>
              <a:gd name="connsiteX162" fmla="*/ 6819400 w 12192000"/>
              <a:gd name="connsiteY162" fmla="*/ 30742 h 4939827"/>
              <a:gd name="connsiteX163" fmla="*/ 6986370 w 12192000"/>
              <a:gd name="connsiteY163" fmla="*/ 12659 h 4939827"/>
              <a:gd name="connsiteX164" fmla="*/ 6989536 w 12192000"/>
              <a:gd name="connsiteY164" fmla="*/ 14528 h 4939827"/>
              <a:gd name="connsiteX165" fmla="*/ 7015933 w 12192000"/>
              <a:gd name="connsiteY165" fmla="*/ 9653 h 4939827"/>
              <a:gd name="connsiteX166" fmla="*/ 7020592 w 12192000"/>
              <a:gd name="connsiteY166" fmla="*/ 1651 h 4939827"/>
              <a:gd name="connsiteX167" fmla="*/ 7025905 w 12192000"/>
              <a:gd name="connsiteY16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30844 w 12192000"/>
              <a:gd name="connsiteY115" fmla="*/ 225861 h 4939827"/>
              <a:gd name="connsiteX116" fmla="*/ 3103677 w 12192000"/>
              <a:gd name="connsiteY116" fmla="*/ 209527 h 4939827"/>
              <a:gd name="connsiteX117" fmla="*/ 3126759 w 12192000"/>
              <a:gd name="connsiteY117" fmla="*/ 211226 h 4939827"/>
              <a:gd name="connsiteX118" fmla="*/ 3164020 w 12192000"/>
              <a:gd name="connsiteY118" fmla="*/ 212779 h 4939827"/>
              <a:gd name="connsiteX119" fmla="*/ 3285019 w 12192000"/>
              <a:gd name="connsiteY119" fmla="*/ 220535 h 4939827"/>
              <a:gd name="connsiteX120" fmla="*/ 3365154 w 12192000"/>
              <a:gd name="connsiteY120" fmla="*/ 226416 h 4939827"/>
              <a:gd name="connsiteX121" fmla="*/ 3367507 w 12192000"/>
              <a:gd name="connsiteY121" fmla="*/ 225416 h 4939827"/>
              <a:gd name="connsiteX122" fmla="*/ 3387567 w 12192000"/>
              <a:gd name="connsiteY122" fmla="*/ 227103 h 4939827"/>
              <a:gd name="connsiteX123" fmla="*/ 3498001 w 12192000"/>
              <a:gd name="connsiteY123" fmla="*/ 231941 h 4939827"/>
              <a:gd name="connsiteX124" fmla="*/ 3561557 w 12192000"/>
              <a:gd name="connsiteY124" fmla="*/ 228095 h 4939827"/>
              <a:gd name="connsiteX125" fmla="*/ 3611920 w 12192000"/>
              <a:gd name="connsiteY125" fmla="*/ 218094 h 4939827"/>
              <a:gd name="connsiteX126" fmla="*/ 3620528 w 12192000"/>
              <a:gd name="connsiteY126" fmla="*/ 218788 h 4939827"/>
              <a:gd name="connsiteX127" fmla="*/ 3620766 w 12192000"/>
              <a:gd name="connsiteY127" fmla="*/ 218511 h 4939827"/>
              <a:gd name="connsiteX128" fmla="*/ 3629977 w 12192000"/>
              <a:gd name="connsiteY128" fmla="*/ 218664 h 4939827"/>
              <a:gd name="connsiteX129" fmla="*/ 3636217 w 12192000"/>
              <a:gd name="connsiteY129" fmla="*/ 220048 h 4939827"/>
              <a:gd name="connsiteX130" fmla="*/ 3709484 w 12192000"/>
              <a:gd name="connsiteY130" fmla="*/ 186927 h 4939827"/>
              <a:gd name="connsiteX131" fmla="*/ 3761342 w 12192000"/>
              <a:gd name="connsiteY131" fmla="*/ 177474 h 4939827"/>
              <a:gd name="connsiteX132" fmla="*/ 3799748 w 12192000"/>
              <a:gd name="connsiteY132" fmla="*/ 167154 h 4939827"/>
              <a:gd name="connsiteX133" fmla="*/ 3922756 w 12192000"/>
              <a:gd name="connsiteY133" fmla="*/ 194044 h 4939827"/>
              <a:gd name="connsiteX134" fmla="*/ 4028476 w 12192000"/>
              <a:gd name="connsiteY134" fmla="*/ 223679 h 4939827"/>
              <a:gd name="connsiteX135" fmla="*/ 4191582 w 12192000"/>
              <a:gd name="connsiteY135" fmla="*/ 238952 h 4939827"/>
              <a:gd name="connsiteX136" fmla="*/ 4251024 w 12192000"/>
              <a:gd name="connsiteY136" fmla="*/ 240874 h 4939827"/>
              <a:gd name="connsiteX137" fmla="*/ 4355275 w 12192000"/>
              <a:gd name="connsiteY137" fmla="*/ 260205 h 4939827"/>
              <a:gd name="connsiteX138" fmla="*/ 4423807 w 12192000"/>
              <a:gd name="connsiteY138" fmla="*/ 270366 h 4939827"/>
              <a:gd name="connsiteX139" fmla="*/ 4558432 w 12192000"/>
              <a:gd name="connsiteY139" fmla="*/ 269194 h 4939827"/>
              <a:gd name="connsiteX140" fmla="*/ 4635061 w 12192000"/>
              <a:gd name="connsiteY140" fmla="*/ 280682 h 4939827"/>
              <a:gd name="connsiteX141" fmla="*/ 4807427 w 12192000"/>
              <a:gd name="connsiteY141" fmla="*/ 276835 h 4939827"/>
              <a:gd name="connsiteX142" fmla="*/ 5028933 w 12192000"/>
              <a:gd name="connsiteY142" fmla="*/ 183887 h 4939827"/>
              <a:gd name="connsiteX143" fmla="*/ 5093642 w 12192000"/>
              <a:gd name="connsiteY143" fmla="*/ 177214 h 4939827"/>
              <a:gd name="connsiteX144" fmla="*/ 5102642 w 12192000"/>
              <a:gd name="connsiteY144" fmla="*/ 186816 h 4939827"/>
              <a:gd name="connsiteX145" fmla="*/ 5193590 w 12192000"/>
              <a:gd name="connsiteY145" fmla="*/ 156458 h 4939827"/>
              <a:gd name="connsiteX146" fmla="*/ 5323922 w 12192000"/>
              <a:gd name="connsiteY146" fmla="*/ 146332 h 4939827"/>
              <a:gd name="connsiteX147" fmla="*/ 5421860 w 12192000"/>
              <a:gd name="connsiteY147" fmla="*/ 167298 h 4939827"/>
              <a:gd name="connsiteX148" fmla="*/ 5476948 w 12192000"/>
              <a:gd name="connsiteY148" fmla="*/ 173249 h 4939827"/>
              <a:gd name="connsiteX149" fmla="*/ 5516842 w 12192000"/>
              <a:gd name="connsiteY149" fmla="*/ 184018 h 4939827"/>
              <a:gd name="connsiteX150" fmla="*/ 5619415 w 12192000"/>
              <a:gd name="connsiteY150" fmla="*/ 176781 h 4939827"/>
              <a:gd name="connsiteX151" fmla="*/ 5789867 w 12192000"/>
              <a:gd name="connsiteY151" fmla="*/ 150304 h 4939827"/>
              <a:gd name="connsiteX152" fmla="*/ 5825953 w 12192000"/>
              <a:gd name="connsiteY152" fmla="*/ 147907 h 4939827"/>
              <a:gd name="connsiteX153" fmla="*/ 5856168 w 12192000"/>
              <a:gd name="connsiteY153" fmla="*/ 158719 h 4939827"/>
              <a:gd name="connsiteX154" fmla="*/ 5862476 w 12192000"/>
              <a:gd name="connsiteY154" fmla="*/ 172447 h 4939827"/>
              <a:gd name="connsiteX155" fmla="*/ 5882195 w 12192000"/>
              <a:gd name="connsiteY155" fmla="*/ 173195 h 4939827"/>
              <a:gd name="connsiteX156" fmla="*/ 5887271 w 12192000"/>
              <a:gd name="connsiteY156" fmla="*/ 176084 h 4939827"/>
              <a:gd name="connsiteX157" fmla="*/ 5921577 w 12192000"/>
              <a:gd name="connsiteY157" fmla="*/ 169858 h 4939827"/>
              <a:gd name="connsiteX158" fmla="*/ 5983240 w 12192000"/>
              <a:gd name="connsiteY158" fmla="*/ 152755 h 4939827"/>
              <a:gd name="connsiteX159" fmla="*/ 6152287 w 12192000"/>
              <a:gd name="connsiteY159" fmla="*/ 116736 h 4939827"/>
              <a:gd name="connsiteX160" fmla="*/ 6415830 w 12192000"/>
              <a:gd name="connsiteY160" fmla="*/ 136006 h 4939827"/>
              <a:gd name="connsiteX161" fmla="*/ 6756965 w 12192000"/>
              <a:gd name="connsiteY161" fmla="*/ 57636 h 4939827"/>
              <a:gd name="connsiteX162" fmla="*/ 6819400 w 12192000"/>
              <a:gd name="connsiteY162" fmla="*/ 30742 h 4939827"/>
              <a:gd name="connsiteX163" fmla="*/ 6986370 w 12192000"/>
              <a:gd name="connsiteY163" fmla="*/ 12659 h 4939827"/>
              <a:gd name="connsiteX164" fmla="*/ 6989536 w 12192000"/>
              <a:gd name="connsiteY164" fmla="*/ 14528 h 4939827"/>
              <a:gd name="connsiteX165" fmla="*/ 7015933 w 12192000"/>
              <a:gd name="connsiteY165" fmla="*/ 9653 h 4939827"/>
              <a:gd name="connsiteX166" fmla="*/ 7020592 w 12192000"/>
              <a:gd name="connsiteY166" fmla="*/ 1651 h 4939827"/>
              <a:gd name="connsiteX167" fmla="*/ 7025905 w 12192000"/>
              <a:gd name="connsiteY16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3030844 w 12192000"/>
              <a:gd name="connsiteY114" fmla="*/ 225861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87089 w 12192000"/>
              <a:gd name="connsiteY55" fmla="*/ 303891 h 4939827"/>
              <a:gd name="connsiteX56" fmla="*/ 9371484 w 12192000"/>
              <a:gd name="connsiteY56" fmla="*/ 329634 h 4939827"/>
              <a:gd name="connsiteX57" fmla="*/ 9404829 w 12192000"/>
              <a:gd name="connsiteY57" fmla="*/ 339038 h 4939827"/>
              <a:gd name="connsiteX58" fmla="*/ 9427021 w 12192000"/>
              <a:gd name="connsiteY58" fmla="*/ 358784 h 4939827"/>
              <a:gd name="connsiteX59" fmla="*/ 9670844 w 12192000"/>
              <a:gd name="connsiteY59" fmla="*/ 405128 h 4939827"/>
              <a:gd name="connsiteX60" fmla="*/ 9816083 w 12192000"/>
              <a:gd name="connsiteY60" fmla="*/ 416573 h 4939827"/>
              <a:gd name="connsiteX61" fmla="*/ 9936741 w 12192000"/>
              <a:gd name="connsiteY61" fmla="*/ 437044 h 4939827"/>
              <a:gd name="connsiteX62" fmla="*/ 10050093 w 12192000"/>
              <a:gd name="connsiteY62" fmla="*/ 443783 h 4939827"/>
              <a:gd name="connsiteX63" fmla="*/ 10130090 w 12192000"/>
              <a:gd name="connsiteY63" fmla="*/ 459520 h 4939827"/>
              <a:gd name="connsiteX64" fmla="*/ 10173456 w 12192000"/>
              <a:gd name="connsiteY64" fmla="*/ 457749 h 4939827"/>
              <a:gd name="connsiteX65" fmla="*/ 10218232 w 12192000"/>
              <a:gd name="connsiteY65" fmla="*/ 459820 h 4939827"/>
              <a:gd name="connsiteX66" fmla="*/ 10354176 w 12192000"/>
              <a:gd name="connsiteY66" fmla="*/ 471377 h 4939827"/>
              <a:gd name="connsiteX67" fmla="*/ 10430681 w 12192000"/>
              <a:gd name="connsiteY67" fmla="*/ 481226 h 4939827"/>
              <a:gd name="connsiteX68" fmla="*/ 10478169 w 12192000"/>
              <a:gd name="connsiteY68" fmla="*/ 481774 h 4939827"/>
              <a:gd name="connsiteX69" fmla="*/ 10540907 w 12192000"/>
              <a:gd name="connsiteY69" fmla="*/ 485607 h 4939827"/>
              <a:gd name="connsiteX70" fmla="*/ 10614941 w 12192000"/>
              <a:gd name="connsiteY70" fmla="*/ 487592 h 4939827"/>
              <a:gd name="connsiteX71" fmla="*/ 10674098 w 12192000"/>
              <a:gd name="connsiteY71" fmla="*/ 521656 h 4939827"/>
              <a:gd name="connsiteX72" fmla="*/ 10874834 w 12192000"/>
              <a:gd name="connsiteY72" fmla="*/ 574867 h 4939827"/>
              <a:gd name="connsiteX73" fmla="*/ 10944981 w 12192000"/>
              <a:gd name="connsiteY73" fmla="*/ 615042 h 4939827"/>
              <a:gd name="connsiteX74" fmla="*/ 11006376 w 12192000"/>
              <a:gd name="connsiteY74" fmla="*/ 645957 h 4939827"/>
              <a:gd name="connsiteX75" fmla="*/ 11076308 w 12192000"/>
              <a:gd name="connsiteY75" fmla="*/ 675698 h 4939827"/>
              <a:gd name="connsiteX76" fmla="*/ 11148789 w 12192000"/>
              <a:gd name="connsiteY76" fmla="*/ 685041 h 4939827"/>
              <a:gd name="connsiteX77" fmla="*/ 11249129 w 12192000"/>
              <a:gd name="connsiteY77" fmla="*/ 684218 h 4939827"/>
              <a:gd name="connsiteX78" fmla="*/ 11299915 w 12192000"/>
              <a:gd name="connsiteY78" fmla="*/ 692177 h 4939827"/>
              <a:gd name="connsiteX79" fmla="*/ 11386973 w 12192000"/>
              <a:gd name="connsiteY79" fmla="*/ 708209 h 4939827"/>
              <a:gd name="connsiteX80" fmla="*/ 11500105 w 12192000"/>
              <a:gd name="connsiteY80" fmla="*/ 735014 h 4939827"/>
              <a:gd name="connsiteX81" fmla="*/ 11621735 w 12192000"/>
              <a:gd name="connsiteY81" fmla="*/ 789584 h 4939827"/>
              <a:gd name="connsiteX82" fmla="*/ 11691200 w 12192000"/>
              <a:gd name="connsiteY82" fmla="*/ 867902 h 4939827"/>
              <a:gd name="connsiteX83" fmla="*/ 11819427 w 12192000"/>
              <a:gd name="connsiteY83" fmla="*/ 911634 h 4939827"/>
              <a:gd name="connsiteX84" fmla="*/ 11969720 w 12192000"/>
              <a:gd name="connsiteY84" fmla="*/ 964737 h 4939827"/>
              <a:gd name="connsiteX85" fmla="*/ 12055766 w 12192000"/>
              <a:gd name="connsiteY85" fmla="*/ 991268 h 4939827"/>
              <a:gd name="connsiteX86" fmla="*/ 12171539 w 12192000"/>
              <a:gd name="connsiteY86" fmla="*/ 995427 h 4939827"/>
              <a:gd name="connsiteX87" fmla="*/ 12187831 w 12192000"/>
              <a:gd name="connsiteY87" fmla="*/ 996580 h 4939827"/>
              <a:gd name="connsiteX88" fmla="*/ 12192000 w 12192000"/>
              <a:gd name="connsiteY88" fmla="*/ 996726 h 4939827"/>
              <a:gd name="connsiteX89" fmla="*/ 12192000 w 12192000"/>
              <a:gd name="connsiteY89" fmla="*/ 4939827 h 4939827"/>
              <a:gd name="connsiteX90" fmla="*/ 0 w 12192000"/>
              <a:gd name="connsiteY90" fmla="*/ 4939827 h 4939827"/>
              <a:gd name="connsiteX91" fmla="*/ 0 w 12192000"/>
              <a:gd name="connsiteY91" fmla="*/ 512043 h 4939827"/>
              <a:gd name="connsiteX92" fmla="*/ 7381 w 12192000"/>
              <a:gd name="connsiteY92" fmla="*/ 512580 h 4939827"/>
              <a:gd name="connsiteX93" fmla="*/ 100029 w 12192000"/>
              <a:gd name="connsiteY93" fmla="*/ 504758 h 4939827"/>
              <a:gd name="connsiteX94" fmla="*/ 155244 w 12192000"/>
              <a:gd name="connsiteY94" fmla="*/ 525130 h 4939827"/>
              <a:gd name="connsiteX95" fmla="*/ 254366 w 12192000"/>
              <a:gd name="connsiteY95" fmla="*/ 534449 h 4939827"/>
              <a:gd name="connsiteX96" fmla="*/ 447292 w 12192000"/>
              <a:gd name="connsiteY96" fmla="*/ 542725 h 4939827"/>
              <a:gd name="connsiteX97" fmla="*/ 628105 w 12192000"/>
              <a:gd name="connsiteY97" fmla="*/ 547853 h 4939827"/>
              <a:gd name="connsiteX98" fmla="*/ 783146 w 12192000"/>
              <a:gd name="connsiteY98" fmla="*/ 591799 h 4939827"/>
              <a:gd name="connsiteX99" fmla="*/ 1043676 w 12192000"/>
              <a:gd name="connsiteY99" fmla="*/ 591887 h 4939827"/>
              <a:gd name="connsiteX100" fmla="*/ 1281816 w 12192000"/>
              <a:gd name="connsiteY100" fmla="*/ 520946 h 4939827"/>
              <a:gd name="connsiteX101" fmla="*/ 1486347 w 12192000"/>
              <a:gd name="connsiteY101" fmla="*/ 487310 h 4939827"/>
              <a:gd name="connsiteX102" fmla="*/ 1568079 w 12192000"/>
              <a:gd name="connsiteY102" fmla="*/ 462531 h 4939827"/>
              <a:gd name="connsiteX103" fmla="*/ 1622516 w 12192000"/>
              <a:gd name="connsiteY103" fmla="*/ 466058 h 4939827"/>
              <a:gd name="connsiteX104" fmla="*/ 1655457 w 12192000"/>
              <a:gd name="connsiteY104" fmla="*/ 465359 h 4939827"/>
              <a:gd name="connsiteX105" fmla="*/ 1717454 w 12192000"/>
              <a:gd name="connsiteY105" fmla="*/ 417203 h 4939827"/>
              <a:gd name="connsiteX106" fmla="*/ 1913794 w 12192000"/>
              <a:gd name="connsiteY106" fmla="*/ 365255 h 4939827"/>
              <a:gd name="connsiteX107" fmla="*/ 2129762 w 12192000"/>
              <a:gd name="connsiteY107" fmla="*/ 367832 h 4939827"/>
              <a:gd name="connsiteX108" fmla="*/ 2376970 w 12192000"/>
              <a:gd name="connsiteY108" fmla="*/ 350129 h 4939827"/>
              <a:gd name="connsiteX109" fmla="*/ 2480155 w 12192000"/>
              <a:gd name="connsiteY109" fmla="*/ 359227 h 4939827"/>
              <a:gd name="connsiteX110" fmla="*/ 2586782 w 12192000"/>
              <a:gd name="connsiteY110" fmla="*/ 339352 h 4939827"/>
              <a:gd name="connsiteX111" fmla="*/ 2679617 w 12192000"/>
              <a:gd name="connsiteY111" fmla="*/ 305383 h 4939827"/>
              <a:gd name="connsiteX112" fmla="*/ 2788947 w 12192000"/>
              <a:gd name="connsiteY112" fmla="*/ 250375 h 4939827"/>
              <a:gd name="connsiteX113" fmla="*/ 2965530 w 12192000"/>
              <a:gd name="connsiteY113" fmla="*/ 245958 h 4939827"/>
              <a:gd name="connsiteX114" fmla="*/ 3103677 w 12192000"/>
              <a:gd name="connsiteY114" fmla="*/ 209527 h 4939827"/>
              <a:gd name="connsiteX115" fmla="*/ 3126759 w 12192000"/>
              <a:gd name="connsiteY115" fmla="*/ 211226 h 4939827"/>
              <a:gd name="connsiteX116" fmla="*/ 3164020 w 12192000"/>
              <a:gd name="connsiteY116" fmla="*/ 212779 h 4939827"/>
              <a:gd name="connsiteX117" fmla="*/ 3285019 w 12192000"/>
              <a:gd name="connsiteY117" fmla="*/ 220535 h 4939827"/>
              <a:gd name="connsiteX118" fmla="*/ 3365154 w 12192000"/>
              <a:gd name="connsiteY118" fmla="*/ 226416 h 4939827"/>
              <a:gd name="connsiteX119" fmla="*/ 3367507 w 12192000"/>
              <a:gd name="connsiteY119" fmla="*/ 225416 h 4939827"/>
              <a:gd name="connsiteX120" fmla="*/ 3387567 w 12192000"/>
              <a:gd name="connsiteY120" fmla="*/ 227103 h 4939827"/>
              <a:gd name="connsiteX121" fmla="*/ 3498001 w 12192000"/>
              <a:gd name="connsiteY121" fmla="*/ 231941 h 4939827"/>
              <a:gd name="connsiteX122" fmla="*/ 3561557 w 12192000"/>
              <a:gd name="connsiteY122" fmla="*/ 228095 h 4939827"/>
              <a:gd name="connsiteX123" fmla="*/ 3611920 w 12192000"/>
              <a:gd name="connsiteY123" fmla="*/ 218094 h 4939827"/>
              <a:gd name="connsiteX124" fmla="*/ 3620528 w 12192000"/>
              <a:gd name="connsiteY124" fmla="*/ 218788 h 4939827"/>
              <a:gd name="connsiteX125" fmla="*/ 3620766 w 12192000"/>
              <a:gd name="connsiteY125" fmla="*/ 218511 h 4939827"/>
              <a:gd name="connsiteX126" fmla="*/ 3629977 w 12192000"/>
              <a:gd name="connsiteY126" fmla="*/ 218664 h 4939827"/>
              <a:gd name="connsiteX127" fmla="*/ 3636217 w 12192000"/>
              <a:gd name="connsiteY127" fmla="*/ 220048 h 4939827"/>
              <a:gd name="connsiteX128" fmla="*/ 3709484 w 12192000"/>
              <a:gd name="connsiteY128" fmla="*/ 186927 h 4939827"/>
              <a:gd name="connsiteX129" fmla="*/ 3761342 w 12192000"/>
              <a:gd name="connsiteY129" fmla="*/ 177474 h 4939827"/>
              <a:gd name="connsiteX130" fmla="*/ 3799748 w 12192000"/>
              <a:gd name="connsiteY130" fmla="*/ 167154 h 4939827"/>
              <a:gd name="connsiteX131" fmla="*/ 3922756 w 12192000"/>
              <a:gd name="connsiteY131" fmla="*/ 194044 h 4939827"/>
              <a:gd name="connsiteX132" fmla="*/ 4028476 w 12192000"/>
              <a:gd name="connsiteY132" fmla="*/ 223679 h 4939827"/>
              <a:gd name="connsiteX133" fmla="*/ 4191582 w 12192000"/>
              <a:gd name="connsiteY133" fmla="*/ 238952 h 4939827"/>
              <a:gd name="connsiteX134" fmla="*/ 4251024 w 12192000"/>
              <a:gd name="connsiteY134" fmla="*/ 240874 h 4939827"/>
              <a:gd name="connsiteX135" fmla="*/ 4355275 w 12192000"/>
              <a:gd name="connsiteY135" fmla="*/ 260205 h 4939827"/>
              <a:gd name="connsiteX136" fmla="*/ 4423807 w 12192000"/>
              <a:gd name="connsiteY136" fmla="*/ 270366 h 4939827"/>
              <a:gd name="connsiteX137" fmla="*/ 4558432 w 12192000"/>
              <a:gd name="connsiteY137" fmla="*/ 269194 h 4939827"/>
              <a:gd name="connsiteX138" fmla="*/ 4635061 w 12192000"/>
              <a:gd name="connsiteY138" fmla="*/ 280682 h 4939827"/>
              <a:gd name="connsiteX139" fmla="*/ 4807427 w 12192000"/>
              <a:gd name="connsiteY139" fmla="*/ 276835 h 4939827"/>
              <a:gd name="connsiteX140" fmla="*/ 5028933 w 12192000"/>
              <a:gd name="connsiteY140" fmla="*/ 183887 h 4939827"/>
              <a:gd name="connsiteX141" fmla="*/ 5093642 w 12192000"/>
              <a:gd name="connsiteY141" fmla="*/ 177214 h 4939827"/>
              <a:gd name="connsiteX142" fmla="*/ 5102642 w 12192000"/>
              <a:gd name="connsiteY142" fmla="*/ 186816 h 4939827"/>
              <a:gd name="connsiteX143" fmla="*/ 5193590 w 12192000"/>
              <a:gd name="connsiteY143" fmla="*/ 156458 h 4939827"/>
              <a:gd name="connsiteX144" fmla="*/ 5323922 w 12192000"/>
              <a:gd name="connsiteY144" fmla="*/ 146332 h 4939827"/>
              <a:gd name="connsiteX145" fmla="*/ 5421860 w 12192000"/>
              <a:gd name="connsiteY145" fmla="*/ 167298 h 4939827"/>
              <a:gd name="connsiteX146" fmla="*/ 5476948 w 12192000"/>
              <a:gd name="connsiteY146" fmla="*/ 173249 h 4939827"/>
              <a:gd name="connsiteX147" fmla="*/ 5516842 w 12192000"/>
              <a:gd name="connsiteY147" fmla="*/ 184018 h 4939827"/>
              <a:gd name="connsiteX148" fmla="*/ 5619415 w 12192000"/>
              <a:gd name="connsiteY148" fmla="*/ 176781 h 4939827"/>
              <a:gd name="connsiteX149" fmla="*/ 5789867 w 12192000"/>
              <a:gd name="connsiteY149" fmla="*/ 150304 h 4939827"/>
              <a:gd name="connsiteX150" fmla="*/ 5825953 w 12192000"/>
              <a:gd name="connsiteY150" fmla="*/ 147907 h 4939827"/>
              <a:gd name="connsiteX151" fmla="*/ 5856168 w 12192000"/>
              <a:gd name="connsiteY151" fmla="*/ 158719 h 4939827"/>
              <a:gd name="connsiteX152" fmla="*/ 5862476 w 12192000"/>
              <a:gd name="connsiteY152" fmla="*/ 172447 h 4939827"/>
              <a:gd name="connsiteX153" fmla="*/ 5882195 w 12192000"/>
              <a:gd name="connsiteY153" fmla="*/ 173195 h 4939827"/>
              <a:gd name="connsiteX154" fmla="*/ 5887271 w 12192000"/>
              <a:gd name="connsiteY154" fmla="*/ 176084 h 4939827"/>
              <a:gd name="connsiteX155" fmla="*/ 5921577 w 12192000"/>
              <a:gd name="connsiteY155" fmla="*/ 169858 h 4939827"/>
              <a:gd name="connsiteX156" fmla="*/ 5983240 w 12192000"/>
              <a:gd name="connsiteY156" fmla="*/ 152755 h 4939827"/>
              <a:gd name="connsiteX157" fmla="*/ 6152287 w 12192000"/>
              <a:gd name="connsiteY157" fmla="*/ 116736 h 4939827"/>
              <a:gd name="connsiteX158" fmla="*/ 6415830 w 12192000"/>
              <a:gd name="connsiteY158" fmla="*/ 136006 h 4939827"/>
              <a:gd name="connsiteX159" fmla="*/ 6756965 w 12192000"/>
              <a:gd name="connsiteY159" fmla="*/ 57636 h 4939827"/>
              <a:gd name="connsiteX160" fmla="*/ 6819400 w 12192000"/>
              <a:gd name="connsiteY160" fmla="*/ 30742 h 4939827"/>
              <a:gd name="connsiteX161" fmla="*/ 6986370 w 12192000"/>
              <a:gd name="connsiteY161" fmla="*/ 12659 h 4939827"/>
              <a:gd name="connsiteX162" fmla="*/ 6989536 w 12192000"/>
              <a:gd name="connsiteY162" fmla="*/ 14528 h 4939827"/>
              <a:gd name="connsiteX163" fmla="*/ 7015933 w 12192000"/>
              <a:gd name="connsiteY163" fmla="*/ 9653 h 4939827"/>
              <a:gd name="connsiteX164" fmla="*/ 7020592 w 12192000"/>
              <a:gd name="connsiteY164" fmla="*/ 1651 h 4939827"/>
              <a:gd name="connsiteX165" fmla="*/ 7025905 w 12192000"/>
              <a:gd name="connsiteY165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371484 w 12192000"/>
              <a:gd name="connsiteY55" fmla="*/ 329634 h 4939827"/>
              <a:gd name="connsiteX56" fmla="*/ 9404829 w 12192000"/>
              <a:gd name="connsiteY56" fmla="*/ 339038 h 4939827"/>
              <a:gd name="connsiteX57" fmla="*/ 9427021 w 12192000"/>
              <a:gd name="connsiteY57" fmla="*/ 358784 h 4939827"/>
              <a:gd name="connsiteX58" fmla="*/ 9670844 w 12192000"/>
              <a:gd name="connsiteY58" fmla="*/ 405128 h 4939827"/>
              <a:gd name="connsiteX59" fmla="*/ 9816083 w 12192000"/>
              <a:gd name="connsiteY59" fmla="*/ 416573 h 4939827"/>
              <a:gd name="connsiteX60" fmla="*/ 9936741 w 12192000"/>
              <a:gd name="connsiteY60" fmla="*/ 437044 h 4939827"/>
              <a:gd name="connsiteX61" fmla="*/ 10050093 w 12192000"/>
              <a:gd name="connsiteY61" fmla="*/ 443783 h 4939827"/>
              <a:gd name="connsiteX62" fmla="*/ 10130090 w 12192000"/>
              <a:gd name="connsiteY62" fmla="*/ 459520 h 4939827"/>
              <a:gd name="connsiteX63" fmla="*/ 10173456 w 12192000"/>
              <a:gd name="connsiteY63" fmla="*/ 457749 h 4939827"/>
              <a:gd name="connsiteX64" fmla="*/ 10218232 w 12192000"/>
              <a:gd name="connsiteY64" fmla="*/ 459820 h 4939827"/>
              <a:gd name="connsiteX65" fmla="*/ 10354176 w 12192000"/>
              <a:gd name="connsiteY65" fmla="*/ 471377 h 4939827"/>
              <a:gd name="connsiteX66" fmla="*/ 10430681 w 12192000"/>
              <a:gd name="connsiteY66" fmla="*/ 481226 h 4939827"/>
              <a:gd name="connsiteX67" fmla="*/ 10478169 w 12192000"/>
              <a:gd name="connsiteY67" fmla="*/ 481774 h 4939827"/>
              <a:gd name="connsiteX68" fmla="*/ 10540907 w 12192000"/>
              <a:gd name="connsiteY68" fmla="*/ 485607 h 4939827"/>
              <a:gd name="connsiteX69" fmla="*/ 10614941 w 12192000"/>
              <a:gd name="connsiteY69" fmla="*/ 487592 h 4939827"/>
              <a:gd name="connsiteX70" fmla="*/ 10674098 w 12192000"/>
              <a:gd name="connsiteY70" fmla="*/ 521656 h 4939827"/>
              <a:gd name="connsiteX71" fmla="*/ 10874834 w 12192000"/>
              <a:gd name="connsiteY71" fmla="*/ 574867 h 4939827"/>
              <a:gd name="connsiteX72" fmla="*/ 10944981 w 12192000"/>
              <a:gd name="connsiteY72" fmla="*/ 615042 h 4939827"/>
              <a:gd name="connsiteX73" fmla="*/ 11006376 w 12192000"/>
              <a:gd name="connsiteY73" fmla="*/ 645957 h 4939827"/>
              <a:gd name="connsiteX74" fmla="*/ 11076308 w 12192000"/>
              <a:gd name="connsiteY74" fmla="*/ 675698 h 4939827"/>
              <a:gd name="connsiteX75" fmla="*/ 11148789 w 12192000"/>
              <a:gd name="connsiteY75" fmla="*/ 685041 h 4939827"/>
              <a:gd name="connsiteX76" fmla="*/ 11249129 w 12192000"/>
              <a:gd name="connsiteY76" fmla="*/ 684218 h 4939827"/>
              <a:gd name="connsiteX77" fmla="*/ 11299915 w 12192000"/>
              <a:gd name="connsiteY77" fmla="*/ 692177 h 4939827"/>
              <a:gd name="connsiteX78" fmla="*/ 11386973 w 12192000"/>
              <a:gd name="connsiteY78" fmla="*/ 708209 h 4939827"/>
              <a:gd name="connsiteX79" fmla="*/ 11500105 w 12192000"/>
              <a:gd name="connsiteY79" fmla="*/ 735014 h 4939827"/>
              <a:gd name="connsiteX80" fmla="*/ 11621735 w 12192000"/>
              <a:gd name="connsiteY80" fmla="*/ 789584 h 4939827"/>
              <a:gd name="connsiteX81" fmla="*/ 11691200 w 12192000"/>
              <a:gd name="connsiteY81" fmla="*/ 867902 h 4939827"/>
              <a:gd name="connsiteX82" fmla="*/ 11819427 w 12192000"/>
              <a:gd name="connsiteY82" fmla="*/ 911634 h 4939827"/>
              <a:gd name="connsiteX83" fmla="*/ 11969720 w 12192000"/>
              <a:gd name="connsiteY83" fmla="*/ 964737 h 4939827"/>
              <a:gd name="connsiteX84" fmla="*/ 12055766 w 12192000"/>
              <a:gd name="connsiteY84" fmla="*/ 991268 h 4939827"/>
              <a:gd name="connsiteX85" fmla="*/ 12171539 w 12192000"/>
              <a:gd name="connsiteY85" fmla="*/ 995427 h 4939827"/>
              <a:gd name="connsiteX86" fmla="*/ 12187831 w 12192000"/>
              <a:gd name="connsiteY86" fmla="*/ 996580 h 4939827"/>
              <a:gd name="connsiteX87" fmla="*/ 12192000 w 12192000"/>
              <a:gd name="connsiteY87" fmla="*/ 996726 h 4939827"/>
              <a:gd name="connsiteX88" fmla="*/ 12192000 w 12192000"/>
              <a:gd name="connsiteY88" fmla="*/ 4939827 h 4939827"/>
              <a:gd name="connsiteX89" fmla="*/ 0 w 12192000"/>
              <a:gd name="connsiteY89" fmla="*/ 4939827 h 4939827"/>
              <a:gd name="connsiteX90" fmla="*/ 0 w 12192000"/>
              <a:gd name="connsiteY90" fmla="*/ 512043 h 4939827"/>
              <a:gd name="connsiteX91" fmla="*/ 7381 w 12192000"/>
              <a:gd name="connsiteY91" fmla="*/ 512580 h 4939827"/>
              <a:gd name="connsiteX92" fmla="*/ 100029 w 12192000"/>
              <a:gd name="connsiteY92" fmla="*/ 504758 h 4939827"/>
              <a:gd name="connsiteX93" fmla="*/ 155244 w 12192000"/>
              <a:gd name="connsiteY93" fmla="*/ 525130 h 4939827"/>
              <a:gd name="connsiteX94" fmla="*/ 254366 w 12192000"/>
              <a:gd name="connsiteY94" fmla="*/ 534449 h 4939827"/>
              <a:gd name="connsiteX95" fmla="*/ 447292 w 12192000"/>
              <a:gd name="connsiteY95" fmla="*/ 542725 h 4939827"/>
              <a:gd name="connsiteX96" fmla="*/ 628105 w 12192000"/>
              <a:gd name="connsiteY96" fmla="*/ 547853 h 4939827"/>
              <a:gd name="connsiteX97" fmla="*/ 783146 w 12192000"/>
              <a:gd name="connsiteY97" fmla="*/ 591799 h 4939827"/>
              <a:gd name="connsiteX98" fmla="*/ 1043676 w 12192000"/>
              <a:gd name="connsiteY98" fmla="*/ 591887 h 4939827"/>
              <a:gd name="connsiteX99" fmla="*/ 1281816 w 12192000"/>
              <a:gd name="connsiteY99" fmla="*/ 520946 h 4939827"/>
              <a:gd name="connsiteX100" fmla="*/ 1486347 w 12192000"/>
              <a:gd name="connsiteY100" fmla="*/ 487310 h 4939827"/>
              <a:gd name="connsiteX101" fmla="*/ 1568079 w 12192000"/>
              <a:gd name="connsiteY101" fmla="*/ 462531 h 4939827"/>
              <a:gd name="connsiteX102" fmla="*/ 1622516 w 12192000"/>
              <a:gd name="connsiteY102" fmla="*/ 466058 h 4939827"/>
              <a:gd name="connsiteX103" fmla="*/ 1655457 w 12192000"/>
              <a:gd name="connsiteY103" fmla="*/ 465359 h 4939827"/>
              <a:gd name="connsiteX104" fmla="*/ 1717454 w 12192000"/>
              <a:gd name="connsiteY104" fmla="*/ 417203 h 4939827"/>
              <a:gd name="connsiteX105" fmla="*/ 1913794 w 12192000"/>
              <a:gd name="connsiteY105" fmla="*/ 365255 h 4939827"/>
              <a:gd name="connsiteX106" fmla="*/ 2129762 w 12192000"/>
              <a:gd name="connsiteY106" fmla="*/ 367832 h 4939827"/>
              <a:gd name="connsiteX107" fmla="*/ 2376970 w 12192000"/>
              <a:gd name="connsiteY107" fmla="*/ 350129 h 4939827"/>
              <a:gd name="connsiteX108" fmla="*/ 2480155 w 12192000"/>
              <a:gd name="connsiteY108" fmla="*/ 359227 h 4939827"/>
              <a:gd name="connsiteX109" fmla="*/ 2586782 w 12192000"/>
              <a:gd name="connsiteY109" fmla="*/ 339352 h 4939827"/>
              <a:gd name="connsiteX110" fmla="*/ 2679617 w 12192000"/>
              <a:gd name="connsiteY110" fmla="*/ 305383 h 4939827"/>
              <a:gd name="connsiteX111" fmla="*/ 2788947 w 12192000"/>
              <a:gd name="connsiteY111" fmla="*/ 250375 h 4939827"/>
              <a:gd name="connsiteX112" fmla="*/ 2965530 w 12192000"/>
              <a:gd name="connsiteY112" fmla="*/ 245958 h 4939827"/>
              <a:gd name="connsiteX113" fmla="*/ 3103677 w 12192000"/>
              <a:gd name="connsiteY113" fmla="*/ 209527 h 4939827"/>
              <a:gd name="connsiteX114" fmla="*/ 3126759 w 12192000"/>
              <a:gd name="connsiteY114" fmla="*/ 211226 h 4939827"/>
              <a:gd name="connsiteX115" fmla="*/ 3164020 w 12192000"/>
              <a:gd name="connsiteY115" fmla="*/ 212779 h 4939827"/>
              <a:gd name="connsiteX116" fmla="*/ 3285019 w 12192000"/>
              <a:gd name="connsiteY116" fmla="*/ 220535 h 4939827"/>
              <a:gd name="connsiteX117" fmla="*/ 3365154 w 12192000"/>
              <a:gd name="connsiteY117" fmla="*/ 226416 h 4939827"/>
              <a:gd name="connsiteX118" fmla="*/ 3367507 w 12192000"/>
              <a:gd name="connsiteY118" fmla="*/ 225416 h 4939827"/>
              <a:gd name="connsiteX119" fmla="*/ 3387567 w 12192000"/>
              <a:gd name="connsiteY119" fmla="*/ 227103 h 4939827"/>
              <a:gd name="connsiteX120" fmla="*/ 3498001 w 12192000"/>
              <a:gd name="connsiteY120" fmla="*/ 231941 h 4939827"/>
              <a:gd name="connsiteX121" fmla="*/ 3561557 w 12192000"/>
              <a:gd name="connsiteY121" fmla="*/ 228095 h 4939827"/>
              <a:gd name="connsiteX122" fmla="*/ 3611920 w 12192000"/>
              <a:gd name="connsiteY122" fmla="*/ 218094 h 4939827"/>
              <a:gd name="connsiteX123" fmla="*/ 3620528 w 12192000"/>
              <a:gd name="connsiteY123" fmla="*/ 218788 h 4939827"/>
              <a:gd name="connsiteX124" fmla="*/ 3620766 w 12192000"/>
              <a:gd name="connsiteY124" fmla="*/ 218511 h 4939827"/>
              <a:gd name="connsiteX125" fmla="*/ 3629977 w 12192000"/>
              <a:gd name="connsiteY125" fmla="*/ 218664 h 4939827"/>
              <a:gd name="connsiteX126" fmla="*/ 3636217 w 12192000"/>
              <a:gd name="connsiteY126" fmla="*/ 220048 h 4939827"/>
              <a:gd name="connsiteX127" fmla="*/ 3709484 w 12192000"/>
              <a:gd name="connsiteY127" fmla="*/ 186927 h 4939827"/>
              <a:gd name="connsiteX128" fmla="*/ 3761342 w 12192000"/>
              <a:gd name="connsiteY128" fmla="*/ 177474 h 4939827"/>
              <a:gd name="connsiteX129" fmla="*/ 3799748 w 12192000"/>
              <a:gd name="connsiteY129" fmla="*/ 167154 h 4939827"/>
              <a:gd name="connsiteX130" fmla="*/ 3922756 w 12192000"/>
              <a:gd name="connsiteY130" fmla="*/ 194044 h 4939827"/>
              <a:gd name="connsiteX131" fmla="*/ 4028476 w 12192000"/>
              <a:gd name="connsiteY131" fmla="*/ 223679 h 4939827"/>
              <a:gd name="connsiteX132" fmla="*/ 4191582 w 12192000"/>
              <a:gd name="connsiteY132" fmla="*/ 238952 h 4939827"/>
              <a:gd name="connsiteX133" fmla="*/ 4251024 w 12192000"/>
              <a:gd name="connsiteY133" fmla="*/ 240874 h 4939827"/>
              <a:gd name="connsiteX134" fmla="*/ 4355275 w 12192000"/>
              <a:gd name="connsiteY134" fmla="*/ 260205 h 4939827"/>
              <a:gd name="connsiteX135" fmla="*/ 4423807 w 12192000"/>
              <a:gd name="connsiteY135" fmla="*/ 270366 h 4939827"/>
              <a:gd name="connsiteX136" fmla="*/ 4558432 w 12192000"/>
              <a:gd name="connsiteY136" fmla="*/ 269194 h 4939827"/>
              <a:gd name="connsiteX137" fmla="*/ 4635061 w 12192000"/>
              <a:gd name="connsiteY137" fmla="*/ 280682 h 4939827"/>
              <a:gd name="connsiteX138" fmla="*/ 4807427 w 12192000"/>
              <a:gd name="connsiteY138" fmla="*/ 276835 h 4939827"/>
              <a:gd name="connsiteX139" fmla="*/ 5028933 w 12192000"/>
              <a:gd name="connsiteY139" fmla="*/ 183887 h 4939827"/>
              <a:gd name="connsiteX140" fmla="*/ 5093642 w 12192000"/>
              <a:gd name="connsiteY140" fmla="*/ 177214 h 4939827"/>
              <a:gd name="connsiteX141" fmla="*/ 5102642 w 12192000"/>
              <a:gd name="connsiteY141" fmla="*/ 186816 h 4939827"/>
              <a:gd name="connsiteX142" fmla="*/ 5193590 w 12192000"/>
              <a:gd name="connsiteY142" fmla="*/ 156458 h 4939827"/>
              <a:gd name="connsiteX143" fmla="*/ 5323922 w 12192000"/>
              <a:gd name="connsiteY143" fmla="*/ 146332 h 4939827"/>
              <a:gd name="connsiteX144" fmla="*/ 5421860 w 12192000"/>
              <a:gd name="connsiteY144" fmla="*/ 167298 h 4939827"/>
              <a:gd name="connsiteX145" fmla="*/ 5476948 w 12192000"/>
              <a:gd name="connsiteY145" fmla="*/ 173249 h 4939827"/>
              <a:gd name="connsiteX146" fmla="*/ 5516842 w 12192000"/>
              <a:gd name="connsiteY146" fmla="*/ 184018 h 4939827"/>
              <a:gd name="connsiteX147" fmla="*/ 5619415 w 12192000"/>
              <a:gd name="connsiteY147" fmla="*/ 176781 h 4939827"/>
              <a:gd name="connsiteX148" fmla="*/ 5789867 w 12192000"/>
              <a:gd name="connsiteY148" fmla="*/ 150304 h 4939827"/>
              <a:gd name="connsiteX149" fmla="*/ 5825953 w 12192000"/>
              <a:gd name="connsiteY149" fmla="*/ 147907 h 4939827"/>
              <a:gd name="connsiteX150" fmla="*/ 5856168 w 12192000"/>
              <a:gd name="connsiteY150" fmla="*/ 158719 h 4939827"/>
              <a:gd name="connsiteX151" fmla="*/ 5862476 w 12192000"/>
              <a:gd name="connsiteY151" fmla="*/ 172447 h 4939827"/>
              <a:gd name="connsiteX152" fmla="*/ 5882195 w 12192000"/>
              <a:gd name="connsiteY152" fmla="*/ 173195 h 4939827"/>
              <a:gd name="connsiteX153" fmla="*/ 5887271 w 12192000"/>
              <a:gd name="connsiteY153" fmla="*/ 176084 h 4939827"/>
              <a:gd name="connsiteX154" fmla="*/ 5921577 w 12192000"/>
              <a:gd name="connsiteY154" fmla="*/ 169858 h 4939827"/>
              <a:gd name="connsiteX155" fmla="*/ 5983240 w 12192000"/>
              <a:gd name="connsiteY155" fmla="*/ 152755 h 4939827"/>
              <a:gd name="connsiteX156" fmla="*/ 6152287 w 12192000"/>
              <a:gd name="connsiteY156" fmla="*/ 116736 h 4939827"/>
              <a:gd name="connsiteX157" fmla="*/ 6415830 w 12192000"/>
              <a:gd name="connsiteY157" fmla="*/ 136006 h 4939827"/>
              <a:gd name="connsiteX158" fmla="*/ 6756965 w 12192000"/>
              <a:gd name="connsiteY158" fmla="*/ 57636 h 4939827"/>
              <a:gd name="connsiteX159" fmla="*/ 6819400 w 12192000"/>
              <a:gd name="connsiteY159" fmla="*/ 30742 h 4939827"/>
              <a:gd name="connsiteX160" fmla="*/ 6986370 w 12192000"/>
              <a:gd name="connsiteY160" fmla="*/ 12659 h 4939827"/>
              <a:gd name="connsiteX161" fmla="*/ 6989536 w 12192000"/>
              <a:gd name="connsiteY161" fmla="*/ 14528 h 4939827"/>
              <a:gd name="connsiteX162" fmla="*/ 7015933 w 12192000"/>
              <a:gd name="connsiteY162" fmla="*/ 9653 h 4939827"/>
              <a:gd name="connsiteX163" fmla="*/ 7020592 w 12192000"/>
              <a:gd name="connsiteY163" fmla="*/ 1651 h 4939827"/>
              <a:gd name="connsiteX164" fmla="*/ 7025905 w 12192000"/>
              <a:gd name="connsiteY164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877301 w 12192000"/>
              <a:gd name="connsiteY15" fmla="*/ 186153 h 4939827"/>
              <a:gd name="connsiteX16" fmla="*/ 7952584 w 12192000"/>
              <a:gd name="connsiteY16" fmla="*/ 170181 h 4939827"/>
              <a:gd name="connsiteX17" fmla="*/ 8009534 w 12192000"/>
              <a:gd name="connsiteY17" fmla="*/ 176441 h 4939827"/>
              <a:gd name="connsiteX18" fmla="*/ 8058681 w 12192000"/>
              <a:gd name="connsiteY18" fmla="*/ 219431 h 4939827"/>
              <a:gd name="connsiteX19" fmla="*/ 8126175 w 12192000"/>
              <a:gd name="connsiteY19" fmla="*/ 240005 h 4939827"/>
              <a:gd name="connsiteX20" fmla="*/ 8166439 w 12192000"/>
              <a:gd name="connsiteY20" fmla="*/ 252699 h 4939827"/>
              <a:gd name="connsiteX21" fmla="*/ 8281371 w 12192000"/>
              <a:gd name="connsiteY21" fmla="*/ 256875 h 4939827"/>
              <a:gd name="connsiteX22" fmla="*/ 8381609 w 12192000"/>
              <a:gd name="connsiteY22" fmla="*/ 240618 h 4939827"/>
              <a:gd name="connsiteX23" fmla="*/ 8406759 w 12192000"/>
              <a:gd name="connsiteY23" fmla="*/ 232517 h 4939827"/>
              <a:gd name="connsiteX24" fmla="*/ 8426506 w 12192000"/>
              <a:gd name="connsiteY24" fmla="*/ 241842 h 4939827"/>
              <a:gd name="connsiteX25" fmla="*/ 8427949 w 12192000"/>
              <a:gd name="connsiteY25" fmla="*/ 240981 h 4939827"/>
              <a:gd name="connsiteX26" fmla="*/ 8441468 w 12192000"/>
              <a:gd name="connsiteY26" fmla="*/ 241157 h 4939827"/>
              <a:gd name="connsiteX27" fmla="*/ 8565757 w 12192000"/>
              <a:gd name="connsiteY27" fmla="*/ 255317 h 4939827"/>
              <a:gd name="connsiteX28" fmla="*/ 8573171 w 12192000"/>
              <a:gd name="connsiteY28" fmla="*/ 258426 h 4939827"/>
              <a:gd name="connsiteX29" fmla="*/ 8573548 w 12192000"/>
              <a:gd name="connsiteY29" fmla="*/ 258241 h 4939827"/>
              <a:gd name="connsiteX30" fmla="*/ 8581827 w 12192000"/>
              <a:gd name="connsiteY30" fmla="*/ 261028 h 4939827"/>
              <a:gd name="connsiteX31" fmla="*/ 8586687 w 12192000"/>
              <a:gd name="connsiteY31" fmla="*/ 264089 h 4939827"/>
              <a:gd name="connsiteX32" fmla="*/ 8601067 w 12192000"/>
              <a:gd name="connsiteY32" fmla="*/ 270114 h 4939827"/>
              <a:gd name="connsiteX33" fmla="*/ 8672650 w 12192000"/>
              <a:gd name="connsiteY33" fmla="*/ 254821 h 4939827"/>
              <a:gd name="connsiteX34" fmla="*/ 8785543 w 12192000"/>
              <a:gd name="connsiteY34" fmla="*/ 263406 h 4939827"/>
              <a:gd name="connsiteX35" fmla="*/ 8830588 w 12192000"/>
              <a:gd name="connsiteY35" fmla="*/ 265483 h 4939827"/>
              <a:gd name="connsiteX36" fmla="*/ 8905142 w 12192000"/>
              <a:gd name="connsiteY36" fmla="*/ 264958 h 4939827"/>
              <a:gd name="connsiteX37" fmla="*/ 8968582 w 12192000"/>
              <a:gd name="connsiteY37" fmla="*/ 262728 h 4939827"/>
              <a:gd name="connsiteX38" fmla="*/ 8972994 w 12192000"/>
              <a:gd name="connsiteY38" fmla="*/ 263284 h 4939827"/>
              <a:gd name="connsiteX39" fmla="*/ 9004605 w 12192000"/>
              <a:gd name="connsiteY39" fmla="*/ 258041 h 4939827"/>
              <a:gd name="connsiteX40" fmla="*/ 9016165 w 12192000"/>
              <a:gd name="connsiteY40" fmla="*/ 261258 h 4939827"/>
              <a:gd name="connsiteX41" fmla="*/ 9043297 w 12192000"/>
              <a:gd name="connsiteY41" fmla="*/ 281547 h 4939827"/>
              <a:gd name="connsiteX42" fmla="*/ 9048315 w 12192000"/>
              <a:gd name="connsiteY42" fmla="*/ 279264 h 4939827"/>
              <a:gd name="connsiteX43" fmla="*/ 9054706 w 12192000"/>
              <a:gd name="connsiteY43" fmla="*/ 278538 h 4939827"/>
              <a:gd name="connsiteX44" fmla="*/ 9070919 w 12192000"/>
              <a:gd name="connsiteY44" fmla="*/ 281810 h 4939827"/>
              <a:gd name="connsiteX45" fmla="*/ 9076813 w 12192000"/>
              <a:gd name="connsiteY45" fmla="*/ 283909 h 4939827"/>
              <a:gd name="connsiteX46" fmla="*/ 9085871 w 12192000"/>
              <a:gd name="connsiteY46" fmla="*/ 285133 h 4939827"/>
              <a:gd name="connsiteX47" fmla="*/ 9086159 w 12192000"/>
              <a:gd name="connsiteY47" fmla="*/ 284887 h 4939827"/>
              <a:gd name="connsiteX48" fmla="*/ 9134606 w 12192000"/>
              <a:gd name="connsiteY48" fmla="*/ 288168 h 4939827"/>
              <a:gd name="connsiteX49" fmla="*/ 9195590 w 12192000"/>
              <a:gd name="connsiteY49" fmla="*/ 279568 h 4939827"/>
              <a:gd name="connsiteX50" fmla="*/ 9219336 w 12192000"/>
              <a:gd name="connsiteY50" fmla="*/ 278133 h 4939827"/>
              <a:gd name="connsiteX51" fmla="*/ 9232362 w 12192000"/>
              <a:gd name="connsiteY51" fmla="*/ 275894 h 4939827"/>
              <a:gd name="connsiteX52" fmla="*/ 9233396 w 12192000"/>
              <a:gd name="connsiteY52" fmla="*/ 274803 h 4939827"/>
              <a:gd name="connsiteX53" fmla="*/ 9256213 w 12192000"/>
              <a:gd name="connsiteY53" fmla="*/ 281576 h 4939827"/>
              <a:gd name="connsiteX54" fmla="*/ 9371484 w 12192000"/>
              <a:gd name="connsiteY54" fmla="*/ 329634 h 4939827"/>
              <a:gd name="connsiteX55" fmla="*/ 9404829 w 12192000"/>
              <a:gd name="connsiteY55" fmla="*/ 339038 h 4939827"/>
              <a:gd name="connsiteX56" fmla="*/ 9427021 w 12192000"/>
              <a:gd name="connsiteY56" fmla="*/ 358784 h 4939827"/>
              <a:gd name="connsiteX57" fmla="*/ 9670844 w 12192000"/>
              <a:gd name="connsiteY57" fmla="*/ 405128 h 4939827"/>
              <a:gd name="connsiteX58" fmla="*/ 9816083 w 12192000"/>
              <a:gd name="connsiteY58" fmla="*/ 416573 h 4939827"/>
              <a:gd name="connsiteX59" fmla="*/ 9936741 w 12192000"/>
              <a:gd name="connsiteY59" fmla="*/ 437044 h 4939827"/>
              <a:gd name="connsiteX60" fmla="*/ 10050093 w 12192000"/>
              <a:gd name="connsiteY60" fmla="*/ 443783 h 4939827"/>
              <a:gd name="connsiteX61" fmla="*/ 10130090 w 12192000"/>
              <a:gd name="connsiteY61" fmla="*/ 459520 h 4939827"/>
              <a:gd name="connsiteX62" fmla="*/ 10173456 w 12192000"/>
              <a:gd name="connsiteY62" fmla="*/ 457749 h 4939827"/>
              <a:gd name="connsiteX63" fmla="*/ 10218232 w 12192000"/>
              <a:gd name="connsiteY63" fmla="*/ 459820 h 4939827"/>
              <a:gd name="connsiteX64" fmla="*/ 10354176 w 12192000"/>
              <a:gd name="connsiteY64" fmla="*/ 471377 h 4939827"/>
              <a:gd name="connsiteX65" fmla="*/ 10430681 w 12192000"/>
              <a:gd name="connsiteY65" fmla="*/ 481226 h 4939827"/>
              <a:gd name="connsiteX66" fmla="*/ 10478169 w 12192000"/>
              <a:gd name="connsiteY66" fmla="*/ 481774 h 4939827"/>
              <a:gd name="connsiteX67" fmla="*/ 10540907 w 12192000"/>
              <a:gd name="connsiteY67" fmla="*/ 485607 h 4939827"/>
              <a:gd name="connsiteX68" fmla="*/ 10614941 w 12192000"/>
              <a:gd name="connsiteY68" fmla="*/ 487592 h 4939827"/>
              <a:gd name="connsiteX69" fmla="*/ 10674098 w 12192000"/>
              <a:gd name="connsiteY69" fmla="*/ 521656 h 4939827"/>
              <a:gd name="connsiteX70" fmla="*/ 10874834 w 12192000"/>
              <a:gd name="connsiteY70" fmla="*/ 574867 h 4939827"/>
              <a:gd name="connsiteX71" fmla="*/ 10944981 w 12192000"/>
              <a:gd name="connsiteY71" fmla="*/ 615042 h 4939827"/>
              <a:gd name="connsiteX72" fmla="*/ 11006376 w 12192000"/>
              <a:gd name="connsiteY72" fmla="*/ 645957 h 4939827"/>
              <a:gd name="connsiteX73" fmla="*/ 11076308 w 12192000"/>
              <a:gd name="connsiteY73" fmla="*/ 675698 h 4939827"/>
              <a:gd name="connsiteX74" fmla="*/ 11148789 w 12192000"/>
              <a:gd name="connsiteY74" fmla="*/ 685041 h 4939827"/>
              <a:gd name="connsiteX75" fmla="*/ 11249129 w 12192000"/>
              <a:gd name="connsiteY75" fmla="*/ 684218 h 4939827"/>
              <a:gd name="connsiteX76" fmla="*/ 11299915 w 12192000"/>
              <a:gd name="connsiteY76" fmla="*/ 692177 h 4939827"/>
              <a:gd name="connsiteX77" fmla="*/ 11386973 w 12192000"/>
              <a:gd name="connsiteY77" fmla="*/ 708209 h 4939827"/>
              <a:gd name="connsiteX78" fmla="*/ 11500105 w 12192000"/>
              <a:gd name="connsiteY78" fmla="*/ 735014 h 4939827"/>
              <a:gd name="connsiteX79" fmla="*/ 11621735 w 12192000"/>
              <a:gd name="connsiteY79" fmla="*/ 789584 h 4939827"/>
              <a:gd name="connsiteX80" fmla="*/ 11691200 w 12192000"/>
              <a:gd name="connsiteY80" fmla="*/ 867902 h 4939827"/>
              <a:gd name="connsiteX81" fmla="*/ 11819427 w 12192000"/>
              <a:gd name="connsiteY81" fmla="*/ 911634 h 4939827"/>
              <a:gd name="connsiteX82" fmla="*/ 11969720 w 12192000"/>
              <a:gd name="connsiteY82" fmla="*/ 964737 h 4939827"/>
              <a:gd name="connsiteX83" fmla="*/ 12055766 w 12192000"/>
              <a:gd name="connsiteY83" fmla="*/ 991268 h 4939827"/>
              <a:gd name="connsiteX84" fmla="*/ 12171539 w 12192000"/>
              <a:gd name="connsiteY84" fmla="*/ 995427 h 4939827"/>
              <a:gd name="connsiteX85" fmla="*/ 12187831 w 12192000"/>
              <a:gd name="connsiteY85" fmla="*/ 996580 h 4939827"/>
              <a:gd name="connsiteX86" fmla="*/ 12192000 w 12192000"/>
              <a:gd name="connsiteY86" fmla="*/ 996726 h 4939827"/>
              <a:gd name="connsiteX87" fmla="*/ 12192000 w 12192000"/>
              <a:gd name="connsiteY87" fmla="*/ 4939827 h 4939827"/>
              <a:gd name="connsiteX88" fmla="*/ 0 w 12192000"/>
              <a:gd name="connsiteY88" fmla="*/ 4939827 h 4939827"/>
              <a:gd name="connsiteX89" fmla="*/ 0 w 12192000"/>
              <a:gd name="connsiteY89" fmla="*/ 512043 h 4939827"/>
              <a:gd name="connsiteX90" fmla="*/ 7381 w 12192000"/>
              <a:gd name="connsiteY90" fmla="*/ 512580 h 4939827"/>
              <a:gd name="connsiteX91" fmla="*/ 100029 w 12192000"/>
              <a:gd name="connsiteY91" fmla="*/ 504758 h 4939827"/>
              <a:gd name="connsiteX92" fmla="*/ 155244 w 12192000"/>
              <a:gd name="connsiteY92" fmla="*/ 525130 h 4939827"/>
              <a:gd name="connsiteX93" fmla="*/ 254366 w 12192000"/>
              <a:gd name="connsiteY93" fmla="*/ 534449 h 4939827"/>
              <a:gd name="connsiteX94" fmla="*/ 447292 w 12192000"/>
              <a:gd name="connsiteY94" fmla="*/ 542725 h 4939827"/>
              <a:gd name="connsiteX95" fmla="*/ 628105 w 12192000"/>
              <a:gd name="connsiteY95" fmla="*/ 547853 h 4939827"/>
              <a:gd name="connsiteX96" fmla="*/ 783146 w 12192000"/>
              <a:gd name="connsiteY96" fmla="*/ 591799 h 4939827"/>
              <a:gd name="connsiteX97" fmla="*/ 1043676 w 12192000"/>
              <a:gd name="connsiteY97" fmla="*/ 591887 h 4939827"/>
              <a:gd name="connsiteX98" fmla="*/ 1281816 w 12192000"/>
              <a:gd name="connsiteY98" fmla="*/ 520946 h 4939827"/>
              <a:gd name="connsiteX99" fmla="*/ 1486347 w 12192000"/>
              <a:gd name="connsiteY99" fmla="*/ 487310 h 4939827"/>
              <a:gd name="connsiteX100" fmla="*/ 1568079 w 12192000"/>
              <a:gd name="connsiteY100" fmla="*/ 462531 h 4939827"/>
              <a:gd name="connsiteX101" fmla="*/ 1622516 w 12192000"/>
              <a:gd name="connsiteY101" fmla="*/ 466058 h 4939827"/>
              <a:gd name="connsiteX102" fmla="*/ 1655457 w 12192000"/>
              <a:gd name="connsiteY102" fmla="*/ 465359 h 4939827"/>
              <a:gd name="connsiteX103" fmla="*/ 1717454 w 12192000"/>
              <a:gd name="connsiteY103" fmla="*/ 417203 h 4939827"/>
              <a:gd name="connsiteX104" fmla="*/ 1913794 w 12192000"/>
              <a:gd name="connsiteY104" fmla="*/ 365255 h 4939827"/>
              <a:gd name="connsiteX105" fmla="*/ 2129762 w 12192000"/>
              <a:gd name="connsiteY105" fmla="*/ 367832 h 4939827"/>
              <a:gd name="connsiteX106" fmla="*/ 2376970 w 12192000"/>
              <a:gd name="connsiteY106" fmla="*/ 350129 h 4939827"/>
              <a:gd name="connsiteX107" fmla="*/ 2480155 w 12192000"/>
              <a:gd name="connsiteY107" fmla="*/ 359227 h 4939827"/>
              <a:gd name="connsiteX108" fmla="*/ 2586782 w 12192000"/>
              <a:gd name="connsiteY108" fmla="*/ 339352 h 4939827"/>
              <a:gd name="connsiteX109" fmla="*/ 2679617 w 12192000"/>
              <a:gd name="connsiteY109" fmla="*/ 305383 h 4939827"/>
              <a:gd name="connsiteX110" fmla="*/ 2788947 w 12192000"/>
              <a:gd name="connsiteY110" fmla="*/ 250375 h 4939827"/>
              <a:gd name="connsiteX111" fmla="*/ 2965530 w 12192000"/>
              <a:gd name="connsiteY111" fmla="*/ 245958 h 4939827"/>
              <a:gd name="connsiteX112" fmla="*/ 3103677 w 12192000"/>
              <a:gd name="connsiteY112" fmla="*/ 209527 h 4939827"/>
              <a:gd name="connsiteX113" fmla="*/ 3126759 w 12192000"/>
              <a:gd name="connsiteY113" fmla="*/ 211226 h 4939827"/>
              <a:gd name="connsiteX114" fmla="*/ 3164020 w 12192000"/>
              <a:gd name="connsiteY114" fmla="*/ 212779 h 4939827"/>
              <a:gd name="connsiteX115" fmla="*/ 3285019 w 12192000"/>
              <a:gd name="connsiteY115" fmla="*/ 220535 h 4939827"/>
              <a:gd name="connsiteX116" fmla="*/ 3365154 w 12192000"/>
              <a:gd name="connsiteY116" fmla="*/ 226416 h 4939827"/>
              <a:gd name="connsiteX117" fmla="*/ 3367507 w 12192000"/>
              <a:gd name="connsiteY117" fmla="*/ 225416 h 4939827"/>
              <a:gd name="connsiteX118" fmla="*/ 3387567 w 12192000"/>
              <a:gd name="connsiteY118" fmla="*/ 227103 h 4939827"/>
              <a:gd name="connsiteX119" fmla="*/ 3498001 w 12192000"/>
              <a:gd name="connsiteY119" fmla="*/ 231941 h 4939827"/>
              <a:gd name="connsiteX120" fmla="*/ 3561557 w 12192000"/>
              <a:gd name="connsiteY120" fmla="*/ 228095 h 4939827"/>
              <a:gd name="connsiteX121" fmla="*/ 3611920 w 12192000"/>
              <a:gd name="connsiteY121" fmla="*/ 218094 h 4939827"/>
              <a:gd name="connsiteX122" fmla="*/ 3620528 w 12192000"/>
              <a:gd name="connsiteY122" fmla="*/ 218788 h 4939827"/>
              <a:gd name="connsiteX123" fmla="*/ 3620766 w 12192000"/>
              <a:gd name="connsiteY123" fmla="*/ 218511 h 4939827"/>
              <a:gd name="connsiteX124" fmla="*/ 3629977 w 12192000"/>
              <a:gd name="connsiteY124" fmla="*/ 218664 h 4939827"/>
              <a:gd name="connsiteX125" fmla="*/ 3636217 w 12192000"/>
              <a:gd name="connsiteY125" fmla="*/ 220048 h 4939827"/>
              <a:gd name="connsiteX126" fmla="*/ 3709484 w 12192000"/>
              <a:gd name="connsiteY126" fmla="*/ 186927 h 4939827"/>
              <a:gd name="connsiteX127" fmla="*/ 3761342 w 12192000"/>
              <a:gd name="connsiteY127" fmla="*/ 177474 h 4939827"/>
              <a:gd name="connsiteX128" fmla="*/ 3799748 w 12192000"/>
              <a:gd name="connsiteY128" fmla="*/ 167154 h 4939827"/>
              <a:gd name="connsiteX129" fmla="*/ 3922756 w 12192000"/>
              <a:gd name="connsiteY129" fmla="*/ 194044 h 4939827"/>
              <a:gd name="connsiteX130" fmla="*/ 4028476 w 12192000"/>
              <a:gd name="connsiteY130" fmla="*/ 223679 h 4939827"/>
              <a:gd name="connsiteX131" fmla="*/ 4191582 w 12192000"/>
              <a:gd name="connsiteY131" fmla="*/ 238952 h 4939827"/>
              <a:gd name="connsiteX132" fmla="*/ 4251024 w 12192000"/>
              <a:gd name="connsiteY132" fmla="*/ 240874 h 4939827"/>
              <a:gd name="connsiteX133" fmla="*/ 4355275 w 12192000"/>
              <a:gd name="connsiteY133" fmla="*/ 260205 h 4939827"/>
              <a:gd name="connsiteX134" fmla="*/ 4423807 w 12192000"/>
              <a:gd name="connsiteY134" fmla="*/ 270366 h 4939827"/>
              <a:gd name="connsiteX135" fmla="*/ 4558432 w 12192000"/>
              <a:gd name="connsiteY135" fmla="*/ 269194 h 4939827"/>
              <a:gd name="connsiteX136" fmla="*/ 4635061 w 12192000"/>
              <a:gd name="connsiteY136" fmla="*/ 280682 h 4939827"/>
              <a:gd name="connsiteX137" fmla="*/ 4807427 w 12192000"/>
              <a:gd name="connsiteY137" fmla="*/ 276835 h 4939827"/>
              <a:gd name="connsiteX138" fmla="*/ 5028933 w 12192000"/>
              <a:gd name="connsiteY138" fmla="*/ 183887 h 4939827"/>
              <a:gd name="connsiteX139" fmla="*/ 5093642 w 12192000"/>
              <a:gd name="connsiteY139" fmla="*/ 177214 h 4939827"/>
              <a:gd name="connsiteX140" fmla="*/ 5102642 w 12192000"/>
              <a:gd name="connsiteY140" fmla="*/ 186816 h 4939827"/>
              <a:gd name="connsiteX141" fmla="*/ 5193590 w 12192000"/>
              <a:gd name="connsiteY141" fmla="*/ 156458 h 4939827"/>
              <a:gd name="connsiteX142" fmla="*/ 5323922 w 12192000"/>
              <a:gd name="connsiteY142" fmla="*/ 146332 h 4939827"/>
              <a:gd name="connsiteX143" fmla="*/ 5421860 w 12192000"/>
              <a:gd name="connsiteY143" fmla="*/ 167298 h 4939827"/>
              <a:gd name="connsiteX144" fmla="*/ 5476948 w 12192000"/>
              <a:gd name="connsiteY144" fmla="*/ 173249 h 4939827"/>
              <a:gd name="connsiteX145" fmla="*/ 5516842 w 12192000"/>
              <a:gd name="connsiteY145" fmla="*/ 184018 h 4939827"/>
              <a:gd name="connsiteX146" fmla="*/ 5619415 w 12192000"/>
              <a:gd name="connsiteY146" fmla="*/ 176781 h 4939827"/>
              <a:gd name="connsiteX147" fmla="*/ 5789867 w 12192000"/>
              <a:gd name="connsiteY147" fmla="*/ 150304 h 4939827"/>
              <a:gd name="connsiteX148" fmla="*/ 5825953 w 12192000"/>
              <a:gd name="connsiteY148" fmla="*/ 147907 h 4939827"/>
              <a:gd name="connsiteX149" fmla="*/ 5856168 w 12192000"/>
              <a:gd name="connsiteY149" fmla="*/ 158719 h 4939827"/>
              <a:gd name="connsiteX150" fmla="*/ 5862476 w 12192000"/>
              <a:gd name="connsiteY150" fmla="*/ 172447 h 4939827"/>
              <a:gd name="connsiteX151" fmla="*/ 5882195 w 12192000"/>
              <a:gd name="connsiteY151" fmla="*/ 173195 h 4939827"/>
              <a:gd name="connsiteX152" fmla="*/ 5887271 w 12192000"/>
              <a:gd name="connsiteY152" fmla="*/ 176084 h 4939827"/>
              <a:gd name="connsiteX153" fmla="*/ 5921577 w 12192000"/>
              <a:gd name="connsiteY153" fmla="*/ 169858 h 4939827"/>
              <a:gd name="connsiteX154" fmla="*/ 5983240 w 12192000"/>
              <a:gd name="connsiteY154" fmla="*/ 152755 h 4939827"/>
              <a:gd name="connsiteX155" fmla="*/ 6152287 w 12192000"/>
              <a:gd name="connsiteY155" fmla="*/ 116736 h 4939827"/>
              <a:gd name="connsiteX156" fmla="*/ 6415830 w 12192000"/>
              <a:gd name="connsiteY156" fmla="*/ 136006 h 4939827"/>
              <a:gd name="connsiteX157" fmla="*/ 6756965 w 12192000"/>
              <a:gd name="connsiteY157" fmla="*/ 57636 h 4939827"/>
              <a:gd name="connsiteX158" fmla="*/ 6819400 w 12192000"/>
              <a:gd name="connsiteY158" fmla="*/ 30742 h 4939827"/>
              <a:gd name="connsiteX159" fmla="*/ 6986370 w 12192000"/>
              <a:gd name="connsiteY159" fmla="*/ 12659 h 4939827"/>
              <a:gd name="connsiteX160" fmla="*/ 6989536 w 12192000"/>
              <a:gd name="connsiteY160" fmla="*/ 14528 h 4939827"/>
              <a:gd name="connsiteX161" fmla="*/ 7015933 w 12192000"/>
              <a:gd name="connsiteY161" fmla="*/ 9653 h 4939827"/>
              <a:gd name="connsiteX162" fmla="*/ 7020592 w 12192000"/>
              <a:gd name="connsiteY162" fmla="*/ 1651 h 4939827"/>
              <a:gd name="connsiteX163" fmla="*/ 7025905 w 12192000"/>
              <a:gd name="connsiteY163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5983240 w 12192000"/>
              <a:gd name="connsiteY153" fmla="*/ 152755 h 4939827"/>
              <a:gd name="connsiteX154" fmla="*/ 6152287 w 12192000"/>
              <a:gd name="connsiteY154" fmla="*/ 116736 h 4939827"/>
              <a:gd name="connsiteX155" fmla="*/ 6415830 w 12192000"/>
              <a:gd name="connsiteY155" fmla="*/ 136006 h 4939827"/>
              <a:gd name="connsiteX156" fmla="*/ 6756965 w 12192000"/>
              <a:gd name="connsiteY156" fmla="*/ 57636 h 4939827"/>
              <a:gd name="connsiteX157" fmla="*/ 6819400 w 12192000"/>
              <a:gd name="connsiteY157" fmla="*/ 30742 h 4939827"/>
              <a:gd name="connsiteX158" fmla="*/ 6986370 w 12192000"/>
              <a:gd name="connsiteY158" fmla="*/ 12659 h 4939827"/>
              <a:gd name="connsiteX159" fmla="*/ 6989536 w 12192000"/>
              <a:gd name="connsiteY159" fmla="*/ 14528 h 4939827"/>
              <a:gd name="connsiteX160" fmla="*/ 7015933 w 12192000"/>
              <a:gd name="connsiteY160" fmla="*/ 9653 h 4939827"/>
              <a:gd name="connsiteX161" fmla="*/ 7020592 w 12192000"/>
              <a:gd name="connsiteY161" fmla="*/ 1651 h 4939827"/>
              <a:gd name="connsiteX162" fmla="*/ 7025905 w 12192000"/>
              <a:gd name="connsiteY162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5983240 w 12192000"/>
              <a:gd name="connsiteY153" fmla="*/ 152755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952585 w 12192000"/>
              <a:gd name="connsiteY151" fmla="*/ 161012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952585 w 12192000"/>
              <a:gd name="connsiteY151" fmla="*/ 161012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33396 w 12192000"/>
              <a:gd name="connsiteY50" fmla="*/ 274803 h 4939827"/>
              <a:gd name="connsiteX51" fmla="*/ 9256213 w 12192000"/>
              <a:gd name="connsiteY51" fmla="*/ 281576 h 4939827"/>
              <a:gd name="connsiteX52" fmla="*/ 9371484 w 12192000"/>
              <a:gd name="connsiteY52" fmla="*/ 329634 h 4939827"/>
              <a:gd name="connsiteX53" fmla="*/ 9404829 w 12192000"/>
              <a:gd name="connsiteY53" fmla="*/ 339038 h 4939827"/>
              <a:gd name="connsiteX54" fmla="*/ 9427021 w 12192000"/>
              <a:gd name="connsiteY54" fmla="*/ 358784 h 4939827"/>
              <a:gd name="connsiteX55" fmla="*/ 9670844 w 12192000"/>
              <a:gd name="connsiteY55" fmla="*/ 405128 h 4939827"/>
              <a:gd name="connsiteX56" fmla="*/ 9816083 w 12192000"/>
              <a:gd name="connsiteY56" fmla="*/ 416573 h 4939827"/>
              <a:gd name="connsiteX57" fmla="*/ 9936741 w 12192000"/>
              <a:gd name="connsiteY57" fmla="*/ 437044 h 4939827"/>
              <a:gd name="connsiteX58" fmla="*/ 10050093 w 12192000"/>
              <a:gd name="connsiteY58" fmla="*/ 443783 h 4939827"/>
              <a:gd name="connsiteX59" fmla="*/ 10130090 w 12192000"/>
              <a:gd name="connsiteY59" fmla="*/ 459520 h 4939827"/>
              <a:gd name="connsiteX60" fmla="*/ 10173456 w 12192000"/>
              <a:gd name="connsiteY60" fmla="*/ 457749 h 4939827"/>
              <a:gd name="connsiteX61" fmla="*/ 10218232 w 12192000"/>
              <a:gd name="connsiteY61" fmla="*/ 459820 h 4939827"/>
              <a:gd name="connsiteX62" fmla="*/ 10354176 w 12192000"/>
              <a:gd name="connsiteY62" fmla="*/ 471377 h 4939827"/>
              <a:gd name="connsiteX63" fmla="*/ 10430681 w 12192000"/>
              <a:gd name="connsiteY63" fmla="*/ 481226 h 4939827"/>
              <a:gd name="connsiteX64" fmla="*/ 10478169 w 12192000"/>
              <a:gd name="connsiteY64" fmla="*/ 481774 h 4939827"/>
              <a:gd name="connsiteX65" fmla="*/ 10540907 w 12192000"/>
              <a:gd name="connsiteY65" fmla="*/ 485607 h 4939827"/>
              <a:gd name="connsiteX66" fmla="*/ 10614941 w 12192000"/>
              <a:gd name="connsiteY66" fmla="*/ 487592 h 4939827"/>
              <a:gd name="connsiteX67" fmla="*/ 10674098 w 12192000"/>
              <a:gd name="connsiteY67" fmla="*/ 521656 h 4939827"/>
              <a:gd name="connsiteX68" fmla="*/ 10874834 w 12192000"/>
              <a:gd name="connsiteY68" fmla="*/ 574867 h 4939827"/>
              <a:gd name="connsiteX69" fmla="*/ 10944981 w 12192000"/>
              <a:gd name="connsiteY69" fmla="*/ 615042 h 4939827"/>
              <a:gd name="connsiteX70" fmla="*/ 11006376 w 12192000"/>
              <a:gd name="connsiteY70" fmla="*/ 645957 h 4939827"/>
              <a:gd name="connsiteX71" fmla="*/ 11076308 w 12192000"/>
              <a:gd name="connsiteY71" fmla="*/ 675698 h 4939827"/>
              <a:gd name="connsiteX72" fmla="*/ 11148789 w 12192000"/>
              <a:gd name="connsiteY72" fmla="*/ 685041 h 4939827"/>
              <a:gd name="connsiteX73" fmla="*/ 11249129 w 12192000"/>
              <a:gd name="connsiteY73" fmla="*/ 684218 h 4939827"/>
              <a:gd name="connsiteX74" fmla="*/ 11299915 w 12192000"/>
              <a:gd name="connsiteY74" fmla="*/ 692177 h 4939827"/>
              <a:gd name="connsiteX75" fmla="*/ 11386973 w 12192000"/>
              <a:gd name="connsiteY75" fmla="*/ 708209 h 4939827"/>
              <a:gd name="connsiteX76" fmla="*/ 11500105 w 12192000"/>
              <a:gd name="connsiteY76" fmla="*/ 735014 h 4939827"/>
              <a:gd name="connsiteX77" fmla="*/ 11621735 w 12192000"/>
              <a:gd name="connsiteY77" fmla="*/ 789584 h 4939827"/>
              <a:gd name="connsiteX78" fmla="*/ 11691200 w 12192000"/>
              <a:gd name="connsiteY78" fmla="*/ 867902 h 4939827"/>
              <a:gd name="connsiteX79" fmla="*/ 11819427 w 12192000"/>
              <a:gd name="connsiteY79" fmla="*/ 911634 h 4939827"/>
              <a:gd name="connsiteX80" fmla="*/ 11969720 w 12192000"/>
              <a:gd name="connsiteY80" fmla="*/ 964737 h 4939827"/>
              <a:gd name="connsiteX81" fmla="*/ 12055766 w 12192000"/>
              <a:gd name="connsiteY81" fmla="*/ 991268 h 4939827"/>
              <a:gd name="connsiteX82" fmla="*/ 12171539 w 12192000"/>
              <a:gd name="connsiteY82" fmla="*/ 995427 h 4939827"/>
              <a:gd name="connsiteX83" fmla="*/ 12187831 w 12192000"/>
              <a:gd name="connsiteY83" fmla="*/ 996580 h 4939827"/>
              <a:gd name="connsiteX84" fmla="*/ 12192000 w 12192000"/>
              <a:gd name="connsiteY84" fmla="*/ 996726 h 4939827"/>
              <a:gd name="connsiteX85" fmla="*/ 12192000 w 12192000"/>
              <a:gd name="connsiteY85" fmla="*/ 4939827 h 4939827"/>
              <a:gd name="connsiteX86" fmla="*/ 0 w 12192000"/>
              <a:gd name="connsiteY86" fmla="*/ 4939827 h 4939827"/>
              <a:gd name="connsiteX87" fmla="*/ 0 w 12192000"/>
              <a:gd name="connsiteY87" fmla="*/ 512043 h 4939827"/>
              <a:gd name="connsiteX88" fmla="*/ 7381 w 12192000"/>
              <a:gd name="connsiteY88" fmla="*/ 512580 h 4939827"/>
              <a:gd name="connsiteX89" fmla="*/ 100029 w 12192000"/>
              <a:gd name="connsiteY89" fmla="*/ 504758 h 4939827"/>
              <a:gd name="connsiteX90" fmla="*/ 155244 w 12192000"/>
              <a:gd name="connsiteY90" fmla="*/ 525130 h 4939827"/>
              <a:gd name="connsiteX91" fmla="*/ 254366 w 12192000"/>
              <a:gd name="connsiteY91" fmla="*/ 534449 h 4939827"/>
              <a:gd name="connsiteX92" fmla="*/ 447292 w 12192000"/>
              <a:gd name="connsiteY92" fmla="*/ 542725 h 4939827"/>
              <a:gd name="connsiteX93" fmla="*/ 628105 w 12192000"/>
              <a:gd name="connsiteY93" fmla="*/ 547853 h 4939827"/>
              <a:gd name="connsiteX94" fmla="*/ 783146 w 12192000"/>
              <a:gd name="connsiteY94" fmla="*/ 591799 h 4939827"/>
              <a:gd name="connsiteX95" fmla="*/ 1043676 w 12192000"/>
              <a:gd name="connsiteY95" fmla="*/ 591887 h 4939827"/>
              <a:gd name="connsiteX96" fmla="*/ 1281816 w 12192000"/>
              <a:gd name="connsiteY96" fmla="*/ 520946 h 4939827"/>
              <a:gd name="connsiteX97" fmla="*/ 1486347 w 12192000"/>
              <a:gd name="connsiteY97" fmla="*/ 487310 h 4939827"/>
              <a:gd name="connsiteX98" fmla="*/ 1568079 w 12192000"/>
              <a:gd name="connsiteY98" fmla="*/ 462531 h 4939827"/>
              <a:gd name="connsiteX99" fmla="*/ 1622516 w 12192000"/>
              <a:gd name="connsiteY99" fmla="*/ 466058 h 4939827"/>
              <a:gd name="connsiteX100" fmla="*/ 1655457 w 12192000"/>
              <a:gd name="connsiteY100" fmla="*/ 465359 h 4939827"/>
              <a:gd name="connsiteX101" fmla="*/ 1717454 w 12192000"/>
              <a:gd name="connsiteY101" fmla="*/ 417203 h 4939827"/>
              <a:gd name="connsiteX102" fmla="*/ 1913794 w 12192000"/>
              <a:gd name="connsiteY102" fmla="*/ 365255 h 4939827"/>
              <a:gd name="connsiteX103" fmla="*/ 2129762 w 12192000"/>
              <a:gd name="connsiteY103" fmla="*/ 367832 h 4939827"/>
              <a:gd name="connsiteX104" fmla="*/ 2376970 w 12192000"/>
              <a:gd name="connsiteY104" fmla="*/ 350129 h 4939827"/>
              <a:gd name="connsiteX105" fmla="*/ 2480155 w 12192000"/>
              <a:gd name="connsiteY105" fmla="*/ 359227 h 4939827"/>
              <a:gd name="connsiteX106" fmla="*/ 2586782 w 12192000"/>
              <a:gd name="connsiteY106" fmla="*/ 339352 h 4939827"/>
              <a:gd name="connsiteX107" fmla="*/ 2679617 w 12192000"/>
              <a:gd name="connsiteY107" fmla="*/ 305383 h 4939827"/>
              <a:gd name="connsiteX108" fmla="*/ 2788947 w 12192000"/>
              <a:gd name="connsiteY108" fmla="*/ 250375 h 4939827"/>
              <a:gd name="connsiteX109" fmla="*/ 2965530 w 12192000"/>
              <a:gd name="connsiteY109" fmla="*/ 245958 h 4939827"/>
              <a:gd name="connsiteX110" fmla="*/ 3103677 w 12192000"/>
              <a:gd name="connsiteY110" fmla="*/ 209527 h 4939827"/>
              <a:gd name="connsiteX111" fmla="*/ 3126759 w 12192000"/>
              <a:gd name="connsiteY111" fmla="*/ 211226 h 4939827"/>
              <a:gd name="connsiteX112" fmla="*/ 3164020 w 12192000"/>
              <a:gd name="connsiteY112" fmla="*/ 212779 h 4939827"/>
              <a:gd name="connsiteX113" fmla="*/ 3285019 w 12192000"/>
              <a:gd name="connsiteY113" fmla="*/ 220535 h 4939827"/>
              <a:gd name="connsiteX114" fmla="*/ 3365154 w 12192000"/>
              <a:gd name="connsiteY114" fmla="*/ 226416 h 4939827"/>
              <a:gd name="connsiteX115" fmla="*/ 3367507 w 12192000"/>
              <a:gd name="connsiteY115" fmla="*/ 225416 h 4939827"/>
              <a:gd name="connsiteX116" fmla="*/ 3387567 w 12192000"/>
              <a:gd name="connsiteY116" fmla="*/ 227103 h 4939827"/>
              <a:gd name="connsiteX117" fmla="*/ 3498001 w 12192000"/>
              <a:gd name="connsiteY117" fmla="*/ 231941 h 4939827"/>
              <a:gd name="connsiteX118" fmla="*/ 3561557 w 12192000"/>
              <a:gd name="connsiteY118" fmla="*/ 228095 h 4939827"/>
              <a:gd name="connsiteX119" fmla="*/ 3611920 w 12192000"/>
              <a:gd name="connsiteY119" fmla="*/ 218094 h 4939827"/>
              <a:gd name="connsiteX120" fmla="*/ 3620528 w 12192000"/>
              <a:gd name="connsiteY120" fmla="*/ 218788 h 4939827"/>
              <a:gd name="connsiteX121" fmla="*/ 3620766 w 12192000"/>
              <a:gd name="connsiteY121" fmla="*/ 218511 h 4939827"/>
              <a:gd name="connsiteX122" fmla="*/ 3629977 w 12192000"/>
              <a:gd name="connsiteY122" fmla="*/ 218664 h 4939827"/>
              <a:gd name="connsiteX123" fmla="*/ 3636217 w 12192000"/>
              <a:gd name="connsiteY123" fmla="*/ 220048 h 4939827"/>
              <a:gd name="connsiteX124" fmla="*/ 3709484 w 12192000"/>
              <a:gd name="connsiteY124" fmla="*/ 186927 h 4939827"/>
              <a:gd name="connsiteX125" fmla="*/ 3761342 w 12192000"/>
              <a:gd name="connsiteY125" fmla="*/ 177474 h 4939827"/>
              <a:gd name="connsiteX126" fmla="*/ 3799748 w 12192000"/>
              <a:gd name="connsiteY126" fmla="*/ 167154 h 4939827"/>
              <a:gd name="connsiteX127" fmla="*/ 3922756 w 12192000"/>
              <a:gd name="connsiteY127" fmla="*/ 194044 h 4939827"/>
              <a:gd name="connsiteX128" fmla="*/ 4028476 w 12192000"/>
              <a:gd name="connsiteY128" fmla="*/ 223679 h 4939827"/>
              <a:gd name="connsiteX129" fmla="*/ 4191582 w 12192000"/>
              <a:gd name="connsiteY129" fmla="*/ 238952 h 4939827"/>
              <a:gd name="connsiteX130" fmla="*/ 4251024 w 12192000"/>
              <a:gd name="connsiteY130" fmla="*/ 240874 h 4939827"/>
              <a:gd name="connsiteX131" fmla="*/ 4355275 w 12192000"/>
              <a:gd name="connsiteY131" fmla="*/ 260205 h 4939827"/>
              <a:gd name="connsiteX132" fmla="*/ 4423807 w 12192000"/>
              <a:gd name="connsiteY132" fmla="*/ 270366 h 4939827"/>
              <a:gd name="connsiteX133" fmla="*/ 4558432 w 12192000"/>
              <a:gd name="connsiteY133" fmla="*/ 269194 h 4939827"/>
              <a:gd name="connsiteX134" fmla="*/ 4635061 w 12192000"/>
              <a:gd name="connsiteY134" fmla="*/ 280682 h 4939827"/>
              <a:gd name="connsiteX135" fmla="*/ 4807427 w 12192000"/>
              <a:gd name="connsiteY135" fmla="*/ 276835 h 4939827"/>
              <a:gd name="connsiteX136" fmla="*/ 5028933 w 12192000"/>
              <a:gd name="connsiteY136" fmla="*/ 183887 h 4939827"/>
              <a:gd name="connsiteX137" fmla="*/ 5093642 w 12192000"/>
              <a:gd name="connsiteY137" fmla="*/ 177214 h 4939827"/>
              <a:gd name="connsiteX138" fmla="*/ 5102642 w 12192000"/>
              <a:gd name="connsiteY138" fmla="*/ 186816 h 4939827"/>
              <a:gd name="connsiteX139" fmla="*/ 5193590 w 12192000"/>
              <a:gd name="connsiteY139" fmla="*/ 156458 h 4939827"/>
              <a:gd name="connsiteX140" fmla="*/ 5323922 w 12192000"/>
              <a:gd name="connsiteY140" fmla="*/ 146332 h 4939827"/>
              <a:gd name="connsiteX141" fmla="*/ 5421860 w 12192000"/>
              <a:gd name="connsiteY141" fmla="*/ 167298 h 4939827"/>
              <a:gd name="connsiteX142" fmla="*/ 5476948 w 12192000"/>
              <a:gd name="connsiteY142" fmla="*/ 173249 h 4939827"/>
              <a:gd name="connsiteX143" fmla="*/ 5516842 w 12192000"/>
              <a:gd name="connsiteY143" fmla="*/ 184018 h 4939827"/>
              <a:gd name="connsiteX144" fmla="*/ 5619415 w 12192000"/>
              <a:gd name="connsiteY144" fmla="*/ 176781 h 4939827"/>
              <a:gd name="connsiteX145" fmla="*/ 5789867 w 12192000"/>
              <a:gd name="connsiteY145" fmla="*/ 150304 h 4939827"/>
              <a:gd name="connsiteX146" fmla="*/ 5825953 w 12192000"/>
              <a:gd name="connsiteY146" fmla="*/ 147907 h 4939827"/>
              <a:gd name="connsiteX147" fmla="*/ 5856168 w 12192000"/>
              <a:gd name="connsiteY147" fmla="*/ 158719 h 4939827"/>
              <a:gd name="connsiteX148" fmla="*/ 5862476 w 12192000"/>
              <a:gd name="connsiteY148" fmla="*/ 172447 h 4939827"/>
              <a:gd name="connsiteX149" fmla="*/ 5882195 w 12192000"/>
              <a:gd name="connsiteY149" fmla="*/ 173195 h 4939827"/>
              <a:gd name="connsiteX150" fmla="*/ 5952585 w 12192000"/>
              <a:gd name="connsiteY150" fmla="*/ 161012 h 4939827"/>
              <a:gd name="connsiteX151" fmla="*/ 6001964 w 12192000"/>
              <a:gd name="connsiteY151" fmla="*/ 154786 h 4939827"/>
              <a:gd name="connsiteX152" fmla="*/ 6184207 w 12192000"/>
              <a:gd name="connsiteY152" fmla="*/ 132658 h 4939827"/>
              <a:gd name="connsiteX153" fmla="*/ 6415830 w 12192000"/>
              <a:gd name="connsiteY153" fmla="*/ 136006 h 4939827"/>
              <a:gd name="connsiteX154" fmla="*/ 6756965 w 12192000"/>
              <a:gd name="connsiteY154" fmla="*/ 57636 h 4939827"/>
              <a:gd name="connsiteX155" fmla="*/ 6819400 w 12192000"/>
              <a:gd name="connsiteY155" fmla="*/ 30742 h 4939827"/>
              <a:gd name="connsiteX156" fmla="*/ 6986370 w 12192000"/>
              <a:gd name="connsiteY156" fmla="*/ 12659 h 4939827"/>
              <a:gd name="connsiteX157" fmla="*/ 6989536 w 12192000"/>
              <a:gd name="connsiteY157" fmla="*/ 14528 h 4939827"/>
              <a:gd name="connsiteX158" fmla="*/ 7015933 w 12192000"/>
              <a:gd name="connsiteY158" fmla="*/ 9653 h 4939827"/>
              <a:gd name="connsiteX159" fmla="*/ 7020592 w 12192000"/>
              <a:gd name="connsiteY159" fmla="*/ 1651 h 4939827"/>
              <a:gd name="connsiteX160" fmla="*/ 7025905 w 12192000"/>
              <a:gd name="connsiteY16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33396 w 12192000"/>
              <a:gd name="connsiteY50" fmla="*/ 274803 h 4939827"/>
              <a:gd name="connsiteX51" fmla="*/ 9371484 w 12192000"/>
              <a:gd name="connsiteY51" fmla="*/ 329634 h 4939827"/>
              <a:gd name="connsiteX52" fmla="*/ 9404829 w 12192000"/>
              <a:gd name="connsiteY52" fmla="*/ 339038 h 4939827"/>
              <a:gd name="connsiteX53" fmla="*/ 9427021 w 12192000"/>
              <a:gd name="connsiteY53" fmla="*/ 358784 h 4939827"/>
              <a:gd name="connsiteX54" fmla="*/ 9670844 w 12192000"/>
              <a:gd name="connsiteY54" fmla="*/ 405128 h 4939827"/>
              <a:gd name="connsiteX55" fmla="*/ 9816083 w 12192000"/>
              <a:gd name="connsiteY55" fmla="*/ 416573 h 4939827"/>
              <a:gd name="connsiteX56" fmla="*/ 9936741 w 12192000"/>
              <a:gd name="connsiteY56" fmla="*/ 437044 h 4939827"/>
              <a:gd name="connsiteX57" fmla="*/ 10050093 w 12192000"/>
              <a:gd name="connsiteY57" fmla="*/ 443783 h 4939827"/>
              <a:gd name="connsiteX58" fmla="*/ 10130090 w 12192000"/>
              <a:gd name="connsiteY58" fmla="*/ 459520 h 4939827"/>
              <a:gd name="connsiteX59" fmla="*/ 10173456 w 12192000"/>
              <a:gd name="connsiteY59" fmla="*/ 457749 h 4939827"/>
              <a:gd name="connsiteX60" fmla="*/ 10218232 w 12192000"/>
              <a:gd name="connsiteY60" fmla="*/ 459820 h 4939827"/>
              <a:gd name="connsiteX61" fmla="*/ 10354176 w 12192000"/>
              <a:gd name="connsiteY61" fmla="*/ 471377 h 4939827"/>
              <a:gd name="connsiteX62" fmla="*/ 10430681 w 12192000"/>
              <a:gd name="connsiteY62" fmla="*/ 481226 h 4939827"/>
              <a:gd name="connsiteX63" fmla="*/ 10478169 w 12192000"/>
              <a:gd name="connsiteY63" fmla="*/ 481774 h 4939827"/>
              <a:gd name="connsiteX64" fmla="*/ 10540907 w 12192000"/>
              <a:gd name="connsiteY64" fmla="*/ 485607 h 4939827"/>
              <a:gd name="connsiteX65" fmla="*/ 10614941 w 12192000"/>
              <a:gd name="connsiteY65" fmla="*/ 487592 h 4939827"/>
              <a:gd name="connsiteX66" fmla="*/ 10674098 w 12192000"/>
              <a:gd name="connsiteY66" fmla="*/ 521656 h 4939827"/>
              <a:gd name="connsiteX67" fmla="*/ 10874834 w 12192000"/>
              <a:gd name="connsiteY67" fmla="*/ 574867 h 4939827"/>
              <a:gd name="connsiteX68" fmla="*/ 10944981 w 12192000"/>
              <a:gd name="connsiteY68" fmla="*/ 615042 h 4939827"/>
              <a:gd name="connsiteX69" fmla="*/ 11006376 w 12192000"/>
              <a:gd name="connsiteY69" fmla="*/ 645957 h 4939827"/>
              <a:gd name="connsiteX70" fmla="*/ 11076308 w 12192000"/>
              <a:gd name="connsiteY70" fmla="*/ 675698 h 4939827"/>
              <a:gd name="connsiteX71" fmla="*/ 11148789 w 12192000"/>
              <a:gd name="connsiteY71" fmla="*/ 685041 h 4939827"/>
              <a:gd name="connsiteX72" fmla="*/ 11249129 w 12192000"/>
              <a:gd name="connsiteY72" fmla="*/ 684218 h 4939827"/>
              <a:gd name="connsiteX73" fmla="*/ 11299915 w 12192000"/>
              <a:gd name="connsiteY73" fmla="*/ 692177 h 4939827"/>
              <a:gd name="connsiteX74" fmla="*/ 11386973 w 12192000"/>
              <a:gd name="connsiteY74" fmla="*/ 708209 h 4939827"/>
              <a:gd name="connsiteX75" fmla="*/ 11500105 w 12192000"/>
              <a:gd name="connsiteY75" fmla="*/ 735014 h 4939827"/>
              <a:gd name="connsiteX76" fmla="*/ 11621735 w 12192000"/>
              <a:gd name="connsiteY76" fmla="*/ 789584 h 4939827"/>
              <a:gd name="connsiteX77" fmla="*/ 11691200 w 12192000"/>
              <a:gd name="connsiteY77" fmla="*/ 867902 h 4939827"/>
              <a:gd name="connsiteX78" fmla="*/ 11819427 w 12192000"/>
              <a:gd name="connsiteY78" fmla="*/ 911634 h 4939827"/>
              <a:gd name="connsiteX79" fmla="*/ 11969720 w 12192000"/>
              <a:gd name="connsiteY79" fmla="*/ 964737 h 4939827"/>
              <a:gd name="connsiteX80" fmla="*/ 12055766 w 12192000"/>
              <a:gd name="connsiteY80" fmla="*/ 991268 h 4939827"/>
              <a:gd name="connsiteX81" fmla="*/ 12171539 w 12192000"/>
              <a:gd name="connsiteY81" fmla="*/ 995427 h 4939827"/>
              <a:gd name="connsiteX82" fmla="*/ 12187831 w 12192000"/>
              <a:gd name="connsiteY82" fmla="*/ 996580 h 4939827"/>
              <a:gd name="connsiteX83" fmla="*/ 12192000 w 12192000"/>
              <a:gd name="connsiteY83" fmla="*/ 996726 h 4939827"/>
              <a:gd name="connsiteX84" fmla="*/ 12192000 w 12192000"/>
              <a:gd name="connsiteY84" fmla="*/ 4939827 h 4939827"/>
              <a:gd name="connsiteX85" fmla="*/ 0 w 12192000"/>
              <a:gd name="connsiteY85" fmla="*/ 4939827 h 4939827"/>
              <a:gd name="connsiteX86" fmla="*/ 0 w 12192000"/>
              <a:gd name="connsiteY86" fmla="*/ 512043 h 4939827"/>
              <a:gd name="connsiteX87" fmla="*/ 7381 w 12192000"/>
              <a:gd name="connsiteY87" fmla="*/ 512580 h 4939827"/>
              <a:gd name="connsiteX88" fmla="*/ 100029 w 12192000"/>
              <a:gd name="connsiteY88" fmla="*/ 504758 h 4939827"/>
              <a:gd name="connsiteX89" fmla="*/ 155244 w 12192000"/>
              <a:gd name="connsiteY89" fmla="*/ 525130 h 4939827"/>
              <a:gd name="connsiteX90" fmla="*/ 254366 w 12192000"/>
              <a:gd name="connsiteY90" fmla="*/ 534449 h 4939827"/>
              <a:gd name="connsiteX91" fmla="*/ 447292 w 12192000"/>
              <a:gd name="connsiteY91" fmla="*/ 542725 h 4939827"/>
              <a:gd name="connsiteX92" fmla="*/ 628105 w 12192000"/>
              <a:gd name="connsiteY92" fmla="*/ 547853 h 4939827"/>
              <a:gd name="connsiteX93" fmla="*/ 783146 w 12192000"/>
              <a:gd name="connsiteY93" fmla="*/ 591799 h 4939827"/>
              <a:gd name="connsiteX94" fmla="*/ 1043676 w 12192000"/>
              <a:gd name="connsiteY94" fmla="*/ 591887 h 4939827"/>
              <a:gd name="connsiteX95" fmla="*/ 1281816 w 12192000"/>
              <a:gd name="connsiteY95" fmla="*/ 520946 h 4939827"/>
              <a:gd name="connsiteX96" fmla="*/ 1486347 w 12192000"/>
              <a:gd name="connsiteY96" fmla="*/ 487310 h 4939827"/>
              <a:gd name="connsiteX97" fmla="*/ 1568079 w 12192000"/>
              <a:gd name="connsiteY97" fmla="*/ 462531 h 4939827"/>
              <a:gd name="connsiteX98" fmla="*/ 1622516 w 12192000"/>
              <a:gd name="connsiteY98" fmla="*/ 466058 h 4939827"/>
              <a:gd name="connsiteX99" fmla="*/ 1655457 w 12192000"/>
              <a:gd name="connsiteY99" fmla="*/ 465359 h 4939827"/>
              <a:gd name="connsiteX100" fmla="*/ 1717454 w 12192000"/>
              <a:gd name="connsiteY100" fmla="*/ 417203 h 4939827"/>
              <a:gd name="connsiteX101" fmla="*/ 1913794 w 12192000"/>
              <a:gd name="connsiteY101" fmla="*/ 365255 h 4939827"/>
              <a:gd name="connsiteX102" fmla="*/ 2129762 w 12192000"/>
              <a:gd name="connsiteY102" fmla="*/ 367832 h 4939827"/>
              <a:gd name="connsiteX103" fmla="*/ 2376970 w 12192000"/>
              <a:gd name="connsiteY103" fmla="*/ 350129 h 4939827"/>
              <a:gd name="connsiteX104" fmla="*/ 2480155 w 12192000"/>
              <a:gd name="connsiteY104" fmla="*/ 359227 h 4939827"/>
              <a:gd name="connsiteX105" fmla="*/ 2586782 w 12192000"/>
              <a:gd name="connsiteY105" fmla="*/ 339352 h 4939827"/>
              <a:gd name="connsiteX106" fmla="*/ 2679617 w 12192000"/>
              <a:gd name="connsiteY106" fmla="*/ 305383 h 4939827"/>
              <a:gd name="connsiteX107" fmla="*/ 2788947 w 12192000"/>
              <a:gd name="connsiteY107" fmla="*/ 250375 h 4939827"/>
              <a:gd name="connsiteX108" fmla="*/ 2965530 w 12192000"/>
              <a:gd name="connsiteY108" fmla="*/ 245958 h 4939827"/>
              <a:gd name="connsiteX109" fmla="*/ 3103677 w 12192000"/>
              <a:gd name="connsiteY109" fmla="*/ 209527 h 4939827"/>
              <a:gd name="connsiteX110" fmla="*/ 3126759 w 12192000"/>
              <a:gd name="connsiteY110" fmla="*/ 211226 h 4939827"/>
              <a:gd name="connsiteX111" fmla="*/ 3164020 w 12192000"/>
              <a:gd name="connsiteY111" fmla="*/ 212779 h 4939827"/>
              <a:gd name="connsiteX112" fmla="*/ 3285019 w 12192000"/>
              <a:gd name="connsiteY112" fmla="*/ 220535 h 4939827"/>
              <a:gd name="connsiteX113" fmla="*/ 3365154 w 12192000"/>
              <a:gd name="connsiteY113" fmla="*/ 226416 h 4939827"/>
              <a:gd name="connsiteX114" fmla="*/ 3367507 w 12192000"/>
              <a:gd name="connsiteY114" fmla="*/ 225416 h 4939827"/>
              <a:gd name="connsiteX115" fmla="*/ 3387567 w 12192000"/>
              <a:gd name="connsiteY115" fmla="*/ 227103 h 4939827"/>
              <a:gd name="connsiteX116" fmla="*/ 3498001 w 12192000"/>
              <a:gd name="connsiteY116" fmla="*/ 231941 h 4939827"/>
              <a:gd name="connsiteX117" fmla="*/ 3561557 w 12192000"/>
              <a:gd name="connsiteY117" fmla="*/ 228095 h 4939827"/>
              <a:gd name="connsiteX118" fmla="*/ 3611920 w 12192000"/>
              <a:gd name="connsiteY118" fmla="*/ 218094 h 4939827"/>
              <a:gd name="connsiteX119" fmla="*/ 3620528 w 12192000"/>
              <a:gd name="connsiteY119" fmla="*/ 218788 h 4939827"/>
              <a:gd name="connsiteX120" fmla="*/ 3620766 w 12192000"/>
              <a:gd name="connsiteY120" fmla="*/ 218511 h 4939827"/>
              <a:gd name="connsiteX121" fmla="*/ 3629977 w 12192000"/>
              <a:gd name="connsiteY121" fmla="*/ 218664 h 4939827"/>
              <a:gd name="connsiteX122" fmla="*/ 3636217 w 12192000"/>
              <a:gd name="connsiteY122" fmla="*/ 220048 h 4939827"/>
              <a:gd name="connsiteX123" fmla="*/ 3709484 w 12192000"/>
              <a:gd name="connsiteY123" fmla="*/ 186927 h 4939827"/>
              <a:gd name="connsiteX124" fmla="*/ 3761342 w 12192000"/>
              <a:gd name="connsiteY124" fmla="*/ 177474 h 4939827"/>
              <a:gd name="connsiteX125" fmla="*/ 3799748 w 12192000"/>
              <a:gd name="connsiteY125" fmla="*/ 167154 h 4939827"/>
              <a:gd name="connsiteX126" fmla="*/ 3922756 w 12192000"/>
              <a:gd name="connsiteY126" fmla="*/ 194044 h 4939827"/>
              <a:gd name="connsiteX127" fmla="*/ 4028476 w 12192000"/>
              <a:gd name="connsiteY127" fmla="*/ 223679 h 4939827"/>
              <a:gd name="connsiteX128" fmla="*/ 4191582 w 12192000"/>
              <a:gd name="connsiteY128" fmla="*/ 238952 h 4939827"/>
              <a:gd name="connsiteX129" fmla="*/ 4251024 w 12192000"/>
              <a:gd name="connsiteY129" fmla="*/ 240874 h 4939827"/>
              <a:gd name="connsiteX130" fmla="*/ 4355275 w 12192000"/>
              <a:gd name="connsiteY130" fmla="*/ 260205 h 4939827"/>
              <a:gd name="connsiteX131" fmla="*/ 4423807 w 12192000"/>
              <a:gd name="connsiteY131" fmla="*/ 270366 h 4939827"/>
              <a:gd name="connsiteX132" fmla="*/ 4558432 w 12192000"/>
              <a:gd name="connsiteY132" fmla="*/ 269194 h 4939827"/>
              <a:gd name="connsiteX133" fmla="*/ 4635061 w 12192000"/>
              <a:gd name="connsiteY133" fmla="*/ 280682 h 4939827"/>
              <a:gd name="connsiteX134" fmla="*/ 4807427 w 12192000"/>
              <a:gd name="connsiteY134" fmla="*/ 276835 h 4939827"/>
              <a:gd name="connsiteX135" fmla="*/ 5028933 w 12192000"/>
              <a:gd name="connsiteY135" fmla="*/ 183887 h 4939827"/>
              <a:gd name="connsiteX136" fmla="*/ 5093642 w 12192000"/>
              <a:gd name="connsiteY136" fmla="*/ 177214 h 4939827"/>
              <a:gd name="connsiteX137" fmla="*/ 5102642 w 12192000"/>
              <a:gd name="connsiteY137" fmla="*/ 186816 h 4939827"/>
              <a:gd name="connsiteX138" fmla="*/ 5193590 w 12192000"/>
              <a:gd name="connsiteY138" fmla="*/ 156458 h 4939827"/>
              <a:gd name="connsiteX139" fmla="*/ 5323922 w 12192000"/>
              <a:gd name="connsiteY139" fmla="*/ 146332 h 4939827"/>
              <a:gd name="connsiteX140" fmla="*/ 5421860 w 12192000"/>
              <a:gd name="connsiteY140" fmla="*/ 167298 h 4939827"/>
              <a:gd name="connsiteX141" fmla="*/ 5476948 w 12192000"/>
              <a:gd name="connsiteY141" fmla="*/ 173249 h 4939827"/>
              <a:gd name="connsiteX142" fmla="*/ 5516842 w 12192000"/>
              <a:gd name="connsiteY142" fmla="*/ 184018 h 4939827"/>
              <a:gd name="connsiteX143" fmla="*/ 5619415 w 12192000"/>
              <a:gd name="connsiteY143" fmla="*/ 176781 h 4939827"/>
              <a:gd name="connsiteX144" fmla="*/ 5789867 w 12192000"/>
              <a:gd name="connsiteY144" fmla="*/ 150304 h 4939827"/>
              <a:gd name="connsiteX145" fmla="*/ 5825953 w 12192000"/>
              <a:gd name="connsiteY145" fmla="*/ 147907 h 4939827"/>
              <a:gd name="connsiteX146" fmla="*/ 5856168 w 12192000"/>
              <a:gd name="connsiteY146" fmla="*/ 158719 h 4939827"/>
              <a:gd name="connsiteX147" fmla="*/ 5862476 w 12192000"/>
              <a:gd name="connsiteY147" fmla="*/ 172447 h 4939827"/>
              <a:gd name="connsiteX148" fmla="*/ 5882195 w 12192000"/>
              <a:gd name="connsiteY148" fmla="*/ 173195 h 4939827"/>
              <a:gd name="connsiteX149" fmla="*/ 5952585 w 12192000"/>
              <a:gd name="connsiteY149" fmla="*/ 161012 h 4939827"/>
              <a:gd name="connsiteX150" fmla="*/ 6001964 w 12192000"/>
              <a:gd name="connsiteY150" fmla="*/ 154786 h 4939827"/>
              <a:gd name="connsiteX151" fmla="*/ 6184207 w 12192000"/>
              <a:gd name="connsiteY151" fmla="*/ 132658 h 4939827"/>
              <a:gd name="connsiteX152" fmla="*/ 6415830 w 12192000"/>
              <a:gd name="connsiteY152" fmla="*/ 136006 h 4939827"/>
              <a:gd name="connsiteX153" fmla="*/ 6756965 w 12192000"/>
              <a:gd name="connsiteY153" fmla="*/ 57636 h 4939827"/>
              <a:gd name="connsiteX154" fmla="*/ 6819400 w 12192000"/>
              <a:gd name="connsiteY154" fmla="*/ 30742 h 4939827"/>
              <a:gd name="connsiteX155" fmla="*/ 6986370 w 12192000"/>
              <a:gd name="connsiteY155" fmla="*/ 12659 h 4939827"/>
              <a:gd name="connsiteX156" fmla="*/ 6989536 w 12192000"/>
              <a:gd name="connsiteY156" fmla="*/ 14528 h 4939827"/>
              <a:gd name="connsiteX157" fmla="*/ 7015933 w 12192000"/>
              <a:gd name="connsiteY157" fmla="*/ 9653 h 4939827"/>
              <a:gd name="connsiteX158" fmla="*/ 7020592 w 12192000"/>
              <a:gd name="connsiteY158" fmla="*/ 1651 h 4939827"/>
              <a:gd name="connsiteX159" fmla="*/ 7025905 w 12192000"/>
              <a:gd name="connsiteY15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83638 w 12192000"/>
              <a:gd name="connsiteY50" fmla="*/ 299924 h 4939827"/>
              <a:gd name="connsiteX51" fmla="*/ 9371484 w 12192000"/>
              <a:gd name="connsiteY51" fmla="*/ 329634 h 4939827"/>
              <a:gd name="connsiteX52" fmla="*/ 9404829 w 12192000"/>
              <a:gd name="connsiteY52" fmla="*/ 339038 h 4939827"/>
              <a:gd name="connsiteX53" fmla="*/ 9427021 w 12192000"/>
              <a:gd name="connsiteY53" fmla="*/ 358784 h 4939827"/>
              <a:gd name="connsiteX54" fmla="*/ 9670844 w 12192000"/>
              <a:gd name="connsiteY54" fmla="*/ 405128 h 4939827"/>
              <a:gd name="connsiteX55" fmla="*/ 9816083 w 12192000"/>
              <a:gd name="connsiteY55" fmla="*/ 416573 h 4939827"/>
              <a:gd name="connsiteX56" fmla="*/ 9936741 w 12192000"/>
              <a:gd name="connsiteY56" fmla="*/ 437044 h 4939827"/>
              <a:gd name="connsiteX57" fmla="*/ 10050093 w 12192000"/>
              <a:gd name="connsiteY57" fmla="*/ 443783 h 4939827"/>
              <a:gd name="connsiteX58" fmla="*/ 10130090 w 12192000"/>
              <a:gd name="connsiteY58" fmla="*/ 459520 h 4939827"/>
              <a:gd name="connsiteX59" fmla="*/ 10173456 w 12192000"/>
              <a:gd name="connsiteY59" fmla="*/ 457749 h 4939827"/>
              <a:gd name="connsiteX60" fmla="*/ 10218232 w 12192000"/>
              <a:gd name="connsiteY60" fmla="*/ 459820 h 4939827"/>
              <a:gd name="connsiteX61" fmla="*/ 10354176 w 12192000"/>
              <a:gd name="connsiteY61" fmla="*/ 471377 h 4939827"/>
              <a:gd name="connsiteX62" fmla="*/ 10430681 w 12192000"/>
              <a:gd name="connsiteY62" fmla="*/ 481226 h 4939827"/>
              <a:gd name="connsiteX63" fmla="*/ 10478169 w 12192000"/>
              <a:gd name="connsiteY63" fmla="*/ 481774 h 4939827"/>
              <a:gd name="connsiteX64" fmla="*/ 10540907 w 12192000"/>
              <a:gd name="connsiteY64" fmla="*/ 485607 h 4939827"/>
              <a:gd name="connsiteX65" fmla="*/ 10614941 w 12192000"/>
              <a:gd name="connsiteY65" fmla="*/ 487592 h 4939827"/>
              <a:gd name="connsiteX66" fmla="*/ 10674098 w 12192000"/>
              <a:gd name="connsiteY66" fmla="*/ 521656 h 4939827"/>
              <a:gd name="connsiteX67" fmla="*/ 10874834 w 12192000"/>
              <a:gd name="connsiteY67" fmla="*/ 574867 h 4939827"/>
              <a:gd name="connsiteX68" fmla="*/ 10944981 w 12192000"/>
              <a:gd name="connsiteY68" fmla="*/ 615042 h 4939827"/>
              <a:gd name="connsiteX69" fmla="*/ 11006376 w 12192000"/>
              <a:gd name="connsiteY69" fmla="*/ 645957 h 4939827"/>
              <a:gd name="connsiteX70" fmla="*/ 11076308 w 12192000"/>
              <a:gd name="connsiteY70" fmla="*/ 675698 h 4939827"/>
              <a:gd name="connsiteX71" fmla="*/ 11148789 w 12192000"/>
              <a:gd name="connsiteY71" fmla="*/ 685041 h 4939827"/>
              <a:gd name="connsiteX72" fmla="*/ 11249129 w 12192000"/>
              <a:gd name="connsiteY72" fmla="*/ 684218 h 4939827"/>
              <a:gd name="connsiteX73" fmla="*/ 11299915 w 12192000"/>
              <a:gd name="connsiteY73" fmla="*/ 692177 h 4939827"/>
              <a:gd name="connsiteX74" fmla="*/ 11386973 w 12192000"/>
              <a:gd name="connsiteY74" fmla="*/ 708209 h 4939827"/>
              <a:gd name="connsiteX75" fmla="*/ 11500105 w 12192000"/>
              <a:gd name="connsiteY75" fmla="*/ 735014 h 4939827"/>
              <a:gd name="connsiteX76" fmla="*/ 11621735 w 12192000"/>
              <a:gd name="connsiteY76" fmla="*/ 789584 h 4939827"/>
              <a:gd name="connsiteX77" fmla="*/ 11691200 w 12192000"/>
              <a:gd name="connsiteY77" fmla="*/ 867902 h 4939827"/>
              <a:gd name="connsiteX78" fmla="*/ 11819427 w 12192000"/>
              <a:gd name="connsiteY78" fmla="*/ 911634 h 4939827"/>
              <a:gd name="connsiteX79" fmla="*/ 11969720 w 12192000"/>
              <a:gd name="connsiteY79" fmla="*/ 964737 h 4939827"/>
              <a:gd name="connsiteX80" fmla="*/ 12055766 w 12192000"/>
              <a:gd name="connsiteY80" fmla="*/ 991268 h 4939827"/>
              <a:gd name="connsiteX81" fmla="*/ 12171539 w 12192000"/>
              <a:gd name="connsiteY81" fmla="*/ 995427 h 4939827"/>
              <a:gd name="connsiteX82" fmla="*/ 12187831 w 12192000"/>
              <a:gd name="connsiteY82" fmla="*/ 996580 h 4939827"/>
              <a:gd name="connsiteX83" fmla="*/ 12192000 w 12192000"/>
              <a:gd name="connsiteY83" fmla="*/ 996726 h 4939827"/>
              <a:gd name="connsiteX84" fmla="*/ 12192000 w 12192000"/>
              <a:gd name="connsiteY84" fmla="*/ 4939827 h 4939827"/>
              <a:gd name="connsiteX85" fmla="*/ 0 w 12192000"/>
              <a:gd name="connsiteY85" fmla="*/ 4939827 h 4939827"/>
              <a:gd name="connsiteX86" fmla="*/ 0 w 12192000"/>
              <a:gd name="connsiteY86" fmla="*/ 512043 h 4939827"/>
              <a:gd name="connsiteX87" fmla="*/ 7381 w 12192000"/>
              <a:gd name="connsiteY87" fmla="*/ 512580 h 4939827"/>
              <a:gd name="connsiteX88" fmla="*/ 100029 w 12192000"/>
              <a:gd name="connsiteY88" fmla="*/ 504758 h 4939827"/>
              <a:gd name="connsiteX89" fmla="*/ 155244 w 12192000"/>
              <a:gd name="connsiteY89" fmla="*/ 525130 h 4939827"/>
              <a:gd name="connsiteX90" fmla="*/ 254366 w 12192000"/>
              <a:gd name="connsiteY90" fmla="*/ 534449 h 4939827"/>
              <a:gd name="connsiteX91" fmla="*/ 447292 w 12192000"/>
              <a:gd name="connsiteY91" fmla="*/ 542725 h 4939827"/>
              <a:gd name="connsiteX92" fmla="*/ 628105 w 12192000"/>
              <a:gd name="connsiteY92" fmla="*/ 547853 h 4939827"/>
              <a:gd name="connsiteX93" fmla="*/ 783146 w 12192000"/>
              <a:gd name="connsiteY93" fmla="*/ 591799 h 4939827"/>
              <a:gd name="connsiteX94" fmla="*/ 1043676 w 12192000"/>
              <a:gd name="connsiteY94" fmla="*/ 591887 h 4939827"/>
              <a:gd name="connsiteX95" fmla="*/ 1281816 w 12192000"/>
              <a:gd name="connsiteY95" fmla="*/ 520946 h 4939827"/>
              <a:gd name="connsiteX96" fmla="*/ 1486347 w 12192000"/>
              <a:gd name="connsiteY96" fmla="*/ 487310 h 4939827"/>
              <a:gd name="connsiteX97" fmla="*/ 1568079 w 12192000"/>
              <a:gd name="connsiteY97" fmla="*/ 462531 h 4939827"/>
              <a:gd name="connsiteX98" fmla="*/ 1622516 w 12192000"/>
              <a:gd name="connsiteY98" fmla="*/ 466058 h 4939827"/>
              <a:gd name="connsiteX99" fmla="*/ 1655457 w 12192000"/>
              <a:gd name="connsiteY99" fmla="*/ 465359 h 4939827"/>
              <a:gd name="connsiteX100" fmla="*/ 1717454 w 12192000"/>
              <a:gd name="connsiteY100" fmla="*/ 417203 h 4939827"/>
              <a:gd name="connsiteX101" fmla="*/ 1913794 w 12192000"/>
              <a:gd name="connsiteY101" fmla="*/ 365255 h 4939827"/>
              <a:gd name="connsiteX102" fmla="*/ 2129762 w 12192000"/>
              <a:gd name="connsiteY102" fmla="*/ 367832 h 4939827"/>
              <a:gd name="connsiteX103" fmla="*/ 2376970 w 12192000"/>
              <a:gd name="connsiteY103" fmla="*/ 350129 h 4939827"/>
              <a:gd name="connsiteX104" fmla="*/ 2480155 w 12192000"/>
              <a:gd name="connsiteY104" fmla="*/ 359227 h 4939827"/>
              <a:gd name="connsiteX105" fmla="*/ 2586782 w 12192000"/>
              <a:gd name="connsiteY105" fmla="*/ 339352 h 4939827"/>
              <a:gd name="connsiteX106" fmla="*/ 2679617 w 12192000"/>
              <a:gd name="connsiteY106" fmla="*/ 305383 h 4939827"/>
              <a:gd name="connsiteX107" fmla="*/ 2788947 w 12192000"/>
              <a:gd name="connsiteY107" fmla="*/ 250375 h 4939827"/>
              <a:gd name="connsiteX108" fmla="*/ 2965530 w 12192000"/>
              <a:gd name="connsiteY108" fmla="*/ 245958 h 4939827"/>
              <a:gd name="connsiteX109" fmla="*/ 3103677 w 12192000"/>
              <a:gd name="connsiteY109" fmla="*/ 209527 h 4939827"/>
              <a:gd name="connsiteX110" fmla="*/ 3126759 w 12192000"/>
              <a:gd name="connsiteY110" fmla="*/ 211226 h 4939827"/>
              <a:gd name="connsiteX111" fmla="*/ 3164020 w 12192000"/>
              <a:gd name="connsiteY111" fmla="*/ 212779 h 4939827"/>
              <a:gd name="connsiteX112" fmla="*/ 3285019 w 12192000"/>
              <a:gd name="connsiteY112" fmla="*/ 220535 h 4939827"/>
              <a:gd name="connsiteX113" fmla="*/ 3365154 w 12192000"/>
              <a:gd name="connsiteY113" fmla="*/ 226416 h 4939827"/>
              <a:gd name="connsiteX114" fmla="*/ 3367507 w 12192000"/>
              <a:gd name="connsiteY114" fmla="*/ 225416 h 4939827"/>
              <a:gd name="connsiteX115" fmla="*/ 3387567 w 12192000"/>
              <a:gd name="connsiteY115" fmla="*/ 227103 h 4939827"/>
              <a:gd name="connsiteX116" fmla="*/ 3498001 w 12192000"/>
              <a:gd name="connsiteY116" fmla="*/ 231941 h 4939827"/>
              <a:gd name="connsiteX117" fmla="*/ 3561557 w 12192000"/>
              <a:gd name="connsiteY117" fmla="*/ 228095 h 4939827"/>
              <a:gd name="connsiteX118" fmla="*/ 3611920 w 12192000"/>
              <a:gd name="connsiteY118" fmla="*/ 218094 h 4939827"/>
              <a:gd name="connsiteX119" fmla="*/ 3620528 w 12192000"/>
              <a:gd name="connsiteY119" fmla="*/ 218788 h 4939827"/>
              <a:gd name="connsiteX120" fmla="*/ 3620766 w 12192000"/>
              <a:gd name="connsiteY120" fmla="*/ 218511 h 4939827"/>
              <a:gd name="connsiteX121" fmla="*/ 3629977 w 12192000"/>
              <a:gd name="connsiteY121" fmla="*/ 218664 h 4939827"/>
              <a:gd name="connsiteX122" fmla="*/ 3636217 w 12192000"/>
              <a:gd name="connsiteY122" fmla="*/ 220048 h 4939827"/>
              <a:gd name="connsiteX123" fmla="*/ 3709484 w 12192000"/>
              <a:gd name="connsiteY123" fmla="*/ 186927 h 4939827"/>
              <a:gd name="connsiteX124" fmla="*/ 3761342 w 12192000"/>
              <a:gd name="connsiteY124" fmla="*/ 177474 h 4939827"/>
              <a:gd name="connsiteX125" fmla="*/ 3799748 w 12192000"/>
              <a:gd name="connsiteY125" fmla="*/ 167154 h 4939827"/>
              <a:gd name="connsiteX126" fmla="*/ 3922756 w 12192000"/>
              <a:gd name="connsiteY126" fmla="*/ 194044 h 4939827"/>
              <a:gd name="connsiteX127" fmla="*/ 4028476 w 12192000"/>
              <a:gd name="connsiteY127" fmla="*/ 223679 h 4939827"/>
              <a:gd name="connsiteX128" fmla="*/ 4191582 w 12192000"/>
              <a:gd name="connsiteY128" fmla="*/ 238952 h 4939827"/>
              <a:gd name="connsiteX129" fmla="*/ 4251024 w 12192000"/>
              <a:gd name="connsiteY129" fmla="*/ 240874 h 4939827"/>
              <a:gd name="connsiteX130" fmla="*/ 4355275 w 12192000"/>
              <a:gd name="connsiteY130" fmla="*/ 260205 h 4939827"/>
              <a:gd name="connsiteX131" fmla="*/ 4423807 w 12192000"/>
              <a:gd name="connsiteY131" fmla="*/ 270366 h 4939827"/>
              <a:gd name="connsiteX132" fmla="*/ 4558432 w 12192000"/>
              <a:gd name="connsiteY132" fmla="*/ 269194 h 4939827"/>
              <a:gd name="connsiteX133" fmla="*/ 4635061 w 12192000"/>
              <a:gd name="connsiteY133" fmla="*/ 280682 h 4939827"/>
              <a:gd name="connsiteX134" fmla="*/ 4807427 w 12192000"/>
              <a:gd name="connsiteY134" fmla="*/ 276835 h 4939827"/>
              <a:gd name="connsiteX135" fmla="*/ 5028933 w 12192000"/>
              <a:gd name="connsiteY135" fmla="*/ 183887 h 4939827"/>
              <a:gd name="connsiteX136" fmla="*/ 5093642 w 12192000"/>
              <a:gd name="connsiteY136" fmla="*/ 177214 h 4939827"/>
              <a:gd name="connsiteX137" fmla="*/ 5102642 w 12192000"/>
              <a:gd name="connsiteY137" fmla="*/ 186816 h 4939827"/>
              <a:gd name="connsiteX138" fmla="*/ 5193590 w 12192000"/>
              <a:gd name="connsiteY138" fmla="*/ 156458 h 4939827"/>
              <a:gd name="connsiteX139" fmla="*/ 5323922 w 12192000"/>
              <a:gd name="connsiteY139" fmla="*/ 146332 h 4939827"/>
              <a:gd name="connsiteX140" fmla="*/ 5421860 w 12192000"/>
              <a:gd name="connsiteY140" fmla="*/ 167298 h 4939827"/>
              <a:gd name="connsiteX141" fmla="*/ 5476948 w 12192000"/>
              <a:gd name="connsiteY141" fmla="*/ 173249 h 4939827"/>
              <a:gd name="connsiteX142" fmla="*/ 5516842 w 12192000"/>
              <a:gd name="connsiteY142" fmla="*/ 184018 h 4939827"/>
              <a:gd name="connsiteX143" fmla="*/ 5619415 w 12192000"/>
              <a:gd name="connsiteY143" fmla="*/ 176781 h 4939827"/>
              <a:gd name="connsiteX144" fmla="*/ 5789867 w 12192000"/>
              <a:gd name="connsiteY144" fmla="*/ 150304 h 4939827"/>
              <a:gd name="connsiteX145" fmla="*/ 5825953 w 12192000"/>
              <a:gd name="connsiteY145" fmla="*/ 147907 h 4939827"/>
              <a:gd name="connsiteX146" fmla="*/ 5856168 w 12192000"/>
              <a:gd name="connsiteY146" fmla="*/ 158719 h 4939827"/>
              <a:gd name="connsiteX147" fmla="*/ 5862476 w 12192000"/>
              <a:gd name="connsiteY147" fmla="*/ 172447 h 4939827"/>
              <a:gd name="connsiteX148" fmla="*/ 5882195 w 12192000"/>
              <a:gd name="connsiteY148" fmla="*/ 173195 h 4939827"/>
              <a:gd name="connsiteX149" fmla="*/ 5952585 w 12192000"/>
              <a:gd name="connsiteY149" fmla="*/ 161012 h 4939827"/>
              <a:gd name="connsiteX150" fmla="*/ 6001964 w 12192000"/>
              <a:gd name="connsiteY150" fmla="*/ 154786 h 4939827"/>
              <a:gd name="connsiteX151" fmla="*/ 6184207 w 12192000"/>
              <a:gd name="connsiteY151" fmla="*/ 132658 h 4939827"/>
              <a:gd name="connsiteX152" fmla="*/ 6415830 w 12192000"/>
              <a:gd name="connsiteY152" fmla="*/ 136006 h 4939827"/>
              <a:gd name="connsiteX153" fmla="*/ 6756965 w 12192000"/>
              <a:gd name="connsiteY153" fmla="*/ 57636 h 4939827"/>
              <a:gd name="connsiteX154" fmla="*/ 6819400 w 12192000"/>
              <a:gd name="connsiteY154" fmla="*/ 30742 h 4939827"/>
              <a:gd name="connsiteX155" fmla="*/ 6986370 w 12192000"/>
              <a:gd name="connsiteY155" fmla="*/ 12659 h 4939827"/>
              <a:gd name="connsiteX156" fmla="*/ 6989536 w 12192000"/>
              <a:gd name="connsiteY156" fmla="*/ 14528 h 4939827"/>
              <a:gd name="connsiteX157" fmla="*/ 7015933 w 12192000"/>
              <a:gd name="connsiteY157" fmla="*/ 9653 h 4939827"/>
              <a:gd name="connsiteX158" fmla="*/ 7020592 w 12192000"/>
              <a:gd name="connsiteY158" fmla="*/ 1651 h 4939827"/>
              <a:gd name="connsiteX159" fmla="*/ 7025905 w 12192000"/>
              <a:gd name="connsiteY15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672650 w 12192000"/>
              <a:gd name="connsiteY30" fmla="*/ 254821 h 4939827"/>
              <a:gd name="connsiteX31" fmla="*/ 8785543 w 12192000"/>
              <a:gd name="connsiteY31" fmla="*/ 263406 h 4939827"/>
              <a:gd name="connsiteX32" fmla="*/ 8830588 w 12192000"/>
              <a:gd name="connsiteY32" fmla="*/ 265483 h 4939827"/>
              <a:gd name="connsiteX33" fmla="*/ 8905142 w 12192000"/>
              <a:gd name="connsiteY33" fmla="*/ 264958 h 4939827"/>
              <a:gd name="connsiteX34" fmla="*/ 8968582 w 12192000"/>
              <a:gd name="connsiteY34" fmla="*/ 262728 h 4939827"/>
              <a:gd name="connsiteX35" fmla="*/ 8972994 w 12192000"/>
              <a:gd name="connsiteY35" fmla="*/ 263284 h 4939827"/>
              <a:gd name="connsiteX36" fmla="*/ 9004605 w 12192000"/>
              <a:gd name="connsiteY36" fmla="*/ 258041 h 4939827"/>
              <a:gd name="connsiteX37" fmla="*/ 9016165 w 12192000"/>
              <a:gd name="connsiteY37" fmla="*/ 261258 h 4939827"/>
              <a:gd name="connsiteX38" fmla="*/ 9043297 w 12192000"/>
              <a:gd name="connsiteY38" fmla="*/ 281547 h 4939827"/>
              <a:gd name="connsiteX39" fmla="*/ 9048315 w 12192000"/>
              <a:gd name="connsiteY39" fmla="*/ 279264 h 4939827"/>
              <a:gd name="connsiteX40" fmla="*/ 9054706 w 12192000"/>
              <a:gd name="connsiteY40" fmla="*/ 278538 h 4939827"/>
              <a:gd name="connsiteX41" fmla="*/ 9070919 w 12192000"/>
              <a:gd name="connsiteY41" fmla="*/ 281810 h 4939827"/>
              <a:gd name="connsiteX42" fmla="*/ 9076813 w 12192000"/>
              <a:gd name="connsiteY42" fmla="*/ 283909 h 4939827"/>
              <a:gd name="connsiteX43" fmla="*/ 9085871 w 12192000"/>
              <a:gd name="connsiteY43" fmla="*/ 285133 h 4939827"/>
              <a:gd name="connsiteX44" fmla="*/ 9086159 w 12192000"/>
              <a:gd name="connsiteY44" fmla="*/ 284887 h 4939827"/>
              <a:gd name="connsiteX45" fmla="*/ 9134606 w 12192000"/>
              <a:gd name="connsiteY45" fmla="*/ 288168 h 4939827"/>
              <a:gd name="connsiteX46" fmla="*/ 9195590 w 12192000"/>
              <a:gd name="connsiteY46" fmla="*/ 279568 h 4939827"/>
              <a:gd name="connsiteX47" fmla="*/ 9219336 w 12192000"/>
              <a:gd name="connsiteY47" fmla="*/ 278133 h 4939827"/>
              <a:gd name="connsiteX48" fmla="*/ 9232362 w 12192000"/>
              <a:gd name="connsiteY48" fmla="*/ 275894 h 4939827"/>
              <a:gd name="connsiteX49" fmla="*/ 9283638 w 12192000"/>
              <a:gd name="connsiteY49" fmla="*/ 299924 h 4939827"/>
              <a:gd name="connsiteX50" fmla="*/ 9371484 w 12192000"/>
              <a:gd name="connsiteY50" fmla="*/ 329634 h 4939827"/>
              <a:gd name="connsiteX51" fmla="*/ 9404829 w 12192000"/>
              <a:gd name="connsiteY51" fmla="*/ 339038 h 4939827"/>
              <a:gd name="connsiteX52" fmla="*/ 9427021 w 12192000"/>
              <a:gd name="connsiteY52" fmla="*/ 358784 h 4939827"/>
              <a:gd name="connsiteX53" fmla="*/ 9670844 w 12192000"/>
              <a:gd name="connsiteY53" fmla="*/ 405128 h 4939827"/>
              <a:gd name="connsiteX54" fmla="*/ 9816083 w 12192000"/>
              <a:gd name="connsiteY54" fmla="*/ 416573 h 4939827"/>
              <a:gd name="connsiteX55" fmla="*/ 9936741 w 12192000"/>
              <a:gd name="connsiteY55" fmla="*/ 437044 h 4939827"/>
              <a:gd name="connsiteX56" fmla="*/ 10050093 w 12192000"/>
              <a:gd name="connsiteY56" fmla="*/ 443783 h 4939827"/>
              <a:gd name="connsiteX57" fmla="*/ 10130090 w 12192000"/>
              <a:gd name="connsiteY57" fmla="*/ 459520 h 4939827"/>
              <a:gd name="connsiteX58" fmla="*/ 10173456 w 12192000"/>
              <a:gd name="connsiteY58" fmla="*/ 457749 h 4939827"/>
              <a:gd name="connsiteX59" fmla="*/ 10218232 w 12192000"/>
              <a:gd name="connsiteY59" fmla="*/ 459820 h 4939827"/>
              <a:gd name="connsiteX60" fmla="*/ 10354176 w 12192000"/>
              <a:gd name="connsiteY60" fmla="*/ 471377 h 4939827"/>
              <a:gd name="connsiteX61" fmla="*/ 10430681 w 12192000"/>
              <a:gd name="connsiteY61" fmla="*/ 481226 h 4939827"/>
              <a:gd name="connsiteX62" fmla="*/ 10478169 w 12192000"/>
              <a:gd name="connsiteY62" fmla="*/ 481774 h 4939827"/>
              <a:gd name="connsiteX63" fmla="*/ 10540907 w 12192000"/>
              <a:gd name="connsiteY63" fmla="*/ 485607 h 4939827"/>
              <a:gd name="connsiteX64" fmla="*/ 10614941 w 12192000"/>
              <a:gd name="connsiteY64" fmla="*/ 487592 h 4939827"/>
              <a:gd name="connsiteX65" fmla="*/ 10674098 w 12192000"/>
              <a:gd name="connsiteY65" fmla="*/ 521656 h 4939827"/>
              <a:gd name="connsiteX66" fmla="*/ 10874834 w 12192000"/>
              <a:gd name="connsiteY66" fmla="*/ 574867 h 4939827"/>
              <a:gd name="connsiteX67" fmla="*/ 10944981 w 12192000"/>
              <a:gd name="connsiteY67" fmla="*/ 615042 h 4939827"/>
              <a:gd name="connsiteX68" fmla="*/ 11006376 w 12192000"/>
              <a:gd name="connsiteY68" fmla="*/ 645957 h 4939827"/>
              <a:gd name="connsiteX69" fmla="*/ 11076308 w 12192000"/>
              <a:gd name="connsiteY69" fmla="*/ 675698 h 4939827"/>
              <a:gd name="connsiteX70" fmla="*/ 11148789 w 12192000"/>
              <a:gd name="connsiteY70" fmla="*/ 685041 h 4939827"/>
              <a:gd name="connsiteX71" fmla="*/ 11249129 w 12192000"/>
              <a:gd name="connsiteY71" fmla="*/ 684218 h 4939827"/>
              <a:gd name="connsiteX72" fmla="*/ 11299915 w 12192000"/>
              <a:gd name="connsiteY72" fmla="*/ 692177 h 4939827"/>
              <a:gd name="connsiteX73" fmla="*/ 11386973 w 12192000"/>
              <a:gd name="connsiteY73" fmla="*/ 708209 h 4939827"/>
              <a:gd name="connsiteX74" fmla="*/ 11500105 w 12192000"/>
              <a:gd name="connsiteY74" fmla="*/ 735014 h 4939827"/>
              <a:gd name="connsiteX75" fmla="*/ 11621735 w 12192000"/>
              <a:gd name="connsiteY75" fmla="*/ 789584 h 4939827"/>
              <a:gd name="connsiteX76" fmla="*/ 11691200 w 12192000"/>
              <a:gd name="connsiteY76" fmla="*/ 867902 h 4939827"/>
              <a:gd name="connsiteX77" fmla="*/ 11819427 w 12192000"/>
              <a:gd name="connsiteY77" fmla="*/ 911634 h 4939827"/>
              <a:gd name="connsiteX78" fmla="*/ 11969720 w 12192000"/>
              <a:gd name="connsiteY78" fmla="*/ 964737 h 4939827"/>
              <a:gd name="connsiteX79" fmla="*/ 12055766 w 12192000"/>
              <a:gd name="connsiteY79" fmla="*/ 991268 h 4939827"/>
              <a:gd name="connsiteX80" fmla="*/ 12171539 w 12192000"/>
              <a:gd name="connsiteY80" fmla="*/ 995427 h 4939827"/>
              <a:gd name="connsiteX81" fmla="*/ 12187831 w 12192000"/>
              <a:gd name="connsiteY81" fmla="*/ 996580 h 4939827"/>
              <a:gd name="connsiteX82" fmla="*/ 12192000 w 12192000"/>
              <a:gd name="connsiteY82" fmla="*/ 996726 h 4939827"/>
              <a:gd name="connsiteX83" fmla="*/ 12192000 w 12192000"/>
              <a:gd name="connsiteY83" fmla="*/ 4939827 h 4939827"/>
              <a:gd name="connsiteX84" fmla="*/ 0 w 12192000"/>
              <a:gd name="connsiteY84" fmla="*/ 4939827 h 4939827"/>
              <a:gd name="connsiteX85" fmla="*/ 0 w 12192000"/>
              <a:gd name="connsiteY85" fmla="*/ 512043 h 4939827"/>
              <a:gd name="connsiteX86" fmla="*/ 7381 w 12192000"/>
              <a:gd name="connsiteY86" fmla="*/ 512580 h 4939827"/>
              <a:gd name="connsiteX87" fmla="*/ 100029 w 12192000"/>
              <a:gd name="connsiteY87" fmla="*/ 504758 h 4939827"/>
              <a:gd name="connsiteX88" fmla="*/ 155244 w 12192000"/>
              <a:gd name="connsiteY88" fmla="*/ 525130 h 4939827"/>
              <a:gd name="connsiteX89" fmla="*/ 254366 w 12192000"/>
              <a:gd name="connsiteY89" fmla="*/ 534449 h 4939827"/>
              <a:gd name="connsiteX90" fmla="*/ 447292 w 12192000"/>
              <a:gd name="connsiteY90" fmla="*/ 542725 h 4939827"/>
              <a:gd name="connsiteX91" fmla="*/ 628105 w 12192000"/>
              <a:gd name="connsiteY91" fmla="*/ 547853 h 4939827"/>
              <a:gd name="connsiteX92" fmla="*/ 783146 w 12192000"/>
              <a:gd name="connsiteY92" fmla="*/ 591799 h 4939827"/>
              <a:gd name="connsiteX93" fmla="*/ 1043676 w 12192000"/>
              <a:gd name="connsiteY93" fmla="*/ 591887 h 4939827"/>
              <a:gd name="connsiteX94" fmla="*/ 1281816 w 12192000"/>
              <a:gd name="connsiteY94" fmla="*/ 520946 h 4939827"/>
              <a:gd name="connsiteX95" fmla="*/ 1486347 w 12192000"/>
              <a:gd name="connsiteY95" fmla="*/ 487310 h 4939827"/>
              <a:gd name="connsiteX96" fmla="*/ 1568079 w 12192000"/>
              <a:gd name="connsiteY96" fmla="*/ 462531 h 4939827"/>
              <a:gd name="connsiteX97" fmla="*/ 1622516 w 12192000"/>
              <a:gd name="connsiteY97" fmla="*/ 466058 h 4939827"/>
              <a:gd name="connsiteX98" fmla="*/ 1655457 w 12192000"/>
              <a:gd name="connsiteY98" fmla="*/ 465359 h 4939827"/>
              <a:gd name="connsiteX99" fmla="*/ 1717454 w 12192000"/>
              <a:gd name="connsiteY99" fmla="*/ 417203 h 4939827"/>
              <a:gd name="connsiteX100" fmla="*/ 1913794 w 12192000"/>
              <a:gd name="connsiteY100" fmla="*/ 365255 h 4939827"/>
              <a:gd name="connsiteX101" fmla="*/ 2129762 w 12192000"/>
              <a:gd name="connsiteY101" fmla="*/ 367832 h 4939827"/>
              <a:gd name="connsiteX102" fmla="*/ 2376970 w 12192000"/>
              <a:gd name="connsiteY102" fmla="*/ 350129 h 4939827"/>
              <a:gd name="connsiteX103" fmla="*/ 2480155 w 12192000"/>
              <a:gd name="connsiteY103" fmla="*/ 359227 h 4939827"/>
              <a:gd name="connsiteX104" fmla="*/ 2586782 w 12192000"/>
              <a:gd name="connsiteY104" fmla="*/ 339352 h 4939827"/>
              <a:gd name="connsiteX105" fmla="*/ 2679617 w 12192000"/>
              <a:gd name="connsiteY105" fmla="*/ 305383 h 4939827"/>
              <a:gd name="connsiteX106" fmla="*/ 2788947 w 12192000"/>
              <a:gd name="connsiteY106" fmla="*/ 250375 h 4939827"/>
              <a:gd name="connsiteX107" fmla="*/ 2965530 w 12192000"/>
              <a:gd name="connsiteY107" fmla="*/ 245958 h 4939827"/>
              <a:gd name="connsiteX108" fmla="*/ 3103677 w 12192000"/>
              <a:gd name="connsiteY108" fmla="*/ 209527 h 4939827"/>
              <a:gd name="connsiteX109" fmla="*/ 3126759 w 12192000"/>
              <a:gd name="connsiteY109" fmla="*/ 211226 h 4939827"/>
              <a:gd name="connsiteX110" fmla="*/ 3164020 w 12192000"/>
              <a:gd name="connsiteY110" fmla="*/ 212779 h 4939827"/>
              <a:gd name="connsiteX111" fmla="*/ 3285019 w 12192000"/>
              <a:gd name="connsiteY111" fmla="*/ 220535 h 4939827"/>
              <a:gd name="connsiteX112" fmla="*/ 3365154 w 12192000"/>
              <a:gd name="connsiteY112" fmla="*/ 226416 h 4939827"/>
              <a:gd name="connsiteX113" fmla="*/ 3367507 w 12192000"/>
              <a:gd name="connsiteY113" fmla="*/ 225416 h 4939827"/>
              <a:gd name="connsiteX114" fmla="*/ 3387567 w 12192000"/>
              <a:gd name="connsiteY114" fmla="*/ 227103 h 4939827"/>
              <a:gd name="connsiteX115" fmla="*/ 3498001 w 12192000"/>
              <a:gd name="connsiteY115" fmla="*/ 231941 h 4939827"/>
              <a:gd name="connsiteX116" fmla="*/ 3561557 w 12192000"/>
              <a:gd name="connsiteY116" fmla="*/ 228095 h 4939827"/>
              <a:gd name="connsiteX117" fmla="*/ 3611920 w 12192000"/>
              <a:gd name="connsiteY117" fmla="*/ 218094 h 4939827"/>
              <a:gd name="connsiteX118" fmla="*/ 3620528 w 12192000"/>
              <a:gd name="connsiteY118" fmla="*/ 218788 h 4939827"/>
              <a:gd name="connsiteX119" fmla="*/ 3620766 w 12192000"/>
              <a:gd name="connsiteY119" fmla="*/ 218511 h 4939827"/>
              <a:gd name="connsiteX120" fmla="*/ 3629977 w 12192000"/>
              <a:gd name="connsiteY120" fmla="*/ 218664 h 4939827"/>
              <a:gd name="connsiteX121" fmla="*/ 3636217 w 12192000"/>
              <a:gd name="connsiteY121" fmla="*/ 220048 h 4939827"/>
              <a:gd name="connsiteX122" fmla="*/ 3709484 w 12192000"/>
              <a:gd name="connsiteY122" fmla="*/ 186927 h 4939827"/>
              <a:gd name="connsiteX123" fmla="*/ 3761342 w 12192000"/>
              <a:gd name="connsiteY123" fmla="*/ 177474 h 4939827"/>
              <a:gd name="connsiteX124" fmla="*/ 3799748 w 12192000"/>
              <a:gd name="connsiteY124" fmla="*/ 167154 h 4939827"/>
              <a:gd name="connsiteX125" fmla="*/ 3922756 w 12192000"/>
              <a:gd name="connsiteY125" fmla="*/ 194044 h 4939827"/>
              <a:gd name="connsiteX126" fmla="*/ 4028476 w 12192000"/>
              <a:gd name="connsiteY126" fmla="*/ 223679 h 4939827"/>
              <a:gd name="connsiteX127" fmla="*/ 4191582 w 12192000"/>
              <a:gd name="connsiteY127" fmla="*/ 238952 h 4939827"/>
              <a:gd name="connsiteX128" fmla="*/ 4251024 w 12192000"/>
              <a:gd name="connsiteY128" fmla="*/ 240874 h 4939827"/>
              <a:gd name="connsiteX129" fmla="*/ 4355275 w 12192000"/>
              <a:gd name="connsiteY129" fmla="*/ 260205 h 4939827"/>
              <a:gd name="connsiteX130" fmla="*/ 4423807 w 12192000"/>
              <a:gd name="connsiteY130" fmla="*/ 270366 h 4939827"/>
              <a:gd name="connsiteX131" fmla="*/ 4558432 w 12192000"/>
              <a:gd name="connsiteY131" fmla="*/ 269194 h 4939827"/>
              <a:gd name="connsiteX132" fmla="*/ 4635061 w 12192000"/>
              <a:gd name="connsiteY132" fmla="*/ 280682 h 4939827"/>
              <a:gd name="connsiteX133" fmla="*/ 4807427 w 12192000"/>
              <a:gd name="connsiteY133" fmla="*/ 276835 h 4939827"/>
              <a:gd name="connsiteX134" fmla="*/ 5028933 w 12192000"/>
              <a:gd name="connsiteY134" fmla="*/ 183887 h 4939827"/>
              <a:gd name="connsiteX135" fmla="*/ 5093642 w 12192000"/>
              <a:gd name="connsiteY135" fmla="*/ 177214 h 4939827"/>
              <a:gd name="connsiteX136" fmla="*/ 5102642 w 12192000"/>
              <a:gd name="connsiteY136" fmla="*/ 186816 h 4939827"/>
              <a:gd name="connsiteX137" fmla="*/ 5193590 w 12192000"/>
              <a:gd name="connsiteY137" fmla="*/ 156458 h 4939827"/>
              <a:gd name="connsiteX138" fmla="*/ 5323922 w 12192000"/>
              <a:gd name="connsiteY138" fmla="*/ 146332 h 4939827"/>
              <a:gd name="connsiteX139" fmla="*/ 5421860 w 12192000"/>
              <a:gd name="connsiteY139" fmla="*/ 167298 h 4939827"/>
              <a:gd name="connsiteX140" fmla="*/ 5476948 w 12192000"/>
              <a:gd name="connsiteY140" fmla="*/ 173249 h 4939827"/>
              <a:gd name="connsiteX141" fmla="*/ 5516842 w 12192000"/>
              <a:gd name="connsiteY141" fmla="*/ 184018 h 4939827"/>
              <a:gd name="connsiteX142" fmla="*/ 5619415 w 12192000"/>
              <a:gd name="connsiteY142" fmla="*/ 176781 h 4939827"/>
              <a:gd name="connsiteX143" fmla="*/ 5789867 w 12192000"/>
              <a:gd name="connsiteY143" fmla="*/ 150304 h 4939827"/>
              <a:gd name="connsiteX144" fmla="*/ 5825953 w 12192000"/>
              <a:gd name="connsiteY144" fmla="*/ 147907 h 4939827"/>
              <a:gd name="connsiteX145" fmla="*/ 5856168 w 12192000"/>
              <a:gd name="connsiteY145" fmla="*/ 158719 h 4939827"/>
              <a:gd name="connsiteX146" fmla="*/ 5862476 w 12192000"/>
              <a:gd name="connsiteY146" fmla="*/ 172447 h 4939827"/>
              <a:gd name="connsiteX147" fmla="*/ 5882195 w 12192000"/>
              <a:gd name="connsiteY147" fmla="*/ 173195 h 4939827"/>
              <a:gd name="connsiteX148" fmla="*/ 5952585 w 12192000"/>
              <a:gd name="connsiteY148" fmla="*/ 161012 h 4939827"/>
              <a:gd name="connsiteX149" fmla="*/ 6001964 w 12192000"/>
              <a:gd name="connsiteY149" fmla="*/ 154786 h 4939827"/>
              <a:gd name="connsiteX150" fmla="*/ 6184207 w 12192000"/>
              <a:gd name="connsiteY150" fmla="*/ 132658 h 4939827"/>
              <a:gd name="connsiteX151" fmla="*/ 6415830 w 12192000"/>
              <a:gd name="connsiteY151" fmla="*/ 136006 h 4939827"/>
              <a:gd name="connsiteX152" fmla="*/ 6756965 w 12192000"/>
              <a:gd name="connsiteY152" fmla="*/ 57636 h 4939827"/>
              <a:gd name="connsiteX153" fmla="*/ 6819400 w 12192000"/>
              <a:gd name="connsiteY153" fmla="*/ 30742 h 4939827"/>
              <a:gd name="connsiteX154" fmla="*/ 6986370 w 12192000"/>
              <a:gd name="connsiteY154" fmla="*/ 12659 h 4939827"/>
              <a:gd name="connsiteX155" fmla="*/ 6989536 w 12192000"/>
              <a:gd name="connsiteY155" fmla="*/ 14528 h 4939827"/>
              <a:gd name="connsiteX156" fmla="*/ 7015933 w 12192000"/>
              <a:gd name="connsiteY156" fmla="*/ 9653 h 4939827"/>
              <a:gd name="connsiteX157" fmla="*/ 7020592 w 12192000"/>
              <a:gd name="connsiteY157" fmla="*/ 1651 h 4939827"/>
              <a:gd name="connsiteX158" fmla="*/ 7025905 w 12192000"/>
              <a:gd name="connsiteY15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622021 w 12192000"/>
              <a:gd name="connsiteY29" fmla="*/ 261028 h 4939827"/>
              <a:gd name="connsiteX30" fmla="*/ 8672650 w 12192000"/>
              <a:gd name="connsiteY30" fmla="*/ 254821 h 4939827"/>
              <a:gd name="connsiteX31" fmla="*/ 8785543 w 12192000"/>
              <a:gd name="connsiteY31" fmla="*/ 263406 h 4939827"/>
              <a:gd name="connsiteX32" fmla="*/ 8830588 w 12192000"/>
              <a:gd name="connsiteY32" fmla="*/ 265483 h 4939827"/>
              <a:gd name="connsiteX33" fmla="*/ 8905142 w 12192000"/>
              <a:gd name="connsiteY33" fmla="*/ 264958 h 4939827"/>
              <a:gd name="connsiteX34" fmla="*/ 8968582 w 12192000"/>
              <a:gd name="connsiteY34" fmla="*/ 262728 h 4939827"/>
              <a:gd name="connsiteX35" fmla="*/ 8972994 w 12192000"/>
              <a:gd name="connsiteY35" fmla="*/ 263284 h 4939827"/>
              <a:gd name="connsiteX36" fmla="*/ 9004605 w 12192000"/>
              <a:gd name="connsiteY36" fmla="*/ 258041 h 4939827"/>
              <a:gd name="connsiteX37" fmla="*/ 9016165 w 12192000"/>
              <a:gd name="connsiteY37" fmla="*/ 261258 h 4939827"/>
              <a:gd name="connsiteX38" fmla="*/ 9043297 w 12192000"/>
              <a:gd name="connsiteY38" fmla="*/ 281547 h 4939827"/>
              <a:gd name="connsiteX39" fmla="*/ 9048315 w 12192000"/>
              <a:gd name="connsiteY39" fmla="*/ 279264 h 4939827"/>
              <a:gd name="connsiteX40" fmla="*/ 9054706 w 12192000"/>
              <a:gd name="connsiteY40" fmla="*/ 278538 h 4939827"/>
              <a:gd name="connsiteX41" fmla="*/ 9070919 w 12192000"/>
              <a:gd name="connsiteY41" fmla="*/ 281810 h 4939827"/>
              <a:gd name="connsiteX42" fmla="*/ 9076813 w 12192000"/>
              <a:gd name="connsiteY42" fmla="*/ 283909 h 4939827"/>
              <a:gd name="connsiteX43" fmla="*/ 9085871 w 12192000"/>
              <a:gd name="connsiteY43" fmla="*/ 285133 h 4939827"/>
              <a:gd name="connsiteX44" fmla="*/ 9086159 w 12192000"/>
              <a:gd name="connsiteY44" fmla="*/ 284887 h 4939827"/>
              <a:gd name="connsiteX45" fmla="*/ 9134606 w 12192000"/>
              <a:gd name="connsiteY45" fmla="*/ 288168 h 4939827"/>
              <a:gd name="connsiteX46" fmla="*/ 9195590 w 12192000"/>
              <a:gd name="connsiteY46" fmla="*/ 279568 h 4939827"/>
              <a:gd name="connsiteX47" fmla="*/ 9219336 w 12192000"/>
              <a:gd name="connsiteY47" fmla="*/ 278133 h 4939827"/>
              <a:gd name="connsiteX48" fmla="*/ 9232362 w 12192000"/>
              <a:gd name="connsiteY48" fmla="*/ 275894 h 4939827"/>
              <a:gd name="connsiteX49" fmla="*/ 9283638 w 12192000"/>
              <a:gd name="connsiteY49" fmla="*/ 299924 h 4939827"/>
              <a:gd name="connsiteX50" fmla="*/ 9371484 w 12192000"/>
              <a:gd name="connsiteY50" fmla="*/ 329634 h 4939827"/>
              <a:gd name="connsiteX51" fmla="*/ 9404829 w 12192000"/>
              <a:gd name="connsiteY51" fmla="*/ 339038 h 4939827"/>
              <a:gd name="connsiteX52" fmla="*/ 9427021 w 12192000"/>
              <a:gd name="connsiteY52" fmla="*/ 358784 h 4939827"/>
              <a:gd name="connsiteX53" fmla="*/ 9670844 w 12192000"/>
              <a:gd name="connsiteY53" fmla="*/ 405128 h 4939827"/>
              <a:gd name="connsiteX54" fmla="*/ 9816083 w 12192000"/>
              <a:gd name="connsiteY54" fmla="*/ 416573 h 4939827"/>
              <a:gd name="connsiteX55" fmla="*/ 9936741 w 12192000"/>
              <a:gd name="connsiteY55" fmla="*/ 437044 h 4939827"/>
              <a:gd name="connsiteX56" fmla="*/ 10050093 w 12192000"/>
              <a:gd name="connsiteY56" fmla="*/ 443783 h 4939827"/>
              <a:gd name="connsiteX57" fmla="*/ 10130090 w 12192000"/>
              <a:gd name="connsiteY57" fmla="*/ 459520 h 4939827"/>
              <a:gd name="connsiteX58" fmla="*/ 10173456 w 12192000"/>
              <a:gd name="connsiteY58" fmla="*/ 457749 h 4939827"/>
              <a:gd name="connsiteX59" fmla="*/ 10218232 w 12192000"/>
              <a:gd name="connsiteY59" fmla="*/ 459820 h 4939827"/>
              <a:gd name="connsiteX60" fmla="*/ 10354176 w 12192000"/>
              <a:gd name="connsiteY60" fmla="*/ 471377 h 4939827"/>
              <a:gd name="connsiteX61" fmla="*/ 10430681 w 12192000"/>
              <a:gd name="connsiteY61" fmla="*/ 481226 h 4939827"/>
              <a:gd name="connsiteX62" fmla="*/ 10478169 w 12192000"/>
              <a:gd name="connsiteY62" fmla="*/ 481774 h 4939827"/>
              <a:gd name="connsiteX63" fmla="*/ 10540907 w 12192000"/>
              <a:gd name="connsiteY63" fmla="*/ 485607 h 4939827"/>
              <a:gd name="connsiteX64" fmla="*/ 10614941 w 12192000"/>
              <a:gd name="connsiteY64" fmla="*/ 487592 h 4939827"/>
              <a:gd name="connsiteX65" fmla="*/ 10674098 w 12192000"/>
              <a:gd name="connsiteY65" fmla="*/ 521656 h 4939827"/>
              <a:gd name="connsiteX66" fmla="*/ 10874834 w 12192000"/>
              <a:gd name="connsiteY66" fmla="*/ 574867 h 4939827"/>
              <a:gd name="connsiteX67" fmla="*/ 10944981 w 12192000"/>
              <a:gd name="connsiteY67" fmla="*/ 615042 h 4939827"/>
              <a:gd name="connsiteX68" fmla="*/ 11006376 w 12192000"/>
              <a:gd name="connsiteY68" fmla="*/ 645957 h 4939827"/>
              <a:gd name="connsiteX69" fmla="*/ 11076308 w 12192000"/>
              <a:gd name="connsiteY69" fmla="*/ 675698 h 4939827"/>
              <a:gd name="connsiteX70" fmla="*/ 11148789 w 12192000"/>
              <a:gd name="connsiteY70" fmla="*/ 685041 h 4939827"/>
              <a:gd name="connsiteX71" fmla="*/ 11249129 w 12192000"/>
              <a:gd name="connsiteY71" fmla="*/ 684218 h 4939827"/>
              <a:gd name="connsiteX72" fmla="*/ 11299915 w 12192000"/>
              <a:gd name="connsiteY72" fmla="*/ 692177 h 4939827"/>
              <a:gd name="connsiteX73" fmla="*/ 11386973 w 12192000"/>
              <a:gd name="connsiteY73" fmla="*/ 708209 h 4939827"/>
              <a:gd name="connsiteX74" fmla="*/ 11500105 w 12192000"/>
              <a:gd name="connsiteY74" fmla="*/ 735014 h 4939827"/>
              <a:gd name="connsiteX75" fmla="*/ 11621735 w 12192000"/>
              <a:gd name="connsiteY75" fmla="*/ 789584 h 4939827"/>
              <a:gd name="connsiteX76" fmla="*/ 11691200 w 12192000"/>
              <a:gd name="connsiteY76" fmla="*/ 867902 h 4939827"/>
              <a:gd name="connsiteX77" fmla="*/ 11819427 w 12192000"/>
              <a:gd name="connsiteY77" fmla="*/ 911634 h 4939827"/>
              <a:gd name="connsiteX78" fmla="*/ 11969720 w 12192000"/>
              <a:gd name="connsiteY78" fmla="*/ 964737 h 4939827"/>
              <a:gd name="connsiteX79" fmla="*/ 12055766 w 12192000"/>
              <a:gd name="connsiteY79" fmla="*/ 991268 h 4939827"/>
              <a:gd name="connsiteX80" fmla="*/ 12171539 w 12192000"/>
              <a:gd name="connsiteY80" fmla="*/ 995427 h 4939827"/>
              <a:gd name="connsiteX81" fmla="*/ 12187831 w 12192000"/>
              <a:gd name="connsiteY81" fmla="*/ 996580 h 4939827"/>
              <a:gd name="connsiteX82" fmla="*/ 12192000 w 12192000"/>
              <a:gd name="connsiteY82" fmla="*/ 996726 h 4939827"/>
              <a:gd name="connsiteX83" fmla="*/ 12192000 w 12192000"/>
              <a:gd name="connsiteY83" fmla="*/ 4939827 h 4939827"/>
              <a:gd name="connsiteX84" fmla="*/ 0 w 12192000"/>
              <a:gd name="connsiteY84" fmla="*/ 4939827 h 4939827"/>
              <a:gd name="connsiteX85" fmla="*/ 0 w 12192000"/>
              <a:gd name="connsiteY85" fmla="*/ 512043 h 4939827"/>
              <a:gd name="connsiteX86" fmla="*/ 7381 w 12192000"/>
              <a:gd name="connsiteY86" fmla="*/ 512580 h 4939827"/>
              <a:gd name="connsiteX87" fmla="*/ 100029 w 12192000"/>
              <a:gd name="connsiteY87" fmla="*/ 504758 h 4939827"/>
              <a:gd name="connsiteX88" fmla="*/ 155244 w 12192000"/>
              <a:gd name="connsiteY88" fmla="*/ 525130 h 4939827"/>
              <a:gd name="connsiteX89" fmla="*/ 254366 w 12192000"/>
              <a:gd name="connsiteY89" fmla="*/ 534449 h 4939827"/>
              <a:gd name="connsiteX90" fmla="*/ 447292 w 12192000"/>
              <a:gd name="connsiteY90" fmla="*/ 542725 h 4939827"/>
              <a:gd name="connsiteX91" fmla="*/ 628105 w 12192000"/>
              <a:gd name="connsiteY91" fmla="*/ 547853 h 4939827"/>
              <a:gd name="connsiteX92" fmla="*/ 783146 w 12192000"/>
              <a:gd name="connsiteY92" fmla="*/ 591799 h 4939827"/>
              <a:gd name="connsiteX93" fmla="*/ 1043676 w 12192000"/>
              <a:gd name="connsiteY93" fmla="*/ 591887 h 4939827"/>
              <a:gd name="connsiteX94" fmla="*/ 1281816 w 12192000"/>
              <a:gd name="connsiteY94" fmla="*/ 520946 h 4939827"/>
              <a:gd name="connsiteX95" fmla="*/ 1486347 w 12192000"/>
              <a:gd name="connsiteY95" fmla="*/ 487310 h 4939827"/>
              <a:gd name="connsiteX96" fmla="*/ 1568079 w 12192000"/>
              <a:gd name="connsiteY96" fmla="*/ 462531 h 4939827"/>
              <a:gd name="connsiteX97" fmla="*/ 1622516 w 12192000"/>
              <a:gd name="connsiteY97" fmla="*/ 466058 h 4939827"/>
              <a:gd name="connsiteX98" fmla="*/ 1655457 w 12192000"/>
              <a:gd name="connsiteY98" fmla="*/ 465359 h 4939827"/>
              <a:gd name="connsiteX99" fmla="*/ 1717454 w 12192000"/>
              <a:gd name="connsiteY99" fmla="*/ 417203 h 4939827"/>
              <a:gd name="connsiteX100" fmla="*/ 1913794 w 12192000"/>
              <a:gd name="connsiteY100" fmla="*/ 365255 h 4939827"/>
              <a:gd name="connsiteX101" fmla="*/ 2129762 w 12192000"/>
              <a:gd name="connsiteY101" fmla="*/ 367832 h 4939827"/>
              <a:gd name="connsiteX102" fmla="*/ 2376970 w 12192000"/>
              <a:gd name="connsiteY102" fmla="*/ 350129 h 4939827"/>
              <a:gd name="connsiteX103" fmla="*/ 2480155 w 12192000"/>
              <a:gd name="connsiteY103" fmla="*/ 359227 h 4939827"/>
              <a:gd name="connsiteX104" fmla="*/ 2586782 w 12192000"/>
              <a:gd name="connsiteY104" fmla="*/ 339352 h 4939827"/>
              <a:gd name="connsiteX105" fmla="*/ 2679617 w 12192000"/>
              <a:gd name="connsiteY105" fmla="*/ 305383 h 4939827"/>
              <a:gd name="connsiteX106" fmla="*/ 2788947 w 12192000"/>
              <a:gd name="connsiteY106" fmla="*/ 250375 h 4939827"/>
              <a:gd name="connsiteX107" fmla="*/ 2965530 w 12192000"/>
              <a:gd name="connsiteY107" fmla="*/ 245958 h 4939827"/>
              <a:gd name="connsiteX108" fmla="*/ 3103677 w 12192000"/>
              <a:gd name="connsiteY108" fmla="*/ 209527 h 4939827"/>
              <a:gd name="connsiteX109" fmla="*/ 3126759 w 12192000"/>
              <a:gd name="connsiteY109" fmla="*/ 211226 h 4939827"/>
              <a:gd name="connsiteX110" fmla="*/ 3164020 w 12192000"/>
              <a:gd name="connsiteY110" fmla="*/ 212779 h 4939827"/>
              <a:gd name="connsiteX111" fmla="*/ 3285019 w 12192000"/>
              <a:gd name="connsiteY111" fmla="*/ 220535 h 4939827"/>
              <a:gd name="connsiteX112" fmla="*/ 3365154 w 12192000"/>
              <a:gd name="connsiteY112" fmla="*/ 226416 h 4939827"/>
              <a:gd name="connsiteX113" fmla="*/ 3367507 w 12192000"/>
              <a:gd name="connsiteY113" fmla="*/ 225416 h 4939827"/>
              <a:gd name="connsiteX114" fmla="*/ 3387567 w 12192000"/>
              <a:gd name="connsiteY114" fmla="*/ 227103 h 4939827"/>
              <a:gd name="connsiteX115" fmla="*/ 3498001 w 12192000"/>
              <a:gd name="connsiteY115" fmla="*/ 231941 h 4939827"/>
              <a:gd name="connsiteX116" fmla="*/ 3561557 w 12192000"/>
              <a:gd name="connsiteY116" fmla="*/ 228095 h 4939827"/>
              <a:gd name="connsiteX117" fmla="*/ 3611920 w 12192000"/>
              <a:gd name="connsiteY117" fmla="*/ 218094 h 4939827"/>
              <a:gd name="connsiteX118" fmla="*/ 3620528 w 12192000"/>
              <a:gd name="connsiteY118" fmla="*/ 218788 h 4939827"/>
              <a:gd name="connsiteX119" fmla="*/ 3620766 w 12192000"/>
              <a:gd name="connsiteY119" fmla="*/ 218511 h 4939827"/>
              <a:gd name="connsiteX120" fmla="*/ 3629977 w 12192000"/>
              <a:gd name="connsiteY120" fmla="*/ 218664 h 4939827"/>
              <a:gd name="connsiteX121" fmla="*/ 3636217 w 12192000"/>
              <a:gd name="connsiteY121" fmla="*/ 220048 h 4939827"/>
              <a:gd name="connsiteX122" fmla="*/ 3709484 w 12192000"/>
              <a:gd name="connsiteY122" fmla="*/ 186927 h 4939827"/>
              <a:gd name="connsiteX123" fmla="*/ 3761342 w 12192000"/>
              <a:gd name="connsiteY123" fmla="*/ 177474 h 4939827"/>
              <a:gd name="connsiteX124" fmla="*/ 3799748 w 12192000"/>
              <a:gd name="connsiteY124" fmla="*/ 167154 h 4939827"/>
              <a:gd name="connsiteX125" fmla="*/ 3922756 w 12192000"/>
              <a:gd name="connsiteY125" fmla="*/ 194044 h 4939827"/>
              <a:gd name="connsiteX126" fmla="*/ 4028476 w 12192000"/>
              <a:gd name="connsiteY126" fmla="*/ 223679 h 4939827"/>
              <a:gd name="connsiteX127" fmla="*/ 4191582 w 12192000"/>
              <a:gd name="connsiteY127" fmla="*/ 238952 h 4939827"/>
              <a:gd name="connsiteX128" fmla="*/ 4251024 w 12192000"/>
              <a:gd name="connsiteY128" fmla="*/ 240874 h 4939827"/>
              <a:gd name="connsiteX129" fmla="*/ 4355275 w 12192000"/>
              <a:gd name="connsiteY129" fmla="*/ 260205 h 4939827"/>
              <a:gd name="connsiteX130" fmla="*/ 4423807 w 12192000"/>
              <a:gd name="connsiteY130" fmla="*/ 270366 h 4939827"/>
              <a:gd name="connsiteX131" fmla="*/ 4558432 w 12192000"/>
              <a:gd name="connsiteY131" fmla="*/ 269194 h 4939827"/>
              <a:gd name="connsiteX132" fmla="*/ 4635061 w 12192000"/>
              <a:gd name="connsiteY132" fmla="*/ 280682 h 4939827"/>
              <a:gd name="connsiteX133" fmla="*/ 4807427 w 12192000"/>
              <a:gd name="connsiteY133" fmla="*/ 276835 h 4939827"/>
              <a:gd name="connsiteX134" fmla="*/ 5028933 w 12192000"/>
              <a:gd name="connsiteY134" fmla="*/ 183887 h 4939827"/>
              <a:gd name="connsiteX135" fmla="*/ 5093642 w 12192000"/>
              <a:gd name="connsiteY135" fmla="*/ 177214 h 4939827"/>
              <a:gd name="connsiteX136" fmla="*/ 5102642 w 12192000"/>
              <a:gd name="connsiteY136" fmla="*/ 186816 h 4939827"/>
              <a:gd name="connsiteX137" fmla="*/ 5193590 w 12192000"/>
              <a:gd name="connsiteY137" fmla="*/ 156458 h 4939827"/>
              <a:gd name="connsiteX138" fmla="*/ 5323922 w 12192000"/>
              <a:gd name="connsiteY138" fmla="*/ 146332 h 4939827"/>
              <a:gd name="connsiteX139" fmla="*/ 5421860 w 12192000"/>
              <a:gd name="connsiteY139" fmla="*/ 167298 h 4939827"/>
              <a:gd name="connsiteX140" fmla="*/ 5476948 w 12192000"/>
              <a:gd name="connsiteY140" fmla="*/ 173249 h 4939827"/>
              <a:gd name="connsiteX141" fmla="*/ 5516842 w 12192000"/>
              <a:gd name="connsiteY141" fmla="*/ 184018 h 4939827"/>
              <a:gd name="connsiteX142" fmla="*/ 5619415 w 12192000"/>
              <a:gd name="connsiteY142" fmla="*/ 176781 h 4939827"/>
              <a:gd name="connsiteX143" fmla="*/ 5789867 w 12192000"/>
              <a:gd name="connsiteY143" fmla="*/ 150304 h 4939827"/>
              <a:gd name="connsiteX144" fmla="*/ 5825953 w 12192000"/>
              <a:gd name="connsiteY144" fmla="*/ 147907 h 4939827"/>
              <a:gd name="connsiteX145" fmla="*/ 5856168 w 12192000"/>
              <a:gd name="connsiteY145" fmla="*/ 158719 h 4939827"/>
              <a:gd name="connsiteX146" fmla="*/ 5862476 w 12192000"/>
              <a:gd name="connsiteY146" fmla="*/ 172447 h 4939827"/>
              <a:gd name="connsiteX147" fmla="*/ 5882195 w 12192000"/>
              <a:gd name="connsiteY147" fmla="*/ 173195 h 4939827"/>
              <a:gd name="connsiteX148" fmla="*/ 5952585 w 12192000"/>
              <a:gd name="connsiteY148" fmla="*/ 161012 h 4939827"/>
              <a:gd name="connsiteX149" fmla="*/ 6001964 w 12192000"/>
              <a:gd name="connsiteY149" fmla="*/ 154786 h 4939827"/>
              <a:gd name="connsiteX150" fmla="*/ 6184207 w 12192000"/>
              <a:gd name="connsiteY150" fmla="*/ 132658 h 4939827"/>
              <a:gd name="connsiteX151" fmla="*/ 6415830 w 12192000"/>
              <a:gd name="connsiteY151" fmla="*/ 136006 h 4939827"/>
              <a:gd name="connsiteX152" fmla="*/ 6756965 w 12192000"/>
              <a:gd name="connsiteY152" fmla="*/ 57636 h 4939827"/>
              <a:gd name="connsiteX153" fmla="*/ 6819400 w 12192000"/>
              <a:gd name="connsiteY153" fmla="*/ 30742 h 4939827"/>
              <a:gd name="connsiteX154" fmla="*/ 6986370 w 12192000"/>
              <a:gd name="connsiteY154" fmla="*/ 12659 h 4939827"/>
              <a:gd name="connsiteX155" fmla="*/ 6989536 w 12192000"/>
              <a:gd name="connsiteY155" fmla="*/ 14528 h 4939827"/>
              <a:gd name="connsiteX156" fmla="*/ 7015933 w 12192000"/>
              <a:gd name="connsiteY156" fmla="*/ 9653 h 4939827"/>
              <a:gd name="connsiteX157" fmla="*/ 7020592 w 12192000"/>
              <a:gd name="connsiteY157" fmla="*/ 1651 h 4939827"/>
              <a:gd name="connsiteX158" fmla="*/ 7025905 w 12192000"/>
              <a:gd name="connsiteY15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281371 w 12192000"/>
              <a:gd name="connsiteY19" fmla="*/ 256875 h 4939827"/>
              <a:gd name="connsiteX20" fmla="*/ 8381609 w 12192000"/>
              <a:gd name="connsiteY20" fmla="*/ 240618 h 4939827"/>
              <a:gd name="connsiteX21" fmla="*/ 8406759 w 12192000"/>
              <a:gd name="connsiteY21" fmla="*/ 232517 h 4939827"/>
              <a:gd name="connsiteX22" fmla="*/ 8426506 w 12192000"/>
              <a:gd name="connsiteY22" fmla="*/ 241842 h 4939827"/>
              <a:gd name="connsiteX23" fmla="*/ 8427949 w 12192000"/>
              <a:gd name="connsiteY23" fmla="*/ 240981 h 4939827"/>
              <a:gd name="connsiteX24" fmla="*/ 8441468 w 12192000"/>
              <a:gd name="connsiteY24" fmla="*/ 241157 h 4939827"/>
              <a:gd name="connsiteX25" fmla="*/ 8565757 w 12192000"/>
              <a:gd name="connsiteY25" fmla="*/ 255317 h 4939827"/>
              <a:gd name="connsiteX26" fmla="*/ 8573171 w 12192000"/>
              <a:gd name="connsiteY26" fmla="*/ 258426 h 4939827"/>
              <a:gd name="connsiteX27" fmla="*/ 8573548 w 12192000"/>
              <a:gd name="connsiteY27" fmla="*/ 258241 h 4939827"/>
              <a:gd name="connsiteX28" fmla="*/ 8622021 w 12192000"/>
              <a:gd name="connsiteY28" fmla="*/ 261028 h 4939827"/>
              <a:gd name="connsiteX29" fmla="*/ 8672650 w 12192000"/>
              <a:gd name="connsiteY29" fmla="*/ 254821 h 4939827"/>
              <a:gd name="connsiteX30" fmla="*/ 8785543 w 12192000"/>
              <a:gd name="connsiteY30" fmla="*/ 263406 h 4939827"/>
              <a:gd name="connsiteX31" fmla="*/ 8830588 w 12192000"/>
              <a:gd name="connsiteY31" fmla="*/ 265483 h 4939827"/>
              <a:gd name="connsiteX32" fmla="*/ 8905142 w 12192000"/>
              <a:gd name="connsiteY32" fmla="*/ 264958 h 4939827"/>
              <a:gd name="connsiteX33" fmla="*/ 8968582 w 12192000"/>
              <a:gd name="connsiteY33" fmla="*/ 262728 h 4939827"/>
              <a:gd name="connsiteX34" fmla="*/ 8972994 w 12192000"/>
              <a:gd name="connsiteY34" fmla="*/ 263284 h 4939827"/>
              <a:gd name="connsiteX35" fmla="*/ 9004605 w 12192000"/>
              <a:gd name="connsiteY35" fmla="*/ 258041 h 4939827"/>
              <a:gd name="connsiteX36" fmla="*/ 9016165 w 12192000"/>
              <a:gd name="connsiteY36" fmla="*/ 261258 h 4939827"/>
              <a:gd name="connsiteX37" fmla="*/ 9043297 w 12192000"/>
              <a:gd name="connsiteY37" fmla="*/ 281547 h 4939827"/>
              <a:gd name="connsiteX38" fmla="*/ 9048315 w 12192000"/>
              <a:gd name="connsiteY38" fmla="*/ 279264 h 4939827"/>
              <a:gd name="connsiteX39" fmla="*/ 9054706 w 12192000"/>
              <a:gd name="connsiteY39" fmla="*/ 278538 h 4939827"/>
              <a:gd name="connsiteX40" fmla="*/ 9070919 w 12192000"/>
              <a:gd name="connsiteY40" fmla="*/ 281810 h 4939827"/>
              <a:gd name="connsiteX41" fmla="*/ 9076813 w 12192000"/>
              <a:gd name="connsiteY41" fmla="*/ 283909 h 4939827"/>
              <a:gd name="connsiteX42" fmla="*/ 9085871 w 12192000"/>
              <a:gd name="connsiteY42" fmla="*/ 285133 h 4939827"/>
              <a:gd name="connsiteX43" fmla="*/ 9086159 w 12192000"/>
              <a:gd name="connsiteY43" fmla="*/ 284887 h 4939827"/>
              <a:gd name="connsiteX44" fmla="*/ 9134606 w 12192000"/>
              <a:gd name="connsiteY44" fmla="*/ 288168 h 4939827"/>
              <a:gd name="connsiteX45" fmla="*/ 9195590 w 12192000"/>
              <a:gd name="connsiteY45" fmla="*/ 279568 h 4939827"/>
              <a:gd name="connsiteX46" fmla="*/ 9219336 w 12192000"/>
              <a:gd name="connsiteY46" fmla="*/ 278133 h 4939827"/>
              <a:gd name="connsiteX47" fmla="*/ 9232362 w 12192000"/>
              <a:gd name="connsiteY47" fmla="*/ 275894 h 4939827"/>
              <a:gd name="connsiteX48" fmla="*/ 9283638 w 12192000"/>
              <a:gd name="connsiteY48" fmla="*/ 299924 h 4939827"/>
              <a:gd name="connsiteX49" fmla="*/ 9371484 w 12192000"/>
              <a:gd name="connsiteY49" fmla="*/ 329634 h 4939827"/>
              <a:gd name="connsiteX50" fmla="*/ 9404829 w 12192000"/>
              <a:gd name="connsiteY50" fmla="*/ 339038 h 4939827"/>
              <a:gd name="connsiteX51" fmla="*/ 9427021 w 12192000"/>
              <a:gd name="connsiteY51" fmla="*/ 358784 h 4939827"/>
              <a:gd name="connsiteX52" fmla="*/ 9670844 w 12192000"/>
              <a:gd name="connsiteY52" fmla="*/ 405128 h 4939827"/>
              <a:gd name="connsiteX53" fmla="*/ 9816083 w 12192000"/>
              <a:gd name="connsiteY53" fmla="*/ 416573 h 4939827"/>
              <a:gd name="connsiteX54" fmla="*/ 9936741 w 12192000"/>
              <a:gd name="connsiteY54" fmla="*/ 437044 h 4939827"/>
              <a:gd name="connsiteX55" fmla="*/ 10050093 w 12192000"/>
              <a:gd name="connsiteY55" fmla="*/ 443783 h 4939827"/>
              <a:gd name="connsiteX56" fmla="*/ 10130090 w 12192000"/>
              <a:gd name="connsiteY56" fmla="*/ 459520 h 4939827"/>
              <a:gd name="connsiteX57" fmla="*/ 10173456 w 12192000"/>
              <a:gd name="connsiteY57" fmla="*/ 457749 h 4939827"/>
              <a:gd name="connsiteX58" fmla="*/ 10218232 w 12192000"/>
              <a:gd name="connsiteY58" fmla="*/ 459820 h 4939827"/>
              <a:gd name="connsiteX59" fmla="*/ 10354176 w 12192000"/>
              <a:gd name="connsiteY59" fmla="*/ 471377 h 4939827"/>
              <a:gd name="connsiteX60" fmla="*/ 10430681 w 12192000"/>
              <a:gd name="connsiteY60" fmla="*/ 481226 h 4939827"/>
              <a:gd name="connsiteX61" fmla="*/ 10478169 w 12192000"/>
              <a:gd name="connsiteY61" fmla="*/ 481774 h 4939827"/>
              <a:gd name="connsiteX62" fmla="*/ 10540907 w 12192000"/>
              <a:gd name="connsiteY62" fmla="*/ 485607 h 4939827"/>
              <a:gd name="connsiteX63" fmla="*/ 10614941 w 12192000"/>
              <a:gd name="connsiteY63" fmla="*/ 487592 h 4939827"/>
              <a:gd name="connsiteX64" fmla="*/ 10674098 w 12192000"/>
              <a:gd name="connsiteY64" fmla="*/ 521656 h 4939827"/>
              <a:gd name="connsiteX65" fmla="*/ 10874834 w 12192000"/>
              <a:gd name="connsiteY65" fmla="*/ 574867 h 4939827"/>
              <a:gd name="connsiteX66" fmla="*/ 10944981 w 12192000"/>
              <a:gd name="connsiteY66" fmla="*/ 615042 h 4939827"/>
              <a:gd name="connsiteX67" fmla="*/ 11006376 w 12192000"/>
              <a:gd name="connsiteY67" fmla="*/ 645957 h 4939827"/>
              <a:gd name="connsiteX68" fmla="*/ 11076308 w 12192000"/>
              <a:gd name="connsiteY68" fmla="*/ 675698 h 4939827"/>
              <a:gd name="connsiteX69" fmla="*/ 11148789 w 12192000"/>
              <a:gd name="connsiteY69" fmla="*/ 685041 h 4939827"/>
              <a:gd name="connsiteX70" fmla="*/ 11249129 w 12192000"/>
              <a:gd name="connsiteY70" fmla="*/ 684218 h 4939827"/>
              <a:gd name="connsiteX71" fmla="*/ 11299915 w 12192000"/>
              <a:gd name="connsiteY71" fmla="*/ 692177 h 4939827"/>
              <a:gd name="connsiteX72" fmla="*/ 11386973 w 12192000"/>
              <a:gd name="connsiteY72" fmla="*/ 708209 h 4939827"/>
              <a:gd name="connsiteX73" fmla="*/ 11500105 w 12192000"/>
              <a:gd name="connsiteY73" fmla="*/ 735014 h 4939827"/>
              <a:gd name="connsiteX74" fmla="*/ 11621735 w 12192000"/>
              <a:gd name="connsiteY74" fmla="*/ 789584 h 4939827"/>
              <a:gd name="connsiteX75" fmla="*/ 11691200 w 12192000"/>
              <a:gd name="connsiteY75" fmla="*/ 867902 h 4939827"/>
              <a:gd name="connsiteX76" fmla="*/ 11819427 w 12192000"/>
              <a:gd name="connsiteY76" fmla="*/ 911634 h 4939827"/>
              <a:gd name="connsiteX77" fmla="*/ 11969720 w 12192000"/>
              <a:gd name="connsiteY77" fmla="*/ 964737 h 4939827"/>
              <a:gd name="connsiteX78" fmla="*/ 12055766 w 12192000"/>
              <a:gd name="connsiteY78" fmla="*/ 991268 h 4939827"/>
              <a:gd name="connsiteX79" fmla="*/ 12171539 w 12192000"/>
              <a:gd name="connsiteY79" fmla="*/ 995427 h 4939827"/>
              <a:gd name="connsiteX80" fmla="*/ 12187831 w 12192000"/>
              <a:gd name="connsiteY80" fmla="*/ 996580 h 4939827"/>
              <a:gd name="connsiteX81" fmla="*/ 12192000 w 12192000"/>
              <a:gd name="connsiteY81" fmla="*/ 996726 h 4939827"/>
              <a:gd name="connsiteX82" fmla="*/ 12192000 w 12192000"/>
              <a:gd name="connsiteY82" fmla="*/ 4939827 h 4939827"/>
              <a:gd name="connsiteX83" fmla="*/ 0 w 12192000"/>
              <a:gd name="connsiteY83" fmla="*/ 4939827 h 4939827"/>
              <a:gd name="connsiteX84" fmla="*/ 0 w 12192000"/>
              <a:gd name="connsiteY84" fmla="*/ 512043 h 4939827"/>
              <a:gd name="connsiteX85" fmla="*/ 7381 w 12192000"/>
              <a:gd name="connsiteY85" fmla="*/ 512580 h 4939827"/>
              <a:gd name="connsiteX86" fmla="*/ 100029 w 12192000"/>
              <a:gd name="connsiteY86" fmla="*/ 504758 h 4939827"/>
              <a:gd name="connsiteX87" fmla="*/ 155244 w 12192000"/>
              <a:gd name="connsiteY87" fmla="*/ 525130 h 4939827"/>
              <a:gd name="connsiteX88" fmla="*/ 254366 w 12192000"/>
              <a:gd name="connsiteY88" fmla="*/ 534449 h 4939827"/>
              <a:gd name="connsiteX89" fmla="*/ 447292 w 12192000"/>
              <a:gd name="connsiteY89" fmla="*/ 542725 h 4939827"/>
              <a:gd name="connsiteX90" fmla="*/ 628105 w 12192000"/>
              <a:gd name="connsiteY90" fmla="*/ 547853 h 4939827"/>
              <a:gd name="connsiteX91" fmla="*/ 783146 w 12192000"/>
              <a:gd name="connsiteY91" fmla="*/ 591799 h 4939827"/>
              <a:gd name="connsiteX92" fmla="*/ 1043676 w 12192000"/>
              <a:gd name="connsiteY92" fmla="*/ 591887 h 4939827"/>
              <a:gd name="connsiteX93" fmla="*/ 1281816 w 12192000"/>
              <a:gd name="connsiteY93" fmla="*/ 520946 h 4939827"/>
              <a:gd name="connsiteX94" fmla="*/ 1486347 w 12192000"/>
              <a:gd name="connsiteY94" fmla="*/ 487310 h 4939827"/>
              <a:gd name="connsiteX95" fmla="*/ 1568079 w 12192000"/>
              <a:gd name="connsiteY95" fmla="*/ 462531 h 4939827"/>
              <a:gd name="connsiteX96" fmla="*/ 1622516 w 12192000"/>
              <a:gd name="connsiteY96" fmla="*/ 466058 h 4939827"/>
              <a:gd name="connsiteX97" fmla="*/ 1655457 w 12192000"/>
              <a:gd name="connsiteY97" fmla="*/ 465359 h 4939827"/>
              <a:gd name="connsiteX98" fmla="*/ 1717454 w 12192000"/>
              <a:gd name="connsiteY98" fmla="*/ 417203 h 4939827"/>
              <a:gd name="connsiteX99" fmla="*/ 1913794 w 12192000"/>
              <a:gd name="connsiteY99" fmla="*/ 365255 h 4939827"/>
              <a:gd name="connsiteX100" fmla="*/ 2129762 w 12192000"/>
              <a:gd name="connsiteY100" fmla="*/ 367832 h 4939827"/>
              <a:gd name="connsiteX101" fmla="*/ 2376970 w 12192000"/>
              <a:gd name="connsiteY101" fmla="*/ 350129 h 4939827"/>
              <a:gd name="connsiteX102" fmla="*/ 2480155 w 12192000"/>
              <a:gd name="connsiteY102" fmla="*/ 359227 h 4939827"/>
              <a:gd name="connsiteX103" fmla="*/ 2586782 w 12192000"/>
              <a:gd name="connsiteY103" fmla="*/ 339352 h 4939827"/>
              <a:gd name="connsiteX104" fmla="*/ 2679617 w 12192000"/>
              <a:gd name="connsiteY104" fmla="*/ 305383 h 4939827"/>
              <a:gd name="connsiteX105" fmla="*/ 2788947 w 12192000"/>
              <a:gd name="connsiteY105" fmla="*/ 250375 h 4939827"/>
              <a:gd name="connsiteX106" fmla="*/ 2965530 w 12192000"/>
              <a:gd name="connsiteY106" fmla="*/ 245958 h 4939827"/>
              <a:gd name="connsiteX107" fmla="*/ 3103677 w 12192000"/>
              <a:gd name="connsiteY107" fmla="*/ 209527 h 4939827"/>
              <a:gd name="connsiteX108" fmla="*/ 3126759 w 12192000"/>
              <a:gd name="connsiteY108" fmla="*/ 211226 h 4939827"/>
              <a:gd name="connsiteX109" fmla="*/ 3164020 w 12192000"/>
              <a:gd name="connsiteY109" fmla="*/ 212779 h 4939827"/>
              <a:gd name="connsiteX110" fmla="*/ 3285019 w 12192000"/>
              <a:gd name="connsiteY110" fmla="*/ 220535 h 4939827"/>
              <a:gd name="connsiteX111" fmla="*/ 3365154 w 12192000"/>
              <a:gd name="connsiteY111" fmla="*/ 226416 h 4939827"/>
              <a:gd name="connsiteX112" fmla="*/ 3367507 w 12192000"/>
              <a:gd name="connsiteY112" fmla="*/ 225416 h 4939827"/>
              <a:gd name="connsiteX113" fmla="*/ 3387567 w 12192000"/>
              <a:gd name="connsiteY113" fmla="*/ 227103 h 4939827"/>
              <a:gd name="connsiteX114" fmla="*/ 3498001 w 12192000"/>
              <a:gd name="connsiteY114" fmla="*/ 231941 h 4939827"/>
              <a:gd name="connsiteX115" fmla="*/ 3561557 w 12192000"/>
              <a:gd name="connsiteY115" fmla="*/ 228095 h 4939827"/>
              <a:gd name="connsiteX116" fmla="*/ 3611920 w 12192000"/>
              <a:gd name="connsiteY116" fmla="*/ 218094 h 4939827"/>
              <a:gd name="connsiteX117" fmla="*/ 3620528 w 12192000"/>
              <a:gd name="connsiteY117" fmla="*/ 218788 h 4939827"/>
              <a:gd name="connsiteX118" fmla="*/ 3620766 w 12192000"/>
              <a:gd name="connsiteY118" fmla="*/ 218511 h 4939827"/>
              <a:gd name="connsiteX119" fmla="*/ 3629977 w 12192000"/>
              <a:gd name="connsiteY119" fmla="*/ 218664 h 4939827"/>
              <a:gd name="connsiteX120" fmla="*/ 3636217 w 12192000"/>
              <a:gd name="connsiteY120" fmla="*/ 220048 h 4939827"/>
              <a:gd name="connsiteX121" fmla="*/ 3709484 w 12192000"/>
              <a:gd name="connsiteY121" fmla="*/ 186927 h 4939827"/>
              <a:gd name="connsiteX122" fmla="*/ 3761342 w 12192000"/>
              <a:gd name="connsiteY122" fmla="*/ 177474 h 4939827"/>
              <a:gd name="connsiteX123" fmla="*/ 3799748 w 12192000"/>
              <a:gd name="connsiteY123" fmla="*/ 167154 h 4939827"/>
              <a:gd name="connsiteX124" fmla="*/ 3922756 w 12192000"/>
              <a:gd name="connsiteY124" fmla="*/ 194044 h 4939827"/>
              <a:gd name="connsiteX125" fmla="*/ 4028476 w 12192000"/>
              <a:gd name="connsiteY125" fmla="*/ 223679 h 4939827"/>
              <a:gd name="connsiteX126" fmla="*/ 4191582 w 12192000"/>
              <a:gd name="connsiteY126" fmla="*/ 238952 h 4939827"/>
              <a:gd name="connsiteX127" fmla="*/ 4251024 w 12192000"/>
              <a:gd name="connsiteY127" fmla="*/ 240874 h 4939827"/>
              <a:gd name="connsiteX128" fmla="*/ 4355275 w 12192000"/>
              <a:gd name="connsiteY128" fmla="*/ 260205 h 4939827"/>
              <a:gd name="connsiteX129" fmla="*/ 4423807 w 12192000"/>
              <a:gd name="connsiteY129" fmla="*/ 270366 h 4939827"/>
              <a:gd name="connsiteX130" fmla="*/ 4558432 w 12192000"/>
              <a:gd name="connsiteY130" fmla="*/ 269194 h 4939827"/>
              <a:gd name="connsiteX131" fmla="*/ 4635061 w 12192000"/>
              <a:gd name="connsiteY131" fmla="*/ 280682 h 4939827"/>
              <a:gd name="connsiteX132" fmla="*/ 4807427 w 12192000"/>
              <a:gd name="connsiteY132" fmla="*/ 276835 h 4939827"/>
              <a:gd name="connsiteX133" fmla="*/ 5028933 w 12192000"/>
              <a:gd name="connsiteY133" fmla="*/ 183887 h 4939827"/>
              <a:gd name="connsiteX134" fmla="*/ 5093642 w 12192000"/>
              <a:gd name="connsiteY134" fmla="*/ 177214 h 4939827"/>
              <a:gd name="connsiteX135" fmla="*/ 5102642 w 12192000"/>
              <a:gd name="connsiteY135" fmla="*/ 186816 h 4939827"/>
              <a:gd name="connsiteX136" fmla="*/ 5193590 w 12192000"/>
              <a:gd name="connsiteY136" fmla="*/ 156458 h 4939827"/>
              <a:gd name="connsiteX137" fmla="*/ 5323922 w 12192000"/>
              <a:gd name="connsiteY137" fmla="*/ 146332 h 4939827"/>
              <a:gd name="connsiteX138" fmla="*/ 5421860 w 12192000"/>
              <a:gd name="connsiteY138" fmla="*/ 167298 h 4939827"/>
              <a:gd name="connsiteX139" fmla="*/ 5476948 w 12192000"/>
              <a:gd name="connsiteY139" fmla="*/ 173249 h 4939827"/>
              <a:gd name="connsiteX140" fmla="*/ 5516842 w 12192000"/>
              <a:gd name="connsiteY140" fmla="*/ 184018 h 4939827"/>
              <a:gd name="connsiteX141" fmla="*/ 5619415 w 12192000"/>
              <a:gd name="connsiteY141" fmla="*/ 176781 h 4939827"/>
              <a:gd name="connsiteX142" fmla="*/ 5789867 w 12192000"/>
              <a:gd name="connsiteY142" fmla="*/ 150304 h 4939827"/>
              <a:gd name="connsiteX143" fmla="*/ 5825953 w 12192000"/>
              <a:gd name="connsiteY143" fmla="*/ 147907 h 4939827"/>
              <a:gd name="connsiteX144" fmla="*/ 5856168 w 12192000"/>
              <a:gd name="connsiteY144" fmla="*/ 158719 h 4939827"/>
              <a:gd name="connsiteX145" fmla="*/ 5862476 w 12192000"/>
              <a:gd name="connsiteY145" fmla="*/ 172447 h 4939827"/>
              <a:gd name="connsiteX146" fmla="*/ 5882195 w 12192000"/>
              <a:gd name="connsiteY146" fmla="*/ 173195 h 4939827"/>
              <a:gd name="connsiteX147" fmla="*/ 5952585 w 12192000"/>
              <a:gd name="connsiteY147" fmla="*/ 161012 h 4939827"/>
              <a:gd name="connsiteX148" fmla="*/ 6001964 w 12192000"/>
              <a:gd name="connsiteY148" fmla="*/ 154786 h 4939827"/>
              <a:gd name="connsiteX149" fmla="*/ 6184207 w 12192000"/>
              <a:gd name="connsiteY149" fmla="*/ 132658 h 4939827"/>
              <a:gd name="connsiteX150" fmla="*/ 6415830 w 12192000"/>
              <a:gd name="connsiteY150" fmla="*/ 136006 h 4939827"/>
              <a:gd name="connsiteX151" fmla="*/ 6756965 w 12192000"/>
              <a:gd name="connsiteY151" fmla="*/ 57636 h 4939827"/>
              <a:gd name="connsiteX152" fmla="*/ 6819400 w 12192000"/>
              <a:gd name="connsiteY152" fmla="*/ 30742 h 4939827"/>
              <a:gd name="connsiteX153" fmla="*/ 6986370 w 12192000"/>
              <a:gd name="connsiteY153" fmla="*/ 12659 h 4939827"/>
              <a:gd name="connsiteX154" fmla="*/ 6989536 w 12192000"/>
              <a:gd name="connsiteY154" fmla="*/ 14528 h 4939827"/>
              <a:gd name="connsiteX155" fmla="*/ 7015933 w 12192000"/>
              <a:gd name="connsiteY155" fmla="*/ 9653 h 4939827"/>
              <a:gd name="connsiteX156" fmla="*/ 7020592 w 12192000"/>
              <a:gd name="connsiteY156" fmla="*/ 1651 h 4939827"/>
              <a:gd name="connsiteX157" fmla="*/ 7025905 w 12192000"/>
              <a:gd name="connsiteY15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58681 w 12192000"/>
              <a:gd name="connsiteY16" fmla="*/ 219431 h 4939827"/>
              <a:gd name="connsiteX17" fmla="*/ 8126175 w 12192000"/>
              <a:gd name="connsiteY17" fmla="*/ 240005 h 4939827"/>
              <a:gd name="connsiteX18" fmla="*/ 8281371 w 12192000"/>
              <a:gd name="connsiteY18" fmla="*/ 256875 h 4939827"/>
              <a:gd name="connsiteX19" fmla="*/ 8381609 w 12192000"/>
              <a:gd name="connsiteY19" fmla="*/ 240618 h 4939827"/>
              <a:gd name="connsiteX20" fmla="*/ 8406759 w 12192000"/>
              <a:gd name="connsiteY20" fmla="*/ 232517 h 4939827"/>
              <a:gd name="connsiteX21" fmla="*/ 8426506 w 12192000"/>
              <a:gd name="connsiteY21" fmla="*/ 241842 h 4939827"/>
              <a:gd name="connsiteX22" fmla="*/ 8427949 w 12192000"/>
              <a:gd name="connsiteY22" fmla="*/ 240981 h 4939827"/>
              <a:gd name="connsiteX23" fmla="*/ 8441468 w 12192000"/>
              <a:gd name="connsiteY23" fmla="*/ 241157 h 4939827"/>
              <a:gd name="connsiteX24" fmla="*/ 8565757 w 12192000"/>
              <a:gd name="connsiteY24" fmla="*/ 255317 h 4939827"/>
              <a:gd name="connsiteX25" fmla="*/ 8573171 w 12192000"/>
              <a:gd name="connsiteY25" fmla="*/ 258426 h 4939827"/>
              <a:gd name="connsiteX26" fmla="*/ 8573548 w 12192000"/>
              <a:gd name="connsiteY26" fmla="*/ 258241 h 4939827"/>
              <a:gd name="connsiteX27" fmla="*/ 8622021 w 12192000"/>
              <a:gd name="connsiteY27" fmla="*/ 261028 h 4939827"/>
              <a:gd name="connsiteX28" fmla="*/ 8672650 w 12192000"/>
              <a:gd name="connsiteY28" fmla="*/ 254821 h 4939827"/>
              <a:gd name="connsiteX29" fmla="*/ 8785543 w 12192000"/>
              <a:gd name="connsiteY29" fmla="*/ 263406 h 4939827"/>
              <a:gd name="connsiteX30" fmla="*/ 8830588 w 12192000"/>
              <a:gd name="connsiteY30" fmla="*/ 265483 h 4939827"/>
              <a:gd name="connsiteX31" fmla="*/ 8905142 w 12192000"/>
              <a:gd name="connsiteY31" fmla="*/ 264958 h 4939827"/>
              <a:gd name="connsiteX32" fmla="*/ 8968582 w 12192000"/>
              <a:gd name="connsiteY32" fmla="*/ 262728 h 4939827"/>
              <a:gd name="connsiteX33" fmla="*/ 8972994 w 12192000"/>
              <a:gd name="connsiteY33" fmla="*/ 263284 h 4939827"/>
              <a:gd name="connsiteX34" fmla="*/ 9004605 w 12192000"/>
              <a:gd name="connsiteY34" fmla="*/ 258041 h 4939827"/>
              <a:gd name="connsiteX35" fmla="*/ 9016165 w 12192000"/>
              <a:gd name="connsiteY35" fmla="*/ 261258 h 4939827"/>
              <a:gd name="connsiteX36" fmla="*/ 9043297 w 12192000"/>
              <a:gd name="connsiteY36" fmla="*/ 281547 h 4939827"/>
              <a:gd name="connsiteX37" fmla="*/ 9048315 w 12192000"/>
              <a:gd name="connsiteY37" fmla="*/ 279264 h 4939827"/>
              <a:gd name="connsiteX38" fmla="*/ 9054706 w 12192000"/>
              <a:gd name="connsiteY38" fmla="*/ 278538 h 4939827"/>
              <a:gd name="connsiteX39" fmla="*/ 9070919 w 12192000"/>
              <a:gd name="connsiteY39" fmla="*/ 281810 h 4939827"/>
              <a:gd name="connsiteX40" fmla="*/ 9076813 w 12192000"/>
              <a:gd name="connsiteY40" fmla="*/ 283909 h 4939827"/>
              <a:gd name="connsiteX41" fmla="*/ 9085871 w 12192000"/>
              <a:gd name="connsiteY41" fmla="*/ 285133 h 4939827"/>
              <a:gd name="connsiteX42" fmla="*/ 9086159 w 12192000"/>
              <a:gd name="connsiteY42" fmla="*/ 284887 h 4939827"/>
              <a:gd name="connsiteX43" fmla="*/ 9134606 w 12192000"/>
              <a:gd name="connsiteY43" fmla="*/ 288168 h 4939827"/>
              <a:gd name="connsiteX44" fmla="*/ 9195590 w 12192000"/>
              <a:gd name="connsiteY44" fmla="*/ 279568 h 4939827"/>
              <a:gd name="connsiteX45" fmla="*/ 9219336 w 12192000"/>
              <a:gd name="connsiteY45" fmla="*/ 278133 h 4939827"/>
              <a:gd name="connsiteX46" fmla="*/ 9232362 w 12192000"/>
              <a:gd name="connsiteY46" fmla="*/ 275894 h 4939827"/>
              <a:gd name="connsiteX47" fmla="*/ 9283638 w 12192000"/>
              <a:gd name="connsiteY47" fmla="*/ 299924 h 4939827"/>
              <a:gd name="connsiteX48" fmla="*/ 9371484 w 12192000"/>
              <a:gd name="connsiteY48" fmla="*/ 329634 h 4939827"/>
              <a:gd name="connsiteX49" fmla="*/ 9404829 w 12192000"/>
              <a:gd name="connsiteY49" fmla="*/ 339038 h 4939827"/>
              <a:gd name="connsiteX50" fmla="*/ 9427021 w 12192000"/>
              <a:gd name="connsiteY50" fmla="*/ 358784 h 4939827"/>
              <a:gd name="connsiteX51" fmla="*/ 9670844 w 12192000"/>
              <a:gd name="connsiteY51" fmla="*/ 405128 h 4939827"/>
              <a:gd name="connsiteX52" fmla="*/ 9816083 w 12192000"/>
              <a:gd name="connsiteY52" fmla="*/ 416573 h 4939827"/>
              <a:gd name="connsiteX53" fmla="*/ 9936741 w 12192000"/>
              <a:gd name="connsiteY53" fmla="*/ 437044 h 4939827"/>
              <a:gd name="connsiteX54" fmla="*/ 10050093 w 12192000"/>
              <a:gd name="connsiteY54" fmla="*/ 443783 h 4939827"/>
              <a:gd name="connsiteX55" fmla="*/ 10130090 w 12192000"/>
              <a:gd name="connsiteY55" fmla="*/ 459520 h 4939827"/>
              <a:gd name="connsiteX56" fmla="*/ 10173456 w 12192000"/>
              <a:gd name="connsiteY56" fmla="*/ 457749 h 4939827"/>
              <a:gd name="connsiteX57" fmla="*/ 10218232 w 12192000"/>
              <a:gd name="connsiteY57" fmla="*/ 459820 h 4939827"/>
              <a:gd name="connsiteX58" fmla="*/ 10354176 w 12192000"/>
              <a:gd name="connsiteY58" fmla="*/ 471377 h 4939827"/>
              <a:gd name="connsiteX59" fmla="*/ 10430681 w 12192000"/>
              <a:gd name="connsiteY59" fmla="*/ 481226 h 4939827"/>
              <a:gd name="connsiteX60" fmla="*/ 10478169 w 12192000"/>
              <a:gd name="connsiteY60" fmla="*/ 481774 h 4939827"/>
              <a:gd name="connsiteX61" fmla="*/ 10540907 w 12192000"/>
              <a:gd name="connsiteY61" fmla="*/ 485607 h 4939827"/>
              <a:gd name="connsiteX62" fmla="*/ 10614941 w 12192000"/>
              <a:gd name="connsiteY62" fmla="*/ 487592 h 4939827"/>
              <a:gd name="connsiteX63" fmla="*/ 10674098 w 12192000"/>
              <a:gd name="connsiteY63" fmla="*/ 521656 h 4939827"/>
              <a:gd name="connsiteX64" fmla="*/ 10874834 w 12192000"/>
              <a:gd name="connsiteY64" fmla="*/ 574867 h 4939827"/>
              <a:gd name="connsiteX65" fmla="*/ 10944981 w 12192000"/>
              <a:gd name="connsiteY65" fmla="*/ 615042 h 4939827"/>
              <a:gd name="connsiteX66" fmla="*/ 11006376 w 12192000"/>
              <a:gd name="connsiteY66" fmla="*/ 645957 h 4939827"/>
              <a:gd name="connsiteX67" fmla="*/ 11076308 w 12192000"/>
              <a:gd name="connsiteY67" fmla="*/ 675698 h 4939827"/>
              <a:gd name="connsiteX68" fmla="*/ 11148789 w 12192000"/>
              <a:gd name="connsiteY68" fmla="*/ 685041 h 4939827"/>
              <a:gd name="connsiteX69" fmla="*/ 11249129 w 12192000"/>
              <a:gd name="connsiteY69" fmla="*/ 684218 h 4939827"/>
              <a:gd name="connsiteX70" fmla="*/ 11299915 w 12192000"/>
              <a:gd name="connsiteY70" fmla="*/ 692177 h 4939827"/>
              <a:gd name="connsiteX71" fmla="*/ 11386973 w 12192000"/>
              <a:gd name="connsiteY71" fmla="*/ 708209 h 4939827"/>
              <a:gd name="connsiteX72" fmla="*/ 11500105 w 12192000"/>
              <a:gd name="connsiteY72" fmla="*/ 735014 h 4939827"/>
              <a:gd name="connsiteX73" fmla="*/ 11621735 w 12192000"/>
              <a:gd name="connsiteY73" fmla="*/ 789584 h 4939827"/>
              <a:gd name="connsiteX74" fmla="*/ 11691200 w 12192000"/>
              <a:gd name="connsiteY74" fmla="*/ 867902 h 4939827"/>
              <a:gd name="connsiteX75" fmla="*/ 11819427 w 12192000"/>
              <a:gd name="connsiteY75" fmla="*/ 911634 h 4939827"/>
              <a:gd name="connsiteX76" fmla="*/ 11969720 w 12192000"/>
              <a:gd name="connsiteY76" fmla="*/ 964737 h 4939827"/>
              <a:gd name="connsiteX77" fmla="*/ 12055766 w 12192000"/>
              <a:gd name="connsiteY77" fmla="*/ 991268 h 4939827"/>
              <a:gd name="connsiteX78" fmla="*/ 12171539 w 12192000"/>
              <a:gd name="connsiteY78" fmla="*/ 995427 h 4939827"/>
              <a:gd name="connsiteX79" fmla="*/ 12187831 w 12192000"/>
              <a:gd name="connsiteY79" fmla="*/ 996580 h 4939827"/>
              <a:gd name="connsiteX80" fmla="*/ 12192000 w 12192000"/>
              <a:gd name="connsiteY80" fmla="*/ 996726 h 4939827"/>
              <a:gd name="connsiteX81" fmla="*/ 12192000 w 12192000"/>
              <a:gd name="connsiteY81" fmla="*/ 4939827 h 4939827"/>
              <a:gd name="connsiteX82" fmla="*/ 0 w 12192000"/>
              <a:gd name="connsiteY82" fmla="*/ 4939827 h 4939827"/>
              <a:gd name="connsiteX83" fmla="*/ 0 w 12192000"/>
              <a:gd name="connsiteY83" fmla="*/ 512043 h 4939827"/>
              <a:gd name="connsiteX84" fmla="*/ 7381 w 12192000"/>
              <a:gd name="connsiteY84" fmla="*/ 512580 h 4939827"/>
              <a:gd name="connsiteX85" fmla="*/ 100029 w 12192000"/>
              <a:gd name="connsiteY85" fmla="*/ 504758 h 4939827"/>
              <a:gd name="connsiteX86" fmla="*/ 155244 w 12192000"/>
              <a:gd name="connsiteY86" fmla="*/ 525130 h 4939827"/>
              <a:gd name="connsiteX87" fmla="*/ 254366 w 12192000"/>
              <a:gd name="connsiteY87" fmla="*/ 534449 h 4939827"/>
              <a:gd name="connsiteX88" fmla="*/ 447292 w 12192000"/>
              <a:gd name="connsiteY88" fmla="*/ 542725 h 4939827"/>
              <a:gd name="connsiteX89" fmla="*/ 628105 w 12192000"/>
              <a:gd name="connsiteY89" fmla="*/ 547853 h 4939827"/>
              <a:gd name="connsiteX90" fmla="*/ 783146 w 12192000"/>
              <a:gd name="connsiteY90" fmla="*/ 591799 h 4939827"/>
              <a:gd name="connsiteX91" fmla="*/ 1043676 w 12192000"/>
              <a:gd name="connsiteY91" fmla="*/ 591887 h 4939827"/>
              <a:gd name="connsiteX92" fmla="*/ 1281816 w 12192000"/>
              <a:gd name="connsiteY92" fmla="*/ 520946 h 4939827"/>
              <a:gd name="connsiteX93" fmla="*/ 1486347 w 12192000"/>
              <a:gd name="connsiteY93" fmla="*/ 487310 h 4939827"/>
              <a:gd name="connsiteX94" fmla="*/ 1568079 w 12192000"/>
              <a:gd name="connsiteY94" fmla="*/ 462531 h 4939827"/>
              <a:gd name="connsiteX95" fmla="*/ 1622516 w 12192000"/>
              <a:gd name="connsiteY95" fmla="*/ 466058 h 4939827"/>
              <a:gd name="connsiteX96" fmla="*/ 1655457 w 12192000"/>
              <a:gd name="connsiteY96" fmla="*/ 465359 h 4939827"/>
              <a:gd name="connsiteX97" fmla="*/ 1717454 w 12192000"/>
              <a:gd name="connsiteY97" fmla="*/ 417203 h 4939827"/>
              <a:gd name="connsiteX98" fmla="*/ 1913794 w 12192000"/>
              <a:gd name="connsiteY98" fmla="*/ 365255 h 4939827"/>
              <a:gd name="connsiteX99" fmla="*/ 2129762 w 12192000"/>
              <a:gd name="connsiteY99" fmla="*/ 367832 h 4939827"/>
              <a:gd name="connsiteX100" fmla="*/ 2376970 w 12192000"/>
              <a:gd name="connsiteY100" fmla="*/ 350129 h 4939827"/>
              <a:gd name="connsiteX101" fmla="*/ 2480155 w 12192000"/>
              <a:gd name="connsiteY101" fmla="*/ 359227 h 4939827"/>
              <a:gd name="connsiteX102" fmla="*/ 2586782 w 12192000"/>
              <a:gd name="connsiteY102" fmla="*/ 339352 h 4939827"/>
              <a:gd name="connsiteX103" fmla="*/ 2679617 w 12192000"/>
              <a:gd name="connsiteY103" fmla="*/ 305383 h 4939827"/>
              <a:gd name="connsiteX104" fmla="*/ 2788947 w 12192000"/>
              <a:gd name="connsiteY104" fmla="*/ 250375 h 4939827"/>
              <a:gd name="connsiteX105" fmla="*/ 2965530 w 12192000"/>
              <a:gd name="connsiteY105" fmla="*/ 245958 h 4939827"/>
              <a:gd name="connsiteX106" fmla="*/ 3103677 w 12192000"/>
              <a:gd name="connsiteY106" fmla="*/ 209527 h 4939827"/>
              <a:gd name="connsiteX107" fmla="*/ 3126759 w 12192000"/>
              <a:gd name="connsiteY107" fmla="*/ 211226 h 4939827"/>
              <a:gd name="connsiteX108" fmla="*/ 3164020 w 12192000"/>
              <a:gd name="connsiteY108" fmla="*/ 212779 h 4939827"/>
              <a:gd name="connsiteX109" fmla="*/ 3285019 w 12192000"/>
              <a:gd name="connsiteY109" fmla="*/ 220535 h 4939827"/>
              <a:gd name="connsiteX110" fmla="*/ 3365154 w 12192000"/>
              <a:gd name="connsiteY110" fmla="*/ 226416 h 4939827"/>
              <a:gd name="connsiteX111" fmla="*/ 3367507 w 12192000"/>
              <a:gd name="connsiteY111" fmla="*/ 225416 h 4939827"/>
              <a:gd name="connsiteX112" fmla="*/ 3387567 w 12192000"/>
              <a:gd name="connsiteY112" fmla="*/ 227103 h 4939827"/>
              <a:gd name="connsiteX113" fmla="*/ 3498001 w 12192000"/>
              <a:gd name="connsiteY113" fmla="*/ 231941 h 4939827"/>
              <a:gd name="connsiteX114" fmla="*/ 3561557 w 12192000"/>
              <a:gd name="connsiteY114" fmla="*/ 228095 h 4939827"/>
              <a:gd name="connsiteX115" fmla="*/ 3611920 w 12192000"/>
              <a:gd name="connsiteY115" fmla="*/ 218094 h 4939827"/>
              <a:gd name="connsiteX116" fmla="*/ 3620528 w 12192000"/>
              <a:gd name="connsiteY116" fmla="*/ 218788 h 4939827"/>
              <a:gd name="connsiteX117" fmla="*/ 3620766 w 12192000"/>
              <a:gd name="connsiteY117" fmla="*/ 218511 h 4939827"/>
              <a:gd name="connsiteX118" fmla="*/ 3629977 w 12192000"/>
              <a:gd name="connsiteY118" fmla="*/ 218664 h 4939827"/>
              <a:gd name="connsiteX119" fmla="*/ 3636217 w 12192000"/>
              <a:gd name="connsiteY119" fmla="*/ 220048 h 4939827"/>
              <a:gd name="connsiteX120" fmla="*/ 3709484 w 12192000"/>
              <a:gd name="connsiteY120" fmla="*/ 186927 h 4939827"/>
              <a:gd name="connsiteX121" fmla="*/ 3761342 w 12192000"/>
              <a:gd name="connsiteY121" fmla="*/ 177474 h 4939827"/>
              <a:gd name="connsiteX122" fmla="*/ 3799748 w 12192000"/>
              <a:gd name="connsiteY122" fmla="*/ 167154 h 4939827"/>
              <a:gd name="connsiteX123" fmla="*/ 3922756 w 12192000"/>
              <a:gd name="connsiteY123" fmla="*/ 194044 h 4939827"/>
              <a:gd name="connsiteX124" fmla="*/ 4028476 w 12192000"/>
              <a:gd name="connsiteY124" fmla="*/ 223679 h 4939827"/>
              <a:gd name="connsiteX125" fmla="*/ 4191582 w 12192000"/>
              <a:gd name="connsiteY125" fmla="*/ 238952 h 4939827"/>
              <a:gd name="connsiteX126" fmla="*/ 4251024 w 12192000"/>
              <a:gd name="connsiteY126" fmla="*/ 240874 h 4939827"/>
              <a:gd name="connsiteX127" fmla="*/ 4355275 w 12192000"/>
              <a:gd name="connsiteY127" fmla="*/ 260205 h 4939827"/>
              <a:gd name="connsiteX128" fmla="*/ 4423807 w 12192000"/>
              <a:gd name="connsiteY128" fmla="*/ 270366 h 4939827"/>
              <a:gd name="connsiteX129" fmla="*/ 4558432 w 12192000"/>
              <a:gd name="connsiteY129" fmla="*/ 269194 h 4939827"/>
              <a:gd name="connsiteX130" fmla="*/ 4635061 w 12192000"/>
              <a:gd name="connsiteY130" fmla="*/ 280682 h 4939827"/>
              <a:gd name="connsiteX131" fmla="*/ 4807427 w 12192000"/>
              <a:gd name="connsiteY131" fmla="*/ 276835 h 4939827"/>
              <a:gd name="connsiteX132" fmla="*/ 5028933 w 12192000"/>
              <a:gd name="connsiteY132" fmla="*/ 183887 h 4939827"/>
              <a:gd name="connsiteX133" fmla="*/ 5093642 w 12192000"/>
              <a:gd name="connsiteY133" fmla="*/ 177214 h 4939827"/>
              <a:gd name="connsiteX134" fmla="*/ 5102642 w 12192000"/>
              <a:gd name="connsiteY134" fmla="*/ 186816 h 4939827"/>
              <a:gd name="connsiteX135" fmla="*/ 5193590 w 12192000"/>
              <a:gd name="connsiteY135" fmla="*/ 156458 h 4939827"/>
              <a:gd name="connsiteX136" fmla="*/ 5323922 w 12192000"/>
              <a:gd name="connsiteY136" fmla="*/ 146332 h 4939827"/>
              <a:gd name="connsiteX137" fmla="*/ 5421860 w 12192000"/>
              <a:gd name="connsiteY137" fmla="*/ 167298 h 4939827"/>
              <a:gd name="connsiteX138" fmla="*/ 5476948 w 12192000"/>
              <a:gd name="connsiteY138" fmla="*/ 173249 h 4939827"/>
              <a:gd name="connsiteX139" fmla="*/ 5516842 w 12192000"/>
              <a:gd name="connsiteY139" fmla="*/ 184018 h 4939827"/>
              <a:gd name="connsiteX140" fmla="*/ 5619415 w 12192000"/>
              <a:gd name="connsiteY140" fmla="*/ 176781 h 4939827"/>
              <a:gd name="connsiteX141" fmla="*/ 5789867 w 12192000"/>
              <a:gd name="connsiteY141" fmla="*/ 150304 h 4939827"/>
              <a:gd name="connsiteX142" fmla="*/ 5825953 w 12192000"/>
              <a:gd name="connsiteY142" fmla="*/ 147907 h 4939827"/>
              <a:gd name="connsiteX143" fmla="*/ 5856168 w 12192000"/>
              <a:gd name="connsiteY143" fmla="*/ 158719 h 4939827"/>
              <a:gd name="connsiteX144" fmla="*/ 5862476 w 12192000"/>
              <a:gd name="connsiteY144" fmla="*/ 172447 h 4939827"/>
              <a:gd name="connsiteX145" fmla="*/ 5882195 w 12192000"/>
              <a:gd name="connsiteY145" fmla="*/ 173195 h 4939827"/>
              <a:gd name="connsiteX146" fmla="*/ 5952585 w 12192000"/>
              <a:gd name="connsiteY146" fmla="*/ 161012 h 4939827"/>
              <a:gd name="connsiteX147" fmla="*/ 6001964 w 12192000"/>
              <a:gd name="connsiteY147" fmla="*/ 154786 h 4939827"/>
              <a:gd name="connsiteX148" fmla="*/ 6184207 w 12192000"/>
              <a:gd name="connsiteY148" fmla="*/ 132658 h 4939827"/>
              <a:gd name="connsiteX149" fmla="*/ 6415830 w 12192000"/>
              <a:gd name="connsiteY149" fmla="*/ 136006 h 4939827"/>
              <a:gd name="connsiteX150" fmla="*/ 6756965 w 12192000"/>
              <a:gd name="connsiteY150" fmla="*/ 57636 h 4939827"/>
              <a:gd name="connsiteX151" fmla="*/ 6819400 w 12192000"/>
              <a:gd name="connsiteY151" fmla="*/ 30742 h 4939827"/>
              <a:gd name="connsiteX152" fmla="*/ 6986370 w 12192000"/>
              <a:gd name="connsiteY152" fmla="*/ 12659 h 4939827"/>
              <a:gd name="connsiteX153" fmla="*/ 6989536 w 12192000"/>
              <a:gd name="connsiteY153" fmla="*/ 14528 h 4939827"/>
              <a:gd name="connsiteX154" fmla="*/ 7015933 w 12192000"/>
              <a:gd name="connsiteY154" fmla="*/ 9653 h 4939827"/>
              <a:gd name="connsiteX155" fmla="*/ 7020592 w 12192000"/>
              <a:gd name="connsiteY155" fmla="*/ 1651 h 4939827"/>
              <a:gd name="connsiteX156" fmla="*/ 7025905 w 12192000"/>
              <a:gd name="connsiteY156" fmla="*/ 0 h 4939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12192000" h="4939827">
                <a:moveTo>
                  <a:pt x="7025905" y="0"/>
                </a:moveTo>
                <a:lnTo>
                  <a:pt x="7032579" y="2808"/>
                </a:lnTo>
                <a:cubicBezTo>
                  <a:pt x="7044119" y="6590"/>
                  <a:pt x="7059062" y="10207"/>
                  <a:pt x="7079505" y="12971"/>
                </a:cubicBezTo>
                <a:cubicBezTo>
                  <a:pt x="7111522" y="10537"/>
                  <a:pt x="7122591" y="11519"/>
                  <a:pt x="7158791" y="12462"/>
                </a:cubicBezTo>
                <a:lnTo>
                  <a:pt x="7233338" y="24846"/>
                </a:lnTo>
                <a:cubicBezTo>
                  <a:pt x="7247177" y="23787"/>
                  <a:pt x="7254856" y="25962"/>
                  <a:pt x="7259791" y="29557"/>
                </a:cubicBezTo>
                <a:lnTo>
                  <a:pt x="7263923" y="35029"/>
                </a:lnTo>
                <a:lnTo>
                  <a:pt x="7281549" y="39654"/>
                </a:lnTo>
                <a:lnTo>
                  <a:pt x="7374735" y="65326"/>
                </a:lnTo>
                <a:lnTo>
                  <a:pt x="7376078" y="63849"/>
                </a:lnTo>
                <a:lnTo>
                  <a:pt x="7402026" y="60308"/>
                </a:lnTo>
                <a:lnTo>
                  <a:pt x="7415091" y="77403"/>
                </a:lnTo>
                <a:cubicBezTo>
                  <a:pt x="7421672" y="79965"/>
                  <a:pt x="7475806" y="92960"/>
                  <a:pt x="7488682" y="83440"/>
                </a:cubicBezTo>
                <a:cubicBezTo>
                  <a:pt x="7541625" y="94782"/>
                  <a:pt x="7683214" y="133614"/>
                  <a:pt x="7732750" y="145456"/>
                </a:cubicBezTo>
                <a:cubicBezTo>
                  <a:pt x="7748318" y="162765"/>
                  <a:pt x="7764581" y="171696"/>
                  <a:pt x="7785900" y="154493"/>
                </a:cubicBezTo>
                <a:cubicBezTo>
                  <a:pt x="7822539" y="158614"/>
                  <a:pt x="7915312" y="166523"/>
                  <a:pt x="7952584" y="170181"/>
                </a:cubicBezTo>
                <a:cubicBezTo>
                  <a:pt x="7998047" y="181004"/>
                  <a:pt x="8029749" y="207794"/>
                  <a:pt x="8058681" y="219431"/>
                </a:cubicBezTo>
                <a:cubicBezTo>
                  <a:pt x="8095466" y="185885"/>
                  <a:pt x="8090835" y="241759"/>
                  <a:pt x="8126175" y="240005"/>
                </a:cubicBezTo>
                <a:cubicBezTo>
                  <a:pt x="8163290" y="246246"/>
                  <a:pt x="8238799" y="256773"/>
                  <a:pt x="8281371" y="256875"/>
                </a:cubicBezTo>
                <a:cubicBezTo>
                  <a:pt x="8313651" y="251026"/>
                  <a:pt x="8346882" y="248570"/>
                  <a:pt x="8381609" y="240618"/>
                </a:cubicBezTo>
                <a:lnTo>
                  <a:pt x="8406759" y="232517"/>
                </a:lnTo>
                <a:lnTo>
                  <a:pt x="8426506" y="241842"/>
                </a:lnTo>
                <a:lnTo>
                  <a:pt x="8427949" y="240981"/>
                </a:lnTo>
                <a:cubicBezTo>
                  <a:pt x="8431925" y="239458"/>
                  <a:pt x="8436260" y="239096"/>
                  <a:pt x="8441468" y="241157"/>
                </a:cubicBezTo>
                <a:lnTo>
                  <a:pt x="8565757" y="255317"/>
                </a:lnTo>
                <a:lnTo>
                  <a:pt x="8573171" y="258426"/>
                </a:lnTo>
                <a:lnTo>
                  <a:pt x="8573548" y="258241"/>
                </a:lnTo>
                <a:cubicBezTo>
                  <a:pt x="8575650" y="258391"/>
                  <a:pt x="8618469" y="259217"/>
                  <a:pt x="8622021" y="261028"/>
                </a:cubicBezTo>
                <a:lnTo>
                  <a:pt x="8672650" y="254821"/>
                </a:lnTo>
                <a:cubicBezTo>
                  <a:pt x="8716151" y="260353"/>
                  <a:pt x="8748971" y="243487"/>
                  <a:pt x="8785543" y="263406"/>
                </a:cubicBezTo>
                <a:cubicBezTo>
                  <a:pt x="8826293" y="268498"/>
                  <a:pt x="8797654" y="254573"/>
                  <a:pt x="8830588" y="265483"/>
                </a:cubicBezTo>
                <a:cubicBezTo>
                  <a:pt x="8849202" y="267272"/>
                  <a:pt x="8877544" y="266277"/>
                  <a:pt x="8905142" y="264958"/>
                </a:cubicBezTo>
                <a:lnTo>
                  <a:pt x="8968582" y="262728"/>
                </a:lnTo>
                <a:lnTo>
                  <a:pt x="8972994" y="263284"/>
                </a:lnTo>
                <a:lnTo>
                  <a:pt x="9004605" y="258041"/>
                </a:lnTo>
                <a:lnTo>
                  <a:pt x="9016165" y="261258"/>
                </a:lnTo>
                <a:cubicBezTo>
                  <a:pt x="9028775" y="267579"/>
                  <a:pt x="9039083" y="277488"/>
                  <a:pt x="9043297" y="281547"/>
                </a:cubicBezTo>
                <a:lnTo>
                  <a:pt x="9048315" y="279264"/>
                </a:lnTo>
                <a:lnTo>
                  <a:pt x="9054706" y="278538"/>
                </a:lnTo>
                <a:lnTo>
                  <a:pt x="9070919" y="281810"/>
                </a:lnTo>
                <a:lnTo>
                  <a:pt x="9076813" y="283909"/>
                </a:lnTo>
                <a:cubicBezTo>
                  <a:pt x="9080948" y="285030"/>
                  <a:pt x="9083794" y="285362"/>
                  <a:pt x="9085871" y="285133"/>
                </a:cubicBezTo>
                <a:lnTo>
                  <a:pt x="9086159" y="284887"/>
                </a:lnTo>
                <a:lnTo>
                  <a:pt x="9134606" y="288168"/>
                </a:lnTo>
                <a:cubicBezTo>
                  <a:pt x="9149441" y="274272"/>
                  <a:pt x="9194106" y="309414"/>
                  <a:pt x="9195590" y="279568"/>
                </a:cubicBezTo>
                <a:cubicBezTo>
                  <a:pt x="9212898" y="284479"/>
                  <a:pt x="9220866" y="298055"/>
                  <a:pt x="9219336" y="278133"/>
                </a:cubicBezTo>
                <a:cubicBezTo>
                  <a:pt x="9225159" y="279201"/>
                  <a:pt x="9229164" y="278078"/>
                  <a:pt x="9232362" y="275894"/>
                </a:cubicBezTo>
                <a:lnTo>
                  <a:pt x="9283638" y="299924"/>
                </a:lnTo>
                <a:lnTo>
                  <a:pt x="9371484" y="329634"/>
                </a:lnTo>
                <a:lnTo>
                  <a:pt x="9404829" y="339038"/>
                </a:lnTo>
                <a:lnTo>
                  <a:pt x="9427021" y="358784"/>
                </a:lnTo>
                <a:cubicBezTo>
                  <a:pt x="9500124" y="364086"/>
                  <a:pt x="9604652" y="390635"/>
                  <a:pt x="9670844" y="405128"/>
                </a:cubicBezTo>
                <a:cubicBezTo>
                  <a:pt x="9688531" y="417998"/>
                  <a:pt x="9762277" y="426463"/>
                  <a:pt x="9816083" y="416573"/>
                </a:cubicBezTo>
                <a:lnTo>
                  <a:pt x="9936741" y="437044"/>
                </a:lnTo>
                <a:cubicBezTo>
                  <a:pt x="9978091" y="447025"/>
                  <a:pt x="10008641" y="443705"/>
                  <a:pt x="10050093" y="443783"/>
                </a:cubicBezTo>
                <a:cubicBezTo>
                  <a:pt x="10074709" y="448779"/>
                  <a:pt x="10088915" y="449258"/>
                  <a:pt x="10130090" y="459520"/>
                </a:cubicBezTo>
                <a:cubicBezTo>
                  <a:pt x="10137791" y="458564"/>
                  <a:pt x="10165777" y="459877"/>
                  <a:pt x="10173456" y="457749"/>
                </a:cubicBezTo>
                <a:lnTo>
                  <a:pt x="10218232" y="459820"/>
                </a:lnTo>
                <a:lnTo>
                  <a:pt x="10354176" y="471377"/>
                </a:lnTo>
                <a:cubicBezTo>
                  <a:pt x="10367946" y="478917"/>
                  <a:pt x="10417270" y="488110"/>
                  <a:pt x="10430681" y="481226"/>
                </a:cubicBezTo>
                <a:cubicBezTo>
                  <a:pt x="10441804" y="481366"/>
                  <a:pt x="10469025" y="490181"/>
                  <a:pt x="10478169" y="481774"/>
                </a:cubicBezTo>
                <a:cubicBezTo>
                  <a:pt x="10503830" y="488972"/>
                  <a:pt x="10531359" y="489751"/>
                  <a:pt x="10540907" y="485607"/>
                </a:cubicBezTo>
                <a:cubicBezTo>
                  <a:pt x="10569054" y="475472"/>
                  <a:pt x="10590882" y="489185"/>
                  <a:pt x="10614941" y="487592"/>
                </a:cubicBezTo>
                <a:cubicBezTo>
                  <a:pt x="10654657" y="492458"/>
                  <a:pt x="10645652" y="516778"/>
                  <a:pt x="10674098" y="521656"/>
                </a:cubicBezTo>
                <a:cubicBezTo>
                  <a:pt x="10737163" y="537583"/>
                  <a:pt x="10829686" y="559302"/>
                  <a:pt x="10874834" y="574867"/>
                </a:cubicBezTo>
                <a:cubicBezTo>
                  <a:pt x="10919981" y="590432"/>
                  <a:pt x="10878682" y="577481"/>
                  <a:pt x="10944981" y="615042"/>
                </a:cubicBezTo>
                <a:cubicBezTo>
                  <a:pt x="10976235" y="616974"/>
                  <a:pt x="10982969" y="648568"/>
                  <a:pt x="11006376" y="645957"/>
                </a:cubicBezTo>
                <a:cubicBezTo>
                  <a:pt x="11005343" y="630631"/>
                  <a:pt x="11047577" y="676048"/>
                  <a:pt x="11076308" y="675698"/>
                </a:cubicBezTo>
                <a:cubicBezTo>
                  <a:pt x="11093142" y="677175"/>
                  <a:pt x="11131116" y="681348"/>
                  <a:pt x="11148789" y="685041"/>
                </a:cubicBezTo>
                <a:cubicBezTo>
                  <a:pt x="11177310" y="688243"/>
                  <a:pt x="11217768" y="714725"/>
                  <a:pt x="11249129" y="684218"/>
                </a:cubicBezTo>
                <a:cubicBezTo>
                  <a:pt x="11276269" y="697037"/>
                  <a:pt x="11257432" y="693670"/>
                  <a:pt x="11299915" y="692177"/>
                </a:cubicBezTo>
                <a:cubicBezTo>
                  <a:pt x="11314401" y="703224"/>
                  <a:pt x="11371412" y="714421"/>
                  <a:pt x="11386973" y="708209"/>
                </a:cubicBezTo>
                <a:cubicBezTo>
                  <a:pt x="11425657" y="716286"/>
                  <a:pt x="11454555" y="715485"/>
                  <a:pt x="11500105" y="735014"/>
                </a:cubicBezTo>
                <a:cubicBezTo>
                  <a:pt x="11545172" y="751781"/>
                  <a:pt x="11573053" y="787789"/>
                  <a:pt x="11621735" y="789584"/>
                </a:cubicBezTo>
                <a:lnTo>
                  <a:pt x="11691200" y="867902"/>
                </a:lnTo>
                <a:cubicBezTo>
                  <a:pt x="11734106" y="911360"/>
                  <a:pt x="11773008" y="895495"/>
                  <a:pt x="11819427" y="911634"/>
                </a:cubicBezTo>
                <a:lnTo>
                  <a:pt x="11969720" y="964737"/>
                </a:lnTo>
                <a:cubicBezTo>
                  <a:pt x="12009110" y="978008"/>
                  <a:pt x="12010206" y="989588"/>
                  <a:pt x="12055766" y="991268"/>
                </a:cubicBezTo>
                <a:cubicBezTo>
                  <a:pt x="12105723" y="1003445"/>
                  <a:pt x="12068493" y="1020292"/>
                  <a:pt x="12171539" y="995427"/>
                </a:cubicBezTo>
                <a:cubicBezTo>
                  <a:pt x="12174929" y="995822"/>
                  <a:pt x="12180763" y="996228"/>
                  <a:pt x="12187831" y="996580"/>
                </a:cubicBezTo>
                <a:lnTo>
                  <a:pt x="12192000" y="996726"/>
                </a:lnTo>
                <a:lnTo>
                  <a:pt x="12192000" y="4939827"/>
                </a:lnTo>
                <a:lnTo>
                  <a:pt x="0" y="4939827"/>
                </a:lnTo>
                <a:lnTo>
                  <a:pt x="0" y="512043"/>
                </a:lnTo>
                <a:lnTo>
                  <a:pt x="7381" y="512580"/>
                </a:lnTo>
                <a:cubicBezTo>
                  <a:pt x="39359" y="514524"/>
                  <a:pt x="72732" y="514144"/>
                  <a:pt x="100029" y="504758"/>
                </a:cubicBezTo>
                <a:cubicBezTo>
                  <a:pt x="115935" y="525779"/>
                  <a:pt x="143126" y="489229"/>
                  <a:pt x="155244" y="525130"/>
                </a:cubicBezTo>
                <a:cubicBezTo>
                  <a:pt x="173881" y="522487"/>
                  <a:pt x="242791" y="514086"/>
                  <a:pt x="254366" y="534449"/>
                </a:cubicBezTo>
                <a:cubicBezTo>
                  <a:pt x="303041" y="537382"/>
                  <a:pt x="380161" y="541650"/>
                  <a:pt x="447292" y="542725"/>
                </a:cubicBezTo>
                <a:cubicBezTo>
                  <a:pt x="530282" y="553078"/>
                  <a:pt x="572130" y="539673"/>
                  <a:pt x="628105" y="547853"/>
                </a:cubicBezTo>
                <a:cubicBezTo>
                  <a:pt x="661608" y="509671"/>
                  <a:pt x="746152" y="605137"/>
                  <a:pt x="783146" y="591799"/>
                </a:cubicBezTo>
                <a:cubicBezTo>
                  <a:pt x="862499" y="590113"/>
                  <a:pt x="949481" y="579142"/>
                  <a:pt x="1043676" y="591887"/>
                </a:cubicBezTo>
                <a:cubicBezTo>
                  <a:pt x="1120353" y="576991"/>
                  <a:pt x="1172004" y="553592"/>
                  <a:pt x="1281816" y="520946"/>
                </a:cubicBezTo>
                <a:cubicBezTo>
                  <a:pt x="1339915" y="511282"/>
                  <a:pt x="1459480" y="554579"/>
                  <a:pt x="1486347" y="487310"/>
                </a:cubicBezTo>
                <a:cubicBezTo>
                  <a:pt x="1507765" y="532008"/>
                  <a:pt x="1539168" y="465954"/>
                  <a:pt x="1568079" y="462531"/>
                </a:cubicBezTo>
                <a:cubicBezTo>
                  <a:pt x="1587821" y="491525"/>
                  <a:pt x="1601468" y="469316"/>
                  <a:pt x="1622516" y="466058"/>
                </a:cubicBezTo>
                <a:cubicBezTo>
                  <a:pt x="1630056" y="483510"/>
                  <a:pt x="1647504" y="484261"/>
                  <a:pt x="1655457" y="465359"/>
                </a:cubicBezTo>
                <a:cubicBezTo>
                  <a:pt x="1651800" y="419723"/>
                  <a:pt x="1709718" y="447719"/>
                  <a:pt x="1717454" y="417203"/>
                </a:cubicBezTo>
                <a:cubicBezTo>
                  <a:pt x="1753115" y="414011"/>
                  <a:pt x="1882851" y="412376"/>
                  <a:pt x="1913794" y="365255"/>
                </a:cubicBezTo>
                <a:cubicBezTo>
                  <a:pt x="2001060" y="361067"/>
                  <a:pt x="2099559" y="366414"/>
                  <a:pt x="2129762" y="367832"/>
                </a:cubicBezTo>
                <a:cubicBezTo>
                  <a:pt x="2215380" y="355065"/>
                  <a:pt x="2248807" y="343296"/>
                  <a:pt x="2376970" y="350129"/>
                </a:cubicBezTo>
                <a:cubicBezTo>
                  <a:pt x="2393251" y="360463"/>
                  <a:pt x="2473371" y="379419"/>
                  <a:pt x="2480155" y="359227"/>
                </a:cubicBezTo>
                <a:cubicBezTo>
                  <a:pt x="2520060" y="359505"/>
                  <a:pt x="2561270" y="311415"/>
                  <a:pt x="2586782" y="339352"/>
                </a:cubicBezTo>
                <a:cubicBezTo>
                  <a:pt x="2585230" y="294982"/>
                  <a:pt x="2653633" y="316689"/>
                  <a:pt x="2679617" y="305383"/>
                </a:cubicBezTo>
                <a:cubicBezTo>
                  <a:pt x="2721434" y="266011"/>
                  <a:pt x="2746765" y="276002"/>
                  <a:pt x="2788947" y="250375"/>
                </a:cubicBezTo>
                <a:cubicBezTo>
                  <a:pt x="2851672" y="235447"/>
                  <a:pt x="2913075" y="252766"/>
                  <a:pt x="2965530" y="245958"/>
                </a:cubicBezTo>
                <a:cubicBezTo>
                  <a:pt x="3001911" y="238336"/>
                  <a:pt x="3090203" y="217828"/>
                  <a:pt x="3103677" y="209527"/>
                </a:cubicBezTo>
                <a:lnTo>
                  <a:pt x="3126759" y="211226"/>
                </a:lnTo>
                <a:cubicBezTo>
                  <a:pt x="3136908" y="211889"/>
                  <a:pt x="3148903" y="212490"/>
                  <a:pt x="3164020" y="212779"/>
                </a:cubicBezTo>
                <a:cubicBezTo>
                  <a:pt x="3225474" y="210084"/>
                  <a:pt x="3231859" y="218227"/>
                  <a:pt x="3285019" y="220535"/>
                </a:cubicBezTo>
                <a:cubicBezTo>
                  <a:pt x="3318541" y="222809"/>
                  <a:pt x="3359787" y="223898"/>
                  <a:pt x="3365154" y="226416"/>
                </a:cubicBezTo>
                <a:lnTo>
                  <a:pt x="3367507" y="225416"/>
                </a:lnTo>
                <a:cubicBezTo>
                  <a:pt x="3377583" y="223667"/>
                  <a:pt x="3383502" y="224760"/>
                  <a:pt x="3387567" y="227103"/>
                </a:cubicBezTo>
                <a:lnTo>
                  <a:pt x="3498001" y="231941"/>
                </a:lnTo>
                <a:cubicBezTo>
                  <a:pt x="3513569" y="226158"/>
                  <a:pt x="3539132" y="232525"/>
                  <a:pt x="3561557" y="228095"/>
                </a:cubicBezTo>
                <a:cubicBezTo>
                  <a:pt x="3574944" y="230843"/>
                  <a:pt x="3597426" y="216287"/>
                  <a:pt x="3611920" y="218094"/>
                </a:cubicBezTo>
                <a:lnTo>
                  <a:pt x="3620528" y="218788"/>
                </a:lnTo>
                <a:lnTo>
                  <a:pt x="3620766" y="218511"/>
                </a:lnTo>
                <a:cubicBezTo>
                  <a:pt x="3622780" y="218042"/>
                  <a:pt x="3625663" y="218038"/>
                  <a:pt x="3629977" y="218664"/>
                </a:cubicBezTo>
                <a:lnTo>
                  <a:pt x="3636217" y="220048"/>
                </a:lnTo>
                <a:lnTo>
                  <a:pt x="3709484" y="186927"/>
                </a:lnTo>
                <a:cubicBezTo>
                  <a:pt x="3731015" y="183190"/>
                  <a:pt x="3745790" y="180810"/>
                  <a:pt x="3761342" y="177474"/>
                </a:cubicBezTo>
                <a:lnTo>
                  <a:pt x="3799748" y="167154"/>
                </a:lnTo>
                <a:lnTo>
                  <a:pt x="3922756" y="194044"/>
                </a:lnTo>
                <a:cubicBezTo>
                  <a:pt x="3960877" y="203465"/>
                  <a:pt x="3965250" y="215357"/>
                  <a:pt x="4028476" y="223679"/>
                </a:cubicBezTo>
                <a:cubicBezTo>
                  <a:pt x="4088751" y="228019"/>
                  <a:pt x="4139112" y="248870"/>
                  <a:pt x="4191582" y="238952"/>
                </a:cubicBezTo>
                <a:cubicBezTo>
                  <a:pt x="4210842" y="254091"/>
                  <a:pt x="4229809" y="260810"/>
                  <a:pt x="4251024" y="240874"/>
                </a:cubicBezTo>
                <a:cubicBezTo>
                  <a:pt x="4306627" y="250935"/>
                  <a:pt x="4317066" y="281625"/>
                  <a:pt x="4355275" y="260205"/>
                </a:cubicBezTo>
                <a:cubicBezTo>
                  <a:pt x="4390577" y="327090"/>
                  <a:pt x="4385658" y="272111"/>
                  <a:pt x="4423807" y="270366"/>
                </a:cubicBezTo>
                <a:cubicBezTo>
                  <a:pt x="4457666" y="271864"/>
                  <a:pt x="4523223" y="267475"/>
                  <a:pt x="4558432" y="269194"/>
                </a:cubicBezTo>
                <a:cubicBezTo>
                  <a:pt x="4594553" y="230955"/>
                  <a:pt x="4596517" y="287120"/>
                  <a:pt x="4635061" y="280682"/>
                </a:cubicBezTo>
                <a:cubicBezTo>
                  <a:pt x="4676560" y="281955"/>
                  <a:pt x="4741782" y="292968"/>
                  <a:pt x="4807427" y="276835"/>
                </a:cubicBezTo>
                <a:cubicBezTo>
                  <a:pt x="4876769" y="256626"/>
                  <a:pt x="4951997" y="249407"/>
                  <a:pt x="5028933" y="183887"/>
                </a:cubicBezTo>
                <a:cubicBezTo>
                  <a:pt x="5044713" y="164149"/>
                  <a:pt x="5073685" y="161161"/>
                  <a:pt x="5093642" y="177214"/>
                </a:cubicBezTo>
                <a:cubicBezTo>
                  <a:pt x="5097077" y="179978"/>
                  <a:pt x="5100108" y="183212"/>
                  <a:pt x="5102642" y="186816"/>
                </a:cubicBezTo>
                <a:cubicBezTo>
                  <a:pt x="5150234" y="139156"/>
                  <a:pt x="5169674" y="190314"/>
                  <a:pt x="5193590" y="156458"/>
                </a:cubicBezTo>
                <a:cubicBezTo>
                  <a:pt x="5257854" y="151722"/>
                  <a:pt x="5301917" y="175841"/>
                  <a:pt x="5323922" y="146332"/>
                </a:cubicBezTo>
                <a:cubicBezTo>
                  <a:pt x="5355266" y="153538"/>
                  <a:pt x="5392601" y="198271"/>
                  <a:pt x="5421860" y="167298"/>
                </a:cubicBezTo>
                <a:cubicBezTo>
                  <a:pt x="5420630" y="196364"/>
                  <a:pt x="5461576" y="151467"/>
                  <a:pt x="5476948" y="173249"/>
                </a:cubicBezTo>
                <a:cubicBezTo>
                  <a:pt x="5487334" y="191763"/>
                  <a:pt x="5502178" y="182456"/>
                  <a:pt x="5516842" y="184018"/>
                </a:cubicBezTo>
                <a:cubicBezTo>
                  <a:pt x="5533140" y="200158"/>
                  <a:pt x="5599828" y="189750"/>
                  <a:pt x="5619415" y="176781"/>
                </a:cubicBezTo>
                <a:cubicBezTo>
                  <a:pt x="5690073" y="168499"/>
                  <a:pt x="5748631" y="186964"/>
                  <a:pt x="5789867" y="150304"/>
                </a:cubicBezTo>
                <a:cubicBezTo>
                  <a:pt x="5802836" y="146282"/>
                  <a:pt x="5814753" y="145947"/>
                  <a:pt x="5825953" y="147907"/>
                </a:cubicBezTo>
                <a:lnTo>
                  <a:pt x="5856168" y="158719"/>
                </a:lnTo>
                <a:lnTo>
                  <a:pt x="5862476" y="172447"/>
                </a:lnTo>
                <a:lnTo>
                  <a:pt x="5882195" y="173195"/>
                </a:lnTo>
                <a:lnTo>
                  <a:pt x="5952585" y="161012"/>
                </a:lnTo>
                <a:cubicBezTo>
                  <a:pt x="5962273" y="166588"/>
                  <a:pt x="5992020" y="151579"/>
                  <a:pt x="6001964" y="154786"/>
                </a:cubicBezTo>
                <a:cubicBezTo>
                  <a:pt x="6061748" y="122178"/>
                  <a:pt x="6101539" y="131534"/>
                  <a:pt x="6184207" y="132658"/>
                </a:cubicBezTo>
                <a:cubicBezTo>
                  <a:pt x="6266582" y="127016"/>
                  <a:pt x="6286876" y="151859"/>
                  <a:pt x="6415830" y="136006"/>
                </a:cubicBezTo>
                <a:cubicBezTo>
                  <a:pt x="6563502" y="116945"/>
                  <a:pt x="6684679" y="79367"/>
                  <a:pt x="6756965" y="57636"/>
                </a:cubicBezTo>
                <a:cubicBezTo>
                  <a:pt x="6761544" y="48663"/>
                  <a:pt x="6812642" y="36519"/>
                  <a:pt x="6819400" y="30742"/>
                </a:cubicBezTo>
                <a:lnTo>
                  <a:pt x="6986370" y="12659"/>
                </a:lnTo>
                <a:lnTo>
                  <a:pt x="6989536" y="14528"/>
                </a:lnTo>
                <a:cubicBezTo>
                  <a:pt x="7002946" y="17364"/>
                  <a:pt x="7010700" y="14716"/>
                  <a:pt x="7015933" y="9653"/>
                </a:cubicBezTo>
                <a:lnTo>
                  <a:pt x="7020592" y="1651"/>
                </a:lnTo>
                <a:lnTo>
                  <a:pt x="702590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402DCB2-CA2C-B539-A005-7D06336AA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558" y="5642807"/>
            <a:ext cx="7394713" cy="6427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1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Investimentos Últimos Anos</a:t>
            </a:r>
            <a:br>
              <a:rPr lang="en-US" sz="1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19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(fonte AIE)</a:t>
            </a:r>
            <a:endParaRPr lang="en-US" sz="1900" i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389D0BC-BA1D-4360-88F9-D9ECCBDAB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462" y="647758"/>
            <a:ext cx="6266329" cy="4392652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Espaço Reservado para Conteúdo 7" descr="Gráfico, Gráfico de barras&#10;&#10;O conteúdo gerado por IA pode estar incorreto.">
            <a:extLst>
              <a:ext uri="{FF2B5EF4-FFF2-40B4-BE49-F238E27FC236}">
                <a16:creationId xmlns:a16="http://schemas.microsoft.com/office/drawing/2014/main" id="{DEC05EDC-B9DA-13E6-F76B-53D188EBB7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7553" y="467314"/>
            <a:ext cx="7464700" cy="5076000"/>
          </a:xfrm>
          <a:prstGeom prst="rect">
            <a:avLst/>
          </a:prstGeo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FF47A3B-E761-FA83-6621-C1ACB5C3C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sz="9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Dino Figueiredo Maia Lara Advocacia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16D9F0E-A206-0DF8-E6CE-8B5A62087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1FF6DA9-008F-8B48-92A6-B652298478BF}" type="slidenum">
              <a:rPr lang="en-US" sz="900"/>
              <a:pPr defTabSz="914400">
                <a:spcAft>
                  <a:spcPts val="600"/>
                </a:spcAft>
              </a:pPr>
              <a:t>17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6273759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AD1CFD-27D7-0766-9826-FE431B784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35">
            <a:extLst>
              <a:ext uri="{FF2B5EF4-FFF2-40B4-BE49-F238E27FC236}">
                <a16:creationId xmlns:a16="http://schemas.microsoft.com/office/drawing/2014/main" id="{0C0CCF94-9536-4A63-8FF2-E37827C92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37">
            <a:extLst>
              <a:ext uri="{FF2B5EF4-FFF2-40B4-BE49-F238E27FC236}">
                <a16:creationId xmlns:a16="http://schemas.microsoft.com/office/drawing/2014/main" id="{C970655A-F4C2-4D7E-BAB6-D3BFC5CAE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18174"/>
            <a:ext cx="9144000" cy="4939827"/>
          </a:xfrm>
          <a:custGeom>
            <a:avLst/>
            <a:gdLst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435843 w 12192000"/>
              <a:gd name="connsiteY143" fmla="*/ 234325 h 4939827"/>
              <a:gd name="connsiteX144" fmla="*/ 4499101 w 12192000"/>
              <a:gd name="connsiteY144" fmla="*/ 232983 h 4939827"/>
              <a:gd name="connsiteX145" fmla="*/ 4558432 w 12192000"/>
              <a:gd name="connsiteY145" fmla="*/ 269194 h 4939827"/>
              <a:gd name="connsiteX146" fmla="*/ 4635061 w 12192000"/>
              <a:gd name="connsiteY146" fmla="*/ 280682 h 4939827"/>
              <a:gd name="connsiteX147" fmla="*/ 4680829 w 12192000"/>
              <a:gd name="connsiteY147" fmla="*/ 287953 h 4939827"/>
              <a:gd name="connsiteX148" fmla="*/ 4807427 w 12192000"/>
              <a:gd name="connsiteY148" fmla="*/ 276835 h 4939827"/>
              <a:gd name="connsiteX149" fmla="*/ 5028933 w 12192000"/>
              <a:gd name="connsiteY149" fmla="*/ 183887 h 4939827"/>
              <a:gd name="connsiteX150" fmla="*/ 5093642 w 12192000"/>
              <a:gd name="connsiteY150" fmla="*/ 177214 h 4939827"/>
              <a:gd name="connsiteX151" fmla="*/ 5102642 w 12192000"/>
              <a:gd name="connsiteY151" fmla="*/ 186816 h 4939827"/>
              <a:gd name="connsiteX152" fmla="*/ 5193590 w 12192000"/>
              <a:gd name="connsiteY152" fmla="*/ 136361 h 4939827"/>
              <a:gd name="connsiteX153" fmla="*/ 5323922 w 12192000"/>
              <a:gd name="connsiteY153" fmla="*/ 146332 h 4939827"/>
              <a:gd name="connsiteX154" fmla="*/ 5421860 w 12192000"/>
              <a:gd name="connsiteY154" fmla="*/ 167298 h 4939827"/>
              <a:gd name="connsiteX155" fmla="*/ 5476948 w 12192000"/>
              <a:gd name="connsiteY155" fmla="*/ 173249 h 4939827"/>
              <a:gd name="connsiteX156" fmla="*/ 5516842 w 12192000"/>
              <a:gd name="connsiteY156" fmla="*/ 184018 h 4939827"/>
              <a:gd name="connsiteX157" fmla="*/ 5619415 w 12192000"/>
              <a:gd name="connsiteY157" fmla="*/ 176781 h 4939827"/>
              <a:gd name="connsiteX158" fmla="*/ 5789867 w 12192000"/>
              <a:gd name="connsiteY158" fmla="*/ 150304 h 4939827"/>
              <a:gd name="connsiteX159" fmla="*/ 5825953 w 12192000"/>
              <a:gd name="connsiteY159" fmla="*/ 147907 h 4939827"/>
              <a:gd name="connsiteX160" fmla="*/ 5856168 w 12192000"/>
              <a:gd name="connsiteY160" fmla="*/ 158719 h 4939827"/>
              <a:gd name="connsiteX161" fmla="*/ 5862476 w 12192000"/>
              <a:gd name="connsiteY161" fmla="*/ 172447 h 4939827"/>
              <a:gd name="connsiteX162" fmla="*/ 5882195 w 12192000"/>
              <a:gd name="connsiteY162" fmla="*/ 173195 h 4939827"/>
              <a:gd name="connsiteX163" fmla="*/ 5887271 w 12192000"/>
              <a:gd name="connsiteY163" fmla="*/ 176084 h 4939827"/>
              <a:gd name="connsiteX164" fmla="*/ 5916552 w 12192000"/>
              <a:gd name="connsiteY164" fmla="*/ 189955 h 4939827"/>
              <a:gd name="connsiteX165" fmla="*/ 5983240 w 12192000"/>
              <a:gd name="connsiteY165" fmla="*/ 152755 h 4939827"/>
              <a:gd name="connsiteX166" fmla="*/ 6061852 w 12192000"/>
              <a:gd name="connsiteY166" fmla="*/ 161953 h 4939827"/>
              <a:gd name="connsiteX167" fmla="*/ 6408386 w 12192000"/>
              <a:gd name="connsiteY167" fmla="*/ 157590 h 4939827"/>
              <a:gd name="connsiteX168" fmla="*/ 6531386 w 12192000"/>
              <a:gd name="connsiteY168" fmla="*/ 156103 h 4939827"/>
              <a:gd name="connsiteX169" fmla="*/ 6721509 w 12192000"/>
              <a:gd name="connsiteY169" fmla="*/ 54829 h 4939827"/>
              <a:gd name="connsiteX170" fmla="*/ 6947884 w 12192000"/>
              <a:gd name="connsiteY170" fmla="*/ 47587 h 4939827"/>
              <a:gd name="connsiteX171" fmla="*/ 6965101 w 12192000"/>
              <a:gd name="connsiteY171" fmla="*/ 25718 h 4939827"/>
              <a:gd name="connsiteX172" fmla="*/ 6986370 w 12192000"/>
              <a:gd name="connsiteY172" fmla="*/ 12659 h 4939827"/>
              <a:gd name="connsiteX173" fmla="*/ 6989536 w 12192000"/>
              <a:gd name="connsiteY173" fmla="*/ 14528 h 4939827"/>
              <a:gd name="connsiteX174" fmla="*/ 7015933 w 12192000"/>
              <a:gd name="connsiteY174" fmla="*/ 9653 h 4939827"/>
              <a:gd name="connsiteX175" fmla="*/ 7020592 w 12192000"/>
              <a:gd name="connsiteY175" fmla="*/ 1651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435843 w 12192000"/>
              <a:gd name="connsiteY143" fmla="*/ 234325 h 4939827"/>
              <a:gd name="connsiteX144" fmla="*/ 4558432 w 12192000"/>
              <a:gd name="connsiteY144" fmla="*/ 269194 h 4939827"/>
              <a:gd name="connsiteX145" fmla="*/ 4635061 w 12192000"/>
              <a:gd name="connsiteY145" fmla="*/ 280682 h 4939827"/>
              <a:gd name="connsiteX146" fmla="*/ 4680829 w 12192000"/>
              <a:gd name="connsiteY146" fmla="*/ 287953 h 4939827"/>
              <a:gd name="connsiteX147" fmla="*/ 4807427 w 12192000"/>
              <a:gd name="connsiteY147" fmla="*/ 276835 h 4939827"/>
              <a:gd name="connsiteX148" fmla="*/ 5028933 w 12192000"/>
              <a:gd name="connsiteY148" fmla="*/ 183887 h 4939827"/>
              <a:gd name="connsiteX149" fmla="*/ 5093642 w 12192000"/>
              <a:gd name="connsiteY149" fmla="*/ 177214 h 4939827"/>
              <a:gd name="connsiteX150" fmla="*/ 5102642 w 12192000"/>
              <a:gd name="connsiteY150" fmla="*/ 186816 h 4939827"/>
              <a:gd name="connsiteX151" fmla="*/ 5193590 w 12192000"/>
              <a:gd name="connsiteY151" fmla="*/ 136361 h 4939827"/>
              <a:gd name="connsiteX152" fmla="*/ 5323922 w 12192000"/>
              <a:gd name="connsiteY152" fmla="*/ 146332 h 4939827"/>
              <a:gd name="connsiteX153" fmla="*/ 5421860 w 12192000"/>
              <a:gd name="connsiteY153" fmla="*/ 167298 h 4939827"/>
              <a:gd name="connsiteX154" fmla="*/ 5476948 w 12192000"/>
              <a:gd name="connsiteY154" fmla="*/ 173249 h 4939827"/>
              <a:gd name="connsiteX155" fmla="*/ 5516842 w 12192000"/>
              <a:gd name="connsiteY155" fmla="*/ 184018 h 4939827"/>
              <a:gd name="connsiteX156" fmla="*/ 5619415 w 12192000"/>
              <a:gd name="connsiteY156" fmla="*/ 176781 h 4939827"/>
              <a:gd name="connsiteX157" fmla="*/ 5789867 w 12192000"/>
              <a:gd name="connsiteY157" fmla="*/ 150304 h 4939827"/>
              <a:gd name="connsiteX158" fmla="*/ 5825953 w 12192000"/>
              <a:gd name="connsiteY158" fmla="*/ 147907 h 4939827"/>
              <a:gd name="connsiteX159" fmla="*/ 5856168 w 12192000"/>
              <a:gd name="connsiteY159" fmla="*/ 158719 h 4939827"/>
              <a:gd name="connsiteX160" fmla="*/ 5862476 w 12192000"/>
              <a:gd name="connsiteY160" fmla="*/ 172447 h 4939827"/>
              <a:gd name="connsiteX161" fmla="*/ 5882195 w 12192000"/>
              <a:gd name="connsiteY161" fmla="*/ 173195 h 4939827"/>
              <a:gd name="connsiteX162" fmla="*/ 5887271 w 12192000"/>
              <a:gd name="connsiteY162" fmla="*/ 176084 h 4939827"/>
              <a:gd name="connsiteX163" fmla="*/ 5916552 w 12192000"/>
              <a:gd name="connsiteY163" fmla="*/ 189955 h 4939827"/>
              <a:gd name="connsiteX164" fmla="*/ 5983240 w 12192000"/>
              <a:gd name="connsiteY164" fmla="*/ 152755 h 4939827"/>
              <a:gd name="connsiteX165" fmla="*/ 6061852 w 12192000"/>
              <a:gd name="connsiteY165" fmla="*/ 161953 h 4939827"/>
              <a:gd name="connsiteX166" fmla="*/ 6408386 w 12192000"/>
              <a:gd name="connsiteY166" fmla="*/ 157590 h 4939827"/>
              <a:gd name="connsiteX167" fmla="*/ 6531386 w 12192000"/>
              <a:gd name="connsiteY167" fmla="*/ 156103 h 4939827"/>
              <a:gd name="connsiteX168" fmla="*/ 6721509 w 12192000"/>
              <a:gd name="connsiteY168" fmla="*/ 54829 h 4939827"/>
              <a:gd name="connsiteX169" fmla="*/ 6947884 w 12192000"/>
              <a:gd name="connsiteY169" fmla="*/ 47587 h 4939827"/>
              <a:gd name="connsiteX170" fmla="*/ 6965101 w 12192000"/>
              <a:gd name="connsiteY170" fmla="*/ 25718 h 4939827"/>
              <a:gd name="connsiteX171" fmla="*/ 6986370 w 12192000"/>
              <a:gd name="connsiteY171" fmla="*/ 12659 h 4939827"/>
              <a:gd name="connsiteX172" fmla="*/ 6989536 w 12192000"/>
              <a:gd name="connsiteY172" fmla="*/ 14528 h 4939827"/>
              <a:gd name="connsiteX173" fmla="*/ 7015933 w 12192000"/>
              <a:gd name="connsiteY173" fmla="*/ 9653 h 4939827"/>
              <a:gd name="connsiteX174" fmla="*/ 7020592 w 12192000"/>
              <a:gd name="connsiteY174" fmla="*/ 1651 h 4939827"/>
              <a:gd name="connsiteX175" fmla="*/ 7025905 w 12192000"/>
              <a:gd name="connsiteY175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680829 w 12192000"/>
              <a:gd name="connsiteY145" fmla="*/ 287953 h 4939827"/>
              <a:gd name="connsiteX146" fmla="*/ 4807427 w 12192000"/>
              <a:gd name="connsiteY146" fmla="*/ 276835 h 4939827"/>
              <a:gd name="connsiteX147" fmla="*/ 5028933 w 12192000"/>
              <a:gd name="connsiteY147" fmla="*/ 183887 h 4939827"/>
              <a:gd name="connsiteX148" fmla="*/ 5093642 w 12192000"/>
              <a:gd name="connsiteY148" fmla="*/ 177214 h 4939827"/>
              <a:gd name="connsiteX149" fmla="*/ 5102642 w 12192000"/>
              <a:gd name="connsiteY149" fmla="*/ 186816 h 4939827"/>
              <a:gd name="connsiteX150" fmla="*/ 5193590 w 12192000"/>
              <a:gd name="connsiteY150" fmla="*/ 136361 h 4939827"/>
              <a:gd name="connsiteX151" fmla="*/ 5323922 w 12192000"/>
              <a:gd name="connsiteY151" fmla="*/ 146332 h 4939827"/>
              <a:gd name="connsiteX152" fmla="*/ 5421860 w 12192000"/>
              <a:gd name="connsiteY152" fmla="*/ 167298 h 4939827"/>
              <a:gd name="connsiteX153" fmla="*/ 5476948 w 12192000"/>
              <a:gd name="connsiteY153" fmla="*/ 173249 h 4939827"/>
              <a:gd name="connsiteX154" fmla="*/ 5516842 w 12192000"/>
              <a:gd name="connsiteY154" fmla="*/ 184018 h 4939827"/>
              <a:gd name="connsiteX155" fmla="*/ 5619415 w 12192000"/>
              <a:gd name="connsiteY155" fmla="*/ 176781 h 4939827"/>
              <a:gd name="connsiteX156" fmla="*/ 5789867 w 12192000"/>
              <a:gd name="connsiteY156" fmla="*/ 150304 h 4939827"/>
              <a:gd name="connsiteX157" fmla="*/ 5825953 w 12192000"/>
              <a:gd name="connsiteY157" fmla="*/ 147907 h 4939827"/>
              <a:gd name="connsiteX158" fmla="*/ 5856168 w 12192000"/>
              <a:gd name="connsiteY158" fmla="*/ 158719 h 4939827"/>
              <a:gd name="connsiteX159" fmla="*/ 5862476 w 12192000"/>
              <a:gd name="connsiteY159" fmla="*/ 172447 h 4939827"/>
              <a:gd name="connsiteX160" fmla="*/ 5882195 w 12192000"/>
              <a:gd name="connsiteY160" fmla="*/ 173195 h 4939827"/>
              <a:gd name="connsiteX161" fmla="*/ 5887271 w 12192000"/>
              <a:gd name="connsiteY161" fmla="*/ 176084 h 4939827"/>
              <a:gd name="connsiteX162" fmla="*/ 5916552 w 12192000"/>
              <a:gd name="connsiteY162" fmla="*/ 189955 h 4939827"/>
              <a:gd name="connsiteX163" fmla="*/ 5983240 w 12192000"/>
              <a:gd name="connsiteY163" fmla="*/ 152755 h 4939827"/>
              <a:gd name="connsiteX164" fmla="*/ 6061852 w 12192000"/>
              <a:gd name="connsiteY164" fmla="*/ 161953 h 4939827"/>
              <a:gd name="connsiteX165" fmla="*/ 6408386 w 12192000"/>
              <a:gd name="connsiteY165" fmla="*/ 157590 h 4939827"/>
              <a:gd name="connsiteX166" fmla="*/ 6531386 w 12192000"/>
              <a:gd name="connsiteY166" fmla="*/ 156103 h 4939827"/>
              <a:gd name="connsiteX167" fmla="*/ 6721509 w 12192000"/>
              <a:gd name="connsiteY167" fmla="*/ 54829 h 4939827"/>
              <a:gd name="connsiteX168" fmla="*/ 6947884 w 12192000"/>
              <a:gd name="connsiteY168" fmla="*/ 47587 h 4939827"/>
              <a:gd name="connsiteX169" fmla="*/ 6965101 w 12192000"/>
              <a:gd name="connsiteY169" fmla="*/ 25718 h 4939827"/>
              <a:gd name="connsiteX170" fmla="*/ 6986370 w 12192000"/>
              <a:gd name="connsiteY170" fmla="*/ 12659 h 4939827"/>
              <a:gd name="connsiteX171" fmla="*/ 6989536 w 12192000"/>
              <a:gd name="connsiteY171" fmla="*/ 14528 h 4939827"/>
              <a:gd name="connsiteX172" fmla="*/ 7015933 w 12192000"/>
              <a:gd name="connsiteY172" fmla="*/ 9653 h 4939827"/>
              <a:gd name="connsiteX173" fmla="*/ 7020592 w 12192000"/>
              <a:gd name="connsiteY173" fmla="*/ 1651 h 4939827"/>
              <a:gd name="connsiteX174" fmla="*/ 7025905 w 12192000"/>
              <a:gd name="connsiteY174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408386 w 12192000"/>
              <a:gd name="connsiteY164" fmla="*/ 157590 h 4939827"/>
              <a:gd name="connsiteX165" fmla="*/ 6531386 w 12192000"/>
              <a:gd name="connsiteY165" fmla="*/ 156103 h 4939827"/>
              <a:gd name="connsiteX166" fmla="*/ 6721509 w 12192000"/>
              <a:gd name="connsiteY166" fmla="*/ 54829 h 4939827"/>
              <a:gd name="connsiteX167" fmla="*/ 6947884 w 12192000"/>
              <a:gd name="connsiteY167" fmla="*/ 47587 h 4939827"/>
              <a:gd name="connsiteX168" fmla="*/ 6965101 w 12192000"/>
              <a:gd name="connsiteY168" fmla="*/ 25718 h 4939827"/>
              <a:gd name="connsiteX169" fmla="*/ 6986370 w 12192000"/>
              <a:gd name="connsiteY169" fmla="*/ 12659 h 4939827"/>
              <a:gd name="connsiteX170" fmla="*/ 6989536 w 12192000"/>
              <a:gd name="connsiteY170" fmla="*/ 14528 h 4939827"/>
              <a:gd name="connsiteX171" fmla="*/ 7015933 w 12192000"/>
              <a:gd name="connsiteY171" fmla="*/ 9653 h 4939827"/>
              <a:gd name="connsiteX172" fmla="*/ 7020592 w 12192000"/>
              <a:gd name="connsiteY172" fmla="*/ 1651 h 4939827"/>
              <a:gd name="connsiteX173" fmla="*/ 7025905 w 12192000"/>
              <a:gd name="connsiteY173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721509 w 12192000"/>
              <a:gd name="connsiteY165" fmla="*/ 54829 h 4939827"/>
              <a:gd name="connsiteX166" fmla="*/ 6947884 w 12192000"/>
              <a:gd name="connsiteY166" fmla="*/ 47587 h 4939827"/>
              <a:gd name="connsiteX167" fmla="*/ 6965101 w 12192000"/>
              <a:gd name="connsiteY167" fmla="*/ 25718 h 4939827"/>
              <a:gd name="connsiteX168" fmla="*/ 6986370 w 12192000"/>
              <a:gd name="connsiteY168" fmla="*/ 12659 h 4939827"/>
              <a:gd name="connsiteX169" fmla="*/ 6989536 w 12192000"/>
              <a:gd name="connsiteY169" fmla="*/ 14528 h 4939827"/>
              <a:gd name="connsiteX170" fmla="*/ 7015933 w 12192000"/>
              <a:gd name="connsiteY170" fmla="*/ 9653 h 4939827"/>
              <a:gd name="connsiteX171" fmla="*/ 7020592 w 12192000"/>
              <a:gd name="connsiteY171" fmla="*/ 1651 h 4939827"/>
              <a:gd name="connsiteX172" fmla="*/ 7025905 w 12192000"/>
              <a:gd name="connsiteY172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947884 w 12192000"/>
              <a:gd name="connsiteY165" fmla="*/ 47587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415830 w 12192000"/>
              <a:gd name="connsiteY164" fmla="*/ 136006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152287 w 12192000"/>
              <a:gd name="connsiteY163" fmla="*/ 116736 h 4939827"/>
              <a:gd name="connsiteX164" fmla="*/ 6415830 w 12192000"/>
              <a:gd name="connsiteY164" fmla="*/ 136006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965101 w 12192000"/>
              <a:gd name="connsiteY165" fmla="*/ 25718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965101 w 12192000"/>
              <a:gd name="connsiteY165" fmla="*/ 25718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21577 w 12192000"/>
              <a:gd name="connsiteY160" fmla="*/ 169858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56458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21577 w 12192000"/>
              <a:gd name="connsiteY160" fmla="*/ 169858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4028476 w 12192000"/>
              <a:gd name="connsiteY136" fmla="*/ 223679 h 4939827"/>
              <a:gd name="connsiteX137" fmla="*/ 4191582 w 12192000"/>
              <a:gd name="connsiteY137" fmla="*/ 238952 h 4939827"/>
              <a:gd name="connsiteX138" fmla="*/ 4251024 w 12192000"/>
              <a:gd name="connsiteY138" fmla="*/ 240874 h 4939827"/>
              <a:gd name="connsiteX139" fmla="*/ 4355275 w 12192000"/>
              <a:gd name="connsiteY139" fmla="*/ 260205 h 4939827"/>
              <a:gd name="connsiteX140" fmla="*/ 4423807 w 12192000"/>
              <a:gd name="connsiteY140" fmla="*/ 270366 h 4939827"/>
              <a:gd name="connsiteX141" fmla="*/ 4558432 w 12192000"/>
              <a:gd name="connsiteY141" fmla="*/ 269194 h 4939827"/>
              <a:gd name="connsiteX142" fmla="*/ 4635061 w 12192000"/>
              <a:gd name="connsiteY142" fmla="*/ 280682 h 4939827"/>
              <a:gd name="connsiteX143" fmla="*/ 4807427 w 12192000"/>
              <a:gd name="connsiteY143" fmla="*/ 276835 h 4939827"/>
              <a:gd name="connsiteX144" fmla="*/ 5028933 w 12192000"/>
              <a:gd name="connsiteY144" fmla="*/ 183887 h 4939827"/>
              <a:gd name="connsiteX145" fmla="*/ 5093642 w 12192000"/>
              <a:gd name="connsiteY145" fmla="*/ 177214 h 4939827"/>
              <a:gd name="connsiteX146" fmla="*/ 5102642 w 12192000"/>
              <a:gd name="connsiteY146" fmla="*/ 186816 h 4939827"/>
              <a:gd name="connsiteX147" fmla="*/ 5193590 w 12192000"/>
              <a:gd name="connsiteY147" fmla="*/ 156458 h 4939827"/>
              <a:gd name="connsiteX148" fmla="*/ 5323922 w 12192000"/>
              <a:gd name="connsiteY148" fmla="*/ 146332 h 4939827"/>
              <a:gd name="connsiteX149" fmla="*/ 5421860 w 12192000"/>
              <a:gd name="connsiteY149" fmla="*/ 167298 h 4939827"/>
              <a:gd name="connsiteX150" fmla="*/ 5476948 w 12192000"/>
              <a:gd name="connsiteY150" fmla="*/ 173249 h 4939827"/>
              <a:gd name="connsiteX151" fmla="*/ 5516842 w 12192000"/>
              <a:gd name="connsiteY151" fmla="*/ 184018 h 4939827"/>
              <a:gd name="connsiteX152" fmla="*/ 5619415 w 12192000"/>
              <a:gd name="connsiteY152" fmla="*/ 176781 h 4939827"/>
              <a:gd name="connsiteX153" fmla="*/ 5789867 w 12192000"/>
              <a:gd name="connsiteY153" fmla="*/ 150304 h 4939827"/>
              <a:gd name="connsiteX154" fmla="*/ 5825953 w 12192000"/>
              <a:gd name="connsiteY154" fmla="*/ 147907 h 4939827"/>
              <a:gd name="connsiteX155" fmla="*/ 5856168 w 12192000"/>
              <a:gd name="connsiteY155" fmla="*/ 158719 h 4939827"/>
              <a:gd name="connsiteX156" fmla="*/ 5862476 w 12192000"/>
              <a:gd name="connsiteY156" fmla="*/ 172447 h 4939827"/>
              <a:gd name="connsiteX157" fmla="*/ 5882195 w 12192000"/>
              <a:gd name="connsiteY157" fmla="*/ 173195 h 4939827"/>
              <a:gd name="connsiteX158" fmla="*/ 5887271 w 12192000"/>
              <a:gd name="connsiteY158" fmla="*/ 176084 h 4939827"/>
              <a:gd name="connsiteX159" fmla="*/ 5921577 w 12192000"/>
              <a:gd name="connsiteY159" fmla="*/ 169858 h 4939827"/>
              <a:gd name="connsiteX160" fmla="*/ 5983240 w 12192000"/>
              <a:gd name="connsiteY160" fmla="*/ 152755 h 4939827"/>
              <a:gd name="connsiteX161" fmla="*/ 6152287 w 12192000"/>
              <a:gd name="connsiteY161" fmla="*/ 116736 h 4939827"/>
              <a:gd name="connsiteX162" fmla="*/ 6415830 w 12192000"/>
              <a:gd name="connsiteY162" fmla="*/ 136006 h 4939827"/>
              <a:gd name="connsiteX163" fmla="*/ 6756965 w 12192000"/>
              <a:gd name="connsiteY163" fmla="*/ 57636 h 4939827"/>
              <a:gd name="connsiteX164" fmla="*/ 6819400 w 12192000"/>
              <a:gd name="connsiteY164" fmla="*/ 30742 h 4939827"/>
              <a:gd name="connsiteX165" fmla="*/ 6986370 w 12192000"/>
              <a:gd name="connsiteY165" fmla="*/ 12659 h 4939827"/>
              <a:gd name="connsiteX166" fmla="*/ 6989536 w 12192000"/>
              <a:gd name="connsiteY166" fmla="*/ 14528 h 4939827"/>
              <a:gd name="connsiteX167" fmla="*/ 7015933 w 12192000"/>
              <a:gd name="connsiteY167" fmla="*/ 9653 h 4939827"/>
              <a:gd name="connsiteX168" fmla="*/ 7020592 w 12192000"/>
              <a:gd name="connsiteY168" fmla="*/ 1651 h 4939827"/>
              <a:gd name="connsiteX169" fmla="*/ 7025905 w 12192000"/>
              <a:gd name="connsiteY16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922756 w 12192000"/>
              <a:gd name="connsiteY135" fmla="*/ 194044 h 4939827"/>
              <a:gd name="connsiteX136" fmla="*/ 4028476 w 12192000"/>
              <a:gd name="connsiteY136" fmla="*/ 223679 h 4939827"/>
              <a:gd name="connsiteX137" fmla="*/ 4191582 w 12192000"/>
              <a:gd name="connsiteY137" fmla="*/ 238952 h 4939827"/>
              <a:gd name="connsiteX138" fmla="*/ 4251024 w 12192000"/>
              <a:gd name="connsiteY138" fmla="*/ 240874 h 4939827"/>
              <a:gd name="connsiteX139" fmla="*/ 4355275 w 12192000"/>
              <a:gd name="connsiteY139" fmla="*/ 260205 h 4939827"/>
              <a:gd name="connsiteX140" fmla="*/ 4423807 w 12192000"/>
              <a:gd name="connsiteY140" fmla="*/ 270366 h 4939827"/>
              <a:gd name="connsiteX141" fmla="*/ 4558432 w 12192000"/>
              <a:gd name="connsiteY141" fmla="*/ 269194 h 4939827"/>
              <a:gd name="connsiteX142" fmla="*/ 4635061 w 12192000"/>
              <a:gd name="connsiteY142" fmla="*/ 280682 h 4939827"/>
              <a:gd name="connsiteX143" fmla="*/ 4807427 w 12192000"/>
              <a:gd name="connsiteY143" fmla="*/ 276835 h 4939827"/>
              <a:gd name="connsiteX144" fmla="*/ 5028933 w 12192000"/>
              <a:gd name="connsiteY144" fmla="*/ 183887 h 4939827"/>
              <a:gd name="connsiteX145" fmla="*/ 5093642 w 12192000"/>
              <a:gd name="connsiteY145" fmla="*/ 177214 h 4939827"/>
              <a:gd name="connsiteX146" fmla="*/ 5102642 w 12192000"/>
              <a:gd name="connsiteY146" fmla="*/ 186816 h 4939827"/>
              <a:gd name="connsiteX147" fmla="*/ 5193590 w 12192000"/>
              <a:gd name="connsiteY147" fmla="*/ 156458 h 4939827"/>
              <a:gd name="connsiteX148" fmla="*/ 5323922 w 12192000"/>
              <a:gd name="connsiteY148" fmla="*/ 146332 h 4939827"/>
              <a:gd name="connsiteX149" fmla="*/ 5421860 w 12192000"/>
              <a:gd name="connsiteY149" fmla="*/ 167298 h 4939827"/>
              <a:gd name="connsiteX150" fmla="*/ 5476948 w 12192000"/>
              <a:gd name="connsiteY150" fmla="*/ 173249 h 4939827"/>
              <a:gd name="connsiteX151" fmla="*/ 5516842 w 12192000"/>
              <a:gd name="connsiteY151" fmla="*/ 184018 h 4939827"/>
              <a:gd name="connsiteX152" fmla="*/ 5619415 w 12192000"/>
              <a:gd name="connsiteY152" fmla="*/ 176781 h 4939827"/>
              <a:gd name="connsiteX153" fmla="*/ 5789867 w 12192000"/>
              <a:gd name="connsiteY153" fmla="*/ 150304 h 4939827"/>
              <a:gd name="connsiteX154" fmla="*/ 5825953 w 12192000"/>
              <a:gd name="connsiteY154" fmla="*/ 147907 h 4939827"/>
              <a:gd name="connsiteX155" fmla="*/ 5856168 w 12192000"/>
              <a:gd name="connsiteY155" fmla="*/ 158719 h 4939827"/>
              <a:gd name="connsiteX156" fmla="*/ 5862476 w 12192000"/>
              <a:gd name="connsiteY156" fmla="*/ 172447 h 4939827"/>
              <a:gd name="connsiteX157" fmla="*/ 5882195 w 12192000"/>
              <a:gd name="connsiteY157" fmla="*/ 173195 h 4939827"/>
              <a:gd name="connsiteX158" fmla="*/ 5887271 w 12192000"/>
              <a:gd name="connsiteY158" fmla="*/ 176084 h 4939827"/>
              <a:gd name="connsiteX159" fmla="*/ 5921577 w 12192000"/>
              <a:gd name="connsiteY159" fmla="*/ 169858 h 4939827"/>
              <a:gd name="connsiteX160" fmla="*/ 5983240 w 12192000"/>
              <a:gd name="connsiteY160" fmla="*/ 152755 h 4939827"/>
              <a:gd name="connsiteX161" fmla="*/ 6152287 w 12192000"/>
              <a:gd name="connsiteY161" fmla="*/ 116736 h 4939827"/>
              <a:gd name="connsiteX162" fmla="*/ 6415830 w 12192000"/>
              <a:gd name="connsiteY162" fmla="*/ 136006 h 4939827"/>
              <a:gd name="connsiteX163" fmla="*/ 6756965 w 12192000"/>
              <a:gd name="connsiteY163" fmla="*/ 57636 h 4939827"/>
              <a:gd name="connsiteX164" fmla="*/ 6819400 w 12192000"/>
              <a:gd name="connsiteY164" fmla="*/ 30742 h 4939827"/>
              <a:gd name="connsiteX165" fmla="*/ 6986370 w 12192000"/>
              <a:gd name="connsiteY165" fmla="*/ 12659 h 4939827"/>
              <a:gd name="connsiteX166" fmla="*/ 6989536 w 12192000"/>
              <a:gd name="connsiteY166" fmla="*/ 14528 h 4939827"/>
              <a:gd name="connsiteX167" fmla="*/ 7015933 w 12192000"/>
              <a:gd name="connsiteY167" fmla="*/ 9653 h 4939827"/>
              <a:gd name="connsiteX168" fmla="*/ 7020592 w 12192000"/>
              <a:gd name="connsiteY168" fmla="*/ 1651 h 4939827"/>
              <a:gd name="connsiteX169" fmla="*/ 7025905 w 12192000"/>
              <a:gd name="connsiteY16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98001 w 12192000"/>
              <a:gd name="connsiteY124" fmla="*/ 231941 h 4939827"/>
              <a:gd name="connsiteX125" fmla="*/ 3561557 w 12192000"/>
              <a:gd name="connsiteY125" fmla="*/ 228095 h 4939827"/>
              <a:gd name="connsiteX126" fmla="*/ 3611920 w 12192000"/>
              <a:gd name="connsiteY126" fmla="*/ 218094 h 4939827"/>
              <a:gd name="connsiteX127" fmla="*/ 3620528 w 12192000"/>
              <a:gd name="connsiteY127" fmla="*/ 218788 h 4939827"/>
              <a:gd name="connsiteX128" fmla="*/ 3620766 w 12192000"/>
              <a:gd name="connsiteY128" fmla="*/ 218511 h 4939827"/>
              <a:gd name="connsiteX129" fmla="*/ 3629977 w 12192000"/>
              <a:gd name="connsiteY129" fmla="*/ 218664 h 4939827"/>
              <a:gd name="connsiteX130" fmla="*/ 3636217 w 12192000"/>
              <a:gd name="connsiteY130" fmla="*/ 220048 h 4939827"/>
              <a:gd name="connsiteX131" fmla="*/ 3709484 w 12192000"/>
              <a:gd name="connsiteY131" fmla="*/ 186927 h 4939827"/>
              <a:gd name="connsiteX132" fmla="*/ 3761342 w 12192000"/>
              <a:gd name="connsiteY132" fmla="*/ 177474 h 4939827"/>
              <a:gd name="connsiteX133" fmla="*/ 3799748 w 12192000"/>
              <a:gd name="connsiteY133" fmla="*/ 167154 h 4939827"/>
              <a:gd name="connsiteX134" fmla="*/ 3922756 w 12192000"/>
              <a:gd name="connsiteY134" fmla="*/ 194044 h 4939827"/>
              <a:gd name="connsiteX135" fmla="*/ 4028476 w 12192000"/>
              <a:gd name="connsiteY135" fmla="*/ 223679 h 4939827"/>
              <a:gd name="connsiteX136" fmla="*/ 4191582 w 12192000"/>
              <a:gd name="connsiteY136" fmla="*/ 238952 h 4939827"/>
              <a:gd name="connsiteX137" fmla="*/ 4251024 w 12192000"/>
              <a:gd name="connsiteY137" fmla="*/ 240874 h 4939827"/>
              <a:gd name="connsiteX138" fmla="*/ 4355275 w 12192000"/>
              <a:gd name="connsiteY138" fmla="*/ 260205 h 4939827"/>
              <a:gd name="connsiteX139" fmla="*/ 4423807 w 12192000"/>
              <a:gd name="connsiteY139" fmla="*/ 270366 h 4939827"/>
              <a:gd name="connsiteX140" fmla="*/ 4558432 w 12192000"/>
              <a:gd name="connsiteY140" fmla="*/ 269194 h 4939827"/>
              <a:gd name="connsiteX141" fmla="*/ 4635061 w 12192000"/>
              <a:gd name="connsiteY141" fmla="*/ 280682 h 4939827"/>
              <a:gd name="connsiteX142" fmla="*/ 4807427 w 12192000"/>
              <a:gd name="connsiteY142" fmla="*/ 276835 h 4939827"/>
              <a:gd name="connsiteX143" fmla="*/ 5028933 w 12192000"/>
              <a:gd name="connsiteY143" fmla="*/ 183887 h 4939827"/>
              <a:gd name="connsiteX144" fmla="*/ 5093642 w 12192000"/>
              <a:gd name="connsiteY144" fmla="*/ 177214 h 4939827"/>
              <a:gd name="connsiteX145" fmla="*/ 5102642 w 12192000"/>
              <a:gd name="connsiteY145" fmla="*/ 186816 h 4939827"/>
              <a:gd name="connsiteX146" fmla="*/ 5193590 w 12192000"/>
              <a:gd name="connsiteY146" fmla="*/ 156458 h 4939827"/>
              <a:gd name="connsiteX147" fmla="*/ 5323922 w 12192000"/>
              <a:gd name="connsiteY147" fmla="*/ 146332 h 4939827"/>
              <a:gd name="connsiteX148" fmla="*/ 5421860 w 12192000"/>
              <a:gd name="connsiteY148" fmla="*/ 167298 h 4939827"/>
              <a:gd name="connsiteX149" fmla="*/ 5476948 w 12192000"/>
              <a:gd name="connsiteY149" fmla="*/ 173249 h 4939827"/>
              <a:gd name="connsiteX150" fmla="*/ 5516842 w 12192000"/>
              <a:gd name="connsiteY150" fmla="*/ 184018 h 4939827"/>
              <a:gd name="connsiteX151" fmla="*/ 5619415 w 12192000"/>
              <a:gd name="connsiteY151" fmla="*/ 176781 h 4939827"/>
              <a:gd name="connsiteX152" fmla="*/ 5789867 w 12192000"/>
              <a:gd name="connsiteY152" fmla="*/ 150304 h 4939827"/>
              <a:gd name="connsiteX153" fmla="*/ 5825953 w 12192000"/>
              <a:gd name="connsiteY153" fmla="*/ 147907 h 4939827"/>
              <a:gd name="connsiteX154" fmla="*/ 5856168 w 12192000"/>
              <a:gd name="connsiteY154" fmla="*/ 158719 h 4939827"/>
              <a:gd name="connsiteX155" fmla="*/ 5862476 w 12192000"/>
              <a:gd name="connsiteY155" fmla="*/ 172447 h 4939827"/>
              <a:gd name="connsiteX156" fmla="*/ 5882195 w 12192000"/>
              <a:gd name="connsiteY156" fmla="*/ 173195 h 4939827"/>
              <a:gd name="connsiteX157" fmla="*/ 5887271 w 12192000"/>
              <a:gd name="connsiteY157" fmla="*/ 176084 h 4939827"/>
              <a:gd name="connsiteX158" fmla="*/ 5921577 w 12192000"/>
              <a:gd name="connsiteY158" fmla="*/ 169858 h 4939827"/>
              <a:gd name="connsiteX159" fmla="*/ 5983240 w 12192000"/>
              <a:gd name="connsiteY159" fmla="*/ 152755 h 4939827"/>
              <a:gd name="connsiteX160" fmla="*/ 6152287 w 12192000"/>
              <a:gd name="connsiteY160" fmla="*/ 116736 h 4939827"/>
              <a:gd name="connsiteX161" fmla="*/ 6415830 w 12192000"/>
              <a:gd name="connsiteY161" fmla="*/ 136006 h 4939827"/>
              <a:gd name="connsiteX162" fmla="*/ 6756965 w 12192000"/>
              <a:gd name="connsiteY162" fmla="*/ 57636 h 4939827"/>
              <a:gd name="connsiteX163" fmla="*/ 6819400 w 12192000"/>
              <a:gd name="connsiteY163" fmla="*/ 30742 h 4939827"/>
              <a:gd name="connsiteX164" fmla="*/ 6986370 w 12192000"/>
              <a:gd name="connsiteY164" fmla="*/ 12659 h 4939827"/>
              <a:gd name="connsiteX165" fmla="*/ 6989536 w 12192000"/>
              <a:gd name="connsiteY165" fmla="*/ 14528 h 4939827"/>
              <a:gd name="connsiteX166" fmla="*/ 7015933 w 12192000"/>
              <a:gd name="connsiteY166" fmla="*/ 9653 h 4939827"/>
              <a:gd name="connsiteX167" fmla="*/ 7020592 w 12192000"/>
              <a:gd name="connsiteY167" fmla="*/ 1651 h 4939827"/>
              <a:gd name="connsiteX168" fmla="*/ 7025905 w 12192000"/>
              <a:gd name="connsiteY16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103677 w 12192000"/>
              <a:gd name="connsiteY116" fmla="*/ 209527 h 4939827"/>
              <a:gd name="connsiteX117" fmla="*/ 3126759 w 12192000"/>
              <a:gd name="connsiteY117" fmla="*/ 211226 h 4939827"/>
              <a:gd name="connsiteX118" fmla="*/ 3164020 w 12192000"/>
              <a:gd name="connsiteY118" fmla="*/ 212779 h 4939827"/>
              <a:gd name="connsiteX119" fmla="*/ 3285019 w 12192000"/>
              <a:gd name="connsiteY119" fmla="*/ 220535 h 4939827"/>
              <a:gd name="connsiteX120" fmla="*/ 3365154 w 12192000"/>
              <a:gd name="connsiteY120" fmla="*/ 226416 h 4939827"/>
              <a:gd name="connsiteX121" fmla="*/ 3367507 w 12192000"/>
              <a:gd name="connsiteY121" fmla="*/ 225416 h 4939827"/>
              <a:gd name="connsiteX122" fmla="*/ 3387567 w 12192000"/>
              <a:gd name="connsiteY122" fmla="*/ 227103 h 4939827"/>
              <a:gd name="connsiteX123" fmla="*/ 3498001 w 12192000"/>
              <a:gd name="connsiteY123" fmla="*/ 231941 h 4939827"/>
              <a:gd name="connsiteX124" fmla="*/ 3561557 w 12192000"/>
              <a:gd name="connsiteY124" fmla="*/ 228095 h 4939827"/>
              <a:gd name="connsiteX125" fmla="*/ 3611920 w 12192000"/>
              <a:gd name="connsiteY125" fmla="*/ 218094 h 4939827"/>
              <a:gd name="connsiteX126" fmla="*/ 3620528 w 12192000"/>
              <a:gd name="connsiteY126" fmla="*/ 218788 h 4939827"/>
              <a:gd name="connsiteX127" fmla="*/ 3620766 w 12192000"/>
              <a:gd name="connsiteY127" fmla="*/ 218511 h 4939827"/>
              <a:gd name="connsiteX128" fmla="*/ 3629977 w 12192000"/>
              <a:gd name="connsiteY128" fmla="*/ 218664 h 4939827"/>
              <a:gd name="connsiteX129" fmla="*/ 3636217 w 12192000"/>
              <a:gd name="connsiteY129" fmla="*/ 220048 h 4939827"/>
              <a:gd name="connsiteX130" fmla="*/ 3709484 w 12192000"/>
              <a:gd name="connsiteY130" fmla="*/ 186927 h 4939827"/>
              <a:gd name="connsiteX131" fmla="*/ 3761342 w 12192000"/>
              <a:gd name="connsiteY131" fmla="*/ 177474 h 4939827"/>
              <a:gd name="connsiteX132" fmla="*/ 3799748 w 12192000"/>
              <a:gd name="connsiteY132" fmla="*/ 167154 h 4939827"/>
              <a:gd name="connsiteX133" fmla="*/ 3922756 w 12192000"/>
              <a:gd name="connsiteY133" fmla="*/ 194044 h 4939827"/>
              <a:gd name="connsiteX134" fmla="*/ 4028476 w 12192000"/>
              <a:gd name="connsiteY134" fmla="*/ 223679 h 4939827"/>
              <a:gd name="connsiteX135" fmla="*/ 4191582 w 12192000"/>
              <a:gd name="connsiteY135" fmla="*/ 238952 h 4939827"/>
              <a:gd name="connsiteX136" fmla="*/ 4251024 w 12192000"/>
              <a:gd name="connsiteY136" fmla="*/ 240874 h 4939827"/>
              <a:gd name="connsiteX137" fmla="*/ 4355275 w 12192000"/>
              <a:gd name="connsiteY137" fmla="*/ 260205 h 4939827"/>
              <a:gd name="connsiteX138" fmla="*/ 4423807 w 12192000"/>
              <a:gd name="connsiteY138" fmla="*/ 270366 h 4939827"/>
              <a:gd name="connsiteX139" fmla="*/ 4558432 w 12192000"/>
              <a:gd name="connsiteY139" fmla="*/ 269194 h 4939827"/>
              <a:gd name="connsiteX140" fmla="*/ 4635061 w 12192000"/>
              <a:gd name="connsiteY140" fmla="*/ 280682 h 4939827"/>
              <a:gd name="connsiteX141" fmla="*/ 4807427 w 12192000"/>
              <a:gd name="connsiteY141" fmla="*/ 276835 h 4939827"/>
              <a:gd name="connsiteX142" fmla="*/ 5028933 w 12192000"/>
              <a:gd name="connsiteY142" fmla="*/ 183887 h 4939827"/>
              <a:gd name="connsiteX143" fmla="*/ 5093642 w 12192000"/>
              <a:gd name="connsiteY143" fmla="*/ 177214 h 4939827"/>
              <a:gd name="connsiteX144" fmla="*/ 5102642 w 12192000"/>
              <a:gd name="connsiteY144" fmla="*/ 186816 h 4939827"/>
              <a:gd name="connsiteX145" fmla="*/ 5193590 w 12192000"/>
              <a:gd name="connsiteY145" fmla="*/ 156458 h 4939827"/>
              <a:gd name="connsiteX146" fmla="*/ 5323922 w 12192000"/>
              <a:gd name="connsiteY146" fmla="*/ 146332 h 4939827"/>
              <a:gd name="connsiteX147" fmla="*/ 5421860 w 12192000"/>
              <a:gd name="connsiteY147" fmla="*/ 167298 h 4939827"/>
              <a:gd name="connsiteX148" fmla="*/ 5476948 w 12192000"/>
              <a:gd name="connsiteY148" fmla="*/ 173249 h 4939827"/>
              <a:gd name="connsiteX149" fmla="*/ 5516842 w 12192000"/>
              <a:gd name="connsiteY149" fmla="*/ 184018 h 4939827"/>
              <a:gd name="connsiteX150" fmla="*/ 5619415 w 12192000"/>
              <a:gd name="connsiteY150" fmla="*/ 176781 h 4939827"/>
              <a:gd name="connsiteX151" fmla="*/ 5789867 w 12192000"/>
              <a:gd name="connsiteY151" fmla="*/ 150304 h 4939827"/>
              <a:gd name="connsiteX152" fmla="*/ 5825953 w 12192000"/>
              <a:gd name="connsiteY152" fmla="*/ 147907 h 4939827"/>
              <a:gd name="connsiteX153" fmla="*/ 5856168 w 12192000"/>
              <a:gd name="connsiteY153" fmla="*/ 158719 h 4939827"/>
              <a:gd name="connsiteX154" fmla="*/ 5862476 w 12192000"/>
              <a:gd name="connsiteY154" fmla="*/ 172447 h 4939827"/>
              <a:gd name="connsiteX155" fmla="*/ 5882195 w 12192000"/>
              <a:gd name="connsiteY155" fmla="*/ 173195 h 4939827"/>
              <a:gd name="connsiteX156" fmla="*/ 5887271 w 12192000"/>
              <a:gd name="connsiteY156" fmla="*/ 176084 h 4939827"/>
              <a:gd name="connsiteX157" fmla="*/ 5921577 w 12192000"/>
              <a:gd name="connsiteY157" fmla="*/ 169858 h 4939827"/>
              <a:gd name="connsiteX158" fmla="*/ 5983240 w 12192000"/>
              <a:gd name="connsiteY158" fmla="*/ 152755 h 4939827"/>
              <a:gd name="connsiteX159" fmla="*/ 6152287 w 12192000"/>
              <a:gd name="connsiteY159" fmla="*/ 116736 h 4939827"/>
              <a:gd name="connsiteX160" fmla="*/ 6415830 w 12192000"/>
              <a:gd name="connsiteY160" fmla="*/ 136006 h 4939827"/>
              <a:gd name="connsiteX161" fmla="*/ 6756965 w 12192000"/>
              <a:gd name="connsiteY161" fmla="*/ 57636 h 4939827"/>
              <a:gd name="connsiteX162" fmla="*/ 6819400 w 12192000"/>
              <a:gd name="connsiteY162" fmla="*/ 30742 h 4939827"/>
              <a:gd name="connsiteX163" fmla="*/ 6986370 w 12192000"/>
              <a:gd name="connsiteY163" fmla="*/ 12659 h 4939827"/>
              <a:gd name="connsiteX164" fmla="*/ 6989536 w 12192000"/>
              <a:gd name="connsiteY164" fmla="*/ 14528 h 4939827"/>
              <a:gd name="connsiteX165" fmla="*/ 7015933 w 12192000"/>
              <a:gd name="connsiteY165" fmla="*/ 9653 h 4939827"/>
              <a:gd name="connsiteX166" fmla="*/ 7020592 w 12192000"/>
              <a:gd name="connsiteY166" fmla="*/ 1651 h 4939827"/>
              <a:gd name="connsiteX167" fmla="*/ 7025905 w 12192000"/>
              <a:gd name="connsiteY16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30844 w 12192000"/>
              <a:gd name="connsiteY115" fmla="*/ 225861 h 4939827"/>
              <a:gd name="connsiteX116" fmla="*/ 3103677 w 12192000"/>
              <a:gd name="connsiteY116" fmla="*/ 209527 h 4939827"/>
              <a:gd name="connsiteX117" fmla="*/ 3126759 w 12192000"/>
              <a:gd name="connsiteY117" fmla="*/ 211226 h 4939827"/>
              <a:gd name="connsiteX118" fmla="*/ 3164020 w 12192000"/>
              <a:gd name="connsiteY118" fmla="*/ 212779 h 4939827"/>
              <a:gd name="connsiteX119" fmla="*/ 3285019 w 12192000"/>
              <a:gd name="connsiteY119" fmla="*/ 220535 h 4939827"/>
              <a:gd name="connsiteX120" fmla="*/ 3365154 w 12192000"/>
              <a:gd name="connsiteY120" fmla="*/ 226416 h 4939827"/>
              <a:gd name="connsiteX121" fmla="*/ 3367507 w 12192000"/>
              <a:gd name="connsiteY121" fmla="*/ 225416 h 4939827"/>
              <a:gd name="connsiteX122" fmla="*/ 3387567 w 12192000"/>
              <a:gd name="connsiteY122" fmla="*/ 227103 h 4939827"/>
              <a:gd name="connsiteX123" fmla="*/ 3498001 w 12192000"/>
              <a:gd name="connsiteY123" fmla="*/ 231941 h 4939827"/>
              <a:gd name="connsiteX124" fmla="*/ 3561557 w 12192000"/>
              <a:gd name="connsiteY124" fmla="*/ 228095 h 4939827"/>
              <a:gd name="connsiteX125" fmla="*/ 3611920 w 12192000"/>
              <a:gd name="connsiteY125" fmla="*/ 218094 h 4939827"/>
              <a:gd name="connsiteX126" fmla="*/ 3620528 w 12192000"/>
              <a:gd name="connsiteY126" fmla="*/ 218788 h 4939827"/>
              <a:gd name="connsiteX127" fmla="*/ 3620766 w 12192000"/>
              <a:gd name="connsiteY127" fmla="*/ 218511 h 4939827"/>
              <a:gd name="connsiteX128" fmla="*/ 3629977 w 12192000"/>
              <a:gd name="connsiteY128" fmla="*/ 218664 h 4939827"/>
              <a:gd name="connsiteX129" fmla="*/ 3636217 w 12192000"/>
              <a:gd name="connsiteY129" fmla="*/ 220048 h 4939827"/>
              <a:gd name="connsiteX130" fmla="*/ 3709484 w 12192000"/>
              <a:gd name="connsiteY130" fmla="*/ 186927 h 4939827"/>
              <a:gd name="connsiteX131" fmla="*/ 3761342 w 12192000"/>
              <a:gd name="connsiteY131" fmla="*/ 177474 h 4939827"/>
              <a:gd name="connsiteX132" fmla="*/ 3799748 w 12192000"/>
              <a:gd name="connsiteY132" fmla="*/ 167154 h 4939827"/>
              <a:gd name="connsiteX133" fmla="*/ 3922756 w 12192000"/>
              <a:gd name="connsiteY133" fmla="*/ 194044 h 4939827"/>
              <a:gd name="connsiteX134" fmla="*/ 4028476 w 12192000"/>
              <a:gd name="connsiteY134" fmla="*/ 223679 h 4939827"/>
              <a:gd name="connsiteX135" fmla="*/ 4191582 w 12192000"/>
              <a:gd name="connsiteY135" fmla="*/ 238952 h 4939827"/>
              <a:gd name="connsiteX136" fmla="*/ 4251024 w 12192000"/>
              <a:gd name="connsiteY136" fmla="*/ 240874 h 4939827"/>
              <a:gd name="connsiteX137" fmla="*/ 4355275 w 12192000"/>
              <a:gd name="connsiteY137" fmla="*/ 260205 h 4939827"/>
              <a:gd name="connsiteX138" fmla="*/ 4423807 w 12192000"/>
              <a:gd name="connsiteY138" fmla="*/ 270366 h 4939827"/>
              <a:gd name="connsiteX139" fmla="*/ 4558432 w 12192000"/>
              <a:gd name="connsiteY139" fmla="*/ 269194 h 4939827"/>
              <a:gd name="connsiteX140" fmla="*/ 4635061 w 12192000"/>
              <a:gd name="connsiteY140" fmla="*/ 280682 h 4939827"/>
              <a:gd name="connsiteX141" fmla="*/ 4807427 w 12192000"/>
              <a:gd name="connsiteY141" fmla="*/ 276835 h 4939827"/>
              <a:gd name="connsiteX142" fmla="*/ 5028933 w 12192000"/>
              <a:gd name="connsiteY142" fmla="*/ 183887 h 4939827"/>
              <a:gd name="connsiteX143" fmla="*/ 5093642 w 12192000"/>
              <a:gd name="connsiteY143" fmla="*/ 177214 h 4939827"/>
              <a:gd name="connsiteX144" fmla="*/ 5102642 w 12192000"/>
              <a:gd name="connsiteY144" fmla="*/ 186816 h 4939827"/>
              <a:gd name="connsiteX145" fmla="*/ 5193590 w 12192000"/>
              <a:gd name="connsiteY145" fmla="*/ 156458 h 4939827"/>
              <a:gd name="connsiteX146" fmla="*/ 5323922 w 12192000"/>
              <a:gd name="connsiteY146" fmla="*/ 146332 h 4939827"/>
              <a:gd name="connsiteX147" fmla="*/ 5421860 w 12192000"/>
              <a:gd name="connsiteY147" fmla="*/ 167298 h 4939827"/>
              <a:gd name="connsiteX148" fmla="*/ 5476948 w 12192000"/>
              <a:gd name="connsiteY148" fmla="*/ 173249 h 4939827"/>
              <a:gd name="connsiteX149" fmla="*/ 5516842 w 12192000"/>
              <a:gd name="connsiteY149" fmla="*/ 184018 h 4939827"/>
              <a:gd name="connsiteX150" fmla="*/ 5619415 w 12192000"/>
              <a:gd name="connsiteY150" fmla="*/ 176781 h 4939827"/>
              <a:gd name="connsiteX151" fmla="*/ 5789867 w 12192000"/>
              <a:gd name="connsiteY151" fmla="*/ 150304 h 4939827"/>
              <a:gd name="connsiteX152" fmla="*/ 5825953 w 12192000"/>
              <a:gd name="connsiteY152" fmla="*/ 147907 h 4939827"/>
              <a:gd name="connsiteX153" fmla="*/ 5856168 w 12192000"/>
              <a:gd name="connsiteY153" fmla="*/ 158719 h 4939827"/>
              <a:gd name="connsiteX154" fmla="*/ 5862476 w 12192000"/>
              <a:gd name="connsiteY154" fmla="*/ 172447 h 4939827"/>
              <a:gd name="connsiteX155" fmla="*/ 5882195 w 12192000"/>
              <a:gd name="connsiteY155" fmla="*/ 173195 h 4939827"/>
              <a:gd name="connsiteX156" fmla="*/ 5887271 w 12192000"/>
              <a:gd name="connsiteY156" fmla="*/ 176084 h 4939827"/>
              <a:gd name="connsiteX157" fmla="*/ 5921577 w 12192000"/>
              <a:gd name="connsiteY157" fmla="*/ 169858 h 4939827"/>
              <a:gd name="connsiteX158" fmla="*/ 5983240 w 12192000"/>
              <a:gd name="connsiteY158" fmla="*/ 152755 h 4939827"/>
              <a:gd name="connsiteX159" fmla="*/ 6152287 w 12192000"/>
              <a:gd name="connsiteY159" fmla="*/ 116736 h 4939827"/>
              <a:gd name="connsiteX160" fmla="*/ 6415830 w 12192000"/>
              <a:gd name="connsiteY160" fmla="*/ 136006 h 4939827"/>
              <a:gd name="connsiteX161" fmla="*/ 6756965 w 12192000"/>
              <a:gd name="connsiteY161" fmla="*/ 57636 h 4939827"/>
              <a:gd name="connsiteX162" fmla="*/ 6819400 w 12192000"/>
              <a:gd name="connsiteY162" fmla="*/ 30742 h 4939827"/>
              <a:gd name="connsiteX163" fmla="*/ 6986370 w 12192000"/>
              <a:gd name="connsiteY163" fmla="*/ 12659 h 4939827"/>
              <a:gd name="connsiteX164" fmla="*/ 6989536 w 12192000"/>
              <a:gd name="connsiteY164" fmla="*/ 14528 h 4939827"/>
              <a:gd name="connsiteX165" fmla="*/ 7015933 w 12192000"/>
              <a:gd name="connsiteY165" fmla="*/ 9653 h 4939827"/>
              <a:gd name="connsiteX166" fmla="*/ 7020592 w 12192000"/>
              <a:gd name="connsiteY166" fmla="*/ 1651 h 4939827"/>
              <a:gd name="connsiteX167" fmla="*/ 7025905 w 12192000"/>
              <a:gd name="connsiteY16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3030844 w 12192000"/>
              <a:gd name="connsiteY114" fmla="*/ 225861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87089 w 12192000"/>
              <a:gd name="connsiteY55" fmla="*/ 303891 h 4939827"/>
              <a:gd name="connsiteX56" fmla="*/ 9371484 w 12192000"/>
              <a:gd name="connsiteY56" fmla="*/ 329634 h 4939827"/>
              <a:gd name="connsiteX57" fmla="*/ 9404829 w 12192000"/>
              <a:gd name="connsiteY57" fmla="*/ 339038 h 4939827"/>
              <a:gd name="connsiteX58" fmla="*/ 9427021 w 12192000"/>
              <a:gd name="connsiteY58" fmla="*/ 358784 h 4939827"/>
              <a:gd name="connsiteX59" fmla="*/ 9670844 w 12192000"/>
              <a:gd name="connsiteY59" fmla="*/ 405128 h 4939827"/>
              <a:gd name="connsiteX60" fmla="*/ 9816083 w 12192000"/>
              <a:gd name="connsiteY60" fmla="*/ 416573 h 4939827"/>
              <a:gd name="connsiteX61" fmla="*/ 9936741 w 12192000"/>
              <a:gd name="connsiteY61" fmla="*/ 437044 h 4939827"/>
              <a:gd name="connsiteX62" fmla="*/ 10050093 w 12192000"/>
              <a:gd name="connsiteY62" fmla="*/ 443783 h 4939827"/>
              <a:gd name="connsiteX63" fmla="*/ 10130090 w 12192000"/>
              <a:gd name="connsiteY63" fmla="*/ 459520 h 4939827"/>
              <a:gd name="connsiteX64" fmla="*/ 10173456 w 12192000"/>
              <a:gd name="connsiteY64" fmla="*/ 457749 h 4939827"/>
              <a:gd name="connsiteX65" fmla="*/ 10218232 w 12192000"/>
              <a:gd name="connsiteY65" fmla="*/ 459820 h 4939827"/>
              <a:gd name="connsiteX66" fmla="*/ 10354176 w 12192000"/>
              <a:gd name="connsiteY66" fmla="*/ 471377 h 4939827"/>
              <a:gd name="connsiteX67" fmla="*/ 10430681 w 12192000"/>
              <a:gd name="connsiteY67" fmla="*/ 481226 h 4939827"/>
              <a:gd name="connsiteX68" fmla="*/ 10478169 w 12192000"/>
              <a:gd name="connsiteY68" fmla="*/ 481774 h 4939827"/>
              <a:gd name="connsiteX69" fmla="*/ 10540907 w 12192000"/>
              <a:gd name="connsiteY69" fmla="*/ 485607 h 4939827"/>
              <a:gd name="connsiteX70" fmla="*/ 10614941 w 12192000"/>
              <a:gd name="connsiteY70" fmla="*/ 487592 h 4939827"/>
              <a:gd name="connsiteX71" fmla="*/ 10674098 w 12192000"/>
              <a:gd name="connsiteY71" fmla="*/ 521656 h 4939827"/>
              <a:gd name="connsiteX72" fmla="*/ 10874834 w 12192000"/>
              <a:gd name="connsiteY72" fmla="*/ 574867 h 4939827"/>
              <a:gd name="connsiteX73" fmla="*/ 10944981 w 12192000"/>
              <a:gd name="connsiteY73" fmla="*/ 615042 h 4939827"/>
              <a:gd name="connsiteX74" fmla="*/ 11006376 w 12192000"/>
              <a:gd name="connsiteY74" fmla="*/ 645957 h 4939827"/>
              <a:gd name="connsiteX75" fmla="*/ 11076308 w 12192000"/>
              <a:gd name="connsiteY75" fmla="*/ 675698 h 4939827"/>
              <a:gd name="connsiteX76" fmla="*/ 11148789 w 12192000"/>
              <a:gd name="connsiteY76" fmla="*/ 685041 h 4939827"/>
              <a:gd name="connsiteX77" fmla="*/ 11249129 w 12192000"/>
              <a:gd name="connsiteY77" fmla="*/ 684218 h 4939827"/>
              <a:gd name="connsiteX78" fmla="*/ 11299915 w 12192000"/>
              <a:gd name="connsiteY78" fmla="*/ 692177 h 4939827"/>
              <a:gd name="connsiteX79" fmla="*/ 11386973 w 12192000"/>
              <a:gd name="connsiteY79" fmla="*/ 708209 h 4939827"/>
              <a:gd name="connsiteX80" fmla="*/ 11500105 w 12192000"/>
              <a:gd name="connsiteY80" fmla="*/ 735014 h 4939827"/>
              <a:gd name="connsiteX81" fmla="*/ 11621735 w 12192000"/>
              <a:gd name="connsiteY81" fmla="*/ 789584 h 4939827"/>
              <a:gd name="connsiteX82" fmla="*/ 11691200 w 12192000"/>
              <a:gd name="connsiteY82" fmla="*/ 867902 h 4939827"/>
              <a:gd name="connsiteX83" fmla="*/ 11819427 w 12192000"/>
              <a:gd name="connsiteY83" fmla="*/ 911634 h 4939827"/>
              <a:gd name="connsiteX84" fmla="*/ 11969720 w 12192000"/>
              <a:gd name="connsiteY84" fmla="*/ 964737 h 4939827"/>
              <a:gd name="connsiteX85" fmla="*/ 12055766 w 12192000"/>
              <a:gd name="connsiteY85" fmla="*/ 991268 h 4939827"/>
              <a:gd name="connsiteX86" fmla="*/ 12171539 w 12192000"/>
              <a:gd name="connsiteY86" fmla="*/ 995427 h 4939827"/>
              <a:gd name="connsiteX87" fmla="*/ 12187831 w 12192000"/>
              <a:gd name="connsiteY87" fmla="*/ 996580 h 4939827"/>
              <a:gd name="connsiteX88" fmla="*/ 12192000 w 12192000"/>
              <a:gd name="connsiteY88" fmla="*/ 996726 h 4939827"/>
              <a:gd name="connsiteX89" fmla="*/ 12192000 w 12192000"/>
              <a:gd name="connsiteY89" fmla="*/ 4939827 h 4939827"/>
              <a:gd name="connsiteX90" fmla="*/ 0 w 12192000"/>
              <a:gd name="connsiteY90" fmla="*/ 4939827 h 4939827"/>
              <a:gd name="connsiteX91" fmla="*/ 0 w 12192000"/>
              <a:gd name="connsiteY91" fmla="*/ 512043 h 4939827"/>
              <a:gd name="connsiteX92" fmla="*/ 7381 w 12192000"/>
              <a:gd name="connsiteY92" fmla="*/ 512580 h 4939827"/>
              <a:gd name="connsiteX93" fmla="*/ 100029 w 12192000"/>
              <a:gd name="connsiteY93" fmla="*/ 504758 h 4939827"/>
              <a:gd name="connsiteX94" fmla="*/ 155244 w 12192000"/>
              <a:gd name="connsiteY94" fmla="*/ 525130 h 4939827"/>
              <a:gd name="connsiteX95" fmla="*/ 254366 w 12192000"/>
              <a:gd name="connsiteY95" fmla="*/ 534449 h 4939827"/>
              <a:gd name="connsiteX96" fmla="*/ 447292 w 12192000"/>
              <a:gd name="connsiteY96" fmla="*/ 542725 h 4939827"/>
              <a:gd name="connsiteX97" fmla="*/ 628105 w 12192000"/>
              <a:gd name="connsiteY97" fmla="*/ 547853 h 4939827"/>
              <a:gd name="connsiteX98" fmla="*/ 783146 w 12192000"/>
              <a:gd name="connsiteY98" fmla="*/ 591799 h 4939827"/>
              <a:gd name="connsiteX99" fmla="*/ 1043676 w 12192000"/>
              <a:gd name="connsiteY99" fmla="*/ 591887 h 4939827"/>
              <a:gd name="connsiteX100" fmla="*/ 1281816 w 12192000"/>
              <a:gd name="connsiteY100" fmla="*/ 520946 h 4939827"/>
              <a:gd name="connsiteX101" fmla="*/ 1486347 w 12192000"/>
              <a:gd name="connsiteY101" fmla="*/ 487310 h 4939827"/>
              <a:gd name="connsiteX102" fmla="*/ 1568079 w 12192000"/>
              <a:gd name="connsiteY102" fmla="*/ 462531 h 4939827"/>
              <a:gd name="connsiteX103" fmla="*/ 1622516 w 12192000"/>
              <a:gd name="connsiteY103" fmla="*/ 466058 h 4939827"/>
              <a:gd name="connsiteX104" fmla="*/ 1655457 w 12192000"/>
              <a:gd name="connsiteY104" fmla="*/ 465359 h 4939827"/>
              <a:gd name="connsiteX105" fmla="*/ 1717454 w 12192000"/>
              <a:gd name="connsiteY105" fmla="*/ 417203 h 4939827"/>
              <a:gd name="connsiteX106" fmla="*/ 1913794 w 12192000"/>
              <a:gd name="connsiteY106" fmla="*/ 365255 h 4939827"/>
              <a:gd name="connsiteX107" fmla="*/ 2129762 w 12192000"/>
              <a:gd name="connsiteY107" fmla="*/ 367832 h 4939827"/>
              <a:gd name="connsiteX108" fmla="*/ 2376970 w 12192000"/>
              <a:gd name="connsiteY108" fmla="*/ 350129 h 4939827"/>
              <a:gd name="connsiteX109" fmla="*/ 2480155 w 12192000"/>
              <a:gd name="connsiteY109" fmla="*/ 359227 h 4939827"/>
              <a:gd name="connsiteX110" fmla="*/ 2586782 w 12192000"/>
              <a:gd name="connsiteY110" fmla="*/ 339352 h 4939827"/>
              <a:gd name="connsiteX111" fmla="*/ 2679617 w 12192000"/>
              <a:gd name="connsiteY111" fmla="*/ 305383 h 4939827"/>
              <a:gd name="connsiteX112" fmla="*/ 2788947 w 12192000"/>
              <a:gd name="connsiteY112" fmla="*/ 250375 h 4939827"/>
              <a:gd name="connsiteX113" fmla="*/ 2965530 w 12192000"/>
              <a:gd name="connsiteY113" fmla="*/ 245958 h 4939827"/>
              <a:gd name="connsiteX114" fmla="*/ 3103677 w 12192000"/>
              <a:gd name="connsiteY114" fmla="*/ 209527 h 4939827"/>
              <a:gd name="connsiteX115" fmla="*/ 3126759 w 12192000"/>
              <a:gd name="connsiteY115" fmla="*/ 211226 h 4939827"/>
              <a:gd name="connsiteX116" fmla="*/ 3164020 w 12192000"/>
              <a:gd name="connsiteY116" fmla="*/ 212779 h 4939827"/>
              <a:gd name="connsiteX117" fmla="*/ 3285019 w 12192000"/>
              <a:gd name="connsiteY117" fmla="*/ 220535 h 4939827"/>
              <a:gd name="connsiteX118" fmla="*/ 3365154 w 12192000"/>
              <a:gd name="connsiteY118" fmla="*/ 226416 h 4939827"/>
              <a:gd name="connsiteX119" fmla="*/ 3367507 w 12192000"/>
              <a:gd name="connsiteY119" fmla="*/ 225416 h 4939827"/>
              <a:gd name="connsiteX120" fmla="*/ 3387567 w 12192000"/>
              <a:gd name="connsiteY120" fmla="*/ 227103 h 4939827"/>
              <a:gd name="connsiteX121" fmla="*/ 3498001 w 12192000"/>
              <a:gd name="connsiteY121" fmla="*/ 231941 h 4939827"/>
              <a:gd name="connsiteX122" fmla="*/ 3561557 w 12192000"/>
              <a:gd name="connsiteY122" fmla="*/ 228095 h 4939827"/>
              <a:gd name="connsiteX123" fmla="*/ 3611920 w 12192000"/>
              <a:gd name="connsiteY123" fmla="*/ 218094 h 4939827"/>
              <a:gd name="connsiteX124" fmla="*/ 3620528 w 12192000"/>
              <a:gd name="connsiteY124" fmla="*/ 218788 h 4939827"/>
              <a:gd name="connsiteX125" fmla="*/ 3620766 w 12192000"/>
              <a:gd name="connsiteY125" fmla="*/ 218511 h 4939827"/>
              <a:gd name="connsiteX126" fmla="*/ 3629977 w 12192000"/>
              <a:gd name="connsiteY126" fmla="*/ 218664 h 4939827"/>
              <a:gd name="connsiteX127" fmla="*/ 3636217 w 12192000"/>
              <a:gd name="connsiteY127" fmla="*/ 220048 h 4939827"/>
              <a:gd name="connsiteX128" fmla="*/ 3709484 w 12192000"/>
              <a:gd name="connsiteY128" fmla="*/ 186927 h 4939827"/>
              <a:gd name="connsiteX129" fmla="*/ 3761342 w 12192000"/>
              <a:gd name="connsiteY129" fmla="*/ 177474 h 4939827"/>
              <a:gd name="connsiteX130" fmla="*/ 3799748 w 12192000"/>
              <a:gd name="connsiteY130" fmla="*/ 167154 h 4939827"/>
              <a:gd name="connsiteX131" fmla="*/ 3922756 w 12192000"/>
              <a:gd name="connsiteY131" fmla="*/ 194044 h 4939827"/>
              <a:gd name="connsiteX132" fmla="*/ 4028476 w 12192000"/>
              <a:gd name="connsiteY132" fmla="*/ 223679 h 4939827"/>
              <a:gd name="connsiteX133" fmla="*/ 4191582 w 12192000"/>
              <a:gd name="connsiteY133" fmla="*/ 238952 h 4939827"/>
              <a:gd name="connsiteX134" fmla="*/ 4251024 w 12192000"/>
              <a:gd name="connsiteY134" fmla="*/ 240874 h 4939827"/>
              <a:gd name="connsiteX135" fmla="*/ 4355275 w 12192000"/>
              <a:gd name="connsiteY135" fmla="*/ 260205 h 4939827"/>
              <a:gd name="connsiteX136" fmla="*/ 4423807 w 12192000"/>
              <a:gd name="connsiteY136" fmla="*/ 270366 h 4939827"/>
              <a:gd name="connsiteX137" fmla="*/ 4558432 w 12192000"/>
              <a:gd name="connsiteY137" fmla="*/ 269194 h 4939827"/>
              <a:gd name="connsiteX138" fmla="*/ 4635061 w 12192000"/>
              <a:gd name="connsiteY138" fmla="*/ 280682 h 4939827"/>
              <a:gd name="connsiteX139" fmla="*/ 4807427 w 12192000"/>
              <a:gd name="connsiteY139" fmla="*/ 276835 h 4939827"/>
              <a:gd name="connsiteX140" fmla="*/ 5028933 w 12192000"/>
              <a:gd name="connsiteY140" fmla="*/ 183887 h 4939827"/>
              <a:gd name="connsiteX141" fmla="*/ 5093642 w 12192000"/>
              <a:gd name="connsiteY141" fmla="*/ 177214 h 4939827"/>
              <a:gd name="connsiteX142" fmla="*/ 5102642 w 12192000"/>
              <a:gd name="connsiteY142" fmla="*/ 186816 h 4939827"/>
              <a:gd name="connsiteX143" fmla="*/ 5193590 w 12192000"/>
              <a:gd name="connsiteY143" fmla="*/ 156458 h 4939827"/>
              <a:gd name="connsiteX144" fmla="*/ 5323922 w 12192000"/>
              <a:gd name="connsiteY144" fmla="*/ 146332 h 4939827"/>
              <a:gd name="connsiteX145" fmla="*/ 5421860 w 12192000"/>
              <a:gd name="connsiteY145" fmla="*/ 167298 h 4939827"/>
              <a:gd name="connsiteX146" fmla="*/ 5476948 w 12192000"/>
              <a:gd name="connsiteY146" fmla="*/ 173249 h 4939827"/>
              <a:gd name="connsiteX147" fmla="*/ 5516842 w 12192000"/>
              <a:gd name="connsiteY147" fmla="*/ 184018 h 4939827"/>
              <a:gd name="connsiteX148" fmla="*/ 5619415 w 12192000"/>
              <a:gd name="connsiteY148" fmla="*/ 176781 h 4939827"/>
              <a:gd name="connsiteX149" fmla="*/ 5789867 w 12192000"/>
              <a:gd name="connsiteY149" fmla="*/ 150304 h 4939827"/>
              <a:gd name="connsiteX150" fmla="*/ 5825953 w 12192000"/>
              <a:gd name="connsiteY150" fmla="*/ 147907 h 4939827"/>
              <a:gd name="connsiteX151" fmla="*/ 5856168 w 12192000"/>
              <a:gd name="connsiteY151" fmla="*/ 158719 h 4939827"/>
              <a:gd name="connsiteX152" fmla="*/ 5862476 w 12192000"/>
              <a:gd name="connsiteY152" fmla="*/ 172447 h 4939827"/>
              <a:gd name="connsiteX153" fmla="*/ 5882195 w 12192000"/>
              <a:gd name="connsiteY153" fmla="*/ 173195 h 4939827"/>
              <a:gd name="connsiteX154" fmla="*/ 5887271 w 12192000"/>
              <a:gd name="connsiteY154" fmla="*/ 176084 h 4939827"/>
              <a:gd name="connsiteX155" fmla="*/ 5921577 w 12192000"/>
              <a:gd name="connsiteY155" fmla="*/ 169858 h 4939827"/>
              <a:gd name="connsiteX156" fmla="*/ 5983240 w 12192000"/>
              <a:gd name="connsiteY156" fmla="*/ 152755 h 4939827"/>
              <a:gd name="connsiteX157" fmla="*/ 6152287 w 12192000"/>
              <a:gd name="connsiteY157" fmla="*/ 116736 h 4939827"/>
              <a:gd name="connsiteX158" fmla="*/ 6415830 w 12192000"/>
              <a:gd name="connsiteY158" fmla="*/ 136006 h 4939827"/>
              <a:gd name="connsiteX159" fmla="*/ 6756965 w 12192000"/>
              <a:gd name="connsiteY159" fmla="*/ 57636 h 4939827"/>
              <a:gd name="connsiteX160" fmla="*/ 6819400 w 12192000"/>
              <a:gd name="connsiteY160" fmla="*/ 30742 h 4939827"/>
              <a:gd name="connsiteX161" fmla="*/ 6986370 w 12192000"/>
              <a:gd name="connsiteY161" fmla="*/ 12659 h 4939827"/>
              <a:gd name="connsiteX162" fmla="*/ 6989536 w 12192000"/>
              <a:gd name="connsiteY162" fmla="*/ 14528 h 4939827"/>
              <a:gd name="connsiteX163" fmla="*/ 7015933 w 12192000"/>
              <a:gd name="connsiteY163" fmla="*/ 9653 h 4939827"/>
              <a:gd name="connsiteX164" fmla="*/ 7020592 w 12192000"/>
              <a:gd name="connsiteY164" fmla="*/ 1651 h 4939827"/>
              <a:gd name="connsiteX165" fmla="*/ 7025905 w 12192000"/>
              <a:gd name="connsiteY165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371484 w 12192000"/>
              <a:gd name="connsiteY55" fmla="*/ 329634 h 4939827"/>
              <a:gd name="connsiteX56" fmla="*/ 9404829 w 12192000"/>
              <a:gd name="connsiteY56" fmla="*/ 339038 h 4939827"/>
              <a:gd name="connsiteX57" fmla="*/ 9427021 w 12192000"/>
              <a:gd name="connsiteY57" fmla="*/ 358784 h 4939827"/>
              <a:gd name="connsiteX58" fmla="*/ 9670844 w 12192000"/>
              <a:gd name="connsiteY58" fmla="*/ 405128 h 4939827"/>
              <a:gd name="connsiteX59" fmla="*/ 9816083 w 12192000"/>
              <a:gd name="connsiteY59" fmla="*/ 416573 h 4939827"/>
              <a:gd name="connsiteX60" fmla="*/ 9936741 w 12192000"/>
              <a:gd name="connsiteY60" fmla="*/ 437044 h 4939827"/>
              <a:gd name="connsiteX61" fmla="*/ 10050093 w 12192000"/>
              <a:gd name="connsiteY61" fmla="*/ 443783 h 4939827"/>
              <a:gd name="connsiteX62" fmla="*/ 10130090 w 12192000"/>
              <a:gd name="connsiteY62" fmla="*/ 459520 h 4939827"/>
              <a:gd name="connsiteX63" fmla="*/ 10173456 w 12192000"/>
              <a:gd name="connsiteY63" fmla="*/ 457749 h 4939827"/>
              <a:gd name="connsiteX64" fmla="*/ 10218232 w 12192000"/>
              <a:gd name="connsiteY64" fmla="*/ 459820 h 4939827"/>
              <a:gd name="connsiteX65" fmla="*/ 10354176 w 12192000"/>
              <a:gd name="connsiteY65" fmla="*/ 471377 h 4939827"/>
              <a:gd name="connsiteX66" fmla="*/ 10430681 w 12192000"/>
              <a:gd name="connsiteY66" fmla="*/ 481226 h 4939827"/>
              <a:gd name="connsiteX67" fmla="*/ 10478169 w 12192000"/>
              <a:gd name="connsiteY67" fmla="*/ 481774 h 4939827"/>
              <a:gd name="connsiteX68" fmla="*/ 10540907 w 12192000"/>
              <a:gd name="connsiteY68" fmla="*/ 485607 h 4939827"/>
              <a:gd name="connsiteX69" fmla="*/ 10614941 w 12192000"/>
              <a:gd name="connsiteY69" fmla="*/ 487592 h 4939827"/>
              <a:gd name="connsiteX70" fmla="*/ 10674098 w 12192000"/>
              <a:gd name="connsiteY70" fmla="*/ 521656 h 4939827"/>
              <a:gd name="connsiteX71" fmla="*/ 10874834 w 12192000"/>
              <a:gd name="connsiteY71" fmla="*/ 574867 h 4939827"/>
              <a:gd name="connsiteX72" fmla="*/ 10944981 w 12192000"/>
              <a:gd name="connsiteY72" fmla="*/ 615042 h 4939827"/>
              <a:gd name="connsiteX73" fmla="*/ 11006376 w 12192000"/>
              <a:gd name="connsiteY73" fmla="*/ 645957 h 4939827"/>
              <a:gd name="connsiteX74" fmla="*/ 11076308 w 12192000"/>
              <a:gd name="connsiteY74" fmla="*/ 675698 h 4939827"/>
              <a:gd name="connsiteX75" fmla="*/ 11148789 w 12192000"/>
              <a:gd name="connsiteY75" fmla="*/ 685041 h 4939827"/>
              <a:gd name="connsiteX76" fmla="*/ 11249129 w 12192000"/>
              <a:gd name="connsiteY76" fmla="*/ 684218 h 4939827"/>
              <a:gd name="connsiteX77" fmla="*/ 11299915 w 12192000"/>
              <a:gd name="connsiteY77" fmla="*/ 692177 h 4939827"/>
              <a:gd name="connsiteX78" fmla="*/ 11386973 w 12192000"/>
              <a:gd name="connsiteY78" fmla="*/ 708209 h 4939827"/>
              <a:gd name="connsiteX79" fmla="*/ 11500105 w 12192000"/>
              <a:gd name="connsiteY79" fmla="*/ 735014 h 4939827"/>
              <a:gd name="connsiteX80" fmla="*/ 11621735 w 12192000"/>
              <a:gd name="connsiteY80" fmla="*/ 789584 h 4939827"/>
              <a:gd name="connsiteX81" fmla="*/ 11691200 w 12192000"/>
              <a:gd name="connsiteY81" fmla="*/ 867902 h 4939827"/>
              <a:gd name="connsiteX82" fmla="*/ 11819427 w 12192000"/>
              <a:gd name="connsiteY82" fmla="*/ 911634 h 4939827"/>
              <a:gd name="connsiteX83" fmla="*/ 11969720 w 12192000"/>
              <a:gd name="connsiteY83" fmla="*/ 964737 h 4939827"/>
              <a:gd name="connsiteX84" fmla="*/ 12055766 w 12192000"/>
              <a:gd name="connsiteY84" fmla="*/ 991268 h 4939827"/>
              <a:gd name="connsiteX85" fmla="*/ 12171539 w 12192000"/>
              <a:gd name="connsiteY85" fmla="*/ 995427 h 4939827"/>
              <a:gd name="connsiteX86" fmla="*/ 12187831 w 12192000"/>
              <a:gd name="connsiteY86" fmla="*/ 996580 h 4939827"/>
              <a:gd name="connsiteX87" fmla="*/ 12192000 w 12192000"/>
              <a:gd name="connsiteY87" fmla="*/ 996726 h 4939827"/>
              <a:gd name="connsiteX88" fmla="*/ 12192000 w 12192000"/>
              <a:gd name="connsiteY88" fmla="*/ 4939827 h 4939827"/>
              <a:gd name="connsiteX89" fmla="*/ 0 w 12192000"/>
              <a:gd name="connsiteY89" fmla="*/ 4939827 h 4939827"/>
              <a:gd name="connsiteX90" fmla="*/ 0 w 12192000"/>
              <a:gd name="connsiteY90" fmla="*/ 512043 h 4939827"/>
              <a:gd name="connsiteX91" fmla="*/ 7381 w 12192000"/>
              <a:gd name="connsiteY91" fmla="*/ 512580 h 4939827"/>
              <a:gd name="connsiteX92" fmla="*/ 100029 w 12192000"/>
              <a:gd name="connsiteY92" fmla="*/ 504758 h 4939827"/>
              <a:gd name="connsiteX93" fmla="*/ 155244 w 12192000"/>
              <a:gd name="connsiteY93" fmla="*/ 525130 h 4939827"/>
              <a:gd name="connsiteX94" fmla="*/ 254366 w 12192000"/>
              <a:gd name="connsiteY94" fmla="*/ 534449 h 4939827"/>
              <a:gd name="connsiteX95" fmla="*/ 447292 w 12192000"/>
              <a:gd name="connsiteY95" fmla="*/ 542725 h 4939827"/>
              <a:gd name="connsiteX96" fmla="*/ 628105 w 12192000"/>
              <a:gd name="connsiteY96" fmla="*/ 547853 h 4939827"/>
              <a:gd name="connsiteX97" fmla="*/ 783146 w 12192000"/>
              <a:gd name="connsiteY97" fmla="*/ 591799 h 4939827"/>
              <a:gd name="connsiteX98" fmla="*/ 1043676 w 12192000"/>
              <a:gd name="connsiteY98" fmla="*/ 591887 h 4939827"/>
              <a:gd name="connsiteX99" fmla="*/ 1281816 w 12192000"/>
              <a:gd name="connsiteY99" fmla="*/ 520946 h 4939827"/>
              <a:gd name="connsiteX100" fmla="*/ 1486347 w 12192000"/>
              <a:gd name="connsiteY100" fmla="*/ 487310 h 4939827"/>
              <a:gd name="connsiteX101" fmla="*/ 1568079 w 12192000"/>
              <a:gd name="connsiteY101" fmla="*/ 462531 h 4939827"/>
              <a:gd name="connsiteX102" fmla="*/ 1622516 w 12192000"/>
              <a:gd name="connsiteY102" fmla="*/ 466058 h 4939827"/>
              <a:gd name="connsiteX103" fmla="*/ 1655457 w 12192000"/>
              <a:gd name="connsiteY103" fmla="*/ 465359 h 4939827"/>
              <a:gd name="connsiteX104" fmla="*/ 1717454 w 12192000"/>
              <a:gd name="connsiteY104" fmla="*/ 417203 h 4939827"/>
              <a:gd name="connsiteX105" fmla="*/ 1913794 w 12192000"/>
              <a:gd name="connsiteY105" fmla="*/ 365255 h 4939827"/>
              <a:gd name="connsiteX106" fmla="*/ 2129762 w 12192000"/>
              <a:gd name="connsiteY106" fmla="*/ 367832 h 4939827"/>
              <a:gd name="connsiteX107" fmla="*/ 2376970 w 12192000"/>
              <a:gd name="connsiteY107" fmla="*/ 350129 h 4939827"/>
              <a:gd name="connsiteX108" fmla="*/ 2480155 w 12192000"/>
              <a:gd name="connsiteY108" fmla="*/ 359227 h 4939827"/>
              <a:gd name="connsiteX109" fmla="*/ 2586782 w 12192000"/>
              <a:gd name="connsiteY109" fmla="*/ 339352 h 4939827"/>
              <a:gd name="connsiteX110" fmla="*/ 2679617 w 12192000"/>
              <a:gd name="connsiteY110" fmla="*/ 305383 h 4939827"/>
              <a:gd name="connsiteX111" fmla="*/ 2788947 w 12192000"/>
              <a:gd name="connsiteY111" fmla="*/ 250375 h 4939827"/>
              <a:gd name="connsiteX112" fmla="*/ 2965530 w 12192000"/>
              <a:gd name="connsiteY112" fmla="*/ 245958 h 4939827"/>
              <a:gd name="connsiteX113" fmla="*/ 3103677 w 12192000"/>
              <a:gd name="connsiteY113" fmla="*/ 209527 h 4939827"/>
              <a:gd name="connsiteX114" fmla="*/ 3126759 w 12192000"/>
              <a:gd name="connsiteY114" fmla="*/ 211226 h 4939827"/>
              <a:gd name="connsiteX115" fmla="*/ 3164020 w 12192000"/>
              <a:gd name="connsiteY115" fmla="*/ 212779 h 4939827"/>
              <a:gd name="connsiteX116" fmla="*/ 3285019 w 12192000"/>
              <a:gd name="connsiteY116" fmla="*/ 220535 h 4939827"/>
              <a:gd name="connsiteX117" fmla="*/ 3365154 w 12192000"/>
              <a:gd name="connsiteY117" fmla="*/ 226416 h 4939827"/>
              <a:gd name="connsiteX118" fmla="*/ 3367507 w 12192000"/>
              <a:gd name="connsiteY118" fmla="*/ 225416 h 4939827"/>
              <a:gd name="connsiteX119" fmla="*/ 3387567 w 12192000"/>
              <a:gd name="connsiteY119" fmla="*/ 227103 h 4939827"/>
              <a:gd name="connsiteX120" fmla="*/ 3498001 w 12192000"/>
              <a:gd name="connsiteY120" fmla="*/ 231941 h 4939827"/>
              <a:gd name="connsiteX121" fmla="*/ 3561557 w 12192000"/>
              <a:gd name="connsiteY121" fmla="*/ 228095 h 4939827"/>
              <a:gd name="connsiteX122" fmla="*/ 3611920 w 12192000"/>
              <a:gd name="connsiteY122" fmla="*/ 218094 h 4939827"/>
              <a:gd name="connsiteX123" fmla="*/ 3620528 w 12192000"/>
              <a:gd name="connsiteY123" fmla="*/ 218788 h 4939827"/>
              <a:gd name="connsiteX124" fmla="*/ 3620766 w 12192000"/>
              <a:gd name="connsiteY124" fmla="*/ 218511 h 4939827"/>
              <a:gd name="connsiteX125" fmla="*/ 3629977 w 12192000"/>
              <a:gd name="connsiteY125" fmla="*/ 218664 h 4939827"/>
              <a:gd name="connsiteX126" fmla="*/ 3636217 w 12192000"/>
              <a:gd name="connsiteY126" fmla="*/ 220048 h 4939827"/>
              <a:gd name="connsiteX127" fmla="*/ 3709484 w 12192000"/>
              <a:gd name="connsiteY127" fmla="*/ 186927 h 4939827"/>
              <a:gd name="connsiteX128" fmla="*/ 3761342 w 12192000"/>
              <a:gd name="connsiteY128" fmla="*/ 177474 h 4939827"/>
              <a:gd name="connsiteX129" fmla="*/ 3799748 w 12192000"/>
              <a:gd name="connsiteY129" fmla="*/ 167154 h 4939827"/>
              <a:gd name="connsiteX130" fmla="*/ 3922756 w 12192000"/>
              <a:gd name="connsiteY130" fmla="*/ 194044 h 4939827"/>
              <a:gd name="connsiteX131" fmla="*/ 4028476 w 12192000"/>
              <a:gd name="connsiteY131" fmla="*/ 223679 h 4939827"/>
              <a:gd name="connsiteX132" fmla="*/ 4191582 w 12192000"/>
              <a:gd name="connsiteY132" fmla="*/ 238952 h 4939827"/>
              <a:gd name="connsiteX133" fmla="*/ 4251024 w 12192000"/>
              <a:gd name="connsiteY133" fmla="*/ 240874 h 4939827"/>
              <a:gd name="connsiteX134" fmla="*/ 4355275 w 12192000"/>
              <a:gd name="connsiteY134" fmla="*/ 260205 h 4939827"/>
              <a:gd name="connsiteX135" fmla="*/ 4423807 w 12192000"/>
              <a:gd name="connsiteY135" fmla="*/ 270366 h 4939827"/>
              <a:gd name="connsiteX136" fmla="*/ 4558432 w 12192000"/>
              <a:gd name="connsiteY136" fmla="*/ 269194 h 4939827"/>
              <a:gd name="connsiteX137" fmla="*/ 4635061 w 12192000"/>
              <a:gd name="connsiteY137" fmla="*/ 280682 h 4939827"/>
              <a:gd name="connsiteX138" fmla="*/ 4807427 w 12192000"/>
              <a:gd name="connsiteY138" fmla="*/ 276835 h 4939827"/>
              <a:gd name="connsiteX139" fmla="*/ 5028933 w 12192000"/>
              <a:gd name="connsiteY139" fmla="*/ 183887 h 4939827"/>
              <a:gd name="connsiteX140" fmla="*/ 5093642 w 12192000"/>
              <a:gd name="connsiteY140" fmla="*/ 177214 h 4939827"/>
              <a:gd name="connsiteX141" fmla="*/ 5102642 w 12192000"/>
              <a:gd name="connsiteY141" fmla="*/ 186816 h 4939827"/>
              <a:gd name="connsiteX142" fmla="*/ 5193590 w 12192000"/>
              <a:gd name="connsiteY142" fmla="*/ 156458 h 4939827"/>
              <a:gd name="connsiteX143" fmla="*/ 5323922 w 12192000"/>
              <a:gd name="connsiteY143" fmla="*/ 146332 h 4939827"/>
              <a:gd name="connsiteX144" fmla="*/ 5421860 w 12192000"/>
              <a:gd name="connsiteY144" fmla="*/ 167298 h 4939827"/>
              <a:gd name="connsiteX145" fmla="*/ 5476948 w 12192000"/>
              <a:gd name="connsiteY145" fmla="*/ 173249 h 4939827"/>
              <a:gd name="connsiteX146" fmla="*/ 5516842 w 12192000"/>
              <a:gd name="connsiteY146" fmla="*/ 184018 h 4939827"/>
              <a:gd name="connsiteX147" fmla="*/ 5619415 w 12192000"/>
              <a:gd name="connsiteY147" fmla="*/ 176781 h 4939827"/>
              <a:gd name="connsiteX148" fmla="*/ 5789867 w 12192000"/>
              <a:gd name="connsiteY148" fmla="*/ 150304 h 4939827"/>
              <a:gd name="connsiteX149" fmla="*/ 5825953 w 12192000"/>
              <a:gd name="connsiteY149" fmla="*/ 147907 h 4939827"/>
              <a:gd name="connsiteX150" fmla="*/ 5856168 w 12192000"/>
              <a:gd name="connsiteY150" fmla="*/ 158719 h 4939827"/>
              <a:gd name="connsiteX151" fmla="*/ 5862476 w 12192000"/>
              <a:gd name="connsiteY151" fmla="*/ 172447 h 4939827"/>
              <a:gd name="connsiteX152" fmla="*/ 5882195 w 12192000"/>
              <a:gd name="connsiteY152" fmla="*/ 173195 h 4939827"/>
              <a:gd name="connsiteX153" fmla="*/ 5887271 w 12192000"/>
              <a:gd name="connsiteY153" fmla="*/ 176084 h 4939827"/>
              <a:gd name="connsiteX154" fmla="*/ 5921577 w 12192000"/>
              <a:gd name="connsiteY154" fmla="*/ 169858 h 4939827"/>
              <a:gd name="connsiteX155" fmla="*/ 5983240 w 12192000"/>
              <a:gd name="connsiteY155" fmla="*/ 152755 h 4939827"/>
              <a:gd name="connsiteX156" fmla="*/ 6152287 w 12192000"/>
              <a:gd name="connsiteY156" fmla="*/ 116736 h 4939827"/>
              <a:gd name="connsiteX157" fmla="*/ 6415830 w 12192000"/>
              <a:gd name="connsiteY157" fmla="*/ 136006 h 4939827"/>
              <a:gd name="connsiteX158" fmla="*/ 6756965 w 12192000"/>
              <a:gd name="connsiteY158" fmla="*/ 57636 h 4939827"/>
              <a:gd name="connsiteX159" fmla="*/ 6819400 w 12192000"/>
              <a:gd name="connsiteY159" fmla="*/ 30742 h 4939827"/>
              <a:gd name="connsiteX160" fmla="*/ 6986370 w 12192000"/>
              <a:gd name="connsiteY160" fmla="*/ 12659 h 4939827"/>
              <a:gd name="connsiteX161" fmla="*/ 6989536 w 12192000"/>
              <a:gd name="connsiteY161" fmla="*/ 14528 h 4939827"/>
              <a:gd name="connsiteX162" fmla="*/ 7015933 w 12192000"/>
              <a:gd name="connsiteY162" fmla="*/ 9653 h 4939827"/>
              <a:gd name="connsiteX163" fmla="*/ 7020592 w 12192000"/>
              <a:gd name="connsiteY163" fmla="*/ 1651 h 4939827"/>
              <a:gd name="connsiteX164" fmla="*/ 7025905 w 12192000"/>
              <a:gd name="connsiteY164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877301 w 12192000"/>
              <a:gd name="connsiteY15" fmla="*/ 186153 h 4939827"/>
              <a:gd name="connsiteX16" fmla="*/ 7952584 w 12192000"/>
              <a:gd name="connsiteY16" fmla="*/ 170181 h 4939827"/>
              <a:gd name="connsiteX17" fmla="*/ 8009534 w 12192000"/>
              <a:gd name="connsiteY17" fmla="*/ 176441 h 4939827"/>
              <a:gd name="connsiteX18" fmla="*/ 8058681 w 12192000"/>
              <a:gd name="connsiteY18" fmla="*/ 219431 h 4939827"/>
              <a:gd name="connsiteX19" fmla="*/ 8126175 w 12192000"/>
              <a:gd name="connsiteY19" fmla="*/ 240005 h 4939827"/>
              <a:gd name="connsiteX20" fmla="*/ 8166439 w 12192000"/>
              <a:gd name="connsiteY20" fmla="*/ 252699 h 4939827"/>
              <a:gd name="connsiteX21" fmla="*/ 8281371 w 12192000"/>
              <a:gd name="connsiteY21" fmla="*/ 256875 h 4939827"/>
              <a:gd name="connsiteX22" fmla="*/ 8381609 w 12192000"/>
              <a:gd name="connsiteY22" fmla="*/ 240618 h 4939827"/>
              <a:gd name="connsiteX23" fmla="*/ 8406759 w 12192000"/>
              <a:gd name="connsiteY23" fmla="*/ 232517 h 4939827"/>
              <a:gd name="connsiteX24" fmla="*/ 8426506 w 12192000"/>
              <a:gd name="connsiteY24" fmla="*/ 241842 h 4939827"/>
              <a:gd name="connsiteX25" fmla="*/ 8427949 w 12192000"/>
              <a:gd name="connsiteY25" fmla="*/ 240981 h 4939827"/>
              <a:gd name="connsiteX26" fmla="*/ 8441468 w 12192000"/>
              <a:gd name="connsiteY26" fmla="*/ 241157 h 4939827"/>
              <a:gd name="connsiteX27" fmla="*/ 8565757 w 12192000"/>
              <a:gd name="connsiteY27" fmla="*/ 255317 h 4939827"/>
              <a:gd name="connsiteX28" fmla="*/ 8573171 w 12192000"/>
              <a:gd name="connsiteY28" fmla="*/ 258426 h 4939827"/>
              <a:gd name="connsiteX29" fmla="*/ 8573548 w 12192000"/>
              <a:gd name="connsiteY29" fmla="*/ 258241 h 4939827"/>
              <a:gd name="connsiteX30" fmla="*/ 8581827 w 12192000"/>
              <a:gd name="connsiteY30" fmla="*/ 261028 h 4939827"/>
              <a:gd name="connsiteX31" fmla="*/ 8586687 w 12192000"/>
              <a:gd name="connsiteY31" fmla="*/ 264089 h 4939827"/>
              <a:gd name="connsiteX32" fmla="*/ 8601067 w 12192000"/>
              <a:gd name="connsiteY32" fmla="*/ 270114 h 4939827"/>
              <a:gd name="connsiteX33" fmla="*/ 8672650 w 12192000"/>
              <a:gd name="connsiteY33" fmla="*/ 254821 h 4939827"/>
              <a:gd name="connsiteX34" fmla="*/ 8785543 w 12192000"/>
              <a:gd name="connsiteY34" fmla="*/ 263406 h 4939827"/>
              <a:gd name="connsiteX35" fmla="*/ 8830588 w 12192000"/>
              <a:gd name="connsiteY35" fmla="*/ 265483 h 4939827"/>
              <a:gd name="connsiteX36" fmla="*/ 8905142 w 12192000"/>
              <a:gd name="connsiteY36" fmla="*/ 264958 h 4939827"/>
              <a:gd name="connsiteX37" fmla="*/ 8968582 w 12192000"/>
              <a:gd name="connsiteY37" fmla="*/ 262728 h 4939827"/>
              <a:gd name="connsiteX38" fmla="*/ 8972994 w 12192000"/>
              <a:gd name="connsiteY38" fmla="*/ 263284 h 4939827"/>
              <a:gd name="connsiteX39" fmla="*/ 9004605 w 12192000"/>
              <a:gd name="connsiteY39" fmla="*/ 258041 h 4939827"/>
              <a:gd name="connsiteX40" fmla="*/ 9016165 w 12192000"/>
              <a:gd name="connsiteY40" fmla="*/ 261258 h 4939827"/>
              <a:gd name="connsiteX41" fmla="*/ 9043297 w 12192000"/>
              <a:gd name="connsiteY41" fmla="*/ 281547 h 4939827"/>
              <a:gd name="connsiteX42" fmla="*/ 9048315 w 12192000"/>
              <a:gd name="connsiteY42" fmla="*/ 279264 h 4939827"/>
              <a:gd name="connsiteX43" fmla="*/ 9054706 w 12192000"/>
              <a:gd name="connsiteY43" fmla="*/ 278538 h 4939827"/>
              <a:gd name="connsiteX44" fmla="*/ 9070919 w 12192000"/>
              <a:gd name="connsiteY44" fmla="*/ 281810 h 4939827"/>
              <a:gd name="connsiteX45" fmla="*/ 9076813 w 12192000"/>
              <a:gd name="connsiteY45" fmla="*/ 283909 h 4939827"/>
              <a:gd name="connsiteX46" fmla="*/ 9085871 w 12192000"/>
              <a:gd name="connsiteY46" fmla="*/ 285133 h 4939827"/>
              <a:gd name="connsiteX47" fmla="*/ 9086159 w 12192000"/>
              <a:gd name="connsiteY47" fmla="*/ 284887 h 4939827"/>
              <a:gd name="connsiteX48" fmla="*/ 9134606 w 12192000"/>
              <a:gd name="connsiteY48" fmla="*/ 288168 h 4939827"/>
              <a:gd name="connsiteX49" fmla="*/ 9195590 w 12192000"/>
              <a:gd name="connsiteY49" fmla="*/ 279568 h 4939827"/>
              <a:gd name="connsiteX50" fmla="*/ 9219336 w 12192000"/>
              <a:gd name="connsiteY50" fmla="*/ 278133 h 4939827"/>
              <a:gd name="connsiteX51" fmla="*/ 9232362 w 12192000"/>
              <a:gd name="connsiteY51" fmla="*/ 275894 h 4939827"/>
              <a:gd name="connsiteX52" fmla="*/ 9233396 w 12192000"/>
              <a:gd name="connsiteY52" fmla="*/ 274803 h 4939827"/>
              <a:gd name="connsiteX53" fmla="*/ 9256213 w 12192000"/>
              <a:gd name="connsiteY53" fmla="*/ 281576 h 4939827"/>
              <a:gd name="connsiteX54" fmla="*/ 9371484 w 12192000"/>
              <a:gd name="connsiteY54" fmla="*/ 329634 h 4939827"/>
              <a:gd name="connsiteX55" fmla="*/ 9404829 w 12192000"/>
              <a:gd name="connsiteY55" fmla="*/ 339038 h 4939827"/>
              <a:gd name="connsiteX56" fmla="*/ 9427021 w 12192000"/>
              <a:gd name="connsiteY56" fmla="*/ 358784 h 4939827"/>
              <a:gd name="connsiteX57" fmla="*/ 9670844 w 12192000"/>
              <a:gd name="connsiteY57" fmla="*/ 405128 h 4939827"/>
              <a:gd name="connsiteX58" fmla="*/ 9816083 w 12192000"/>
              <a:gd name="connsiteY58" fmla="*/ 416573 h 4939827"/>
              <a:gd name="connsiteX59" fmla="*/ 9936741 w 12192000"/>
              <a:gd name="connsiteY59" fmla="*/ 437044 h 4939827"/>
              <a:gd name="connsiteX60" fmla="*/ 10050093 w 12192000"/>
              <a:gd name="connsiteY60" fmla="*/ 443783 h 4939827"/>
              <a:gd name="connsiteX61" fmla="*/ 10130090 w 12192000"/>
              <a:gd name="connsiteY61" fmla="*/ 459520 h 4939827"/>
              <a:gd name="connsiteX62" fmla="*/ 10173456 w 12192000"/>
              <a:gd name="connsiteY62" fmla="*/ 457749 h 4939827"/>
              <a:gd name="connsiteX63" fmla="*/ 10218232 w 12192000"/>
              <a:gd name="connsiteY63" fmla="*/ 459820 h 4939827"/>
              <a:gd name="connsiteX64" fmla="*/ 10354176 w 12192000"/>
              <a:gd name="connsiteY64" fmla="*/ 471377 h 4939827"/>
              <a:gd name="connsiteX65" fmla="*/ 10430681 w 12192000"/>
              <a:gd name="connsiteY65" fmla="*/ 481226 h 4939827"/>
              <a:gd name="connsiteX66" fmla="*/ 10478169 w 12192000"/>
              <a:gd name="connsiteY66" fmla="*/ 481774 h 4939827"/>
              <a:gd name="connsiteX67" fmla="*/ 10540907 w 12192000"/>
              <a:gd name="connsiteY67" fmla="*/ 485607 h 4939827"/>
              <a:gd name="connsiteX68" fmla="*/ 10614941 w 12192000"/>
              <a:gd name="connsiteY68" fmla="*/ 487592 h 4939827"/>
              <a:gd name="connsiteX69" fmla="*/ 10674098 w 12192000"/>
              <a:gd name="connsiteY69" fmla="*/ 521656 h 4939827"/>
              <a:gd name="connsiteX70" fmla="*/ 10874834 w 12192000"/>
              <a:gd name="connsiteY70" fmla="*/ 574867 h 4939827"/>
              <a:gd name="connsiteX71" fmla="*/ 10944981 w 12192000"/>
              <a:gd name="connsiteY71" fmla="*/ 615042 h 4939827"/>
              <a:gd name="connsiteX72" fmla="*/ 11006376 w 12192000"/>
              <a:gd name="connsiteY72" fmla="*/ 645957 h 4939827"/>
              <a:gd name="connsiteX73" fmla="*/ 11076308 w 12192000"/>
              <a:gd name="connsiteY73" fmla="*/ 675698 h 4939827"/>
              <a:gd name="connsiteX74" fmla="*/ 11148789 w 12192000"/>
              <a:gd name="connsiteY74" fmla="*/ 685041 h 4939827"/>
              <a:gd name="connsiteX75" fmla="*/ 11249129 w 12192000"/>
              <a:gd name="connsiteY75" fmla="*/ 684218 h 4939827"/>
              <a:gd name="connsiteX76" fmla="*/ 11299915 w 12192000"/>
              <a:gd name="connsiteY76" fmla="*/ 692177 h 4939827"/>
              <a:gd name="connsiteX77" fmla="*/ 11386973 w 12192000"/>
              <a:gd name="connsiteY77" fmla="*/ 708209 h 4939827"/>
              <a:gd name="connsiteX78" fmla="*/ 11500105 w 12192000"/>
              <a:gd name="connsiteY78" fmla="*/ 735014 h 4939827"/>
              <a:gd name="connsiteX79" fmla="*/ 11621735 w 12192000"/>
              <a:gd name="connsiteY79" fmla="*/ 789584 h 4939827"/>
              <a:gd name="connsiteX80" fmla="*/ 11691200 w 12192000"/>
              <a:gd name="connsiteY80" fmla="*/ 867902 h 4939827"/>
              <a:gd name="connsiteX81" fmla="*/ 11819427 w 12192000"/>
              <a:gd name="connsiteY81" fmla="*/ 911634 h 4939827"/>
              <a:gd name="connsiteX82" fmla="*/ 11969720 w 12192000"/>
              <a:gd name="connsiteY82" fmla="*/ 964737 h 4939827"/>
              <a:gd name="connsiteX83" fmla="*/ 12055766 w 12192000"/>
              <a:gd name="connsiteY83" fmla="*/ 991268 h 4939827"/>
              <a:gd name="connsiteX84" fmla="*/ 12171539 w 12192000"/>
              <a:gd name="connsiteY84" fmla="*/ 995427 h 4939827"/>
              <a:gd name="connsiteX85" fmla="*/ 12187831 w 12192000"/>
              <a:gd name="connsiteY85" fmla="*/ 996580 h 4939827"/>
              <a:gd name="connsiteX86" fmla="*/ 12192000 w 12192000"/>
              <a:gd name="connsiteY86" fmla="*/ 996726 h 4939827"/>
              <a:gd name="connsiteX87" fmla="*/ 12192000 w 12192000"/>
              <a:gd name="connsiteY87" fmla="*/ 4939827 h 4939827"/>
              <a:gd name="connsiteX88" fmla="*/ 0 w 12192000"/>
              <a:gd name="connsiteY88" fmla="*/ 4939827 h 4939827"/>
              <a:gd name="connsiteX89" fmla="*/ 0 w 12192000"/>
              <a:gd name="connsiteY89" fmla="*/ 512043 h 4939827"/>
              <a:gd name="connsiteX90" fmla="*/ 7381 w 12192000"/>
              <a:gd name="connsiteY90" fmla="*/ 512580 h 4939827"/>
              <a:gd name="connsiteX91" fmla="*/ 100029 w 12192000"/>
              <a:gd name="connsiteY91" fmla="*/ 504758 h 4939827"/>
              <a:gd name="connsiteX92" fmla="*/ 155244 w 12192000"/>
              <a:gd name="connsiteY92" fmla="*/ 525130 h 4939827"/>
              <a:gd name="connsiteX93" fmla="*/ 254366 w 12192000"/>
              <a:gd name="connsiteY93" fmla="*/ 534449 h 4939827"/>
              <a:gd name="connsiteX94" fmla="*/ 447292 w 12192000"/>
              <a:gd name="connsiteY94" fmla="*/ 542725 h 4939827"/>
              <a:gd name="connsiteX95" fmla="*/ 628105 w 12192000"/>
              <a:gd name="connsiteY95" fmla="*/ 547853 h 4939827"/>
              <a:gd name="connsiteX96" fmla="*/ 783146 w 12192000"/>
              <a:gd name="connsiteY96" fmla="*/ 591799 h 4939827"/>
              <a:gd name="connsiteX97" fmla="*/ 1043676 w 12192000"/>
              <a:gd name="connsiteY97" fmla="*/ 591887 h 4939827"/>
              <a:gd name="connsiteX98" fmla="*/ 1281816 w 12192000"/>
              <a:gd name="connsiteY98" fmla="*/ 520946 h 4939827"/>
              <a:gd name="connsiteX99" fmla="*/ 1486347 w 12192000"/>
              <a:gd name="connsiteY99" fmla="*/ 487310 h 4939827"/>
              <a:gd name="connsiteX100" fmla="*/ 1568079 w 12192000"/>
              <a:gd name="connsiteY100" fmla="*/ 462531 h 4939827"/>
              <a:gd name="connsiteX101" fmla="*/ 1622516 w 12192000"/>
              <a:gd name="connsiteY101" fmla="*/ 466058 h 4939827"/>
              <a:gd name="connsiteX102" fmla="*/ 1655457 w 12192000"/>
              <a:gd name="connsiteY102" fmla="*/ 465359 h 4939827"/>
              <a:gd name="connsiteX103" fmla="*/ 1717454 w 12192000"/>
              <a:gd name="connsiteY103" fmla="*/ 417203 h 4939827"/>
              <a:gd name="connsiteX104" fmla="*/ 1913794 w 12192000"/>
              <a:gd name="connsiteY104" fmla="*/ 365255 h 4939827"/>
              <a:gd name="connsiteX105" fmla="*/ 2129762 w 12192000"/>
              <a:gd name="connsiteY105" fmla="*/ 367832 h 4939827"/>
              <a:gd name="connsiteX106" fmla="*/ 2376970 w 12192000"/>
              <a:gd name="connsiteY106" fmla="*/ 350129 h 4939827"/>
              <a:gd name="connsiteX107" fmla="*/ 2480155 w 12192000"/>
              <a:gd name="connsiteY107" fmla="*/ 359227 h 4939827"/>
              <a:gd name="connsiteX108" fmla="*/ 2586782 w 12192000"/>
              <a:gd name="connsiteY108" fmla="*/ 339352 h 4939827"/>
              <a:gd name="connsiteX109" fmla="*/ 2679617 w 12192000"/>
              <a:gd name="connsiteY109" fmla="*/ 305383 h 4939827"/>
              <a:gd name="connsiteX110" fmla="*/ 2788947 w 12192000"/>
              <a:gd name="connsiteY110" fmla="*/ 250375 h 4939827"/>
              <a:gd name="connsiteX111" fmla="*/ 2965530 w 12192000"/>
              <a:gd name="connsiteY111" fmla="*/ 245958 h 4939827"/>
              <a:gd name="connsiteX112" fmla="*/ 3103677 w 12192000"/>
              <a:gd name="connsiteY112" fmla="*/ 209527 h 4939827"/>
              <a:gd name="connsiteX113" fmla="*/ 3126759 w 12192000"/>
              <a:gd name="connsiteY113" fmla="*/ 211226 h 4939827"/>
              <a:gd name="connsiteX114" fmla="*/ 3164020 w 12192000"/>
              <a:gd name="connsiteY114" fmla="*/ 212779 h 4939827"/>
              <a:gd name="connsiteX115" fmla="*/ 3285019 w 12192000"/>
              <a:gd name="connsiteY115" fmla="*/ 220535 h 4939827"/>
              <a:gd name="connsiteX116" fmla="*/ 3365154 w 12192000"/>
              <a:gd name="connsiteY116" fmla="*/ 226416 h 4939827"/>
              <a:gd name="connsiteX117" fmla="*/ 3367507 w 12192000"/>
              <a:gd name="connsiteY117" fmla="*/ 225416 h 4939827"/>
              <a:gd name="connsiteX118" fmla="*/ 3387567 w 12192000"/>
              <a:gd name="connsiteY118" fmla="*/ 227103 h 4939827"/>
              <a:gd name="connsiteX119" fmla="*/ 3498001 w 12192000"/>
              <a:gd name="connsiteY119" fmla="*/ 231941 h 4939827"/>
              <a:gd name="connsiteX120" fmla="*/ 3561557 w 12192000"/>
              <a:gd name="connsiteY120" fmla="*/ 228095 h 4939827"/>
              <a:gd name="connsiteX121" fmla="*/ 3611920 w 12192000"/>
              <a:gd name="connsiteY121" fmla="*/ 218094 h 4939827"/>
              <a:gd name="connsiteX122" fmla="*/ 3620528 w 12192000"/>
              <a:gd name="connsiteY122" fmla="*/ 218788 h 4939827"/>
              <a:gd name="connsiteX123" fmla="*/ 3620766 w 12192000"/>
              <a:gd name="connsiteY123" fmla="*/ 218511 h 4939827"/>
              <a:gd name="connsiteX124" fmla="*/ 3629977 w 12192000"/>
              <a:gd name="connsiteY124" fmla="*/ 218664 h 4939827"/>
              <a:gd name="connsiteX125" fmla="*/ 3636217 w 12192000"/>
              <a:gd name="connsiteY125" fmla="*/ 220048 h 4939827"/>
              <a:gd name="connsiteX126" fmla="*/ 3709484 w 12192000"/>
              <a:gd name="connsiteY126" fmla="*/ 186927 h 4939827"/>
              <a:gd name="connsiteX127" fmla="*/ 3761342 w 12192000"/>
              <a:gd name="connsiteY127" fmla="*/ 177474 h 4939827"/>
              <a:gd name="connsiteX128" fmla="*/ 3799748 w 12192000"/>
              <a:gd name="connsiteY128" fmla="*/ 167154 h 4939827"/>
              <a:gd name="connsiteX129" fmla="*/ 3922756 w 12192000"/>
              <a:gd name="connsiteY129" fmla="*/ 194044 h 4939827"/>
              <a:gd name="connsiteX130" fmla="*/ 4028476 w 12192000"/>
              <a:gd name="connsiteY130" fmla="*/ 223679 h 4939827"/>
              <a:gd name="connsiteX131" fmla="*/ 4191582 w 12192000"/>
              <a:gd name="connsiteY131" fmla="*/ 238952 h 4939827"/>
              <a:gd name="connsiteX132" fmla="*/ 4251024 w 12192000"/>
              <a:gd name="connsiteY132" fmla="*/ 240874 h 4939827"/>
              <a:gd name="connsiteX133" fmla="*/ 4355275 w 12192000"/>
              <a:gd name="connsiteY133" fmla="*/ 260205 h 4939827"/>
              <a:gd name="connsiteX134" fmla="*/ 4423807 w 12192000"/>
              <a:gd name="connsiteY134" fmla="*/ 270366 h 4939827"/>
              <a:gd name="connsiteX135" fmla="*/ 4558432 w 12192000"/>
              <a:gd name="connsiteY135" fmla="*/ 269194 h 4939827"/>
              <a:gd name="connsiteX136" fmla="*/ 4635061 w 12192000"/>
              <a:gd name="connsiteY136" fmla="*/ 280682 h 4939827"/>
              <a:gd name="connsiteX137" fmla="*/ 4807427 w 12192000"/>
              <a:gd name="connsiteY137" fmla="*/ 276835 h 4939827"/>
              <a:gd name="connsiteX138" fmla="*/ 5028933 w 12192000"/>
              <a:gd name="connsiteY138" fmla="*/ 183887 h 4939827"/>
              <a:gd name="connsiteX139" fmla="*/ 5093642 w 12192000"/>
              <a:gd name="connsiteY139" fmla="*/ 177214 h 4939827"/>
              <a:gd name="connsiteX140" fmla="*/ 5102642 w 12192000"/>
              <a:gd name="connsiteY140" fmla="*/ 186816 h 4939827"/>
              <a:gd name="connsiteX141" fmla="*/ 5193590 w 12192000"/>
              <a:gd name="connsiteY141" fmla="*/ 156458 h 4939827"/>
              <a:gd name="connsiteX142" fmla="*/ 5323922 w 12192000"/>
              <a:gd name="connsiteY142" fmla="*/ 146332 h 4939827"/>
              <a:gd name="connsiteX143" fmla="*/ 5421860 w 12192000"/>
              <a:gd name="connsiteY143" fmla="*/ 167298 h 4939827"/>
              <a:gd name="connsiteX144" fmla="*/ 5476948 w 12192000"/>
              <a:gd name="connsiteY144" fmla="*/ 173249 h 4939827"/>
              <a:gd name="connsiteX145" fmla="*/ 5516842 w 12192000"/>
              <a:gd name="connsiteY145" fmla="*/ 184018 h 4939827"/>
              <a:gd name="connsiteX146" fmla="*/ 5619415 w 12192000"/>
              <a:gd name="connsiteY146" fmla="*/ 176781 h 4939827"/>
              <a:gd name="connsiteX147" fmla="*/ 5789867 w 12192000"/>
              <a:gd name="connsiteY147" fmla="*/ 150304 h 4939827"/>
              <a:gd name="connsiteX148" fmla="*/ 5825953 w 12192000"/>
              <a:gd name="connsiteY148" fmla="*/ 147907 h 4939827"/>
              <a:gd name="connsiteX149" fmla="*/ 5856168 w 12192000"/>
              <a:gd name="connsiteY149" fmla="*/ 158719 h 4939827"/>
              <a:gd name="connsiteX150" fmla="*/ 5862476 w 12192000"/>
              <a:gd name="connsiteY150" fmla="*/ 172447 h 4939827"/>
              <a:gd name="connsiteX151" fmla="*/ 5882195 w 12192000"/>
              <a:gd name="connsiteY151" fmla="*/ 173195 h 4939827"/>
              <a:gd name="connsiteX152" fmla="*/ 5887271 w 12192000"/>
              <a:gd name="connsiteY152" fmla="*/ 176084 h 4939827"/>
              <a:gd name="connsiteX153" fmla="*/ 5921577 w 12192000"/>
              <a:gd name="connsiteY153" fmla="*/ 169858 h 4939827"/>
              <a:gd name="connsiteX154" fmla="*/ 5983240 w 12192000"/>
              <a:gd name="connsiteY154" fmla="*/ 152755 h 4939827"/>
              <a:gd name="connsiteX155" fmla="*/ 6152287 w 12192000"/>
              <a:gd name="connsiteY155" fmla="*/ 116736 h 4939827"/>
              <a:gd name="connsiteX156" fmla="*/ 6415830 w 12192000"/>
              <a:gd name="connsiteY156" fmla="*/ 136006 h 4939827"/>
              <a:gd name="connsiteX157" fmla="*/ 6756965 w 12192000"/>
              <a:gd name="connsiteY157" fmla="*/ 57636 h 4939827"/>
              <a:gd name="connsiteX158" fmla="*/ 6819400 w 12192000"/>
              <a:gd name="connsiteY158" fmla="*/ 30742 h 4939827"/>
              <a:gd name="connsiteX159" fmla="*/ 6986370 w 12192000"/>
              <a:gd name="connsiteY159" fmla="*/ 12659 h 4939827"/>
              <a:gd name="connsiteX160" fmla="*/ 6989536 w 12192000"/>
              <a:gd name="connsiteY160" fmla="*/ 14528 h 4939827"/>
              <a:gd name="connsiteX161" fmla="*/ 7015933 w 12192000"/>
              <a:gd name="connsiteY161" fmla="*/ 9653 h 4939827"/>
              <a:gd name="connsiteX162" fmla="*/ 7020592 w 12192000"/>
              <a:gd name="connsiteY162" fmla="*/ 1651 h 4939827"/>
              <a:gd name="connsiteX163" fmla="*/ 7025905 w 12192000"/>
              <a:gd name="connsiteY163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5983240 w 12192000"/>
              <a:gd name="connsiteY153" fmla="*/ 152755 h 4939827"/>
              <a:gd name="connsiteX154" fmla="*/ 6152287 w 12192000"/>
              <a:gd name="connsiteY154" fmla="*/ 116736 h 4939827"/>
              <a:gd name="connsiteX155" fmla="*/ 6415830 w 12192000"/>
              <a:gd name="connsiteY155" fmla="*/ 136006 h 4939827"/>
              <a:gd name="connsiteX156" fmla="*/ 6756965 w 12192000"/>
              <a:gd name="connsiteY156" fmla="*/ 57636 h 4939827"/>
              <a:gd name="connsiteX157" fmla="*/ 6819400 w 12192000"/>
              <a:gd name="connsiteY157" fmla="*/ 30742 h 4939827"/>
              <a:gd name="connsiteX158" fmla="*/ 6986370 w 12192000"/>
              <a:gd name="connsiteY158" fmla="*/ 12659 h 4939827"/>
              <a:gd name="connsiteX159" fmla="*/ 6989536 w 12192000"/>
              <a:gd name="connsiteY159" fmla="*/ 14528 h 4939827"/>
              <a:gd name="connsiteX160" fmla="*/ 7015933 w 12192000"/>
              <a:gd name="connsiteY160" fmla="*/ 9653 h 4939827"/>
              <a:gd name="connsiteX161" fmla="*/ 7020592 w 12192000"/>
              <a:gd name="connsiteY161" fmla="*/ 1651 h 4939827"/>
              <a:gd name="connsiteX162" fmla="*/ 7025905 w 12192000"/>
              <a:gd name="connsiteY162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5983240 w 12192000"/>
              <a:gd name="connsiteY153" fmla="*/ 152755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952585 w 12192000"/>
              <a:gd name="connsiteY151" fmla="*/ 161012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952585 w 12192000"/>
              <a:gd name="connsiteY151" fmla="*/ 161012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33396 w 12192000"/>
              <a:gd name="connsiteY50" fmla="*/ 274803 h 4939827"/>
              <a:gd name="connsiteX51" fmla="*/ 9256213 w 12192000"/>
              <a:gd name="connsiteY51" fmla="*/ 281576 h 4939827"/>
              <a:gd name="connsiteX52" fmla="*/ 9371484 w 12192000"/>
              <a:gd name="connsiteY52" fmla="*/ 329634 h 4939827"/>
              <a:gd name="connsiteX53" fmla="*/ 9404829 w 12192000"/>
              <a:gd name="connsiteY53" fmla="*/ 339038 h 4939827"/>
              <a:gd name="connsiteX54" fmla="*/ 9427021 w 12192000"/>
              <a:gd name="connsiteY54" fmla="*/ 358784 h 4939827"/>
              <a:gd name="connsiteX55" fmla="*/ 9670844 w 12192000"/>
              <a:gd name="connsiteY55" fmla="*/ 405128 h 4939827"/>
              <a:gd name="connsiteX56" fmla="*/ 9816083 w 12192000"/>
              <a:gd name="connsiteY56" fmla="*/ 416573 h 4939827"/>
              <a:gd name="connsiteX57" fmla="*/ 9936741 w 12192000"/>
              <a:gd name="connsiteY57" fmla="*/ 437044 h 4939827"/>
              <a:gd name="connsiteX58" fmla="*/ 10050093 w 12192000"/>
              <a:gd name="connsiteY58" fmla="*/ 443783 h 4939827"/>
              <a:gd name="connsiteX59" fmla="*/ 10130090 w 12192000"/>
              <a:gd name="connsiteY59" fmla="*/ 459520 h 4939827"/>
              <a:gd name="connsiteX60" fmla="*/ 10173456 w 12192000"/>
              <a:gd name="connsiteY60" fmla="*/ 457749 h 4939827"/>
              <a:gd name="connsiteX61" fmla="*/ 10218232 w 12192000"/>
              <a:gd name="connsiteY61" fmla="*/ 459820 h 4939827"/>
              <a:gd name="connsiteX62" fmla="*/ 10354176 w 12192000"/>
              <a:gd name="connsiteY62" fmla="*/ 471377 h 4939827"/>
              <a:gd name="connsiteX63" fmla="*/ 10430681 w 12192000"/>
              <a:gd name="connsiteY63" fmla="*/ 481226 h 4939827"/>
              <a:gd name="connsiteX64" fmla="*/ 10478169 w 12192000"/>
              <a:gd name="connsiteY64" fmla="*/ 481774 h 4939827"/>
              <a:gd name="connsiteX65" fmla="*/ 10540907 w 12192000"/>
              <a:gd name="connsiteY65" fmla="*/ 485607 h 4939827"/>
              <a:gd name="connsiteX66" fmla="*/ 10614941 w 12192000"/>
              <a:gd name="connsiteY66" fmla="*/ 487592 h 4939827"/>
              <a:gd name="connsiteX67" fmla="*/ 10674098 w 12192000"/>
              <a:gd name="connsiteY67" fmla="*/ 521656 h 4939827"/>
              <a:gd name="connsiteX68" fmla="*/ 10874834 w 12192000"/>
              <a:gd name="connsiteY68" fmla="*/ 574867 h 4939827"/>
              <a:gd name="connsiteX69" fmla="*/ 10944981 w 12192000"/>
              <a:gd name="connsiteY69" fmla="*/ 615042 h 4939827"/>
              <a:gd name="connsiteX70" fmla="*/ 11006376 w 12192000"/>
              <a:gd name="connsiteY70" fmla="*/ 645957 h 4939827"/>
              <a:gd name="connsiteX71" fmla="*/ 11076308 w 12192000"/>
              <a:gd name="connsiteY71" fmla="*/ 675698 h 4939827"/>
              <a:gd name="connsiteX72" fmla="*/ 11148789 w 12192000"/>
              <a:gd name="connsiteY72" fmla="*/ 685041 h 4939827"/>
              <a:gd name="connsiteX73" fmla="*/ 11249129 w 12192000"/>
              <a:gd name="connsiteY73" fmla="*/ 684218 h 4939827"/>
              <a:gd name="connsiteX74" fmla="*/ 11299915 w 12192000"/>
              <a:gd name="connsiteY74" fmla="*/ 692177 h 4939827"/>
              <a:gd name="connsiteX75" fmla="*/ 11386973 w 12192000"/>
              <a:gd name="connsiteY75" fmla="*/ 708209 h 4939827"/>
              <a:gd name="connsiteX76" fmla="*/ 11500105 w 12192000"/>
              <a:gd name="connsiteY76" fmla="*/ 735014 h 4939827"/>
              <a:gd name="connsiteX77" fmla="*/ 11621735 w 12192000"/>
              <a:gd name="connsiteY77" fmla="*/ 789584 h 4939827"/>
              <a:gd name="connsiteX78" fmla="*/ 11691200 w 12192000"/>
              <a:gd name="connsiteY78" fmla="*/ 867902 h 4939827"/>
              <a:gd name="connsiteX79" fmla="*/ 11819427 w 12192000"/>
              <a:gd name="connsiteY79" fmla="*/ 911634 h 4939827"/>
              <a:gd name="connsiteX80" fmla="*/ 11969720 w 12192000"/>
              <a:gd name="connsiteY80" fmla="*/ 964737 h 4939827"/>
              <a:gd name="connsiteX81" fmla="*/ 12055766 w 12192000"/>
              <a:gd name="connsiteY81" fmla="*/ 991268 h 4939827"/>
              <a:gd name="connsiteX82" fmla="*/ 12171539 w 12192000"/>
              <a:gd name="connsiteY82" fmla="*/ 995427 h 4939827"/>
              <a:gd name="connsiteX83" fmla="*/ 12187831 w 12192000"/>
              <a:gd name="connsiteY83" fmla="*/ 996580 h 4939827"/>
              <a:gd name="connsiteX84" fmla="*/ 12192000 w 12192000"/>
              <a:gd name="connsiteY84" fmla="*/ 996726 h 4939827"/>
              <a:gd name="connsiteX85" fmla="*/ 12192000 w 12192000"/>
              <a:gd name="connsiteY85" fmla="*/ 4939827 h 4939827"/>
              <a:gd name="connsiteX86" fmla="*/ 0 w 12192000"/>
              <a:gd name="connsiteY86" fmla="*/ 4939827 h 4939827"/>
              <a:gd name="connsiteX87" fmla="*/ 0 w 12192000"/>
              <a:gd name="connsiteY87" fmla="*/ 512043 h 4939827"/>
              <a:gd name="connsiteX88" fmla="*/ 7381 w 12192000"/>
              <a:gd name="connsiteY88" fmla="*/ 512580 h 4939827"/>
              <a:gd name="connsiteX89" fmla="*/ 100029 w 12192000"/>
              <a:gd name="connsiteY89" fmla="*/ 504758 h 4939827"/>
              <a:gd name="connsiteX90" fmla="*/ 155244 w 12192000"/>
              <a:gd name="connsiteY90" fmla="*/ 525130 h 4939827"/>
              <a:gd name="connsiteX91" fmla="*/ 254366 w 12192000"/>
              <a:gd name="connsiteY91" fmla="*/ 534449 h 4939827"/>
              <a:gd name="connsiteX92" fmla="*/ 447292 w 12192000"/>
              <a:gd name="connsiteY92" fmla="*/ 542725 h 4939827"/>
              <a:gd name="connsiteX93" fmla="*/ 628105 w 12192000"/>
              <a:gd name="connsiteY93" fmla="*/ 547853 h 4939827"/>
              <a:gd name="connsiteX94" fmla="*/ 783146 w 12192000"/>
              <a:gd name="connsiteY94" fmla="*/ 591799 h 4939827"/>
              <a:gd name="connsiteX95" fmla="*/ 1043676 w 12192000"/>
              <a:gd name="connsiteY95" fmla="*/ 591887 h 4939827"/>
              <a:gd name="connsiteX96" fmla="*/ 1281816 w 12192000"/>
              <a:gd name="connsiteY96" fmla="*/ 520946 h 4939827"/>
              <a:gd name="connsiteX97" fmla="*/ 1486347 w 12192000"/>
              <a:gd name="connsiteY97" fmla="*/ 487310 h 4939827"/>
              <a:gd name="connsiteX98" fmla="*/ 1568079 w 12192000"/>
              <a:gd name="connsiteY98" fmla="*/ 462531 h 4939827"/>
              <a:gd name="connsiteX99" fmla="*/ 1622516 w 12192000"/>
              <a:gd name="connsiteY99" fmla="*/ 466058 h 4939827"/>
              <a:gd name="connsiteX100" fmla="*/ 1655457 w 12192000"/>
              <a:gd name="connsiteY100" fmla="*/ 465359 h 4939827"/>
              <a:gd name="connsiteX101" fmla="*/ 1717454 w 12192000"/>
              <a:gd name="connsiteY101" fmla="*/ 417203 h 4939827"/>
              <a:gd name="connsiteX102" fmla="*/ 1913794 w 12192000"/>
              <a:gd name="connsiteY102" fmla="*/ 365255 h 4939827"/>
              <a:gd name="connsiteX103" fmla="*/ 2129762 w 12192000"/>
              <a:gd name="connsiteY103" fmla="*/ 367832 h 4939827"/>
              <a:gd name="connsiteX104" fmla="*/ 2376970 w 12192000"/>
              <a:gd name="connsiteY104" fmla="*/ 350129 h 4939827"/>
              <a:gd name="connsiteX105" fmla="*/ 2480155 w 12192000"/>
              <a:gd name="connsiteY105" fmla="*/ 359227 h 4939827"/>
              <a:gd name="connsiteX106" fmla="*/ 2586782 w 12192000"/>
              <a:gd name="connsiteY106" fmla="*/ 339352 h 4939827"/>
              <a:gd name="connsiteX107" fmla="*/ 2679617 w 12192000"/>
              <a:gd name="connsiteY107" fmla="*/ 305383 h 4939827"/>
              <a:gd name="connsiteX108" fmla="*/ 2788947 w 12192000"/>
              <a:gd name="connsiteY108" fmla="*/ 250375 h 4939827"/>
              <a:gd name="connsiteX109" fmla="*/ 2965530 w 12192000"/>
              <a:gd name="connsiteY109" fmla="*/ 245958 h 4939827"/>
              <a:gd name="connsiteX110" fmla="*/ 3103677 w 12192000"/>
              <a:gd name="connsiteY110" fmla="*/ 209527 h 4939827"/>
              <a:gd name="connsiteX111" fmla="*/ 3126759 w 12192000"/>
              <a:gd name="connsiteY111" fmla="*/ 211226 h 4939827"/>
              <a:gd name="connsiteX112" fmla="*/ 3164020 w 12192000"/>
              <a:gd name="connsiteY112" fmla="*/ 212779 h 4939827"/>
              <a:gd name="connsiteX113" fmla="*/ 3285019 w 12192000"/>
              <a:gd name="connsiteY113" fmla="*/ 220535 h 4939827"/>
              <a:gd name="connsiteX114" fmla="*/ 3365154 w 12192000"/>
              <a:gd name="connsiteY114" fmla="*/ 226416 h 4939827"/>
              <a:gd name="connsiteX115" fmla="*/ 3367507 w 12192000"/>
              <a:gd name="connsiteY115" fmla="*/ 225416 h 4939827"/>
              <a:gd name="connsiteX116" fmla="*/ 3387567 w 12192000"/>
              <a:gd name="connsiteY116" fmla="*/ 227103 h 4939827"/>
              <a:gd name="connsiteX117" fmla="*/ 3498001 w 12192000"/>
              <a:gd name="connsiteY117" fmla="*/ 231941 h 4939827"/>
              <a:gd name="connsiteX118" fmla="*/ 3561557 w 12192000"/>
              <a:gd name="connsiteY118" fmla="*/ 228095 h 4939827"/>
              <a:gd name="connsiteX119" fmla="*/ 3611920 w 12192000"/>
              <a:gd name="connsiteY119" fmla="*/ 218094 h 4939827"/>
              <a:gd name="connsiteX120" fmla="*/ 3620528 w 12192000"/>
              <a:gd name="connsiteY120" fmla="*/ 218788 h 4939827"/>
              <a:gd name="connsiteX121" fmla="*/ 3620766 w 12192000"/>
              <a:gd name="connsiteY121" fmla="*/ 218511 h 4939827"/>
              <a:gd name="connsiteX122" fmla="*/ 3629977 w 12192000"/>
              <a:gd name="connsiteY122" fmla="*/ 218664 h 4939827"/>
              <a:gd name="connsiteX123" fmla="*/ 3636217 w 12192000"/>
              <a:gd name="connsiteY123" fmla="*/ 220048 h 4939827"/>
              <a:gd name="connsiteX124" fmla="*/ 3709484 w 12192000"/>
              <a:gd name="connsiteY124" fmla="*/ 186927 h 4939827"/>
              <a:gd name="connsiteX125" fmla="*/ 3761342 w 12192000"/>
              <a:gd name="connsiteY125" fmla="*/ 177474 h 4939827"/>
              <a:gd name="connsiteX126" fmla="*/ 3799748 w 12192000"/>
              <a:gd name="connsiteY126" fmla="*/ 167154 h 4939827"/>
              <a:gd name="connsiteX127" fmla="*/ 3922756 w 12192000"/>
              <a:gd name="connsiteY127" fmla="*/ 194044 h 4939827"/>
              <a:gd name="connsiteX128" fmla="*/ 4028476 w 12192000"/>
              <a:gd name="connsiteY128" fmla="*/ 223679 h 4939827"/>
              <a:gd name="connsiteX129" fmla="*/ 4191582 w 12192000"/>
              <a:gd name="connsiteY129" fmla="*/ 238952 h 4939827"/>
              <a:gd name="connsiteX130" fmla="*/ 4251024 w 12192000"/>
              <a:gd name="connsiteY130" fmla="*/ 240874 h 4939827"/>
              <a:gd name="connsiteX131" fmla="*/ 4355275 w 12192000"/>
              <a:gd name="connsiteY131" fmla="*/ 260205 h 4939827"/>
              <a:gd name="connsiteX132" fmla="*/ 4423807 w 12192000"/>
              <a:gd name="connsiteY132" fmla="*/ 270366 h 4939827"/>
              <a:gd name="connsiteX133" fmla="*/ 4558432 w 12192000"/>
              <a:gd name="connsiteY133" fmla="*/ 269194 h 4939827"/>
              <a:gd name="connsiteX134" fmla="*/ 4635061 w 12192000"/>
              <a:gd name="connsiteY134" fmla="*/ 280682 h 4939827"/>
              <a:gd name="connsiteX135" fmla="*/ 4807427 w 12192000"/>
              <a:gd name="connsiteY135" fmla="*/ 276835 h 4939827"/>
              <a:gd name="connsiteX136" fmla="*/ 5028933 w 12192000"/>
              <a:gd name="connsiteY136" fmla="*/ 183887 h 4939827"/>
              <a:gd name="connsiteX137" fmla="*/ 5093642 w 12192000"/>
              <a:gd name="connsiteY137" fmla="*/ 177214 h 4939827"/>
              <a:gd name="connsiteX138" fmla="*/ 5102642 w 12192000"/>
              <a:gd name="connsiteY138" fmla="*/ 186816 h 4939827"/>
              <a:gd name="connsiteX139" fmla="*/ 5193590 w 12192000"/>
              <a:gd name="connsiteY139" fmla="*/ 156458 h 4939827"/>
              <a:gd name="connsiteX140" fmla="*/ 5323922 w 12192000"/>
              <a:gd name="connsiteY140" fmla="*/ 146332 h 4939827"/>
              <a:gd name="connsiteX141" fmla="*/ 5421860 w 12192000"/>
              <a:gd name="connsiteY141" fmla="*/ 167298 h 4939827"/>
              <a:gd name="connsiteX142" fmla="*/ 5476948 w 12192000"/>
              <a:gd name="connsiteY142" fmla="*/ 173249 h 4939827"/>
              <a:gd name="connsiteX143" fmla="*/ 5516842 w 12192000"/>
              <a:gd name="connsiteY143" fmla="*/ 184018 h 4939827"/>
              <a:gd name="connsiteX144" fmla="*/ 5619415 w 12192000"/>
              <a:gd name="connsiteY144" fmla="*/ 176781 h 4939827"/>
              <a:gd name="connsiteX145" fmla="*/ 5789867 w 12192000"/>
              <a:gd name="connsiteY145" fmla="*/ 150304 h 4939827"/>
              <a:gd name="connsiteX146" fmla="*/ 5825953 w 12192000"/>
              <a:gd name="connsiteY146" fmla="*/ 147907 h 4939827"/>
              <a:gd name="connsiteX147" fmla="*/ 5856168 w 12192000"/>
              <a:gd name="connsiteY147" fmla="*/ 158719 h 4939827"/>
              <a:gd name="connsiteX148" fmla="*/ 5862476 w 12192000"/>
              <a:gd name="connsiteY148" fmla="*/ 172447 h 4939827"/>
              <a:gd name="connsiteX149" fmla="*/ 5882195 w 12192000"/>
              <a:gd name="connsiteY149" fmla="*/ 173195 h 4939827"/>
              <a:gd name="connsiteX150" fmla="*/ 5952585 w 12192000"/>
              <a:gd name="connsiteY150" fmla="*/ 161012 h 4939827"/>
              <a:gd name="connsiteX151" fmla="*/ 6001964 w 12192000"/>
              <a:gd name="connsiteY151" fmla="*/ 154786 h 4939827"/>
              <a:gd name="connsiteX152" fmla="*/ 6184207 w 12192000"/>
              <a:gd name="connsiteY152" fmla="*/ 132658 h 4939827"/>
              <a:gd name="connsiteX153" fmla="*/ 6415830 w 12192000"/>
              <a:gd name="connsiteY153" fmla="*/ 136006 h 4939827"/>
              <a:gd name="connsiteX154" fmla="*/ 6756965 w 12192000"/>
              <a:gd name="connsiteY154" fmla="*/ 57636 h 4939827"/>
              <a:gd name="connsiteX155" fmla="*/ 6819400 w 12192000"/>
              <a:gd name="connsiteY155" fmla="*/ 30742 h 4939827"/>
              <a:gd name="connsiteX156" fmla="*/ 6986370 w 12192000"/>
              <a:gd name="connsiteY156" fmla="*/ 12659 h 4939827"/>
              <a:gd name="connsiteX157" fmla="*/ 6989536 w 12192000"/>
              <a:gd name="connsiteY157" fmla="*/ 14528 h 4939827"/>
              <a:gd name="connsiteX158" fmla="*/ 7015933 w 12192000"/>
              <a:gd name="connsiteY158" fmla="*/ 9653 h 4939827"/>
              <a:gd name="connsiteX159" fmla="*/ 7020592 w 12192000"/>
              <a:gd name="connsiteY159" fmla="*/ 1651 h 4939827"/>
              <a:gd name="connsiteX160" fmla="*/ 7025905 w 12192000"/>
              <a:gd name="connsiteY16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33396 w 12192000"/>
              <a:gd name="connsiteY50" fmla="*/ 274803 h 4939827"/>
              <a:gd name="connsiteX51" fmla="*/ 9371484 w 12192000"/>
              <a:gd name="connsiteY51" fmla="*/ 329634 h 4939827"/>
              <a:gd name="connsiteX52" fmla="*/ 9404829 w 12192000"/>
              <a:gd name="connsiteY52" fmla="*/ 339038 h 4939827"/>
              <a:gd name="connsiteX53" fmla="*/ 9427021 w 12192000"/>
              <a:gd name="connsiteY53" fmla="*/ 358784 h 4939827"/>
              <a:gd name="connsiteX54" fmla="*/ 9670844 w 12192000"/>
              <a:gd name="connsiteY54" fmla="*/ 405128 h 4939827"/>
              <a:gd name="connsiteX55" fmla="*/ 9816083 w 12192000"/>
              <a:gd name="connsiteY55" fmla="*/ 416573 h 4939827"/>
              <a:gd name="connsiteX56" fmla="*/ 9936741 w 12192000"/>
              <a:gd name="connsiteY56" fmla="*/ 437044 h 4939827"/>
              <a:gd name="connsiteX57" fmla="*/ 10050093 w 12192000"/>
              <a:gd name="connsiteY57" fmla="*/ 443783 h 4939827"/>
              <a:gd name="connsiteX58" fmla="*/ 10130090 w 12192000"/>
              <a:gd name="connsiteY58" fmla="*/ 459520 h 4939827"/>
              <a:gd name="connsiteX59" fmla="*/ 10173456 w 12192000"/>
              <a:gd name="connsiteY59" fmla="*/ 457749 h 4939827"/>
              <a:gd name="connsiteX60" fmla="*/ 10218232 w 12192000"/>
              <a:gd name="connsiteY60" fmla="*/ 459820 h 4939827"/>
              <a:gd name="connsiteX61" fmla="*/ 10354176 w 12192000"/>
              <a:gd name="connsiteY61" fmla="*/ 471377 h 4939827"/>
              <a:gd name="connsiteX62" fmla="*/ 10430681 w 12192000"/>
              <a:gd name="connsiteY62" fmla="*/ 481226 h 4939827"/>
              <a:gd name="connsiteX63" fmla="*/ 10478169 w 12192000"/>
              <a:gd name="connsiteY63" fmla="*/ 481774 h 4939827"/>
              <a:gd name="connsiteX64" fmla="*/ 10540907 w 12192000"/>
              <a:gd name="connsiteY64" fmla="*/ 485607 h 4939827"/>
              <a:gd name="connsiteX65" fmla="*/ 10614941 w 12192000"/>
              <a:gd name="connsiteY65" fmla="*/ 487592 h 4939827"/>
              <a:gd name="connsiteX66" fmla="*/ 10674098 w 12192000"/>
              <a:gd name="connsiteY66" fmla="*/ 521656 h 4939827"/>
              <a:gd name="connsiteX67" fmla="*/ 10874834 w 12192000"/>
              <a:gd name="connsiteY67" fmla="*/ 574867 h 4939827"/>
              <a:gd name="connsiteX68" fmla="*/ 10944981 w 12192000"/>
              <a:gd name="connsiteY68" fmla="*/ 615042 h 4939827"/>
              <a:gd name="connsiteX69" fmla="*/ 11006376 w 12192000"/>
              <a:gd name="connsiteY69" fmla="*/ 645957 h 4939827"/>
              <a:gd name="connsiteX70" fmla="*/ 11076308 w 12192000"/>
              <a:gd name="connsiteY70" fmla="*/ 675698 h 4939827"/>
              <a:gd name="connsiteX71" fmla="*/ 11148789 w 12192000"/>
              <a:gd name="connsiteY71" fmla="*/ 685041 h 4939827"/>
              <a:gd name="connsiteX72" fmla="*/ 11249129 w 12192000"/>
              <a:gd name="connsiteY72" fmla="*/ 684218 h 4939827"/>
              <a:gd name="connsiteX73" fmla="*/ 11299915 w 12192000"/>
              <a:gd name="connsiteY73" fmla="*/ 692177 h 4939827"/>
              <a:gd name="connsiteX74" fmla="*/ 11386973 w 12192000"/>
              <a:gd name="connsiteY74" fmla="*/ 708209 h 4939827"/>
              <a:gd name="connsiteX75" fmla="*/ 11500105 w 12192000"/>
              <a:gd name="connsiteY75" fmla="*/ 735014 h 4939827"/>
              <a:gd name="connsiteX76" fmla="*/ 11621735 w 12192000"/>
              <a:gd name="connsiteY76" fmla="*/ 789584 h 4939827"/>
              <a:gd name="connsiteX77" fmla="*/ 11691200 w 12192000"/>
              <a:gd name="connsiteY77" fmla="*/ 867902 h 4939827"/>
              <a:gd name="connsiteX78" fmla="*/ 11819427 w 12192000"/>
              <a:gd name="connsiteY78" fmla="*/ 911634 h 4939827"/>
              <a:gd name="connsiteX79" fmla="*/ 11969720 w 12192000"/>
              <a:gd name="connsiteY79" fmla="*/ 964737 h 4939827"/>
              <a:gd name="connsiteX80" fmla="*/ 12055766 w 12192000"/>
              <a:gd name="connsiteY80" fmla="*/ 991268 h 4939827"/>
              <a:gd name="connsiteX81" fmla="*/ 12171539 w 12192000"/>
              <a:gd name="connsiteY81" fmla="*/ 995427 h 4939827"/>
              <a:gd name="connsiteX82" fmla="*/ 12187831 w 12192000"/>
              <a:gd name="connsiteY82" fmla="*/ 996580 h 4939827"/>
              <a:gd name="connsiteX83" fmla="*/ 12192000 w 12192000"/>
              <a:gd name="connsiteY83" fmla="*/ 996726 h 4939827"/>
              <a:gd name="connsiteX84" fmla="*/ 12192000 w 12192000"/>
              <a:gd name="connsiteY84" fmla="*/ 4939827 h 4939827"/>
              <a:gd name="connsiteX85" fmla="*/ 0 w 12192000"/>
              <a:gd name="connsiteY85" fmla="*/ 4939827 h 4939827"/>
              <a:gd name="connsiteX86" fmla="*/ 0 w 12192000"/>
              <a:gd name="connsiteY86" fmla="*/ 512043 h 4939827"/>
              <a:gd name="connsiteX87" fmla="*/ 7381 w 12192000"/>
              <a:gd name="connsiteY87" fmla="*/ 512580 h 4939827"/>
              <a:gd name="connsiteX88" fmla="*/ 100029 w 12192000"/>
              <a:gd name="connsiteY88" fmla="*/ 504758 h 4939827"/>
              <a:gd name="connsiteX89" fmla="*/ 155244 w 12192000"/>
              <a:gd name="connsiteY89" fmla="*/ 525130 h 4939827"/>
              <a:gd name="connsiteX90" fmla="*/ 254366 w 12192000"/>
              <a:gd name="connsiteY90" fmla="*/ 534449 h 4939827"/>
              <a:gd name="connsiteX91" fmla="*/ 447292 w 12192000"/>
              <a:gd name="connsiteY91" fmla="*/ 542725 h 4939827"/>
              <a:gd name="connsiteX92" fmla="*/ 628105 w 12192000"/>
              <a:gd name="connsiteY92" fmla="*/ 547853 h 4939827"/>
              <a:gd name="connsiteX93" fmla="*/ 783146 w 12192000"/>
              <a:gd name="connsiteY93" fmla="*/ 591799 h 4939827"/>
              <a:gd name="connsiteX94" fmla="*/ 1043676 w 12192000"/>
              <a:gd name="connsiteY94" fmla="*/ 591887 h 4939827"/>
              <a:gd name="connsiteX95" fmla="*/ 1281816 w 12192000"/>
              <a:gd name="connsiteY95" fmla="*/ 520946 h 4939827"/>
              <a:gd name="connsiteX96" fmla="*/ 1486347 w 12192000"/>
              <a:gd name="connsiteY96" fmla="*/ 487310 h 4939827"/>
              <a:gd name="connsiteX97" fmla="*/ 1568079 w 12192000"/>
              <a:gd name="connsiteY97" fmla="*/ 462531 h 4939827"/>
              <a:gd name="connsiteX98" fmla="*/ 1622516 w 12192000"/>
              <a:gd name="connsiteY98" fmla="*/ 466058 h 4939827"/>
              <a:gd name="connsiteX99" fmla="*/ 1655457 w 12192000"/>
              <a:gd name="connsiteY99" fmla="*/ 465359 h 4939827"/>
              <a:gd name="connsiteX100" fmla="*/ 1717454 w 12192000"/>
              <a:gd name="connsiteY100" fmla="*/ 417203 h 4939827"/>
              <a:gd name="connsiteX101" fmla="*/ 1913794 w 12192000"/>
              <a:gd name="connsiteY101" fmla="*/ 365255 h 4939827"/>
              <a:gd name="connsiteX102" fmla="*/ 2129762 w 12192000"/>
              <a:gd name="connsiteY102" fmla="*/ 367832 h 4939827"/>
              <a:gd name="connsiteX103" fmla="*/ 2376970 w 12192000"/>
              <a:gd name="connsiteY103" fmla="*/ 350129 h 4939827"/>
              <a:gd name="connsiteX104" fmla="*/ 2480155 w 12192000"/>
              <a:gd name="connsiteY104" fmla="*/ 359227 h 4939827"/>
              <a:gd name="connsiteX105" fmla="*/ 2586782 w 12192000"/>
              <a:gd name="connsiteY105" fmla="*/ 339352 h 4939827"/>
              <a:gd name="connsiteX106" fmla="*/ 2679617 w 12192000"/>
              <a:gd name="connsiteY106" fmla="*/ 305383 h 4939827"/>
              <a:gd name="connsiteX107" fmla="*/ 2788947 w 12192000"/>
              <a:gd name="connsiteY107" fmla="*/ 250375 h 4939827"/>
              <a:gd name="connsiteX108" fmla="*/ 2965530 w 12192000"/>
              <a:gd name="connsiteY108" fmla="*/ 245958 h 4939827"/>
              <a:gd name="connsiteX109" fmla="*/ 3103677 w 12192000"/>
              <a:gd name="connsiteY109" fmla="*/ 209527 h 4939827"/>
              <a:gd name="connsiteX110" fmla="*/ 3126759 w 12192000"/>
              <a:gd name="connsiteY110" fmla="*/ 211226 h 4939827"/>
              <a:gd name="connsiteX111" fmla="*/ 3164020 w 12192000"/>
              <a:gd name="connsiteY111" fmla="*/ 212779 h 4939827"/>
              <a:gd name="connsiteX112" fmla="*/ 3285019 w 12192000"/>
              <a:gd name="connsiteY112" fmla="*/ 220535 h 4939827"/>
              <a:gd name="connsiteX113" fmla="*/ 3365154 w 12192000"/>
              <a:gd name="connsiteY113" fmla="*/ 226416 h 4939827"/>
              <a:gd name="connsiteX114" fmla="*/ 3367507 w 12192000"/>
              <a:gd name="connsiteY114" fmla="*/ 225416 h 4939827"/>
              <a:gd name="connsiteX115" fmla="*/ 3387567 w 12192000"/>
              <a:gd name="connsiteY115" fmla="*/ 227103 h 4939827"/>
              <a:gd name="connsiteX116" fmla="*/ 3498001 w 12192000"/>
              <a:gd name="connsiteY116" fmla="*/ 231941 h 4939827"/>
              <a:gd name="connsiteX117" fmla="*/ 3561557 w 12192000"/>
              <a:gd name="connsiteY117" fmla="*/ 228095 h 4939827"/>
              <a:gd name="connsiteX118" fmla="*/ 3611920 w 12192000"/>
              <a:gd name="connsiteY118" fmla="*/ 218094 h 4939827"/>
              <a:gd name="connsiteX119" fmla="*/ 3620528 w 12192000"/>
              <a:gd name="connsiteY119" fmla="*/ 218788 h 4939827"/>
              <a:gd name="connsiteX120" fmla="*/ 3620766 w 12192000"/>
              <a:gd name="connsiteY120" fmla="*/ 218511 h 4939827"/>
              <a:gd name="connsiteX121" fmla="*/ 3629977 w 12192000"/>
              <a:gd name="connsiteY121" fmla="*/ 218664 h 4939827"/>
              <a:gd name="connsiteX122" fmla="*/ 3636217 w 12192000"/>
              <a:gd name="connsiteY122" fmla="*/ 220048 h 4939827"/>
              <a:gd name="connsiteX123" fmla="*/ 3709484 w 12192000"/>
              <a:gd name="connsiteY123" fmla="*/ 186927 h 4939827"/>
              <a:gd name="connsiteX124" fmla="*/ 3761342 w 12192000"/>
              <a:gd name="connsiteY124" fmla="*/ 177474 h 4939827"/>
              <a:gd name="connsiteX125" fmla="*/ 3799748 w 12192000"/>
              <a:gd name="connsiteY125" fmla="*/ 167154 h 4939827"/>
              <a:gd name="connsiteX126" fmla="*/ 3922756 w 12192000"/>
              <a:gd name="connsiteY126" fmla="*/ 194044 h 4939827"/>
              <a:gd name="connsiteX127" fmla="*/ 4028476 w 12192000"/>
              <a:gd name="connsiteY127" fmla="*/ 223679 h 4939827"/>
              <a:gd name="connsiteX128" fmla="*/ 4191582 w 12192000"/>
              <a:gd name="connsiteY128" fmla="*/ 238952 h 4939827"/>
              <a:gd name="connsiteX129" fmla="*/ 4251024 w 12192000"/>
              <a:gd name="connsiteY129" fmla="*/ 240874 h 4939827"/>
              <a:gd name="connsiteX130" fmla="*/ 4355275 w 12192000"/>
              <a:gd name="connsiteY130" fmla="*/ 260205 h 4939827"/>
              <a:gd name="connsiteX131" fmla="*/ 4423807 w 12192000"/>
              <a:gd name="connsiteY131" fmla="*/ 270366 h 4939827"/>
              <a:gd name="connsiteX132" fmla="*/ 4558432 w 12192000"/>
              <a:gd name="connsiteY132" fmla="*/ 269194 h 4939827"/>
              <a:gd name="connsiteX133" fmla="*/ 4635061 w 12192000"/>
              <a:gd name="connsiteY133" fmla="*/ 280682 h 4939827"/>
              <a:gd name="connsiteX134" fmla="*/ 4807427 w 12192000"/>
              <a:gd name="connsiteY134" fmla="*/ 276835 h 4939827"/>
              <a:gd name="connsiteX135" fmla="*/ 5028933 w 12192000"/>
              <a:gd name="connsiteY135" fmla="*/ 183887 h 4939827"/>
              <a:gd name="connsiteX136" fmla="*/ 5093642 w 12192000"/>
              <a:gd name="connsiteY136" fmla="*/ 177214 h 4939827"/>
              <a:gd name="connsiteX137" fmla="*/ 5102642 w 12192000"/>
              <a:gd name="connsiteY137" fmla="*/ 186816 h 4939827"/>
              <a:gd name="connsiteX138" fmla="*/ 5193590 w 12192000"/>
              <a:gd name="connsiteY138" fmla="*/ 156458 h 4939827"/>
              <a:gd name="connsiteX139" fmla="*/ 5323922 w 12192000"/>
              <a:gd name="connsiteY139" fmla="*/ 146332 h 4939827"/>
              <a:gd name="connsiteX140" fmla="*/ 5421860 w 12192000"/>
              <a:gd name="connsiteY140" fmla="*/ 167298 h 4939827"/>
              <a:gd name="connsiteX141" fmla="*/ 5476948 w 12192000"/>
              <a:gd name="connsiteY141" fmla="*/ 173249 h 4939827"/>
              <a:gd name="connsiteX142" fmla="*/ 5516842 w 12192000"/>
              <a:gd name="connsiteY142" fmla="*/ 184018 h 4939827"/>
              <a:gd name="connsiteX143" fmla="*/ 5619415 w 12192000"/>
              <a:gd name="connsiteY143" fmla="*/ 176781 h 4939827"/>
              <a:gd name="connsiteX144" fmla="*/ 5789867 w 12192000"/>
              <a:gd name="connsiteY144" fmla="*/ 150304 h 4939827"/>
              <a:gd name="connsiteX145" fmla="*/ 5825953 w 12192000"/>
              <a:gd name="connsiteY145" fmla="*/ 147907 h 4939827"/>
              <a:gd name="connsiteX146" fmla="*/ 5856168 w 12192000"/>
              <a:gd name="connsiteY146" fmla="*/ 158719 h 4939827"/>
              <a:gd name="connsiteX147" fmla="*/ 5862476 w 12192000"/>
              <a:gd name="connsiteY147" fmla="*/ 172447 h 4939827"/>
              <a:gd name="connsiteX148" fmla="*/ 5882195 w 12192000"/>
              <a:gd name="connsiteY148" fmla="*/ 173195 h 4939827"/>
              <a:gd name="connsiteX149" fmla="*/ 5952585 w 12192000"/>
              <a:gd name="connsiteY149" fmla="*/ 161012 h 4939827"/>
              <a:gd name="connsiteX150" fmla="*/ 6001964 w 12192000"/>
              <a:gd name="connsiteY150" fmla="*/ 154786 h 4939827"/>
              <a:gd name="connsiteX151" fmla="*/ 6184207 w 12192000"/>
              <a:gd name="connsiteY151" fmla="*/ 132658 h 4939827"/>
              <a:gd name="connsiteX152" fmla="*/ 6415830 w 12192000"/>
              <a:gd name="connsiteY152" fmla="*/ 136006 h 4939827"/>
              <a:gd name="connsiteX153" fmla="*/ 6756965 w 12192000"/>
              <a:gd name="connsiteY153" fmla="*/ 57636 h 4939827"/>
              <a:gd name="connsiteX154" fmla="*/ 6819400 w 12192000"/>
              <a:gd name="connsiteY154" fmla="*/ 30742 h 4939827"/>
              <a:gd name="connsiteX155" fmla="*/ 6986370 w 12192000"/>
              <a:gd name="connsiteY155" fmla="*/ 12659 h 4939827"/>
              <a:gd name="connsiteX156" fmla="*/ 6989536 w 12192000"/>
              <a:gd name="connsiteY156" fmla="*/ 14528 h 4939827"/>
              <a:gd name="connsiteX157" fmla="*/ 7015933 w 12192000"/>
              <a:gd name="connsiteY157" fmla="*/ 9653 h 4939827"/>
              <a:gd name="connsiteX158" fmla="*/ 7020592 w 12192000"/>
              <a:gd name="connsiteY158" fmla="*/ 1651 h 4939827"/>
              <a:gd name="connsiteX159" fmla="*/ 7025905 w 12192000"/>
              <a:gd name="connsiteY15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83638 w 12192000"/>
              <a:gd name="connsiteY50" fmla="*/ 299924 h 4939827"/>
              <a:gd name="connsiteX51" fmla="*/ 9371484 w 12192000"/>
              <a:gd name="connsiteY51" fmla="*/ 329634 h 4939827"/>
              <a:gd name="connsiteX52" fmla="*/ 9404829 w 12192000"/>
              <a:gd name="connsiteY52" fmla="*/ 339038 h 4939827"/>
              <a:gd name="connsiteX53" fmla="*/ 9427021 w 12192000"/>
              <a:gd name="connsiteY53" fmla="*/ 358784 h 4939827"/>
              <a:gd name="connsiteX54" fmla="*/ 9670844 w 12192000"/>
              <a:gd name="connsiteY54" fmla="*/ 405128 h 4939827"/>
              <a:gd name="connsiteX55" fmla="*/ 9816083 w 12192000"/>
              <a:gd name="connsiteY55" fmla="*/ 416573 h 4939827"/>
              <a:gd name="connsiteX56" fmla="*/ 9936741 w 12192000"/>
              <a:gd name="connsiteY56" fmla="*/ 437044 h 4939827"/>
              <a:gd name="connsiteX57" fmla="*/ 10050093 w 12192000"/>
              <a:gd name="connsiteY57" fmla="*/ 443783 h 4939827"/>
              <a:gd name="connsiteX58" fmla="*/ 10130090 w 12192000"/>
              <a:gd name="connsiteY58" fmla="*/ 459520 h 4939827"/>
              <a:gd name="connsiteX59" fmla="*/ 10173456 w 12192000"/>
              <a:gd name="connsiteY59" fmla="*/ 457749 h 4939827"/>
              <a:gd name="connsiteX60" fmla="*/ 10218232 w 12192000"/>
              <a:gd name="connsiteY60" fmla="*/ 459820 h 4939827"/>
              <a:gd name="connsiteX61" fmla="*/ 10354176 w 12192000"/>
              <a:gd name="connsiteY61" fmla="*/ 471377 h 4939827"/>
              <a:gd name="connsiteX62" fmla="*/ 10430681 w 12192000"/>
              <a:gd name="connsiteY62" fmla="*/ 481226 h 4939827"/>
              <a:gd name="connsiteX63" fmla="*/ 10478169 w 12192000"/>
              <a:gd name="connsiteY63" fmla="*/ 481774 h 4939827"/>
              <a:gd name="connsiteX64" fmla="*/ 10540907 w 12192000"/>
              <a:gd name="connsiteY64" fmla="*/ 485607 h 4939827"/>
              <a:gd name="connsiteX65" fmla="*/ 10614941 w 12192000"/>
              <a:gd name="connsiteY65" fmla="*/ 487592 h 4939827"/>
              <a:gd name="connsiteX66" fmla="*/ 10674098 w 12192000"/>
              <a:gd name="connsiteY66" fmla="*/ 521656 h 4939827"/>
              <a:gd name="connsiteX67" fmla="*/ 10874834 w 12192000"/>
              <a:gd name="connsiteY67" fmla="*/ 574867 h 4939827"/>
              <a:gd name="connsiteX68" fmla="*/ 10944981 w 12192000"/>
              <a:gd name="connsiteY68" fmla="*/ 615042 h 4939827"/>
              <a:gd name="connsiteX69" fmla="*/ 11006376 w 12192000"/>
              <a:gd name="connsiteY69" fmla="*/ 645957 h 4939827"/>
              <a:gd name="connsiteX70" fmla="*/ 11076308 w 12192000"/>
              <a:gd name="connsiteY70" fmla="*/ 675698 h 4939827"/>
              <a:gd name="connsiteX71" fmla="*/ 11148789 w 12192000"/>
              <a:gd name="connsiteY71" fmla="*/ 685041 h 4939827"/>
              <a:gd name="connsiteX72" fmla="*/ 11249129 w 12192000"/>
              <a:gd name="connsiteY72" fmla="*/ 684218 h 4939827"/>
              <a:gd name="connsiteX73" fmla="*/ 11299915 w 12192000"/>
              <a:gd name="connsiteY73" fmla="*/ 692177 h 4939827"/>
              <a:gd name="connsiteX74" fmla="*/ 11386973 w 12192000"/>
              <a:gd name="connsiteY74" fmla="*/ 708209 h 4939827"/>
              <a:gd name="connsiteX75" fmla="*/ 11500105 w 12192000"/>
              <a:gd name="connsiteY75" fmla="*/ 735014 h 4939827"/>
              <a:gd name="connsiteX76" fmla="*/ 11621735 w 12192000"/>
              <a:gd name="connsiteY76" fmla="*/ 789584 h 4939827"/>
              <a:gd name="connsiteX77" fmla="*/ 11691200 w 12192000"/>
              <a:gd name="connsiteY77" fmla="*/ 867902 h 4939827"/>
              <a:gd name="connsiteX78" fmla="*/ 11819427 w 12192000"/>
              <a:gd name="connsiteY78" fmla="*/ 911634 h 4939827"/>
              <a:gd name="connsiteX79" fmla="*/ 11969720 w 12192000"/>
              <a:gd name="connsiteY79" fmla="*/ 964737 h 4939827"/>
              <a:gd name="connsiteX80" fmla="*/ 12055766 w 12192000"/>
              <a:gd name="connsiteY80" fmla="*/ 991268 h 4939827"/>
              <a:gd name="connsiteX81" fmla="*/ 12171539 w 12192000"/>
              <a:gd name="connsiteY81" fmla="*/ 995427 h 4939827"/>
              <a:gd name="connsiteX82" fmla="*/ 12187831 w 12192000"/>
              <a:gd name="connsiteY82" fmla="*/ 996580 h 4939827"/>
              <a:gd name="connsiteX83" fmla="*/ 12192000 w 12192000"/>
              <a:gd name="connsiteY83" fmla="*/ 996726 h 4939827"/>
              <a:gd name="connsiteX84" fmla="*/ 12192000 w 12192000"/>
              <a:gd name="connsiteY84" fmla="*/ 4939827 h 4939827"/>
              <a:gd name="connsiteX85" fmla="*/ 0 w 12192000"/>
              <a:gd name="connsiteY85" fmla="*/ 4939827 h 4939827"/>
              <a:gd name="connsiteX86" fmla="*/ 0 w 12192000"/>
              <a:gd name="connsiteY86" fmla="*/ 512043 h 4939827"/>
              <a:gd name="connsiteX87" fmla="*/ 7381 w 12192000"/>
              <a:gd name="connsiteY87" fmla="*/ 512580 h 4939827"/>
              <a:gd name="connsiteX88" fmla="*/ 100029 w 12192000"/>
              <a:gd name="connsiteY88" fmla="*/ 504758 h 4939827"/>
              <a:gd name="connsiteX89" fmla="*/ 155244 w 12192000"/>
              <a:gd name="connsiteY89" fmla="*/ 525130 h 4939827"/>
              <a:gd name="connsiteX90" fmla="*/ 254366 w 12192000"/>
              <a:gd name="connsiteY90" fmla="*/ 534449 h 4939827"/>
              <a:gd name="connsiteX91" fmla="*/ 447292 w 12192000"/>
              <a:gd name="connsiteY91" fmla="*/ 542725 h 4939827"/>
              <a:gd name="connsiteX92" fmla="*/ 628105 w 12192000"/>
              <a:gd name="connsiteY92" fmla="*/ 547853 h 4939827"/>
              <a:gd name="connsiteX93" fmla="*/ 783146 w 12192000"/>
              <a:gd name="connsiteY93" fmla="*/ 591799 h 4939827"/>
              <a:gd name="connsiteX94" fmla="*/ 1043676 w 12192000"/>
              <a:gd name="connsiteY94" fmla="*/ 591887 h 4939827"/>
              <a:gd name="connsiteX95" fmla="*/ 1281816 w 12192000"/>
              <a:gd name="connsiteY95" fmla="*/ 520946 h 4939827"/>
              <a:gd name="connsiteX96" fmla="*/ 1486347 w 12192000"/>
              <a:gd name="connsiteY96" fmla="*/ 487310 h 4939827"/>
              <a:gd name="connsiteX97" fmla="*/ 1568079 w 12192000"/>
              <a:gd name="connsiteY97" fmla="*/ 462531 h 4939827"/>
              <a:gd name="connsiteX98" fmla="*/ 1622516 w 12192000"/>
              <a:gd name="connsiteY98" fmla="*/ 466058 h 4939827"/>
              <a:gd name="connsiteX99" fmla="*/ 1655457 w 12192000"/>
              <a:gd name="connsiteY99" fmla="*/ 465359 h 4939827"/>
              <a:gd name="connsiteX100" fmla="*/ 1717454 w 12192000"/>
              <a:gd name="connsiteY100" fmla="*/ 417203 h 4939827"/>
              <a:gd name="connsiteX101" fmla="*/ 1913794 w 12192000"/>
              <a:gd name="connsiteY101" fmla="*/ 365255 h 4939827"/>
              <a:gd name="connsiteX102" fmla="*/ 2129762 w 12192000"/>
              <a:gd name="connsiteY102" fmla="*/ 367832 h 4939827"/>
              <a:gd name="connsiteX103" fmla="*/ 2376970 w 12192000"/>
              <a:gd name="connsiteY103" fmla="*/ 350129 h 4939827"/>
              <a:gd name="connsiteX104" fmla="*/ 2480155 w 12192000"/>
              <a:gd name="connsiteY104" fmla="*/ 359227 h 4939827"/>
              <a:gd name="connsiteX105" fmla="*/ 2586782 w 12192000"/>
              <a:gd name="connsiteY105" fmla="*/ 339352 h 4939827"/>
              <a:gd name="connsiteX106" fmla="*/ 2679617 w 12192000"/>
              <a:gd name="connsiteY106" fmla="*/ 305383 h 4939827"/>
              <a:gd name="connsiteX107" fmla="*/ 2788947 w 12192000"/>
              <a:gd name="connsiteY107" fmla="*/ 250375 h 4939827"/>
              <a:gd name="connsiteX108" fmla="*/ 2965530 w 12192000"/>
              <a:gd name="connsiteY108" fmla="*/ 245958 h 4939827"/>
              <a:gd name="connsiteX109" fmla="*/ 3103677 w 12192000"/>
              <a:gd name="connsiteY109" fmla="*/ 209527 h 4939827"/>
              <a:gd name="connsiteX110" fmla="*/ 3126759 w 12192000"/>
              <a:gd name="connsiteY110" fmla="*/ 211226 h 4939827"/>
              <a:gd name="connsiteX111" fmla="*/ 3164020 w 12192000"/>
              <a:gd name="connsiteY111" fmla="*/ 212779 h 4939827"/>
              <a:gd name="connsiteX112" fmla="*/ 3285019 w 12192000"/>
              <a:gd name="connsiteY112" fmla="*/ 220535 h 4939827"/>
              <a:gd name="connsiteX113" fmla="*/ 3365154 w 12192000"/>
              <a:gd name="connsiteY113" fmla="*/ 226416 h 4939827"/>
              <a:gd name="connsiteX114" fmla="*/ 3367507 w 12192000"/>
              <a:gd name="connsiteY114" fmla="*/ 225416 h 4939827"/>
              <a:gd name="connsiteX115" fmla="*/ 3387567 w 12192000"/>
              <a:gd name="connsiteY115" fmla="*/ 227103 h 4939827"/>
              <a:gd name="connsiteX116" fmla="*/ 3498001 w 12192000"/>
              <a:gd name="connsiteY116" fmla="*/ 231941 h 4939827"/>
              <a:gd name="connsiteX117" fmla="*/ 3561557 w 12192000"/>
              <a:gd name="connsiteY117" fmla="*/ 228095 h 4939827"/>
              <a:gd name="connsiteX118" fmla="*/ 3611920 w 12192000"/>
              <a:gd name="connsiteY118" fmla="*/ 218094 h 4939827"/>
              <a:gd name="connsiteX119" fmla="*/ 3620528 w 12192000"/>
              <a:gd name="connsiteY119" fmla="*/ 218788 h 4939827"/>
              <a:gd name="connsiteX120" fmla="*/ 3620766 w 12192000"/>
              <a:gd name="connsiteY120" fmla="*/ 218511 h 4939827"/>
              <a:gd name="connsiteX121" fmla="*/ 3629977 w 12192000"/>
              <a:gd name="connsiteY121" fmla="*/ 218664 h 4939827"/>
              <a:gd name="connsiteX122" fmla="*/ 3636217 w 12192000"/>
              <a:gd name="connsiteY122" fmla="*/ 220048 h 4939827"/>
              <a:gd name="connsiteX123" fmla="*/ 3709484 w 12192000"/>
              <a:gd name="connsiteY123" fmla="*/ 186927 h 4939827"/>
              <a:gd name="connsiteX124" fmla="*/ 3761342 w 12192000"/>
              <a:gd name="connsiteY124" fmla="*/ 177474 h 4939827"/>
              <a:gd name="connsiteX125" fmla="*/ 3799748 w 12192000"/>
              <a:gd name="connsiteY125" fmla="*/ 167154 h 4939827"/>
              <a:gd name="connsiteX126" fmla="*/ 3922756 w 12192000"/>
              <a:gd name="connsiteY126" fmla="*/ 194044 h 4939827"/>
              <a:gd name="connsiteX127" fmla="*/ 4028476 w 12192000"/>
              <a:gd name="connsiteY127" fmla="*/ 223679 h 4939827"/>
              <a:gd name="connsiteX128" fmla="*/ 4191582 w 12192000"/>
              <a:gd name="connsiteY128" fmla="*/ 238952 h 4939827"/>
              <a:gd name="connsiteX129" fmla="*/ 4251024 w 12192000"/>
              <a:gd name="connsiteY129" fmla="*/ 240874 h 4939827"/>
              <a:gd name="connsiteX130" fmla="*/ 4355275 w 12192000"/>
              <a:gd name="connsiteY130" fmla="*/ 260205 h 4939827"/>
              <a:gd name="connsiteX131" fmla="*/ 4423807 w 12192000"/>
              <a:gd name="connsiteY131" fmla="*/ 270366 h 4939827"/>
              <a:gd name="connsiteX132" fmla="*/ 4558432 w 12192000"/>
              <a:gd name="connsiteY132" fmla="*/ 269194 h 4939827"/>
              <a:gd name="connsiteX133" fmla="*/ 4635061 w 12192000"/>
              <a:gd name="connsiteY133" fmla="*/ 280682 h 4939827"/>
              <a:gd name="connsiteX134" fmla="*/ 4807427 w 12192000"/>
              <a:gd name="connsiteY134" fmla="*/ 276835 h 4939827"/>
              <a:gd name="connsiteX135" fmla="*/ 5028933 w 12192000"/>
              <a:gd name="connsiteY135" fmla="*/ 183887 h 4939827"/>
              <a:gd name="connsiteX136" fmla="*/ 5093642 w 12192000"/>
              <a:gd name="connsiteY136" fmla="*/ 177214 h 4939827"/>
              <a:gd name="connsiteX137" fmla="*/ 5102642 w 12192000"/>
              <a:gd name="connsiteY137" fmla="*/ 186816 h 4939827"/>
              <a:gd name="connsiteX138" fmla="*/ 5193590 w 12192000"/>
              <a:gd name="connsiteY138" fmla="*/ 156458 h 4939827"/>
              <a:gd name="connsiteX139" fmla="*/ 5323922 w 12192000"/>
              <a:gd name="connsiteY139" fmla="*/ 146332 h 4939827"/>
              <a:gd name="connsiteX140" fmla="*/ 5421860 w 12192000"/>
              <a:gd name="connsiteY140" fmla="*/ 167298 h 4939827"/>
              <a:gd name="connsiteX141" fmla="*/ 5476948 w 12192000"/>
              <a:gd name="connsiteY141" fmla="*/ 173249 h 4939827"/>
              <a:gd name="connsiteX142" fmla="*/ 5516842 w 12192000"/>
              <a:gd name="connsiteY142" fmla="*/ 184018 h 4939827"/>
              <a:gd name="connsiteX143" fmla="*/ 5619415 w 12192000"/>
              <a:gd name="connsiteY143" fmla="*/ 176781 h 4939827"/>
              <a:gd name="connsiteX144" fmla="*/ 5789867 w 12192000"/>
              <a:gd name="connsiteY144" fmla="*/ 150304 h 4939827"/>
              <a:gd name="connsiteX145" fmla="*/ 5825953 w 12192000"/>
              <a:gd name="connsiteY145" fmla="*/ 147907 h 4939827"/>
              <a:gd name="connsiteX146" fmla="*/ 5856168 w 12192000"/>
              <a:gd name="connsiteY146" fmla="*/ 158719 h 4939827"/>
              <a:gd name="connsiteX147" fmla="*/ 5862476 w 12192000"/>
              <a:gd name="connsiteY147" fmla="*/ 172447 h 4939827"/>
              <a:gd name="connsiteX148" fmla="*/ 5882195 w 12192000"/>
              <a:gd name="connsiteY148" fmla="*/ 173195 h 4939827"/>
              <a:gd name="connsiteX149" fmla="*/ 5952585 w 12192000"/>
              <a:gd name="connsiteY149" fmla="*/ 161012 h 4939827"/>
              <a:gd name="connsiteX150" fmla="*/ 6001964 w 12192000"/>
              <a:gd name="connsiteY150" fmla="*/ 154786 h 4939827"/>
              <a:gd name="connsiteX151" fmla="*/ 6184207 w 12192000"/>
              <a:gd name="connsiteY151" fmla="*/ 132658 h 4939827"/>
              <a:gd name="connsiteX152" fmla="*/ 6415830 w 12192000"/>
              <a:gd name="connsiteY152" fmla="*/ 136006 h 4939827"/>
              <a:gd name="connsiteX153" fmla="*/ 6756965 w 12192000"/>
              <a:gd name="connsiteY153" fmla="*/ 57636 h 4939827"/>
              <a:gd name="connsiteX154" fmla="*/ 6819400 w 12192000"/>
              <a:gd name="connsiteY154" fmla="*/ 30742 h 4939827"/>
              <a:gd name="connsiteX155" fmla="*/ 6986370 w 12192000"/>
              <a:gd name="connsiteY155" fmla="*/ 12659 h 4939827"/>
              <a:gd name="connsiteX156" fmla="*/ 6989536 w 12192000"/>
              <a:gd name="connsiteY156" fmla="*/ 14528 h 4939827"/>
              <a:gd name="connsiteX157" fmla="*/ 7015933 w 12192000"/>
              <a:gd name="connsiteY157" fmla="*/ 9653 h 4939827"/>
              <a:gd name="connsiteX158" fmla="*/ 7020592 w 12192000"/>
              <a:gd name="connsiteY158" fmla="*/ 1651 h 4939827"/>
              <a:gd name="connsiteX159" fmla="*/ 7025905 w 12192000"/>
              <a:gd name="connsiteY15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672650 w 12192000"/>
              <a:gd name="connsiteY30" fmla="*/ 254821 h 4939827"/>
              <a:gd name="connsiteX31" fmla="*/ 8785543 w 12192000"/>
              <a:gd name="connsiteY31" fmla="*/ 263406 h 4939827"/>
              <a:gd name="connsiteX32" fmla="*/ 8830588 w 12192000"/>
              <a:gd name="connsiteY32" fmla="*/ 265483 h 4939827"/>
              <a:gd name="connsiteX33" fmla="*/ 8905142 w 12192000"/>
              <a:gd name="connsiteY33" fmla="*/ 264958 h 4939827"/>
              <a:gd name="connsiteX34" fmla="*/ 8968582 w 12192000"/>
              <a:gd name="connsiteY34" fmla="*/ 262728 h 4939827"/>
              <a:gd name="connsiteX35" fmla="*/ 8972994 w 12192000"/>
              <a:gd name="connsiteY35" fmla="*/ 263284 h 4939827"/>
              <a:gd name="connsiteX36" fmla="*/ 9004605 w 12192000"/>
              <a:gd name="connsiteY36" fmla="*/ 258041 h 4939827"/>
              <a:gd name="connsiteX37" fmla="*/ 9016165 w 12192000"/>
              <a:gd name="connsiteY37" fmla="*/ 261258 h 4939827"/>
              <a:gd name="connsiteX38" fmla="*/ 9043297 w 12192000"/>
              <a:gd name="connsiteY38" fmla="*/ 281547 h 4939827"/>
              <a:gd name="connsiteX39" fmla="*/ 9048315 w 12192000"/>
              <a:gd name="connsiteY39" fmla="*/ 279264 h 4939827"/>
              <a:gd name="connsiteX40" fmla="*/ 9054706 w 12192000"/>
              <a:gd name="connsiteY40" fmla="*/ 278538 h 4939827"/>
              <a:gd name="connsiteX41" fmla="*/ 9070919 w 12192000"/>
              <a:gd name="connsiteY41" fmla="*/ 281810 h 4939827"/>
              <a:gd name="connsiteX42" fmla="*/ 9076813 w 12192000"/>
              <a:gd name="connsiteY42" fmla="*/ 283909 h 4939827"/>
              <a:gd name="connsiteX43" fmla="*/ 9085871 w 12192000"/>
              <a:gd name="connsiteY43" fmla="*/ 285133 h 4939827"/>
              <a:gd name="connsiteX44" fmla="*/ 9086159 w 12192000"/>
              <a:gd name="connsiteY44" fmla="*/ 284887 h 4939827"/>
              <a:gd name="connsiteX45" fmla="*/ 9134606 w 12192000"/>
              <a:gd name="connsiteY45" fmla="*/ 288168 h 4939827"/>
              <a:gd name="connsiteX46" fmla="*/ 9195590 w 12192000"/>
              <a:gd name="connsiteY46" fmla="*/ 279568 h 4939827"/>
              <a:gd name="connsiteX47" fmla="*/ 9219336 w 12192000"/>
              <a:gd name="connsiteY47" fmla="*/ 278133 h 4939827"/>
              <a:gd name="connsiteX48" fmla="*/ 9232362 w 12192000"/>
              <a:gd name="connsiteY48" fmla="*/ 275894 h 4939827"/>
              <a:gd name="connsiteX49" fmla="*/ 9283638 w 12192000"/>
              <a:gd name="connsiteY49" fmla="*/ 299924 h 4939827"/>
              <a:gd name="connsiteX50" fmla="*/ 9371484 w 12192000"/>
              <a:gd name="connsiteY50" fmla="*/ 329634 h 4939827"/>
              <a:gd name="connsiteX51" fmla="*/ 9404829 w 12192000"/>
              <a:gd name="connsiteY51" fmla="*/ 339038 h 4939827"/>
              <a:gd name="connsiteX52" fmla="*/ 9427021 w 12192000"/>
              <a:gd name="connsiteY52" fmla="*/ 358784 h 4939827"/>
              <a:gd name="connsiteX53" fmla="*/ 9670844 w 12192000"/>
              <a:gd name="connsiteY53" fmla="*/ 405128 h 4939827"/>
              <a:gd name="connsiteX54" fmla="*/ 9816083 w 12192000"/>
              <a:gd name="connsiteY54" fmla="*/ 416573 h 4939827"/>
              <a:gd name="connsiteX55" fmla="*/ 9936741 w 12192000"/>
              <a:gd name="connsiteY55" fmla="*/ 437044 h 4939827"/>
              <a:gd name="connsiteX56" fmla="*/ 10050093 w 12192000"/>
              <a:gd name="connsiteY56" fmla="*/ 443783 h 4939827"/>
              <a:gd name="connsiteX57" fmla="*/ 10130090 w 12192000"/>
              <a:gd name="connsiteY57" fmla="*/ 459520 h 4939827"/>
              <a:gd name="connsiteX58" fmla="*/ 10173456 w 12192000"/>
              <a:gd name="connsiteY58" fmla="*/ 457749 h 4939827"/>
              <a:gd name="connsiteX59" fmla="*/ 10218232 w 12192000"/>
              <a:gd name="connsiteY59" fmla="*/ 459820 h 4939827"/>
              <a:gd name="connsiteX60" fmla="*/ 10354176 w 12192000"/>
              <a:gd name="connsiteY60" fmla="*/ 471377 h 4939827"/>
              <a:gd name="connsiteX61" fmla="*/ 10430681 w 12192000"/>
              <a:gd name="connsiteY61" fmla="*/ 481226 h 4939827"/>
              <a:gd name="connsiteX62" fmla="*/ 10478169 w 12192000"/>
              <a:gd name="connsiteY62" fmla="*/ 481774 h 4939827"/>
              <a:gd name="connsiteX63" fmla="*/ 10540907 w 12192000"/>
              <a:gd name="connsiteY63" fmla="*/ 485607 h 4939827"/>
              <a:gd name="connsiteX64" fmla="*/ 10614941 w 12192000"/>
              <a:gd name="connsiteY64" fmla="*/ 487592 h 4939827"/>
              <a:gd name="connsiteX65" fmla="*/ 10674098 w 12192000"/>
              <a:gd name="connsiteY65" fmla="*/ 521656 h 4939827"/>
              <a:gd name="connsiteX66" fmla="*/ 10874834 w 12192000"/>
              <a:gd name="connsiteY66" fmla="*/ 574867 h 4939827"/>
              <a:gd name="connsiteX67" fmla="*/ 10944981 w 12192000"/>
              <a:gd name="connsiteY67" fmla="*/ 615042 h 4939827"/>
              <a:gd name="connsiteX68" fmla="*/ 11006376 w 12192000"/>
              <a:gd name="connsiteY68" fmla="*/ 645957 h 4939827"/>
              <a:gd name="connsiteX69" fmla="*/ 11076308 w 12192000"/>
              <a:gd name="connsiteY69" fmla="*/ 675698 h 4939827"/>
              <a:gd name="connsiteX70" fmla="*/ 11148789 w 12192000"/>
              <a:gd name="connsiteY70" fmla="*/ 685041 h 4939827"/>
              <a:gd name="connsiteX71" fmla="*/ 11249129 w 12192000"/>
              <a:gd name="connsiteY71" fmla="*/ 684218 h 4939827"/>
              <a:gd name="connsiteX72" fmla="*/ 11299915 w 12192000"/>
              <a:gd name="connsiteY72" fmla="*/ 692177 h 4939827"/>
              <a:gd name="connsiteX73" fmla="*/ 11386973 w 12192000"/>
              <a:gd name="connsiteY73" fmla="*/ 708209 h 4939827"/>
              <a:gd name="connsiteX74" fmla="*/ 11500105 w 12192000"/>
              <a:gd name="connsiteY74" fmla="*/ 735014 h 4939827"/>
              <a:gd name="connsiteX75" fmla="*/ 11621735 w 12192000"/>
              <a:gd name="connsiteY75" fmla="*/ 789584 h 4939827"/>
              <a:gd name="connsiteX76" fmla="*/ 11691200 w 12192000"/>
              <a:gd name="connsiteY76" fmla="*/ 867902 h 4939827"/>
              <a:gd name="connsiteX77" fmla="*/ 11819427 w 12192000"/>
              <a:gd name="connsiteY77" fmla="*/ 911634 h 4939827"/>
              <a:gd name="connsiteX78" fmla="*/ 11969720 w 12192000"/>
              <a:gd name="connsiteY78" fmla="*/ 964737 h 4939827"/>
              <a:gd name="connsiteX79" fmla="*/ 12055766 w 12192000"/>
              <a:gd name="connsiteY79" fmla="*/ 991268 h 4939827"/>
              <a:gd name="connsiteX80" fmla="*/ 12171539 w 12192000"/>
              <a:gd name="connsiteY80" fmla="*/ 995427 h 4939827"/>
              <a:gd name="connsiteX81" fmla="*/ 12187831 w 12192000"/>
              <a:gd name="connsiteY81" fmla="*/ 996580 h 4939827"/>
              <a:gd name="connsiteX82" fmla="*/ 12192000 w 12192000"/>
              <a:gd name="connsiteY82" fmla="*/ 996726 h 4939827"/>
              <a:gd name="connsiteX83" fmla="*/ 12192000 w 12192000"/>
              <a:gd name="connsiteY83" fmla="*/ 4939827 h 4939827"/>
              <a:gd name="connsiteX84" fmla="*/ 0 w 12192000"/>
              <a:gd name="connsiteY84" fmla="*/ 4939827 h 4939827"/>
              <a:gd name="connsiteX85" fmla="*/ 0 w 12192000"/>
              <a:gd name="connsiteY85" fmla="*/ 512043 h 4939827"/>
              <a:gd name="connsiteX86" fmla="*/ 7381 w 12192000"/>
              <a:gd name="connsiteY86" fmla="*/ 512580 h 4939827"/>
              <a:gd name="connsiteX87" fmla="*/ 100029 w 12192000"/>
              <a:gd name="connsiteY87" fmla="*/ 504758 h 4939827"/>
              <a:gd name="connsiteX88" fmla="*/ 155244 w 12192000"/>
              <a:gd name="connsiteY88" fmla="*/ 525130 h 4939827"/>
              <a:gd name="connsiteX89" fmla="*/ 254366 w 12192000"/>
              <a:gd name="connsiteY89" fmla="*/ 534449 h 4939827"/>
              <a:gd name="connsiteX90" fmla="*/ 447292 w 12192000"/>
              <a:gd name="connsiteY90" fmla="*/ 542725 h 4939827"/>
              <a:gd name="connsiteX91" fmla="*/ 628105 w 12192000"/>
              <a:gd name="connsiteY91" fmla="*/ 547853 h 4939827"/>
              <a:gd name="connsiteX92" fmla="*/ 783146 w 12192000"/>
              <a:gd name="connsiteY92" fmla="*/ 591799 h 4939827"/>
              <a:gd name="connsiteX93" fmla="*/ 1043676 w 12192000"/>
              <a:gd name="connsiteY93" fmla="*/ 591887 h 4939827"/>
              <a:gd name="connsiteX94" fmla="*/ 1281816 w 12192000"/>
              <a:gd name="connsiteY94" fmla="*/ 520946 h 4939827"/>
              <a:gd name="connsiteX95" fmla="*/ 1486347 w 12192000"/>
              <a:gd name="connsiteY95" fmla="*/ 487310 h 4939827"/>
              <a:gd name="connsiteX96" fmla="*/ 1568079 w 12192000"/>
              <a:gd name="connsiteY96" fmla="*/ 462531 h 4939827"/>
              <a:gd name="connsiteX97" fmla="*/ 1622516 w 12192000"/>
              <a:gd name="connsiteY97" fmla="*/ 466058 h 4939827"/>
              <a:gd name="connsiteX98" fmla="*/ 1655457 w 12192000"/>
              <a:gd name="connsiteY98" fmla="*/ 465359 h 4939827"/>
              <a:gd name="connsiteX99" fmla="*/ 1717454 w 12192000"/>
              <a:gd name="connsiteY99" fmla="*/ 417203 h 4939827"/>
              <a:gd name="connsiteX100" fmla="*/ 1913794 w 12192000"/>
              <a:gd name="connsiteY100" fmla="*/ 365255 h 4939827"/>
              <a:gd name="connsiteX101" fmla="*/ 2129762 w 12192000"/>
              <a:gd name="connsiteY101" fmla="*/ 367832 h 4939827"/>
              <a:gd name="connsiteX102" fmla="*/ 2376970 w 12192000"/>
              <a:gd name="connsiteY102" fmla="*/ 350129 h 4939827"/>
              <a:gd name="connsiteX103" fmla="*/ 2480155 w 12192000"/>
              <a:gd name="connsiteY103" fmla="*/ 359227 h 4939827"/>
              <a:gd name="connsiteX104" fmla="*/ 2586782 w 12192000"/>
              <a:gd name="connsiteY104" fmla="*/ 339352 h 4939827"/>
              <a:gd name="connsiteX105" fmla="*/ 2679617 w 12192000"/>
              <a:gd name="connsiteY105" fmla="*/ 305383 h 4939827"/>
              <a:gd name="connsiteX106" fmla="*/ 2788947 w 12192000"/>
              <a:gd name="connsiteY106" fmla="*/ 250375 h 4939827"/>
              <a:gd name="connsiteX107" fmla="*/ 2965530 w 12192000"/>
              <a:gd name="connsiteY107" fmla="*/ 245958 h 4939827"/>
              <a:gd name="connsiteX108" fmla="*/ 3103677 w 12192000"/>
              <a:gd name="connsiteY108" fmla="*/ 209527 h 4939827"/>
              <a:gd name="connsiteX109" fmla="*/ 3126759 w 12192000"/>
              <a:gd name="connsiteY109" fmla="*/ 211226 h 4939827"/>
              <a:gd name="connsiteX110" fmla="*/ 3164020 w 12192000"/>
              <a:gd name="connsiteY110" fmla="*/ 212779 h 4939827"/>
              <a:gd name="connsiteX111" fmla="*/ 3285019 w 12192000"/>
              <a:gd name="connsiteY111" fmla="*/ 220535 h 4939827"/>
              <a:gd name="connsiteX112" fmla="*/ 3365154 w 12192000"/>
              <a:gd name="connsiteY112" fmla="*/ 226416 h 4939827"/>
              <a:gd name="connsiteX113" fmla="*/ 3367507 w 12192000"/>
              <a:gd name="connsiteY113" fmla="*/ 225416 h 4939827"/>
              <a:gd name="connsiteX114" fmla="*/ 3387567 w 12192000"/>
              <a:gd name="connsiteY114" fmla="*/ 227103 h 4939827"/>
              <a:gd name="connsiteX115" fmla="*/ 3498001 w 12192000"/>
              <a:gd name="connsiteY115" fmla="*/ 231941 h 4939827"/>
              <a:gd name="connsiteX116" fmla="*/ 3561557 w 12192000"/>
              <a:gd name="connsiteY116" fmla="*/ 228095 h 4939827"/>
              <a:gd name="connsiteX117" fmla="*/ 3611920 w 12192000"/>
              <a:gd name="connsiteY117" fmla="*/ 218094 h 4939827"/>
              <a:gd name="connsiteX118" fmla="*/ 3620528 w 12192000"/>
              <a:gd name="connsiteY118" fmla="*/ 218788 h 4939827"/>
              <a:gd name="connsiteX119" fmla="*/ 3620766 w 12192000"/>
              <a:gd name="connsiteY119" fmla="*/ 218511 h 4939827"/>
              <a:gd name="connsiteX120" fmla="*/ 3629977 w 12192000"/>
              <a:gd name="connsiteY120" fmla="*/ 218664 h 4939827"/>
              <a:gd name="connsiteX121" fmla="*/ 3636217 w 12192000"/>
              <a:gd name="connsiteY121" fmla="*/ 220048 h 4939827"/>
              <a:gd name="connsiteX122" fmla="*/ 3709484 w 12192000"/>
              <a:gd name="connsiteY122" fmla="*/ 186927 h 4939827"/>
              <a:gd name="connsiteX123" fmla="*/ 3761342 w 12192000"/>
              <a:gd name="connsiteY123" fmla="*/ 177474 h 4939827"/>
              <a:gd name="connsiteX124" fmla="*/ 3799748 w 12192000"/>
              <a:gd name="connsiteY124" fmla="*/ 167154 h 4939827"/>
              <a:gd name="connsiteX125" fmla="*/ 3922756 w 12192000"/>
              <a:gd name="connsiteY125" fmla="*/ 194044 h 4939827"/>
              <a:gd name="connsiteX126" fmla="*/ 4028476 w 12192000"/>
              <a:gd name="connsiteY126" fmla="*/ 223679 h 4939827"/>
              <a:gd name="connsiteX127" fmla="*/ 4191582 w 12192000"/>
              <a:gd name="connsiteY127" fmla="*/ 238952 h 4939827"/>
              <a:gd name="connsiteX128" fmla="*/ 4251024 w 12192000"/>
              <a:gd name="connsiteY128" fmla="*/ 240874 h 4939827"/>
              <a:gd name="connsiteX129" fmla="*/ 4355275 w 12192000"/>
              <a:gd name="connsiteY129" fmla="*/ 260205 h 4939827"/>
              <a:gd name="connsiteX130" fmla="*/ 4423807 w 12192000"/>
              <a:gd name="connsiteY130" fmla="*/ 270366 h 4939827"/>
              <a:gd name="connsiteX131" fmla="*/ 4558432 w 12192000"/>
              <a:gd name="connsiteY131" fmla="*/ 269194 h 4939827"/>
              <a:gd name="connsiteX132" fmla="*/ 4635061 w 12192000"/>
              <a:gd name="connsiteY132" fmla="*/ 280682 h 4939827"/>
              <a:gd name="connsiteX133" fmla="*/ 4807427 w 12192000"/>
              <a:gd name="connsiteY133" fmla="*/ 276835 h 4939827"/>
              <a:gd name="connsiteX134" fmla="*/ 5028933 w 12192000"/>
              <a:gd name="connsiteY134" fmla="*/ 183887 h 4939827"/>
              <a:gd name="connsiteX135" fmla="*/ 5093642 w 12192000"/>
              <a:gd name="connsiteY135" fmla="*/ 177214 h 4939827"/>
              <a:gd name="connsiteX136" fmla="*/ 5102642 w 12192000"/>
              <a:gd name="connsiteY136" fmla="*/ 186816 h 4939827"/>
              <a:gd name="connsiteX137" fmla="*/ 5193590 w 12192000"/>
              <a:gd name="connsiteY137" fmla="*/ 156458 h 4939827"/>
              <a:gd name="connsiteX138" fmla="*/ 5323922 w 12192000"/>
              <a:gd name="connsiteY138" fmla="*/ 146332 h 4939827"/>
              <a:gd name="connsiteX139" fmla="*/ 5421860 w 12192000"/>
              <a:gd name="connsiteY139" fmla="*/ 167298 h 4939827"/>
              <a:gd name="connsiteX140" fmla="*/ 5476948 w 12192000"/>
              <a:gd name="connsiteY140" fmla="*/ 173249 h 4939827"/>
              <a:gd name="connsiteX141" fmla="*/ 5516842 w 12192000"/>
              <a:gd name="connsiteY141" fmla="*/ 184018 h 4939827"/>
              <a:gd name="connsiteX142" fmla="*/ 5619415 w 12192000"/>
              <a:gd name="connsiteY142" fmla="*/ 176781 h 4939827"/>
              <a:gd name="connsiteX143" fmla="*/ 5789867 w 12192000"/>
              <a:gd name="connsiteY143" fmla="*/ 150304 h 4939827"/>
              <a:gd name="connsiteX144" fmla="*/ 5825953 w 12192000"/>
              <a:gd name="connsiteY144" fmla="*/ 147907 h 4939827"/>
              <a:gd name="connsiteX145" fmla="*/ 5856168 w 12192000"/>
              <a:gd name="connsiteY145" fmla="*/ 158719 h 4939827"/>
              <a:gd name="connsiteX146" fmla="*/ 5862476 w 12192000"/>
              <a:gd name="connsiteY146" fmla="*/ 172447 h 4939827"/>
              <a:gd name="connsiteX147" fmla="*/ 5882195 w 12192000"/>
              <a:gd name="connsiteY147" fmla="*/ 173195 h 4939827"/>
              <a:gd name="connsiteX148" fmla="*/ 5952585 w 12192000"/>
              <a:gd name="connsiteY148" fmla="*/ 161012 h 4939827"/>
              <a:gd name="connsiteX149" fmla="*/ 6001964 w 12192000"/>
              <a:gd name="connsiteY149" fmla="*/ 154786 h 4939827"/>
              <a:gd name="connsiteX150" fmla="*/ 6184207 w 12192000"/>
              <a:gd name="connsiteY150" fmla="*/ 132658 h 4939827"/>
              <a:gd name="connsiteX151" fmla="*/ 6415830 w 12192000"/>
              <a:gd name="connsiteY151" fmla="*/ 136006 h 4939827"/>
              <a:gd name="connsiteX152" fmla="*/ 6756965 w 12192000"/>
              <a:gd name="connsiteY152" fmla="*/ 57636 h 4939827"/>
              <a:gd name="connsiteX153" fmla="*/ 6819400 w 12192000"/>
              <a:gd name="connsiteY153" fmla="*/ 30742 h 4939827"/>
              <a:gd name="connsiteX154" fmla="*/ 6986370 w 12192000"/>
              <a:gd name="connsiteY154" fmla="*/ 12659 h 4939827"/>
              <a:gd name="connsiteX155" fmla="*/ 6989536 w 12192000"/>
              <a:gd name="connsiteY155" fmla="*/ 14528 h 4939827"/>
              <a:gd name="connsiteX156" fmla="*/ 7015933 w 12192000"/>
              <a:gd name="connsiteY156" fmla="*/ 9653 h 4939827"/>
              <a:gd name="connsiteX157" fmla="*/ 7020592 w 12192000"/>
              <a:gd name="connsiteY157" fmla="*/ 1651 h 4939827"/>
              <a:gd name="connsiteX158" fmla="*/ 7025905 w 12192000"/>
              <a:gd name="connsiteY15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622021 w 12192000"/>
              <a:gd name="connsiteY29" fmla="*/ 261028 h 4939827"/>
              <a:gd name="connsiteX30" fmla="*/ 8672650 w 12192000"/>
              <a:gd name="connsiteY30" fmla="*/ 254821 h 4939827"/>
              <a:gd name="connsiteX31" fmla="*/ 8785543 w 12192000"/>
              <a:gd name="connsiteY31" fmla="*/ 263406 h 4939827"/>
              <a:gd name="connsiteX32" fmla="*/ 8830588 w 12192000"/>
              <a:gd name="connsiteY32" fmla="*/ 265483 h 4939827"/>
              <a:gd name="connsiteX33" fmla="*/ 8905142 w 12192000"/>
              <a:gd name="connsiteY33" fmla="*/ 264958 h 4939827"/>
              <a:gd name="connsiteX34" fmla="*/ 8968582 w 12192000"/>
              <a:gd name="connsiteY34" fmla="*/ 262728 h 4939827"/>
              <a:gd name="connsiteX35" fmla="*/ 8972994 w 12192000"/>
              <a:gd name="connsiteY35" fmla="*/ 263284 h 4939827"/>
              <a:gd name="connsiteX36" fmla="*/ 9004605 w 12192000"/>
              <a:gd name="connsiteY36" fmla="*/ 258041 h 4939827"/>
              <a:gd name="connsiteX37" fmla="*/ 9016165 w 12192000"/>
              <a:gd name="connsiteY37" fmla="*/ 261258 h 4939827"/>
              <a:gd name="connsiteX38" fmla="*/ 9043297 w 12192000"/>
              <a:gd name="connsiteY38" fmla="*/ 281547 h 4939827"/>
              <a:gd name="connsiteX39" fmla="*/ 9048315 w 12192000"/>
              <a:gd name="connsiteY39" fmla="*/ 279264 h 4939827"/>
              <a:gd name="connsiteX40" fmla="*/ 9054706 w 12192000"/>
              <a:gd name="connsiteY40" fmla="*/ 278538 h 4939827"/>
              <a:gd name="connsiteX41" fmla="*/ 9070919 w 12192000"/>
              <a:gd name="connsiteY41" fmla="*/ 281810 h 4939827"/>
              <a:gd name="connsiteX42" fmla="*/ 9076813 w 12192000"/>
              <a:gd name="connsiteY42" fmla="*/ 283909 h 4939827"/>
              <a:gd name="connsiteX43" fmla="*/ 9085871 w 12192000"/>
              <a:gd name="connsiteY43" fmla="*/ 285133 h 4939827"/>
              <a:gd name="connsiteX44" fmla="*/ 9086159 w 12192000"/>
              <a:gd name="connsiteY44" fmla="*/ 284887 h 4939827"/>
              <a:gd name="connsiteX45" fmla="*/ 9134606 w 12192000"/>
              <a:gd name="connsiteY45" fmla="*/ 288168 h 4939827"/>
              <a:gd name="connsiteX46" fmla="*/ 9195590 w 12192000"/>
              <a:gd name="connsiteY46" fmla="*/ 279568 h 4939827"/>
              <a:gd name="connsiteX47" fmla="*/ 9219336 w 12192000"/>
              <a:gd name="connsiteY47" fmla="*/ 278133 h 4939827"/>
              <a:gd name="connsiteX48" fmla="*/ 9232362 w 12192000"/>
              <a:gd name="connsiteY48" fmla="*/ 275894 h 4939827"/>
              <a:gd name="connsiteX49" fmla="*/ 9283638 w 12192000"/>
              <a:gd name="connsiteY49" fmla="*/ 299924 h 4939827"/>
              <a:gd name="connsiteX50" fmla="*/ 9371484 w 12192000"/>
              <a:gd name="connsiteY50" fmla="*/ 329634 h 4939827"/>
              <a:gd name="connsiteX51" fmla="*/ 9404829 w 12192000"/>
              <a:gd name="connsiteY51" fmla="*/ 339038 h 4939827"/>
              <a:gd name="connsiteX52" fmla="*/ 9427021 w 12192000"/>
              <a:gd name="connsiteY52" fmla="*/ 358784 h 4939827"/>
              <a:gd name="connsiteX53" fmla="*/ 9670844 w 12192000"/>
              <a:gd name="connsiteY53" fmla="*/ 405128 h 4939827"/>
              <a:gd name="connsiteX54" fmla="*/ 9816083 w 12192000"/>
              <a:gd name="connsiteY54" fmla="*/ 416573 h 4939827"/>
              <a:gd name="connsiteX55" fmla="*/ 9936741 w 12192000"/>
              <a:gd name="connsiteY55" fmla="*/ 437044 h 4939827"/>
              <a:gd name="connsiteX56" fmla="*/ 10050093 w 12192000"/>
              <a:gd name="connsiteY56" fmla="*/ 443783 h 4939827"/>
              <a:gd name="connsiteX57" fmla="*/ 10130090 w 12192000"/>
              <a:gd name="connsiteY57" fmla="*/ 459520 h 4939827"/>
              <a:gd name="connsiteX58" fmla="*/ 10173456 w 12192000"/>
              <a:gd name="connsiteY58" fmla="*/ 457749 h 4939827"/>
              <a:gd name="connsiteX59" fmla="*/ 10218232 w 12192000"/>
              <a:gd name="connsiteY59" fmla="*/ 459820 h 4939827"/>
              <a:gd name="connsiteX60" fmla="*/ 10354176 w 12192000"/>
              <a:gd name="connsiteY60" fmla="*/ 471377 h 4939827"/>
              <a:gd name="connsiteX61" fmla="*/ 10430681 w 12192000"/>
              <a:gd name="connsiteY61" fmla="*/ 481226 h 4939827"/>
              <a:gd name="connsiteX62" fmla="*/ 10478169 w 12192000"/>
              <a:gd name="connsiteY62" fmla="*/ 481774 h 4939827"/>
              <a:gd name="connsiteX63" fmla="*/ 10540907 w 12192000"/>
              <a:gd name="connsiteY63" fmla="*/ 485607 h 4939827"/>
              <a:gd name="connsiteX64" fmla="*/ 10614941 w 12192000"/>
              <a:gd name="connsiteY64" fmla="*/ 487592 h 4939827"/>
              <a:gd name="connsiteX65" fmla="*/ 10674098 w 12192000"/>
              <a:gd name="connsiteY65" fmla="*/ 521656 h 4939827"/>
              <a:gd name="connsiteX66" fmla="*/ 10874834 w 12192000"/>
              <a:gd name="connsiteY66" fmla="*/ 574867 h 4939827"/>
              <a:gd name="connsiteX67" fmla="*/ 10944981 w 12192000"/>
              <a:gd name="connsiteY67" fmla="*/ 615042 h 4939827"/>
              <a:gd name="connsiteX68" fmla="*/ 11006376 w 12192000"/>
              <a:gd name="connsiteY68" fmla="*/ 645957 h 4939827"/>
              <a:gd name="connsiteX69" fmla="*/ 11076308 w 12192000"/>
              <a:gd name="connsiteY69" fmla="*/ 675698 h 4939827"/>
              <a:gd name="connsiteX70" fmla="*/ 11148789 w 12192000"/>
              <a:gd name="connsiteY70" fmla="*/ 685041 h 4939827"/>
              <a:gd name="connsiteX71" fmla="*/ 11249129 w 12192000"/>
              <a:gd name="connsiteY71" fmla="*/ 684218 h 4939827"/>
              <a:gd name="connsiteX72" fmla="*/ 11299915 w 12192000"/>
              <a:gd name="connsiteY72" fmla="*/ 692177 h 4939827"/>
              <a:gd name="connsiteX73" fmla="*/ 11386973 w 12192000"/>
              <a:gd name="connsiteY73" fmla="*/ 708209 h 4939827"/>
              <a:gd name="connsiteX74" fmla="*/ 11500105 w 12192000"/>
              <a:gd name="connsiteY74" fmla="*/ 735014 h 4939827"/>
              <a:gd name="connsiteX75" fmla="*/ 11621735 w 12192000"/>
              <a:gd name="connsiteY75" fmla="*/ 789584 h 4939827"/>
              <a:gd name="connsiteX76" fmla="*/ 11691200 w 12192000"/>
              <a:gd name="connsiteY76" fmla="*/ 867902 h 4939827"/>
              <a:gd name="connsiteX77" fmla="*/ 11819427 w 12192000"/>
              <a:gd name="connsiteY77" fmla="*/ 911634 h 4939827"/>
              <a:gd name="connsiteX78" fmla="*/ 11969720 w 12192000"/>
              <a:gd name="connsiteY78" fmla="*/ 964737 h 4939827"/>
              <a:gd name="connsiteX79" fmla="*/ 12055766 w 12192000"/>
              <a:gd name="connsiteY79" fmla="*/ 991268 h 4939827"/>
              <a:gd name="connsiteX80" fmla="*/ 12171539 w 12192000"/>
              <a:gd name="connsiteY80" fmla="*/ 995427 h 4939827"/>
              <a:gd name="connsiteX81" fmla="*/ 12187831 w 12192000"/>
              <a:gd name="connsiteY81" fmla="*/ 996580 h 4939827"/>
              <a:gd name="connsiteX82" fmla="*/ 12192000 w 12192000"/>
              <a:gd name="connsiteY82" fmla="*/ 996726 h 4939827"/>
              <a:gd name="connsiteX83" fmla="*/ 12192000 w 12192000"/>
              <a:gd name="connsiteY83" fmla="*/ 4939827 h 4939827"/>
              <a:gd name="connsiteX84" fmla="*/ 0 w 12192000"/>
              <a:gd name="connsiteY84" fmla="*/ 4939827 h 4939827"/>
              <a:gd name="connsiteX85" fmla="*/ 0 w 12192000"/>
              <a:gd name="connsiteY85" fmla="*/ 512043 h 4939827"/>
              <a:gd name="connsiteX86" fmla="*/ 7381 w 12192000"/>
              <a:gd name="connsiteY86" fmla="*/ 512580 h 4939827"/>
              <a:gd name="connsiteX87" fmla="*/ 100029 w 12192000"/>
              <a:gd name="connsiteY87" fmla="*/ 504758 h 4939827"/>
              <a:gd name="connsiteX88" fmla="*/ 155244 w 12192000"/>
              <a:gd name="connsiteY88" fmla="*/ 525130 h 4939827"/>
              <a:gd name="connsiteX89" fmla="*/ 254366 w 12192000"/>
              <a:gd name="connsiteY89" fmla="*/ 534449 h 4939827"/>
              <a:gd name="connsiteX90" fmla="*/ 447292 w 12192000"/>
              <a:gd name="connsiteY90" fmla="*/ 542725 h 4939827"/>
              <a:gd name="connsiteX91" fmla="*/ 628105 w 12192000"/>
              <a:gd name="connsiteY91" fmla="*/ 547853 h 4939827"/>
              <a:gd name="connsiteX92" fmla="*/ 783146 w 12192000"/>
              <a:gd name="connsiteY92" fmla="*/ 591799 h 4939827"/>
              <a:gd name="connsiteX93" fmla="*/ 1043676 w 12192000"/>
              <a:gd name="connsiteY93" fmla="*/ 591887 h 4939827"/>
              <a:gd name="connsiteX94" fmla="*/ 1281816 w 12192000"/>
              <a:gd name="connsiteY94" fmla="*/ 520946 h 4939827"/>
              <a:gd name="connsiteX95" fmla="*/ 1486347 w 12192000"/>
              <a:gd name="connsiteY95" fmla="*/ 487310 h 4939827"/>
              <a:gd name="connsiteX96" fmla="*/ 1568079 w 12192000"/>
              <a:gd name="connsiteY96" fmla="*/ 462531 h 4939827"/>
              <a:gd name="connsiteX97" fmla="*/ 1622516 w 12192000"/>
              <a:gd name="connsiteY97" fmla="*/ 466058 h 4939827"/>
              <a:gd name="connsiteX98" fmla="*/ 1655457 w 12192000"/>
              <a:gd name="connsiteY98" fmla="*/ 465359 h 4939827"/>
              <a:gd name="connsiteX99" fmla="*/ 1717454 w 12192000"/>
              <a:gd name="connsiteY99" fmla="*/ 417203 h 4939827"/>
              <a:gd name="connsiteX100" fmla="*/ 1913794 w 12192000"/>
              <a:gd name="connsiteY100" fmla="*/ 365255 h 4939827"/>
              <a:gd name="connsiteX101" fmla="*/ 2129762 w 12192000"/>
              <a:gd name="connsiteY101" fmla="*/ 367832 h 4939827"/>
              <a:gd name="connsiteX102" fmla="*/ 2376970 w 12192000"/>
              <a:gd name="connsiteY102" fmla="*/ 350129 h 4939827"/>
              <a:gd name="connsiteX103" fmla="*/ 2480155 w 12192000"/>
              <a:gd name="connsiteY103" fmla="*/ 359227 h 4939827"/>
              <a:gd name="connsiteX104" fmla="*/ 2586782 w 12192000"/>
              <a:gd name="connsiteY104" fmla="*/ 339352 h 4939827"/>
              <a:gd name="connsiteX105" fmla="*/ 2679617 w 12192000"/>
              <a:gd name="connsiteY105" fmla="*/ 305383 h 4939827"/>
              <a:gd name="connsiteX106" fmla="*/ 2788947 w 12192000"/>
              <a:gd name="connsiteY106" fmla="*/ 250375 h 4939827"/>
              <a:gd name="connsiteX107" fmla="*/ 2965530 w 12192000"/>
              <a:gd name="connsiteY107" fmla="*/ 245958 h 4939827"/>
              <a:gd name="connsiteX108" fmla="*/ 3103677 w 12192000"/>
              <a:gd name="connsiteY108" fmla="*/ 209527 h 4939827"/>
              <a:gd name="connsiteX109" fmla="*/ 3126759 w 12192000"/>
              <a:gd name="connsiteY109" fmla="*/ 211226 h 4939827"/>
              <a:gd name="connsiteX110" fmla="*/ 3164020 w 12192000"/>
              <a:gd name="connsiteY110" fmla="*/ 212779 h 4939827"/>
              <a:gd name="connsiteX111" fmla="*/ 3285019 w 12192000"/>
              <a:gd name="connsiteY111" fmla="*/ 220535 h 4939827"/>
              <a:gd name="connsiteX112" fmla="*/ 3365154 w 12192000"/>
              <a:gd name="connsiteY112" fmla="*/ 226416 h 4939827"/>
              <a:gd name="connsiteX113" fmla="*/ 3367507 w 12192000"/>
              <a:gd name="connsiteY113" fmla="*/ 225416 h 4939827"/>
              <a:gd name="connsiteX114" fmla="*/ 3387567 w 12192000"/>
              <a:gd name="connsiteY114" fmla="*/ 227103 h 4939827"/>
              <a:gd name="connsiteX115" fmla="*/ 3498001 w 12192000"/>
              <a:gd name="connsiteY115" fmla="*/ 231941 h 4939827"/>
              <a:gd name="connsiteX116" fmla="*/ 3561557 w 12192000"/>
              <a:gd name="connsiteY116" fmla="*/ 228095 h 4939827"/>
              <a:gd name="connsiteX117" fmla="*/ 3611920 w 12192000"/>
              <a:gd name="connsiteY117" fmla="*/ 218094 h 4939827"/>
              <a:gd name="connsiteX118" fmla="*/ 3620528 w 12192000"/>
              <a:gd name="connsiteY118" fmla="*/ 218788 h 4939827"/>
              <a:gd name="connsiteX119" fmla="*/ 3620766 w 12192000"/>
              <a:gd name="connsiteY119" fmla="*/ 218511 h 4939827"/>
              <a:gd name="connsiteX120" fmla="*/ 3629977 w 12192000"/>
              <a:gd name="connsiteY120" fmla="*/ 218664 h 4939827"/>
              <a:gd name="connsiteX121" fmla="*/ 3636217 w 12192000"/>
              <a:gd name="connsiteY121" fmla="*/ 220048 h 4939827"/>
              <a:gd name="connsiteX122" fmla="*/ 3709484 w 12192000"/>
              <a:gd name="connsiteY122" fmla="*/ 186927 h 4939827"/>
              <a:gd name="connsiteX123" fmla="*/ 3761342 w 12192000"/>
              <a:gd name="connsiteY123" fmla="*/ 177474 h 4939827"/>
              <a:gd name="connsiteX124" fmla="*/ 3799748 w 12192000"/>
              <a:gd name="connsiteY124" fmla="*/ 167154 h 4939827"/>
              <a:gd name="connsiteX125" fmla="*/ 3922756 w 12192000"/>
              <a:gd name="connsiteY125" fmla="*/ 194044 h 4939827"/>
              <a:gd name="connsiteX126" fmla="*/ 4028476 w 12192000"/>
              <a:gd name="connsiteY126" fmla="*/ 223679 h 4939827"/>
              <a:gd name="connsiteX127" fmla="*/ 4191582 w 12192000"/>
              <a:gd name="connsiteY127" fmla="*/ 238952 h 4939827"/>
              <a:gd name="connsiteX128" fmla="*/ 4251024 w 12192000"/>
              <a:gd name="connsiteY128" fmla="*/ 240874 h 4939827"/>
              <a:gd name="connsiteX129" fmla="*/ 4355275 w 12192000"/>
              <a:gd name="connsiteY129" fmla="*/ 260205 h 4939827"/>
              <a:gd name="connsiteX130" fmla="*/ 4423807 w 12192000"/>
              <a:gd name="connsiteY130" fmla="*/ 270366 h 4939827"/>
              <a:gd name="connsiteX131" fmla="*/ 4558432 w 12192000"/>
              <a:gd name="connsiteY131" fmla="*/ 269194 h 4939827"/>
              <a:gd name="connsiteX132" fmla="*/ 4635061 w 12192000"/>
              <a:gd name="connsiteY132" fmla="*/ 280682 h 4939827"/>
              <a:gd name="connsiteX133" fmla="*/ 4807427 w 12192000"/>
              <a:gd name="connsiteY133" fmla="*/ 276835 h 4939827"/>
              <a:gd name="connsiteX134" fmla="*/ 5028933 w 12192000"/>
              <a:gd name="connsiteY134" fmla="*/ 183887 h 4939827"/>
              <a:gd name="connsiteX135" fmla="*/ 5093642 w 12192000"/>
              <a:gd name="connsiteY135" fmla="*/ 177214 h 4939827"/>
              <a:gd name="connsiteX136" fmla="*/ 5102642 w 12192000"/>
              <a:gd name="connsiteY136" fmla="*/ 186816 h 4939827"/>
              <a:gd name="connsiteX137" fmla="*/ 5193590 w 12192000"/>
              <a:gd name="connsiteY137" fmla="*/ 156458 h 4939827"/>
              <a:gd name="connsiteX138" fmla="*/ 5323922 w 12192000"/>
              <a:gd name="connsiteY138" fmla="*/ 146332 h 4939827"/>
              <a:gd name="connsiteX139" fmla="*/ 5421860 w 12192000"/>
              <a:gd name="connsiteY139" fmla="*/ 167298 h 4939827"/>
              <a:gd name="connsiteX140" fmla="*/ 5476948 w 12192000"/>
              <a:gd name="connsiteY140" fmla="*/ 173249 h 4939827"/>
              <a:gd name="connsiteX141" fmla="*/ 5516842 w 12192000"/>
              <a:gd name="connsiteY141" fmla="*/ 184018 h 4939827"/>
              <a:gd name="connsiteX142" fmla="*/ 5619415 w 12192000"/>
              <a:gd name="connsiteY142" fmla="*/ 176781 h 4939827"/>
              <a:gd name="connsiteX143" fmla="*/ 5789867 w 12192000"/>
              <a:gd name="connsiteY143" fmla="*/ 150304 h 4939827"/>
              <a:gd name="connsiteX144" fmla="*/ 5825953 w 12192000"/>
              <a:gd name="connsiteY144" fmla="*/ 147907 h 4939827"/>
              <a:gd name="connsiteX145" fmla="*/ 5856168 w 12192000"/>
              <a:gd name="connsiteY145" fmla="*/ 158719 h 4939827"/>
              <a:gd name="connsiteX146" fmla="*/ 5862476 w 12192000"/>
              <a:gd name="connsiteY146" fmla="*/ 172447 h 4939827"/>
              <a:gd name="connsiteX147" fmla="*/ 5882195 w 12192000"/>
              <a:gd name="connsiteY147" fmla="*/ 173195 h 4939827"/>
              <a:gd name="connsiteX148" fmla="*/ 5952585 w 12192000"/>
              <a:gd name="connsiteY148" fmla="*/ 161012 h 4939827"/>
              <a:gd name="connsiteX149" fmla="*/ 6001964 w 12192000"/>
              <a:gd name="connsiteY149" fmla="*/ 154786 h 4939827"/>
              <a:gd name="connsiteX150" fmla="*/ 6184207 w 12192000"/>
              <a:gd name="connsiteY150" fmla="*/ 132658 h 4939827"/>
              <a:gd name="connsiteX151" fmla="*/ 6415830 w 12192000"/>
              <a:gd name="connsiteY151" fmla="*/ 136006 h 4939827"/>
              <a:gd name="connsiteX152" fmla="*/ 6756965 w 12192000"/>
              <a:gd name="connsiteY152" fmla="*/ 57636 h 4939827"/>
              <a:gd name="connsiteX153" fmla="*/ 6819400 w 12192000"/>
              <a:gd name="connsiteY153" fmla="*/ 30742 h 4939827"/>
              <a:gd name="connsiteX154" fmla="*/ 6986370 w 12192000"/>
              <a:gd name="connsiteY154" fmla="*/ 12659 h 4939827"/>
              <a:gd name="connsiteX155" fmla="*/ 6989536 w 12192000"/>
              <a:gd name="connsiteY155" fmla="*/ 14528 h 4939827"/>
              <a:gd name="connsiteX156" fmla="*/ 7015933 w 12192000"/>
              <a:gd name="connsiteY156" fmla="*/ 9653 h 4939827"/>
              <a:gd name="connsiteX157" fmla="*/ 7020592 w 12192000"/>
              <a:gd name="connsiteY157" fmla="*/ 1651 h 4939827"/>
              <a:gd name="connsiteX158" fmla="*/ 7025905 w 12192000"/>
              <a:gd name="connsiteY15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281371 w 12192000"/>
              <a:gd name="connsiteY19" fmla="*/ 256875 h 4939827"/>
              <a:gd name="connsiteX20" fmla="*/ 8381609 w 12192000"/>
              <a:gd name="connsiteY20" fmla="*/ 240618 h 4939827"/>
              <a:gd name="connsiteX21" fmla="*/ 8406759 w 12192000"/>
              <a:gd name="connsiteY21" fmla="*/ 232517 h 4939827"/>
              <a:gd name="connsiteX22" fmla="*/ 8426506 w 12192000"/>
              <a:gd name="connsiteY22" fmla="*/ 241842 h 4939827"/>
              <a:gd name="connsiteX23" fmla="*/ 8427949 w 12192000"/>
              <a:gd name="connsiteY23" fmla="*/ 240981 h 4939827"/>
              <a:gd name="connsiteX24" fmla="*/ 8441468 w 12192000"/>
              <a:gd name="connsiteY24" fmla="*/ 241157 h 4939827"/>
              <a:gd name="connsiteX25" fmla="*/ 8565757 w 12192000"/>
              <a:gd name="connsiteY25" fmla="*/ 255317 h 4939827"/>
              <a:gd name="connsiteX26" fmla="*/ 8573171 w 12192000"/>
              <a:gd name="connsiteY26" fmla="*/ 258426 h 4939827"/>
              <a:gd name="connsiteX27" fmla="*/ 8573548 w 12192000"/>
              <a:gd name="connsiteY27" fmla="*/ 258241 h 4939827"/>
              <a:gd name="connsiteX28" fmla="*/ 8622021 w 12192000"/>
              <a:gd name="connsiteY28" fmla="*/ 261028 h 4939827"/>
              <a:gd name="connsiteX29" fmla="*/ 8672650 w 12192000"/>
              <a:gd name="connsiteY29" fmla="*/ 254821 h 4939827"/>
              <a:gd name="connsiteX30" fmla="*/ 8785543 w 12192000"/>
              <a:gd name="connsiteY30" fmla="*/ 263406 h 4939827"/>
              <a:gd name="connsiteX31" fmla="*/ 8830588 w 12192000"/>
              <a:gd name="connsiteY31" fmla="*/ 265483 h 4939827"/>
              <a:gd name="connsiteX32" fmla="*/ 8905142 w 12192000"/>
              <a:gd name="connsiteY32" fmla="*/ 264958 h 4939827"/>
              <a:gd name="connsiteX33" fmla="*/ 8968582 w 12192000"/>
              <a:gd name="connsiteY33" fmla="*/ 262728 h 4939827"/>
              <a:gd name="connsiteX34" fmla="*/ 8972994 w 12192000"/>
              <a:gd name="connsiteY34" fmla="*/ 263284 h 4939827"/>
              <a:gd name="connsiteX35" fmla="*/ 9004605 w 12192000"/>
              <a:gd name="connsiteY35" fmla="*/ 258041 h 4939827"/>
              <a:gd name="connsiteX36" fmla="*/ 9016165 w 12192000"/>
              <a:gd name="connsiteY36" fmla="*/ 261258 h 4939827"/>
              <a:gd name="connsiteX37" fmla="*/ 9043297 w 12192000"/>
              <a:gd name="connsiteY37" fmla="*/ 281547 h 4939827"/>
              <a:gd name="connsiteX38" fmla="*/ 9048315 w 12192000"/>
              <a:gd name="connsiteY38" fmla="*/ 279264 h 4939827"/>
              <a:gd name="connsiteX39" fmla="*/ 9054706 w 12192000"/>
              <a:gd name="connsiteY39" fmla="*/ 278538 h 4939827"/>
              <a:gd name="connsiteX40" fmla="*/ 9070919 w 12192000"/>
              <a:gd name="connsiteY40" fmla="*/ 281810 h 4939827"/>
              <a:gd name="connsiteX41" fmla="*/ 9076813 w 12192000"/>
              <a:gd name="connsiteY41" fmla="*/ 283909 h 4939827"/>
              <a:gd name="connsiteX42" fmla="*/ 9085871 w 12192000"/>
              <a:gd name="connsiteY42" fmla="*/ 285133 h 4939827"/>
              <a:gd name="connsiteX43" fmla="*/ 9086159 w 12192000"/>
              <a:gd name="connsiteY43" fmla="*/ 284887 h 4939827"/>
              <a:gd name="connsiteX44" fmla="*/ 9134606 w 12192000"/>
              <a:gd name="connsiteY44" fmla="*/ 288168 h 4939827"/>
              <a:gd name="connsiteX45" fmla="*/ 9195590 w 12192000"/>
              <a:gd name="connsiteY45" fmla="*/ 279568 h 4939827"/>
              <a:gd name="connsiteX46" fmla="*/ 9219336 w 12192000"/>
              <a:gd name="connsiteY46" fmla="*/ 278133 h 4939827"/>
              <a:gd name="connsiteX47" fmla="*/ 9232362 w 12192000"/>
              <a:gd name="connsiteY47" fmla="*/ 275894 h 4939827"/>
              <a:gd name="connsiteX48" fmla="*/ 9283638 w 12192000"/>
              <a:gd name="connsiteY48" fmla="*/ 299924 h 4939827"/>
              <a:gd name="connsiteX49" fmla="*/ 9371484 w 12192000"/>
              <a:gd name="connsiteY49" fmla="*/ 329634 h 4939827"/>
              <a:gd name="connsiteX50" fmla="*/ 9404829 w 12192000"/>
              <a:gd name="connsiteY50" fmla="*/ 339038 h 4939827"/>
              <a:gd name="connsiteX51" fmla="*/ 9427021 w 12192000"/>
              <a:gd name="connsiteY51" fmla="*/ 358784 h 4939827"/>
              <a:gd name="connsiteX52" fmla="*/ 9670844 w 12192000"/>
              <a:gd name="connsiteY52" fmla="*/ 405128 h 4939827"/>
              <a:gd name="connsiteX53" fmla="*/ 9816083 w 12192000"/>
              <a:gd name="connsiteY53" fmla="*/ 416573 h 4939827"/>
              <a:gd name="connsiteX54" fmla="*/ 9936741 w 12192000"/>
              <a:gd name="connsiteY54" fmla="*/ 437044 h 4939827"/>
              <a:gd name="connsiteX55" fmla="*/ 10050093 w 12192000"/>
              <a:gd name="connsiteY55" fmla="*/ 443783 h 4939827"/>
              <a:gd name="connsiteX56" fmla="*/ 10130090 w 12192000"/>
              <a:gd name="connsiteY56" fmla="*/ 459520 h 4939827"/>
              <a:gd name="connsiteX57" fmla="*/ 10173456 w 12192000"/>
              <a:gd name="connsiteY57" fmla="*/ 457749 h 4939827"/>
              <a:gd name="connsiteX58" fmla="*/ 10218232 w 12192000"/>
              <a:gd name="connsiteY58" fmla="*/ 459820 h 4939827"/>
              <a:gd name="connsiteX59" fmla="*/ 10354176 w 12192000"/>
              <a:gd name="connsiteY59" fmla="*/ 471377 h 4939827"/>
              <a:gd name="connsiteX60" fmla="*/ 10430681 w 12192000"/>
              <a:gd name="connsiteY60" fmla="*/ 481226 h 4939827"/>
              <a:gd name="connsiteX61" fmla="*/ 10478169 w 12192000"/>
              <a:gd name="connsiteY61" fmla="*/ 481774 h 4939827"/>
              <a:gd name="connsiteX62" fmla="*/ 10540907 w 12192000"/>
              <a:gd name="connsiteY62" fmla="*/ 485607 h 4939827"/>
              <a:gd name="connsiteX63" fmla="*/ 10614941 w 12192000"/>
              <a:gd name="connsiteY63" fmla="*/ 487592 h 4939827"/>
              <a:gd name="connsiteX64" fmla="*/ 10674098 w 12192000"/>
              <a:gd name="connsiteY64" fmla="*/ 521656 h 4939827"/>
              <a:gd name="connsiteX65" fmla="*/ 10874834 w 12192000"/>
              <a:gd name="connsiteY65" fmla="*/ 574867 h 4939827"/>
              <a:gd name="connsiteX66" fmla="*/ 10944981 w 12192000"/>
              <a:gd name="connsiteY66" fmla="*/ 615042 h 4939827"/>
              <a:gd name="connsiteX67" fmla="*/ 11006376 w 12192000"/>
              <a:gd name="connsiteY67" fmla="*/ 645957 h 4939827"/>
              <a:gd name="connsiteX68" fmla="*/ 11076308 w 12192000"/>
              <a:gd name="connsiteY68" fmla="*/ 675698 h 4939827"/>
              <a:gd name="connsiteX69" fmla="*/ 11148789 w 12192000"/>
              <a:gd name="connsiteY69" fmla="*/ 685041 h 4939827"/>
              <a:gd name="connsiteX70" fmla="*/ 11249129 w 12192000"/>
              <a:gd name="connsiteY70" fmla="*/ 684218 h 4939827"/>
              <a:gd name="connsiteX71" fmla="*/ 11299915 w 12192000"/>
              <a:gd name="connsiteY71" fmla="*/ 692177 h 4939827"/>
              <a:gd name="connsiteX72" fmla="*/ 11386973 w 12192000"/>
              <a:gd name="connsiteY72" fmla="*/ 708209 h 4939827"/>
              <a:gd name="connsiteX73" fmla="*/ 11500105 w 12192000"/>
              <a:gd name="connsiteY73" fmla="*/ 735014 h 4939827"/>
              <a:gd name="connsiteX74" fmla="*/ 11621735 w 12192000"/>
              <a:gd name="connsiteY74" fmla="*/ 789584 h 4939827"/>
              <a:gd name="connsiteX75" fmla="*/ 11691200 w 12192000"/>
              <a:gd name="connsiteY75" fmla="*/ 867902 h 4939827"/>
              <a:gd name="connsiteX76" fmla="*/ 11819427 w 12192000"/>
              <a:gd name="connsiteY76" fmla="*/ 911634 h 4939827"/>
              <a:gd name="connsiteX77" fmla="*/ 11969720 w 12192000"/>
              <a:gd name="connsiteY77" fmla="*/ 964737 h 4939827"/>
              <a:gd name="connsiteX78" fmla="*/ 12055766 w 12192000"/>
              <a:gd name="connsiteY78" fmla="*/ 991268 h 4939827"/>
              <a:gd name="connsiteX79" fmla="*/ 12171539 w 12192000"/>
              <a:gd name="connsiteY79" fmla="*/ 995427 h 4939827"/>
              <a:gd name="connsiteX80" fmla="*/ 12187831 w 12192000"/>
              <a:gd name="connsiteY80" fmla="*/ 996580 h 4939827"/>
              <a:gd name="connsiteX81" fmla="*/ 12192000 w 12192000"/>
              <a:gd name="connsiteY81" fmla="*/ 996726 h 4939827"/>
              <a:gd name="connsiteX82" fmla="*/ 12192000 w 12192000"/>
              <a:gd name="connsiteY82" fmla="*/ 4939827 h 4939827"/>
              <a:gd name="connsiteX83" fmla="*/ 0 w 12192000"/>
              <a:gd name="connsiteY83" fmla="*/ 4939827 h 4939827"/>
              <a:gd name="connsiteX84" fmla="*/ 0 w 12192000"/>
              <a:gd name="connsiteY84" fmla="*/ 512043 h 4939827"/>
              <a:gd name="connsiteX85" fmla="*/ 7381 w 12192000"/>
              <a:gd name="connsiteY85" fmla="*/ 512580 h 4939827"/>
              <a:gd name="connsiteX86" fmla="*/ 100029 w 12192000"/>
              <a:gd name="connsiteY86" fmla="*/ 504758 h 4939827"/>
              <a:gd name="connsiteX87" fmla="*/ 155244 w 12192000"/>
              <a:gd name="connsiteY87" fmla="*/ 525130 h 4939827"/>
              <a:gd name="connsiteX88" fmla="*/ 254366 w 12192000"/>
              <a:gd name="connsiteY88" fmla="*/ 534449 h 4939827"/>
              <a:gd name="connsiteX89" fmla="*/ 447292 w 12192000"/>
              <a:gd name="connsiteY89" fmla="*/ 542725 h 4939827"/>
              <a:gd name="connsiteX90" fmla="*/ 628105 w 12192000"/>
              <a:gd name="connsiteY90" fmla="*/ 547853 h 4939827"/>
              <a:gd name="connsiteX91" fmla="*/ 783146 w 12192000"/>
              <a:gd name="connsiteY91" fmla="*/ 591799 h 4939827"/>
              <a:gd name="connsiteX92" fmla="*/ 1043676 w 12192000"/>
              <a:gd name="connsiteY92" fmla="*/ 591887 h 4939827"/>
              <a:gd name="connsiteX93" fmla="*/ 1281816 w 12192000"/>
              <a:gd name="connsiteY93" fmla="*/ 520946 h 4939827"/>
              <a:gd name="connsiteX94" fmla="*/ 1486347 w 12192000"/>
              <a:gd name="connsiteY94" fmla="*/ 487310 h 4939827"/>
              <a:gd name="connsiteX95" fmla="*/ 1568079 w 12192000"/>
              <a:gd name="connsiteY95" fmla="*/ 462531 h 4939827"/>
              <a:gd name="connsiteX96" fmla="*/ 1622516 w 12192000"/>
              <a:gd name="connsiteY96" fmla="*/ 466058 h 4939827"/>
              <a:gd name="connsiteX97" fmla="*/ 1655457 w 12192000"/>
              <a:gd name="connsiteY97" fmla="*/ 465359 h 4939827"/>
              <a:gd name="connsiteX98" fmla="*/ 1717454 w 12192000"/>
              <a:gd name="connsiteY98" fmla="*/ 417203 h 4939827"/>
              <a:gd name="connsiteX99" fmla="*/ 1913794 w 12192000"/>
              <a:gd name="connsiteY99" fmla="*/ 365255 h 4939827"/>
              <a:gd name="connsiteX100" fmla="*/ 2129762 w 12192000"/>
              <a:gd name="connsiteY100" fmla="*/ 367832 h 4939827"/>
              <a:gd name="connsiteX101" fmla="*/ 2376970 w 12192000"/>
              <a:gd name="connsiteY101" fmla="*/ 350129 h 4939827"/>
              <a:gd name="connsiteX102" fmla="*/ 2480155 w 12192000"/>
              <a:gd name="connsiteY102" fmla="*/ 359227 h 4939827"/>
              <a:gd name="connsiteX103" fmla="*/ 2586782 w 12192000"/>
              <a:gd name="connsiteY103" fmla="*/ 339352 h 4939827"/>
              <a:gd name="connsiteX104" fmla="*/ 2679617 w 12192000"/>
              <a:gd name="connsiteY104" fmla="*/ 305383 h 4939827"/>
              <a:gd name="connsiteX105" fmla="*/ 2788947 w 12192000"/>
              <a:gd name="connsiteY105" fmla="*/ 250375 h 4939827"/>
              <a:gd name="connsiteX106" fmla="*/ 2965530 w 12192000"/>
              <a:gd name="connsiteY106" fmla="*/ 245958 h 4939827"/>
              <a:gd name="connsiteX107" fmla="*/ 3103677 w 12192000"/>
              <a:gd name="connsiteY107" fmla="*/ 209527 h 4939827"/>
              <a:gd name="connsiteX108" fmla="*/ 3126759 w 12192000"/>
              <a:gd name="connsiteY108" fmla="*/ 211226 h 4939827"/>
              <a:gd name="connsiteX109" fmla="*/ 3164020 w 12192000"/>
              <a:gd name="connsiteY109" fmla="*/ 212779 h 4939827"/>
              <a:gd name="connsiteX110" fmla="*/ 3285019 w 12192000"/>
              <a:gd name="connsiteY110" fmla="*/ 220535 h 4939827"/>
              <a:gd name="connsiteX111" fmla="*/ 3365154 w 12192000"/>
              <a:gd name="connsiteY111" fmla="*/ 226416 h 4939827"/>
              <a:gd name="connsiteX112" fmla="*/ 3367507 w 12192000"/>
              <a:gd name="connsiteY112" fmla="*/ 225416 h 4939827"/>
              <a:gd name="connsiteX113" fmla="*/ 3387567 w 12192000"/>
              <a:gd name="connsiteY113" fmla="*/ 227103 h 4939827"/>
              <a:gd name="connsiteX114" fmla="*/ 3498001 w 12192000"/>
              <a:gd name="connsiteY114" fmla="*/ 231941 h 4939827"/>
              <a:gd name="connsiteX115" fmla="*/ 3561557 w 12192000"/>
              <a:gd name="connsiteY115" fmla="*/ 228095 h 4939827"/>
              <a:gd name="connsiteX116" fmla="*/ 3611920 w 12192000"/>
              <a:gd name="connsiteY116" fmla="*/ 218094 h 4939827"/>
              <a:gd name="connsiteX117" fmla="*/ 3620528 w 12192000"/>
              <a:gd name="connsiteY117" fmla="*/ 218788 h 4939827"/>
              <a:gd name="connsiteX118" fmla="*/ 3620766 w 12192000"/>
              <a:gd name="connsiteY118" fmla="*/ 218511 h 4939827"/>
              <a:gd name="connsiteX119" fmla="*/ 3629977 w 12192000"/>
              <a:gd name="connsiteY119" fmla="*/ 218664 h 4939827"/>
              <a:gd name="connsiteX120" fmla="*/ 3636217 w 12192000"/>
              <a:gd name="connsiteY120" fmla="*/ 220048 h 4939827"/>
              <a:gd name="connsiteX121" fmla="*/ 3709484 w 12192000"/>
              <a:gd name="connsiteY121" fmla="*/ 186927 h 4939827"/>
              <a:gd name="connsiteX122" fmla="*/ 3761342 w 12192000"/>
              <a:gd name="connsiteY122" fmla="*/ 177474 h 4939827"/>
              <a:gd name="connsiteX123" fmla="*/ 3799748 w 12192000"/>
              <a:gd name="connsiteY123" fmla="*/ 167154 h 4939827"/>
              <a:gd name="connsiteX124" fmla="*/ 3922756 w 12192000"/>
              <a:gd name="connsiteY124" fmla="*/ 194044 h 4939827"/>
              <a:gd name="connsiteX125" fmla="*/ 4028476 w 12192000"/>
              <a:gd name="connsiteY125" fmla="*/ 223679 h 4939827"/>
              <a:gd name="connsiteX126" fmla="*/ 4191582 w 12192000"/>
              <a:gd name="connsiteY126" fmla="*/ 238952 h 4939827"/>
              <a:gd name="connsiteX127" fmla="*/ 4251024 w 12192000"/>
              <a:gd name="connsiteY127" fmla="*/ 240874 h 4939827"/>
              <a:gd name="connsiteX128" fmla="*/ 4355275 w 12192000"/>
              <a:gd name="connsiteY128" fmla="*/ 260205 h 4939827"/>
              <a:gd name="connsiteX129" fmla="*/ 4423807 w 12192000"/>
              <a:gd name="connsiteY129" fmla="*/ 270366 h 4939827"/>
              <a:gd name="connsiteX130" fmla="*/ 4558432 w 12192000"/>
              <a:gd name="connsiteY130" fmla="*/ 269194 h 4939827"/>
              <a:gd name="connsiteX131" fmla="*/ 4635061 w 12192000"/>
              <a:gd name="connsiteY131" fmla="*/ 280682 h 4939827"/>
              <a:gd name="connsiteX132" fmla="*/ 4807427 w 12192000"/>
              <a:gd name="connsiteY132" fmla="*/ 276835 h 4939827"/>
              <a:gd name="connsiteX133" fmla="*/ 5028933 w 12192000"/>
              <a:gd name="connsiteY133" fmla="*/ 183887 h 4939827"/>
              <a:gd name="connsiteX134" fmla="*/ 5093642 w 12192000"/>
              <a:gd name="connsiteY134" fmla="*/ 177214 h 4939827"/>
              <a:gd name="connsiteX135" fmla="*/ 5102642 w 12192000"/>
              <a:gd name="connsiteY135" fmla="*/ 186816 h 4939827"/>
              <a:gd name="connsiteX136" fmla="*/ 5193590 w 12192000"/>
              <a:gd name="connsiteY136" fmla="*/ 156458 h 4939827"/>
              <a:gd name="connsiteX137" fmla="*/ 5323922 w 12192000"/>
              <a:gd name="connsiteY137" fmla="*/ 146332 h 4939827"/>
              <a:gd name="connsiteX138" fmla="*/ 5421860 w 12192000"/>
              <a:gd name="connsiteY138" fmla="*/ 167298 h 4939827"/>
              <a:gd name="connsiteX139" fmla="*/ 5476948 w 12192000"/>
              <a:gd name="connsiteY139" fmla="*/ 173249 h 4939827"/>
              <a:gd name="connsiteX140" fmla="*/ 5516842 w 12192000"/>
              <a:gd name="connsiteY140" fmla="*/ 184018 h 4939827"/>
              <a:gd name="connsiteX141" fmla="*/ 5619415 w 12192000"/>
              <a:gd name="connsiteY141" fmla="*/ 176781 h 4939827"/>
              <a:gd name="connsiteX142" fmla="*/ 5789867 w 12192000"/>
              <a:gd name="connsiteY142" fmla="*/ 150304 h 4939827"/>
              <a:gd name="connsiteX143" fmla="*/ 5825953 w 12192000"/>
              <a:gd name="connsiteY143" fmla="*/ 147907 h 4939827"/>
              <a:gd name="connsiteX144" fmla="*/ 5856168 w 12192000"/>
              <a:gd name="connsiteY144" fmla="*/ 158719 h 4939827"/>
              <a:gd name="connsiteX145" fmla="*/ 5862476 w 12192000"/>
              <a:gd name="connsiteY145" fmla="*/ 172447 h 4939827"/>
              <a:gd name="connsiteX146" fmla="*/ 5882195 w 12192000"/>
              <a:gd name="connsiteY146" fmla="*/ 173195 h 4939827"/>
              <a:gd name="connsiteX147" fmla="*/ 5952585 w 12192000"/>
              <a:gd name="connsiteY147" fmla="*/ 161012 h 4939827"/>
              <a:gd name="connsiteX148" fmla="*/ 6001964 w 12192000"/>
              <a:gd name="connsiteY148" fmla="*/ 154786 h 4939827"/>
              <a:gd name="connsiteX149" fmla="*/ 6184207 w 12192000"/>
              <a:gd name="connsiteY149" fmla="*/ 132658 h 4939827"/>
              <a:gd name="connsiteX150" fmla="*/ 6415830 w 12192000"/>
              <a:gd name="connsiteY150" fmla="*/ 136006 h 4939827"/>
              <a:gd name="connsiteX151" fmla="*/ 6756965 w 12192000"/>
              <a:gd name="connsiteY151" fmla="*/ 57636 h 4939827"/>
              <a:gd name="connsiteX152" fmla="*/ 6819400 w 12192000"/>
              <a:gd name="connsiteY152" fmla="*/ 30742 h 4939827"/>
              <a:gd name="connsiteX153" fmla="*/ 6986370 w 12192000"/>
              <a:gd name="connsiteY153" fmla="*/ 12659 h 4939827"/>
              <a:gd name="connsiteX154" fmla="*/ 6989536 w 12192000"/>
              <a:gd name="connsiteY154" fmla="*/ 14528 h 4939827"/>
              <a:gd name="connsiteX155" fmla="*/ 7015933 w 12192000"/>
              <a:gd name="connsiteY155" fmla="*/ 9653 h 4939827"/>
              <a:gd name="connsiteX156" fmla="*/ 7020592 w 12192000"/>
              <a:gd name="connsiteY156" fmla="*/ 1651 h 4939827"/>
              <a:gd name="connsiteX157" fmla="*/ 7025905 w 12192000"/>
              <a:gd name="connsiteY15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58681 w 12192000"/>
              <a:gd name="connsiteY16" fmla="*/ 219431 h 4939827"/>
              <a:gd name="connsiteX17" fmla="*/ 8126175 w 12192000"/>
              <a:gd name="connsiteY17" fmla="*/ 240005 h 4939827"/>
              <a:gd name="connsiteX18" fmla="*/ 8281371 w 12192000"/>
              <a:gd name="connsiteY18" fmla="*/ 256875 h 4939827"/>
              <a:gd name="connsiteX19" fmla="*/ 8381609 w 12192000"/>
              <a:gd name="connsiteY19" fmla="*/ 240618 h 4939827"/>
              <a:gd name="connsiteX20" fmla="*/ 8406759 w 12192000"/>
              <a:gd name="connsiteY20" fmla="*/ 232517 h 4939827"/>
              <a:gd name="connsiteX21" fmla="*/ 8426506 w 12192000"/>
              <a:gd name="connsiteY21" fmla="*/ 241842 h 4939827"/>
              <a:gd name="connsiteX22" fmla="*/ 8427949 w 12192000"/>
              <a:gd name="connsiteY22" fmla="*/ 240981 h 4939827"/>
              <a:gd name="connsiteX23" fmla="*/ 8441468 w 12192000"/>
              <a:gd name="connsiteY23" fmla="*/ 241157 h 4939827"/>
              <a:gd name="connsiteX24" fmla="*/ 8565757 w 12192000"/>
              <a:gd name="connsiteY24" fmla="*/ 255317 h 4939827"/>
              <a:gd name="connsiteX25" fmla="*/ 8573171 w 12192000"/>
              <a:gd name="connsiteY25" fmla="*/ 258426 h 4939827"/>
              <a:gd name="connsiteX26" fmla="*/ 8573548 w 12192000"/>
              <a:gd name="connsiteY26" fmla="*/ 258241 h 4939827"/>
              <a:gd name="connsiteX27" fmla="*/ 8622021 w 12192000"/>
              <a:gd name="connsiteY27" fmla="*/ 261028 h 4939827"/>
              <a:gd name="connsiteX28" fmla="*/ 8672650 w 12192000"/>
              <a:gd name="connsiteY28" fmla="*/ 254821 h 4939827"/>
              <a:gd name="connsiteX29" fmla="*/ 8785543 w 12192000"/>
              <a:gd name="connsiteY29" fmla="*/ 263406 h 4939827"/>
              <a:gd name="connsiteX30" fmla="*/ 8830588 w 12192000"/>
              <a:gd name="connsiteY30" fmla="*/ 265483 h 4939827"/>
              <a:gd name="connsiteX31" fmla="*/ 8905142 w 12192000"/>
              <a:gd name="connsiteY31" fmla="*/ 264958 h 4939827"/>
              <a:gd name="connsiteX32" fmla="*/ 8968582 w 12192000"/>
              <a:gd name="connsiteY32" fmla="*/ 262728 h 4939827"/>
              <a:gd name="connsiteX33" fmla="*/ 8972994 w 12192000"/>
              <a:gd name="connsiteY33" fmla="*/ 263284 h 4939827"/>
              <a:gd name="connsiteX34" fmla="*/ 9004605 w 12192000"/>
              <a:gd name="connsiteY34" fmla="*/ 258041 h 4939827"/>
              <a:gd name="connsiteX35" fmla="*/ 9016165 w 12192000"/>
              <a:gd name="connsiteY35" fmla="*/ 261258 h 4939827"/>
              <a:gd name="connsiteX36" fmla="*/ 9043297 w 12192000"/>
              <a:gd name="connsiteY36" fmla="*/ 281547 h 4939827"/>
              <a:gd name="connsiteX37" fmla="*/ 9048315 w 12192000"/>
              <a:gd name="connsiteY37" fmla="*/ 279264 h 4939827"/>
              <a:gd name="connsiteX38" fmla="*/ 9054706 w 12192000"/>
              <a:gd name="connsiteY38" fmla="*/ 278538 h 4939827"/>
              <a:gd name="connsiteX39" fmla="*/ 9070919 w 12192000"/>
              <a:gd name="connsiteY39" fmla="*/ 281810 h 4939827"/>
              <a:gd name="connsiteX40" fmla="*/ 9076813 w 12192000"/>
              <a:gd name="connsiteY40" fmla="*/ 283909 h 4939827"/>
              <a:gd name="connsiteX41" fmla="*/ 9085871 w 12192000"/>
              <a:gd name="connsiteY41" fmla="*/ 285133 h 4939827"/>
              <a:gd name="connsiteX42" fmla="*/ 9086159 w 12192000"/>
              <a:gd name="connsiteY42" fmla="*/ 284887 h 4939827"/>
              <a:gd name="connsiteX43" fmla="*/ 9134606 w 12192000"/>
              <a:gd name="connsiteY43" fmla="*/ 288168 h 4939827"/>
              <a:gd name="connsiteX44" fmla="*/ 9195590 w 12192000"/>
              <a:gd name="connsiteY44" fmla="*/ 279568 h 4939827"/>
              <a:gd name="connsiteX45" fmla="*/ 9219336 w 12192000"/>
              <a:gd name="connsiteY45" fmla="*/ 278133 h 4939827"/>
              <a:gd name="connsiteX46" fmla="*/ 9232362 w 12192000"/>
              <a:gd name="connsiteY46" fmla="*/ 275894 h 4939827"/>
              <a:gd name="connsiteX47" fmla="*/ 9283638 w 12192000"/>
              <a:gd name="connsiteY47" fmla="*/ 299924 h 4939827"/>
              <a:gd name="connsiteX48" fmla="*/ 9371484 w 12192000"/>
              <a:gd name="connsiteY48" fmla="*/ 329634 h 4939827"/>
              <a:gd name="connsiteX49" fmla="*/ 9404829 w 12192000"/>
              <a:gd name="connsiteY49" fmla="*/ 339038 h 4939827"/>
              <a:gd name="connsiteX50" fmla="*/ 9427021 w 12192000"/>
              <a:gd name="connsiteY50" fmla="*/ 358784 h 4939827"/>
              <a:gd name="connsiteX51" fmla="*/ 9670844 w 12192000"/>
              <a:gd name="connsiteY51" fmla="*/ 405128 h 4939827"/>
              <a:gd name="connsiteX52" fmla="*/ 9816083 w 12192000"/>
              <a:gd name="connsiteY52" fmla="*/ 416573 h 4939827"/>
              <a:gd name="connsiteX53" fmla="*/ 9936741 w 12192000"/>
              <a:gd name="connsiteY53" fmla="*/ 437044 h 4939827"/>
              <a:gd name="connsiteX54" fmla="*/ 10050093 w 12192000"/>
              <a:gd name="connsiteY54" fmla="*/ 443783 h 4939827"/>
              <a:gd name="connsiteX55" fmla="*/ 10130090 w 12192000"/>
              <a:gd name="connsiteY55" fmla="*/ 459520 h 4939827"/>
              <a:gd name="connsiteX56" fmla="*/ 10173456 w 12192000"/>
              <a:gd name="connsiteY56" fmla="*/ 457749 h 4939827"/>
              <a:gd name="connsiteX57" fmla="*/ 10218232 w 12192000"/>
              <a:gd name="connsiteY57" fmla="*/ 459820 h 4939827"/>
              <a:gd name="connsiteX58" fmla="*/ 10354176 w 12192000"/>
              <a:gd name="connsiteY58" fmla="*/ 471377 h 4939827"/>
              <a:gd name="connsiteX59" fmla="*/ 10430681 w 12192000"/>
              <a:gd name="connsiteY59" fmla="*/ 481226 h 4939827"/>
              <a:gd name="connsiteX60" fmla="*/ 10478169 w 12192000"/>
              <a:gd name="connsiteY60" fmla="*/ 481774 h 4939827"/>
              <a:gd name="connsiteX61" fmla="*/ 10540907 w 12192000"/>
              <a:gd name="connsiteY61" fmla="*/ 485607 h 4939827"/>
              <a:gd name="connsiteX62" fmla="*/ 10614941 w 12192000"/>
              <a:gd name="connsiteY62" fmla="*/ 487592 h 4939827"/>
              <a:gd name="connsiteX63" fmla="*/ 10674098 w 12192000"/>
              <a:gd name="connsiteY63" fmla="*/ 521656 h 4939827"/>
              <a:gd name="connsiteX64" fmla="*/ 10874834 w 12192000"/>
              <a:gd name="connsiteY64" fmla="*/ 574867 h 4939827"/>
              <a:gd name="connsiteX65" fmla="*/ 10944981 w 12192000"/>
              <a:gd name="connsiteY65" fmla="*/ 615042 h 4939827"/>
              <a:gd name="connsiteX66" fmla="*/ 11006376 w 12192000"/>
              <a:gd name="connsiteY66" fmla="*/ 645957 h 4939827"/>
              <a:gd name="connsiteX67" fmla="*/ 11076308 w 12192000"/>
              <a:gd name="connsiteY67" fmla="*/ 675698 h 4939827"/>
              <a:gd name="connsiteX68" fmla="*/ 11148789 w 12192000"/>
              <a:gd name="connsiteY68" fmla="*/ 685041 h 4939827"/>
              <a:gd name="connsiteX69" fmla="*/ 11249129 w 12192000"/>
              <a:gd name="connsiteY69" fmla="*/ 684218 h 4939827"/>
              <a:gd name="connsiteX70" fmla="*/ 11299915 w 12192000"/>
              <a:gd name="connsiteY70" fmla="*/ 692177 h 4939827"/>
              <a:gd name="connsiteX71" fmla="*/ 11386973 w 12192000"/>
              <a:gd name="connsiteY71" fmla="*/ 708209 h 4939827"/>
              <a:gd name="connsiteX72" fmla="*/ 11500105 w 12192000"/>
              <a:gd name="connsiteY72" fmla="*/ 735014 h 4939827"/>
              <a:gd name="connsiteX73" fmla="*/ 11621735 w 12192000"/>
              <a:gd name="connsiteY73" fmla="*/ 789584 h 4939827"/>
              <a:gd name="connsiteX74" fmla="*/ 11691200 w 12192000"/>
              <a:gd name="connsiteY74" fmla="*/ 867902 h 4939827"/>
              <a:gd name="connsiteX75" fmla="*/ 11819427 w 12192000"/>
              <a:gd name="connsiteY75" fmla="*/ 911634 h 4939827"/>
              <a:gd name="connsiteX76" fmla="*/ 11969720 w 12192000"/>
              <a:gd name="connsiteY76" fmla="*/ 964737 h 4939827"/>
              <a:gd name="connsiteX77" fmla="*/ 12055766 w 12192000"/>
              <a:gd name="connsiteY77" fmla="*/ 991268 h 4939827"/>
              <a:gd name="connsiteX78" fmla="*/ 12171539 w 12192000"/>
              <a:gd name="connsiteY78" fmla="*/ 995427 h 4939827"/>
              <a:gd name="connsiteX79" fmla="*/ 12187831 w 12192000"/>
              <a:gd name="connsiteY79" fmla="*/ 996580 h 4939827"/>
              <a:gd name="connsiteX80" fmla="*/ 12192000 w 12192000"/>
              <a:gd name="connsiteY80" fmla="*/ 996726 h 4939827"/>
              <a:gd name="connsiteX81" fmla="*/ 12192000 w 12192000"/>
              <a:gd name="connsiteY81" fmla="*/ 4939827 h 4939827"/>
              <a:gd name="connsiteX82" fmla="*/ 0 w 12192000"/>
              <a:gd name="connsiteY82" fmla="*/ 4939827 h 4939827"/>
              <a:gd name="connsiteX83" fmla="*/ 0 w 12192000"/>
              <a:gd name="connsiteY83" fmla="*/ 512043 h 4939827"/>
              <a:gd name="connsiteX84" fmla="*/ 7381 w 12192000"/>
              <a:gd name="connsiteY84" fmla="*/ 512580 h 4939827"/>
              <a:gd name="connsiteX85" fmla="*/ 100029 w 12192000"/>
              <a:gd name="connsiteY85" fmla="*/ 504758 h 4939827"/>
              <a:gd name="connsiteX86" fmla="*/ 155244 w 12192000"/>
              <a:gd name="connsiteY86" fmla="*/ 525130 h 4939827"/>
              <a:gd name="connsiteX87" fmla="*/ 254366 w 12192000"/>
              <a:gd name="connsiteY87" fmla="*/ 534449 h 4939827"/>
              <a:gd name="connsiteX88" fmla="*/ 447292 w 12192000"/>
              <a:gd name="connsiteY88" fmla="*/ 542725 h 4939827"/>
              <a:gd name="connsiteX89" fmla="*/ 628105 w 12192000"/>
              <a:gd name="connsiteY89" fmla="*/ 547853 h 4939827"/>
              <a:gd name="connsiteX90" fmla="*/ 783146 w 12192000"/>
              <a:gd name="connsiteY90" fmla="*/ 591799 h 4939827"/>
              <a:gd name="connsiteX91" fmla="*/ 1043676 w 12192000"/>
              <a:gd name="connsiteY91" fmla="*/ 591887 h 4939827"/>
              <a:gd name="connsiteX92" fmla="*/ 1281816 w 12192000"/>
              <a:gd name="connsiteY92" fmla="*/ 520946 h 4939827"/>
              <a:gd name="connsiteX93" fmla="*/ 1486347 w 12192000"/>
              <a:gd name="connsiteY93" fmla="*/ 487310 h 4939827"/>
              <a:gd name="connsiteX94" fmla="*/ 1568079 w 12192000"/>
              <a:gd name="connsiteY94" fmla="*/ 462531 h 4939827"/>
              <a:gd name="connsiteX95" fmla="*/ 1622516 w 12192000"/>
              <a:gd name="connsiteY95" fmla="*/ 466058 h 4939827"/>
              <a:gd name="connsiteX96" fmla="*/ 1655457 w 12192000"/>
              <a:gd name="connsiteY96" fmla="*/ 465359 h 4939827"/>
              <a:gd name="connsiteX97" fmla="*/ 1717454 w 12192000"/>
              <a:gd name="connsiteY97" fmla="*/ 417203 h 4939827"/>
              <a:gd name="connsiteX98" fmla="*/ 1913794 w 12192000"/>
              <a:gd name="connsiteY98" fmla="*/ 365255 h 4939827"/>
              <a:gd name="connsiteX99" fmla="*/ 2129762 w 12192000"/>
              <a:gd name="connsiteY99" fmla="*/ 367832 h 4939827"/>
              <a:gd name="connsiteX100" fmla="*/ 2376970 w 12192000"/>
              <a:gd name="connsiteY100" fmla="*/ 350129 h 4939827"/>
              <a:gd name="connsiteX101" fmla="*/ 2480155 w 12192000"/>
              <a:gd name="connsiteY101" fmla="*/ 359227 h 4939827"/>
              <a:gd name="connsiteX102" fmla="*/ 2586782 w 12192000"/>
              <a:gd name="connsiteY102" fmla="*/ 339352 h 4939827"/>
              <a:gd name="connsiteX103" fmla="*/ 2679617 w 12192000"/>
              <a:gd name="connsiteY103" fmla="*/ 305383 h 4939827"/>
              <a:gd name="connsiteX104" fmla="*/ 2788947 w 12192000"/>
              <a:gd name="connsiteY104" fmla="*/ 250375 h 4939827"/>
              <a:gd name="connsiteX105" fmla="*/ 2965530 w 12192000"/>
              <a:gd name="connsiteY105" fmla="*/ 245958 h 4939827"/>
              <a:gd name="connsiteX106" fmla="*/ 3103677 w 12192000"/>
              <a:gd name="connsiteY106" fmla="*/ 209527 h 4939827"/>
              <a:gd name="connsiteX107" fmla="*/ 3126759 w 12192000"/>
              <a:gd name="connsiteY107" fmla="*/ 211226 h 4939827"/>
              <a:gd name="connsiteX108" fmla="*/ 3164020 w 12192000"/>
              <a:gd name="connsiteY108" fmla="*/ 212779 h 4939827"/>
              <a:gd name="connsiteX109" fmla="*/ 3285019 w 12192000"/>
              <a:gd name="connsiteY109" fmla="*/ 220535 h 4939827"/>
              <a:gd name="connsiteX110" fmla="*/ 3365154 w 12192000"/>
              <a:gd name="connsiteY110" fmla="*/ 226416 h 4939827"/>
              <a:gd name="connsiteX111" fmla="*/ 3367507 w 12192000"/>
              <a:gd name="connsiteY111" fmla="*/ 225416 h 4939827"/>
              <a:gd name="connsiteX112" fmla="*/ 3387567 w 12192000"/>
              <a:gd name="connsiteY112" fmla="*/ 227103 h 4939827"/>
              <a:gd name="connsiteX113" fmla="*/ 3498001 w 12192000"/>
              <a:gd name="connsiteY113" fmla="*/ 231941 h 4939827"/>
              <a:gd name="connsiteX114" fmla="*/ 3561557 w 12192000"/>
              <a:gd name="connsiteY114" fmla="*/ 228095 h 4939827"/>
              <a:gd name="connsiteX115" fmla="*/ 3611920 w 12192000"/>
              <a:gd name="connsiteY115" fmla="*/ 218094 h 4939827"/>
              <a:gd name="connsiteX116" fmla="*/ 3620528 w 12192000"/>
              <a:gd name="connsiteY116" fmla="*/ 218788 h 4939827"/>
              <a:gd name="connsiteX117" fmla="*/ 3620766 w 12192000"/>
              <a:gd name="connsiteY117" fmla="*/ 218511 h 4939827"/>
              <a:gd name="connsiteX118" fmla="*/ 3629977 w 12192000"/>
              <a:gd name="connsiteY118" fmla="*/ 218664 h 4939827"/>
              <a:gd name="connsiteX119" fmla="*/ 3636217 w 12192000"/>
              <a:gd name="connsiteY119" fmla="*/ 220048 h 4939827"/>
              <a:gd name="connsiteX120" fmla="*/ 3709484 w 12192000"/>
              <a:gd name="connsiteY120" fmla="*/ 186927 h 4939827"/>
              <a:gd name="connsiteX121" fmla="*/ 3761342 w 12192000"/>
              <a:gd name="connsiteY121" fmla="*/ 177474 h 4939827"/>
              <a:gd name="connsiteX122" fmla="*/ 3799748 w 12192000"/>
              <a:gd name="connsiteY122" fmla="*/ 167154 h 4939827"/>
              <a:gd name="connsiteX123" fmla="*/ 3922756 w 12192000"/>
              <a:gd name="connsiteY123" fmla="*/ 194044 h 4939827"/>
              <a:gd name="connsiteX124" fmla="*/ 4028476 w 12192000"/>
              <a:gd name="connsiteY124" fmla="*/ 223679 h 4939827"/>
              <a:gd name="connsiteX125" fmla="*/ 4191582 w 12192000"/>
              <a:gd name="connsiteY125" fmla="*/ 238952 h 4939827"/>
              <a:gd name="connsiteX126" fmla="*/ 4251024 w 12192000"/>
              <a:gd name="connsiteY126" fmla="*/ 240874 h 4939827"/>
              <a:gd name="connsiteX127" fmla="*/ 4355275 w 12192000"/>
              <a:gd name="connsiteY127" fmla="*/ 260205 h 4939827"/>
              <a:gd name="connsiteX128" fmla="*/ 4423807 w 12192000"/>
              <a:gd name="connsiteY128" fmla="*/ 270366 h 4939827"/>
              <a:gd name="connsiteX129" fmla="*/ 4558432 w 12192000"/>
              <a:gd name="connsiteY129" fmla="*/ 269194 h 4939827"/>
              <a:gd name="connsiteX130" fmla="*/ 4635061 w 12192000"/>
              <a:gd name="connsiteY130" fmla="*/ 280682 h 4939827"/>
              <a:gd name="connsiteX131" fmla="*/ 4807427 w 12192000"/>
              <a:gd name="connsiteY131" fmla="*/ 276835 h 4939827"/>
              <a:gd name="connsiteX132" fmla="*/ 5028933 w 12192000"/>
              <a:gd name="connsiteY132" fmla="*/ 183887 h 4939827"/>
              <a:gd name="connsiteX133" fmla="*/ 5093642 w 12192000"/>
              <a:gd name="connsiteY133" fmla="*/ 177214 h 4939827"/>
              <a:gd name="connsiteX134" fmla="*/ 5102642 w 12192000"/>
              <a:gd name="connsiteY134" fmla="*/ 186816 h 4939827"/>
              <a:gd name="connsiteX135" fmla="*/ 5193590 w 12192000"/>
              <a:gd name="connsiteY135" fmla="*/ 156458 h 4939827"/>
              <a:gd name="connsiteX136" fmla="*/ 5323922 w 12192000"/>
              <a:gd name="connsiteY136" fmla="*/ 146332 h 4939827"/>
              <a:gd name="connsiteX137" fmla="*/ 5421860 w 12192000"/>
              <a:gd name="connsiteY137" fmla="*/ 167298 h 4939827"/>
              <a:gd name="connsiteX138" fmla="*/ 5476948 w 12192000"/>
              <a:gd name="connsiteY138" fmla="*/ 173249 h 4939827"/>
              <a:gd name="connsiteX139" fmla="*/ 5516842 w 12192000"/>
              <a:gd name="connsiteY139" fmla="*/ 184018 h 4939827"/>
              <a:gd name="connsiteX140" fmla="*/ 5619415 w 12192000"/>
              <a:gd name="connsiteY140" fmla="*/ 176781 h 4939827"/>
              <a:gd name="connsiteX141" fmla="*/ 5789867 w 12192000"/>
              <a:gd name="connsiteY141" fmla="*/ 150304 h 4939827"/>
              <a:gd name="connsiteX142" fmla="*/ 5825953 w 12192000"/>
              <a:gd name="connsiteY142" fmla="*/ 147907 h 4939827"/>
              <a:gd name="connsiteX143" fmla="*/ 5856168 w 12192000"/>
              <a:gd name="connsiteY143" fmla="*/ 158719 h 4939827"/>
              <a:gd name="connsiteX144" fmla="*/ 5862476 w 12192000"/>
              <a:gd name="connsiteY144" fmla="*/ 172447 h 4939827"/>
              <a:gd name="connsiteX145" fmla="*/ 5882195 w 12192000"/>
              <a:gd name="connsiteY145" fmla="*/ 173195 h 4939827"/>
              <a:gd name="connsiteX146" fmla="*/ 5952585 w 12192000"/>
              <a:gd name="connsiteY146" fmla="*/ 161012 h 4939827"/>
              <a:gd name="connsiteX147" fmla="*/ 6001964 w 12192000"/>
              <a:gd name="connsiteY147" fmla="*/ 154786 h 4939827"/>
              <a:gd name="connsiteX148" fmla="*/ 6184207 w 12192000"/>
              <a:gd name="connsiteY148" fmla="*/ 132658 h 4939827"/>
              <a:gd name="connsiteX149" fmla="*/ 6415830 w 12192000"/>
              <a:gd name="connsiteY149" fmla="*/ 136006 h 4939827"/>
              <a:gd name="connsiteX150" fmla="*/ 6756965 w 12192000"/>
              <a:gd name="connsiteY150" fmla="*/ 57636 h 4939827"/>
              <a:gd name="connsiteX151" fmla="*/ 6819400 w 12192000"/>
              <a:gd name="connsiteY151" fmla="*/ 30742 h 4939827"/>
              <a:gd name="connsiteX152" fmla="*/ 6986370 w 12192000"/>
              <a:gd name="connsiteY152" fmla="*/ 12659 h 4939827"/>
              <a:gd name="connsiteX153" fmla="*/ 6989536 w 12192000"/>
              <a:gd name="connsiteY153" fmla="*/ 14528 h 4939827"/>
              <a:gd name="connsiteX154" fmla="*/ 7015933 w 12192000"/>
              <a:gd name="connsiteY154" fmla="*/ 9653 h 4939827"/>
              <a:gd name="connsiteX155" fmla="*/ 7020592 w 12192000"/>
              <a:gd name="connsiteY155" fmla="*/ 1651 h 4939827"/>
              <a:gd name="connsiteX156" fmla="*/ 7025905 w 12192000"/>
              <a:gd name="connsiteY156" fmla="*/ 0 h 4939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12192000" h="4939827">
                <a:moveTo>
                  <a:pt x="7025905" y="0"/>
                </a:moveTo>
                <a:lnTo>
                  <a:pt x="7032579" y="2808"/>
                </a:lnTo>
                <a:cubicBezTo>
                  <a:pt x="7044119" y="6590"/>
                  <a:pt x="7059062" y="10207"/>
                  <a:pt x="7079505" y="12971"/>
                </a:cubicBezTo>
                <a:cubicBezTo>
                  <a:pt x="7111522" y="10537"/>
                  <a:pt x="7122591" y="11519"/>
                  <a:pt x="7158791" y="12462"/>
                </a:cubicBezTo>
                <a:lnTo>
                  <a:pt x="7233338" y="24846"/>
                </a:lnTo>
                <a:cubicBezTo>
                  <a:pt x="7247177" y="23787"/>
                  <a:pt x="7254856" y="25962"/>
                  <a:pt x="7259791" y="29557"/>
                </a:cubicBezTo>
                <a:lnTo>
                  <a:pt x="7263923" y="35029"/>
                </a:lnTo>
                <a:lnTo>
                  <a:pt x="7281549" y="39654"/>
                </a:lnTo>
                <a:lnTo>
                  <a:pt x="7374735" y="65326"/>
                </a:lnTo>
                <a:lnTo>
                  <a:pt x="7376078" y="63849"/>
                </a:lnTo>
                <a:lnTo>
                  <a:pt x="7402026" y="60308"/>
                </a:lnTo>
                <a:lnTo>
                  <a:pt x="7415091" y="77403"/>
                </a:lnTo>
                <a:cubicBezTo>
                  <a:pt x="7421672" y="79965"/>
                  <a:pt x="7475806" y="92960"/>
                  <a:pt x="7488682" y="83440"/>
                </a:cubicBezTo>
                <a:cubicBezTo>
                  <a:pt x="7541625" y="94782"/>
                  <a:pt x="7683214" y="133614"/>
                  <a:pt x="7732750" y="145456"/>
                </a:cubicBezTo>
                <a:cubicBezTo>
                  <a:pt x="7748318" y="162765"/>
                  <a:pt x="7764581" y="171696"/>
                  <a:pt x="7785900" y="154493"/>
                </a:cubicBezTo>
                <a:cubicBezTo>
                  <a:pt x="7822539" y="158614"/>
                  <a:pt x="7915312" y="166523"/>
                  <a:pt x="7952584" y="170181"/>
                </a:cubicBezTo>
                <a:cubicBezTo>
                  <a:pt x="7998047" y="181004"/>
                  <a:pt x="8029749" y="207794"/>
                  <a:pt x="8058681" y="219431"/>
                </a:cubicBezTo>
                <a:cubicBezTo>
                  <a:pt x="8095466" y="185885"/>
                  <a:pt x="8090835" y="241759"/>
                  <a:pt x="8126175" y="240005"/>
                </a:cubicBezTo>
                <a:cubicBezTo>
                  <a:pt x="8163290" y="246246"/>
                  <a:pt x="8238799" y="256773"/>
                  <a:pt x="8281371" y="256875"/>
                </a:cubicBezTo>
                <a:cubicBezTo>
                  <a:pt x="8313651" y="251026"/>
                  <a:pt x="8346882" y="248570"/>
                  <a:pt x="8381609" y="240618"/>
                </a:cubicBezTo>
                <a:lnTo>
                  <a:pt x="8406759" y="232517"/>
                </a:lnTo>
                <a:lnTo>
                  <a:pt x="8426506" y="241842"/>
                </a:lnTo>
                <a:lnTo>
                  <a:pt x="8427949" y="240981"/>
                </a:lnTo>
                <a:cubicBezTo>
                  <a:pt x="8431925" y="239458"/>
                  <a:pt x="8436260" y="239096"/>
                  <a:pt x="8441468" y="241157"/>
                </a:cubicBezTo>
                <a:lnTo>
                  <a:pt x="8565757" y="255317"/>
                </a:lnTo>
                <a:lnTo>
                  <a:pt x="8573171" y="258426"/>
                </a:lnTo>
                <a:lnTo>
                  <a:pt x="8573548" y="258241"/>
                </a:lnTo>
                <a:cubicBezTo>
                  <a:pt x="8575650" y="258391"/>
                  <a:pt x="8618469" y="259217"/>
                  <a:pt x="8622021" y="261028"/>
                </a:cubicBezTo>
                <a:lnTo>
                  <a:pt x="8672650" y="254821"/>
                </a:lnTo>
                <a:cubicBezTo>
                  <a:pt x="8716151" y="260353"/>
                  <a:pt x="8748971" y="243487"/>
                  <a:pt x="8785543" y="263406"/>
                </a:cubicBezTo>
                <a:cubicBezTo>
                  <a:pt x="8826293" y="268498"/>
                  <a:pt x="8797654" y="254573"/>
                  <a:pt x="8830588" y="265483"/>
                </a:cubicBezTo>
                <a:cubicBezTo>
                  <a:pt x="8849202" y="267272"/>
                  <a:pt x="8877544" y="266277"/>
                  <a:pt x="8905142" y="264958"/>
                </a:cubicBezTo>
                <a:lnTo>
                  <a:pt x="8968582" y="262728"/>
                </a:lnTo>
                <a:lnTo>
                  <a:pt x="8972994" y="263284"/>
                </a:lnTo>
                <a:lnTo>
                  <a:pt x="9004605" y="258041"/>
                </a:lnTo>
                <a:lnTo>
                  <a:pt x="9016165" y="261258"/>
                </a:lnTo>
                <a:cubicBezTo>
                  <a:pt x="9028775" y="267579"/>
                  <a:pt x="9039083" y="277488"/>
                  <a:pt x="9043297" y="281547"/>
                </a:cubicBezTo>
                <a:lnTo>
                  <a:pt x="9048315" y="279264"/>
                </a:lnTo>
                <a:lnTo>
                  <a:pt x="9054706" y="278538"/>
                </a:lnTo>
                <a:lnTo>
                  <a:pt x="9070919" y="281810"/>
                </a:lnTo>
                <a:lnTo>
                  <a:pt x="9076813" y="283909"/>
                </a:lnTo>
                <a:cubicBezTo>
                  <a:pt x="9080948" y="285030"/>
                  <a:pt x="9083794" y="285362"/>
                  <a:pt x="9085871" y="285133"/>
                </a:cubicBezTo>
                <a:lnTo>
                  <a:pt x="9086159" y="284887"/>
                </a:lnTo>
                <a:lnTo>
                  <a:pt x="9134606" y="288168"/>
                </a:lnTo>
                <a:cubicBezTo>
                  <a:pt x="9149441" y="274272"/>
                  <a:pt x="9194106" y="309414"/>
                  <a:pt x="9195590" y="279568"/>
                </a:cubicBezTo>
                <a:cubicBezTo>
                  <a:pt x="9212898" y="284479"/>
                  <a:pt x="9220866" y="298055"/>
                  <a:pt x="9219336" y="278133"/>
                </a:cubicBezTo>
                <a:cubicBezTo>
                  <a:pt x="9225159" y="279201"/>
                  <a:pt x="9229164" y="278078"/>
                  <a:pt x="9232362" y="275894"/>
                </a:cubicBezTo>
                <a:lnTo>
                  <a:pt x="9283638" y="299924"/>
                </a:lnTo>
                <a:lnTo>
                  <a:pt x="9371484" y="329634"/>
                </a:lnTo>
                <a:lnTo>
                  <a:pt x="9404829" y="339038"/>
                </a:lnTo>
                <a:lnTo>
                  <a:pt x="9427021" y="358784"/>
                </a:lnTo>
                <a:cubicBezTo>
                  <a:pt x="9500124" y="364086"/>
                  <a:pt x="9604652" y="390635"/>
                  <a:pt x="9670844" y="405128"/>
                </a:cubicBezTo>
                <a:cubicBezTo>
                  <a:pt x="9688531" y="417998"/>
                  <a:pt x="9762277" y="426463"/>
                  <a:pt x="9816083" y="416573"/>
                </a:cubicBezTo>
                <a:lnTo>
                  <a:pt x="9936741" y="437044"/>
                </a:lnTo>
                <a:cubicBezTo>
                  <a:pt x="9978091" y="447025"/>
                  <a:pt x="10008641" y="443705"/>
                  <a:pt x="10050093" y="443783"/>
                </a:cubicBezTo>
                <a:cubicBezTo>
                  <a:pt x="10074709" y="448779"/>
                  <a:pt x="10088915" y="449258"/>
                  <a:pt x="10130090" y="459520"/>
                </a:cubicBezTo>
                <a:cubicBezTo>
                  <a:pt x="10137791" y="458564"/>
                  <a:pt x="10165777" y="459877"/>
                  <a:pt x="10173456" y="457749"/>
                </a:cubicBezTo>
                <a:lnTo>
                  <a:pt x="10218232" y="459820"/>
                </a:lnTo>
                <a:lnTo>
                  <a:pt x="10354176" y="471377"/>
                </a:lnTo>
                <a:cubicBezTo>
                  <a:pt x="10367946" y="478917"/>
                  <a:pt x="10417270" y="488110"/>
                  <a:pt x="10430681" y="481226"/>
                </a:cubicBezTo>
                <a:cubicBezTo>
                  <a:pt x="10441804" y="481366"/>
                  <a:pt x="10469025" y="490181"/>
                  <a:pt x="10478169" y="481774"/>
                </a:cubicBezTo>
                <a:cubicBezTo>
                  <a:pt x="10503830" y="488972"/>
                  <a:pt x="10531359" y="489751"/>
                  <a:pt x="10540907" y="485607"/>
                </a:cubicBezTo>
                <a:cubicBezTo>
                  <a:pt x="10569054" y="475472"/>
                  <a:pt x="10590882" y="489185"/>
                  <a:pt x="10614941" y="487592"/>
                </a:cubicBezTo>
                <a:cubicBezTo>
                  <a:pt x="10654657" y="492458"/>
                  <a:pt x="10645652" y="516778"/>
                  <a:pt x="10674098" y="521656"/>
                </a:cubicBezTo>
                <a:cubicBezTo>
                  <a:pt x="10737163" y="537583"/>
                  <a:pt x="10829686" y="559302"/>
                  <a:pt x="10874834" y="574867"/>
                </a:cubicBezTo>
                <a:cubicBezTo>
                  <a:pt x="10919981" y="590432"/>
                  <a:pt x="10878682" y="577481"/>
                  <a:pt x="10944981" y="615042"/>
                </a:cubicBezTo>
                <a:cubicBezTo>
                  <a:pt x="10976235" y="616974"/>
                  <a:pt x="10982969" y="648568"/>
                  <a:pt x="11006376" y="645957"/>
                </a:cubicBezTo>
                <a:cubicBezTo>
                  <a:pt x="11005343" y="630631"/>
                  <a:pt x="11047577" y="676048"/>
                  <a:pt x="11076308" y="675698"/>
                </a:cubicBezTo>
                <a:cubicBezTo>
                  <a:pt x="11093142" y="677175"/>
                  <a:pt x="11131116" y="681348"/>
                  <a:pt x="11148789" y="685041"/>
                </a:cubicBezTo>
                <a:cubicBezTo>
                  <a:pt x="11177310" y="688243"/>
                  <a:pt x="11217768" y="714725"/>
                  <a:pt x="11249129" y="684218"/>
                </a:cubicBezTo>
                <a:cubicBezTo>
                  <a:pt x="11276269" y="697037"/>
                  <a:pt x="11257432" y="693670"/>
                  <a:pt x="11299915" y="692177"/>
                </a:cubicBezTo>
                <a:cubicBezTo>
                  <a:pt x="11314401" y="703224"/>
                  <a:pt x="11371412" y="714421"/>
                  <a:pt x="11386973" y="708209"/>
                </a:cubicBezTo>
                <a:cubicBezTo>
                  <a:pt x="11425657" y="716286"/>
                  <a:pt x="11454555" y="715485"/>
                  <a:pt x="11500105" y="735014"/>
                </a:cubicBezTo>
                <a:cubicBezTo>
                  <a:pt x="11545172" y="751781"/>
                  <a:pt x="11573053" y="787789"/>
                  <a:pt x="11621735" y="789584"/>
                </a:cubicBezTo>
                <a:lnTo>
                  <a:pt x="11691200" y="867902"/>
                </a:lnTo>
                <a:cubicBezTo>
                  <a:pt x="11734106" y="911360"/>
                  <a:pt x="11773008" y="895495"/>
                  <a:pt x="11819427" y="911634"/>
                </a:cubicBezTo>
                <a:lnTo>
                  <a:pt x="11969720" y="964737"/>
                </a:lnTo>
                <a:cubicBezTo>
                  <a:pt x="12009110" y="978008"/>
                  <a:pt x="12010206" y="989588"/>
                  <a:pt x="12055766" y="991268"/>
                </a:cubicBezTo>
                <a:cubicBezTo>
                  <a:pt x="12105723" y="1003445"/>
                  <a:pt x="12068493" y="1020292"/>
                  <a:pt x="12171539" y="995427"/>
                </a:cubicBezTo>
                <a:cubicBezTo>
                  <a:pt x="12174929" y="995822"/>
                  <a:pt x="12180763" y="996228"/>
                  <a:pt x="12187831" y="996580"/>
                </a:cubicBezTo>
                <a:lnTo>
                  <a:pt x="12192000" y="996726"/>
                </a:lnTo>
                <a:lnTo>
                  <a:pt x="12192000" y="4939827"/>
                </a:lnTo>
                <a:lnTo>
                  <a:pt x="0" y="4939827"/>
                </a:lnTo>
                <a:lnTo>
                  <a:pt x="0" y="512043"/>
                </a:lnTo>
                <a:lnTo>
                  <a:pt x="7381" y="512580"/>
                </a:lnTo>
                <a:cubicBezTo>
                  <a:pt x="39359" y="514524"/>
                  <a:pt x="72732" y="514144"/>
                  <a:pt x="100029" y="504758"/>
                </a:cubicBezTo>
                <a:cubicBezTo>
                  <a:pt x="115935" y="525779"/>
                  <a:pt x="143126" y="489229"/>
                  <a:pt x="155244" y="525130"/>
                </a:cubicBezTo>
                <a:cubicBezTo>
                  <a:pt x="173881" y="522487"/>
                  <a:pt x="242791" y="514086"/>
                  <a:pt x="254366" y="534449"/>
                </a:cubicBezTo>
                <a:cubicBezTo>
                  <a:pt x="303041" y="537382"/>
                  <a:pt x="380161" y="541650"/>
                  <a:pt x="447292" y="542725"/>
                </a:cubicBezTo>
                <a:cubicBezTo>
                  <a:pt x="530282" y="553078"/>
                  <a:pt x="572130" y="539673"/>
                  <a:pt x="628105" y="547853"/>
                </a:cubicBezTo>
                <a:cubicBezTo>
                  <a:pt x="661608" y="509671"/>
                  <a:pt x="746152" y="605137"/>
                  <a:pt x="783146" y="591799"/>
                </a:cubicBezTo>
                <a:cubicBezTo>
                  <a:pt x="862499" y="590113"/>
                  <a:pt x="949481" y="579142"/>
                  <a:pt x="1043676" y="591887"/>
                </a:cubicBezTo>
                <a:cubicBezTo>
                  <a:pt x="1120353" y="576991"/>
                  <a:pt x="1172004" y="553592"/>
                  <a:pt x="1281816" y="520946"/>
                </a:cubicBezTo>
                <a:cubicBezTo>
                  <a:pt x="1339915" y="511282"/>
                  <a:pt x="1459480" y="554579"/>
                  <a:pt x="1486347" y="487310"/>
                </a:cubicBezTo>
                <a:cubicBezTo>
                  <a:pt x="1507765" y="532008"/>
                  <a:pt x="1539168" y="465954"/>
                  <a:pt x="1568079" y="462531"/>
                </a:cubicBezTo>
                <a:cubicBezTo>
                  <a:pt x="1587821" y="491525"/>
                  <a:pt x="1601468" y="469316"/>
                  <a:pt x="1622516" y="466058"/>
                </a:cubicBezTo>
                <a:cubicBezTo>
                  <a:pt x="1630056" y="483510"/>
                  <a:pt x="1647504" y="484261"/>
                  <a:pt x="1655457" y="465359"/>
                </a:cubicBezTo>
                <a:cubicBezTo>
                  <a:pt x="1651800" y="419723"/>
                  <a:pt x="1709718" y="447719"/>
                  <a:pt x="1717454" y="417203"/>
                </a:cubicBezTo>
                <a:cubicBezTo>
                  <a:pt x="1753115" y="414011"/>
                  <a:pt x="1882851" y="412376"/>
                  <a:pt x="1913794" y="365255"/>
                </a:cubicBezTo>
                <a:cubicBezTo>
                  <a:pt x="2001060" y="361067"/>
                  <a:pt x="2099559" y="366414"/>
                  <a:pt x="2129762" y="367832"/>
                </a:cubicBezTo>
                <a:cubicBezTo>
                  <a:pt x="2215380" y="355065"/>
                  <a:pt x="2248807" y="343296"/>
                  <a:pt x="2376970" y="350129"/>
                </a:cubicBezTo>
                <a:cubicBezTo>
                  <a:pt x="2393251" y="360463"/>
                  <a:pt x="2473371" y="379419"/>
                  <a:pt x="2480155" y="359227"/>
                </a:cubicBezTo>
                <a:cubicBezTo>
                  <a:pt x="2520060" y="359505"/>
                  <a:pt x="2561270" y="311415"/>
                  <a:pt x="2586782" y="339352"/>
                </a:cubicBezTo>
                <a:cubicBezTo>
                  <a:pt x="2585230" y="294982"/>
                  <a:pt x="2653633" y="316689"/>
                  <a:pt x="2679617" y="305383"/>
                </a:cubicBezTo>
                <a:cubicBezTo>
                  <a:pt x="2721434" y="266011"/>
                  <a:pt x="2746765" y="276002"/>
                  <a:pt x="2788947" y="250375"/>
                </a:cubicBezTo>
                <a:cubicBezTo>
                  <a:pt x="2851672" y="235447"/>
                  <a:pt x="2913075" y="252766"/>
                  <a:pt x="2965530" y="245958"/>
                </a:cubicBezTo>
                <a:cubicBezTo>
                  <a:pt x="3001911" y="238336"/>
                  <a:pt x="3090203" y="217828"/>
                  <a:pt x="3103677" y="209527"/>
                </a:cubicBezTo>
                <a:lnTo>
                  <a:pt x="3126759" y="211226"/>
                </a:lnTo>
                <a:cubicBezTo>
                  <a:pt x="3136908" y="211889"/>
                  <a:pt x="3148903" y="212490"/>
                  <a:pt x="3164020" y="212779"/>
                </a:cubicBezTo>
                <a:cubicBezTo>
                  <a:pt x="3225474" y="210084"/>
                  <a:pt x="3231859" y="218227"/>
                  <a:pt x="3285019" y="220535"/>
                </a:cubicBezTo>
                <a:cubicBezTo>
                  <a:pt x="3318541" y="222809"/>
                  <a:pt x="3359787" y="223898"/>
                  <a:pt x="3365154" y="226416"/>
                </a:cubicBezTo>
                <a:lnTo>
                  <a:pt x="3367507" y="225416"/>
                </a:lnTo>
                <a:cubicBezTo>
                  <a:pt x="3377583" y="223667"/>
                  <a:pt x="3383502" y="224760"/>
                  <a:pt x="3387567" y="227103"/>
                </a:cubicBezTo>
                <a:lnTo>
                  <a:pt x="3498001" y="231941"/>
                </a:lnTo>
                <a:cubicBezTo>
                  <a:pt x="3513569" y="226158"/>
                  <a:pt x="3539132" y="232525"/>
                  <a:pt x="3561557" y="228095"/>
                </a:cubicBezTo>
                <a:cubicBezTo>
                  <a:pt x="3574944" y="230843"/>
                  <a:pt x="3597426" y="216287"/>
                  <a:pt x="3611920" y="218094"/>
                </a:cubicBezTo>
                <a:lnTo>
                  <a:pt x="3620528" y="218788"/>
                </a:lnTo>
                <a:lnTo>
                  <a:pt x="3620766" y="218511"/>
                </a:lnTo>
                <a:cubicBezTo>
                  <a:pt x="3622780" y="218042"/>
                  <a:pt x="3625663" y="218038"/>
                  <a:pt x="3629977" y="218664"/>
                </a:cubicBezTo>
                <a:lnTo>
                  <a:pt x="3636217" y="220048"/>
                </a:lnTo>
                <a:lnTo>
                  <a:pt x="3709484" y="186927"/>
                </a:lnTo>
                <a:cubicBezTo>
                  <a:pt x="3731015" y="183190"/>
                  <a:pt x="3745790" y="180810"/>
                  <a:pt x="3761342" y="177474"/>
                </a:cubicBezTo>
                <a:lnTo>
                  <a:pt x="3799748" y="167154"/>
                </a:lnTo>
                <a:lnTo>
                  <a:pt x="3922756" y="194044"/>
                </a:lnTo>
                <a:cubicBezTo>
                  <a:pt x="3960877" y="203465"/>
                  <a:pt x="3965250" y="215357"/>
                  <a:pt x="4028476" y="223679"/>
                </a:cubicBezTo>
                <a:cubicBezTo>
                  <a:pt x="4088751" y="228019"/>
                  <a:pt x="4139112" y="248870"/>
                  <a:pt x="4191582" y="238952"/>
                </a:cubicBezTo>
                <a:cubicBezTo>
                  <a:pt x="4210842" y="254091"/>
                  <a:pt x="4229809" y="260810"/>
                  <a:pt x="4251024" y="240874"/>
                </a:cubicBezTo>
                <a:cubicBezTo>
                  <a:pt x="4306627" y="250935"/>
                  <a:pt x="4317066" y="281625"/>
                  <a:pt x="4355275" y="260205"/>
                </a:cubicBezTo>
                <a:cubicBezTo>
                  <a:pt x="4390577" y="327090"/>
                  <a:pt x="4385658" y="272111"/>
                  <a:pt x="4423807" y="270366"/>
                </a:cubicBezTo>
                <a:cubicBezTo>
                  <a:pt x="4457666" y="271864"/>
                  <a:pt x="4523223" y="267475"/>
                  <a:pt x="4558432" y="269194"/>
                </a:cubicBezTo>
                <a:cubicBezTo>
                  <a:pt x="4594553" y="230955"/>
                  <a:pt x="4596517" y="287120"/>
                  <a:pt x="4635061" y="280682"/>
                </a:cubicBezTo>
                <a:cubicBezTo>
                  <a:pt x="4676560" y="281955"/>
                  <a:pt x="4741782" y="292968"/>
                  <a:pt x="4807427" y="276835"/>
                </a:cubicBezTo>
                <a:cubicBezTo>
                  <a:pt x="4876769" y="256626"/>
                  <a:pt x="4951997" y="249407"/>
                  <a:pt x="5028933" y="183887"/>
                </a:cubicBezTo>
                <a:cubicBezTo>
                  <a:pt x="5044713" y="164149"/>
                  <a:pt x="5073685" y="161161"/>
                  <a:pt x="5093642" y="177214"/>
                </a:cubicBezTo>
                <a:cubicBezTo>
                  <a:pt x="5097077" y="179978"/>
                  <a:pt x="5100108" y="183212"/>
                  <a:pt x="5102642" y="186816"/>
                </a:cubicBezTo>
                <a:cubicBezTo>
                  <a:pt x="5150234" y="139156"/>
                  <a:pt x="5169674" y="190314"/>
                  <a:pt x="5193590" y="156458"/>
                </a:cubicBezTo>
                <a:cubicBezTo>
                  <a:pt x="5257854" y="151722"/>
                  <a:pt x="5301917" y="175841"/>
                  <a:pt x="5323922" y="146332"/>
                </a:cubicBezTo>
                <a:cubicBezTo>
                  <a:pt x="5355266" y="153538"/>
                  <a:pt x="5392601" y="198271"/>
                  <a:pt x="5421860" y="167298"/>
                </a:cubicBezTo>
                <a:cubicBezTo>
                  <a:pt x="5420630" y="196364"/>
                  <a:pt x="5461576" y="151467"/>
                  <a:pt x="5476948" y="173249"/>
                </a:cubicBezTo>
                <a:cubicBezTo>
                  <a:pt x="5487334" y="191763"/>
                  <a:pt x="5502178" y="182456"/>
                  <a:pt x="5516842" y="184018"/>
                </a:cubicBezTo>
                <a:cubicBezTo>
                  <a:pt x="5533140" y="200158"/>
                  <a:pt x="5599828" y="189750"/>
                  <a:pt x="5619415" y="176781"/>
                </a:cubicBezTo>
                <a:cubicBezTo>
                  <a:pt x="5690073" y="168499"/>
                  <a:pt x="5748631" y="186964"/>
                  <a:pt x="5789867" y="150304"/>
                </a:cubicBezTo>
                <a:cubicBezTo>
                  <a:pt x="5802836" y="146282"/>
                  <a:pt x="5814753" y="145947"/>
                  <a:pt x="5825953" y="147907"/>
                </a:cubicBezTo>
                <a:lnTo>
                  <a:pt x="5856168" y="158719"/>
                </a:lnTo>
                <a:lnTo>
                  <a:pt x="5862476" y="172447"/>
                </a:lnTo>
                <a:lnTo>
                  <a:pt x="5882195" y="173195"/>
                </a:lnTo>
                <a:lnTo>
                  <a:pt x="5952585" y="161012"/>
                </a:lnTo>
                <a:cubicBezTo>
                  <a:pt x="5962273" y="166588"/>
                  <a:pt x="5992020" y="151579"/>
                  <a:pt x="6001964" y="154786"/>
                </a:cubicBezTo>
                <a:cubicBezTo>
                  <a:pt x="6061748" y="122178"/>
                  <a:pt x="6101539" y="131534"/>
                  <a:pt x="6184207" y="132658"/>
                </a:cubicBezTo>
                <a:cubicBezTo>
                  <a:pt x="6266582" y="127016"/>
                  <a:pt x="6286876" y="151859"/>
                  <a:pt x="6415830" y="136006"/>
                </a:cubicBezTo>
                <a:cubicBezTo>
                  <a:pt x="6563502" y="116945"/>
                  <a:pt x="6684679" y="79367"/>
                  <a:pt x="6756965" y="57636"/>
                </a:cubicBezTo>
                <a:cubicBezTo>
                  <a:pt x="6761544" y="48663"/>
                  <a:pt x="6812642" y="36519"/>
                  <a:pt x="6819400" y="30742"/>
                </a:cubicBezTo>
                <a:lnTo>
                  <a:pt x="6986370" y="12659"/>
                </a:lnTo>
                <a:lnTo>
                  <a:pt x="6989536" y="14528"/>
                </a:lnTo>
                <a:cubicBezTo>
                  <a:pt x="7002946" y="17364"/>
                  <a:pt x="7010700" y="14716"/>
                  <a:pt x="7015933" y="9653"/>
                </a:cubicBezTo>
                <a:lnTo>
                  <a:pt x="7020592" y="1651"/>
                </a:lnTo>
                <a:lnTo>
                  <a:pt x="702590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12CCF54-96DA-AF5E-3AEC-F41280B67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558" y="5198168"/>
            <a:ext cx="7394713" cy="6427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19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Projeção de Demanda Cenário NZE (</a:t>
            </a:r>
            <a:r>
              <a:rPr lang="en-US" sz="1900" b="1" i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Net Zero Emissions by 2050 Scenario</a:t>
            </a:r>
            <a:r>
              <a:rPr lang="en-US" sz="19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)</a:t>
            </a:r>
            <a:endParaRPr lang="en-US" sz="1900" i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3389D0BC-BA1D-4360-88F9-D9ECCBDAB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462" y="647758"/>
            <a:ext cx="6266329" cy="4392652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Espaço Reservado para Conteúdo 6" descr="Gráfico, Gráfico de cascata&#10;&#10;O conteúdo gerado por IA pode estar incorreto.">
            <a:extLst>
              <a:ext uri="{FF2B5EF4-FFF2-40B4-BE49-F238E27FC236}">
                <a16:creationId xmlns:a16="http://schemas.microsoft.com/office/drawing/2014/main" id="{6078E6D7-9935-BF12-2F29-E6FD62ABC5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9859" y="824395"/>
            <a:ext cx="6024282" cy="4036268"/>
          </a:xfrm>
          <a:prstGeom prst="rect">
            <a:avLst/>
          </a:prstGeo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E4EE986-4060-0F59-5ACE-195925CA3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sz="9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Dino Figueiredo Maia Lara Advocacia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26E1DD3-C085-F053-0645-94366CECB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1FF6DA9-008F-8B48-92A6-B652298478BF}" type="slidenum">
              <a:rPr lang="en-US" sz="900"/>
              <a:pPr defTabSz="914400">
                <a:spcAft>
                  <a:spcPts val="600"/>
                </a:spcAft>
              </a:pPr>
              <a:t>18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4778627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AA0F93-4B91-E6D5-FDD0-6DCB1102E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0C0CCF94-9536-4A63-8FF2-E37827C92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C970655A-F4C2-4D7E-BAB6-D3BFC5CAE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18174"/>
            <a:ext cx="9144000" cy="4939827"/>
          </a:xfrm>
          <a:custGeom>
            <a:avLst/>
            <a:gdLst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435843 w 12192000"/>
              <a:gd name="connsiteY143" fmla="*/ 234325 h 4939827"/>
              <a:gd name="connsiteX144" fmla="*/ 4499101 w 12192000"/>
              <a:gd name="connsiteY144" fmla="*/ 232983 h 4939827"/>
              <a:gd name="connsiteX145" fmla="*/ 4558432 w 12192000"/>
              <a:gd name="connsiteY145" fmla="*/ 269194 h 4939827"/>
              <a:gd name="connsiteX146" fmla="*/ 4635061 w 12192000"/>
              <a:gd name="connsiteY146" fmla="*/ 280682 h 4939827"/>
              <a:gd name="connsiteX147" fmla="*/ 4680829 w 12192000"/>
              <a:gd name="connsiteY147" fmla="*/ 287953 h 4939827"/>
              <a:gd name="connsiteX148" fmla="*/ 4807427 w 12192000"/>
              <a:gd name="connsiteY148" fmla="*/ 276835 h 4939827"/>
              <a:gd name="connsiteX149" fmla="*/ 5028933 w 12192000"/>
              <a:gd name="connsiteY149" fmla="*/ 183887 h 4939827"/>
              <a:gd name="connsiteX150" fmla="*/ 5093642 w 12192000"/>
              <a:gd name="connsiteY150" fmla="*/ 177214 h 4939827"/>
              <a:gd name="connsiteX151" fmla="*/ 5102642 w 12192000"/>
              <a:gd name="connsiteY151" fmla="*/ 186816 h 4939827"/>
              <a:gd name="connsiteX152" fmla="*/ 5193590 w 12192000"/>
              <a:gd name="connsiteY152" fmla="*/ 136361 h 4939827"/>
              <a:gd name="connsiteX153" fmla="*/ 5323922 w 12192000"/>
              <a:gd name="connsiteY153" fmla="*/ 146332 h 4939827"/>
              <a:gd name="connsiteX154" fmla="*/ 5421860 w 12192000"/>
              <a:gd name="connsiteY154" fmla="*/ 167298 h 4939827"/>
              <a:gd name="connsiteX155" fmla="*/ 5476948 w 12192000"/>
              <a:gd name="connsiteY155" fmla="*/ 173249 h 4939827"/>
              <a:gd name="connsiteX156" fmla="*/ 5516842 w 12192000"/>
              <a:gd name="connsiteY156" fmla="*/ 184018 h 4939827"/>
              <a:gd name="connsiteX157" fmla="*/ 5619415 w 12192000"/>
              <a:gd name="connsiteY157" fmla="*/ 176781 h 4939827"/>
              <a:gd name="connsiteX158" fmla="*/ 5789867 w 12192000"/>
              <a:gd name="connsiteY158" fmla="*/ 150304 h 4939827"/>
              <a:gd name="connsiteX159" fmla="*/ 5825953 w 12192000"/>
              <a:gd name="connsiteY159" fmla="*/ 147907 h 4939827"/>
              <a:gd name="connsiteX160" fmla="*/ 5856168 w 12192000"/>
              <a:gd name="connsiteY160" fmla="*/ 158719 h 4939827"/>
              <a:gd name="connsiteX161" fmla="*/ 5862476 w 12192000"/>
              <a:gd name="connsiteY161" fmla="*/ 172447 h 4939827"/>
              <a:gd name="connsiteX162" fmla="*/ 5882195 w 12192000"/>
              <a:gd name="connsiteY162" fmla="*/ 173195 h 4939827"/>
              <a:gd name="connsiteX163" fmla="*/ 5887271 w 12192000"/>
              <a:gd name="connsiteY163" fmla="*/ 176084 h 4939827"/>
              <a:gd name="connsiteX164" fmla="*/ 5916552 w 12192000"/>
              <a:gd name="connsiteY164" fmla="*/ 189955 h 4939827"/>
              <a:gd name="connsiteX165" fmla="*/ 5983240 w 12192000"/>
              <a:gd name="connsiteY165" fmla="*/ 152755 h 4939827"/>
              <a:gd name="connsiteX166" fmla="*/ 6061852 w 12192000"/>
              <a:gd name="connsiteY166" fmla="*/ 161953 h 4939827"/>
              <a:gd name="connsiteX167" fmla="*/ 6408386 w 12192000"/>
              <a:gd name="connsiteY167" fmla="*/ 157590 h 4939827"/>
              <a:gd name="connsiteX168" fmla="*/ 6531386 w 12192000"/>
              <a:gd name="connsiteY168" fmla="*/ 156103 h 4939827"/>
              <a:gd name="connsiteX169" fmla="*/ 6721509 w 12192000"/>
              <a:gd name="connsiteY169" fmla="*/ 54829 h 4939827"/>
              <a:gd name="connsiteX170" fmla="*/ 6947884 w 12192000"/>
              <a:gd name="connsiteY170" fmla="*/ 47587 h 4939827"/>
              <a:gd name="connsiteX171" fmla="*/ 6965101 w 12192000"/>
              <a:gd name="connsiteY171" fmla="*/ 25718 h 4939827"/>
              <a:gd name="connsiteX172" fmla="*/ 6986370 w 12192000"/>
              <a:gd name="connsiteY172" fmla="*/ 12659 h 4939827"/>
              <a:gd name="connsiteX173" fmla="*/ 6989536 w 12192000"/>
              <a:gd name="connsiteY173" fmla="*/ 14528 h 4939827"/>
              <a:gd name="connsiteX174" fmla="*/ 7015933 w 12192000"/>
              <a:gd name="connsiteY174" fmla="*/ 9653 h 4939827"/>
              <a:gd name="connsiteX175" fmla="*/ 7020592 w 12192000"/>
              <a:gd name="connsiteY175" fmla="*/ 1651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435843 w 12192000"/>
              <a:gd name="connsiteY143" fmla="*/ 234325 h 4939827"/>
              <a:gd name="connsiteX144" fmla="*/ 4558432 w 12192000"/>
              <a:gd name="connsiteY144" fmla="*/ 269194 h 4939827"/>
              <a:gd name="connsiteX145" fmla="*/ 4635061 w 12192000"/>
              <a:gd name="connsiteY145" fmla="*/ 280682 h 4939827"/>
              <a:gd name="connsiteX146" fmla="*/ 4680829 w 12192000"/>
              <a:gd name="connsiteY146" fmla="*/ 287953 h 4939827"/>
              <a:gd name="connsiteX147" fmla="*/ 4807427 w 12192000"/>
              <a:gd name="connsiteY147" fmla="*/ 276835 h 4939827"/>
              <a:gd name="connsiteX148" fmla="*/ 5028933 w 12192000"/>
              <a:gd name="connsiteY148" fmla="*/ 183887 h 4939827"/>
              <a:gd name="connsiteX149" fmla="*/ 5093642 w 12192000"/>
              <a:gd name="connsiteY149" fmla="*/ 177214 h 4939827"/>
              <a:gd name="connsiteX150" fmla="*/ 5102642 w 12192000"/>
              <a:gd name="connsiteY150" fmla="*/ 186816 h 4939827"/>
              <a:gd name="connsiteX151" fmla="*/ 5193590 w 12192000"/>
              <a:gd name="connsiteY151" fmla="*/ 136361 h 4939827"/>
              <a:gd name="connsiteX152" fmla="*/ 5323922 w 12192000"/>
              <a:gd name="connsiteY152" fmla="*/ 146332 h 4939827"/>
              <a:gd name="connsiteX153" fmla="*/ 5421860 w 12192000"/>
              <a:gd name="connsiteY153" fmla="*/ 167298 h 4939827"/>
              <a:gd name="connsiteX154" fmla="*/ 5476948 w 12192000"/>
              <a:gd name="connsiteY154" fmla="*/ 173249 h 4939827"/>
              <a:gd name="connsiteX155" fmla="*/ 5516842 w 12192000"/>
              <a:gd name="connsiteY155" fmla="*/ 184018 h 4939827"/>
              <a:gd name="connsiteX156" fmla="*/ 5619415 w 12192000"/>
              <a:gd name="connsiteY156" fmla="*/ 176781 h 4939827"/>
              <a:gd name="connsiteX157" fmla="*/ 5789867 w 12192000"/>
              <a:gd name="connsiteY157" fmla="*/ 150304 h 4939827"/>
              <a:gd name="connsiteX158" fmla="*/ 5825953 w 12192000"/>
              <a:gd name="connsiteY158" fmla="*/ 147907 h 4939827"/>
              <a:gd name="connsiteX159" fmla="*/ 5856168 w 12192000"/>
              <a:gd name="connsiteY159" fmla="*/ 158719 h 4939827"/>
              <a:gd name="connsiteX160" fmla="*/ 5862476 w 12192000"/>
              <a:gd name="connsiteY160" fmla="*/ 172447 h 4939827"/>
              <a:gd name="connsiteX161" fmla="*/ 5882195 w 12192000"/>
              <a:gd name="connsiteY161" fmla="*/ 173195 h 4939827"/>
              <a:gd name="connsiteX162" fmla="*/ 5887271 w 12192000"/>
              <a:gd name="connsiteY162" fmla="*/ 176084 h 4939827"/>
              <a:gd name="connsiteX163" fmla="*/ 5916552 w 12192000"/>
              <a:gd name="connsiteY163" fmla="*/ 189955 h 4939827"/>
              <a:gd name="connsiteX164" fmla="*/ 5983240 w 12192000"/>
              <a:gd name="connsiteY164" fmla="*/ 152755 h 4939827"/>
              <a:gd name="connsiteX165" fmla="*/ 6061852 w 12192000"/>
              <a:gd name="connsiteY165" fmla="*/ 161953 h 4939827"/>
              <a:gd name="connsiteX166" fmla="*/ 6408386 w 12192000"/>
              <a:gd name="connsiteY166" fmla="*/ 157590 h 4939827"/>
              <a:gd name="connsiteX167" fmla="*/ 6531386 w 12192000"/>
              <a:gd name="connsiteY167" fmla="*/ 156103 h 4939827"/>
              <a:gd name="connsiteX168" fmla="*/ 6721509 w 12192000"/>
              <a:gd name="connsiteY168" fmla="*/ 54829 h 4939827"/>
              <a:gd name="connsiteX169" fmla="*/ 6947884 w 12192000"/>
              <a:gd name="connsiteY169" fmla="*/ 47587 h 4939827"/>
              <a:gd name="connsiteX170" fmla="*/ 6965101 w 12192000"/>
              <a:gd name="connsiteY170" fmla="*/ 25718 h 4939827"/>
              <a:gd name="connsiteX171" fmla="*/ 6986370 w 12192000"/>
              <a:gd name="connsiteY171" fmla="*/ 12659 h 4939827"/>
              <a:gd name="connsiteX172" fmla="*/ 6989536 w 12192000"/>
              <a:gd name="connsiteY172" fmla="*/ 14528 h 4939827"/>
              <a:gd name="connsiteX173" fmla="*/ 7015933 w 12192000"/>
              <a:gd name="connsiteY173" fmla="*/ 9653 h 4939827"/>
              <a:gd name="connsiteX174" fmla="*/ 7020592 w 12192000"/>
              <a:gd name="connsiteY174" fmla="*/ 1651 h 4939827"/>
              <a:gd name="connsiteX175" fmla="*/ 7025905 w 12192000"/>
              <a:gd name="connsiteY175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680829 w 12192000"/>
              <a:gd name="connsiteY145" fmla="*/ 287953 h 4939827"/>
              <a:gd name="connsiteX146" fmla="*/ 4807427 w 12192000"/>
              <a:gd name="connsiteY146" fmla="*/ 276835 h 4939827"/>
              <a:gd name="connsiteX147" fmla="*/ 5028933 w 12192000"/>
              <a:gd name="connsiteY147" fmla="*/ 183887 h 4939827"/>
              <a:gd name="connsiteX148" fmla="*/ 5093642 w 12192000"/>
              <a:gd name="connsiteY148" fmla="*/ 177214 h 4939827"/>
              <a:gd name="connsiteX149" fmla="*/ 5102642 w 12192000"/>
              <a:gd name="connsiteY149" fmla="*/ 186816 h 4939827"/>
              <a:gd name="connsiteX150" fmla="*/ 5193590 w 12192000"/>
              <a:gd name="connsiteY150" fmla="*/ 136361 h 4939827"/>
              <a:gd name="connsiteX151" fmla="*/ 5323922 w 12192000"/>
              <a:gd name="connsiteY151" fmla="*/ 146332 h 4939827"/>
              <a:gd name="connsiteX152" fmla="*/ 5421860 w 12192000"/>
              <a:gd name="connsiteY152" fmla="*/ 167298 h 4939827"/>
              <a:gd name="connsiteX153" fmla="*/ 5476948 w 12192000"/>
              <a:gd name="connsiteY153" fmla="*/ 173249 h 4939827"/>
              <a:gd name="connsiteX154" fmla="*/ 5516842 w 12192000"/>
              <a:gd name="connsiteY154" fmla="*/ 184018 h 4939827"/>
              <a:gd name="connsiteX155" fmla="*/ 5619415 w 12192000"/>
              <a:gd name="connsiteY155" fmla="*/ 176781 h 4939827"/>
              <a:gd name="connsiteX156" fmla="*/ 5789867 w 12192000"/>
              <a:gd name="connsiteY156" fmla="*/ 150304 h 4939827"/>
              <a:gd name="connsiteX157" fmla="*/ 5825953 w 12192000"/>
              <a:gd name="connsiteY157" fmla="*/ 147907 h 4939827"/>
              <a:gd name="connsiteX158" fmla="*/ 5856168 w 12192000"/>
              <a:gd name="connsiteY158" fmla="*/ 158719 h 4939827"/>
              <a:gd name="connsiteX159" fmla="*/ 5862476 w 12192000"/>
              <a:gd name="connsiteY159" fmla="*/ 172447 h 4939827"/>
              <a:gd name="connsiteX160" fmla="*/ 5882195 w 12192000"/>
              <a:gd name="connsiteY160" fmla="*/ 173195 h 4939827"/>
              <a:gd name="connsiteX161" fmla="*/ 5887271 w 12192000"/>
              <a:gd name="connsiteY161" fmla="*/ 176084 h 4939827"/>
              <a:gd name="connsiteX162" fmla="*/ 5916552 w 12192000"/>
              <a:gd name="connsiteY162" fmla="*/ 189955 h 4939827"/>
              <a:gd name="connsiteX163" fmla="*/ 5983240 w 12192000"/>
              <a:gd name="connsiteY163" fmla="*/ 152755 h 4939827"/>
              <a:gd name="connsiteX164" fmla="*/ 6061852 w 12192000"/>
              <a:gd name="connsiteY164" fmla="*/ 161953 h 4939827"/>
              <a:gd name="connsiteX165" fmla="*/ 6408386 w 12192000"/>
              <a:gd name="connsiteY165" fmla="*/ 157590 h 4939827"/>
              <a:gd name="connsiteX166" fmla="*/ 6531386 w 12192000"/>
              <a:gd name="connsiteY166" fmla="*/ 156103 h 4939827"/>
              <a:gd name="connsiteX167" fmla="*/ 6721509 w 12192000"/>
              <a:gd name="connsiteY167" fmla="*/ 54829 h 4939827"/>
              <a:gd name="connsiteX168" fmla="*/ 6947884 w 12192000"/>
              <a:gd name="connsiteY168" fmla="*/ 47587 h 4939827"/>
              <a:gd name="connsiteX169" fmla="*/ 6965101 w 12192000"/>
              <a:gd name="connsiteY169" fmla="*/ 25718 h 4939827"/>
              <a:gd name="connsiteX170" fmla="*/ 6986370 w 12192000"/>
              <a:gd name="connsiteY170" fmla="*/ 12659 h 4939827"/>
              <a:gd name="connsiteX171" fmla="*/ 6989536 w 12192000"/>
              <a:gd name="connsiteY171" fmla="*/ 14528 h 4939827"/>
              <a:gd name="connsiteX172" fmla="*/ 7015933 w 12192000"/>
              <a:gd name="connsiteY172" fmla="*/ 9653 h 4939827"/>
              <a:gd name="connsiteX173" fmla="*/ 7020592 w 12192000"/>
              <a:gd name="connsiteY173" fmla="*/ 1651 h 4939827"/>
              <a:gd name="connsiteX174" fmla="*/ 7025905 w 12192000"/>
              <a:gd name="connsiteY174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408386 w 12192000"/>
              <a:gd name="connsiteY164" fmla="*/ 157590 h 4939827"/>
              <a:gd name="connsiteX165" fmla="*/ 6531386 w 12192000"/>
              <a:gd name="connsiteY165" fmla="*/ 156103 h 4939827"/>
              <a:gd name="connsiteX166" fmla="*/ 6721509 w 12192000"/>
              <a:gd name="connsiteY166" fmla="*/ 54829 h 4939827"/>
              <a:gd name="connsiteX167" fmla="*/ 6947884 w 12192000"/>
              <a:gd name="connsiteY167" fmla="*/ 47587 h 4939827"/>
              <a:gd name="connsiteX168" fmla="*/ 6965101 w 12192000"/>
              <a:gd name="connsiteY168" fmla="*/ 25718 h 4939827"/>
              <a:gd name="connsiteX169" fmla="*/ 6986370 w 12192000"/>
              <a:gd name="connsiteY169" fmla="*/ 12659 h 4939827"/>
              <a:gd name="connsiteX170" fmla="*/ 6989536 w 12192000"/>
              <a:gd name="connsiteY170" fmla="*/ 14528 h 4939827"/>
              <a:gd name="connsiteX171" fmla="*/ 7015933 w 12192000"/>
              <a:gd name="connsiteY171" fmla="*/ 9653 h 4939827"/>
              <a:gd name="connsiteX172" fmla="*/ 7020592 w 12192000"/>
              <a:gd name="connsiteY172" fmla="*/ 1651 h 4939827"/>
              <a:gd name="connsiteX173" fmla="*/ 7025905 w 12192000"/>
              <a:gd name="connsiteY173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721509 w 12192000"/>
              <a:gd name="connsiteY165" fmla="*/ 54829 h 4939827"/>
              <a:gd name="connsiteX166" fmla="*/ 6947884 w 12192000"/>
              <a:gd name="connsiteY166" fmla="*/ 47587 h 4939827"/>
              <a:gd name="connsiteX167" fmla="*/ 6965101 w 12192000"/>
              <a:gd name="connsiteY167" fmla="*/ 25718 h 4939827"/>
              <a:gd name="connsiteX168" fmla="*/ 6986370 w 12192000"/>
              <a:gd name="connsiteY168" fmla="*/ 12659 h 4939827"/>
              <a:gd name="connsiteX169" fmla="*/ 6989536 w 12192000"/>
              <a:gd name="connsiteY169" fmla="*/ 14528 h 4939827"/>
              <a:gd name="connsiteX170" fmla="*/ 7015933 w 12192000"/>
              <a:gd name="connsiteY170" fmla="*/ 9653 h 4939827"/>
              <a:gd name="connsiteX171" fmla="*/ 7020592 w 12192000"/>
              <a:gd name="connsiteY171" fmla="*/ 1651 h 4939827"/>
              <a:gd name="connsiteX172" fmla="*/ 7025905 w 12192000"/>
              <a:gd name="connsiteY172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947884 w 12192000"/>
              <a:gd name="connsiteY165" fmla="*/ 47587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415830 w 12192000"/>
              <a:gd name="connsiteY164" fmla="*/ 136006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152287 w 12192000"/>
              <a:gd name="connsiteY163" fmla="*/ 116736 h 4939827"/>
              <a:gd name="connsiteX164" fmla="*/ 6415830 w 12192000"/>
              <a:gd name="connsiteY164" fmla="*/ 136006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965101 w 12192000"/>
              <a:gd name="connsiteY165" fmla="*/ 25718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965101 w 12192000"/>
              <a:gd name="connsiteY165" fmla="*/ 25718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21577 w 12192000"/>
              <a:gd name="connsiteY160" fmla="*/ 169858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56458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21577 w 12192000"/>
              <a:gd name="connsiteY160" fmla="*/ 169858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4028476 w 12192000"/>
              <a:gd name="connsiteY136" fmla="*/ 223679 h 4939827"/>
              <a:gd name="connsiteX137" fmla="*/ 4191582 w 12192000"/>
              <a:gd name="connsiteY137" fmla="*/ 238952 h 4939827"/>
              <a:gd name="connsiteX138" fmla="*/ 4251024 w 12192000"/>
              <a:gd name="connsiteY138" fmla="*/ 240874 h 4939827"/>
              <a:gd name="connsiteX139" fmla="*/ 4355275 w 12192000"/>
              <a:gd name="connsiteY139" fmla="*/ 260205 h 4939827"/>
              <a:gd name="connsiteX140" fmla="*/ 4423807 w 12192000"/>
              <a:gd name="connsiteY140" fmla="*/ 270366 h 4939827"/>
              <a:gd name="connsiteX141" fmla="*/ 4558432 w 12192000"/>
              <a:gd name="connsiteY141" fmla="*/ 269194 h 4939827"/>
              <a:gd name="connsiteX142" fmla="*/ 4635061 w 12192000"/>
              <a:gd name="connsiteY142" fmla="*/ 280682 h 4939827"/>
              <a:gd name="connsiteX143" fmla="*/ 4807427 w 12192000"/>
              <a:gd name="connsiteY143" fmla="*/ 276835 h 4939827"/>
              <a:gd name="connsiteX144" fmla="*/ 5028933 w 12192000"/>
              <a:gd name="connsiteY144" fmla="*/ 183887 h 4939827"/>
              <a:gd name="connsiteX145" fmla="*/ 5093642 w 12192000"/>
              <a:gd name="connsiteY145" fmla="*/ 177214 h 4939827"/>
              <a:gd name="connsiteX146" fmla="*/ 5102642 w 12192000"/>
              <a:gd name="connsiteY146" fmla="*/ 186816 h 4939827"/>
              <a:gd name="connsiteX147" fmla="*/ 5193590 w 12192000"/>
              <a:gd name="connsiteY147" fmla="*/ 156458 h 4939827"/>
              <a:gd name="connsiteX148" fmla="*/ 5323922 w 12192000"/>
              <a:gd name="connsiteY148" fmla="*/ 146332 h 4939827"/>
              <a:gd name="connsiteX149" fmla="*/ 5421860 w 12192000"/>
              <a:gd name="connsiteY149" fmla="*/ 167298 h 4939827"/>
              <a:gd name="connsiteX150" fmla="*/ 5476948 w 12192000"/>
              <a:gd name="connsiteY150" fmla="*/ 173249 h 4939827"/>
              <a:gd name="connsiteX151" fmla="*/ 5516842 w 12192000"/>
              <a:gd name="connsiteY151" fmla="*/ 184018 h 4939827"/>
              <a:gd name="connsiteX152" fmla="*/ 5619415 w 12192000"/>
              <a:gd name="connsiteY152" fmla="*/ 176781 h 4939827"/>
              <a:gd name="connsiteX153" fmla="*/ 5789867 w 12192000"/>
              <a:gd name="connsiteY153" fmla="*/ 150304 h 4939827"/>
              <a:gd name="connsiteX154" fmla="*/ 5825953 w 12192000"/>
              <a:gd name="connsiteY154" fmla="*/ 147907 h 4939827"/>
              <a:gd name="connsiteX155" fmla="*/ 5856168 w 12192000"/>
              <a:gd name="connsiteY155" fmla="*/ 158719 h 4939827"/>
              <a:gd name="connsiteX156" fmla="*/ 5862476 w 12192000"/>
              <a:gd name="connsiteY156" fmla="*/ 172447 h 4939827"/>
              <a:gd name="connsiteX157" fmla="*/ 5882195 w 12192000"/>
              <a:gd name="connsiteY157" fmla="*/ 173195 h 4939827"/>
              <a:gd name="connsiteX158" fmla="*/ 5887271 w 12192000"/>
              <a:gd name="connsiteY158" fmla="*/ 176084 h 4939827"/>
              <a:gd name="connsiteX159" fmla="*/ 5921577 w 12192000"/>
              <a:gd name="connsiteY159" fmla="*/ 169858 h 4939827"/>
              <a:gd name="connsiteX160" fmla="*/ 5983240 w 12192000"/>
              <a:gd name="connsiteY160" fmla="*/ 152755 h 4939827"/>
              <a:gd name="connsiteX161" fmla="*/ 6152287 w 12192000"/>
              <a:gd name="connsiteY161" fmla="*/ 116736 h 4939827"/>
              <a:gd name="connsiteX162" fmla="*/ 6415830 w 12192000"/>
              <a:gd name="connsiteY162" fmla="*/ 136006 h 4939827"/>
              <a:gd name="connsiteX163" fmla="*/ 6756965 w 12192000"/>
              <a:gd name="connsiteY163" fmla="*/ 57636 h 4939827"/>
              <a:gd name="connsiteX164" fmla="*/ 6819400 w 12192000"/>
              <a:gd name="connsiteY164" fmla="*/ 30742 h 4939827"/>
              <a:gd name="connsiteX165" fmla="*/ 6986370 w 12192000"/>
              <a:gd name="connsiteY165" fmla="*/ 12659 h 4939827"/>
              <a:gd name="connsiteX166" fmla="*/ 6989536 w 12192000"/>
              <a:gd name="connsiteY166" fmla="*/ 14528 h 4939827"/>
              <a:gd name="connsiteX167" fmla="*/ 7015933 w 12192000"/>
              <a:gd name="connsiteY167" fmla="*/ 9653 h 4939827"/>
              <a:gd name="connsiteX168" fmla="*/ 7020592 w 12192000"/>
              <a:gd name="connsiteY168" fmla="*/ 1651 h 4939827"/>
              <a:gd name="connsiteX169" fmla="*/ 7025905 w 12192000"/>
              <a:gd name="connsiteY16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922756 w 12192000"/>
              <a:gd name="connsiteY135" fmla="*/ 194044 h 4939827"/>
              <a:gd name="connsiteX136" fmla="*/ 4028476 w 12192000"/>
              <a:gd name="connsiteY136" fmla="*/ 223679 h 4939827"/>
              <a:gd name="connsiteX137" fmla="*/ 4191582 w 12192000"/>
              <a:gd name="connsiteY137" fmla="*/ 238952 h 4939827"/>
              <a:gd name="connsiteX138" fmla="*/ 4251024 w 12192000"/>
              <a:gd name="connsiteY138" fmla="*/ 240874 h 4939827"/>
              <a:gd name="connsiteX139" fmla="*/ 4355275 w 12192000"/>
              <a:gd name="connsiteY139" fmla="*/ 260205 h 4939827"/>
              <a:gd name="connsiteX140" fmla="*/ 4423807 w 12192000"/>
              <a:gd name="connsiteY140" fmla="*/ 270366 h 4939827"/>
              <a:gd name="connsiteX141" fmla="*/ 4558432 w 12192000"/>
              <a:gd name="connsiteY141" fmla="*/ 269194 h 4939827"/>
              <a:gd name="connsiteX142" fmla="*/ 4635061 w 12192000"/>
              <a:gd name="connsiteY142" fmla="*/ 280682 h 4939827"/>
              <a:gd name="connsiteX143" fmla="*/ 4807427 w 12192000"/>
              <a:gd name="connsiteY143" fmla="*/ 276835 h 4939827"/>
              <a:gd name="connsiteX144" fmla="*/ 5028933 w 12192000"/>
              <a:gd name="connsiteY144" fmla="*/ 183887 h 4939827"/>
              <a:gd name="connsiteX145" fmla="*/ 5093642 w 12192000"/>
              <a:gd name="connsiteY145" fmla="*/ 177214 h 4939827"/>
              <a:gd name="connsiteX146" fmla="*/ 5102642 w 12192000"/>
              <a:gd name="connsiteY146" fmla="*/ 186816 h 4939827"/>
              <a:gd name="connsiteX147" fmla="*/ 5193590 w 12192000"/>
              <a:gd name="connsiteY147" fmla="*/ 156458 h 4939827"/>
              <a:gd name="connsiteX148" fmla="*/ 5323922 w 12192000"/>
              <a:gd name="connsiteY148" fmla="*/ 146332 h 4939827"/>
              <a:gd name="connsiteX149" fmla="*/ 5421860 w 12192000"/>
              <a:gd name="connsiteY149" fmla="*/ 167298 h 4939827"/>
              <a:gd name="connsiteX150" fmla="*/ 5476948 w 12192000"/>
              <a:gd name="connsiteY150" fmla="*/ 173249 h 4939827"/>
              <a:gd name="connsiteX151" fmla="*/ 5516842 w 12192000"/>
              <a:gd name="connsiteY151" fmla="*/ 184018 h 4939827"/>
              <a:gd name="connsiteX152" fmla="*/ 5619415 w 12192000"/>
              <a:gd name="connsiteY152" fmla="*/ 176781 h 4939827"/>
              <a:gd name="connsiteX153" fmla="*/ 5789867 w 12192000"/>
              <a:gd name="connsiteY153" fmla="*/ 150304 h 4939827"/>
              <a:gd name="connsiteX154" fmla="*/ 5825953 w 12192000"/>
              <a:gd name="connsiteY154" fmla="*/ 147907 h 4939827"/>
              <a:gd name="connsiteX155" fmla="*/ 5856168 w 12192000"/>
              <a:gd name="connsiteY155" fmla="*/ 158719 h 4939827"/>
              <a:gd name="connsiteX156" fmla="*/ 5862476 w 12192000"/>
              <a:gd name="connsiteY156" fmla="*/ 172447 h 4939827"/>
              <a:gd name="connsiteX157" fmla="*/ 5882195 w 12192000"/>
              <a:gd name="connsiteY157" fmla="*/ 173195 h 4939827"/>
              <a:gd name="connsiteX158" fmla="*/ 5887271 w 12192000"/>
              <a:gd name="connsiteY158" fmla="*/ 176084 h 4939827"/>
              <a:gd name="connsiteX159" fmla="*/ 5921577 w 12192000"/>
              <a:gd name="connsiteY159" fmla="*/ 169858 h 4939827"/>
              <a:gd name="connsiteX160" fmla="*/ 5983240 w 12192000"/>
              <a:gd name="connsiteY160" fmla="*/ 152755 h 4939827"/>
              <a:gd name="connsiteX161" fmla="*/ 6152287 w 12192000"/>
              <a:gd name="connsiteY161" fmla="*/ 116736 h 4939827"/>
              <a:gd name="connsiteX162" fmla="*/ 6415830 w 12192000"/>
              <a:gd name="connsiteY162" fmla="*/ 136006 h 4939827"/>
              <a:gd name="connsiteX163" fmla="*/ 6756965 w 12192000"/>
              <a:gd name="connsiteY163" fmla="*/ 57636 h 4939827"/>
              <a:gd name="connsiteX164" fmla="*/ 6819400 w 12192000"/>
              <a:gd name="connsiteY164" fmla="*/ 30742 h 4939827"/>
              <a:gd name="connsiteX165" fmla="*/ 6986370 w 12192000"/>
              <a:gd name="connsiteY165" fmla="*/ 12659 h 4939827"/>
              <a:gd name="connsiteX166" fmla="*/ 6989536 w 12192000"/>
              <a:gd name="connsiteY166" fmla="*/ 14528 h 4939827"/>
              <a:gd name="connsiteX167" fmla="*/ 7015933 w 12192000"/>
              <a:gd name="connsiteY167" fmla="*/ 9653 h 4939827"/>
              <a:gd name="connsiteX168" fmla="*/ 7020592 w 12192000"/>
              <a:gd name="connsiteY168" fmla="*/ 1651 h 4939827"/>
              <a:gd name="connsiteX169" fmla="*/ 7025905 w 12192000"/>
              <a:gd name="connsiteY16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98001 w 12192000"/>
              <a:gd name="connsiteY124" fmla="*/ 231941 h 4939827"/>
              <a:gd name="connsiteX125" fmla="*/ 3561557 w 12192000"/>
              <a:gd name="connsiteY125" fmla="*/ 228095 h 4939827"/>
              <a:gd name="connsiteX126" fmla="*/ 3611920 w 12192000"/>
              <a:gd name="connsiteY126" fmla="*/ 218094 h 4939827"/>
              <a:gd name="connsiteX127" fmla="*/ 3620528 w 12192000"/>
              <a:gd name="connsiteY127" fmla="*/ 218788 h 4939827"/>
              <a:gd name="connsiteX128" fmla="*/ 3620766 w 12192000"/>
              <a:gd name="connsiteY128" fmla="*/ 218511 h 4939827"/>
              <a:gd name="connsiteX129" fmla="*/ 3629977 w 12192000"/>
              <a:gd name="connsiteY129" fmla="*/ 218664 h 4939827"/>
              <a:gd name="connsiteX130" fmla="*/ 3636217 w 12192000"/>
              <a:gd name="connsiteY130" fmla="*/ 220048 h 4939827"/>
              <a:gd name="connsiteX131" fmla="*/ 3709484 w 12192000"/>
              <a:gd name="connsiteY131" fmla="*/ 186927 h 4939827"/>
              <a:gd name="connsiteX132" fmla="*/ 3761342 w 12192000"/>
              <a:gd name="connsiteY132" fmla="*/ 177474 h 4939827"/>
              <a:gd name="connsiteX133" fmla="*/ 3799748 w 12192000"/>
              <a:gd name="connsiteY133" fmla="*/ 167154 h 4939827"/>
              <a:gd name="connsiteX134" fmla="*/ 3922756 w 12192000"/>
              <a:gd name="connsiteY134" fmla="*/ 194044 h 4939827"/>
              <a:gd name="connsiteX135" fmla="*/ 4028476 w 12192000"/>
              <a:gd name="connsiteY135" fmla="*/ 223679 h 4939827"/>
              <a:gd name="connsiteX136" fmla="*/ 4191582 w 12192000"/>
              <a:gd name="connsiteY136" fmla="*/ 238952 h 4939827"/>
              <a:gd name="connsiteX137" fmla="*/ 4251024 w 12192000"/>
              <a:gd name="connsiteY137" fmla="*/ 240874 h 4939827"/>
              <a:gd name="connsiteX138" fmla="*/ 4355275 w 12192000"/>
              <a:gd name="connsiteY138" fmla="*/ 260205 h 4939827"/>
              <a:gd name="connsiteX139" fmla="*/ 4423807 w 12192000"/>
              <a:gd name="connsiteY139" fmla="*/ 270366 h 4939827"/>
              <a:gd name="connsiteX140" fmla="*/ 4558432 w 12192000"/>
              <a:gd name="connsiteY140" fmla="*/ 269194 h 4939827"/>
              <a:gd name="connsiteX141" fmla="*/ 4635061 w 12192000"/>
              <a:gd name="connsiteY141" fmla="*/ 280682 h 4939827"/>
              <a:gd name="connsiteX142" fmla="*/ 4807427 w 12192000"/>
              <a:gd name="connsiteY142" fmla="*/ 276835 h 4939827"/>
              <a:gd name="connsiteX143" fmla="*/ 5028933 w 12192000"/>
              <a:gd name="connsiteY143" fmla="*/ 183887 h 4939827"/>
              <a:gd name="connsiteX144" fmla="*/ 5093642 w 12192000"/>
              <a:gd name="connsiteY144" fmla="*/ 177214 h 4939827"/>
              <a:gd name="connsiteX145" fmla="*/ 5102642 w 12192000"/>
              <a:gd name="connsiteY145" fmla="*/ 186816 h 4939827"/>
              <a:gd name="connsiteX146" fmla="*/ 5193590 w 12192000"/>
              <a:gd name="connsiteY146" fmla="*/ 156458 h 4939827"/>
              <a:gd name="connsiteX147" fmla="*/ 5323922 w 12192000"/>
              <a:gd name="connsiteY147" fmla="*/ 146332 h 4939827"/>
              <a:gd name="connsiteX148" fmla="*/ 5421860 w 12192000"/>
              <a:gd name="connsiteY148" fmla="*/ 167298 h 4939827"/>
              <a:gd name="connsiteX149" fmla="*/ 5476948 w 12192000"/>
              <a:gd name="connsiteY149" fmla="*/ 173249 h 4939827"/>
              <a:gd name="connsiteX150" fmla="*/ 5516842 w 12192000"/>
              <a:gd name="connsiteY150" fmla="*/ 184018 h 4939827"/>
              <a:gd name="connsiteX151" fmla="*/ 5619415 w 12192000"/>
              <a:gd name="connsiteY151" fmla="*/ 176781 h 4939827"/>
              <a:gd name="connsiteX152" fmla="*/ 5789867 w 12192000"/>
              <a:gd name="connsiteY152" fmla="*/ 150304 h 4939827"/>
              <a:gd name="connsiteX153" fmla="*/ 5825953 w 12192000"/>
              <a:gd name="connsiteY153" fmla="*/ 147907 h 4939827"/>
              <a:gd name="connsiteX154" fmla="*/ 5856168 w 12192000"/>
              <a:gd name="connsiteY154" fmla="*/ 158719 h 4939827"/>
              <a:gd name="connsiteX155" fmla="*/ 5862476 w 12192000"/>
              <a:gd name="connsiteY155" fmla="*/ 172447 h 4939827"/>
              <a:gd name="connsiteX156" fmla="*/ 5882195 w 12192000"/>
              <a:gd name="connsiteY156" fmla="*/ 173195 h 4939827"/>
              <a:gd name="connsiteX157" fmla="*/ 5887271 w 12192000"/>
              <a:gd name="connsiteY157" fmla="*/ 176084 h 4939827"/>
              <a:gd name="connsiteX158" fmla="*/ 5921577 w 12192000"/>
              <a:gd name="connsiteY158" fmla="*/ 169858 h 4939827"/>
              <a:gd name="connsiteX159" fmla="*/ 5983240 w 12192000"/>
              <a:gd name="connsiteY159" fmla="*/ 152755 h 4939827"/>
              <a:gd name="connsiteX160" fmla="*/ 6152287 w 12192000"/>
              <a:gd name="connsiteY160" fmla="*/ 116736 h 4939827"/>
              <a:gd name="connsiteX161" fmla="*/ 6415830 w 12192000"/>
              <a:gd name="connsiteY161" fmla="*/ 136006 h 4939827"/>
              <a:gd name="connsiteX162" fmla="*/ 6756965 w 12192000"/>
              <a:gd name="connsiteY162" fmla="*/ 57636 h 4939827"/>
              <a:gd name="connsiteX163" fmla="*/ 6819400 w 12192000"/>
              <a:gd name="connsiteY163" fmla="*/ 30742 h 4939827"/>
              <a:gd name="connsiteX164" fmla="*/ 6986370 w 12192000"/>
              <a:gd name="connsiteY164" fmla="*/ 12659 h 4939827"/>
              <a:gd name="connsiteX165" fmla="*/ 6989536 w 12192000"/>
              <a:gd name="connsiteY165" fmla="*/ 14528 h 4939827"/>
              <a:gd name="connsiteX166" fmla="*/ 7015933 w 12192000"/>
              <a:gd name="connsiteY166" fmla="*/ 9653 h 4939827"/>
              <a:gd name="connsiteX167" fmla="*/ 7020592 w 12192000"/>
              <a:gd name="connsiteY167" fmla="*/ 1651 h 4939827"/>
              <a:gd name="connsiteX168" fmla="*/ 7025905 w 12192000"/>
              <a:gd name="connsiteY16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103677 w 12192000"/>
              <a:gd name="connsiteY116" fmla="*/ 209527 h 4939827"/>
              <a:gd name="connsiteX117" fmla="*/ 3126759 w 12192000"/>
              <a:gd name="connsiteY117" fmla="*/ 211226 h 4939827"/>
              <a:gd name="connsiteX118" fmla="*/ 3164020 w 12192000"/>
              <a:gd name="connsiteY118" fmla="*/ 212779 h 4939827"/>
              <a:gd name="connsiteX119" fmla="*/ 3285019 w 12192000"/>
              <a:gd name="connsiteY119" fmla="*/ 220535 h 4939827"/>
              <a:gd name="connsiteX120" fmla="*/ 3365154 w 12192000"/>
              <a:gd name="connsiteY120" fmla="*/ 226416 h 4939827"/>
              <a:gd name="connsiteX121" fmla="*/ 3367507 w 12192000"/>
              <a:gd name="connsiteY121" fmla="*/ 225416 h 4939827"/>
              <a:gd name="connsiteX122" fmla="*/ 3387567 w 12192000"/>
              <a:gd name="connsiteY122" fmla="*/ 227103 h 4939827"/>
              <a:gd name="connsiteX123" fmla="*/ 3498001 w 12192000"/>
              <a:gd name="connsiteY123" fmla="*/ 231941 h 4939827"/>
              <a:gd name="connsiteX124" fmla="*/ 3561557 w 12192000"/>
              <a:gd name="connsiteY124" fmla="*/ 228095 h 4939827"/>
              <a:gd name="connsiteX125" fmla="*/ 3611920 w 12192000"/>
              <a:gd name="connsiteY125" fmla="*/ 218094 h 4939827"/>
              <a:gd name="connsiteX126" fmla="*/ 3620528 w 12192000"/>
              <a:gd name="connsiteY126" fmla="*/ 218788 h 4939827"/>
              <a:gd name="connsiteX127" fmla="*/ 3620766 w 12192000"/>
              <a:gd name="connsiteY127" fmla="*/ 218511 h 4939827"/>
              <a:gd name="connsiteX128" fmla="*/ 3629977 w 12192000"/>
              <a:gd name="connsiteY128" fmla="*/ 218664 h 4939827"/>
              <a:gd name="connsiteX129" fmla="*/ 3636217 w 12192000"/>
              <a:gd name="connsiteY129" fmla="*/ 220048 h 4939827"/>
              <a:gd name="connsiteX130" fmla="*/ 3709484 w 12192000"/>
              <a:gd name="connsiteY130" fmla="*/ 186927 h 4939827"/>
              <a:gd name="connsiteX131" fmla="*/ 3761342 w 12192000"/>
              <a:gd name="connsiteY131" fmla="*/ 177474 h 4939827"/>
              <a:gd name="connsiteX132" fmla="*/ 3799748 w 12192000"/>
              <a:gd name="connsiteY132" fmla="*/ 167154 h 4939827"/>
              <a:gd name="connsiteX133" fmla="*/ 3922756 w 12192000"/>
              <a:gd name="connsiteY133" fmla="*/ 194044 h 4939827"/>
              <a:gd name="connsiteX134" fmla="*/ 4028476 w 12192000"/>
              <a:gd name="connsiteY134" fmla="*/ 223679 h 4939827"/>
              <a:gd name="connsiteX135" fmla="*/ 4191582 w 12192000"/>
              <a:gd name="connsiteY135" fmla="*/ 238952 h 4939827"/>
              <a:gd name="connsiteX136" fmla="*/ 4251024 w 12192000"/>
              <a:gd name="connsiteY136" fmla="*/ 240874 h 4939827"/>
              <a:gd name="connsiteX137" fmla="*/ 4355275 w 12192000"/>
              <a:gd name="connsiteY137" fmla="*/ 260205 h 4939827"/>
              <a:gd name="connsiteX138" fmla="*/ 4423807 w 12192000"/>
              <a:gd name="connsiteY138" fmla="*/ 270366 h 4939827"/>
              <a:gd name="connsiteX139" fmla="*/ 4558432 w 12192000"/>
              <a:gd name="connsiteY139" fmla="*/ 269194 h 4939827"/>
              <a:gd name="connsiteX140" fmla="*/ 4635061 w 12192000"/>
              <a:gd name="connsiteY140" fmla="*/ 280682 h 4939827"/>
              <a:gd name="connsiteX141" fmla="*/ 4807427 w 12192000"/>
              <a:gd name="connsiteY141" fmla="*/ 276835 h 4939827"/>
              <a:gd name="connsiteX142" fmla="*/ 5028933 w 12192000"/>
              <a:gd name="connsiteY142" fmla="*/ 183887 h 4939827"/>
              <a:gd name="connsiteX143" fmla="*/ 5093642 w 12192000"/>
              <a:gd name="connsiteY143" fmla="*/ 177214 h 4939827"/>
              <a:gd name="connsiteX144" fmla="*/ 5102642 w 12192000"/>
              <a:gd name="connsiteY144" fmla="*/ 186816 h 4939827"/>
              <a:gd name="connsiteX145" fmla="*/ 5193590 w 12192000"/>
              <a:gd name="connsiteY145" fmla="*/ 156458 h 4939827"/>
              <a:gd name="connsiteX146" fmla="*/ 5323922 w 12192000"/>
              <a:gd name="connsiteY146" fmla="*/ 146332 h 4939827"/>
              <a:gd name="connsiteX147" fmla="*/ 5421860 w 12192000"/>
              <a:gd name="connsiteY147" fmla="*/ 167298 h 4939827"/>
              <a:gd name="connsiteX148" fmla="*/ 5476948 w 12192000"/>
              <a:gd name="connsiteY148" fmla="*/ 173249 h 4939827"/>
              <a:gd name="connsiteX149" fmla="*/ 5516842 w 12192000"/>
              <a:gd name="connsiteY149" fmla="*/ 184018 h 4939827"/>
              <a:gd name="connsiteX150" fmla="*/ 5619415 w 12192000"/>
              <a:gd name="connsiteY150" fmla="*/ 176781 h 4939827"/>
              <a:gd name="connsiteX151" fmla="*/ 5789867 w 12192000"/>
              <a:gd name="connsiteY151" fmla="*/ 150304 h 4939827"/>
              <a:gd name="connsiteX152" fmla="*/ 5825953 w 12192000"/>
              <a:gd name="connsiteY152" fmla="*/ 147907 h 4939827"/>
              <a:gd name="connsiteX153" fmla="*/ 5856168 w 12192000"/>
              <a:gd name="connsiteY153" fmla="*/ 158719 h 4939827"/>
              <a:gd name="connsiteX154" fmla="*/ 5862476 w 12192000"/>
              <a:gd name="connsiteY154" fmla="*/ 172447 h 4939827"/>
              <a:gd name="connsiteX155" fmla="*/ 5882195 w 12192000"/>
              <a:gd name="connsiteY155" fmla="*/ 173195 h 4939827"/>
              <a:gd name="connsiteX156" fmla="*/ 5887271 w 12192000"/>
              <a:gd name="connsiteY156" fmla="*/ 176084 h 4939827"/>
              <a:gd name="connsiteX157" fmla="*/ 5921577 w 12192000"/>
              <a:gd name="connsiteY157" fmla="*/ 169858 h 4939827"/>
              <a:gd name="connsiteX158" fmla="*/ 5983240 w 12192000"/>
              <a:gd name="connsiteY158" fmla="*/ 152755 h 4939827"/>
              <a:gd name="connsiteX159" fmla="*/ 6152287 w 12192000"/>
              <a:gd name="connsiteY159" fmla="*/ 116736 h 4939827"/>
              <a:gd name="connsiteX160" fmla="*/ 6415830 w 12192000"/>
              <a:gd name="connsiteY160" fmla="*/ 136006 h 4939827"/>
              <a:gd name="connsiteX161" fmla="*/ 6756965 w 12192000"/>
              <a:gd name="connsiteY161" fmla="*/ 57636 h 4939827"/>
              <a:gd name="connsiteX162" fmla="*/ 6819400 w 12192000"/>
              <a:gd name="connsiteY162" fmla="*/ 30742 h 4939827"/>
              <a:gd name="connsiteX163" fmla="*/ 6986370 w 12192000"/>
              <a:gd name="connsiteY163" fmla="*/ 12659 h 4939827"/>
              <a:gd name="connsiteX164" fmla="*/ 6989536 w 12192000"/>
              <a:gd name="connsiteY164" fmla="*/ 14528 h 4939827"/>
              <a:gd name="connsiteX165" fmla="*/ 7015933 w 12192000"/>
              <a:gd name="connsiteY165" fmla="*/ 9653 h 4939827"/>
              <a:gd name="connsiteX166" fmla="*/ 7020592 w 12192000"/>
              <a:gd name="connsiteY166" fmla="*/ 1651 h 4939827"/>
              <a:gd name="connsiteX167" fmla="*/ 7025905 w 12192000"/>
              <a:gd name="connsiteY16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30844 w 12192000"/>
              <a:gd name="connsiteY115" fmla="*/ 225861 h 4939827"/>
              <a:gd name="connsiteX116" fmla="*/ 3103677 w 12192000"/>
              <a:gd name="connsiteY116" fmla="*/ 209527 h 4939827"/>
              <a:gd name="connsiteX117" fmla="*/ 3126759 w 12192000"/>
              <a:gd name="connsiteY117" fmla="*/ 211226 h 4939827"/>
              <a:gd name="connsiteX118" fmla="*/ 3164020 w 12192000"/>
              <a:gd name="connsiteY118" fmla="*/ 212779 h 4939827"/>
              <a:gd name="connsiteX119" fmla="*/ 3285019 w 12192000"/>
              <a:gd name="connsiteY119" fmla="*/ 220535 h 4939827"/>
              <a:gd name="connsiteX120" fmla="*/ 3365154 w 12192000"/>
              <a:gd name="connsiteY120" fmla="*/ 226416 h 4939827"/>
              <a:gd name="connsiteX121" fmla="*/ 3367507 w 12192000"/>
              <a:gd name="connsiteY121" fmla="*/ 225416 h 4939827"/>
              <a:gd name="connsiteX122" fmla="*/ 3387567 w 12192000"/>
              <a:gd name="connsiteY122" fmla="*/ 227103 h 4939827"/>
              <a:gd name="connsiteX123" fmla="*/ 3498001 w 12192000"/>
              <a:gd name="connsiteY123" fmla="*/ 231941 h 4939827"/>
              <a:gd name="connsiteX124" fmla="*/ 3561557 w 12192000"/>
              <a:gd name="connsiteY124" fmla="*/ 228095 h 4939827"/>
              <a:gd name="connsiteX125" fmla="*/ 3611920 w 12192000"/>
              <a:gd name="connsiteY125" fmla="*/ 218094 h 4939827"/>
              <a:gd name="connsiteX126" fmla="*/ 3620528 w 12192000"/>
              <a:gd name="connsiteY126" fmla="*/ 218788 h 4939827"/>
              <a:gd name="connsiteX127" fmla="*/ 3620766 w 12192000"/>
              <a:gd name="connsiteY127" fmla="*/ 218511 h 4939827"/>
              <a:gd name="connsiteX128" fmla="*/ 3629977 w 12192000"/>
              <a:gd name="connsiteY128" fmla="*/ 218664 h 4939827"/>
              <a:gd name="connsiteX129" fmla="*/ 3636217 w 12192000"/>
              <a:gd name="connsiteY129" fmla="*/ 220048 h 4939827"/>
              <a:gd name="connsiteX130" fmla="*/ 3709484 w 12192000"/>
              <a:gd name="connsiteY130" fmla="*/ 186927 h 4939827"/>
              <a:gd name="connsiteX131" fmla="*/ 3761342 w 12192000"/>
              <a:gd name="connsiteY131" fmla="*/ 177474 h 4939827"/>
              <a:gd name="connsiteX132" fmla="*/ 3799748 w 12192000"/>
              <a:gd name="connsiteY132" fmla="*/ 167154 h 4939827"/>
              <a:gd name="connsiteX133" fmla="*/ 3922756 w 12192000"/>
              <a:gd name="connsiteY133" fmla="*/ 194044 h 4939827"/>
              <a:gd name="connsiteX134" fmla="*/ 4028476 w 12192000"/>
              <a:gd name="connsiteY134" fmla="*/ 223679 h 4939827"/>
              <a:gd name="connsiteX135" fmla="*/ 4191582 w 12192000"/>
              <a:gd name="connsiteY135" fmla="*/ 238952 h 4939827"/>
              <a:gd name="connsiteX136" fmla="*/ 4251024 w 12192000"/>
              <a:gd name="connsiteY136" fmla="*/ 240874 h 4939827"/>
              <a:gd name="connsiteX137" fmla="*/ 4355275 w 12192000"/>
              <a:gd name="connsiteY137" fmla="*/ 260205 h 4939827"/>
              <a:gd name="connsiteX138" fmla="*/ 4423807 w 12192000"/>
              <a:gd name="connsiteY138" fmla="*/ 270366 h 4939827"/>
              <a:gd name="connsiteX139" fmla="*/ 4558432 w 12192000"/>
              <a:gd name="connsiteY139" fmla="*/ 269194 h 4939827"/>
              <a:gd name="connsiteX140" fmla="*/ 4635061 w 12192000"/>
              <a:gd name="connsiteY140" fmla="*/ 280682 h 4939827"/>
              <a:gd name="connsiteX141" fmla="*/ 4807427 w 12192000"/>
              <a:gd name="connsiteY141" fmla="*/ 276835 h 4939827"/>
              <a:gd name="connsiteX142" fmla="*/ 5028933 w 12192000"/>
              <a:gd name="connsiteY142" fmla="*/ 183887 h 4939827"/>
              <a:gd name="connsiteX143" fmla="*/ 5093642 w 12192000"/>
              <a:gd name="connsiteY143" fmla="*/ 177214 h 4939827"/>
              <a:gd name="connsiteX144" fmla="*/ 5102642 w 12192000"/>
              <a:gd name="connsiteY144" fmla="*/ 186816 h 4939827"/>
              <a:gd name="connsiteX145" fmla="*/ 5193590 w 12192000"/>
              <a:gd name="connsiteY145" fmla="*/ 156458 h 4939827"/>
              <a:gd name="connsiteX146" fmla="*/ 5323922 w 12192000"/>
              <a:gd name="connsiteY146" fmla="*/ 146332 h 4939827"/>
              <a:gd name="connsiteX147" fmla="*/ 5421860 w 12192000"/>
              <a:gd name="connsiteY147" fmla="*/ 167298 h 4939827"/>
              <a:gd name="connsiteX148" fmla="*/ 5476948 w 12192000"/>
              <a:gd name="connsiteY148" fmla="*/ 173249 h 4939827"/>
              <a:gd name="connsiteX149" fmla="*/ 5516842 w 12192000"/>
              <a:gd name="connsiteY149" fmla="*/ 184018 h 4939827"/>
              <a:gd name="connsiteX150" fmla="*/ 5619415 w 12192000"/>
              <a:gd name="connsiteY150" fmla="*/ 176781 h 4939827"/>
              <a:gd name="connsiteX151" fmla="*/ 5789867 w 12192000"/>
              <a:gd name="connsiteY151" fmla="*/ 150304 h 4939827"/>
              <a:gd name="connsiteX152" fmla="*/ 5825953 w 12192000"/>
              <a:gd name="connsiteY152" fmla="*/ 147907 h 4939827"/>
              <a:gd name="connsiteX153" fmla="*/ 5856168 w 12192000"/>
              <a:gd name="connsiteY153" fmla="*/ 158719 h 4939827"/>
              <a:gd name="connsiteX154" fmla="*/ 5862476 w 12192000"/>
              <a:gd name="connsiteY154" fmla="*/ 172447 h 4939827"/>
              <a:gd name="connsiteX155" fmla="*/ 5882195 w 12192000"/>
              <a:gd name="connsiteY155" fmla="*/ 173195 h 4939827"/>
              <a:gd name="connsiteX156" fmla="*/ 5887271 w 12192000"/>
              <a:gd name="connsiteY156" fmla="*/ 176084 h 4939827"/>
              <a:gd name="connsiteX157" fmla="*/ 5921577 w 12192000"/>
              <a:gd name="connsiteY157" fmla="*/ 169858 h 4939827"/>
              <a:gd name="connsiteX158" fmla="*/ 5983240 w 12192000"/>
              <a:gd name="connsiteY158" fmla="*/ 152755 h 4939827"/>
              <a:gd name="connsiteX159" fmla="*/ 6152287 w 12192000"/>
              <a:gd name="connsiteY159" fmla="*/ 116736 h 4939827"/>
              <a:gd name="connsiteX160" fmla="*/ 6415830 w 12192000"/>
              <a:gd name="connsiteY160" fmla="*/ 136006 h 4939827"/>
              <a:gd name="connsiteX161" fmla="*/ 6756965 w 12192000"/>
              <a:gd name="connsiteY161" fmla="*/ 57636 h 4939827"/>
              <a:gd name="connsiteX162" fmla="*/ 6819400 w 12192000"/>
              <a:gd name="connsiteY162" fmla="*/ 30742 h 4939827"/>
              <a:gd name="connsiteX163" fmla="*/ 6986370 w 12192000"/>
              <a:gd name="connsiteY163" fmla="*/ 12659 h 4939827"/>
              <a:gd name="connsiteX164" fmla="*/ 6989536 w 12192000"/>
              <a:gd name="connsiteY164" fmla="*/ 14528 h 4939827"/>
              <a:gd name="connsiteX165" fmla="*/ 7015933 w 12192000"/>
              <a:gd name="connsiteY165" fmla="*/ 9653 h 4939827"/>
              <a:gd name="connsiteX166" fmla="*/ 7020592 w 12192000"/>
              <a:gd name="connsiteY166" fmla="*/ 1651 h 4939827"/>
              <a:gd name="connsiteX167" fmla="*/ 7025905 w 12192000"/>
              <a:gd name="connsiteY16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3030844 w 12192000"/>
              <a:gd name="connsiteY114" fmla="*/ 225861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87089 w 12192000"/>
              <a:gd name="connsiteY55" fmla="*/ 303891 h 4939827"/>
              <a:gd name="connsiteX56" fmla="*/ 9371484 w 12192000"/>
              <a:gd name="connsiteY56" fmla="*/ 329634 h 4939827"/>
              <a:gd name="connsiteX57" fmla="*/ 9404829 w 12192000"/>
              <a:gd name="connsiteY57" fmla="*/ 339038 h 4939827"/>
              <a:gd name="connsiteX58" fmla="*/ 9427021 w 12192000"/>
              <a:gd name="connsiteY58" fmla="*/ 358784 h 4939827"/>
              <a:gd name="connsiteX59" fmla="*/ 9670844 w 12192000"/>
              <a:gd name="connsiteY59" fmla="*/ 405128 h 4939827"/>
              <a:gd name="connsiteX60" fmla="*/ 9816083 w 12192000"/>
              <a:gd name="connsiteY60" fmla="*/ 416573 h 4939827"/>
              <a:gd name="connsiteX61" fmla="*/ 9936741 w 12192000"/>
              <a:gd name="connsiteY61" fmla="*/ 437044 h 4939827"/>
              <a:gd name="connsiteX62" fmla="*/ 10050093 w 12192000"/>
              <a:gd name="connsiteY62" fmla="*/ 443783 h 4939827"/>
              <a:gd name="connsiteX63" fmla="*/ 10130090 w 12192000"/>
              <a:gd name="connsiteY63" fmla="*/ 459520 h 4939827"/>
              <a:gd name="connsiteX64" fmla="*/ 10173456 w 12192000"/>
              <a:gd name="connsiteY64" fmla="*/ 457749 h 4939827"/>
              <a:gd name="connsiteX65" fmla="*/ 10218232 w 12192000"/>
              <a:gd name="connsiteY65" fmla="*/ 459820 h 4939827"/>
              <a:gd name="connsiteX66" fmla="*/ 10354176 w 12192000"/>
              <a:gd name="connsiteY66" fmla="*/ 471377 h 4939827"/>
              <a:gd name="connsiteX67" fmla="*/ 10430681 w 12192000"/>
              <a:gd name="connsiteY67" fmla="*/ 481226 h 4939827"/>
              <a:gd name="connsiteX68" fmla="*/ 10478169 w 12192000"/>
              <a:gd name="connsiteY68" fmla="*/ 481774 h 4939827"/>
              <a:gd name="connsiteX69" fmla="*/ 10540907 w 12192000"/>
              <a:gd name="connsiteY69" fmla="*/ 485607 h 4939827"/>
              <a:gd name="connsiteX70" fmla="*/ 10614941 w 12192000"/>
              <a:gd name="connsiteY70" fmla="*/ 487592 h 4939827"/>
              <a:gd name="connsiteX71" fmla="*/ 10674098 w 12192000"/>
              <a:gd name="connsiteY71" fmla="*/ 521656 h 4939827"/>
              <a:gd name="connsiteX72" fmla="*/ 10874834 w 12192000"/>
              <a:gd name="connsiteY72" fmla="*/ 574867 h 4939827"/>
              <a:gd name="connsiteX73" fmla="*/ 10944981 w 12192000"/>
              <a:gd name="connsiteY73" fmla="*/ 615042 h 4939827"/>
              <a:gd name="connsiteX74" fmla="*/ 11006376 w 12192000"/>
              <a:gd name="connsiteY74" fmla="*/ 645957 h 4939827"/>
              <a:gd name="connsiteX75" fmla="*/ 11076308 w 12192000"/>
              <a:gd name="connsiteY75" fmla="*/ 675698 h 4939827"/>
              <a:gd name="connsiteX76" fmla="*/ 11148789 w 12192000"/>
              <a:gd name="connsiteY76" fmla="*/ 685041 h 4939827"/>
              <a:gd name="connsiteX77" fmla="*/ 11249129 w 12192000"/>
              <a:gd name="connsiteY77" fmla="*/ 684218 h 4939827"/>
              <a:gd name="connsiteX78" fmla="*/ 11299915 w 12192000"/>
              <a:gd name="connsiteY78" fmla="*/ 692177 h 4939827"/>
              <a:gd name="connsiteX79" fmla="*/ 11386973 w 12192000"/>
              <a:gd name="connsiteY79" fmla="*/ 708209 h 4939827"/>
              <a:gd name="connsiteX80" fmla="*/ 11500105 w 12192000"/>
              <a:gd name="connsiteY80" fmla="*/ 735014 h 4939827"/>
              <a:gd name="connsiteX81" fmla="*/ 11621735 w 12192000"/>
              <a:gd name="connsiteY81" fmla="*/ 789584 h 4939827"/>
              <a:gd name="connsiteX82" fmla="*/ 11691200 w 12192000"/>
              <a:gd name="connsiteY82" fmla="*/ 867902 h 4939827"/>
              <a:gd name="connsiteX83" fmla="*/ 11819427 w 12192000"/>
              <a:gd name="connsiteY83" fmla="*/ 911634 h 4939827"/>
              <a:gd name="connsiteX84" fmla="*/ 11969720 w 12192000"/>
              <a:gd name="connsiteY84" fmla="*/ 964737 h 4939827"/>
              <a:gd name="connsiteX85" fmla="*/ 12055766 w 12192000"/>
              <a:gd name="connsiteY85" fmla="*/ 991268 h 4939827"/>
              <a:gd name="connsiteX86" fmla="*/ 12171539 w 12192000"/>
              <a:gd name="connsiteY86" fmla="*/ 995427 h 4939827"/>
              <a:gd name="connsiteX87" fmla="*/ 12187831 w 12192000"/>
              <a:gd name="connsiteY87" fmla="*/ 996580 h 4939827"/>
              <a:gd name="connsiteX88" fmla="*/ 12192000 w 12192000"/>
              <a:gd name="connsiteY88" fmla="*/ 996726 h 4939827"/>
              <a:gd name="connsiteX89" fmla="*/ 12192000 w 12192000"/>
              <a:gd name="connsiteY89" fmla="*/ 4939827 h 4939827"/>
              <a:gd name="connsiteX90" fmla="*/ 0 w 12192000"/>
              <a:gd name="connsiteY90" fmla="*/ 4939827 h 4939827"/>
              <a:gd name="connsiteX91" fmla="*/ 0 w 12192000"/>
              <a:gd name="connsiteY91" fmla="*/ 512043 h 4939827"/>
              <a:gd name="connsiteX92" fmla="*/ 7381 w 12192000"/>
              <a:gd name="connsiteY92" fmla="*/ 512580 h 4939827"/>
              <a:gd name="connsiteX93" fmla="*/ 100029 w 12192000"/>
              <a:gd name="connsiteY93" fmla="*/ 504758 h 4939827"/>
              <a:gd name="connsiteX94" fmla="*/ 155244 w 12192000"/>
              <a:gd name="connsiteY94" fmla="*/ 525130 h 4939827"/>
              <a:gd name="connsiteX95" fmla="*/ 254366 w 12192000"/>
              <a:gd name="connsiteY95" fmla="*/ 534449 h 4939827"/>
              <a:gd name="connsiteX96" fmla="*/ 447292 w 12192000"/>
              <a:gd name="connsiteY96" fmla="*/ 542725 h 4939827"/>
              <a:gd name="connsiteX97" fmla="*/ 628105 w 12192000"/>
              <a:gd name="connsiteY97" fmla="*/ 547853 h 4939827"/>
              <a:gd name="connsiteX98" fmla="*/ 783146 w 12192000"/>
              <a:gd name="connsiteY98" fmla="*/ 591799 h 4939827"/>
              <a:gd name="connsiteX99" fmla="*/ 1043676 w 12192000"/>
              <a:gd name="connsiteY99" fmla="*/ 591887 h 4939827"/>
              <a:gd name="connsiteX100" fmla="*/ 1281816 w 12192000"/>
              <a:gd name="connsiteY100" fmla="*/ 520946 h 4939827"/>
              <a:gd name="connsiteX101" fmla="*/ 1486347 w 12192000"/>
              <a:gd name="connsiteY101" fmla="*/ 487310 h 4939827"/>
              <a:gd name="connsiteX102" fmla="*/ 1568079 w 12192000"/>
              <a:gd name="connsiteY102" fmla="*/ 462531 h 4939827"/>
              <a:gd name="connsiteX103" fmla="*/ 1622516 w 12192000"/>
              <a:gd name="connsiteY103" fmla="*/ 466058 h 4939827"/>
              <a:gd name="connsiteX104" fmla="*/ 1655457 w 12192000"/>
              <a:gd name="connsiteY104" fmla="*/ 465359 h 4939827"/>
              <a:gd name="connsiteX105" fmla="*/ 1717454 w 12192000"/>
              <a:gd name="connsiteY105" fmla="*/ 417203 h 4939827"/>
              <a:gd name="connsiteX106" fmla="*/ 1913794 w 12192000"/>
              <a:gd name="connsiteY106" fmla="*/ 365255 h 4939827"/>
              <a:gd name="connsiteX107" fmla="*/ 2129762 w 12192000"/>
              <a:gd name="connsiteY107" fmla="*/ 367832 h 4939827"/>
              <a:gd name="connsiteX108" fmla="*/ 2376970 w 12192000"/>
              <a:gd name="connsiteY108" fmla="*/ 350129 h 4939827"/>
              <a:gd name="connsiteX109" fmla="*/ 2480155 w 12192000"/>
              <a:gd name="connsiteY109" fmla="*/ 359227 h 4939827"/>
              <a:gd name="connsiteX110" fmla="*/ 2586782 w 12192000"/>
              <a:gd name="connsiteY110" fmla="*/ 339352 h 4939827"/>
              <a:gd name="connsiteX111" fmla="*/ 2679617 w 12192000"/>
              <a:gd name="connsiteY111" fmla="*/ 305383 h 4939827"/>
              <a:gd name="connsiteX112" fmla="*/ 2788947 w 12192000"/>
              <a:gd name="connsiteY112" fmla="*/ 250375 h 4939827"/>
              <a:gd name="connsiteX113" fmla="*/ 2965530 w 12192000"/>
              <a:gd name="connsiteY113" fmla="*/ 245958 h 4939827"/>
              <a:gd name="connsiteX114" fmla="*/ 3103677 w 12192000"/>
              <a:gd name="connsiteY114" fmla="*/ 209527 h 4939827"/>
              <a:gd name="connsiteX115" fmla="*/ 3126759 w 12192000"/>
              <a:gd name="connsiteY115" fmla="*/ 211226 h 4939827"/>
              <a:gd name="connsiteX116" fmla="*/ 3164020 w 12192000"/>
              <a:gd name="connsiteY116" fmla="*/ 212779 h 4939827"/>
              <a:gd name="connsiteX117" fmla="*/ 3285019 w 12192000"/>
              <a:gd name="connsiteY117" fmla="*/ 220535 h 4939827"/>
              <a:gd name="connsiteX118" fmla="*/ 3365154 w 12192000"/>
              <a:gd name="connsiteY118" fmla="*/ 226416 h 4939827"/>
              <a:gd name="connsiteX119" fmla="*/ 3367507 w 12192000"/>
              <a:gd name="connsiteY119" fmla="*/ 225416 h 4939827"/>
              <a:gd name="connsiteX120" fmla="*/ 3387567 w 12192000"/>
              <a:gd name="connsiteY120" fmla="*/ 227103 h 4939827"/>
              <a:gd name="connsiteX121" fmla="*/ 3498001 w 12192000"/>
              <a:gd name="connsiteY121" fmla="*/ 231941 h 4939827"/>
              <a:gd name="connsiteX122" fmla="*/ 3561557 w 12192000"/>
              <a:gd name="connsiteY122" fmla="*/ 228095 h 4939827"/>
              <a:gd name="connsiteX123" fmla="*/ 3611920 w 12192000"/>
              <a:gd name="connsiteY123" fmla="*/ 218094 h 4939827"/>
              <a:gd name="connsiteX124" fmla="*/ 3620528 w 12192000"/>
              <a:gd name="connsiteY124" fmla="*/ 218788 h 4939827"/>
              <a:gd name="connsiteX125" fmla="*/ 3620766 w 12192000"/>
              <a:gd name="connsiteY125" fmla="*/ 218511 h 4939827"/>
              <a:gd name="connsiteX126" fmla="*/ 3629977 w 12192000"/>
              <a:gd name="connsiteY126" fmla="*/ 218664 h 4939827"/>
              <a:gd name="connsiteX127" fmla="*/ 3636217 w 12192000"/>
              <a:gd name="connsiteY127" fmla="*/ 220048 h 4939827"/>
              <a:gd name="connsiteX128" fmla="*/ 3709484 w 12192000"/>
              <a:gd name="connsiteY128" fmla="*/ 186927 h 4939827"/>
              <a:gd name="connsiteX129" fmla="*/ 3761342 w 12192000"/>
              <a:gd name="connsiteY129" fmla="*/ 177474 h 4939827"/>
              <a:gd name="connsiteX130" fmla="*/ 3799748 w 12192000"/>
              <a:gd name="connsiteY130" fmla="*/ 167154 h 4939827"/>
              <a:gd name="connsiteX131" fmla="*/ 3922756 w 12192000"/>
              <a:gd name="connsiteY131" fmla="*/ 194044 h 4939827"/>
              <a:gd name="connsiteX132" fmla="*/ 4028476 w 12192000"/>
              <a:gd name="connsiteY132" fmla="*/ 223679 h 4939827"/>
              <a:gd name="connsiteX133" fmla="*/ 4191582 w 12192000"/>
              <a:gd name="connsiteY133" fmla="*/ 238952 h 4939827"/>
              <a:gd name="connsiteX134" fmla="*/ 4251024 w 12192000"/>
              <a:gd name="connsiteY134" fmla="*/ 240874 h 4939827"/>
              <a:gd name="connsiteX135" fmla="*/ 4355275 w 12192000"/>
              <a:gd name="connsiteY135" fmla="*/ 260205 h 4939827"/>
              <a:gd name="connsiteX136" fmla="*/ 4423807 w 12192000"/>
              <a:gd name="connsiteY136" fmla="*/ 270366 h 4939827"/>
              <a:gd name="connsiteX137" fmla="*/ 4558432 w 12192000"/>
              <a:gd name="connsiteY137" fmla="*/ 269194 h 4939827"/>
              <a:gd name="connsiteX138" fmla="*/ 4635061 w 12192000"/>
              <a:gd name="connsiteY138" fmla="*/ 280682 h 4939827"/>
              <a:gd name="connsiteX139" fmla="*/ 4807427 w 12192000"/>
              <a:gd name="connsiteY139" fmla="*/ 276835 h 4939827"/>
              <a:gd name="connsiteX140" fmla="*/ 5028933 w 12192000"/>
              <a:gd name="connsiteY140" fmla="*/ 183887 h 4939827"/>
              <a:gd name="connsiteX141" fmla="*/ 5093642 w 12192000"/>
              <a:gd name="connsiteY141" fmla="*/ 177214 h 4939827"/>
              <a:gd name="connsiteX142" fmla="*/ 5102642 w 12192000"/>
              <a:gd name="connsiteY142" fmla="*/ 186816 h 4939827"/>
              <a:gd name="connsiteX143" fmla="*/ 5193590 w 12192000"/>
              <a:gd name="connsiteY143" fmla="*/ 156458 h 4939827"/>
              <a:gd name="connsiteX144" fmla="*/ 5323922 w 12192000"/>
              <a:gd name="connsiteY144" fmla="*/ 146332 h 4939827"/>
              <a:gd name="connsiteX145" fmla="*/ 5421860 w 12192000"/>
              <a:gd name="connsiteY145" fmla="*/ 167298 h 4939827"/>
              <a:gd name="connsiteX146" fmla="*/ 5476948 w 12192000"/>
              <a:gd name="connsiteY146" fmla="*/ 173249 h 4939827"/>
              <a:gd name="connsiteX147" fmla="*/ 5516842 w 12192000"/>
              <a:gd name="connsiteY147" fmla="*/ 184018 h 4939827"/>
              <a:gd name="connsiteX148" fmla="*/ 5619415 w 12192000"/>
              <a:gd name="connsiteY148" fmla="*/ 176781 h 4939827"/>
              <a:gd name="connsiteX149" fmla="*/ 5789867 w 12192000"/>
              <a:gd name="connsiteY149" fmla="*/ 150304 h 4939827"/>
              <a:gd name="connsiteX150" fmla="*/ 5825953 w 12192000"/>
              <a:gd name="connsiteY150" fmla="*/ 147907 h 4939827"/>
              <a:gd name="connsiteX151" fmla="*/ 5856168 w 12192000"/>
              <a:gd name="connsiteY151" fmla="*/ 158719 h 4939827"/>
              <a:gd name="connsiteX152" fmla="*/ 5862476 w 12192000"/>
              <a:gd name="connsiteY152" fmla="*/ 172447 h 4939827"/>
              <a:gd name="connsiteX153" fmla="*/ 5882195 w 12192000"/>
              <a:gd name="connsiteY153" fmla="*/ 173195 h 4939827"/>
              <a:gd name="connsiteX154" fmla="*/ 5887271 w 12192000"/>
              <a:gd name="connsiteY154" fmla="*/ 176084 h 4939827"/>
              <a:gd name="connsiteX155" fmla="*/ 5921577 w 12192000"/>
              <a:gd name="connsiteY155" fmla="*/ 169858 h 4939827"/>
              <a:gd name="connsiteX156" fmla="*/ 5983240 w 12192000"/>
              <a:gd name="connsiteY156" fmla="*/ 152755 h 4939827"/>
              <a:gd name="connsiteX157" fmla="*/ 6152287 w 12192000"/>
              <a:gd name="connsiteY157" fmla="*/ 116736 h 4939827"/>
              <a:gd name="connsiteX158" fmla="*/ 6415830 w 12192000"/>
              <a:gd name="connsiteY158" fmla="*/ 136006 h 4939827"/>
              <a:gd name="connsiteX159" fmla="*/ 6756965 w 12192000"/>
              <a:gd name="connsiteY159" fmla="*/ 57636 h 4939827"/>
              <a:gd name="connsiteX160" fmla="*/ 6819400 w 12192000"/>
              <a:gd name="connsiteY160" fmla="*/ 30742 h 4939827"/>
              <a:gd name="connsiteX161" fmla="*/ 6986370 w 12192000"/>
              <a:gd name="connsiteY161" fmla="*/ 12659 h 4939827"/>
              <a:gd name="connsiteX162" fmla="*/ 6989536 w 12192000"/>
              <a:gd name="connsiteY162" fmla="*/ 14528 h 4939827"/>
              <a:gd name="connsiteX163" fmla="*/ 7015933 w 12192000"/>
              <a:gd name="connsiteY163" fmla="*/ 9653 h 4939827"/>
              <a:gd name="connsiteX164" fmla="*/ 7020592 w 12192000"/>
              <a:gd name="connsiteY164" fmla="*/ 1651 h 4939827"/>
              <a:gd name="connsiteX165" fmla="*/ 7025905 w 12192000"/>
              <a:gd name="connsiteY165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371484 w 12192000"/>
              <a:gd name="connsiteY55" fmla="*/ 329634 h 4939827"/>
              <a:gd name="connsiteX56" fmla="*/ 9404829 w 12192000"/>
              <a:gd name="connsiteY56" fmla="*/ 339038 h 4939827"/>
              <a:gd name="connsiteX57" fmla="*/ 9427021 w 12192000"/>
              <a:gd name="connsiteY57" fmla="*/ 358784 h 4939827"/>
              <a:gd name="connsiteX58" fmla="*/ 9670844 w 12192000"/>
              <a:gd name="connsiteY58" fmla="*/ 405128 h 4939827"/>
              <a:gd name="connsiteX59" fmla="*/ 9816083 w 12192000"/>
              <a:gd name="connsiteY59" fmla="*/ 416573 h 4939827"/>
              <a:gd name="connsiteX60" fmla="*/ 9936741 w 12192000"/>
              <a:gd name="connsiteY60" fmla="*/ 437044 h 4939827"/>
              <a:gd name="connsiteX61" fmla="*/ 10050093 w 12192000"/>
              <a:gd name="connsiteY61" fmla="*/ 443783 h 4939827"/>
              <a:gd name="connsiteX62" fmla="*/ 10130090 w 12192000"/>
              <a:gd name="connsiteY62" fmla="*/ 459520 h 4939827"/>
              <a:gd name="connsiteX63" fmla="*/ 10173456 w 12192000"/>
              <a:gd name="connsiteY63" fmla="*/ 457749 h 4939827"/>
              <a:gd name="connsiteX64" fmla="*/ 10218232 w 12192000"/>
              <a:gd name="connsiteY64" fmla="*/ 459820 h 4939827"/>
              <a:gd name="connsiteX65" fmla="*/ 10354176 w 12192000"/>
              <a:gd name="connsiteY65" fmla="*/ 471377 h 4939827"/>
              <a:gd name="connsiteX66" fmla="*/ 10430681 w 12192000"/>
              <a:gd name="connsiteY66" fmla="*/ 481226 h 4939827"/>
              <a:gd name="connsiteX67" fmla="*/ 10478169 w 12192000"/>
              <a:gd name="connsiteY67" fmla="*/ 481774 h 4939827"/>
              <a:gd name="connsiteX68" fmla="*/ 10540907 w 12192000"/>
              <a:gd name="connsiteY68" fmla="*/ 485607 h 4939827"/>
              <a:gd name="connsiteX69" fmla="*/ 10614941 w 12192000"/>
              <a:gd name="connsiteY69" fmla="*/ 487592 h 4939827"/>
              <a:gd name="connsiteX70" fmla="*/ 10674098 w 12192000"/>
              <a:gd name="connsiteY70" fmla="*/ 521656 h 4939827"/>
              <a:gd name="connsiteX71" fmla="*/ 10874834 w 12192000"/>
              <a:gd name="connsiteY71" fmla="*/ 574867 h 4939827"/>
              <a:gd name="connsiteX72" fmla="*/ 10944981 w 12192000"/>
              <a:gd name="connsiteY72" fmla="*/ 615042 h 4939827"/>
              <a:gd name="connsiteX73" fmla="*/ 11006376 w 12192000"/>
              <a:gd name="connsiteY73" fmla="*/ 645957 h 4939827"/>
              <a:gd name="connsiteX74" fmla="*/ 11076308 w 12192000"/>
              <a:gd name="connsiteY74" fmla="*/ 675698 h 4939827"/>
              <a:gd name="connsiteX75" fmla="*/ 11148789 w 12192000"/>
              <a:gd name="connsiteY75" fmla="*/ 685041 h 4939827"/>
              <a:gd name="connsiteX76" fmla="*/ 11249129 w 12192000"/>
              <a:gd name="connsiteY76" fmla="*/ 684218 h 4939827"/>
              <a:gd name="connsiteX77" fmla="*/ 11299915 w 12192000"/>
              <a:gd name="connsiteY77" fmla="*/ 692177 h 4939827"/>
              <a:gd name="connsiteX78" fmla="*/ 11386973 w 12192000"/>
              <a:gd name="connsiteY78" fmla="*/ 708209 h 4939827"/>
              <a:gd name="connsiteX79" fmla="*/ 11500105 w 12192000"/>
              <a:gd name="connsiteY79" fmla="*/ 735014 h 4939827"/>
              <a:gd name="connsiteX80" fmla="*/ 11621735 w 12192000"/>
              <a:gd name="connsiteY80" fmla="*/ 789584 h 4939827"/>
              <a:gd name="connsiteX81" fmla="*/ 11691200 w 12192000"/>
              <a:gd name="connsiteY81" fmla="*/ 867902 h 4939827"/>
              <a:gd name="connsiteX82" fmla="*/ 11819427 w 12192000"/>
              <a:gd name="connsiteY82" fmla="*/ 911634 h 4939827"/>
              <a:gd name="connsiteX83" fmla="*/ 11969720 w 12192000"/>
              <a:gd name="connsiteY83" fmla="*/ 964737 h 4939827"/>
              <a:gd name="connsiteX84" fmla="*/ 12055766 w 12192000"/>
              <a:gd name="connsiteY84" fmla="*/ 991268 h 4939827"/>
              <a:gd name="connsiteX85" fmla="*/ 12171539 w 12192000"/>
              <a:gd name="connsiteY85" fmla="*/ 995427 h 4939827"/>
              <a:gd name="connsiteX86" fmla="*/ 12187831 w 12192000"/>
              <a:gd name="connsiteY86" fmla="*/ 996580 h 4939827"/>
              <a:gd name="connsiteX87" fmla="*/ 12192000 w 12192000"/>
              <a:gd name="connsiteY87" fmla="*/ 996726 h 4939827"/>
              <a:gd name="connsiteX88" fmla="*/ 12192000 w 12192000"/>
              <a:gd name="connsiteY88" fmla="*/ 4939827 h 4939827"/>
              <a:gd name="connsiteX89" fmla="*/ 0 w 12192000"/>
              <a:gd name="connsiteY89" fmla="*/ 4939827 h 4939827"/>
              <a:gd name="connsiteX90" fmla="*/ 0 w 12192000"/>
              <a:gd name="connsiteY90" fmla="*/ 512043 h 4939827"/>
              <a:gd name="connsiteX91" fmla="*/ 7381 w 12192000"/>
              <a:gd name="connsiteY91" fmla="*/ 512580 h 4939827"/>
              <a:gd name="connsiteX92" fmla="*/ 100029 w 12192000"/>
              <a:gd name="connsiteY92" fmla="*/ 504758 h 4939827"/>
              <a:gd name="connsiteX93" fmla="*/ 155244 w 12192000"/>
              <a:gd name="connsiteY93" fmla="*/ 525130 h 4939827"/>
              <a:gd name="connsiteX94" fmla="*/ 254366 w 12192000"/>
              <a:gd name="connsiteY94" fmla="*/ 534449 h 4939827"/>
              <a:gd name="connsiteX95" fmla="*/ 447292 w 12192000"/>
              <a:gd name="connsiteY95" fmla="*/ 542725 h 4939827"/>
              <a:gd name="connsiteX96" fmla="*/ 628105 w 12192000"/>
              <a:gd name="connsiteY96" fmla="*/ 547853 h 4939827"/>
              <a:gd name="connsiteX97" fmla="*/ 783146 w 12192000"/>
              <a:gd name="connsiteY97" fmla="*/ 591799 h 4939827"/>
              <a:gd name="connsiteX98" fmla="*/ 1043676 w 12192000"/>
              <a:gd name="connsiteY98" fmla="*/ 591887 h 4939827"/>
              <a:gd name="connsiteX99" fmla="*/ 1281816 w 12192000"/>
              <a:gd name="connsiteY99" fmla="*/ 520946 h 4939827"/>
              <a:gd name="connsiteX100" fmla="*/ 1486347 w 12192000"/>
              <a:gd name="connsiteY100" fmla="*/ 487310 h 4939827"/>
              <a:gd name="connsiteX101" fmla="*/ 1568079 w 12192000"/>
              <a:gd name="connsiteY101" fmla="*/ 462531 h 4939827"/>
              <a:gd name="connsiteX102" fmla="*/ 1622516 w 12192000"/>
              <a:gd name="connsiteY102" fmla="*/ 466058 h 4939827"/>
              <a:gd name="connsiteX103" fmla="*/ 1655457 w 12192000"/>
              <a:gd name="connsiteY103" fmla="*/ 465359 h 4939827"/>
              <a:gd name="connsiteX104" fmla="*/ 1717454 w 12192000"/>
              <a:gd name="connsiteY104" fmla="*/ 417203 h 4939827"/>
              <a:gd name="connsiteX105" fmla="*/ 1913794 w 12192000"/>
              <a:gd name="connsiteY105" fmla="*/ 365255 h 4939827"/>
              <a:gd name="connsiteX106" fmla="*/ 2129762 w 12192000"/>
              <a:gd name="connsiteY106" fmla="*/ 367832 h 4939827"/>
              <a:gd name="connsiteX107" fmla="*/ 2376970 w 12192000"/>
              <a:gd name="connsiteY107" fmla="*/ 350129 h 4939827"/>
              <a:gd name="connsiteX108" fmla="*/ 2480155 w 12192000"/>
              <a:gd name="connsiteY108" fmla="*/ 359227 h 4939827"/>
              <a:gd name="connsiteX109" fmla="*/ 2586782 w 12192000"/>
              <a:gd name="connsiteY109" fmla="*/ 339352 h 4939827"/>
              <a:gd name="connsiteX110" fmla="*/ 2679617 w 12192000"/>
              <a:gd name="connsiteY110" fmla="*/ 305383 h 4939827"/>
              <a:gd name="connsiteX111" fmla="*/ 2788947 w 12192000"/>
              <a:gd name="connsiteY111" fmla="*/ 250375 h 4939827"/>
              <a:gd name="connsiteX112" fmla="*/ 2965530 w 12192000"/>
              <a:gd name="connsiteY112" fmla="*/ 245958 h 4939827"/>
              <a:gd name="connsiteX113" fmla="*/ 3103677 w 12192000"/>
              <a:gd name="connsiteY113" fmla="*/ 209527 h 4939827"/>
              <a:gd name="connsiteX114" fmla="*/ 3126759 w 12192000"/>
              <a:gd name="connsiteY114" fmla="*/ 211226 h 4939827"/>
              <a:gd name="connsiteX115" fmla="*/ 3164020 w 12192000"/>
              <a:gd name="connsiteY115" fmla="*/ 212779 h 4939827"/>
              <a:gd name="connsiteX116" fmla="*/ 3285019 w 12192000"/>
              <a:gd name="connsiteY116" fmla="*/ 220535 h 4939827"/>
              <a:gd name="connsiteX117" fmla="*/ 3365154 w 12192000"/>
              <a:gd name="connsiteY117" fmla="*/ 226416 h 4939827"/>
              <a:gd name="connsiteX118" fmla="*/ 3367507 w 12192000"/>
              <a:gd name="connsiteY118" fmla="*/ 225416 h 4939827"/>
              <a:gd name="connsiteX119" fmla="*/ 3387567 w 12192000"/>
              <a:gd name="connsiteY119" fmla="*/ 227103 h 4939827"/>
              <a:gd name="connsiteX120" fmla="*/ 3498001 w 12192000"/>
              <a:gd name="connsiteY120" fmla="*/ 231941 h 4939827"/>
              <a:gd name="connsiteX121" fmla="*/ 3561557 w 12192000"/>
              <a:gd name="connsiteY121" fmla="*/ 228095 h 4939827"/>
              <a:gd name="connsiteX122" fmla="*/ 3611920 w 12192000"/>
              <a:gd name="connsiteY122" fmla="*/ 218094 h 4939827"/>
              <a:gd name="connsiteX123" fmla="*/ 3620528 w 12192000"/>
              <a:gd name="connsiteY123" fmla="*/ 218788 h 4939827"/>
              <a:gd name="connsiteX124" fmla="*/ 3620766 w 12192000"/>
              <a:gd name="connsiteY124" fmla="*/ 218511 h 4939827"/>
              <a:gd name="connsiteX125" fmla="*/ 3629977 w 12192000"/>
              <a:gd name="connsiteY125" fmla="*/ 218664 h 4939827"/>
              <a:gd name="connsiteX126" fmla="*/ 3636217 w 12192000"/>
              <a:gd name="connsiteY126" fmla="*/ 220048 h 4939827"/>
              <a:gd name="connsiteX127" fmla="*/ 3709484 w 12192000"/>
              <a:gd name="connsiteY127" fmla="*/ 186927 h 4939827"/>
              <a:gd name="connsiteX128" fmla="*/ 3761342 w 12192000"/>
              <a:gd name="connsiteY128" fmla="*/ 177474 h 4939827"/>
              <a:gd name="connsiteX129" fmla="*/ 3799748 w 12192000"/>
              <a:gd name="connsiteY129" fmla="*/ 167154 h 4939827"/>
              <a:gd name="connsiteX130" fmla="*/ 3922756 w 12192000"/>
              <a:gd name="connsiteY130" fmla="*/ 194044 h 4939827"/>
              <a:gd name="connsiteX131" fmla="*/ 4028476 w 12192000"/>
              <a:gd name="connsiteY131" fmla="*/ 223679 h 4939827"/>
              <a:gd name="connsiteX132" fmla="*/ 4191582 w 12192000"/>
              <a:gd name="connsiteY132" fmla="*/ 238952 h 4939827"/>
              <a:gd name="connsiteX133" fmla="*/ 4251024 w 12192000"/>
              <a:gd name="connsiteY133" fmla="*/ 240874 h 4939827"/>
              <a:gd name="connsiteX134" fmla="*/ 4355275 w 12192000"/>
              <a:gd name="connsiteY134" fmla="*/ 260205 h 4939827"/>
              <a:gd name="connsiteX135" fmla="*/ 4423807 w 12192000"/>
              <a:gd name="connsiteY135" fmla="*/ 270366 h 4939827"/>
              <a:gd name="connsiteX136" fmla="*/ 4558432 w 12192000"/>
              <a:gd name="connsiteY136" fmla="*/ 269194 h 4939827"/>
              <a:gd name="connsiteX137" fmla="*/ 4635061 w 12192000"/>
              <a:gd name="connsiteY137" fmla="*/ 280682 h 4939827"/>
              <a:gd name="connsiteX138" fmla="*/ 4807427 w 12192000"/>
              <a:gd name="connsiteY138" fmla="*/ 276835 h 4939827"/>
              <a:gd name="connsiteX139" fmla="*/ 5028933 w 12192000"/>
              <a:gd name="connsiteY139" fmla="*/ 183887 h 4939827"/>
              <a:gd name="connsiteX140" fmla="*/ 5093642 w 12192000"/>
              <a:gd name="connsiteY140" fmla="*/ 177214 h 4939827"/>
              <a:gd name="connsiteX141" fmla="*/ 5102642 w 12192000"/>
              <a:gd name="connsiteY141" fmla="*/ 186816 h 4939827"/>
              <a:gd name="connsiteX142" fmla="*/ 5193590 w 12192000"/>
              <a:gd name="connsiteY142" fmla="*/ 156458 h 4939827"/>
              <a:gd name="connsiteX143" fmla="*/ 5323922 w 12192000"/>
              <a:gd name="connsiteY143" fmla="*/ 146332 h 4939827"/>
              <a:gd name="connsiteX144" fmla="*/ 5421860 w 12192000"/>
              <a:gd name="connsiteY144" fmla="*/ 167298 h 4939827"/>
              <a:gd name="connsiteX145" fmla="*/ 5476948 w 12192000"/>
              <a:gd name="connsiteY145" fmla="*/ 173249 h 4939827"/>
              <a:gd name="connsiteX146" fmla="*/ 5516842 w 12192000"/>
              <a:gd name="connsiteY146" fmla="*/ 184018 h 4939827"/>
              <a:gd name="connsiteX147" fmla="*/ 5619415 w 12192000"/>
              <a:gd name="connsiteY147" fmla="*/ 176781 h 4939827"/>
              <a:gd name="connsiteX148" fmla="*/ 5789867 w 12192000"/>
              <a:gd name="connsiteY148" fmla="*/ 150304 h 4939827"/>
              <a:gd name="connsiteX149" fmla="*/ 5825953 w 12192000"/>
              <a:gd name="connsiteY149" fmla="*/ 147907 h 4939827"/>
              <a:gd name="connsiteX150" fmla="*/ 5856168 w 12192000"/>
              <a:gd name="connsiteY150" fmla="*/ 158719 h 4939827"/>
              <a:gd name="connsiteX151" fmla="*/ 5862476 w 12192000"/>
              <a:gd name="connsiteY151" fmla="*/ 172447 h 4939827"/>
              <a:gd name="connsiteX152" fmla="*/ 5882195 w 12192000"/>
              <a:gd name="connsiteY152" fmla="*/ 173195 h 4939827"/>
              <a:gd name="connsiteX153" fmla="*/ 5887271 w 12192000"/>
              <a:gd name="connsiteY153" fmla="*/ 176084 h 4939827"/>
              <a:gd name="connsiteX154" fmla="*/ 5921577 w 12192000"/>
              <a:gd name="connsiteY154" fmla="*/ 169858 h 4939827"/>
              <a:gd name="connsiteX155" fmla="*/ 5983240 w 12192000"/>
              <a:gd name="connsiteY155" fmla="*/ 152755 h 4939827"/>
              <a:gd name="connsiteX156" fmla="*/ 6152287 w 12192000"/>
              <a:gd name="connsiteY156" fmla="*/ 116736 h 4939827"/>
              <a:gd name="connsiteX157" fmla="*/ 6415830 w 12192000"/>
              <a:gd name="connsiteY157" fmla="*/ 136006 h 4939827"/>
              <a:gd name="connsiteX158" fmla="*/ 6756965 w 12192000"/>
              <a:gd name="connsiteY158" fmla="*/ 57636 h 4939827"/>
              <a:gd name="connsiteX159" fmla="*/ 6819400 w 12192000"/>
              <a:gd name="connsiteY159" fmla="*/ 30742 h 4939827"/>
              <a:gd name="connsiteX160" fmla="*/ 6986370 w 12192000"/>
              <a:gd name="connsiteY160" fmla="*/ 12659 h 4939827"/>
              <a:gd name="connsiteX161" fmla="*/ 6989536 w 12192000"/>
              <a:gd name="connsiteY161" fmla="*/ 14528 h 4939827"/>
              <a:gd name="connsiteX162" fmla="*/ 7015933 w 12192000"/>
              <a:gd name="connsiteY162" fmla="*/ 9653 h 4939827"/>
              <a:gd name="connsiteX163" fmla="*/ 7020592 w 12192000"/>
              <a:gd name="connsiteY163" fmla="*/ 1651 h 4939827"/>
              <a:gd name="connsiteX164" fmla="*/ 7025905 w 12192000"/>
              <a:gd name="connsiteY164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877301 w 12192000"/>
              <a:gd name="connsiteY15" fmla="*/ 186153 h 4939827"/>
              <a:gd name="connsiteX16" fmla="*/ 7952584 w 12192000"/>
              <a:gd name="connsiteY16" fmla="*/ 170181 h 4939827"/>
              <a:gd name="connsiteX17" fmla="*/ 8009534 w 12192000"/>
              <a:gd name="connsiteY17" fmla="*/ 176441 h 4939827"/>
              <a:gd name="connsiteX18" fmla="*/ 8058681 w 12192000"/>
              <a:gd name="connsiteY18" fmla="*/ 219431 h 4939827"/>
              <a:gd name="connsiteX19" fmla="*/ 8126175 w 12192000"/>
              <a:gd name="connsiteY19" fmla="*/ 240005 h 4939827"/>
              <a:gd name="connsiteX20" fmla="*/ 8166439 w 12192000"/>
              <a:gd name="connsiteY20" fmla="*/ 252699 h 4939827"/>
              <a:gd name="connsiteX21" fmla="*/ 8281371 w 12192000"/>
              <a:gd name="connsiteY21" fmla="*/ 256875 h 4939827"/>
              <a:gd name="connsiteX22" fmla="*/ 8381609 w 12192000"/>
              <a:gd name="connsiteY22" fmla="*/ 240618 h 4939827"/>
              <a:gd name="connsiteX23" fmla="*/ 8406759 w 12192000"/>
              <a:gd name="connsiteY23" fmla="*/ 232517 h 4939827"/>
              <a:gd name="connsiteX24" fmla="*/ 8426506 w 12192000"/>
              <a:gd name="connsiteY24" fmla="*/ 241842 h 4939827"/>
              <a:gd name="connsiteX25" fmla="*/ 8427949 w 12192000"/>
              <a:gd name="connsiteY25" fmla="*/ 240981 h 4939827"/>
              <a:gd name="connsiteX26" fmla="*/ 8441468 w 12192000"/>
              <a:gd name="connsiteY26" fmla="*/ 241157 h 4939827"/>
              <a:gd name="connsiteX27" fmla="*/ 8565757 w 12192000"/>
              <a:gd name="connsiteY27" fmla="*/ 255317 h 4939827"/>
              <a:gd name="connsiteX28" fmla="*/ 8573171 w 12192000"/>
              <a:gd name="connsiteY28" fmla="*/ 258426 h 4939827"/>
              <a:gd name="connsiteX29" fmla="*/ 8573548 w 12192000"/>
              <a:gd name="connsiteY29" fmla="*/ 258241 h 4939827"/>
              <a:gd name="connsiteX30" fmla="*/ 8581827 w 12192000"/>
              <a:gd name="connsiteY30" fmla="*/ 261028 h 4939827"/>
              <a:gd name="connsiteX31" fmla="*/ 8586687 w 12192000"/>
              <a:gd name="connsiteY31" fmla="*/ 264089 h 4939827"/>
              <a:gd name="connsiteX32" fmla="*/ 8601067 w 12192000"/>
              <a:gd name="connsiteY32" fmla="*/ 270114 h 4939827"/>
              <a:gd name="connsiteX33" fmla="*/ 8672650 w 12192000"/>
              <a:gd name="connsiteY33" fmla="*/ 254821 h 4939827"/>
              <a:gd name="connsiteX34" fmla="*/ 8785543 w 12192000"/>
              <a:gd name="connsiteY34" fmla="*/ 263406 h 4939827"/>
              <a:gd name="connsiteX35" fmla="*/ 8830588 w 12192000"/>
              <a:gd name="connsiteY35" fmla="*/ 265483 h 4939827"/>
              <a:gd name="connsiteX36" fmla="*/ 8905142 w 12192000"/>
              <a:gd name="connsiteY36" fmla="*/ 264958 h 4939827"/>
              <a:gd name="connsiteX37" fmla="*/ 8968582 w 12192000"/>
              <a:gd name="connsiteY37" fmla="*/ 262728 h 4939827"/>
              <a:gd name="connsiteX38" fmla="*/ 8972994 w 12192000"/>
              <a:gd name="connsiteY38" fmla="*/ 263284 h 4939827"/>
              <a:gd name="connsiteX39" fmla="*/ 9004605 w 12192000"/>
              <a:gd name="connsiteY39" fmla="*/ 258041 h 4939827"/>
              <a:gd name="connsiteX40" fmla="*/ 9016165 w 12192000"/>
              <a:gd name="connsiteY40" fmla="*/ 261258 h 4939827"/>
              <a:gd name="connsiteX41" fmla="*/ 9043297 w 12192000"/>
              <a:gd name="connsiteY41" fmla="*/ 281547 h 4939827"/>
              <a:gd name="connsiteX42" fmla="*/ 9048315 w 12192000"/>
              <a:gd name="connsiteY42" fmla="*/ 279264 h 4939827"/>
              <a:gd name="connsiteX43" fmla="*/ 9054706 w 12192000"/>
              <a:gd name="connsiteY43" fmla="*/ 278538 h 4939827"/>
              <a:gd name="connsiteX44" fmla="*/ 9070919 w 12192000"/>
              <a:gd name="connsiteY44" fmla="*/ 281810 h 4939827"/>
              <a:gd name="connsiteX45" fmla="*/ 9076813 w 12192000"/>
              <a:gd name="connsiteY45" fmla="*/ 283909 h 4939827"/>
              <a:gd name="connsiteX46" fmla="*/ 9085871 w 12192000"/>
              <a:gd name="connsiteY46" fmla="*/ 285133 h 4939827"/>
              <a:gd name="connsiteX47" fmla="*/ 9086159 w 12192000"/>
              <a:gd name="connsiteY47" fmla="*/ 284887 h 4939827"/>
              <a:gd name="connsiteX48" fmla="*/ 9134606 w 12192000"/>
              <a:gd name="connsiteY48" fmla="*/ 288168 h 4939827"/>
              <a:gd name="connsiteX49" fmla="*/ 9195590 w 12192000"/>
              <a:gd name="connsiteY49" fmla="*/ 279568 h 4939827"/>
              <a:gd name="connsiteX50" fmla="*/ 9219336 w 12192000"/>
              <a:gd name="connsiteY50" fmla="*/ 278133 h 4939827"/>
              <a:gd name="connsiteX51" fmla="*/ 9232362 w 12192000"/>
              <a:gd name="connsiteY51" fmla="*/ 275894 h 4939827"/>
              <a:gd name="connsiteX52" fmla="*/ 9233396 w 12192000"/>
              <a:gd name="connsiteY52" fmla="*/ 274803 h 4939827"/>
              <a:gd name="connsiteX53" fmla="*/ 9256213 w 12192000"/>
              <a:gd name="connsiteY53" fmla="*/ 281576 h 4939827"/>
              <a:gd name="connsiteX54" fmla="*/ 9371484 w 12192000"/>
              <a:gd name="connsiteY54" fmla="*/ 329634 h 4939827"/>
              <a:gd name="connsiteX55" fmla="*/ 9404829 w 12192000"/>
              <a:gd name="connsiteY55" fmla="*/ 339038 h 4939827"/>
              <a:gd name="connsiteX56" fmla="*/ 9427021 w 12192000"/>
              <a:gd name="connsiteY56" fmla="*/ 358784 h 4939827"/>
              <a:gd name="connsiteX57" fmla="*/ 9670844 w 12192000"/>
              <a:gd name="connsiteY57" fmla="*/ 405128 h 4939827"/>
              <a:gd name="connsiteX58" fmla="*/ 9816083 w 12192000"/>
              <a:gd name="connsiteY58" fmla="*/ 416573 h 4939827"/>
              <a:gd name="connsiteX59" fmla="*/ 9936741 w 12192000"/>
              <a:gd name="connsiteY59" fmla="*/ 437044 h 4939827"/>
              <a:gd name="connsiteX60" fmla="*/ 10050093 w 12192000"/>
              <a:gd name="connsiteY60" fmla="*/ 443783 h 4939827"/>
              <a:gd name="connsiteX61" fmla="*/ 10130090 w 12192000"/>
              <a:gd name="connsiteY61" fmla="*/ 459520 h 4939827"/>
              <a:gd name="connsiteX62" fmla="*/ 10173456 w 12192000"/>
              <a:gd name="connsiteY62" fmla="*/ 457749 h 4939827"/>
              <a:gd name="connsiteX63" fmla="*/ 10218232 w 12192000"/>
              <a:gd name="connsiteY63" fmla="*/ 459820 h 4939827"/>
              <a:gd name="connsiteX64" fmla="*/ 10354176 w 12192000"/>
              <a:gd name="connsiteY64" fmla="*/ 471377 h 4939827"/>
              <a:gd name="connsiteX65" fmla="*/ 10430681 w 12192000"/>
              <a:gd name="connsiteY65" fmla="*/ 481226 h 4939827"/>
              <a:gd name="connsiteX66" fmla="*/ 10478169 w 12192000"/>
              <a:gd name="connsiteY66" fmla="*/ 481774 h 4939827"/>
              <a:gd name="connsiteX67" fmla="*/ 10540907 w 12192000"/>
              <a:gd name="connsiteY67" fmla="*/ 485607 h 4939827"/>
              <a:gd name="connsiteX68" fmla="*/ 10614941 w 12192000"/>
              <a:gd name="connsiteY68" fmla="*/ 487592 h 4939827"/>
              <a:gd name="connsiteX69" fmla="*/ 10674098 w 12192000"/>
              <a:gd name="connsiteY69" fmla="*/ 521656 h 4939827"/>
              <a:gd name="connsiteX70" fmla="*/ 10874834 w 12192000"/>
              <a:gd name="connsiteY70" fmla="*/ 574867 h 4939827"/>
              <a:gd name="connsiteX71" fmla="*/ 10944981 w 12192000"/>
              <a:gd name="connsiteY71" fmla="*/ 615042 h 4939827"/>
              <a:gd name="connsiteX72" fmla="*/ 11006376 w 12192000"/>
              <a:gd name="connsiteY72" fmla="*/ 645957 h 4939827"/>
              <a:gd name="connsiteX73" fmla="*/ 11076308 w 12192000"/>
              <a:gd name="connsiteY73" fmla="*/ 675698 h 4939827"/>
              <a:gd name="connsiteX74" fmla="*/ 11148789 w 12192000"/>
              <a:gd name="connsiteY74" fmla="*/ 685041 h 4939827"/>
              <a:gd name="connsiteX75" fmla="*/ 11249129 w 12192000"/>
              <a:gd name="connsiteY75" fmla="*/ 684218 h 4939827"/>
              <a:gd name="connsiteX76" fmla="*/ 11299915 w 12192000"/>
              <a:gd name="connsiteY76" fmla="*/ 692177 h 4939827"/>
              <a:gd name="connsiteX77" fmla="*/ 11386973 w 12192000"/>
              <a:gd name="connsiteY77" fmla="*/ 708209 h 4939827"/>
              <a:gd name="connsiteX78" fmla="*/ 11500105 w 12192000"/>
              <a:gd name="connsiteY78" fmla="*/ 735014 h 4939827"/>
              <a:gd name="connsiteX79" fmla="*/ 11621735 w 12192000"/>
              <a:gd name="connsiteY79" fmla="*/ 789584 h 4939827"/>
              <a:gd name="connsiteX80" fmla="*/ 11691200 w 12192000"/>
              <a:gd name="connsiteY80" fmla="*/ 867902 h 4939827"/>
              <a:gd name="connsiteX81" fmla="*/ 11819427 w 12192000"/>
              <a:gd name="connsiteY81" fmla="*/ 911634 h 4939827"/>
              <a:gd name="connsiteX82" fmla="*/ 11969720 w 12192000"/>
              <a:gd name="connsiteY82" fmla="*/ 964737 h 4939827"/>
              <a:gd name="connsiteX83" fmla="*/ 12055766 w 12192000"/>
              <a:gd name="connsiteY83" fmla="*/ 991268 h 4939827"/>
              <a:gd name="connsiteX84" fmla="*/ 12171539 w 12192000"/>
              <a:gd name="connsiteY84" fmla="*/ 995427 h 4939827"/>
              <a:gd name="connsiteX85" fmla="*/ 12187831 w 12192000"/>
              <a:gd name="connsiteY85" fmla="*/ 996580 h 4939827"/>
              <a:gd name="connsiteX86" fmla="*/ 12192000 w 12192000"/>
              <a:gd name="connsiteY86" fmla="*/ 996726 h 4939827"/>
              <a:gd name="connsiteX87" fmla="*/ 12192000 w 12192000"/>
              <a:gd name="connsiteY87" fmla="*/ 4939827 h 4939827"/>
              <a:gd name="connsiteX88" fmla="*/ 0 w 12192000"/>
              <a:gd name="connsiteY88" fmla="*/ 4939827 h 4939827"/>
              <a:gd name="connsiteX89" fmla="*/ 0 w 12192000"/>
              <a:gd name="connsiteY89" fmla="*/ 512043 h 4939827"/>
              <a:gd name="connsiteX90" fmla="*/ 7381 w 12192000"/>
              <a:gd name="connsiteY90" fmla="*/ 512580 h 4939827"/>
              <a:gd name="connsiteX91" fmla="*/ 100029 w 12192000"/>
              <a:gd name="connsiteY91" fmla="*/ 504758 h 4939827"/>
              <a:gd name="connsiteX92" fmla="*/ 155244 w 12192000"/>
              <a:gd name="connsiteY92" fmla="*/ 525130 h 4939827"/>
              <a:gd name="connsiteX93" fmla="*/ 254366 w 12192000"/>
              <a:gd name="connsiteY93" fmla="*/ 534449 h 4939827"/>
              <a:gd name="connsiteX94" fmla="*/ 447292 w 12192000"/>
              <a:gd name="connsiteY94" fmla="*/ 542725 h 4939827"/>
              <a:gd name="connsiteX95" fmla="*/ 628105 w 12192000"/>
              <a:gd name="connsiteY95" fmla="*/ 547853 h 4939827"/>
              <a:gd name="connsiteX96" fmla="*/ 783146 w 12192000"/>
              <a:gd name="connsiteY96" fmla="*/ 591799 h 4939827"/>
              <a:gd name="connsiteX97" fmla="*/ 1043676 w 12192000"/>
              <a:gd name="connsiteY97" fmla="*/ 591887 h 4939827"/>
              <a:gd name="connsiteX98" fmla="*/ 1281816 w 12192000"/>
              <a:gd name="connsiteY98" fmla="*/ 520946 h 4939827"/>
              <a:gd name="connsiteX99" fmla="*/ 1486347 w 12192000"/>
              <a:gd name="connsiteY99" fmla="*/ 487310 h 4939827"/>
              <a:gd name="connsiteX100" fmla="*/ 1568079 w 12192000"/>
              <a:gd name="connsiteY100" fmla="*/ 462531 h 4939827"/>
              <a:gd name="connsiteX101" fmla="*/ 1622516 w 12192000"/>
              <a:gd name="connsiteY101" fmla="*/ 466058 h 4939827"/>
              <a:gd name="connsiteX102" fmla="*/ 1655457 w 12192000"/>
              <a:gd name="connsiteY102" fmla="*/ 465359 h 4939827"/>
              <a:gd name="connsiteX103" fmla="*/ 1717454 w 12192000"/>
              <a:gd name="connsiteY103" fmla="*/ 417203 h 4939827"/>
              <a:gd name="connsiteX104" fmla="*/ 1913794 w 12192000"/>
              <a:gd name="connsiteY104" fmla="*/ 365255 h 4939827"/>
              <a:gd name="connsiteX105" fmla="*/ 2129762 w 12192000"/>
              <a:gd name="connsiteY105" fmla="*/ 367832 h 4939827"/>
              <a:gd name="connsiteX106" fmla="*/ 2376970 w 12192000"/>
              <a:gd name="connsiteY106" fmla="*/ 350129 h 4939827"/>
              <a:gd name="connsiteX107" fmla="*/ 2480155 w 12192000"/>
              <a:gd name="connsiteY107" fmla="*/ 359227 h 4939827"/>
              <a:gd name="connsiteX108" fmla="*/ 2586782 w 12192000"/>
              <a:gd name="connsiteY108" fmla="*/ 339352 h 4939827"/>
              <a:gd name="connsiteX109" fmla="*/ 2679617 w 12192000"/>
              <a:gd name="connsiteY109" fmla="*/ 305383 h 4939827"/>
              <a:gd name="connsiteX110" fmla="*/ 2788947 w 12192000"/>
              <a:gd name="connsiteY110" fmla="*/ 250375 h 4939827"/>
              <a:gd name="connsiteX111" fmla="*/ 2965530 w 12192000"/>
              <a:gd name="connsiteY111" fmla="*/ 245958 h 4939827"/>
              <a:gd name="connsiteX112" fmla="*/ 3103677 w 12192000"/>
              <a:gd name="connsiteY112" fmla="*/ 209527 h 4939827"/>
              <a:gd name="connsiteX113" fmla="*/ 3126759 w 12192000"/>
              <a:gd name="connsiteY113" fmla="*/ 211226 h 4939827"/>
              <a:gd name="connsiteX114" fmla="*/ 3164020 w 12192000"/>
              <a:gd name="connsiteY114" fmla="*/ 212779 h 4939827"/>
              <a:gd name="connsiteX115" fmla="*/ 3285019 w 12192000"/>
              <a:gd name="connsiteY115" fmla="*/ 220535 h 4939827"/>
              <a:gd name="connsiteX116" fmla="*/ 3365154 w 12192000"/>
              <a:gd name="connsiteY116" fmla="*/ 226416 h 4939827"/>
              <a:gd name="connsiteX117" fmla="*/ 3367507 w 12192000"/>
              <a:gd name="connsiteY117" fmla="*/ 225416 h 4939827"/>
              <a:gd name="connsiteX118" fmla="*/ 3387567 w 12192000"/>
              <a:gd name="connsiteY118" fmla="*/ 227103 h 4939827"/>
              <a:gd name="connsiteX119" fmla="*/ 3498001 w 12192000"/>
              <a:gd name="connsiteY119" fmla="*/ 231941 h 4939827"/>
              <a:gd name="connsiteX120" fmla="*/ 3561557 w 12192000"/>
              <a:gd name="connsiteY120" fmla="*/ 228095 h 4939827"/>
              <a:gd name="connsiteX121" fmla="*/ 3611920 w 12192000"/>
              <a:gd name="connsiteY121" fmla="*/ 218094 h 4939827"/>
              <a:gd name="connsiteX122" fmla="*/ 3620528 w 12192000"/>
              <a:gd name="connsiteY122" fmla="*/ 218788 h 4939827"/>
              <a:gd name="connsiteX123" fmla="*/ 3620766 w 12192000"/>
              <a:gd name="connsiteY123" fmla="*/ 218511 h 4939827"/>
              <a:gd name="connsiteX124" fmla="*/ 3629977 w 12192000"/>
              <a:gd name="connsiteY124" fmla="*/ 218664 h 4939827"/>
              <a:gd name="connsiteX125" fmla="*/ 3636217 w 12192000"/>
              <a:gd name="connsiteY125" fmla="*/ 220048 h 4939827"/>
              <a:gd name="connsiteX126" fmla="*/ 3709484 w 12192000"/>
              <a:gd name="connsiteY126" fmla="*/ 186927 h 4939827"/>
              <a:gd name="connsiteX127" fmla="*/ 3761342 w 12192000"/>
              <a:gd name="connsiteY127" fmla="*/ 177474 h 4939827"/>
              <a:gd name="connsiteX128" fmla="*/ 3799748 w 12192000"/>
              <a:gd name="connsiteY128" fmla="*/ 167154 h 4939827"/>
              <a:gd name="connsiteX129" fmla="*/ 3922756 w 12192000"/>
              <a:gd name="connsiteY129" fmla="*/ 194044 h 4939827"/>
              <a:gd name="connsiteX130" fmla="*/ 4028476 w 12192000"/>
              <a:gd name="connsiteY130" fmla="*/ 223679 h 4939827"/>
              <a:gd name="connsiteX131" fmla="*/ 4191582 w 12192000"/>
              <a:gd name="connsiteY131" fmla="*/ 238952 h 4939827"/>
              <a:gd name="connsiteX132" fmla="*/ 4251024 w 12192000"/>
              <a:gd name="connsiteY132" fmla="*/ 240874 h 4939827"/>
              <a:gd name="connsiteX133" fmla="*/ 4355275 w 12192000"/>
              <a:gd name="connsiteY133" fmla="*/ 260205 h 4939827"/>
              <a:gd name="connsiteX134" fmla="*/ 4423807 w 12192000"/>
              <a:gd name="connsiteY134" fmla="*/ 270366 h 4939827"/>
              <a:gd name="connsiteX135" fmla="*/ 4558432 w 12192000"/>
              <a:gd name="connsiteY135" fmla="*/ 269194 h 4939827"/>
              <a:gd name="connsiteX136" fmla="*/ 4635061 w 12192000"/>
              <a:gd name="connsiteY136" fmla="*/ 280682 h 4939827"/>
              <a:gd name="connsiteX137" fmla="*/ 4807427 w 12192000"/>
              <a:gd name="connsiteY137" fmla="*/ 276835 h 4939827"/>
              <a:gd name="connsiteX138" fmla="*/ 5028933 w 12192000"/>
              <a:gd name="connsiteY138" fmla="*/ 183887 h 4939827"/>
              <a:gd name="connsiteX139" fmla="*/ 5093642 w 12192000"/>
              <a:gd name="connsiteY139" fmla="*/ 177214 h 4939827"/>
              <a:gd name="connsiteX140" fmla="*/ 5102642 w 12192000"/>
              <a:gd name="connsiteY140" fmla="*/ 186816 h 4939827"/>
              <a:gd name="connsiteX141" fmla="*/ 5193590 w 12192000"/>
              <a:gd name="connsiteY141" fmla="*/ 156458 h 4939827"/>
              <a:gd name="connsiteX142" fmla="*/ 5323922 w 12192000"/>
              <a:gd name="connsiteY142" fmla="*/ 146332 h 4939827"/>
              <a:gd name="connsiteX143" fmla="*/ 5421860 w 12192000"/>
              <a:gd name="connsiteY143" fmla="*/ 167298 h 4939827"/>
              <a:gd name="connsiteX144" fmla="*/ 5476948 w 12192000"/>
              <a:gd name="connsiteY144" fmla="*/ 173249 h 4939827"/>
              <a:gd name="connsiteX145" fmla="*/ 5516842 w 12192000"/>
              <a:gd name="connsiteY145" fmla="*/ 184018 h 4939827"/>
              <a:gd name="connsiteX146" fmla="*/ 5619415 w 12192000"/>
              <a:gd name="connsiteY146" fmla="*/ 176781 h 4939827"/>
              <a:gd name="connsiteX147" fmla="*/ 5789867 w 12192000"/>
              <a:gd name="connsiteY147" fmla="*/ 150304 h 4939827"/>
              <a:gd name="connsiteX148" fmla="*/ 5825953 w 12192000"/>
              <a:gd name="connsiteY148" fmla="*/ 147907 h 4939827"/>
              <a:gd name="connsiteX149" fmla="*/ 5856168 w 12192000"/>
              <a:gd name="connsiteY149" fmla="*/ 158719 h 4939827"/>
              <a:gd name="connsiteX150" fmla="*/ 5862476 w 12192000"/>
              <a:gd name="connsiteY150" fmla="*/ 172447 h 4939827"/>
              <a:gd name="connsiteX151" fmla="*/ 5882195 w 12192000"/>
              <a:gd name="connsiteY151" fmla="*/ 173195 h 4939827"/>
              <a:gd name="connsiteX152" fmla="*/ 5887271 w 12192000"/>
              <a:gd name="connsiteY152" fmla="*/ 176084 h 4939827"/>
              <a:gd name="connsiteX153" fmla="*/ 5921577 w 12192000"/>
              <a:gd name="connsiteY153" fmla="*/ 169858 h 4939827"/>
              <a:gd name="connsiteX154" fmla="*/ 5983240 w 12192000"/>
              <a:gd name="connsiteY154" fmla="*/ 152755 h 4939827"/>
              <a:gd name="connsiteX155" fmla="*/ 6152287 w 12192000"/>
              <a:gd name="connsiteY155" fmla="*/ 116736 h 4939827"/>
              <a:gd name="connsiteX156" fmla="*/ 6415830 w 12192000"/>
              <a:gd name="connsiteY156" fmla="*/ 136006 h 4939827"/>
              <a:gd name="connsiteX157" fmla="*/ 6756965 w 12192000"/>
              <a:gd name="connsiteY157" fmla="*/ 57636 h 4939827"/>
              <a:gd name="connsiteX158" fmla="*/ 6819400 w 12192000"/>
              <a:gd name="connsiteY158" fmla="*/ 30742 h 4939827"/>
              <a:gd name="connsiteX159" fmla="*/ 6986370 w 12192000"/>
              <a:gd name="connsiteY159" fmla="*/ 12659 h 4939827"/>
              <a:gd name="connsiteX160" fmla="*/ 6989536 w 12192000"/>
              <a:gd name="connsiteY160" fmla="*/ 14528 h 4939827"/>
              <a:gd name="connsiteX161" fmla="*/ 7015933 w 12192000"/>
              <a:gd name="connsiteY161" fmla="*/ 9653 h 4939827"/>
              <a:gd name="connsiteX162" fmla="*/ 7020592 w 12192000"/>
              <a:gd name="connsiteY162" fmla="*/ 1651 h 4939827"/>
              <a:gd name="connsiteX163" fmla="*/ 7025905 w 12192000"/>
              <a:gd name="connsiteY163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5983240 w 12192000"/>
              <a:gd name="connsiteY153" fmla="*/ 152755 h 4939827"/>
              <a:gd name="connsiteX154" fmla="*/ 6152287 w 12192000"/>
              <a:gd name="connsiteY154" fmla="*/ 116736 h 4939827"/>
              <a:gd name="connsiteX155" fmla="*/ 6415830 w 12192000"/>
              <a:gd name="connsiteY155" fmla="*/ 136006 h 4939827"/>
              <a:gd name="connsiteX156" fmla="*/ 6756965 w 12192000"/>
              <a:gd name="connsiteY156" fmla="*/ 57636 h 4939827"/>
              <a:gd name="connsiteX157" fmla="*/ 6819400 w 12192000"/>
              <a:gd name="connsiteY157" fmla="*/ 30742 h 4939827"/>
              <a:gd name="connsiteX158" fmla="*/ 6986370 w 12192000"/>
              <a:gd name="connsiteY158" fmla="*/ 12659 h 4939827"/>
              <a:gd name="connsiteX159" fmla="*/ 6989536 w 12192000"/>
              <a:gd name="connsiteY159" fmla="*/ 14528 h 4939827"/>
              <a:gd name="connsiteX160" fmla="*/ 7015933 w 12192000"/>
              <a:gd name="connsiteY160" fmla="*/ 9653 h 4939827"/>
              <a:gd name="connsiteX161" fmla="*/ 7020592 w 12192000"/>
              <a:gd name="connsiteY161" fmla="*/ 1651 h 4939827"/>
              <a:gd name="connsiteX162" fmla="*/ 7025905 w 12192000"/>
              <a:gd name="connsiteY162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5983240 w 12192000"/>
              <a:gd name="connsiteY153" fmla="*/ 152755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952585 w 12192000"/>
              <a:gd name="connsiteY151" fmla="*/ 161012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952585 w 12192000"/>
              <a:gd name="connsiteY151" fmla="*/ 161012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33396 w 12192000"/>
              <a:gd name="connsiteY50" fmla="*/ 274803 h 4939827"/>
              <a:gd name="connsiteX51" fmla="*/ 9256213 w 12192000"/>
              <a:gd name="connsiteY51" fmla="*/ 281576 h 4939827"/>
              <a:gd name="connsiteX52" fmla="*/ 9371484 w 12192000"/>
              <a:gd name="connsiteY52" fmla="*/ 329634 h 4939827"/>
              <a:gd name="connsiteX53" fmla="*/ 9404829 w 12192000"/>
              <a:gd name="connsiteY53" fmla="*/ 339038 h 4939827"/>
              <a:gd name="connsiteX54" fmla="*/ 9427021 w 12192000"/>
              <a:gd name="connsiteY54" fmla="*/ 358784 h 4939827"/>
              <a:gd name="connsiteX55" fmla="*/ 9670844 w 12192000"/>
              <a:gd name="connsiteY55" fmla="*/ 405128 h 4939827"/>
              <a:gd name="connsiteX56" fmla="*/ 9816083 w 12192000"/>
              <a:gd name="connsiteY56" fmla="*/ 416573 h 4939827"/>
              <a:gd name="connsiteX57" fmla="*/ 9936741 w 12192000"/>
              <a:gd name="connsiteY57" fmla="*/ 437044 h 4939827"/>
              <a:gd name="connsiteX58" fmla="*/ 10050093 w 12192000"/>
              <a:gd name="connsiteY58" fmla="*/ 443783 h 4939827"/>
              <a:gd name="connsiteX59" fmla="*/ 10130090 w 12192000"/>
              <a:gd name="connsiteY59" fmla="*/ 459520 h 4939827"/>
              <a:gd name="connsiteX60" fmla="*/ 10173456 w 12192000"/>
              <a:gd name="connsiteY60" fmla="*/ 457749 h 4939827"/>
              <a:gd name="connsiteX61" fmla="*/ 10218232 w 12192000"/>
              <a:gd name="connsiteY61" fmla="*/ 459820 h 4939827"/>
              <a:gd name="connsiteX62" fmla="*/ 10354176 w 12192000"/>
              <a:gd name="connsiteY62" fmla="*/ 471377 h 4939827"/>
              <a:gd name="connsiteX63" fmla="*/ 10430681 w 12192000"/>
              <a:gd name="connsiteY63" fmla="*/ 481226 h 4939827"/>
              <a:gd name="connsiteX64" fmla="*/ 10478169 w 12192000"/>
              <a:gd name="connsiteY64" fmla="*/ 481774 h 4939827"/>
              <a:gd name="connsiteX65" fmla="*/ 10540907 w 12192000"/>
              <a:gd name="connsiteY65" fmla="*/ 485607 h 4939827"/>
              <a:gd name="connsiteX66" fmla="*/ 10614941 w 12192000"/>
              <a:gd name="connsiteY66" fmla="*/ 487592 h 4939827"/>
              <a:gd name="connsiteX67" fmla="*/ 10674098 w 12192000"/>
              <a:gd name="connsiteY67" fmla="*/ 521656 h 4939827"/>
              <a:gd name="connsiteX68" fmla="*/ 10874834 w 12192000"/>
              <a:gd name="connsiteY68" fmla="*/ 574867 h 4939827"/>
              <a:gd name="connsiteX69" fmla="*/ 10944981 w 12192000"/>
              <a:gd name="connsiteY69" fmla="*/ 615042 h 4939827"/>
              <a:gd name="connsiteX70" fmla="*/ 11006376 w 12192000"/>
              <a:gd name="connsiteY70" fmla="*/ 645957 h 4939827"/>
              <a:gd name="connsiteX71" fmla="*/ 11076308 w 12192000"/>
              <a:gd name="connsiteY71" fmla="*/ 675698 h 4939827"/>
              <a:gd name="connsiteX72" fmla="*/ 11148789 w 12192000"/>
              <a:gd name="connsiteY72" fmla="*/ 685041 h 4939827"/>
              <a:gd name="connsiteX73" fmla="*/ 11249129 w 12192000"/>
              <a:gd name="connsiteY73" fmla="*/ 684218 h 4939827"/>
              <a:gd name="connsiteX74" fmla="*/ 11299915 w 12192000"/>
              <a:gd name="connsiteY74" fmla="*/ 692177 h 4939827"/>
              <a:gd name="connsiteX75" fmla="*/ 11386973 w 12192000"/>
              <a:gd name="connsiteY75" fmla="*/ 708209 h 4939827"/>
              <a:gd name="connsiteX76" fmla="*/ 11500105 w 12192000"/>
              <a:gd name="connsiteY76" fmla="*/ 735014 h 4939827"/>
              <a:gd name="connsiteX77" fmla="*/ 11621735 w 12192000"/>
              <a:gd name="connsiteY77" fmla="*/ 789584 h 4939827"/>
              <a:gd name="connsiteX78" fmla="*/ 11691200 w 12192000"/>
              <a:gd name="connsiteY78" fmla="*/ 867902 h 4939827"/>
              <a:gd name="connsiteX79" fmla="*/ 11819427 w 12192000"/>
              <a:gd name="connsiteY79" fmla="*/ 911634 h 4939827"/>
              <a:gd name="connsiteX80" fmla="*/ 11969720 w 12192000"/>
              <a:gd name="connsiteY80" fmla="*/ 964737 h 4939827"/>
              <a:gd name="connsiteX81" fmla="*/ 12055766 w 12192000"/>
              <a:gd name="connsiteY81" fmla="*/ 991268 h 4939827"/>
              <a:gd name="connsiteX82" fmla="*/ 12171539 w 12192000"/>
              <a:gd name="connsiteY82" fmla="*/ 995427 h 4939827"/>
              <a:gd name="connsiteX83" fmla="*/ 12187831 w 12192000"/>
              <a:gd name="connsiteY83" fmla="*/ 996580 h 4939827"/>
              <a:gd name="connsiteX84" fmla="*/ 12192000 w 12192000"/>
              <a:gd name="connsiteY84" fmla="*/ 996726 h 4939827"/>
              <a:gd name="connsiteX85" fmla="*/ 12192000 w 12192000"/>
              <a:gd name="connsiteY85" fmla="*/ 4939827 h 4939827"/>
              <a:gd name="connsiteX86" fmla="*/ 0 w 12192000"/>
              <a:gd name="connsiteY86" fmla="*/ 4939827 h 4939827"/>
              <a:gd name="connsiteX87" fmla="*/ 0 w 12192000"/>
              <a:gd name="connsiteY87" fmla="*/ 512043 h 4939827"/>
              <a:gd name="connsiteX88" fmla="*/ 7381 w 12192000"/>
              <a:gd name="connsiteY88" fmla="*/ 512580 h 4939827"/>
              <a:gd name="connsiteX89" fmla="*/ 100029 w 12192000"/>
              <a:gd name="connsiteY89" fmla="*/ 504758 h 4939827"/>
              <a:gd name="connsiteX90" fmla="*/ 155244 w 12192000"/>
              <a:gd name="connsiteY90" fmla="*/ 525130 h 4939827"/>
              <a:gd name="connsiteX91" fmla="*/ 254366 w 12192000"/>
              <a:gd name="connsiteY91" fmla="*/ 534449 h 4939827"/>
              <a:gd name="connsiteX92" fmla="*/ 447292 w 12192000"/>
              <a:gd name="connsiteY92" fmla="*/ 542725 h 4939827"/>
              <a:gd name="connsiteX93" fmla="*/ 628105 w 12192000"/>
              <a:gd name="connsiteY93" fmla="*/ 547853 h 4939827"/>
              <a:gd name="connsiteX94" fmla="*/ 783146 w 12192000"/>
              <a:gd name="connsiteY94" fmla="*/ 591799 h 4939827"/>
              <a:gd name="connsiteX95" fmla="*/ 1043676 w 12192000"/>
              <a:gd name="connsiteY95" fmla="*/ 591887 h 4939827"/>
              <a:gd name="connsiteX96" fmla="*/ 1281816 w 12192000"/>
              <a:gd name="connsiteY96" fmla="*/ 520946 h 4939827"/>
              <a:gd name="connsiteX97" fmla="*/ 1486347 w 12192000"/>
              <a:gd name="connsiteY97" fmla="*/ 487310 h 4939827"/>
              <a:gd name="connsiteX98" fmla="*/ 1568079 w 12192000"/>
              <a:gd name="connsiteY98" fmla="*/ 462531 h 4939827"/>
              <a:gd name="connsiteX99" fmla="*/ 1622516 w 12192000"/>
              <a:gd name="connsiteY99" fmla="*/ 466058 h 4939827"/>
              <a:gd name="connsiteX100" fmla="*/ 1655457 w 12192000"/>
              <a:gd name="connsiteY100" fmla="*/ 465359 h 4939827"/>
              <a:gd name="connsiteX101" fmla="*/ 1717454 w 12192000"/>
              <a:gd name="connsiteY101" fmla="*/ 417203 h 4939827"/>
              <a:gd name="connsiteX102" fmla="*/ 1913794 w 12192000"/>
              <a:gd name="connsiteY102" fmla="*/ 365255 h 4939827"/>
              <a:gd name="connsiteX103" fmla="*/ 2129762 w 12192000"/>
              <a:gd name="connsiteY103" fmla="*/ 367832 h 4939827"/>
              <a:gd name="connsiteX104" fmla="*/ 2376970 w 12192000"/>
              <a:gd name="connsiteY104" fmla="*/ 350129 h 4939827"/>
              <a:gd name="connsiteX105" fmla="*/ 2480155 w 12192000"/>
              <a:gd name="connsiteY105" fmla="*/ 359227 h 4939827"/>
              <a:gd name="connsiteX106" fmla="*/ 2586782 w 12192000"/>
              <a:gd name="connsiteY106" fmla="*/ 339352 h 4939827"/>
              <a:gd name="connsiteX107" fmla="*/ 2679617 w 12192000"/>
              <a:gd name="connsiteY107" fmla="*/ 305383 h 4939827"/>
              <a:gd name="connsiteX108" fmla="*/ 2788947 w 12192000"/>
              <a:gd name="connsiteY108" fmla="*/ 250375 h 4939827"/>
              <a:gd name="connsiteX109" fmla="*/ 2965530 w 12192000"/>
              <a:gd name="connsiteY109" fmla="*/ 245958 h 4939827"/>
              <a:gd name="connsiteX110" fmla="*/ 3103677 w 12192000"/>
              <a:gd name="connsiteY110" fmla="*/ 209527 h 4939827"/>
              <a:gd name="connsiteX111" fmla="*/ 3126759 w 12192000"/>
              <a:gd name="connsiteY111" fmla="*/ 211226 h 4939827"/>
              <a:gd name="connsiteX112" fmla="*/ 3164020 w 12192000"/>
              <a:gd name="connsiteY112" fmla="*/ 212779 h 4939827"/>
              <a:gd name="connsiteX113" fmla="*/ 3285019 w 12192000"/>
              <a:gd name="connsiteY113" fmla="*/ 220535 h 4939827"/>
              <a:gd name="connsiteX114" fmla="*/ 3365154 w 12192000"/>
              <a:gd name="connsiteY114" fmla="*/ 226416 h 4939827"/>
              <a:gd name="connsiteX115" fmla="*/ 3367507 w 12192000"/>
              <a:gd name="connsiteY115" fmla="*/ 225416 h 4939827"/>
              <a:gd name="connsiteX116" fmla="*/ 3387567 w 12192000"/>
              <a:gd name="connsiteY116" fmla="*/ 227103 h 4939827"/>
              <a:gd name="connsiteX117" fmla="*/ 3498001 w 12192000"/>
              <a:gd name="connsiteY117" fmla="*/ 231941 h 4939827"/>
              <a:gd name="connsiteX118" fmla="*/ 3561557 w 12192000"/>
              <a:gd name="connsiteY118" fmla="*/ 228095 h 4939827"/>
              <a:gd name="connsiteX119" fmla="*/ 3611920 w 12192000"/>
              <a:gd name="connsiteY119" fmla="*/ 218094 h 4939827"/>
              <a:gd name="connsiteX120" fmla="*/ 3620528 w 12192000"/>
              <a:gd name="connsiteY120" fmla="*/ 218788 h 4939827"/>
              <a:gd name="connsiteX121" fmla="*/ 3620766 w 12192000"/>
              <a:gd name="connsiteY121" fmla="*/ 218511 h 4939827"/>
              <a:gd name="connsiteX122" fmla="*/ 3629977 w 12192000"/>
              <a:gd name="connsiteY122" fmla="*/ 218664 h 4939827"/>
              <a:gd name="connsiteX123" fmla="*/ 3636217 w 12192000"/>
              <a:gd name="connsiteY123" fmla="*/ 220048 h 4939827"/>
              <a:gd name="connsiteX124" fmla="*/ 3709484 w 12192000"/>
              <a:gd name="connsiteY124" fmla="*/ 186927 h 4939827"/>
              <a:gd name="connsiteX125" fmla="*/ 3761342 w 12192000"/>
              <a:gd name="connsiteY125" fmla="*/ 177474 h 4939827"/>
              <a:gd name="connsiteX126" fmla="*/ 3799748 w 12192000"/>
              <a:gd name="connsiteY126" fmla="*/ 167154 h 4939827"/>
              <a:gd name="connsiteX127" fmla="*/ 3922756 w 12192000"/>
              <a:gd name="connsiteY127" fmla="*/ 194044 h 4939827"/>
              <a:gd name="connsiteX128" fmla="*/ 4028476 w 12192000"/>
              <a:gd name="connsiteY128" fmla="*/ 223679 h 4939827"/>
              <a:gd name="connsiteX129" fmla="*/ 4191582 w 12192000"/>
              <a:gd name="connsiteY129" fmla="*/ 238952 h 4939827"/>
              <a:gd name="connsiteX130" fmla="*/ 4251024 w 12192000"/>
              <a:gd name="connsiteY130" fmla="*/ 240874 h 4939827"/>
              <a:gd name="connsiteX131" fmla="*/ 4355275 w 12192000"/>
              <a:gd name="connsiteY131" fmla="*/ 260205 h 4939827"/>
              <a:gd name="connsiteX132" fmla="*/ 4423807 w 12192000"/>
              <a:gd name="connsiteY132" fmla="*/ 270366 h 4939827"/>
              <a:gd name="connsiteX133" fmla="*/ 4558432 w 12192000"/>
              <a:gd name="connsiteY133" fmla="*/ 269194 h 4939827"/>
              <a:gd name="connsiteX134" fmla="*/ 4635061 w 12192000"/>
              <a:gd name="connsiteY134" fmla="*/ 280682 h 4939827"/>
              <a:gd name="connsiteX135" fmla="*/ 4807427 w 12192000"/>
              <a:gd name="connsiteY135" fmla="*/ 276835 h 4939827"/>
              <a:gd name="connsiteX136" fmla="*/ 5028933 w 12192000"/>
              <a:gd name="connsiteY136" fmla="*/ 183887 h 4939827"/>
              <a:gd name="connsiteX137" fmla="*/ 5093642 w 12192000"/>
              <a:gd name="connsiteY137" fmla="*/ 177214 h 4939827"/>
              <a:gd name="connsiteX138" fmla="*/ 5102642 w 12192000"/>
              <a:gd name="connsiteY138" fmla="*/ 186816 h 4939827"/>
              <a:gd name="connsiteX139" fmla="*/ 5193590 w 12192000"/>
              <a:gd name="connsiteY139" fmla="*/ 156458 h 4939827"/>
              <a:gd name="connsiteX140" fmla="*/ 5323922 w 12192000"/>
              <a:gd name="connsiteY140" fmla="*/ 146332 h 4939827"/>
              <a:gd name="connsiteX141" fmla="*/ 5421860 w 12192000"/>
              <a:gd name="connsiteY141" fmla="*/ 167298 h 4939827"/>
              <a:gd name="connsiteX142" fmla="*/ 5476948 w 12192000"/>
              <a:gd name="connsiteY142" fmla="*/ 173249 h 4939827"/>
              <a:gd name="connsiteX143" fmla="*/ 5516842 w 12192000"/>
              <a:gd name="connsiteY143" fmla="*/ 184018 h 4939827"/>
              <a:gd name="connsiteX144" fmla="*/ 5619415 w 12192000"/>
              <a:gd name="connsiteY144" fmla="*/ 176781 h 4939827"/>
              <a:gd name="connsiteX145" fmla="*/ 5789867 w 12192000"/>
              <a:gd name="connsiteY145" fmla="*/ 150304 h 4939827"/>
              <a:gd name="connsiteX146" fmla="*/ 5825953 w 12192000"/>
              <a:gd name="connsiteY146" fmla="*/ 147907 h 4939827"/>
              <a:gd name="connsiteX147" fmla="*/ 5856168 w 12192000"/>
              <a:gd name="connsiteY147" fmla="*/ 158719 h 4939827"/>
              <a:gd name="connsiteX148" fmla="*/ 5862476 w 12192000"/>
              <a:gd name="connsiteY148" fmla="*/ 172447 h 4939827"/>
              <a:gd name="connsiteX149" fmla="*/ 5882195 w 12192000"/>
              <a:gd name="connsiteY149" fmla="*/ 173195 h 4939827"/>
              <a:gd name="connsiteX150" fmla="*/ 5952585 w 12192000"/>
              <a:gd name="connsiteY150" fmla="*/ 161012 h 4939827"/>
              <a:gd name="connsiteX151" fmla="*/ 6001964 w 12192000"/>
              <a:gd name="connsiteY151" fmla="*/ 154786 h 4939827"/>
              <a:gd name="connsiteX152" fmla="*/ 6184207 w 12192000"/>
              <a:gd name="connsiteY152" fmla="*/ 132658 h 4939827"/>
              <a:gd name="connsiteX153" fmla="*/ 6415830 w 12192000"/>
              <a:gd name="connsiteY153" fmla="*/ 136006 h 4939827"/>
              <a:gd name="connsiteX154" fmla="*/ 6756965 w 12192000"/>
              <a:gd name="connsiteY154" fmla="*/ 57636 h 4939827"/>
              <a:gd name="connsiteX155" fmla="*/ 6819400 w 12192000"/>
              <a:gd name="connsiteY155" fmla="*/ 30742 h 4939827"/>
              <a:gd name="connsiteX156" fmla="*/ 6986370 w 12192000"/>
              <a:gd name="connsiteY156" fmla="*/ 12659 h 4939827"/>
              <a:gd name="connsiteX157" fmla="*/ 6989536 w 12192000"/>
              <a:gd name="connsiteY157" fmla="*/ 14528 h 4939827"/>
              <a:gd name="connsiteX158" fmla="*/ 7015933 w 12192000"/>
              <a:gd name="connsiteY158" fmla="*/ 9653 h 4939827"/>
              <a:gd name="connsiteX159" fmla="*/ 7020592 w 12192000"/>
              <a:gd name="connsiteY159" fmla="*/ 1651 h 4939827"/>
              <a:gd name="connsiteX160" fmla="*/ 7025905 w 12192000"/>
              <a:gd name="connsiteY16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33396 w 12192000"/>
              <a:gd name="connsiteY50" fmla="*/ 274803 h 4939827"/>
              <a:gd name="connsiteX51" fmla="*/ 9371484 w 12192000"/>
              <a:gd name="connsiteY51" fmla="*/ 329634 h 4939827"/>
              <a:gd name="connsiteX52" fmla="*/ 9404829 w 12192000"/>
              <a:gd name="connsiteY52" fmla="*/ 339038 h 4939827"/>
              <a:gd name="connsiteX53" fmla="*/ 9427021 w 12192000"/>
              <a:gd name="connsiteY53" fmla="*/ 358784 h 4939827"/>
              <a:gd name="connsiteX54" fmla="*/ 9670844 w 12192000"/>
              <a:gd name="connsiteY54" fmla="*/ 405128 h 4939827"/>
              <a:gd name="connsiteX55" fmla="*/ 9816083 w 12192000"/>
              <a:gd name="connsiteY55" fmla="*/ 416573 h 4939827"/>
              <a:gd name="connsiteX56" fmla="*/ 9936741 w 12192000"/>
              <a:gd name="connsiteY56" fmla="*/ 437044 h 4939827"/>
              <a:gd name="connsiteX57" fmla="*/ 10050093 w 12192000"/>
              <a:gd name="connsiteY57" fmla="*/ 443783 h 4939827"/>
              <a:gd name="connsiteX58" fmla="*/ 10130090 w 12192000"/>
              <a:gd name="connsiteY58" fmla="*/ 459520 h 4939827"/>
              <a:gd name="connsiteX59" fmla="*/ 10173456 w 12192000"/>
              <a:gd name="connsiteY59" fmla="*/ 457749 h 4939827"/>
              <a:gd name="connsiteX60" fmla="*/ 10218232 w 12192000"/>
              <a:gd name="connsiteY60" fmla="*/ 459820 h 4939827"/>
              <a:gd name="connsiteX61" fmla="*/ 10354176 w 12192000"/>
              <a:gd name="connsiteY61" fmla="*/ 471377 h 4939827"/>
              <a:gd name="connsiteX62" fmla="*/ 10430681 w 12192000"/>
              <a:gd name="connsiteY62" fmla="*/ 481226 h 4939827"/>
              <a:gd name="connsiteX63" fmla="*/ 10478169 w 12192000"/>
              <a:gd name="connsiteY63" fmla="*/ 481774 h 4939827"/>
              <a:gd name="connsiteX64" fmla="*/ 10540907 w 12192000"/>
              <a:gd name="connsiteY64" fmla="*/ 485607 h 4939827"/>
              <a:gd name="connsiteX65" fmla="*/ 10614941 w 12192000"/>
              <a:gd name="connsiteY65" fmla="*/ 487592 h 4939827"/>
              <a:gd name="connsiteX66" fmla="*/ 10674098 w 12192000"/>
              <a:gd name="connsiteY66" fmla="*/ 521656 h 4939827"/>
              <a:gd name="connsiteX67" fmla="*/ 10874834 w 12192000"/>
              <a:gd name="connsiteY67" fmla="*/ 574867 h 4939827"/>
              <a:gd name="connsiteX68" fmla="*/ 10944981 w 12192000"/>
              <a:gd name="connsiteY68" fmla="*/ 615042 h 4939827"/>
              <a:gd name="connsiteX69" fmla="*/ 11006376 w 12192000"/>
              <a:gd name="connsiteY69" fmla="*/ 645957 h 4939827"/>
              <a:gd name="connsiteX70" fmla="*/ 11076308 w 12192000"/>
              <a:gd name="connsiteY70" fmla="*/ 675698 h 4939827"/>
              <a:gd name="connsiteX71" fmla="*/ 11148789 w 12192000"/>
              <a:gd name="connsiteY71" fmla="*/ 685041 h 4939827"/>
              <a:gd name="connsiteX72" fmla="*/ 11249129 w 12192000"/>
              <a:gd name="connsiteY72" fmla="*/ 684218 h 4939827"/>
              <a:gd name="connsiteX73" fmla="*/ 11299915 w 12192000"/>
              <a:gd name="connsiteY73" fmla="*/ 692177 h 4939827"/>
              <a:gd name="connsiteX74" fmla="*/ 11386973 w 12192000"/>
              <a:gd name="connsiteY74" fmla="*/ 708209 h 4939827"/>
              <a:gd name="connsiteX75" fmla="*/ 11500105 w 12192000"/>
              <a:gd name="connsiteY75" fmla="*/ 735014 h 4939827"/>
              <a:gd name="connsiteX76" fmla="*/ 11621735 w 12192000"/>
              <a:gd name="connsiteY76" fmla="*/ 789584 h 4939827"/>
              <a:gd name="connsiteX77" fmla="*/ 11691200 w 12192000"/>
              <a:gd name="connsiteY77" fmla="*/ 867902 h 4939827"/>
              <a:gd name="connsiteX78" fmla="*/ 11819427 w 12192000"/>
              <a:gd name="connsiteY78" fmla="*/ 911634 h 4939827"/>
              <a:gd name="connsiteX79" fmla="*/ 11969720 w 12192000"/>
              <a:gd name="connsiteY79" fmla="*/ 964737 h 4939827"/>
              <a:gd name="connsiteX80" fmla="*/ 12055766 w 12192000"/>
              <a:gd name="connsiteY80" fmla="*/ 991268 h 4939827"/>
              <a:gd name="connsiteX81" fmla="*/ 12171539 w 12192000"/>
              <a:gd name="connsiteY81" fmla="*/ 995427 h 4939827"/>
              <a:gd name="connsiteX82" fmla="*/ 12187831 w 12192000"/>
              <a:gd name="connsiteY82" fmla="*/ 996580 h 4939827"/>
              <a:gd name="connsiteX83" fmla="*/ 12192000 w 12192000"/>
              <a:gd name="connsiteY83" fmla="*/ 996726 h 4939827"/>
              <a:gd name="connsiteX84" fmla="*/ 12192000 w 12192000"/>
              <a:gd name="connsiteY84" fmla="*/ 4939827 h 4939827"/>
              <a:gd name="connsiteX85" fmla="*/ 0 w 12192000"/>
              <a:gd name="connsiteY85" fmla="*/ 4939827 h 4939827"/>
              <a:gd name="connsiteX86" fmla="*/ 0 w 12192000"/>
              <a:gd name="connsiteY86" fmla="*/ 512043 h 4939827"/>
              <a:gd name="connsiteX87" fmla="*/ 7381 w 12192000"/>
              <a:gd name="connsiteY87" fmla="*/ 512580 h 4939827"/>
              <a:gd name="connsiteX88" fmla="*/ 100029 w 12192000"/>
              <a:gd name="connsiteY88" fmla="*/ 504758 h 4939827"/>
              <a:gd name="connsiteX89" fmla="*/ 155244 w 12192000"/>
              <a:gd name="connsiteY89" fmla="*/ 525130 h 4939827"/>
              <a:gd name="connsiteX90" fmla="*/ 254366 w 12192000"/>
              <a:gd name="connsiteY90" fmla="*/ 534449 h 4939827"/>
              <a:gd name="connsiteX91" fmla="*/ 447292 w 12192000"/>
              <a:gd name="connsiteY91" fmla="*/ 542725 h 4939827"/>
              <a:gd name="connsiteX92" fmla="*/ 628105 w 12192000"/>
              <a:gd name="connsiteY92" fmla="*/ 547853 h 4939827"/>
              <a:gd name="connsiteX93" fmla="*/ 783146 w 12192000"/>
              <a:gd name="connsiteY93" fmla="*/ 591799 h 4939827"/>
              <a:gd name="connsiteX94" fmla="*/ 1043676 w 12192000"/>
              <a:gd name="connsiteY94" fmla="*/ 591887 h 4939827"/>
              <a:gd name="connsiteX95" fmla="*/ 1281816 w 12192000"/>
              <a:gd name="connsiteY95" fmla="*/ 520946 h 4939827"/>
              <a:gd name="connsiteX96" fmla="*/ 1486347 w 12192000"/>
              <a:gd name="connsiteY96" fmla="*/ 487310 h 4939827"/>
              <a:gd name="connsiteX97" fmla="*/ 1568079 w 12192000"/>
              <a:gd name="connsiteY97" fmla="*/ 462531 h 4939827"/>
              <a:gd name="connsiteX98" fmla="*/ 1622516 w 12192000"/>
              <a:gd name="connsiteY98" fmla="*/ 466058 h 4939827"/>
              <a:gd name="connsiteX99" fmla="*/ 1655457 w 12192000"/>
              <a:gd name="connsiteY99" fmla="*/ 465359 h 4939827"/>
              <a:gd name="connsiteX100" fmla="*/ 1717454 w 12192000"/>
              <a:gd name="connsiteY100" fmla="*/ 417203 h 4939827"/>
              <a:gd name="connsiteX101" fmla="*/ 1913794 w 12192000"/>
              <a:gd name="connsiteY101" fmla="*/ 365255 h 4939827"/>
              <a:gd name="connsiteX102" fmla="*/ 2129762 w 12192000"/>
              <a:gd name="connsiteY102" fmla="*/ 367832 h 4939827"/>
              <a:gd name="connsiteX103" fmla="*/ 2376970 w 12192000"/>
              <a:gd name="connsiteY103" fmla="*/ 350129 h 4939827"/>
              <a:gd name="connsiteX104" fmla="*/ 2480155 w 12192000"/>
              <a:gd name="connsiteY104" fmla="*/ 359227 h 4939827"/>
              <a:gd name="connsiteX105" fmla="*/ 2586782 w 12192000"/>
              <a:gd name="connsiteY105" fmla="*/ 339352 h 4939827"/>
              <a:gd name="connsiteX106" fmla="*/ 2679617 w 12192000"/>
              <a:gd name="connsiteY106" fmla="*/ 305383 h 4939827"/>
              <a:gd name="connsiteX107" fmla="*/ 2788947 w 12192000"/>
              <a:gd name="connsiteY107" fmla="*/ 250375 h 4939827"/>
              <a:gd name="connsiteX108" fmla="*/ 2965530 w 12192000"/>
              <a:gd name="connsiteY108" fmla="*/ 245958 h 4939827"/>
              <a:gd name="connsiteX109" fmla="*/ 3103677 w 12192000"/>
              <a:gd name="connsiteY109" fmla="*/ 209527 h 4939827"/>
              <a:gd name="connsiteX110" fmla="*/ 3126759 w 12192000"/>
              <a:gd name="connsiteY110" fmla="*/ 211226 h 4939827"/>
              <a:gd name="connsiteX111" fmla="*/ 3164020 w 12192000"/>
              <a:gd name="connsiteY111" fmla="*/ 212779 h 4939827"/>
              <a:gd name="connsiteX112" fmla="*/ 3285019 w 12192000"/>
              <a:gd name="connsiteY112" fmla="*/ 220535 h 4939827"/>
              <a:gd name="connsiteX113" fmla="*/ 3365154 w 12192000"/>
              <a:gd name="connsiteY113" fmla="*/ 226416 h 4939827"/>
              <a:gd name="connsiteX114" fmla="*/ 3367507 w 12192000"/>
              <a:gd name="connsiteY114" fmla="*/ 225416 h 4939827"/>
              <a:gd name="connsiteX115" fmla="*/ 3387567 w 12192000"/>
              <a:gd name="connsiteY115" fmla="*/ 227103 h 4939827"/>
              <a:gd name="connsiteX116" fmla="*/ 3498001 w 12192000"/>
              <a:gd name="connsiteY116" fmla="*/ 231941 h 4939827"/>
              <a:gd name="connsiteX117" fmla="*/ 3561557 w 12192000"/>
              <a:gd name="connsiteY117" fmla="*/ 228095 h 4939827"/>
              <a:gd name="connsiteX118" fmla="*/ 3611920 w 12192000"/>
              <a:gd name="connsiteY118" fmla="*/ 218094 h 4939827"/>
              <a:gd name="connsiteX119" fmla="*/ 3620528 w 12192000"/>
              <a:gd name="connsiteY119" fmla="*/ 218788 h 4939827"/>
              <a:gd name="connsiteX120" fmla="*/ 3620766 w 12192000"/>
              <a:gd name="connsiteY120" fmla="*/ 218511 h 4939827"/>
              <a:gd name="connsiteX121" fmla="*/ 3629977 w 12192000"/>
              <a:gd name="connsiteY121" fmla="*/ 218664 h 4939827"/>
              <a:gd name="connsiteX122" fmla="*/ 3636217 w 12192000"/>
              <a:gd name="connsiteY122" fmla="*/ 220048 h 4939827"/>
              <a:gd name="connsiteX123" fmla="*/ 3709484 w 12192000"/>
              <a:gd name="connsiteY123" fmla="*/ 186927 h 4939827"/>
              <a:gd name="connsiteX124" fmla="*/ 3761342 w 12192000"/>
              <a:gd name="connsiteY124" fmla="*/ 177474 h 4939827"/>
              <a:gd name="connsiteX125" fmla="*/ 3799748 w 12192000"/>
              <a:gd name="connsiteY125" fmla="*/ 167154 h 4939827"/>
              <a:gd name="connsiteX126" fmla="*/ 3922756 w 12192000"/>
              <a:gd name="connsiteY126" fmla="*/ 194044 h 4939827"/>
              <a:gd name="connsiteX127" fmla="*/ 4028476 w 12192000"/>
              <a:gd name="connsiteY127" fmla="*/ 223679 h 4939827"/>
              <a:gd name="connsiteX128" fmla="*/ 4191582 w 12192000"/>
              <a:gd name="connsiteY128" fmla="*/ 238952 h 4939827"/>
              <a:gd name="connsiteX129" fmla="*/ 4251024 w 12192000"/>
              <a:gd name="connsiteY129" fmla="*/ 240874 h 4939827"/>
              <a:gd name="connsiteX130" fmla="*/ 4355275 w 12192000"/>
              <a:gd name="connsiteY130" fmla="*/ 260205 h 4939827"/>
              <a:gd name="connsiteX131" fmla="*/ 4423807 w 12192000"/>
              <a:gd name="connsiteY131" fmla="*/ 270366 h 4939827"/>
              <a:gd name="connsiteX132" fmla="*/ 4558432 w 12192000"/>
              <a:gd name="connsiteY132" fmla="*/ 269194 h 4939827"/>
              <a:gd name="connsiteX133" fmla="*/ 4635061 w 12192000"/>
              <a:gd name="connsiteY133" fmla="*/ 280682 h 4939827"/>
              <a:gd name="connsiteX134" fmla="*/ 4807427 w 12192000"/>
              <a:gd name="connsiteY134" fmla="*/ 276835 h 4939827"/>
              <a:gd name="connsiteX135" fmla="*/ 5028933 w 12192000"/>
              <a:gd name="connsiteY135" fmla="*/ 183887 h 4939827"/>
              <a:gd name="connsiteX136" fmla="*/ 5093642 w 12192000"/>
              <a:gd name="connsiteY136" fmla="*/ 177214 h 4939827"/>
              <a:gd name="connsiteX137" fmla="*/ 5102642 w 12192000"/>
              <a:gd name="connsiteY137" fmla="*/ 186816 h 4939827"/>
              <a:gd name="connsiteX138" fmla="*/ 5193590 w 12192000"/>
              <a:gd name="connsiteY138" fmla="*/ 156458 h 4939827"/>
              <a:gd name="connsiteX139" fmla="*/ 5323922 w 12192000"/>
              <a:gd name="connsiteY139" fmla="*/ 146332 h 4939827"/>
              <a:gd name="connsiteX140" fmla="*/ 5421860 w 12192000"/>
              <a:gd name="connsiteY140" fmla="*/ 167298 h 4939827"/>
              <a:gd name="connsiteX141" fmla="*/ 5476948 w 12192000"/>
              <a:gd name="connsiteY141" fmla="*/ 173249 h 4939827"/>
              <a:gd name="connsiteX142" fmla="*/ 5516842 w 12192000"/>
              <a:gd name="connsiteY142" fmla="*/ 184018 h 4939827"/>
              <a:gd name="connsiteX143" fmla="*/ 5619415 w 12192000"/>
              <a:gd name="connsiteY143" fmla="*/ 176781 h 4939827"/>
              <a:gd name="connsiteX144" fmla="*/ 5789867 w 12192000"/>
              <a:gd name="connsiteY144" fmla="*/ 150304 h 4939827"/>
              <a:gd name="connsiteX145" fmla="*/ 5825953 w 12192000"/>
              <a:gd name="connsiteY145" fmla="*/ 147907 h 4939827"/>
              <a:gd name="connsiteX146" fmla="*/ 5856168 w 12192000"/>
              <a:gd name="connsiteY146" fmla="*/ 158719 h 4939827"/>
              <a:gd name="connsiteX147" fmla="*/ 5862476 w 12192000"/>
              <a:gd name="connsiteY147" fmla="*/ 172447 h 4939827"/>
              <a:gd name="connsiteX148" fmla="*/ 5882195 w 12192000"/>
              <a:gd name="connsiteY148" fmla="*/ 173195 h 4939827"/>
              <a:gd name="connsiteX149" fmla="*/ 5952585 w 12192000"/>
              <a:gd name="connsiteY149" fmla="*/ 161012 h 4939827"/>
              <a:gd name="connsiteX150" fmla="*/ 6001964 w 12192000"/>
              <a:gd name="connsiteY150" fmla="*/ 154786 h 4939827"/>
              <a:gd name="connsiteX151" fmla="*/ 6184207 w 12192000"/>
              <a:gd name="connsiteY151" fmla="*/ 132658 h 4939827"/>
              <a:gd name="connsiteX152" fmla="*/ 6415830 w 12192000"/>
              <a:gd name="connsiteY152" fmla="*/ 136006 h 4939827"/>
              <a:gd name="connsiteX153" fmla="*/ 6756965 w 12192000"/>
              <a:gd name="connsiteY153" fmla="*/ 57636 h 4939827"/>
              <a:gd name="connsiteX154" fmla="*/ 6819400 w 12192000"/>
              <a:gd name="connsiteY154" fmla="*/ 30742 h 4939827"/>
              <a:gd name="connsiteX155" fmla="*/ 6986370 w 12192000"/>
              <a:gd name="connsiteY155" fmla="*/ 12659 h 4939827"/>
              <a:gd name="connsiteX156" fmla="*/ 6989536 w 12192000"/>
              <a:gd name="connsiteY156" fmla="*/ 14528 h 4939827"/>
              <a:gd name="connsiteX157" fmla="*/ 7015933 w 12192000"/>
              <a:gd name="connsiteY157" fmla="*/ 9653 h 4939827"/>
              <a:gd name="connsiteX158" fmla="*/ 7020592 w 12192000"/>
              <a:gd name="connsiteY158" fmla="*/ 1651 h 4939827"/>
              <a:gd name="connsiteX159" fmla="*/ 7025905 w 12192000"/>
              <a:gd name="connsiteY15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83638 w 12192000"/>
              <a:gd name="connsiteY50" fmla="*/ 299924 h 4939827"/>
              <a:gd name="connsiteX51" fmla="*/ 9371484 w 12192000"/>
              <a:gd name="connsiteY51" fmla="*/ 329634 h 4939827"/>
              <a:gd name="connsiteX52" fmla="*/ 9404829 w 12192000"/>
              <a:gd name="connsiteY52" fmla="*/ 339038 h 4939827"/>
              <a:gd name="connsiteX53" fmla="*/ 9427021 w 12192000"/>
              <a:gd name="connsiteY53" fmla="*/ 358784 h 4939827"/>
              <a:gd name="connsiteX54" fmla="*/ 9670844 w 12192000"/>
              <a:gd name="connsiteY54" fmla="*/ 405128 h 4939827"/>
              <a:gd name="connsiteX55" fmla="*/ 9816083 w 12192000"/>
              <a:gd name="connsiteY55" fmla="*/ 416573 h 4939827"/>
              <a:gd name="connsiteX56" fmla="*/ 9936741 w 12192000"/>
              <a:gd name="connsiteY56" fmla="*/ 437044 h 4939827"/>
              <a:gd name="connsiteX57" fmla="*/ 10050093 w 12192000"/>
              <a:gd name="connsiteY57" fmla="*/ 443783 h 4939827"/>
              <a:gd name="connsiteX58" fmla="*/ 10130090 w 12192000"/>
              <a:gd name="connsiteY58" fmla="*/ 459520 h 4939827"/>
              <a:gd name="connsiteX59" fmla="*/ 10173456 w 12192000"/>
              <a:gd name="connsiteY59" fmla="*/ 457749 h 4939827"/>
              <a:gd name="connsiteX60" fmla="*/ 10218232 w 12192000"/>
              <a:gd name="connsiteY60" fmla="*/ 459820 h 4939827"/>
              <a:gd name="connsiteX61" fmla="*/ 10354176 w 12192000"/>
              <a:gd name="connsiteY61" fmla="*/ 471377 h 4939827"/>
              <a:gd name="connsiteX62" fmla="*/ 10430681 w 12192000"/>
              <a:gd name="connsiteY62" fmla="*/ 481226 h 4939827"/>
              <a:gd name="connsiteX63" fmla="*/ 10478169 w 12192000"/>
              <a:gd name="connsiteY63" fmla="*/ 481774 h 4939827"/>
              <a:gd name="connsiteX64" fmla="*/ 10540907 w 12192000"/>
              <a:gd name="connsiteY64" fmla="*/ 485607 h 4939827"/>
              <a:gd name="connsiteX65" fmla="*/ 10614941 w 12192000"/>
              <a:gd name="connsiteY65" fmla="*/ 487592 h 4939827"/>
              <a:gd name="connsiteX66" fmla="*/ 10674098 w 12192000"/>
              <a:gd name="connsiteY66" fmla="*/ 521656 h 4939827"/>
              <a:gd name="connsiteX67" fmla="*/ 10874834 w 12192000"/>
              <a:gd name="connsiteY67" fmla="*/ 574867 h 4939827"/>
              <a:gd name="connsiteX68" fmla="*/ 10944981 w 12192000"/>
              <a:gd name="connsiteY68" fmla="*/ 615042 h 4939827"/>
              <a:gd name="connsiteX69" fmla="*/ 11006376 w 12192000"/>
              <a:gd name="connsiteY69" fmla="*/ 645957 h 4939827"/>
              <a:gd name="connsiteX70" fmla="*/ 11076308 w 12192000"/>
              <a:gd name="connsiteY70" fmla="*/ 675698 h 4939827"/>
              <a:gd name="connsiteX71" fmla="*/ 11148789 w 12192000"/>
              <a:gd name="connsiteY71" fmla="*/ 685041 h 4939827"/>
              <a:gd name="connsiteX72" fmla="*/ 11249129 w 12192000"/>
              <a:gd name="connsiteY72" fmla="*/ 684218 h 4939827"/>
              <a:gd name="connsiteX73" fmla="*/ 11299915 w 12192000"/>
              <a:gd name="connsiteY73" fmla="*/ 692177 h 4939827"/>
              <a:gd name="connsiteX74" fmla="*/ 11386973 w 12192000"/>
              <a:gd name="connsiteY74" fmla="*/ 708209 h 4939827"/>
              <a:gd name="connsiteX75" fmla="*/ 11500105 w 12192000"/>
              <a:gd name="connsiteY75" fmla="*/ 735014 h 4939827"/>
              <a:gd name="connsiteX76" fmla="*/ 11621735 w 12192000"/>
              <a:gd name="connsiteY76" fmla="*/ 789584 h 4939827"/>
              <a:gd name="connsiteX77" fmla="*/ 11691200 w 12192000"/>
              <a:gd name="connsiteY77" fmla="*/ 867902 h 4939827"/>
              <a:gd name="connsiteX78" fmla="*/ 11819427 w 12192000"/>
              <a:gd name="connsiteY78" fmla="*/ 911634 h 4939827"/>
              <a:gd name="connsiteX79" fmla="*/ 11969720 w 12192000"/>
              <a:gd name="connsiteY79" fmla="*/ 964737 h 4939827"/>
              <a:gd name="connsiteX80" fmla="*/ 12055766 w 12192000"/>
              <a:gd name="connsiteY80" fmla="*/ 991268 h 4939827"/>
              <a:gd name="connsiteX81" fmla="*/ 12171539 w 12192000"/>
              <a:gd name="connsiteY81" fmla="*/ 995427 h 4939827"/>
              <a:gd name="connsiteX82" fmla="*/ 12187831 w 12192000"/>
              <a:gd name="connsiteY82" fmla="*/ 996580 h 4939827"/>
              <a:gd name="connsiteX83" fmla="*/ 12192000 w 12192000"/>
              <a:gd name="connsiteY83" fmla="*/ 996726 h 4939827"/>
              <a:gd name="connsiteX84" fmla="*/ 12192000 w 12192000"/>
              <a:gd name="connsiteY84" fmla="*/ 4939827 h 4939827"/>
              <a:gd name="connsiteX85" fmla="*/ 0 w 12192000"/>
              <a:gd name="connsiteY85" fmla="*/ 4939827 h 4939827"/>
              <a:gd name="connsiteX86" fmla="*/ 0 w 12192000"/>
              <a:gd name="connsiteY86" fmla="*/ 512043 h 4939827"/>
              <a:gd name="connsiteX87" fmla="*/ 7381 w 12192000"/>
              <a:gd name="connsiteY87" fmla="*/ 512580 h 4939827"/>
              <a:gd name="connsiteX88" fmla="*/ 100029 w 12192000"/>
              <a:gd name="connsiteY88" fmla="*/ 504758 h 4939827"/>
              <a:gd name="connsiteX89" fmla="*/ 155244 w 12192000"/>
              <a:gd name="connsiteY89" fmla="*/ 525130 h 4939827"/>
              <a:gd name="connsiteX90" fmla="*/ 254366 w 12192000"/>
              <a:gd name="connsiteY90" fmla="*/ 534449 h 4939827"/>
              <a:gd name="connsiteX91" fmla="*/ 447292 w 12192000"/>
              <a:gd name="connsiteY91" fmla="*/ 542725 h 4939827"/>
              <a:gd name="connsiteX92" fmla="*/ 628105 w 12192000"/>
              <a:gd name="connsiteY92" fmla="*/ 547853 h 4939827"/>
              <a:gd name="connsiteX93" fmla="*/ 783146 w 12192000"/>
              <a:gd name="connsiteY93" fmla="*/ 591799 h 4939827"/>
              <a:gd name="connsiteX94" fmla="*/ 1043676 w 12192000"/>
              <a:gd name="connsiteY94" fmla="*/ 591887 h 4939827"/>
              <a:gd name="connsiteX95" fmla="*/ 1281816 w 12192000"/>
              <a:gd name="connsiteY95" fmla="*/ 520946 h 4939827"/>
              <a:gd name="connsiteX96" fmla="*/ 1486347 w 12192000"/>
              <a:gd name="connsiteY96" fmla="*/ 487310 h 4939827"/>
              <a:gd name="connsiteX97" fmla="*/ 1568079 w 12192000"/>
              <a:gd name="connsiteY97" fmla="*/ 462531 h 4939827"/>
              <a:gd name="connsiteX98" fmla="*/ 1622516 w 12192000"/>
              <a:gd name="connsiteY98" fmla="*/ 466058 h 4939827"/>
              <a:gd name="connsiteX99" fmla="*/ 1655457 w 12192000"/>
              <a:gd name="connsiteY99" fmla="*/ 465359 h 4939827"/>
              <a:gd name="connsiteX100" fmla="*/ 1717454 w 12192000"/>
              <a:gd name="connsiteY100" fmla="*/ 417203 h 4939827"/>
              <a:gd name="connsiteX101" fmla="*/ 1913794 w 12192000"/>
              <a:gd name="connsiteY101" fmla="*/ 365255 h 4939827"/>
              <a:gd name="connsiteX102" fmla="*/ 2129762 w 12192000"/>
              <a:gd name="connsiteY102" fmla="*/ 367832 h 4939827"/>
              <a:gd name="connsiteX103" fmla="*/ 2376970 w 12192000"/>
              <a:gd name="connsiteY103" fmla="*/ 350129 h 4939827"/>
              <a:gd name="connsiteX104" fmla="*/ 2480155 w 12192000"/>
              <a:gd name="connsiteY104" fmla="*/ 359227 h 4939827"/>
              <a:gd name="connsiteX105" fmla="*/ 2586782 w 12192000"/>
              <a:gd name="connsiteY105" fmla="*/ 339352 h 4939827"/>
              <a:gd name="connsiteX106" fmla="*/ 2679617 w 12192000"/>
              <a:gd name="connsiteY106" fmla="*/ 305383 h 4939827"/>
              <a:gd name="connsiteX107" fmla="*/ 2788947 w 12192000"/>
              <a:gd name="connsiteY107" fmla="*/ 250375 h 4939827"/>
              <a:gd name="connsiteX108" fmla="*/ 2965530 w 12192000"/>
              <a:gd name="connsiteY108" fmla="*/ 245958 h 4939827"/>
              <a:gd name="connsiteX109" fmla="*/ 3103677 w 12192000"/>
              <a:gd name="connsiteY109" fmla="*/ 209527 h 4939827"/>
              <a:gd name="connsiteX110" fmla="*/ 3126759 w 12192000"/>
              <a:gd name="connsiteY110" fmla="*/ 211226 h 4939827"/>
              <a:gd name="connsiteX111" fmla="*/ 3164020 w 12192000"/>
              <a:gd name="connsiteY111" fmla="*/ 212779 h 4939827"/>
              <a:gd name="connsiteX112" fmla="*/ 3285019 w 12192000"/>
              <a:gd name="connsiteY112" fmla="*/ 220535 h 4939827"/>
              <a:gd name="connsiteX113" fmla="*/ 3365154 w 12192000"/>
              <a:gd name="connsiteY113" fmla="*/ 226416 h 4939827"/>
              <a:gd name="connsiteX114" fmla="*/ 3367507 w 12192000"/>
              <a:gd name="connsiteY114" fmla="*/ 225416 h 4939827"/>
              <a:gd name="connsiteX115" fmla="*/ 3387567 w 12192000"/>
              <a:gd name="connsiteY115" fmla="*/ 227103 h 4939827"/>
              <a:gd name="connsiteX116" fmla="*/ 3498001 w 12192000"/>
              <a:gd name="connsiteY116" fmla="*/ 231941 h 4939827"/>
              <a:gd name="connsiteX117" fmla="*/ 3561557 w 12192000"/>
              <a:gd name="connsiteY117" fmla="*/ 228095 h 4939827"/>
              <a:gd name="connsiteX118" fmla="*/ 3611920 w 12192000"/>
              <a:gd name="connsiteY118" fmla="*/ 218094 h 4939827"/>
              <a:gd name="connsiteX119" fmla="*/ 3620528 w 12192000"/>
              <a:gd name="connsiteY119" fmla="*/ 218788 h 4939827"/>
              <a:gd name="connsiteX120" fmla="*/ 3620766 w 12192000"/>
              <a:gd name="connsiteY120" fmla="*/ 218511 h 4939827"/>
              <a:gd name="connsiteX121" fmla="*/ 3629977 w 12192000"/>
              <a:gd name="connsiteY121" fmla="*/ 218664 h 4939827"/>
              <a:gd name="connsiteX122" fmla="*/ 3636217 w 12192000"/>
              <a:gd name="connsiteY122" fmla="*/ 220048 h 4939827"/>
              <a:gd name="connsiteX123" fmla="*/ 3709484 w 12192000"/>
              <a:gd name="connsiteY123" fmla="*/ 186927 h 4939827"/>
              <a:gd name="connsiteX124" fmla="*/ 3761342 w 12192000"/>
              <a:gd name="connsiteY124" fmla="*/ 177474 h 4939827"/>
              <a:gd name="connsiteX125" fmla="*/ 3799748 w 12192000"/>
              <a:gd name="connsiteY125" fmla="*/ 167154 h 4939827"/>
              <a:gd name="connsiteX126" fmla="*/ 3922756 w 12192000"/>
              <a:gd name="connsiteY126" fmla="*/ 194044 h 4939827"/>
              <a:gd name="connsiteX127" fmla="*/ 4028476 w 12192000"/>
              <a:gd name="connsiteY127" fmla="*/ 223679 h 4939827"/>
              <a:gd name="connsiteX128" fmla="*/ 4191582 w 12192000"/>
              <a:gd name="connsiteY128" fmla="*/ 238952 h 4939827"/>
              <a:gd name="connsiteX129" fmla="*/ 4251024 w 12192000"/>
              <a:gd name="connsiteY129" fmla="*/ 240874 h 4939827"/>
              <a:gd name="connsiteX130" fmla="*/ 4355275 w 12192000"/>
              <a:gd name="connsiteY130" fmla="*/ 260205 h 4939827"/>
              <a:gd name="connsiteX131" fmla="*/ 4423807 w 12192000"/>
              <a:gd name="connsiteY131" fmla="*/ 270366 h 4939827"/>
              <a:gd name="connsiteX132" fmla="*/ 4558432 w 12192000"/>
              <a:gd name="connsiteY132" fmla="*/ 269194 h 4939827"/>
              <a:gd name="connsiteX133" fmla="*/ 4635061 w 12192000"/>
              <a:gd name="connsiteY133" fmla="*/ 280682 h 4939827"/>
              <a:gd name="connsiteX134" fmla="*/ 4807427 w 12192000"/>
              <a:gd name="connsiteY134" fmla="*/ 276835 h 4939827"/>
              <a:gd name="connsiteX135" fmla="*/ 5028933 w 12192000"/>
              <a:gd name="connsiteY135" fmla="*/ 183887 h 4939827"/>
              <a:gd name="connsiteX136" fmla="*/ 5093642 w 12192000"/>
              <a:gd name="connsiteY136" fmla="*/ 177214 h 4939827"/>
              <a:gd name="connsiteX137" fmla="*/ 5102642 w 12192000"/>
              <a:gd name="connsiteY137" fmla="*/ 186816 h 4939827"/>
              <a:gd name="connsiteX138" fmla="*/ 5193590 w 12192000"/>
              <a:gd name="connsiteY138" fmla="*/ 156458 h 4939827"/>
              <a:gd name="connsiteX139" fmla="*/ 5323922 w 12192000"/>
              <a:gd name="connsiteY139" fmla="*/ 146332 h 4939827"/>
              <a:gd name="connsiteX140" fmla="*/ 5421860 w 12192000"/>
              <a:gd name="connsiteY140" fmla="*/ 167298 h 4939827"/>
              <a:gd name="connsiteX141" fmla="*/ 5476948 w 12192000"/>
              <a:gd name="connsiteY141" fmla="*/ 173249 h 4939827"/>
              <a:gd name="connsiteX142" fmla="*/ 5516842 w 12192000"/>
              <a:gd name="connsiteY142" fmla="*/ 184018 h 4939827"/>
              <a:gd name="connsiteX143" fmla="*/ 5619415 w 12192000"/>
              <a:gd name="connsiteY143" fmla="*/ 176781 h 4939827"/>
              <a:gd name="connsiteX144" fmla="*/ 5789867 w 12192000"/>
              <a:gd name="connsiteY144" fmla="*/ 150304 h 4939827"/>
              <a:gd name="connsiteX145" fmla="*/ 5825953 w 12192000"/>
              <a:gd name="connsiteY145" fmla="*/ 147907 h 4939827"/>
              <a:gd name="connsiteX146" fmla="*/ 5856168 w 12192000"/>
              <a:gd name="connsiteY146" fmla="*/ 158719 h 4939827"/>
              <a:gd name="connsiteX147" fmla="*/ 5862476 w 12192000"/>
              <a:gd name="connsiteY147" fmla="*/ 172447 h 4939827"/>
              <a:gd name="connsiteX148" fmla="*/ 5882195 w 12192000"/>
              <a:gd name="connsiteY148" fmla="*/ 173195 h 4939827"/>
              <a:gd name="connsiteX149" fmla="*/ 5952585 w 12192000"/>
              <a:gd name="connsiteY149" fmla="*/ 161012 h 4939827"/>
              <a:gd name="connsiteX150" fmla="*/ 6001964 w 12192000"/>
              <a:gd name="connsiteY150" fmla="*/ 154786 h 4939827"/>
              <a:gd name="connsiteX151" fmla="*/ 6184207 w 12192000"/>
              <a:gd name="connsiteY151" fmla="*/ 132658 h 4939827"/>
              <a:gd name="connsiteX152" fmla="*/ 6415830 w 12192000"/>
              <a:gd name="connsiteY152" fmla="*/ 136006 h 4939827"/>
              <a:gd name="connsiteX153" fmla="*/ 6756965 w 12192000"/>
              <a:gd name="connsiteY153" fmla="*/ 57636 h 4939827"/>
              <a:gd name="connsiteX154" fmla="*/ 6819400 w 12192000"/>
              <a:gd name="connsiteY154" fmla="*/ 30742 h 4939827"/>
              <a:gd name="connsiteX155" fmla="*/ 6986370 w 12192000"/>
              <a:gd name="connsiteY155" fmla="*/ 12659 h 4939827"/>
              <a:gd name="connsiteX156" fmla="*/ 6989536 w 12192000"/>
              <a:gd name="connsiteY156" fmla="*/ 14528 h 4939827"/>
              <a:gd name="connsiteX157" fmla="*/ 7015933 w 12192000"/>
              <a:gd name="connsiteY157" fmla="*/ 9653 h 4939827"/>
              <a:gd name="connsiteX158" fmla="*/ 7020592 w 12192000"/>
              <a:gd name="connsiteY158" fmla="*/ 1651 h 4939827"/>
              <a:gd name="connsiteX159" fmla="*/ 7025905 w 12192000"/>
              <a:gd name="connsiteY15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672650 w 12192000"/>
              <a:gd name="connsiteY30" fmla="*/ 254821 h 4939827"/>
              <a:gd name="connsiteX31" fmla="*/ 8785543 w 12192000"/>
              <a:gd name="connsiteY31" fmla="*/ 263406 h 4939827"/>
              <a:gd name="connsiteX32" fmla="*/ 8830588 w 12192000"/>
              <a:gd name="connsiteY32" fmla="*/ 265483 h 4939827"/>
              <a:gd name="connsiteX33" fmla="*/ 8905142 w 12192000"/>
              <a:gd name="connsiteY33" fmla="*/ 264958 h 4939827"/>
              <a:gd name="connsiteX34" fmla="*/ 8968582 w 12192000"/>
              <a:gd name="connsiteY34" fmla="*/ 262728 h 4939827"/>
              <a:gd name="connsiteX35" fmla="*/ 8972994 w 12192000"/>
              <a:gd name="connsiteY35" fmla="*/ 263284 h 4939827"/>
              <a:gd name="connsiteX36" fmla="*/ 9004605 w 12192000"/>
              <a:gd name="connsiteY36" fmla="*/ 258041 h 4939827"/>
              <a:gd name="connsiteX37" fmla="*/ 9016165 w 12192000"/>
              <a:gd name="connsiteY37" fmla="*/ 261258 h 4939827"/>
              <a:gd name="connsiteX38" fmla="*/ 9043297 w 12192000"/>
              <a:gd name="connsiteY38" fmla="*/ 281547 h 4939827"/>
              <a:gd name="connsiteX39" fmla="*/ 9048315 w 12192000"/>
              <a:gd name="connsiteY39" fmla="*/ 279264 h 4939827"/>
              <a:gd name="connsiteX40" fmla="*/ 9054706 w 12192000"/>
              <a:gd name="connsiteY40" fmla="*/ 278538 h 4939827"/>
              <a:gd name="connsiteX41" fmla="*/ 9070919 w 12192000"/>
              <a:gd name="connsiteY41" fmla="*/ 281810 h 4939827"/>
              <a:gd name="connsiteX42" fmla="*/ 9076813 w 12192000"/>
              <a:gd name="connsiteY42" fmla="*/ 283909 h 4939827"/>
              <a:gd name="connsiteX43" fmla="*/ 9085871 w 12192000"/>
              <a:gd name="connsiteY43" fmla="*/ 285133 h 4939827"/>
              <a:gd name="connsiteX44" fmla="*/ 9086159 w 12192000"/>
              <a:gd name="connsiteY44" fmla="*/ 284887 h 4939827"/>
              <a:gd name="connsiteX45" fmla="*/ 9134606 w 12192000"/>
              <a:gd name="connsiteY45" fmla="*/ 288168 h 4939827"/>
              <a:gd name="connsiteX46" fmla="*/ 9195590 w 12192000"/>
              <a:gd name="connsiteY46" fmla="*/ 279568 h 4939827"/>
              <a:gd name="connsiteX47" fmla="*/ 9219336 w 12192000"/>
              <a:gd name="connsiteY47" fmla="*/ 278133 h 4939827"/>
              <a:gd name="connsiteX48" fmla="*/ 9232362 w 12192000"/>
              <a:gd name="connsiteY48" fmla="*/ 275894 h 4939827"/>
              <a:gd name="connsiteX49" fmla="*/ 9283638 w 12192000"/>
              <a:gd name="connsiteY49" fmla="*/ 299924 h 4939827"/>
              <a:gd name="connsiteX50" fmla="*/ 9371484 w 12192000"/>
              <a:gd name="connsiteY50" fmla="*/ 329634 h 4939827"/>
              <a:gd name="connsiteX51" fmla="*/ 9404829 w 12192000"/>
              <a:gd name="connsiteY51" fmla="*/ 339038 h 4939827"/>
              <a:gd name="connsiteX52" fmla="*/ 9427021 w 12192000"/>
              <a:gd name="connsiteY52" fmla="*/ 358784 h 4939827"/>
              <a:gd name="connsiteX53" fmla="*/ 9670844 w 12192000"/>
              <a:gd name="connsiteY53" fmla="*/ 405128 h 4939827"/>
              <a:gd name="connsiteX54" fmla="*/ 9816083 w 12192000"/>
              <a:gd name="connsiteY54" fmla="*/ 416573 h 4939827"/>
              <a:gd name="connsiteX55" fmla="*/ 9936741 w 12192000"/>
              <a:gd name="connsiteY55" fmla="*/ 437044 h 4939827"/>
              <a:gd name="connsiteX56" fmla="*/ 10050093 w 12192000"/>
              <a:gd name="connsiteY56" fmla="*/ 443783 h 4939827"/>
              <a:gd name="connsiteX57" fmla="*/ 10130090 w 12192000"/>
              <a:gd name="connsiteY57" fmla="*/ 459520 h 4939827"/>
              <a:gd name="connsiteX58" fmla="*/ 10173456 w 12192000"/>
              <a:gd name="connsiteY58" fmla="*/ 457749 h 4939827"/>
              <a:gd name="connsiteX59" fmla="*/ 10218232 w 12192000"/>
              <a:gd name="connsiteY59" fmla="*/ 459820 h 4939827"/>
              <a:gd name="connsiteX60" fmla="*/ 10354176 w 12192000"/>
              <a:gd name="connsiteY60" fmla="*/ 471377 h 4939827"/>
              <a:gd name="connsiteX61" fmla="*/ 10430681 w 12192000"/>
              <a:gd name="connsiteY61" fmla="*/ 481226 h 4939827"/>
              <a:gd name="connsiteX62" fmla="*/ 10478169 w 12192000"/>
              <a:gd name="connsiteY62" fmla="*/ 481774 h 4939827"/>
              <a:gd name="connsiteX63" fmla="*/ 10540907 w 12192000"/>
              <a:gd name="connsiteY63" fmla="*/ 485607 h 4939827"/>
              <a:gd name="connsiteX64" fmla="*/ 10614941 w 12192000"/>
              <a:gd name="connsiteY64" fmla="*/ 487592 h 4939827"/>
              <a:gd name="connsiteX65" fmla="*/ 10674098 w 12192000"/>
              <a:gd name="connsiteY65" fmla="*/ 521656 h 4939827"/>
              <a:gd name="connsiteX66" fmla="*/ 10874834 w 12192000"/>
              <a:gd name="connsiteY66" fmla="*/ 574867 h 4939827"/>
              <a:gd name="connsiteX67" fmla="*/ 10944981 w 12192000"/>
              <a:gd name="connsiteY67" fmla="*/ 615042 h 4939827"/>
              <a:gd name="connsiteX68" fmla="*/ 11006376 w 12192000"/>
              <a:gd name="connsiteY68" fmla="*/ 645957 h 4939827"/>
              <a:gd name="connsiteX69" fmla="*/ 11076308 w 12192000"/>
              <a:gd name="connsiteY69" fmla="*/ 675698 h 4939827"/>
              <a:gd name="connsiteX70" fmla="*/ 11148789 w 12192000"/>
              <a:gd name="connsiteY70" fmla="*/ 685041 h 4939827"/>
              <a:gd name="connsiteX71" fmla="*/ 11249129 w 12192000"/>
              <a:gd name="connsiteY71" fmla="*/ 684218 h 4939827"/>
              <a:gd name="connsiteX72" fmla="*/ 11299915 w 12192000"/>
              <a:gd name="connsiteY72" fmla="*/ 692177 h 4939827"/>
              <a:gd name="connsiteX73" fmla="*/ 11386973 w 12192000"/>
              <a:gd name="connsiteY73" fmla="*/ 708209 h 4939827"/>
              <a:gd name="connsiteX74" fmla="*/ 11500105 w 12192000"/>
              <a:gd name="connsiteY74" fmla="*/ 735014 h 4939827"/>
              <a:gd name="connsiteX75" fmla="*/ 11621735 w 12192000"/>
              <a:gd name="connsiteY75" fmla="*/ 789584 h 4939827"/>
              <a:gd name="connsiteX76" fmla="*/ 11691200 w 12192000"/>
              <a:gd name="connsiteY76" fmla="*/ 867902 h 4939827"/>
              <a:gd name="connsiteX77" fmla="*/ 11819427 w 12192000"/>
              <a:gd name="connsiteY77" fmla="*/ 911634 h 4939827"/>
              <a:gd name="connsiteX78" fmla="*/ 11969720 w 12192000"/>
              <a:gd name="connsiteY78" fmla="*/ 964737 h 4939827"/>
              <a:gd name="connsiteX79" fmla="*/ 12055766 w 12192000"/>
              <a:gd name="connsiteY79" fmla="*/ 991268 h 4939827"/>
              <a:gd name="connsiteX80" fmla="*/ 12171539 w 12192000"/>
              <a:gd name="connsiteY80" fmla="*/ 995427 h 4939827"/>
              <a:gd name="connsiteX81" fmla="*/ 12187831 w 12192000"/>
              <a:gd name="connsiteY81" fmla="*/ 996580 h 4939827"/>
              <a:gd name="connsiteX82" fmla="*/ 12192000 w 12192000"/>
              <a:gd name="connsiteY82" fmla="*/ 996726 h 4939827"/>
              <a:gd name="connsiteX83" fmla="*/ 12192000 w 12192000"/>
              <a:gd name="connsiteY83" fmla="*/ 4939827 h 4939827"/>
              <a:gd name="connsiteX84" fmla="*/ 0 w 12192000"/>
              <a:gd name="connsiteY84" fmla="*/ 4939827 h 4939827"/>
              <a:gd name="connsiteX85" fmla="*/ 0 w 12192000"/>
              <a:gd name="connsiteY85" fmla="*/ 512043 h 4939827"/>
              <a:gd name="connsiteX86" fmla="*/ 7381 w 12192000"/>
              <a:gd name="connsiteY86" fmla="*/ 512580 h 4939827"/>
              <a:gd name="connsiteX87" fmla="*/ 100029 w 12192000"/>
              <a:gd name="connsiteY87" fmla="*/ 504758 h 4939827"/>
              <a:gd name="connsiteX88" fmla="*/ 155244 w 12192000"/>
              <a:gd name="connsiteY88" fmla="*/ 525130 h 4939827"/>
              <a:gd name="connsiteX89" fmla="*/ 254366 w 12192000"/>
              <a:gd name="connsiteY89" fmla="*/ 534449 h 4939827"/>
              <a:gd name="connsiteX90" fmla="*/ 447292 w 12192000"/>
              <a:gd name="connsiteY90" fmla="*/ 542725 h 4939827"/>
              <a:gd name="connsiteX91" fmla="*/ 628105 w 12192000"/>
              <a:gd name="connsiteY91" fmla="*/ 547853 h 4939827"/>
              <a:gd name="connsiteX92" fmla="*/ 783146 w 12192000"/>
              <a:gd name="connsiteY92" fmla="*/ 591799 h 4939827"/>
              <a:gd name="connsiteX93" fmla="*/ 1043676 w 12192000"/>
              <a:gd name="connsiteY93" fmla="*/ 591887 h 4939827"/>
              <a:gd name="connsiteX94" fmla="*/ 1281816 w 12192000"/>
              <a:gd name="connsiteY94" fmla="*/ 520946 h 4939827"/>
              <a:gd name="connsiteX95" fmla="*/ 1486347 w 12192000"/>
              <a:gd name="connsiteY95" fmla="*/ 487310 h 4939827"/>
              <a:gd name="connsiteX96" fmla="*/ 1568079 w 12192000"/>
              <a:gd name="connsiteY96" fmla="*/ 462531 h 4939827"/>
              <a:gd name="connsiteX97" fmla="*/ 1622516 w 12192000"/>
              <a:gd name="connsiteY97" fmla="*/ 466058 h 4939827"/>
              <a:gd name="connsiteX98" fmla="*/ 1655457 w 12192000"/>
              <a:gd name="connsiteY98" fmla="*/ 465359 h 4939827"/>
              <a:gd name="connsiteX99" fmla="*/ 1717454 w 12192000"/>
              <a:gd name="connsiteY99" fmla="*/ 417203 h 4939827"/>
              <a:gd name="connsiteX100" fmla="*/ 1913794 w 12192000"/>
              <a:gd name="connsiteY100" fmla="*/ 365255 h 4939827"/>
              <a:gd name="connsiteX101" fmla="*/ 2129762 w 12192000"/>
              <a:gd name="connsiteY101" fmla="*/ 367832 h 4939827"/>
              <a:gd name="connsiteX102" fmla="*/ 2376970 w 12192000"/>
              <a:gd name="connsiteY102" fmla="*/ 350129 h 4939827"/>
              <a:gd name="connsiteX103" fmla="*/ 2480155 w 12192000"/>
              <a:gd name="connsiteY103" fmla="*/ 359227 h 4939827"/>
              <a:gd name="connsiteX104" fmla="*/ 2586782 w 12192000"/>
              <a:gd name="connsiteY104" fmla="*/ 339352 h 4939827"/>
              <a:gd name="connsiteX105" fmla="*/ 2679617 w 12192000"/>
              <a:gd name="connsiteY105" fmla="*/ 305383 h 4939827"/>
              <a:gd name="connsiteX106" fmla="*/ 2788947 w 12192000"/>
              <a:gd name="connsiteY106" fmla="*/ 250375 h 4939827"/>
              <a:gd name="connsiteX107" fmla="*/ 2965530 w 12192000"/>
              <a:gd name="connsiteY107" fmla="*/ 245958 h 4939827"/>
              <a:gd name="connsiteX108" fmla="*/ 3103677 w 12192000"/>
              <a:gd name="connsiteY108" fmla="*/ 209527 h 4939827"/>
              <a:gd name="connsiteX109" fmla="*/ 3126759 w 12192000"/>
              <a:gd name="connsiteY109" fmla="*/ 211226 h 4939827"/>
              <a:gd name="connsiteX110" fmla="*/ 3164020 w 12192000"/>
              <a:gd name="connsiteY110" fmla="*/ 212779 h 4939827"/>
              <a:gd name="connsiteX111" fmla="*/ 3285019 w 12192000"/>
              <a:gd name="connsiteY111" fmla="*/ 220535 h 4939827"/>
              <a:gd name="connsiteX112" fmla="*/ 3365154 w 12192000"/>
              <a:gd name="connsiteY112" fmla="*/ 226416 h 4939827"/>
              <a:gd name="connsiteX113" fmla="*/ 3367507 w 12192000"/>
              <a:gd name="connsiteY113" fmla="*/ 225416 h 4939827"/>
              <a:gd name="connsiteX114" fmla="*/ 3387567 w 12192000"/>
              <a:gd name="connsiteY114" fmla="*/ 227103 h 4939827"/>
              <a:gd name="connsiteX115" fmla="*/ 3498001 w 12192000"/>
              <a:gd name="connsiteY115" fmla="*/ 231941 h 4939827"/>
              <a:gd name="connsiteX116" fmla="*/ 3561557 w 12192000"/>
              <a:gd name="connsiteY116" fmla="*/ 228095 h 4939827"/>
              <a:gd name="connsiteX117" fmla="*/ 3611920 w 12192000"/>
              <a:gd name="connsiteY117" fmla="*/ 218094 h 4939827"/>
              <a:gd name="connsiteX118" fmla="*/ 3620528 w 12192000"/>
              <a:gd name="connsiteY118" fmla="*/ 218788 h 4939827"/>
              <a:gd name="connsiteX119" fmla="*/ 3620766 w 12192000"/>
              <a:gd name="connsiteY119" fmla="*/ 218511 h 4939827"/>
              <a:gd name="connsiteX120" fmla="*/ 3629977 w 12192000"/>
              <a:gd name="connsiteY120" fmla="*/ 218664 h 4939827"/>
              <a:gd name="connsiteX121" fmla="*/ 3636217 w 12192000"/>
              <a:gd name="connsiteY121" fmla="*/ 220048 h 4939827"/>
              <a:gd name="connsiteX122" fmla="*/ 3709484 w 12192000"/>
              <a:gd name="connsiteY122" fmla="*/ 186927 h 4939827"/>
              <a:gd name="connsiteX123" fmla="*/ 3761342 w 12192000"/>
              <a:gd name="connsiteY123" fmla="*/ 177474 h 4939827"/>
              <a:gd name="connsiteX124" fmla="*/ 3799748 w 12192000"/>
              <a:gd name="connsiteY124" fmla="*/ 167154 h 4939827"/>
              <a:gd name="connsiteX125" fmla="*/ 3922756 w 12192000"/>
              <a:gd name="connsiteY125" fmla="*/ 194044 h 4939827"/>
              <a:gd name="connsiteX126" fmla="*/ 4028476 w 12192000"/>
              <a:gd name="connsiteY126" fmla="*/ 223679 h 4939827"/>
              <a:gd name="connsiteX127" fmla="*/ 4191582 w 12192000"/>
              <a:gd name="connsiteY127" fmla="*/ 238952 h 4939827"/>
              <a:gd name="connsiteX128" fmla="*/ 4251024 w 12192000"/>
              <a:gd name="connsiteY128" fmla="*/ 240874 h 4939827"/>
              <a:gd name="connsiteX129" fmla="*/ 4355275 w 12192000"/>
              <a:gd name="connsiteY129" fmla="*/ 260205 h 4939827"/>
              <a:gd name="connsiteX130" fmla="*/ 4423807 w 12192000"/>
              <a:gd name="connsiteY130" fmla="*/ 270366 h 4939827"/>
              <a:gd name="connsiteX131" fmla="*/ 4558432 w 12192000"/>
              <a:gd name="connsiteY131" fmla="*/ 269194 h 4939827"/>
              <a:gd name="connsiteX132" fmla="*/ 4635061 w 12192000"/>
              <a:gd name="connsiteY132" fmla="*/ 280682 h 4939827"/>
              <a:gd name="connsiteX133" fmla="*/ 4807427 w 12192000"/>
              <a:gd name="connsiteY133" fmla="*/ 276835 h 4939827"/>
              <a:gd name="connsiteX134" fmla="*/ 5028933 w 12192000"/>
              <a:gd name="connsiteY134" fmla="*/ 183887 h 4939827"/>
              <a:gd name="connsiteX135" fmla="*/ 5093642 w 12192000"/>
              <a:gd name="connsiteY135" fmla="*/ 177214 h 4939827"/>
              <a:gd name="connsiteX136" fmla="*/ 5102642 w 12192000"/>
              <a:gd name="connsiteY136" fmla="*/ 186816 h 4939827"/>
              <a:gd name="connsiteX137" fmla="*/ 5193590 w 12192000"/>
              <a:gd name="connsiteY137" fmla="*/ 156458 h 4939827"/>
              <a:gd name="connsiteX138" fmla="*/ 5323922 w 12192000"/>
              <a:gd name="connsiteY138" fmla="*/ 146332 h 4939827"/>
              <a:gd name="connsiteX139" fmla="*/ 5421860 w 12192000"/>
              <a:gd name="connsiteY139" fmla="*/ 167298 h 4939827"/>
              <a:gd name="connsiteX140" fmla="*/ 5476948 w 12192000"/>
              <a:gd name="connsiteY140" fmla="*/ 173249 h 4939827"/>
              <a:gd name="connsiteX141" fmla="*/ 5516842 w 12192000"/>
              <a:gd name="connsiteY141" fmla="*/ 184018 h 4939827"/>
              <a:gd name="connsiteX142" fmla="*/ 5619415 w 12192000"/>
              <a:gd name="connsiteY142" fmla="*/ 176781 h 4939827"/>
              <a:gd name="connsiteX143" fmla="*/ 5789867 w 12192000"/>
              <a:gd name="connsiteY143" fmla="*/ 150304 h 4939827"/>
              <a:gd name="connsiteX144" fmla="*/ 5825953 w 12192000"/>
              <a:gd name="connsiteY144" fmla="*/ 147907 h 4939827"/>
              <a:gd name="connsiteX145" fmla="*/ 5856168 w 12192000"/>
              <a:gd name="connsiteY145" fmla="*/ 158719 h 4939827"/>
              <a:gd name="connsiteX146" fmla="*/ 5862476 w 12192000"/>
              <a:gd name="connsiteY146" fmla="*/ 172447 h 4939827"/>
              <a:gd name="connsiteX147" fmla="*/ 5882195 w 12192000"/>
              <a:gd name="connsiteY147" fmla="*/ 173195 h 4939827"/>
              <a:gd name="connsiteX148" fmla="*/ 5952585 w 12192000"/>
              <a:gd name="connsiteY148" fmla="*/ 161012 h 4939827"/>
              <a:gd name="connsiteX149" fmla="*/ 6001964 w 12192000"/>
              <a:gd name="connsiteY149" fmla="*/ 154786 h 4939827"/>
              <a:gd name="connsiteX150" fmla="*/ 6184207 w 12192000"/>
              <a:gd name="connsiteY150" fmla="*/ 132658 h 4939827"/>
              <a:gd name="connsiteX151" fmla="*/ 6415830 w 12192000"/>
              <a:gd name="connsiteY151" fmla="*/ 136006 h 4939827"/>
              <a:gd name="connsiteX152" fmla="*/ 6756965 w 12192000"/>
              <a:gd name="connsiteY152" fmla="*/ 57636 h 4939827"/>
              <a:gd name="connsiteX153" fmla="*/ 6819400 w 12192000"/>
              <a:gd name="connsiteY153" fmla="*/ 30742 h 4939827"/>
              <a:gd name="connsiteX154" fmla="*/ 6986370 w 12192000"/>
              <a:gd name="connsiteY154" fmla="*/ 12659 h 4939827"/>
              <a:gd name="connsiteX155" fmla="*/ 6989536 w 12192000"/>
              <a:gd name="connsiteY155" fmla="*/ 14528 h 4939827"/>
              <a:gd name="connsiteX156" fmla="*/ 7015933 w 12192000"/>
              <a:gd name="connsiteY156" fmla="*/ 9653 h 4939827"/>
              <a:gd name="connsiteX157" fmla="*/ 7020592 w 12192000"/>
              <a:gd name="connsiteY157" fmla="*/ 1651 h 4939827"/>
              <a:gd name="connsiteX158" fmla="*/ 7025905 w 12192000"/>
              <a:gd name="connsiteY15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622021 w 12192000"/>
              <a:gd name="connsiteY29" fmla="*/ 261028 h 4939827"/>
              <a:gd name="connsiteX30" fmla="*/ 8672650 w 12192000"/>
              <a:gd name="connsiteY30" fmla="*/ 254821 h 4939827"/>
              <a:gd name="connsiteX31" fmla="*/ 8785543 w 12192000"/>
              <a:gd name="connsiteY31" fmla="*/ 263406 h 4939827"/>
              <a:gd name="connsiteX32" fmla="*/ 8830588 w 12192000"/>
              <a:gd name="connsiteY32" fmla="*/ 265483 h 4939827"/>
              <a:gd name="connsiteX33" fmla="*/ 8905142 w 12192000"/>
              <a:gd name="connsiteY33" fmla="*/ 264958 h 4939827"/>
              <a:gd name="connsiteX34" fmla="*/ 8968582 w 12192000"/>
              <a:gd name="connsiteY34" fmla="*/ 262728 h 4939827"/>
              <a:gd name="connsiteX35" fmla="*/ 8972994 w 12192000"/>
              <a:gd name="connsiteY35" fmla="*/ 263284 h 4939827"/>
              <a:gd name="connsiteX36" fmla="*/ 9004605 w 12192000"/>
              <a:gd name="connsiteY36" fmla="*/ 258041 h 4939827"/>
              <a:gd name="connsiteX37" fmla="*/ 9016165 w 12192000"/>
              <a:gd name="connsiteY37" fmla="*/ 261258 h 4939827"/>
              <a:gd name="connsiteX38" fmla="*/ 9043297 w 12192000"/>
              <a:gd name="connsiteY38" fmla="*/ 281547 h 4939827"/>
              <a:gd name="connsiteX39" fmla="*/ 9048315 w 12192000"/>
              <a:gd name="connsiteY39" fmla="*/ 279264 h 4939827"/>
              <a:gd name="connsiteX40" fmla="*/ 9054706 w 12192000"/>
              <a:gd name="connsiteY40" fmla="*/ 278538 h 4939827"/>
              <a:gd name="connsiteX41" fmla="*/ 9070919 w 12192000"/>
              <a:gd name="connsiteY41" fmla="*/ 281810 h 4939827"/>
              <a:gd name="connsiteX42" fmla="*/ 9076813 w 12192000"/>
              <a:gd name="connsiteY42" fmla="*/ 283909 h 4939827"/>
              <a:gd name="connsiteX43" fmla="*/ 9085871 w 12192000"/>
              <a:gd name="connsiteY43" fmla="*/ 285133 h 4939827"/>
              <a:gd name="connsiteX44" fmla="*/ 9086159 w 12192000"/>
              <a:gd name="connsiteY44" fmla="*/ 284887 h 4939827"/>
              <a:gd name="connsiteX45" fmla="*/ 9134606 w 12192000"/>
              <a:gd name="connsiteY45" fmla="*/ 288168 h 4939827"/>
              <a:gd name="connsiteX46" fmla="*/ 9195590 w 12192000"/>
              <a:gd name="connsiteY46" fmla="*/ 279568 h 4939827"/>
              <a:gd name="connsiteX47" fmla="*/ 9219336 w 12192000"/>
              <a:gd name="connsiteY47" fmla="*/ 278133 h 4939827"/>
              <a:gd name="connsiteX48" fmla="*/ 9232362 w 12192000"/>
              <a:gd name="connsiteY48" fmla="*/ 275894 h 4939827"/>
              <a:gd name="connsiteX49" fmla="*/ 9283638 w 12192000"/>
              <a:gd name="connsiteY49" fmla="*/ 299924 h 4939827"/>
              <a:gd name="connsiteX50" fmla="*/ 9371484 w 12192000"/>
              <a:gd name="connsiteY50" fmla="*/ 329634 h 4939827"/>
              <a:gd name="connsiteX51" fmla="*/ 9404829 w 12192000"/>
              <a:gd name="connsiteY51" fmla="*/ 339038 h 4939827"/>
              <a:gd name="connsiteX52" fmla="*/ 9427021 w 12192000"/>
              <a:gd name="connsiteY52" fmla="*/ 358784 h 4939827"/>
              <a:gd name="connsiteX53" fmla="*/ 9670844 w 12192000"/>
              <a:gd name="connsiteY53" fmla="*/ 405128 h 4939827"/>
              <a:gd name="connsiteX54" fmla="*/ 9816083 w 12192000"/>
              <a:gd name="connsiteY54" fmla="*/ 416573 h 4939827"/>
              <a:gd name="connsiteX55" fmla="*/ 9936741 w 12192000"/>
              <a:gd name="connsiteY55" fmla="*/ 437044 h 4939827"/>
              <a:gd name="connsiteX56" fmla="*/ 10050093 w 12192000"/>
              <a:gd name="connsiteY56" fmla="*/ 443783 h 4939827"/>
              <a:gd name="connsiteX57" fmla="*/ 10130090 w 12192000"/>
              <a:gd name="connsiteY57" fmla="*/ 459520 h 4939827"/>
              <a:gd name="connsiteX58" fmla="*/ 10173456 w 12192000"/>
              <a:gd name="connsiteY58" fmla="*/ 457749 h 4939827"/>
              <a:gd name="connsiteX59" fmla="*/ 10218232 w 12192000"/>
              <a:gd name="connsiteY59" fmla="*/ 459820 h 4939827"/>
              <a:gd name="connsiteX60" fmla="*/ 10354176 w 12192000"/>
              <a:gd name="connsiteY60" fmla="*/ 471377 h 4939827"/>
              <a:gd name="connsiteX61" fmla="*/ 10430681 w 12192000"/>
              <a:gd name="connsiteY61" fmla="*/ 481226 h 4939827"/>
              <a:gd name="connsiteX62" fmla="*/ 10478169 w 12192000"/>
              <a:gd name="connsiteY62" fmla="*/ 481774 h 4939827"/>
              <a:gd name="connsiteX63" fmla="*/ 10540907 w 12192000"/>
              <a:gd name="connsiteY63" fmla="*/ 485607 h 4939827"/>
              <a:gd name="connsiteX64" fmla="*/ 10614941 w 12192000"/>
              <a:gd name="connsiteY64" fmla="*/ 487592 h 4939827"/>
              <a:gd name="connsiteX65" fmla="*/ 10674098 w 12192000"/>
              <a:gd name="connsiteY65" fmla="*/ 521656 h 4939827"/>
              <a:gd name="connsiteX66" fmla="*/ 10874834 w 12192000"/>
              <a:gd name="connsiteY66" fmla="*/ 574867 h 4939827"/>
              <a:gd name="connsiteX67" fmla="*/ 10944981 w 12192000"/>
              <a:gd name="connsiteY67" fmla="*/ 615042 h 4939827"/>
              <a:gd name="connsiteX68" fmla="*/ 11006376 w 12192000"/>
              <a:gd name="connsiteY68" fmla="*/ 645957 h 4939827"/>
              <a:gd name="connsiteX69" fmla="*/ 11076308 w 12192000"/>
              <a:gd name="connsiteY69" fmla="*/ 675698 h 4939827"/>
              <a:gd name="connsiteX70" fmla="*/ 11148789 w 12192000"/>
              <a:gd name="connsiteY70" fmla="*/ 685041 h 4939827"/>
              <a:gd name="connsiteX71" fmla="*/ 11249129 w 12192000"/>
              <a:gd name="connsiteY71" fmla="*/ 684218 h 4939827"/>
              <a:gd name="connsiteX72" fmla="*/ 11299915 w 12192000"/>
              <a:gd name="connsiteY72" fmla="*/ 692177 h 4939827"/>
              <a:gd name="connsiteX73" fmla="*/ 11386973 w 12192000"/>
              <a:gd name="connsiteY73" fmla="*/ 708209 h 4939827"/>
              <a:gd name="connsiteX74" fmla="*/ 11500105 w 12192000"/>
              <a:gd name="connsiteY74" fmla="*/ 735014 h 4939827"/>
              <a:gd name="connsiteX75" fmla="*/ 11621735 w 12192000"/>
              <a:gd name="connsiteY75" fmla="*/ 789584 h 4939827"/>
              <a:gd name="connsiteX76" fmla="*/ 11691200 w 12192000"/>
              <a:gd name="connsiteY76" fmla="*/ 867902 h 4939827"/>
              <a:gd name="connsiteX77" fmla="*/ 11819427 w 12192000"/>
              <a:gd name="connsiteY77" fmla="*/ 911634 h 4939827"/>
              <a:gd name="connsiteX78" fmla="*/ 11969720 w 12192000"/>
              <a:gd name="connsiteY78" fmla="*/ 964737 h 4939827"/>
              <a:gd name="connsiteX79" fmla="*/ 12055766 w 12192000"/>
              <a:gd name="connsiteY79" fmla="*/ 991268 h 4939827"/>
              <a:gd name="connsiteX80" fmla="*/ 12171539 w 12192000"/>
              <a:gd name="connsiteY80" fmla="*/ 995427 h 4939827"/>
              <a:gd name="connsiteX81" fmla="*/ 12187831 w 12192000"/>
              <a:gd name="connsiteY81" fmla="*/ 996580 h 4939827"/>
              <a:gd name="connsiteX82" fmla="*/ 12192000 w 12192000"/>
              <a:gd name="connsiteY82" fmla="*/ 996726 h 4939827"/>
              <a:gd name="connsiteX83" fmla="*/ 12192000 w 12192000"/>
              <a:gd name="connsiteY83" fmla="*/ 4939827 h 4939827"/>
              <a:gd name="connsiteX84" fmla="*/ 0 w 12192000"/>
              <a:gd name="connsiteY84" fmla="*/ 4939827 h 4939827"/>
              <a:gd name="connsiteX85" fmla="*/ 0 w 12192000"/>
              <a:gd name="connsiteY85" fmla="*/ 512043 h 4939827"/>
              <a:gd name="connsiteX86" fmla="*/ 7381 w 12192000"/>
              <a:gd name="connsiteY86" fmla="*/ 512580 h 4939827"/>
              <a:gd name="connsiteX87" fmla="*/ 100029 w 12192000"/>
              <a:gd name="connsiteY87" fmla="*/ 504758 h 4939827"/>
              <a:gd name="connsiteX88" fmla="*/ 155244 w 12192000"/>
              <a:gd name="connsiteY88" fmla="*/ 525130 h 4939827"/>
              <a:gd name="connsiteX89" fmla="*/ 254366 w 12192000"/>
              <a:gd name="connsiteY89" fmla="*/ 534449 h 4939827"/>
              <a:gd name="connsiteX90" fmla="*/ 447292 w 12192000"/>
              <a:gd name="connsiteY90" fmla="*/ 542725 h 4939827"/>
              <a:gd name="connsiteX91" fmla="*/ 628105 w 12192000"/>
              <a:gd name="connsiteY91" fmla="*/ 547853 h 4939827"/>
              <a:gd name="connsiteX92" fmla="*/ 783146 w 12192000"/>
              <a:gd name="connsiteY92" fmla="*/ 591799 h 4939827"/>
              <a:gd name="connsiteX93" fmla="*/ 1043676 w 12192000"/>
              <a:gd name="connsiteY93" fmla="*/ 591887 h 4939827"/>
              <a:gd name="connsiteX94" fmla="*/ 1281816 w 12192000"/>
              <a:gd name="connsiteY94" fmla="*/ 520946 h 4939827"/>
              <a:gd name="connsiteX95" fmla="*/ 1486347 w 12192000"/>
              <a:gd name="connsiteY95" fmla="*/ 487310 h 4939827"/>
              <a:gd name="connsiteX96" fmla="*/ 1568079 w 12192000"/>
              <a:gd name="connsiteY96" fmla="*/ 462531 h 4939827"/>
              <a:gd name="connsiteX97" fmla="*/ 1622516 w 12192000"/>
              <a:gd name="connsiteY97" fmla="*/ 466058 h 4939827"/>
              <a:gd name="connsiteX98" fmla="*/ 1655457 w 12192000"/>
              <a:gd name="connsiteY98" fmla="*/ 465359 h 4939827"/>
              <a:gd name="connsiteX99" fmla="*/ 1717454 w 12192000"/>
              <a:gd name="connsiteY99" fmla="*/ 417203 h 4939827"/>
              <a:gd name="connsiteX100" fmla="*/ 1913794 w 12192000"/>
              <a:gd name="connsiteY100" fmla="*/ 365255 h 4939827"/>
              <a:gd name="connsiteX101" fmla="*/ 2129762 w 12192000"/>
              <a:gd name="connsiteY101" fmla="*/ 367832 h 4939827"/>
              <a:gd name="connsiteX102" fmla="*/ 2376970 w 12192000"/>
              <a:gd name="connsiteY102" fmla="*/ 350129 h 4939827"/>
              <a:gd name="connsiteX103" fmla="*/ 2480155 w 12192000"/>
              <a:gd name="connsiteY103" fmla="*/ 359227 h 4939827"/>
              <a:gd name="connsiteX104" fmla="*/ 2586782 w 12192000"/>
              <a:gd name="connsiteY104" fmla="*/ 339352 h 4939827"/>
              <a:gd name="connsiteX105" fmla="*/ 2679617 w 12192000"/>
              <a:gd name="connsiteY105" fmla="*/ 305383 h 4939827"/>
              <a:gd name="connsiteX106" fmla="*/ 2788947 w 12192000"/>
              <a:gd name="connsiteY106" fmla="*/ 250375 h 4939827"/>
              <a:gd name="connsiteX107" fmla="*/ 2965530 w 12192000"/>
              <a:gd name="connsiteY107" fmla="*/ 245958 h 4939827"/>
              <a:gd name="connsiteX108" fmla="*/ 3103677 w 12192000"/>
              <a:gd name="connsiteY108" fmla="*/ 209527 h 4939827"/>
              <a:gd name="connsiteX109" fmla="*/ 3126759 w 12192000"/>
              <a:gd name="connsiteY109" fmla="*/ 211226 h 4939827"/>
              <a:gd name="connsiteX110" fmla="*/ 3164020 w 12192000"/>
              <a:gd name="connsiteY110" fmla="*/ 212779 h 4939827"/>
              <a:gd name="connsiteX111" fmla="*/ 3285019 w 12192000"/>
              <a:gd name="connsiteY111" fmla="*/ 220535 h 4939827"/>
              <a:gd name="connsiteX112" fmla="*/ 3365154 w 12192000"/>
              <a:gd name="connsiteY112" fmla="*/ 226416 h 4939827"/>
              <a:gd name="connsiteX113" fmla="*/ 3367507 w 12192000"/>
              <a:gd name="connsiteY113" fmla="*/ 225416 h 4939827"/>
              <a:gd name="connsiteX114" fmla="*/ 3387567 w 12192000"/>
              <a:gd name="connsiteY114" fmla="*/ 227103 h 4939827"/>
              <a:gd name="connsiteX115" fmla="*/ 3498001 w 12192000"/>
              <a:gd name="connsiteY115" fmla="*/ 231941 h 4939827"/>
              <a:gd name="connsiteX116" fmla="*/ 3561557 w 12192000"/>
              <a:gd name="connsiteY116" fmla="*/ 228095 h 4939827"/>
              <a:gd name="connsiteX117" fmla="*/ 3611920 w 12192000"/>
              <a:gd name="connsiteY117" fmla="*/ 218094 h 4939827"/>
              <a:gd name="connsiteX118" fmla="*/ 3620528 w 12192000"/>
              <a:gd name="connsiteY118" fmla="*/ 218788 h 4939827"/>
              <a:gd name="connsiteX119" fmla="*/ 3620766 w 12192000"/>
              <a:gd name="connsiteY119" fmla="*/ 218511 h 4939827"/>
              <a:gd name="connsiteX120" fmla="*/ 3629977 w 12192000"/>
              <a:gd name="connsiteY120" fmla="*/ 218664 h 4939827"/>
              <a:gd name="connsiteX121" fmla="*/ 3636217 w 12192000"/>
              <a:gd name="connsiteY121" fmla="*/ 220048 h 4939827"/>
              <a:gd name="connsiteX122" fmla="*/ 3709484 w 12192000"/>
              <a:gd name="connsiteY122" fmla="*/ 186927 h 4939827"/>
              <a:gd name="connsiteX123" fmla="*/ 3761342 w 12192000"/>
              <a:gd name="connsiteY123" fmla="*/ 177474 h 4939827"/>
              <a:gd name="connsiteX124" fmla="*/ 3799748 w 12192000"/>
              <a:gd name="connsiteY124" fmla="*/ 167154 h 4939827"/>
              <a:gd name="connsiteX125" fmla="*/ 3922756 w 12192000"/>
              <a:gd name="connsiteY125" fmla="*/ 194044 h 4939827"/>
              <a:gd name="connsiteX126" fmla="*/ 4028476 w 12192000"/>
              <a:gd name="connsiteY126" fmla="*/ 223679 h 4939827"/>
              <a:gd name="connsiteX127" fmla="*/ 4191582 w 12192000"/>
              <a:gd name="connsiteY127" fmla="*/ 238952 h 4939827"/>
              <a:gd name="connsiteX128" fmla="*/ 4251024 w 12192000"/>
              <a:gd name="connsiteY128" fmla="*/ 240874 h 4939827"/>
              <a:gd name="connsiteX129" fmla="*/ 4355275 w 12192000"/>
              <a:gd name="connsiteY129" fmla="*/ 260205 h 4939827"/>
              <a:gd name="connsiteX130" fmla="*/ 4423807 w 12192000"/>
              <a:gd name="connsiteY130" fmla="*/ 270366 h 4939827"/>
              <a:gd name="connsiteX131" fmla="*/ 4558432 w 12192000"/>
              <a:gd name="connsiteY131" fmla="*/ 269194 h 4939827"/>
              <a:gd name="connsiteX132" fmla="*/ 4635061 w 12192000"/>
              <a:gd name="connsiteY132" fmla="*/ 280682 h 4939827"/>
              <a:gd name="connsiteX133" fmla="*/ 4807427 w 12192000"/>
              <a:gd name="connsiteY133" fmla="*/ 276835 h 4939827"/>
              <a:gd name="connsiteX134" fmla="*/ 5028933 w 12192000"/>
              <a:gd name="connsiteY134" fmla="*/ 183887 h 4939827"/>
              <a:gd name="connsiteX135" fmla="*/ 5093642 w 12192000"/>
              <a:gd name="connsiteY135" fmla="*/ 177214 h 4939827"/>
              <a:gd name="connsiteX136" fmla="*/ 5102642 w 12192000"/>
              <a:gd name="connsiteY136" fmla="*/ 186816 h 4939827"/>
              <a:gd name="connsiteX137" fmla="*/ 5193590 w 12192000"/>
              <a:gd name="connsiteY137" fmla="*/ 156458 h 4939827"/>
              <a:gd name="connsiteX138" fmla="*/ 5323922 w 12192000"/>
              <a:gd name="connsiteY138" fmla="*/ 146332 h 4939827"/>
              <a:gd name="connsiteX139" fmla="*/ 5421860 w 12192000"/>
              <a:gd name="connsiteY139" fmla="*/ 167298 h 4939827"/>
              <a:gd name="connsiteX140" fmla="*/ 5476948 w 12192000"/>
              <a:gd name="connsiteY140" fmla="*/ 173249 h 4939827"/>
              <a:gd name="connsiteX141" fmla="*/ 5516842 w 12192000"/>
              <a:gd name="connsiteY141" fmla="*/ 184018 h 4939827"/>
              <a:gd name="connsiteX142" fmla="*/ 5619415 w 12192000"/>
              <a:gd name="connsiteY142" fmla="*/ 176781 h 4939827"/>
              <a:gd name="connsiteX143" fmla="*/ 5789867 w 12192000"/>
              <a:gd name="connsiteY143" fmla="*/ 150304 h 4939827"/>
              <a:gd name="connsiteX144" fmla="*/ 5825953 w 12192000"/>
              <a:gd name="connsiteY144" fmla="*/ 147907 h 4939827"/>
              <a:gd name="connsiteX145" fmla="*/ 5856168 w 12192000"/>
              <a:gd name="connsiteY145" fmla="*/ 158719 h 4939827"/>
              <a:gd name="connsiteX146" fmla="*/ 5862476 w 12192000"/>
              <a:gd name="connsiteY146" fmla="*/ 172447 h 4939827"/>
              <a:gd name="connsiteX147" fmla="*/ 5882195 w 12192000"/>
              <a:gd name="connsiteY147" fmla="*/ 173195 h 4939827"/>
              <a:gd name="connsiteX148" fmla="*/ 5952585 w 12192000"/>
              <a:gd name="connsiteY148" fmla="*/ 161012 h 4939827"/>
              <a:gd name="connsiteX149" fmla="*/ 6001964 w 12192000"/>
              <a:gd name="connsiteY149" fmla="*/ 154786 h 4939827"/>
              <a:gd name="connsiteX150" fmla="*/ 6184207 w 12192000"/>
              <a:gd name="connsiteY150" fmla="*/ 132658 h 4939827"/>
              <a:gd name="connsiteX151" fmla="*/ 6415830 w 12192000"/>
              <a:gd name="connsiteY151" fmla="*/ 136006 h 4939827"/>
              <a:gd name="connsiteX152" fmla="*/ 6756965 w 12192000"/>
              <a:gd name="connsiteY152" fmla="*/ 57636 h 4939827"/>
              <a:gd name="connsiteX153" fmla="*/ 6819400 w 12192000"/>
              <a:gd name="connsiteY153" fmla="*/ 30742 h 4939827"/>
              <a:gd name="connsiteX154" fmla="*/ 6986370 w 12192000"/>
              <a:gd name="connsiteY154" fmla="*/ 12659 h 4939827"/>
              <a:gd name="connsiteX155" fmla="*/ 6989536 w 12192000"/>
              <a:gd name="connsiteY155" fmla="*/ 14528 h 4939827"/>
              <a:gd name="connsiteX156" fmla="*/ 7015933 w 12192000"/>
              <a:gd name="connsiteY156" fmla="*/ 9653 h 4939827"/>
              <a:gd name="connsiteX157" fmla="*/ 7020592 w 12192000"/>
              <a:gd name="connsiteY157" fmla="*/ 1651 h 4939827"/>
              <a:gd name="connsiteX158" fmla="*/ 7025905 w 12192000"/>
              <a:gd name="connsiteY15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281371 w 12192000"/>
              <a:gd name="connsiteY19" fmla="*/ 256875 h 4939827"/>
              <a:gd name="connsiteX20" fmla="*/ 8381609 w 12192000"/>
              <a:gd name="connsiteY20" fmla="*/ 240618 h 4939827"/>
              <a:gd name="connsiteX21" fmla="*/ 8406759 w 12192000"/>
              <a:gd name="connsiteY21" fmla="*/ 232517 h 4939827"/>
              <a:gd name="connsiteX22" fmla="*/ 8426506 w 12192000"/>
              <a:gd name="connsiteY22" fmla="*/ 241842 h 4939827"/>
              <a:gd name="connsiteX23" fmla="*/ 8427949 w 12192000"/>
              <a:gd name="connsiteY23" fmla="*/ 240981 h 4939827"/>
              <a:gd name="connsiteX24" fmla="*/ 8441468 w 12192000"/>
              <a:gd name="connsiteY24" fmla="*/ 241157 h 4939827"/>
              <a:gd name="connsiteX25" fmla="*/ 8565757 w 12192000"/>
              <a:gd name="connsiteY25" fmla="*/ 255317 h 4939827"/>
              <a:gd name="connsiteX26" fmla="*/ 8573171 w 12192000"/>
              <a:gd name="connsiteY26" fmla="*/ 258426 h 4939827"/>
              <a:gd name="connsiteX27" fmla="*/ 8573548 w 12192000"/>
              <a:gd name="connsiteY27" fmla="*/ 258241 h 4939827"/>
              <a:gd name="connsiteX28" fmla="*/ 8622021 w 12192000"/>
              <a:gd name="connsiteY28" fmla="*/ 261028 h 4939827"/>
              <a:gd name="connsiteX29" fmla="*/ 8672650 w 12192000"/>
              <a:gd name="connsiteY29" fmla="*/ 254821 h 4939827"/>
              <a:gd name="connsiteX30" fmla="*/ 8785543 w 12192000"/>
              <a:gd name="connsiteY30" fmla="*/ 263406 h 4939827"/>
              <a:gd name="connsiteX31" fmla="*/ 8830588 w 12192000"/>
              <a:gd name="connsiteY31" fmla="*/ 265483 h 4939827"/>
              <a:gd name="connsiteX32" fmla="*/ 8905142 w 12192000"/>
              <a:gd name="connsiteY32" fmla="*/ 264958 h 4939827"/>
              <a:gd name="connsiteX33" fmla="*/ 8968582 w 12192000"/>
              <a:gd name="connsiteY33" fmla="*/ 262728 h 4939827"/>
              <a:gd name="connsiteX34" fmla="*/ 8972994 w 12192000"/>
              <a:gd name="connsiteY34" fmla="*/ 263284 h 4939827"/>
              <a:gd name="connsiteX35" fmla="*/ 9004605 w 12192000"/>
              <a:gd name="connsiteY35" fmla="*/ 258041 h 4939827"/>
              <a:gd name="connsiteX36" fmla="*/ 9016165 w 12192000"/>
              <a:gd name="connsiteY36" fmla="*/ 261258 h 4939827"/>
              <a:gd name="connsiteX37" fmla="*/ 9043297 w 12192000"/>
              <a:gd name="connsiteY37" fmla="*/ 281547 h 4939827"/>
              <a:gd name="connsiteX38" fmla="*/ 9048315 w 12192000"/>
              <a:gd name="connsiteY38" fmla="*/ 279264 h 4939827"/>
              <a:gd name="connsiteX39" fmla="*/ 9054706 w 12192000"/>
              <a:gd name="connsiteY39" fmla="*/ 278538 h 4939827"/>
              <a:gd name="connsiteX40" fmla="*/ 9070919 w 12192000"/>
              <a:gd name="connsiteY40" fmla="*/ 281810 h 4939827"/>
              <a:gd name="connsiteX41" fmla="*/ 9076813 w 12192000"/>
              <a:gd name="connsiteY41" fmla="*/ 283909 h 4939827"/>
              <a:gd name="connsiteX42" fmla="*/ 9085871 w 12192000"/>
              <a:gd name="connsiteY42" fmla="*/ 285133 h 4939827"/>
              <a:gd name="connsiteX43" fmla="*/ 9086159 w 12192000"/>
              <a:gd name="connsiteY43" fmla="*/ 284887 h 4939827"/>
              <a:gd name="connsiteX44" fmla="*/ 9134606 w 12192000"/>
              <a:gd name="connsiteY44" fmla="*/ 288168 h 4939827"/>
              <a:gd name="connsiteX45" fmla="*/ 9195590 w 12192000"/>
              <a:gd name="connsiteY45" fmla="*/ 279568 h 4939827"/>
              <a:gd name="connsiteX46" fmla="*/ 9219336 w 12192000"/>
              <a:gd name="connsiteY46" fmla="*/ 278133 h 4939827"/>
              <a:gd name="connsiteX47" fmla="*/ 9232362 w 12192000"/>
              <a:gd name="connsiteY47" fmla="*/ 275894 h 4939827"/>
              <a:gd name="connsiteX48" fmla="*/ 9283638 w 12192000"/>
              <a:gd name="connsiteY48" fmla="*/ 299924 h 4939827"/>
              <a:gd name="connsiteX49" fmla="*/ 9371484 w 12192000"/>
              <a:gd name="connsiteY49" fmla="*/ 329634 h 4939827"/>
              <a:gd name="connsiteX50" fmla="*/ 9404829 w 12192000"/>
              <a:gd name="connsiteY50" fmla="*/ 339038 h 4939827"/>
              <a:gd name="connsiteX51" fmla="*/ 9427021 w 12192000"/>
              <a:gd name="connsiteY51" fmla="*/ 358784 h 4939827"/>
              <a:gd name="connsiteX52" fmla="*/ 9670844 w 12192000"/>
              <a:gd name="connsiteY52" fmla="*/ 405128 h 4939827"/>
              <a:gd name="connsiteX53" fmla="*/ 9816083 w 12192000"/>
              <a:gd name="connsiteY53" fmla="*/ 416573 h 4939827"/>
              <a:gd name="connsiteX54" fmla="*/ 9936741 w 12192000"/>
              <a:gd name="connsiteY54" fmla="*/ 437044 h 4939827"/>
              <a:gd name="connsiteX55" fmla="*/ 10050093 w 12192000"/>
              <a:gd name="connsiteY55" fmla="*/ 443783 h 4939827"/>
              <a:gd name="connsiteX56" fmla="*/ 10130090 w 12192000"/>
              <a:gd name="connsiteY56" fmla="*/ 459520 h 4939827"/>
              <a:gd name="connsiteX57" fmla="*/ 10173456 w 12192000"/>
              <a:gd name="connsiteY57" fmla="*/ 457749 h 4939827"/>
              <a:gd name="connsiteX58" fmla="*/ 10218232 w 12192000"/>
              <a:gd name="connsiteY58" fmla="*/ 459820 h 4939827"/>
              <a:gd name="connsiteX59" fmla="*/ 10354176 w 12192000"/>
              <a:gd name="connsiteY59" fmla="*/ 471377 h 4939827"/>
              <a:gd name="connsiteX60" fmla="*/ 10430681 w 12192000"/>
              <a:gd name="connsiteY60" fmla="*/ 481226 h 4939827"/>
              <a:gd name="connsiteX61" fmla="*/ 10478169 w 12192000"/>
              <a:gd name="connsiteY61" fmla="*/ 481774 h 4939827"/>
              <a:gd name="connsiteX62" fmla="*/ 10540907 w 12192000"/>
              <a:gd name="connsiteY62" fmla="*/ 485607 h 4939827"/>
              <a:gd name="connsiteX63" fmla="*/ 10614941 w 12192000"/>
              <a:gd name="connsiteY63" fmla="*/ 487592 h 4939827"/>
              <a:gd name="connsiteX64" fmla="*/ 10674098 w 12192000"/>
              <a:gd name="connsiteY64" fmla="*/ 521656 h 4939827"/>
              <a:gd name="connsiteX65" fmla="*/ 10874834 w 12192000"/>
              <a:gd name="connsiteY65" fmla="*/ 574867 h 4939827"/>
              <a:gd name="connsiteX66" fmla="*/ 10944981 w 12192000"/>
              <a:gd name="connsiteY66" fmla="*/ 615042 h 4939827"/>
              <a:gd name="connsiteX67" fmla="*/ 11006376 w 12192000"/>
              <a:gd name="connsiteY67" fmla="*/ 645957 h 4939827"/>
              <a:gd name="connsiteX68" fmla="*/ 11076308 w 12192000"/>
              <a:gd name="connsiteY68" fmla="*/ 675698 h 4939827"/>
              <a:gd name="connsiteX69" fmla="*/ 11148789 w 12192000"/>
              <a:gd name="connsiteY69" fmla="*/ 685041 h 4939827"/>
              <a:gd name="connsiteX70" fmla="*/ 11249129 w 12192000"/>
              <a:gd name="connsiteY70" fmla="*/ 684218 h 4939827"/>
              <a:gd name="connsiteX71" fmla="*/ 11299915 w 12192000"/>
              <a:gd name="connsiteY71" fmla="*/ 692177 h 4939827"/>
              <a:gd name="connsiteX72" fmla="*/ 11386973 w 12192000"/>
              <a:gd name="connsiteY72" fmla="*/ 708209 h 4939827"/>
              <a:gd name="connsiteX73" fmla="*/ 11500105 w 12192000"/>
              <a:gd name="connsiteY73" fmla="*/ 735014 h 4939827"/>
              <a:gd name="connsiteX74" fmla="*/ 11621735 w 12192000"/>
              <a:gd name="connsiteY74" fmla="*/ 789584 h 4939827"/>
              <a:gd name="connsiteX75" fmla="*/ 11691200 w 12192000"/>
              <a:gd name="connsiteY75" fmla="*/ 867902 h 4939827"/>
              <a:gd name="connsiteX76" fmla="*/ 11819427 w 12192000"/>
              <a:gd name="connsiteY76" fmla="*/ 911634 h 4939827"/>
              <a:gd name="connsiteX77" fmla="*/ 11969720 w 12192000"/>
              <a:gd name="connsiteY77" fmla="*/ 964737 h 4939827"/>
              <a:gd name="connsiteX78" fmla="*/ 12055766 w 12192000"/>
              <a:gd name="connsiteY78" fmla="*/ 991268 h 4939827"/>
              <a:gd name="connsiteX79" fmla="*/ 12171539 w 12192000"/>
              <a:gd name="connsiteY79" fmla="*/ 995427 h 4939827"/>
              <a:gd name="connsiteX80" fmla="*/ 12187831 w 12192000"/>
              <a:gd name="connsiteY80" fmla="*/ 996580 h 4939827"/>
              <a:gd name="connsiteX81" fmla="*/ 12192000 w 12192000"/>
              <a:gd name="connsiteY81" fmla="*/ 996726 h 4939827"/>
              <a:gd name="connsiteX82" fmla="*/ 12192000 w 12192000"/>
              <a:gd name="connsiteY82" fmla="*/ 4939827 h 4939827"/>
              <a:gd name="connsiteX83" fmla="*/ 0 w 12192000"/>
              <a:gd name="connsiteY83" fmla="*/ 4939827 h 4939827"/>
              <a:gd name="connsiteX84" fmla="*/ 0 w 12192000"/>
              <a:gd name="connsiteY84" fmla="*/ 512043 h 4939827"/>
              <a:gd name="connsiteX85" fmla="*/ 7381 w 12192000"/>
              <a:gd name="connsiteY85" fmla="*/ 512580 h 4939827"/>
              <a:gd name="connsiteX86" fmla="*/ 100029 w 12192000"/>
              <a:gd name="connsiteY86" fmla="*/ 504758 h 4939827"/>
              <a:gd name="connsiteX87" fmla="*/ 155244 w 12192000"/>
              <a:gd name="connsiteY87" fmla="*/ 525130 h 4939827"/>
              <a:gd name="connsiteX88" fmla="*/ 254366 w 12192000"/>
              <a:gd name="connsiteY88" fmla="*/ 534449 h 4939827"/>
              <a:gd name="connsiteX89" fmla="*/ 447292 w 12192000"/>
              <a:gd name="connsiteY89" fmla="*/ 542725 h 4939827"/>
              <a:gd name="connsiteX90" fmla="*/ 628105 w 12192000"/>
              <a:gd name="connsiteY90" fmla="*/ 547853 h 4939827"/>
              <a:gd name="connsiteX91" fmla="*/ 783146 w 12192000"/>
              <a:gd name="connsiteY91" fmla="*/ 591799 h 4939827"/>
              <a:gd name="connsiteX92" fmla="*/ 1043676 w 12192000"/>
              <a:gd name="connsiteY92" fmla="*/ 591887 h 4939827"/>
              <a:gd name="connsiteX93" fmla="*/ 1281816 w 12192000"/>
              <a:gd name="connsiteY93" fmla="*/ 520946 h 4939827"/>
              <a:gd name="connsiteX94" fmla="*/ 1486347 w 12192000"/>
              <a:gd name="connsiteY94" fmla="*/ 487310 h 4939827"/>
              <a:gd name="connsiteX95" fmla="*/ 1568079 w 12192000"/>
              <a:gd name="connsiteY95" fmla="*/ 462531 h 4939827"/>
              <a:gd name="connsiteX96" fmla="*/ 1622516 w 12192000"/>
              <a:gd name="connsiteY96" fmla="*/ 466058 h 4939827"/>
              <a:gd name="connsiteX97" fmla="*/ 1655457 w 12192000"/>
              <a:gd name="connsiteY97" fmla="*/ 465359 h 4939827"/>
              <a:gd name="connsiteX98" fmla="*/ 1717454 w 12192000"/>
              <a:gd name="connsiteY98" fmla="*/ 417203 h 4939827"/>
              <a:gd name="connsiteX99" fmla="*/ 1913794 w 12192000"/>
              <a:gd name="connsiteY99" fmla="*/ 365255 h 4939827"/>
              <a:gd name="connsiteX100" fmla="*/ 2129762 w 12192000"/>
              <a:gd name="connsiteY100" fmla="*/ 367832 h 4939827"/>
              <a:gd name="connsiteX101" fmla="*/ 2376970 w 12192000"/>
              <a:gd name="connsiteY101" fmla="*/ 350129 h 4939827"/>
              <a:gd name="connsiteX102" fmla="*/ 2480155 w 12192000"/>
              <a:gd name="connsiteY102" fmla="*/ 359227 h 4939827"/>
              <a:gd name="connsiteX103" fmla="*/ 2586782 w 12192000"/>
              <a:gd name="connsiteY103" fmla="*/ 339352 h 4939827"/>
              <a:gd name="connsiteX104" fmla="*/ 2679617 w 12192000"/>
              <a:gd name="connsiteY104" fmla="*/ 305383 h 4939827"/>
              <a:gd name="connsiteX105" fmla="*/ 2788947 w 12192000"/>
              <a:gd name="connsiteY105" fmla="*/ 250375 h 4939827"/>
              <a:gd name="connsiteX106" fmla="*/ 2965530 w 12192000"/>
              <a:gd name="connsiteY106" fmla="*/ 245958 h 4939827"/>
              <a:gd name="connsiteX107" fmla="*/ 3103677 w 12192000"/>
              <a:gd name="connsiteY107" fmla="*/ 209527 h 4939827"/>
              <a:gd name="connsiteX108" fmla="*/ 3126759 w 12192000"/>
              <a:gd name="connsiteY108" fmla="*/ 211226 h 4939827"/>
              <a:gd name="connsiteX109" fmla="*/ 3164020 w 12192000"/>
              <a:gd name="connsiteY109" fmla="*/ 212779 h 4939827"/>
              <a:gd name="connsiteX110" fmla="*/ 3285019 w 12192000"/>
              <a:gd name="connsiteY110" fmla="*/ 220535 h 4939827"/>
              <a:gd name="connsiteX111" fmla="*/ 3365154 w 12192000"/>
              <a:gd name="connsiteY111" fmla="*/ 226416 h 4939827"/>
              <a:gd name="connsiteX112" fmla="*/ 3367507 w 12192000"/>
              <a:gd name="connsiteY112" fmla="*/ 225416 h 4939827"/>
              <a:gd name="connsiteX113" fmla="*/ 3387567 w 12192000"/>
              <a:gd name="connsiteY113" fmla="*/ 227103 h 4939827"/>
              <a:gd name="connsiteX114" fmla="*/ 3498001 w 12192000"/>
              <a:gd name="connsiteY114" fmla="*/ 231941 h 4939827"/>
              <a:gd name="connsiteX115" fmla="*/ 3561557 w 12192000"/>
              <a:gd name="connsiteY115" fmla="*/ 228095 h 4939827"/>
              <a:gd name="connsiteX116" fmla="*/ 3611920 w 12192000"/>
              <a:gd name="connsiteY116" fmla="*/ 218094 h 4939827"/>
              <a:gd name="connsiteX117" fmla="*/ 3620528 w 12192000"/>
              <a:gd name="connsiteY117" fmla="*/ 218788 h 4939827"/>
              <a:gd name="connsiteX118" fmla="*/ 3620766 w 12192000"/>
              <a:gd name="connsiteY118" fmla="*/ 218511 h 4939827"/>
              <a:gd name="connsiteX119" fmla="*/ 3629977 w 12192000"/>
              <a:gd name="connsiteY119" fmla="*/ 218664 h 4939827"/>
              <a:gd name="connsiteX120" fmla="*/ 3636217 w 12192000"/>
              <a:gd name="connsiteY120" fmla="*/ 220048 h 4939827"/>
              <a:gd name="connsiteX121" fmla="*/ 3709484 w 12192000"/>
              <a:gd name="connsiteY121" fmla="*/ 186927 h 4939827"/>
              <a:gd name="connsiteX122" fmla="*/ 3761342 w 12192000"/>
              <a:gd name="connsiteY122" fmla="*/ 177474 h 4939827"/>
              <a:gd name="connsiteX123" fmla="*/ 3799748 w 12192000"/>
              <a:gd name="connsiteY123" fmla="*/ 167154 h 4939827"/>
              <a:gd name="connsiteX124" fmla="*/ 3922756 w 12192000"/>
              <a:gd name="connsiteY124" fmla="*/ 194044 h 4939827"/>
              <a:gd name="connsiteX125" fmla="*/ 4028476 w 12192000"/>
              <a:gd name="connsiteY125" fmla="*/ 223679 h 4939827"/>
              <a:gd name="connsiteX126" fmla="*/ 4191582 w 12192000"/>
              <a:gd name="connsiteY126" fmla="*/ 238952 h 4939827"/>
              <a:gd name="connsiteX127" fmla="*/ 4251024 w 12192000"/>
              <a:gd name="connsiteY127" fmla="*/ 240874 h 4939827"/>
              <a:gd name="connsiteX128" fmla="*/ 4355275 w 12192000"/>
              <a:gd name="connsiteY128" fmla="*/ 260205 h 4939827"/>
              <a:gd name="connsiteX129" fmla="*/ 4423807 w 12192000"/>
              <a:gd name="connsiteY129" fmla="*/ 270366 h 4939827"/>
              <a:gd name="connsiteX130" fmla="*/ 4558432 w 12192000"/>
              <a:gd name="connsiteY130" fmla="*/ 269194 h 4939827"/>
              <a:gd name="connsiteX131" fmla="*/ 4635061 w 12192000"/>
              <a:gd name="connsiteY131" fmla="*/ 280682 h 4939827"/>
              <a:gd name="connsiteX132" fmla="*/ 4807427 w 12192000"/>
              <a:gd name="connsiteY132" fmla="*/ 276835 h 4939827"/>
              <a:gd name="connsiteX133" fmla="*/ 5028933 w 12192000"/>
              <a:gd name="connsiteY133" fmla="*/ 183887 h 4939827"/>
              <a:gd name="connsiteX134" fmla="*/ 5093642 w 12192000"/>
              <a:gd name="connsiteY134" fmla="*/ 177214 h 4939827"/>
              <a:gd name="connsiteX135" fmla="*/ 5102642 w 12192000"/>
              <a:gd name="connsiteY135" fmla="*/ 186816 h 4939827"/>
              <a:gd name="connsiteX136" fmla="*/ 5193590 w 12192000"/>
              <a:gd name="connsiteY136" fmla="*/ 156458 h 4939827"/>
              <a:gd name="connsiteX137" fmla="*/ 5323922 w 12192000"/>
              <a:gd name="connsiteY137" fmla="*/ 146332 h 4939827"/>
              <a:gd name="connsiteX138" fmla="*/ 5421860 w 12192000"/>
              <a:gd name="connsiteY138" fmla="*/ 167298 h 4939827"/>
              <a:gd name="connsiteX139" fmla="*/ 5476948 w 12192000"/>
              <a:gd name="connsiteY139" fmla="*/ 173249 h 4939827"/>
              <a:gd name="connsiteX140" fmla="*/ 5516842 w 12192000"/>
              <a:gd name="connsiteY140" fmla="*/ 184018 h 4939827"/>
              <a:gd name="connsiteX141" fmla="*/ 5619415 w 12192000"/>
              <a:gd name="connsiteY141" fmla="*/ 176781 h 4939827"/>
              <a:gd name="connsiteX142" fmla="*/ 5789867 w 12192000"/>
              <a:gd name="connsiteY142" fmla="*/ 150304 h 4939827"/>
              <a:gd name="connsiteX143" fmla="*/ 5825953 w 12192000"/>
              <a:gd name="connsiteY143" fmla="*/ 147907 h 4939827"/>
              <a:gd name="connsiteX144" fmla="*/ 5856168 w 12192000"/>
              <a:gd name="connsiteY144" fmla="*/ 158719 h 4939827"/>
              <a:gd name="connsiteX145" fmla="*/ 5862476 w 12192000"/>
              <a:gd name="connsiteY145" fmla="*/ 172447 h 4939827"/>
              <a:gd name="connsiteX146" fmla="*/ 5882195 w 12192000"/>
              <a:gd name="connsiteY146" fmla="*/ 173195 h 4939827"/>
              <a:gd name="connsiteX147" fmla="*/ 5952585 w 12192000"/>
              <a:gd name="connsiteY147" fmla="*/ 161012 h 4939827"/>
              <a:gd name="connsiteX148" fmla="*/ 6001964 w 12192000"/>
              <a:gd name="connsiteY148" fmla="*/ 154786 h 4939827"/>
              <a:gd name="connsiteX149" fmla="*/ 6184207 w 12192000"/>
              <a:gd name="connsiteY149" fmla="*/ 132658 h 4939827"/>
              <a:gd name="connsiteX150" fmla="*/ 6415830 w 12192000"/>
              <a:gd name="connsiteY150" fmla="*/ 136006 h 4939827"/>
              <a:gd name="connsiteX151" fmla="*/ 6756965 w 12192000"/>
              <a:gd name="connsiteY151" fmla="*/ 57636 h 4939827"/>
              <a:gd name="connsiteX152" fmla="*/ 6819400 w 12192000"/>
              <a:gd name="connsiteY152" fmla="*/ 30742 h 4939827"/>
              <a:gd name="connsiteX153" fmla="*/ 6986370 w 12192000"/>
              <a:gd name="connsiteY153" fmla="*/ 12659 h 4939827"/>
              <a:gd name="connsiteX154" fmla="*/ 6989536 w 12192000"/>
              <a:gd name="connsiteY154" fmla="*/ 14528 h 4939827"/>
              <a:gd name="connsiteX155" fmla="*/ 7015933 w 12192000"/>
              <a:gd name="connsiteY155" fmla="*/ 9653 h 4939827"/>
              <a:gd name="connsiteX156" fmla="*/ 7020592 w 12192000"/>
              <a:gd name="connsiteY156" fmla="*/ 1651 h 4939827"/>
              <a:gd name="connsiteX157" fmla="*/ 7025905 w 12192000"/>
              <a:gd name="connsiteY15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58681 w 12192000"/>
              <a:gd name="connsiteY16" fmla="*/ 219431 h 4939827"/>
              <a:gd name="connsiteX17" fmla="*/ 8126175 w 12192000"/>
              <a:gd name="connsiteY17" fmla="*/ 240005 h 4939827"/>
              <a:gd name="connsiteX18" fmla="*/ 8281371 w 12192000"/>
              <a:gd name="connsiteY18" fmla="*/ 256875 h 4939827"/>
              <a:gd name="connsiteX19" fmla="*/ 8381609 w 12192000"/>
              <a:gd name="connsiteY19" fmla="*/ 240618 h 4939827"/>
              <a:gd name="connsiteX20" fmla="*/ 8406759 w 12192000"/>
              <a:gd name="connsiteY20" fmla="*/ 232517 h 4939827"/>
              <a:gd name="connsiteX21" fmla="*/ 8426506 w 12192000"/>
              <a:gd name="connsiteY21" fmla="*/ 241842 h 4939827"/>
              <a:gd name="connsiteX22" fmla="*/ 8427949 w 12192000"/>
              <a:gd name="connsiteY22" fmla="*/ 240981 h 4939827"/>
              <a:gd name="connsiteX23" fmla="*/ 8441468 w 12192000"/>
              <a:gd name="connsiteY23" fmla="*/ 241157 h 4939827"/>
              <a:gd name="connsiteX24" fmla="*/ 8565757 w 12192000"/>
              <a:gd name="connsiteY24" fmla="*/ 255317 h 4939827"/>
              <a:gd name="connsiteX25" fmla="*/ 8573171 w 12192000"/>
              <a:gd name="connsiteY25" fmla="*/ 258426 h 4939827"/>
              <a:gd name="connsiteX26" fmla="*/ 8573548 w 12192000"/>
              <a:gd name="connsiteY26" fmla="*/ 258241 h 4939827"/>
              <a:gd name="connsiteX27" fmla="*/ 8622021 w 12192000"/>
              <a:gd name="connsiteY27" fmla="*/ 261028 h 4939827"/>
              <a:gd name="connsiteX28" fmla="*/ 8672650 w 12192000"/>
              <a:gd name="connsiteY28" fmla="*/ 254821 h 4939827"/>
              <a:gd name="connsiteX29" fmla="*/ 8785543 w 12192000"/>
              <a:gd name="connsiteY29" fmla="*/ 263406 h 4939827"/>
              <a:gd name="connsiteX30" fmla="*/ 8830588 w 12192000"/>
              <a:gd name="connsiteY30" fmla="*/ 265483 h 4939827"/>
              <a:gd name="connsiteX31" fmla="*/ 8905142 w 12192000"/>
              <a:gd name="connsiteY31" fmla="*/ 264958 h 4939827"/>
              <a:gd name="connsiteX32" fmla="*/ 8968582 w 12192000"/>
              <a:gd name="connsiteY32" fmla="*/ 262728 h 4939827"/>
              <a:gd name="connsiteX33" fmla="*/ 8972994 w 12192000"/>
              <a:gd name="connsiteY33" fmla="*/ 263284 h 4939827"/>
              <a:gd name="connsiteX34" fmla="*/ 9004605 w 12192000"/>
              <a:gd name="connsiteY34" fmla="*/ 258041 h 4939827"/>
              <a:gd name="connsiteX35" fmla="*/ 9016165 w 12192000"/>
              <a:gd name="connsiteY35" fmla="*/ 261258 h 4939827"/>
              <a:gd name="connsiteX36" fmla="*/ 9043297 w 12192000"/>
              <a:gd name="connsiteY36" fmla="*/ 281547 h 4939827"/>
              <a:gd name="connsiteX37" fmla="*/ 9048315 w 12192000"/>
              <a:gd name="connsiteY37" fmla="*/ 279264 h 4939827"/>
              <a:gd name="connsiteX38" fmla="*/ 9054706 w 12192000"/>
              <a:gd name="connsiteY38" fmla="*/ 278538 h 4939827"/>
              <a:gd name="connsiteX39" fmla="*/ 9070919 w 12192000"/>
              <a:gd name="connsiteY39" fmla="*/ 281810 h 4939827"/>
              <a:gd name="connsiteX40" fmla="*/ 9076813 w 12192000"/>
              <a:gd name="connsiteY40" fmla="*/ 283909 h 4939827"/>
              <a:gd name="connsiteX41" fmla="*/ 9085871 w 12192000"/>
              <a:gd name="connsiteY41" fmla="*/ 285133 h 4939827"/>
              <a:gd name="connsiteX42" fmla="*/ 9086159 w 12192000"/>
              <a:gd name="connsiteY42" fmla="*/ 284887 h 4939827"/>
              <a:gd name="connsiteX43" fmla="*/ 9134606 w 12192000"/>
              <a:gd name="connsiteY43" fmla="*/ 288168 h 4939827"/>
              <a:gd name="connsiteX44" fmla="*/ 9195590 w 12192000"/>
              <a:gd name="connsiteY44" fmla="*/ 279568 h 4939827"/>
              <a:gd name="connsiteX45" fmla="*/ 9219336 w 12192000"/>
              <a:gd name="connsiteY45" fmla="*/ 278133 h 4939827"/>
              <a:gd name="connsiteX46" fmla="*/ 9232362 w 12192000"/>
              <a:gd name="connsiteY46" fmla="*/ 275894 h 4939827"/>
              <a:gd name="connsiteX47" fmla="*/ 9283638 w 12192000"/>
              <a:gd name="connsiteY47" fmla="*/ 299924 h 4939827"/>
              <a:gd name="connsiteX48" fmla="*/ 9371484 w 12192000"/>
              <a:gd name="connsiteY48" fmla="*/ 329634 h 4939827"/>
              <a:gd name="connsiteX49" fmla="*/ 9404829 w 12192000"/>
              <a:gd name="connsiteY49" fmla="*/ 339038 h 4939827"/>
              <a:gd name="connsiteX50" fmla="*/ 9427021 w 12192000"/>
              <a:gd name="connsiteY50" fmla="*/ 358784 h 4939827"/>
              <a:gd name="connsiteX51" fmla="*/ 9670844 w 12192000"/>
              <a:gd name="connsiteY51" fmla="*/ 405128 h 4939827"/>
              <a:gd name="connsiteX52" fmla="*/ 9816083 w 12192000"/>
              <a:gd name="connsiteY52" fmla="*/ 416573 h 4939827"/>
              <a:gd name="connsiteX53" fmla="*/ 9936741 w 12192000"/>
              <a:gd name="connsiteY53" fmla="*/ 437044 h 4939827"/>
              <a:gd name="connsiteX54" fmla="*/ 10050093 w 12192000"/>
              <a:gd name="connsiteY54" fmla="*/ 443783 h 4939827"/>
              <a:gd name="connsiteX55" fmla="*/ 10130090 w 12192000"/>
              <a:gd name="connsiteY55" fmla="*/ 459520 h 4939827"/>
              <a:gd name="connsiteX56" fmla="*/ 10173456 w 12192000"/>
              <a:gd name="connsiteY56" fmla="*/ 457749 h 4939827"/>
              <a:gd name="connsiteX57" fmla="*/ 10218232 w 12192000"/>
              <a:gd name="connsiteY57" fmla="*/ 459820 h 4939827"/>
              <a:gd name="connsiteX58" fmla="*/ 10354176 w 12192000"/>
              <a:gd name="connsiteY58" fmla="*/ 471377 h 4939827"/>
              <a:gd name="connsiteX59" fmla="*/ 10430681 w 12192000"/>
              <a:gd name="connsiteY59" fmla="*/ 481226 h 4939827"/>
              <a:gd name="connsiteX60" fmla="*/ 10478169 w 12192000"/>
              <a:gd name="connsiteY60" fmla="*/ 481774 h 4939827"/>
              <a:gd name="connsiteX61" fmla="*/ 10540907 w 12192000"/>
              <a:gd name="connsiteY61" fmla="*/ 485607 h 4939827"/>
              <a:gd name="connsiteX62" fmla="*/ 10614941 w 12192000"/>
              <a:gd name="connsiteY62" fmla="*/ 487592 h 4939827"/>
              <a:gd name="connsiteX63" fmla="*/ 10674098 w 12192000"/>
              <a:gd name="connsiteY63" fmla="*/ 521656 h 4939827"/>
              <a:gd name="connsiteX64" fmla="*/ 10874834 w 12192000"/>
              <a:gd name="connsiteY64" fmla="*/ 574867 h 4939827"/>
              <a:gd name="connsiteX65" fmla="*/ 10944981 w 12192000"/>
              <a:gd name="connsiteY65" fmla="*/ 615042 h 4939827"/>
              <a:gd name="connsiteX66" fmla="*/ 11006376 w 12192000"/>
              <a:gd name="connsiteY66" fmla="*/ 645957 h 4939827"/>
              <a:gd name="connsiteX67" fmla="*/ 11076308 w 12192000"/>
              <a:gd name="connsiteY67" fmla="*/ 675698 h 4939827"/>
              <a:gd name="connsiteX68" fmla="*/ 11148789 w 12192000"/>
              <a:gd name="connsiteY68" fmla="*/ 685041 h 4939827"/>
              <a:gd name="connsiteX69" fmla="*/ 11249129 w 12192000"/>
              <a:gd name="connsiteY69" fmla="*/ 684218 h 4939827"/>
              <a:gd name="connsiteX70" fmla="*/ 11299915 w 12192000"/>
              <a:gd name="connsiteY70" fmla="*/ 692177 h 4939827"/>
              <a:gd name="connsiteX71" fmla="*/ 11386973 w 12192000"/>
              <a:gd name="connsiteY71" fmla="*/ 708209 h 4939827"/>
              <a:gd name="connsiteX72" fmla="*/ 11500105 w 12192000"/>
              <a:gd name="connsiteY72" fmla="*/ 735014 h 4939827"/>
              <a:gd name="connsiteX73" fmla="*/ 11621735 w 12192000"/>
              <a:gd name="connsiteY73" fmla="*/ 789584 h 4939827"/>
              <a:gd name="connsiteX74" fmla="*/ 11691200 w 12192000"/>
              <a:gd name="connsiteY74" fmla="*/ 867902 h 4939827"/>
              <a:gd name="connsiteX75" fmla="*/ 11819427 w 12192000"/>
              <a:gd name="connsiteY75" fmla="*/ 911634 h 4939827"/>
              <a:gd name="connsiteX76" fmla="*/ 11969720 w 12192000"/>
              <a:gd name="connsiteY76" fmla="*/ 964737 h 4939827"/>
              <a:gd name="connsiteX77" fmla="*/ 12055766 w 12192000"/>
              <a:gd name="connsiteY77" fmla="*/ 991268 h 4939827"/>
              <a:gd name="connsiteX78" fmla="*/ 12171539 w 12192000"/>
              <a:gd name="connsiteY78" fmla="*/ 995427 h 4939827"/>
              <a:gd name="connsiteX79" fmla="*/ 12187831 w 12192000"/>
              <a:gd name="connsiteY79" fmla="*/ 996580 h 4939827"/>
              <a:gd name="connsiteX80" fmla="*/ 12192000 w 12192000"/>
              <a:gd name="connsiteY80" fmla="*/ 996726 h 4939827"/>
              <a:gd name="connsiteX81" fmla="*/ 12192000 w 12192000"/>
              <a:gd name="connsiteY81" fmla="*/ 4939827 h 4939827"/>
              <a:gd name="connsiteX82" fmla="*/ 0 w 12192000"/>
              <a:gd name="connsiteY82" fmla="*/ 4939827 h 4939827"/>
              <a:gd name="connsiteX83" fmla="*/ 0 w 12192000"/>
              <a:gd name="connsiteY83" fmla="*/ 512043 h 4939827"/>
              <a:gd name="connsiteX84" fmla="*/ 7381 w 12192000"/>
              <a:gd name="connsiteY84" fmla="*/ 512580 h 4939827"/>
              <a:gd name="connsiteX85" fmla="*/ 100029 w 12192000"/>
              <a:gd name="connsiteY85" fmla="*/ 504758 h 4939827"/>
              <a:gd name="connsiteX86" fmla="*/ 155244 w 12192000"/>
              <a:gd name="connsiteY86" fmla="*/ 525130 h 4939827"/>
              <a:gd name="connsiteX87" fmla="*/ 254366 w 12192000"/>
              <a:gd name="connsiteY87" fmla="*/ 534449 h 4939827"/>
              <a:gd name="connsiteX88" fmla="*/ 447292 w 12192000"/>
              <a:gd name="connsiteY88" fmla="*/ 542725 h 4939827"/>
              <a:gd name="connsiteX89" fmla="*/ 628105 w 12192000"/>
              <a:gd name="connsiteY89" fmla="*/ 547853 h 4939827"/>
              <a:gd name="connsiteX90" fmla="*/ 783146 w 12192000"/>
              <a:gd name="connsiteY90" fmla="*/ 591799 h 4939827"/>
              <a:gd name="connsiteX91" fmla="*/ 1043676 w 12192000"/>
              <a:gd name="connsiteY91" fmla="*/ 591887 h 4939827"/>
              <a:gd name="connsiteX92" fmla="*/ 1281816 w 12192000"/>
              <a:gd name="connsiteY92" fmla="*/ 520946 h 4939827"/>
              <a:gd name="connsiteX93" fmla="*/ 1486347 w 12192000"/>
              <a:gd name="connsiteY93" fmla="*/ 487310 h 4939827"/>
              <a:gd name="connsiteX94" fmla="*/ 1568079 w 12192000"/>
              <a:gd name="connsiteY94" fmla="*/ 462531 h 4939827"/>
              <a:gd name="connsiteX95" fmla="*/ 1622516 w 12192000"/>
              <a:gd name="connsiteY95" fmla="*/ 466058 h 4939827"/>
              <a:gd name="connsiteX96" fmla="*/ 1655457 w 12192000"/>
              <a:gd name="connsiteY96" fmla="*/ 465359 h 4939827"/>
              <a:gd name="connsiteX97" fmla="*/ 1717454 w 12192000"/>
              <a:gd name="connsiteY97" fmla="*/ 417203 h 4939827"/>
              <a:gd name="connsiteX98" fmla="*/ 1913794 w 12192000"/>
              <a:gd name="connsiteY98" fmla="*/ 365255 h 4939827"/>
              <a:gd name="connsiteX99" fmla="*/ 2129762 w 12192000"/>
              <a:gd name="connsiteY99" fmla="*/ 367832 h 4939827"/>
              <a:gd name="connsiteX100" fmla="*/ 2376970 w 12192000"/>
              <a:gd name="connsiteY100" fmla="*/ 350129 h 4939827"/>
              <a:gd name="connsiteX101" fmla="*/ 2480155 w 12192000"/>
              <a:gd name="connsiteY101" fmla="*/ 359227 h 4939827"/>
              <a:gd name="connsiteX102" fmla="*/ 2586782 w 12192000"/>
              <a:gd name="connsiteY102" fmla="*/ 339352 h 4939827"/>
              <a:gd name="connsiteX103" fmla="*/ 2679617 w 12192000"/>
              <a:gd name="connsiteY103" fmla="*/ 305383 h 4939827"/>
              <a:gd name="connsiteX104" fmla="*/ 2788947 w 12192000"/>
              <a:gd name="connsiteY104" fmla="*/ 250375 h 4939827"/>
              <a:gd name="connsiteX105" fmla="*/ 2965530 w 12192000"/>
              <a:gd name="connsiteY105" fmla="*/ 245958 h 4939827"/>
              <a:gd name="connsiteX106" fmla="*/ 3103677 w 12192000"/>
              <a:gd name="connsiteY106" fmla="*/ 209527 h 4939827"/>
              <a:gd name="connsiteX107" fmla="*/ 3126759 w 12192000"/>
              <a:gd name="connsiteY107" fmla="*/ 211226 h 4939827"/>
              <a:gd name="connsiteX108" fmla="*/ 3164020 w 12192000"/>
              <a:gd name="connsiteY108" fmla="*/ 212779 h 4939827"/>
              <a:gd name="connsiteX109" fmla="*/ 3285019 w 12192000"/>
              <a:gd name="connsiteY109" fmla="*/ 220535 h 4939827"/>
              <a:gd name="connsiteX110" fmla="*/ 3365154 w 12192000"/>
              <a:gd name="connsiteY110" fmla="*/ 226416 h 4939827"/>
              <a:gd name="connsiteX111" fmla="*/ 3367507 w 12192000"/>
              <a:gd name="connsiteY111" fmla="*/ 225416 h 4939827"/>
              <a:gd name="connsiteX112" fmla="*/ 3387567 w 12192000"/>
              <a:gd name="connsiteY112" fmla="*/ 227103 h 4939827"/>
              <a:gd name="connsiteX113" fmla="*/ 3498001 w 12192000"/>
              <a:gd name="connsiteY113" fmla="*/ 231941 h 4939827"/>
              <a:gd name="connsiteX114" fmla="*/ 3561557 w 12192000"/>
              <a:gd name="connsiteY114" fmla="*/ 228095 h 4939827"/>
              <a:gd name="connsiteX115" fmla="*/ 3611920 w 12192000"/>
              <a:gd name="connsiteY115" fmla="*/ 218094 h 4939827"/>
              <a:gd name="connsiteX116" fmla="*/ 3620528 w 12192000"/>
              <a:gd name="connsiteY116" fmla="*/ 218788 h 4939827"/>
              <a:gd name="connsiteX117" fmla="*/ 3620766 w 12192000"/>
              <a:gd name="connsiteY117" fmla="*/ 218511 h 4939827"/>
              <a:gd name="connsiteX118" fmla="*/ 3629977 w 12192000"/>
              <a:gd name="connsiteY118" fmla="*/ 218664 h 4939827"/>
              <a:gd name="connsiteX119" fmla="*/ 3636217 w 12192000"/>
              <a:gd name="connsiteY119" fmla="*/ 220048 h 4939827"/>
              <a:gd name="connsiteX120" fmla="*/ 3709484 w 12192000"/>
              <a:gd name="connsiteY120" fmla="*/ 186927 h 4939827"/>
              <a:gd name="connsiteX121" fmla="*/ 3761342 w 12192000"/>
              <a:gd name="connsiteY121" fmla="*/ 177474 h 4939827"/>
              <a:gd name="connsiteX122" fmla="*/ 3799748 w 12192000"/>
              <a:gd name="connsiteY122" fmla="*/ 167154 h 4939827"/>
              <a:gd name="connsiteX123" fmla="*/ 3922756 w 12192000"/>
              <a:gd name="connsiteY123" fmla="*/ 194044 h 4939827"/>
              <a:gd name="connsiteX124" fmla="*/ 4028476 w 12192000"/>
              <a:gd name="connsiteY124" fmla="*/ 223679 h 4939827"/>
              <a:gd name="connsiteX125" fmla="*/ 4191582 w 12192000"/>
              <a:gd name="connsiteY125" fmla="*/ 238952 h 4939827"/>
              <a:gd name="connsiteX126" fmla="*/ 4251024 w 12192000"/>
              <a:gd name="connsiteY126" fmla="*/ 240874 h 4939827"/>
              <a:gd name="connsiteX127" fmla="*/ 4355275 w 12192000"/>
              <a:gd name="connsiteY127" fmla="*/ 260205 h 4939827"/>
              <a:gd name="connsiteX128" fmla="*/ 4423807 w 12192000"/>
              <a:gd name="connsiteY128" fmla="*/ 270366 h 4939827"/>
              <a:gd name="connsiteX129" fmla="*/ 4558432 w 12192000"/>
              <a:gd name="connsiteY129" fmla="*/ 269194 h 4939827"/>
              <a:gd name="connsiteX130" fmla="*/ 4635061 w 12192000"/>
              <a:gd name="connsiteY130" fmla="*/ 280682 h 4939827"/>
              <a:gd name="connsiteX131" fmla="*/ 4807427 w 12192000"/>
              <a:gd name="connsiteY131" fmla="*/ 276835 h 4939827"/>
              <a:gd name="connsiteX132" fmla="*/ 5028933 w 12192000"/>
              <a:gd name="connsiteY132" fmla="*/ 183887 h 4939827"/>
              <a:gd name="connsiteX133" fmla="*/ 5093642 w 12192000"/>
              <a:gd name="connsiteY133" fmla="*/ 177214 h 4939827"/>
              <a:gd name="connsiteX134" fmla="*/ 5102642 w 12192000"/>
              <a:gd name="connsiteY134" fmla="*/ 186816 h 4939827"/>
              <a:gd name="connsiteX135" fmla="*/ 5193590 w 12192000"/>
              <a:gd name="connsiteY135" fmla="*/ 156458 h 4939827"/>
              <a:gd name="connsiteX136" fmla="*/ 5323922 w 12192000"/>
              <a:gd name="connsiteY136" fmla="*/ 146332 h 4939827"/>
              <a:gd name="connsiteX137" fmla="*/ 5421860 w 12192000"/>
              <a:gd name="connsiteY137" fmla="*/ 167298 h 4939827"/>
              <a:gd name="connsiteX138" fmla="*/ 5476948 w 12192000"/>
              <a:gd name="connsiteY138" fmla="*/ 173249 h 4939827"/>
              <a:gd name="connsiteX139" fmla="*/ 5516842 w 12192000"/>
              <a:gd name="connsiteY139" fmla="*/ 184018 h 4939827"/>
              <a:gd name="connsiteX140" fmla="*/ 5619415 w 12192000"/>
              <a:gd name="connsiteY140" fmla="*/ 176781 h 4939827"/>
              <a:gd name="connsiteX141" fmla="*/ 5789867 w 12192000"/>
              <a:gd name="connsiteY141" fmla="*/ 150304 h 4939827"/>
              <a:gd name="connsiteX142" fmla="*/ 5825953 w 12192000"/>
              <a:gd name="connsiteY142" fmla="*/ 147907 h 4939827"/>
              <a:gd name="connsiteX143" fmla="*/ 5856168 w 12192000"/>
              <a:gd name="connsiteY143" fmla="*/ 158719 h 4939827"/>
              <a:gd name="connsiteX144" fmla="*/ 5862476 w 12192000"/>
              <a:gd name="connsiteY144" fmla="*/ 172447 h 4939827"/>
              <a:gd name="connsiteX145" fmla="*/ 5882195 w 12192000"/>
              <a:gd name="connsiteY145" fmla="*/ 173195 h 4939827"/>
              <a:gd name="connsiteX146" fmla="*/ 5952585 w 12192000"/>
              <a:gd name="connsiteY146" fmla="*/ 161012 h 4939827"/>
              <a:gd name="connsiteX147" fmla="*/ 6001964 w 12192000"/>
              <a:gd name="connsiteY147" fmla="*/ 154786 h 4939827"/>
              <a:gd name="connsiteX148" fmla="*/ 6184207 w 12192000"/>
              <a:gd name="connsiteY148" fmla="*/ 132658 h 4939827"/>
              <a:gd name="connsiteX149" fmla="*/ 6415830 w 12192000"/>
              <a:gd name="connsiteY149" fmla="*/ 136006 h 4939827"/>
              <a:gd name="connsiteX150" fmla="*/ 6756965 w 12192000"/>
              <a:gd name="connsiteY150" fmla="*/ 57636 h 4939827"/>
              <a:gd name="connsiteX151" fmla="*/ 6819400 w 12192000"/>
              <a:gd name="connsiteY151" fmla="*/ 30742 h 4939827"/>
              <a:gd name="connsiteX152" fmla="*/ 6986370 w 12192000"/>
              <a:gd name="connsiteY152" fmla="*/ 12659 h 4939827"/>
              <a:gd name="connsiteX153" fmla="*/ 6989536 w 12192000"/>
              <a:gd name="connsiteY153" fmla="*/ 14528 h 4939827"/>
              <a:gd name="connsiteX154" fmla="*/ 7015933 w 12192000"/>
              <a:gd name="connsiteY154" fmla="*/ 9653 h 4939827"/>
              <a:gd name="connsiteX155" fmla="*/ 7020592 w 12192000"/>
              <a:gd name="connsiteY155" fmla="*/ 1651 h 4939827"/>
              <a:gd name="connsiteX156" fmla="*/ 7025905 w 12192000"/>
              <a:gd name="connsiteY156" fmla="*/ 0 h 4939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12192000" h="4939827">
                <a:moveTo>
                  <a:pt x="7025905" y="0"/>
                </a:moveTo>
                <a:lnTo>
                  <a:pt x="7032579" y="2808"/>
                </a:lnTo>
                <a:cubicBezTo>
                  <a:pt x="7044119" y="6590"/>
                  <a:pt x="7059062" y="10207"/>
                  <a:pt x="7079505" y="12971"/>
                </a:cubicBezTo>
                <a:cubicBezTo>
                  <a:pt x="7111522" y="10537"/>
                  <a:pt x="7122591" y="11519"/>
                  <a:pt x="7158791" y="12462"/>
                </a:cubicBezTo>
                <a:lnTo>
                  <a:pt x="7233338" y="24846"/>
                </a:lnTo>
                <a:cubicBezTo>
                  <a:pt x="7247177" y="23787"/>
                  <a:pt x="7254856" y="25962"/>
                  <a:pt x="7259791" y="29557"/>
                </a:cubicBezTo>
                <a:lnTo>
                  <a:pt x="7263923" y="35029"/>
                </a:lnTo>
                <a:lnTo>
                  <a:pt x="7281549" y="39654"/>
                </a:lnTo>
                <a:lnTo>
                  <a:pt x="7374735" y="65326"/>
                </a:lnTo>
                <a:lnTo>
                  <a:pt x="7376078" y="63849"/>
                </a:lnTo>
                <a:lnTo>
                  <a:pt x="7402026" y="60308"/>
                </a:lnTo>
                <a:lnTo>
                  <a:pt x="7415091" y="77403"/>
                </a:lnTo>
                <a:cubicBezTo>
                  <a:pt x="7421672" y="79965"/>
                  <a:pt x="7475806" y="92960"/>
                  <a:pt x="7488682" y="83440"/>
                </a:cubicBezTo>
                <a:cubicBezTo>
                  <a:pt x="7541625" y="94782"/>
                  <a:pt x="7683214" y="133614"/>
                  <a:pt x="7732750" y="145456"/>
                </a:cubicBezTo>
                <a:cubicBezTo>
                  <a:pt x="7748318" y="162765"/>
                  <a:pt x="7764581" y="171696"/>
                  <a:pt x="7785900" y="154493"/>
                </a:cubicBezTo>
                <a:cubicBezTo>
                  <a:pt x="7822539" y="158614"/>
                  <a:pt x="7915312" y="166523"/>
                  <a:pt x="7952584" y="170181"/>
                </a:cubicBezTo>
                <a:cubicBezTo>
                  <a:pt x="7998047" y="181004"/>
                  <a:pt x="8029749" y="207794"/>
                  <a:pt x="8058681" y="219431"/>
                </a:cubicBezTo>
                <a:cubicBezTo>
                  <a:pt x="8095466" y="185885"/>
                  <a:pt x="8090835" y="241759"/>
                  <a:pt x="8126175" y="240005"/>
                </a:cubicBezTo>
                <a:cubicBezTo>
                  <a:pt x="8163290" y="246246"/>
                  <a:pt x="8238799" y="256773"/>
                  <a:pt x="8281371" y="256875"/>
                </a:cubicBezTo>
                <a:cubicBezTo>
                  <a:pt x="8313651" y="251026"/>
                  <a:pt x="8346882" y="248570"/>
                  <a:pt x="8381609" y="240618"/>
                </a:cubicBezTo>
                <a:lnTo>
                  <a:pt x="8406759" y="232517"/>
                </a:lnTo>
                <a:lnTo>
                  <a:pt x="8426506" y="241842"/>
                </a:lnTo>
                <a:lnTo>
                  <a:pt x="8427949" y="240981"/>
                </a:lnTo>
                <a:cubicBezTo>
                  <a:pt x="8431925" y="239458"/>
                  <a:pt x="8436260" y="239096"/>
                  <a:pt x="8441468" y="241157"/>
                </a:cubicBezTo>
                <a:lnTo>
                  <a:pt x="8565757" y="255317"/>
                </a:lnTo>
                <a:lnTo>
                  <a:pt x="8573171" y="258426"/>
                </a:lnTo>
                <a:lnTo>
                  <a:pt x="8573548" y="258241"/>
                </a:lnTo>
                <a:cubicBezTo>
                  <a:pt x="8575650" y="258391"/>
                  <a:pt x="8618469" y="259217"/>
                  <a:pt x="8622021" y="261028"/>
                </a:cubicBezTo>
                <a:lnTo>
                  <a:pt x="8672650" y="254821"/>
                </a:lnTo>
                <a:cubicBezTo>
                  <a:pt x="8716151" y="260353"/>
                  <a:pt x="8748971" y="243487"/>
                  <a:pt x="8785543" y="263406"/>
                </a:cubicBezTo>
                <a:cubicBezTo>
                  <a:pt x="8826293" y="268498"/>
                  <a:pt x="8797654" y="254573"/>
                  <a:pt x="8830588" y="265483"/>
                </a:cubicBezTo>
                <a:cubicBezTo>
                  <a:pt x="8849202" y="267272"/>
                  <a:pt x="8877544" y="266277"/>
                  <a:pt x="8905142" y="264958"/>
                </a:cubicBezTo>
                <a:lnTo>
                  <a:pt x="8968582" y="262728"/>
                </a:lnTo>
                <a:lnTo>
                  <a:pt x="8972994" y="263284"/>
                </a:lnTo>
                <a:lnTo>
                  <a:pt x="9004605" y="258041"/>
                </a:lnTo>
                <a:lnTo>
                  <a:pt x="9016165" y="261258"/>
                </a:lnTo>
                <a:cubicBezTo>
                  <a:pt x="9028775" y="267579"/>
                  <a:pt x="9039083" y="277488"/>
                  <a:pt x="9043297" y="281547"/>
                </a:cubicBezTo>
                <a:lnTo>
                  <a:pt x="9048315" y="279264"/>
                </a:lnTo>
                <a:lnTo>
                  <a:pt x="9054706" y="278538"/>
                </a:lnTo>
                <a:lnTo>
                  <a:pt x="9070919" y="281810"/>
                </a:lnTo>
                <a:lnTo>
                  <a:pt x="9076813" y="283909"/>
                </a:lnTo>
                <a:cubicBezTo>
                  <a:pt x="9080948" y="285030"/>
                  <a:pt x="9083794" y="285362"/>
                  <a:pt x="9085871" y="285133"/>
                </a:cubicBezTo>
                <a:lnTo>
                  <a:pt x="9086159" y="284887"/>
                </a:lnTo>
                <a:lnTo>
                  <a:pt x="9134606" y="288168"/>
                </a:lnTo>
                <a:cubicBezTo>
                  <a:pt x="9149441" y="274272"/>
                  <a:pt x="9194106" y="309414"/>
                  <a:pt x="9195590" y="279568"/>
                </a:cubicBezTo>
                <a:cubicBezTo>
                  <a:pt x="9212898" y="284479"/>
                  <a:pt x="9220866" y="298055"/>
                  <a:pt x="9219336" y="278133"/>
                </a:cubicBezTo>
                <a:cubicBezTo>
                  <a:pt x="9225159" y="279201"/>
                  <a:pt x="9229164" y="278078"/>
                  <a:pt x="9232362" y="275894"/>
                </a:cubicBezTo>
                <a:lnTo>
                  <a:pt x="9283638" y="299924"/>
                </a:lnTo>
                <a:lnTo>
                  <a:pt x="9371484" y="329634"/>
                </a:lnTo>
                <a:lnTo>
                  <a:pt x="9404829" y="339038"/>
                </a:lnTo>
                <a:lnTo>
                  <a:pt x="9427021" y="358784"/>
                </a:lnTo>
                <a:cubicBezTo>
                  <a:pt x="9500124" y="364086"/>
                  <a:pt x="9604652" y="390635"/>
                  <a:pt x="9670844" y="405128"/>
                </a:cubicBezTo>
                <a:cubicBezTo>
                  <a:pt x="9688531" y="417998"/>
                  <a:pt x="9762277" y="426463"/>
                  <a:pt x="9816083" y="416573"/>
                </a:cubicBezTo>
                <a:lnTo>
                  <a:pt x="9936741" y="437044"/>
                </a:lnTo>
                <a:cubicBezTo>
                  <a:pt x="9978091" y="447025"/>
                  <a:pt x="10008641" y="443705"/>
                  <a:pt x="10050093" y="443783"/>
                </a:cubicBezTo>
                <a:cubicBezTo>
                  <a:pt x="10074709" y="448779"/>
                  <a:pt x="10088915" y="449258"/>
                  <a:pt x="10130090" y="459520"/>
                </a:cubicBezTo>
                <a:cubicBezTo>
                  <a:pt x="10137791" y="458564"/>
                  <a:pt x="10165777" y="459877"/>
                  <a:pt x="10173456" y="457749"/>
                </a:cubicBezTo>
                <a:lnTo>
                  <a:pt x="10218232" y="459820"/>
                </a:lnTo>
                <a:lnTo>
                  <a:pt x="10354176" y="471377"/>
                </a:lnTo>
                <a:cubicBezTo>
                  <a:pt x="10367946" y="478917"/>
                  <a:pt x="10417270" y="488110"/>
                  <a:pt x="10430681" y="481226"/>
                </a:cubicBezTo>
                <a:cubicBezTo>
                  <a:pt x="10441804" y="481366"/>
                  <a:pt x="10469025" y="490181"/>
                  <a:pt x="10478169" y="481774"/>
                </a:cubicBezTo>
                <a:cubicBezTo>
                  <a:pt x="10503830" y="488972"/>
                  <a:pt x="10531359" y="489751"/>
                  <a:pt x="10540907" y="485607"/>
                </a:cubicBezTo>
                <a:cubicBezTo>
                  <a:pt x="10569054" y="475472"/>
                  <a:pt x="10590882" y="489185"/>
                  <a:pt x="10614941" y="487592"/>
                </a:cubicBezTo>
                <a:cubicBezTo>
                  <a:pt x="10654657" y="492458"/>
                  <a:pt x="10645652" y="516778"/>
                  <a:pt x="10674098" y="521656"/>
                </a:cubicBezTo>
                <a:cubicBezTo>
                  <a:pt x="10737163" y="537583"/>
                  <a:pt x="10829686" y="559302"/>
                  <a:pt x="10874834" y="574867"/>
                </a:cubicBezTo>
                <a:cubicBezTo>
                  <a:pt x="10919981" y="590432"/>
                  <a:pt x="10878682" y="577481"/>
                  <a:pt x="10944981" y="615042"/>
                </a:cubicBezTo>
                <a:cubicBezTo>
                  <a:pt x="10976235" y="616974"/>
                  <a:pt x="10982969" y="648568"/>
                  <a:pt x="11006376" y="645957"/>
                </a:cubicBezTo>
                <a:cubicBezTo>
                  <a:pt x="11005343" y="630631"/>
                  <a:pt x="11047577" y="676048"/>
                  <a:pt x="11076308" y="675698"/>
                </a:cubicBezTo>
                <a:cubicBezTo>
                  <a:pt x="11093142" y="677175"/>
                  <a:pt x="11131116" y="681348"/>
                  <a:pt x="11148789" y="685041"/>
                </a:cubicBezTo>
                <a:cubicBezTo>
                  <a:pt x="11177310" y="688243"/>
                  <a:pt x="11217768" y="714725"/>
                  <a:pt x="11249129" y="684218"/>
                </a:cubicBezTo>
                <a:cubicBezTo>
                  <a:pt x="11276269" y="697037"/>
                  <a:pt x="11257432" y="693670"/>
                  <a:pt x="11299915" y="692177"/>
                </a:cubicBezTo>
                <a:cubicBezTo>
                  <a:pt x="11314401" y="703224"/>
                  <a:pt x="11371412" y="714421"/>
                  <a:pt x="11386973" y="708209"/>
                </a:cubicBezTo>
                <a:cubicBezTo>
                  <a:pt x="11425657" y="716286"/>
                  <a:pt x="11454555" y="715485"/>
                  <a:pt x="11500105" y="735014"/>
                </a:cubicBezTo>
                <a:cubicBezTo>
                  <a:pt x="11545172" y="751781"/>
                  <a:pt x="11573053" y="787789"/>
                  <a:pt x="11621735" y="789584"/>
                </a:cubicBezTo>
                <a:lnTo>
                  <a:pt x="11691200" y="867902"/>
                </a:lnTo>
                <a:cubicBezTo>
                  <a:pt x="11734106" y="911360"/>
                  <a:pt x="11773008" y="895495"/>
                  <a:pt x="11819427" y="911634"/>
                </a:cubicBezTo>
                <a:lnTo>
                  <a:pt x="11969720" y="964737"/>
                </a:lnTo>
                <a:cubicBezTo>
                  <a:pt x="12009110" y="978008"/>
                  <a:pt x="12010206" y="989588"/>
                  <a:pt x="12055766" y="991268"/>
                </a:cubicBezTo>
                <a:cubicBezTo>
                  <a:pt x="12105723" y="1003445"/>
                  <a:pt x="12068493" y="1020292"/>
                  <a:pt x="12171539" y="995427"/>
                </a:cubicBezTo>
                <a:cubicBezTo>
                  <a:pt x="12174929" y="995822"/>
                  <a:pt x="12180763" y="996228"/>
                  <a:pt x="12187831" y="996580"/>
                </a:cubicBezTo>
                <a:lnTo>
                  <a:pt x="12192000" y="996726"/>
                </a:lnTo>
                <a:lnTo>
                  <a:pt x="12192000" y="4939827"/>
                </a:lnTo>
                <a:lnTo>
                  <a:pt x="0" y="4939827"/>
                </a:lnTo>
                <a:lnTo>
                  <a:pt x="0" y="512043"/>
                </a:lnTo>
                <a:lnTo>
                  <a:pt x="7381" y="512580"/>
                </a:lnTo>
                <a:cubicBezTo>
                  <a:pt x="39359" y="514524"/>
                  <a:pt x="72732" y="514144"/>
                  <a:pt x="100029" y="504758"/>
                </a:cubicBezTo>
                <a:cubicBezTo>
                  <a:pt x="115935" y="525779"/>
                  <a:pt x="143126" y="489229"/>
                  <a:pt x="155244" y="525130"/>
                </a:cubicBezTo>
                <a:cubicBezTo>
                  <a:pt x="173881" y="522487"/>
                  <a:pt x="242791" y="514086"/>
                  <a:pt x="254366" y="534449"/>
                </a:cubicBezTo>
                <a:cubicBezTo>
                  <a:pt x="303041" y="537382"/>
                  <a:pt x="380161" y="541650"/>
                  <a:pt x="447292" y="542725"/>
                </a:cubicBezTo>
                <a:cubicBezTo>
                  <a:pt x="530282" y="553078"/>
                  <a:pt x="572130" y="539673"/>
                  <a:pt x="628105" y="547853"/>
                </a:cubicBezTo>
                <a:cubicBezTo>
                  <a:pt x="661608" y="509671"/>
                  <a:pt x="746152" y="605137"/>
                  <a:pt x="783146" y="591799"/>
                </a:cubicBezTo>
                <a:cubicBezTo>
                  <a:pt x="862499" y="590113"/>
                  <a:pt x="949481" y="579142"/>
                  <a:pt x="1043676" y="591887"/>
                </a:cubicBezTo>
                <a:cubicBezTo>
                  <a:pt x="1120353" y="576991"/>
                  <a:pt x="1172004" y="553592"/>
                  <a:pt x="1281816" y="520946"/>
                </a:cubicBezTo>
                <a:cubicBezTo>
                  <a:pt x="1339915" y="511282"/>
                  <a:pt x="1459480" y="554579"/>
                  <a:pt x="1486347" y="487310"/>
                </a:cubicBezTo>
                <a:cubicBezTo>
                  <a:pt x="1507765" y="532008"/>
                  <a:pt x="1539168" y="465954"/>
                  <a:pt x="1568079" y="462531"/>
                </a:cubicBezTo>
                <a:cubicBezTo>
                  <a:pt x="1587821" y="491525"/>
                  <a:pt x="1601468" y="469316"/>
                  <a:pt x="1622516" y="466058"/>
                </a:cubicBezTo>
                <a:cubicBezTo>
                  <a:pt x="1630056" y="483510"/>
                  <a:pt x="1647504" y="484261"/>
                  <a:pt x="1655457" y="465359"/>
                </a:cubicBezTo>
                <a:cubicBezTo>
                  <a:pt x="1651800" y="419723"/>
                  <a:pt x="1709718" y="447719"/>
                  <a:pt x="1717454" y="417203"/>
                </a:cubicBezTo>
                <a:cubicBezTo>
                  <a:pt x="1753115" y="414011"/>
                  <a:pt x="1882851" y="412376"/>
                  <a:pt x="1913794" y="365255"/>
                </a:cubicBezTo>
                <a:cubicBezTo>
                  <a:pt x="2001060" y="361067"/>
                  <a:pt x="2099559" y="366414"/>
                  <a:pt x="2129762" y="367832"/>
                </a:cubicBezTo>
                <a:cubicBezTo>
                  <a:pt x="2215380" y="355065"/>
                  <a:pt x="2248807" y="343296"/>
                  <a:pt x="2376970" y="350129"/>
                </a:cubicBezTo>
                <a:cubicBezTo>
                  <a:pt x="2393251" y="360463"/>
                  <a:pt x="2473371" y="379419"/>
                  <a:pt x="2480155" y="359227"/>
                </a:cubicBezTo>
                <a:cubicBezTo>
                  <a:pt x="2520060" y="359505"/>
                  <a:pt x="2561270" y="311415"/>
                  <a:pt x="2586782" y="339352"/>
                </a:cubicBezTo>
                <a:cubicBezTo>
                  <a:pt x="2585230" y="294982"/>
                  <a:pt x="2653633" y="316689"/>
                  <a:pt x="2679617" y="305383"/>
                </a:cubicBezTo>
                <a:cubicBezTo>
                  <a:pt x="2721434" y="266011"/>
                  <a:pt x="2746765" y="276002"/>
                  <a:pt x="2788947" y="250375"/>
                </a:cubicBezTo>
                <a:cubicBezTo>
                  <a:pt x="2851672" y="235447"/>
                  <a:pt x="2913075" y="252766"/>
                  <a:pt x="2965530" y="245958"/>
                </a:cubicBezTo>
                <a:cubicBezTo>
                  <a:pt x="3001911" y="238336"/>
                  <a:pt x="3090203" y="217828"/>
                  <a:pt x="3103677" y="209527"/>
                </a:cubicBezTo>
                <a:lnTo>
                  <a:pt x="3126759" y="211226"/>
                </a:lnTo>
                <a:cubicBezTo>
                  <a:pt x="3136908" y="211889"/>
                  <a:pt x="3148903" y="212490"/>
                  <a:pt x="3164020" y="212779"/>
                </a:cubicBezTo>
                <a:cubicBezTo>
                  <a:pt x="3225474" y="210084"/>
                  <a:pt x="3231859" y="218227"/>
                  <a:pt x="3285019" y="220535"/>
                </a:cubicBezTo>
                <a:cubicBezTo>
                  <a:pt x="3318541" y="222809"/>
                  <a:pt x="3359787" y="223898"/>
                  <a:pt x="3365154" y="226416"/>
                </a:cubicBezTo>
                <a:lnTo>
                  <a:pt x="3367507" y="225416"/>
                </a:lnTo>
                <a:cubicBezTo>
                  <a:pt x="3377583" y="223667"/>
                  <a:pt x="3383502" y="224760"/>
                  <a:pt x="3387567" y="227103"/>
                </a:cubicBezTo>
                <a:lnTo>
                  <a:pt x="3498001" y="231941"/>
                </a:lnTo>
                <a:cubicBezTo>
                  <a:pt x="3513569" y="226158"/>
                  <a:pt x="3539132" y="232525"/>
                  <a:pt x="3561557" y="228095"/>
                </a:cubicBezTo>
                <a:cubicBezTo>
                  <a:pt x="3574944" y="230843"/>
                  <a:pt x="3597426" y="216287"/>
                  <a:pt x="3611920" y="218094"/>
                </a:cubicBezTo>
                <a:lnTo>
                  <a:pt x="3620528" y="218788"/>
                </a:lnTo>
                <a:lnTo>
                  <a:pt x="3620766" y="218511"/>
                </a:lnTo>
                <a:cubicBezTo>
                  <a:pt x="3622780" y="218042"/>
                  <a:pt x="3625663" y="218038"/>
                  <a:pt x="3629977" y="218664"/>
                </a:cubicBezTo>
                <a:lnTo>
                  <a:pt x="3636217" y="220048"/>
                </a:lnTo>
                <a:lnTo>
                  <a:pt x="3709484" y="186927"/>
                </a:lnTo>
                <a:cubicBezTo>
                  <a:pt x="3731015" y="183190"/>
                  <a:pt x="3745790" y="180810"/>
                  <a:pt x="3761342" y="177474"/>
                </a:cubicBezTo>
                <a:lnTo>
                  <a:pt x="3799748" y="167154"/>
                </a:lnTo>
                <a:lnTo>
                  <a:pt x="3922756" y="194044"/>
                </a:lnTo>
                <a:cubicBezTo>
                  <a:pt x="3960877" y="203465"/>
                  <a:pt x="3965250" y="215357"/>
                  <a:pt x="4028476" y="223679"/>
                </a:cubicBezTo>
                <a:cubicBezTo>
                  <a:pt x="4088751" y="228019"/>
                  <a:pt x="4139112" y="248870"/>
                  <a:pt x="4191582" y="238952"/>
                </a:cubicBezTo>
                <a:cubicBezTo>
                  <a:pt x="4210842" y="254091"/>
                  <a:pt x="4229809" y="260810"/>
                  <a:pt x="4251024" y="240874"/>
                </a:cubicBezTo>
                <a:cubicBezTo>
                  <a:pt x="4306627" y="250935"/>
                  <a:pt x="4317066" y="281625"/>
                  <a:pt x="4355275" y="260205"/>
                </a:cubicBezTo>
                <a:cubicBezTo>
                  <a:pt x="4390577" y="327090"/>
                  <a:pt x="4385658" y="272111"/>
                  <a:pt x="4423807" y="270366"/>
                </a:cubicBezTo>
                <a:cubicBezTo>
                  <a:pt x="4457666" y="271864"/>
                  <a:pt x="4523223" y="267475"/>
                  <a:pt x="4558432" y="269194"/>
                </a:cubicBezTo>
                <a:cubicBezTo>
                  <a:pt x="4594553" y="230955"/>
                  <a:pt x="4596517" y="287120"/>
                  <a:pt x="4635061" y="280682"/>
                </a:cubicBezTo>
                <a:cubicBezTo>
                  <a:pt x="4676560" y="281955"/>
                  <a:pt x="4741782" y="292968"/>
                  <a:pt x="4807427" y="276835"/>
                </a:cubicBezTo>
                <a:cubicBezTo>
                  <a:pt x="4876769" y="256626"/>
                  <a:pt x="4951997" y="249407"/>
                  <a:pt x="5028933" y="183887"/>
                </a:cubicBezTo>
                <a:cubicBezTo>
                  <a:pt x="5044713" y="164149"/>
                  <a:pt x="5073685" y="161161"/>
                  <a:pt x="5093642" y="177214"/>
                </a:cubicBezTo>
                <a:cubicBezTo>
                  <a:pt x="5097077" y="179978"/>
                  <a:pt x="5100108" y="183212"/>
                  <a:pt x="5102642" y="186816"/>
                </a:cubicBezTo>
                <a:cubicBezTo>
                  <a:pt x="5150234" y="139156"/>
                  <a:pt x="5169674" y="190314"/>
                  <a:pt x="5193590" y="156458"/>
                </a:cubicBezTo>
                <a:cubicBezTo>
                  <a:pt x="5257854" y="151722"/>
                  <a:pt x="5301917" y="175841"/>
                  <a:pt x="5323922" y="146332"/>
                </a:cubicBezTo>
                <a:cubicBezTo>
                  <a:pt x="5355266" y="153538"/>
                  <a:pt x="5392601" y="198271"/>
                  <a:pt x="5421860" y="167298"/>
                </a:cubicBezTo>
                <a:cubicBezTo>
                  <a:pt x="5420630" y="196364"/>
                  <a:pt x="5461576" y="151467"/>
                  <a:pt x="5476948" y="173249"/>
                </a:cubicBezTo>
                <a:cubicBezTo>
                  <a:pt x="5487334" y="191763"/>
                  <a:pt x="5502178" y="182456"/>
                  <a:pt x="5516842" y="184018"/>
                </a:cubicBezTo>
                <a:cubicBezTo>
                  <a:pt x="5533140" y="200158"/>
                  <a:pt x="5599828" y="189750"/>
                  <a:pt x="5619415" y="176781"/>
                </a:cubicBezTo>
                <a:cubicBezTo>
                  <a:pt x="5690073" y="168499"/>
                  <a:pt x="5748631" y="186964"/>
                  <a:pt x="5789867" y="150304"/>
                </a:cubicBezTo>
                <a:cubicBezTo>
                  <a:pt x="5802836" y="146282"/>
                  <a:pt x="5814753" y="145947"/>
                  <a:pt x="5825953" y="147907"/>
                </a:cubicBezTo>
                <a:lnTo>
                  <a:pt x="5856168" y="158719"/>
                </a:lnTo>
                <a:lnTo>
                  <a:pt x="5862476" y="172447"/>
                </a:lnTo>
                <a:lnTo>
                  <a:pt x="5882195" y="173195"/>
                </a:lnTo>
                <a:lnTo>
                  <a:pt x="5952585" y="161012"/>
                </a:lnTo>
                <a:cubicBezTo>
                  <a:pt x="5962273" y="166588"/>
                  <a:pt x="5992020" y="151579"/>
                  <a:pt x="6001964" y="154786"/>
                </a:cubicBezTo>
                <a:cubicBezTo>
                  <a:pt x="6061748" y="122178"/>
                  <a:pt x="6101539" y="131534"/>
                  <a:pt x="6184207" y="132658"/>
                </a:cubicBezTo>
                <a:cubicBezTo>
                  <a:pt x="6266582" y="127016"/>
                  <a:pt x="6286876" y="151859"/>
                  <a:pt x="6415830" y="136006"/>
                </a:cubicBezTo>
                <a:cubicBezTo>
                  <a:pt x="6563502" y="116945"/>
                  <a:pt x="6684679" y="79367"/>
                  <a:pt x="6756965" y="57636"/>
                </a:cubicBezTo>
                <a:cubicBezTo>
                  <a:pt x="6761544" y="48663"/>
                  <a:pt x="6812642" y="36519"/>
                  <a:pt x="6819400" y="30742"/>
                </a:cubicBezTo>
                <a:lnTo>
                  <a:pt x="6986370" y="12659"/>
                </a:lnTo>
                <a:lnTo>
                  <a:pt x="6989536" y="14528"/>
                </a:lnTo>
                <a:cubicBezTo>
                  <a:pt x="7002946" y="17364"/>
                  <a:pt x="7010700" y="14716"/>
                  <a:pt x="7015933" y="9653"/>
                </a:cubicBezTo>
                <a:lnTo>
                  <a:pt x="7020592" y="1651"/>
                </a:lnTo>
                <a:lnTo>
                  <a:pt x="702590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1CD5901-70F9-6CB3-E60A-CB3EA32F3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558" y="5198168"/>
            <a:ext cx="7394713" cy="6427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Projeção de Demanda em Outros Cenários</a:t>
            </a:r>
            <a:endParaRPr lang="en-US" sz="3100" i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3389D0BC-BA1D-4360-88F9-D9ECCBDAB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462" y="647758"/>
            <a:ext cx="6266329" cy="4392652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Espaço Reservado para Conteúdo 7" descr="Gráfico, Gráfico de barras&#10;&#10;O conteúdo gerado por IA pode estar incorreto.">
            <a:extLst>
              <a:ext uri="{FF2B5EF4-FFF2-40B4-BE49-F238E27FC236}">
                <a16:creationId xmlns:a16="http://schemas.microsoft.com/office/drawing/2014/main" id="{4B23BFAC-5979-CDAB-885B-B0EE85E962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9859" y="907228"/>
            <a:ext cx="6024282" cy="3870601"/>
          </a:xfrm>
          <a:prstGeom prst="rect">
            <a:avLst/>
          </a:prstGeo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33C69C4-CED0-5E7C-F6A7-4B1E8CF61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sz="9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Dino Figueiredo Maia Lara Advocacia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A248945-282A-F156-0325-9602893C7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1FF6DA9-008F-8B48-92A6-B652298478BF}" type="slidenum">
              <a:rPr lang="en-US" sz="900"/>
              <a:pPr defTabSz="914400">
                <a:spcAft>
                  <a:spcPts val="600"/>
                </a:spcAft>
              </a:pPr>
              <a:t>19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918063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50DB7C0-0BEA-8F95-6BF7-47DD8EB5A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24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26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72088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32FFF9-0E03-FC67-B094-2899C1FE26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1995" y="1031774"/>
            <a:ext cx="3465438" cy="4567137"/>
          </a:xfrm>
        </p:spPr>
        <p:txBody>
          <a:bodyPr>
            <a:normAutofit/>
          </a:bodyPr>
          <a:lstStyle/>
          <a:p>
            <a:pPr algn="l"/>
            <a:r>
              <a:rPr lang="pt-BR" sz="3800" dirty="0"/>
              <a:t>Minerais Estratégicos no Contexto Global de Transição Energética.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53B0FE-FE62-333D-DBDC-BB0A88F771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0857" y="917778"/>
            <a:ext cx="3465438" cy="864000"/>
          </a:xfrm>
        </p:spPr>
        <p:txBody>
          <a:bodyPr>
            <a:normAutofit/>
          </a:bodyPr>
          <a:lstStyle/>
          <a:p>
            <a:pPr algn="l"/>
            <a:r>
              <a:rPr lang="pt-BR" sz="3600" dirty="0"/>
              <a:t>Panorama Global</a:t>
            </a:r>
          </a:p>
        </p:txBody>
      </p:sp>
      <p:pic>
        <p:nvPicPr>
          <p:cNvPr id="6" name="Imagem 5" descr="Texto&#10;&#10;O conteúdo gerado por IA pode estar incorreto.">
            <a:extLst>
              <a:ext uri="{FF2B5EF4-FFF2-40B4-BE49-F238E27FC236}">
                <a16:creationId xmlns:a16="http://schemas.microsoft.com/office/drawing/2014/main" id="{58B63E06-1EC2-6C60-DB71-827CA8AB1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96475" y="5252263"/>
            <a:ext cx="2705451" cy="1116000"/>
          </a:xfrm>
          <a:prstGeom prst="rect">
            <a:avLst/>
          </a:prstGeom>
          <a:noFill/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230AA95-0178-FD92-7A46-3484151D8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t-BR"/>
              <a:t>Dino Figueiredo Maia Lara Advocacia</a:t>
            </a:r>
            <a:endParaRPr 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08ED52E-5FDD-F9A5-5E01-ABE0F213E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FF6DA9-008F-8B48-92A6-B652298478BF}" type="slidenum">
              <a:rPr lang="en-US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93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DD6F134-1385-4FF4-4688-70C3F55E9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C0CCF94-9536-4A63-8FF2-E37827C92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970655A-F4C2-4D7E-BAB6-D3BFC5CAE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18174"/>
            <a:ext cx="9144000" cy="4939827"/>
          </a:xfrm>
          <a:custGeom>
            <a:avLst/>
            <a:gdLst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435843 w 12192000"/>
              <a:gd name="connsiteY143" fmla="*/ 234325 h 4939827"/>
              <a:gd name="connsiteX144" fmla="*/ 4499101 w 12192000"/>
              <a:gd name="connsiteY144" fmla="*/ 232983 h 4939827"/>
              <a:gd name="connsiteX145" fmla="*/ 4558432 w 12192000"/>
              <a:gd name="connsiteY145" fmla="*/ 269194 h 4939827"/>
              <a:gd name="connsiteX146" fmla="*/ 4635061 w 12192000"/>
              <a:gd name="connsiteY146" fmla="*/ 280682 h 4939827"/>
              <a:gd name="connsiteX147" fmla="*/ 4680829 w 12192000"/>
              <a:gd name="connsiteY147" fmla="*/ 287953 h 4939827"/>
              <a:gd name="connsiteX148" fmla="*/ 4807427 w 12192000"/>
              <a:gd name="connsiteY148" fmla="*/ 276835 h 4939827"/>
              <a:gd name="connsiteX149" fmla="*/ 5028933 w 12192000"/>
              <a:gd name="connsiteY149" fmla="*/ 183887 h 4939827"/>
              <a:gd name="connsiteX150" fmla="*/ 5093642 w 12192000"/>
              <a:gd name="connsiteY150" fmla="*/ 177214 h 4939827"/>
              <a:gd name="connsiteX151" fmla="*/ 5102642 w 12192000"/>
              <a:gd name="connsiteY151" fmla="*/ 186816 h 4939827"/>
              <a:gd name="connsiteX152" fmla="*/ 5193590 w 12192000"/>
              <a:gd name="connsiteY152" fmla="*/ 136361 h 4939827"/>
              <a:gd name="connsiteX153" fmla="*/ 5323922 w 12192000"/>
              <a:gd name="connsiteY153" fmla="*/ 146332 h 4939827"/>
              <a:gd name="connsiteX154" fmla="*/ 5421860 w 12192000"/>
              <a:gd name="connsiteY154" fmla="*/ 167298 h 4939827"/>
              <a:gd name="connsiteX155" fmla="*/ 5476948 w 12192000"/>
              <a:gd name="connsiteY155" fmla="*/ 173249 h 4939827"/>
              <a:gd name="connsiteX156" fmla="*/ 5516842 w 12192000"/>
              <a:gd name="connsiteY156" fmla="*/ 184018 h 4939827"/>
              <a:gd name="connsiteX157" fmla="*/ 5619415 w 12192000"/>
              <a:gd name="connsiteY157" fmla="*/ 176781 h 4939827"/>
              <a:gd name="connsiteX158" fmla="*/ 5789867 w 12192000"/>
              <a:gd name="connsiteY158" fmla="*/ 150304 h 4939827"/>
              <a:gd name="connsiteX159" fmla="*/ 5825953 w 12192000"/>
              <a:gd name="connsiteY159" fmla="*/ 147907 h 4939827"/>
              <a:gd name="connsiteX160" fmla="*/ 5856168 w 12192000"/>
              <a:gd name="connsiteY160" fmla="*/ 158719 h 4939827"/>
              <a:gd name="connsiteX161" fmla="*/ 5862476 w 12192000"/>
              <a:gd name="connsiteY161" fmla="*/ 172447 h 4939827"/>
              <a:gd name="connsiteX162" fmla="*/ 5882195 w 12192000"/>
              <a:gd name="connsiteY162" fmla="*/ 173195 h 4939827"/>
              <a:gd name="connsiteX163" fmla="*/ 5887271 w 12192000"/>
              <a:gd name="connsiteY163" fmla="*/ 176084 h 4939827"/>
              <a:gd name="connsiteX164" fmla="*/ 5916552 w 12192000"/>
              <a:gd name="connsiteY164" fmla="*/ 189955 h 4939827"/>
              <a:gd name="connsiteX165" fmla="*/ 5983240 w 12192000"/>
              <a:gd name="connsiteY165" fmla="*/ 152755 h 4939827"/>
              <a:gd name="connsiteX166" fmla="*/ 6061852 w 12192000"/>
              <a:gd name="connsiteY166" fmla="*/ 161953 h 4939827"/>
              <a:gd name="connsiteX167" fmla="*/ 6408386 w 12192000"/>
              <a:gd name="connsiteY167" fmla="*/ 157590 h 4939827"/>
              <a:gd name="connsiteX168" fmla="*/ 6531386 w 12192000"/>
              <a:gd name="connsiteY168" fmla="*/ 156103 h 4939827"/>
              <a:gd name="connsiteX169" fmla="*/ 6721509 w 12192000"/>
              <a:gd name="connsiteY169" fmla="*/ 54829 h 4939827"/>
              <a:gd name="connsiteX170" fmla="*/ 6947884 w 12192000"/>
              <a:gd name="connsiteY170" fmla="*/ 47587 h 4939827"/>
              <a:gd name="connsiteX171" fmla="*/ 6965101 w 12192000"/>
              <a:gd name="connsiteY171" fmla="*/ 25718 h 4939827"/>
              <a:gd name="connsiteX172" fmla="*/ 6986370 w 12192000"/>
              <a:gd name="connsiteY172" fmla="*/ 12659 h 4939827"/>
              <a:gd name="connsiteX173" fmla="*/ 6989536 w 12192000"/>
              <a:gd name="connsiteY173" fmla="*/ 14528 h 4939827"/>
              <a:gd name="connsiteX174" fmla="*/ 7015933 w 12192000"/>
              <a:gd name="connsiteY174" fmla="*/ 9653 h 4939827"/>
              <a:gd name="connsiteX175" fmla="*/ 7020592 w 12192000"/>
              <a:gd name="connsiteY175" fmla="*/ 1651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435843 w 12192000"/>
              <a:gd name="connsiteY143" fmla="*/ 234325 h 4939827"/>
              <a:gd name="connsiteX144" fmla="*/ 4558432 w 12192000"/>
              <a:gd name="connsiteY144" fmla="*/ 269194 h 4939827"/>
              <a:gd name="connsiteX145" fmla="*/ 4635061 w 12192000"/>
              <a:gd name="connsiteY145" fmla="*/ 280682 h 4939827"/>
              <a:gd name="connsiteX146" fmla="*/ 4680829 w 12192000"/>
              <a:gd name="connsiteY146" fmla="*/ 287953 h 4939827"/>
              <a:gd name="connsiteX147" fmla="*/ 4807427 w 12192000"/>
              <a:gd name="connsiteY147" fmla="*/ 276835 h 4939827"/>
              <a:gd name="connsiteX148" fmla="*/ 5028933 w 12192000"/>
              <a:gd name="connsiteY148" fmla="*/ 183887 h 4939827"/>
              <a:gd name="connsiteX149" fmla="*/ 5093642 w 12192000"/>
              <a:gd name="connsiteY149" fmla="*/ 177214 h 4939827"/>
              <a:gd name="connsiteX150" fmla="*/ 5102642 w 12192000"/>
              <a:gd name="connsiteY150" fmla="*/ 186816 h 4939827"/>
              <a:gd name="connsiteX151" fmla="*/ 5193590 w 12192000"/>
              <a:gd name="connsiteY151" fmla="*/ 136361 h 4939827"/>
              <a:gd name="connsiteX152" fmla="*/ 5323922 w 12192000"/>
              <a:gd name="connsiteY152" fmla="*/ 146332 h 4939827"/>
              <a:gd name="connsiteX153" fmla="*/ 5421860 w 12192000"/>
              <a:gd name="connsiteY153" fmla="*/ 167298 h 4939827"/>
              <a:gd name="connsiteX154" fmla="*/ 5476948 w 12192000"/>
              <a:gd name="connsiteY154" fmla="*/ 173249 h 4939827"/>
              <a:gd name="connsiteX155" fmla="*/ 5516842 w 12192000"/>
              <a:gd name="connsiteY155" fmla="*/ 184018 h 4939827"/>
              <a:gd name="connsiteX156" fmla="*/ 5619415 w 12192000"/>
              <a:gd name="connsiteY156" fmla="*/ 176781 h 4939827"/>
              <a:gd name="connsiteX157" fmla="*/ 5789867 w 12192000"/>
              <a:gd name="connsiteY157" fmla="*/ 150304 h 4939827"/>
              <a:gd name="connsiteX158" fmla="*/ 5825953 w 12192000"/>
              <a:gd name="connsiteY158" fmla="*/ 147907 h 4939827"/>
              <a:gd name="connsiteX159" fmla="*/ 5856168 w 12192000"/>
              <a:gd name="connsiteY159" fmla="*/ 158719 h 4939827"/>
              <a:gd name="connsiteX160" fmla="*/ 5862476 w 12192000"/>
              <a:gd name="connsiteY160" fmla="*/ 172447 h 4939827"/>
              <a:gd name="connsiteX161" fmla="*/ 5882195 w 12192000"/>
              <a:gd name="connsiteY161" fmla="*/ 173195 h 4939827"/>
              <a:gd name="connsiteX162" fmla="*/ 5887271 w 12192000"/>
              <a:gd name="connsiteY162" fmla="*/ 176084 h 4939827"/>
              <a:gd name="connsiteX163" fmla="*/ 5916552 w 12192000"/>
              <a:gd name="connsiteY163" fmla="*/ 189955 h 4939827"/>
              <a:gd name="connsiteX164" fmla="*/ 5983240 w 12192000"/>
              <a:gd name="connsiteY164" fmla="*/ 152755 h 4939827"/>
              <a:gd name="connsiteX165" fmla="*/ 6061852 w 12192000"/>
              <a:gd name="connsiteY165" fmla="*/ 161953 h 4939827"/>
              <a:gd name="connsiteX166" fmla="*/ 6408386 w 12192000"/>
              <a:gd name="connsiteY166" fmla="*/ 157590 h 4939827"/>
              <a:gd name="connsiteX167" fmla="*/ 6531386 w 12192000"/>
              <a:gd name="connsiteY167" fmla="*/ 156103 h 4939827"/>
              <a:gd name="connsiteX168" fmla="*/ 6721509 w 12192000"/>
              <a:gd name="connsiteY168" fmla="*/ 54829 h 4939827"/>
              <a:gd name="connsiteX169" fmla="*/ 6947884 w 12192000"/>
              <a:gd name="connsiteY169" fmla="*/ 47587 h 4939827"/>
              <a:gd name="connsiteX170" fmla="*/ 6965101 w 12192000"/>
              <a:gd name="connsiteY170" fmla="*/ 25718 h 4939827"/>
              <a:gd name="connsiteX171" fmla="*/ 6986370 w 12192000"/>
              <a:gd name="connsiteY171" fmla="*/ 12659 h 4939827"/>
              <a:gd name="connsiteX172" fmla="*/ 6989536 w 12192000"/>
              <a:gd name="connsiteY172" fmla="*/ 14528 h 4939827"/>
              <a:gd name="connsiteX173" fmla="*/ 7015933 w 12192000"/>
              <a:gd name="connsiteY173" fmla="*/ 9653 h 4939827"/>
              <a:gd name="connsiteX174" fmla="*/ 7020592 w 12192000"/>
              <a:gd name="connsiteY174" fmla="*/ 1651 h 4939827"/>
              <a:gd name="connsiteX175" fmla="*/ 7025905 w 12192000"/>
              <a:gd name="connsiteY175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680829 w 12192000"/>
              <a:gd name="connsiteY145" fmla="*/ 287953 h 4939827"/>
              <a:gd name="connsiteX146" fmla="*/ 4807427 w 12192000"/>
              <a:gd name="connsiteY146" fmla="*/ 276835 h 4939827"/>
              <a:gd name="connsiteX147" fmla="*/ 5028933 w 12192000"/>
              <a:gd name="connsiteY147" fmla="*/ 183887 h 4939827"/>
              <a:gd name="connsiteX148" fmla="*/ 5093642 w 12192000"/>
              <a:gd name="connsiteY148" fmla="*/ 177214 h 4939827"/>
              <a:gd name="connsiteX149" fmla="*/ 5102642 w 12192000"/>
              <a:gd name="connsiteY149" fmla="*/ 186816 h 4939827"/>
              <a:gd name="connsiteX150" fmla="*/ 5193590 w 12192000"/>
              <a:gd name="connsiteY150" fmla="*/ 136361 h 4939827"/>
              <a:gd name="connsiteX151" fmla="*/ 5323922 w 12192000"/>
              <a:gd name="connsiteY151" fmla="*/ 146332 h 4939827"/>
              <a:gd name="connsiteX152" fmla="*/ 5421860 w 12192000"/>
              <a:gd name="connsiteY152" fmla="*/ 167298 h 4939827"/>
              <a:gd name="connsiteX153" fmla="*/ 5476948 w 12192000"/>
              <a:gd name="connsiteY153" fmla="*/ 173249 h 4939827"/>
              <a:gd name="connsiteX154" fmla="*/ 5516842 w 12192000"/>
              <a:gd name="connsiteY154" fmla="*/ 184018 h 4939827"/>
              <a:gd name="connsiteX155" fmla="*/ 5619415 w 12192000"/>
              <a:gd name="connsiteY155" fmla="*/ 176781 h 4939827"/>
              <a:gd name="connsiteX156" fmla="*/ 5789867 w 12192000"/>
              <a:gd name="connsiteY156" fmla="*/ 150304 h 4939827"/>
              <a:gd name="connsiteX157" fmla="*/ 5825953 w 12192000"/>
              <a:gd name="connsiteY157" fmla="*/ 147907 h 4939827"/>
              <a:gd name="connsiteX158" fmla="*/ 5856168 w 12192000"/>
              <a:gd name="connsiteY158" fmla="*/ 158719 h 4939827"/>
              <a:gd name="connsiteX159" fmla="*/ 5862476 w 12192000"/>
              <a:gd name="connsiteY159" fmla="*/ 172447 h 4939827"/>
              <a:gd name="connsiteX160" fmla="*/ 5882195 w 12192000"/>
              <a:gd name="connsiteY160" fmla="*/ 173195 h 4939827"/>
              <a:gd name="connsiteX161" fmla="*/ 5887271 w 12192000"/>
              <a:gd name="connsiteY161" fmla="*/ 176084 h 4939827"/>
              <a:gd name="connsiteX162" fmla="*/ 5916552 w 12192000"/>
              <a:gd name="connsiteY162" fmla="*/ 189955 h 4939827"/>
              <a:gd name="connsiteX163" fmla="*/ 5983240 w 12192000"/>
              <a:gd name="connsiteY163" fmla="*/ 152755 h 4939827"/>
              <a:gd name="connsiteX164" fmla="*/ 6061852 w 12192000"/>
              <a:gd name="connsiteY164" fmla="*/ 161953 h 4939827"/>
              <a:gd name="connsiteX165" fmla="*/ 6408386 w 12192000"/>
              <a:gd name="connsiteY165" fmla="*/ 157590 h 4939827"/>
              <a:gd name="connsiteX166" fmla="*/ 6531386 w 12192000"/>
              <a:gd name="connsiteY166" fmla="*/ 156103 h 4939827"/>
              <a:gd name="connsiteX167" fmla="*/ 6721509 w 12192000"/>
              <a:gd name="connsiteY167" fmla="*/ 54829 h 4939827"/>
              <a:gd name="connsiteX168" fmla="*/ 6947884 w 12192000"/>
              <a:gd name="connsiteY168" fmla="*/ 47587 h 4939827"/>
              <a:gd name="connsiteX169" fmla="*/ 6965101 w 12192000"/>
              <a:gd name="connsiteY169" fmla="*/ 25718 h 4939827"/>
              <a:gd name="connsiteX170" fmla="*/ 6986370 w 12192000"/>
              <a:gd name="connsiteY170" fmla="*/ 12659 h 4939827"/>
              <a:gd name="connsiteX171" fmla="*/ 6989536 w 12192000"/>
              <a:gd name="connsiteY171" fmla="*/ 14528 h 4939827"/>
              <a:gd name="connsiteX172" fmla="*/ 7015933 w 12192000"/>
              <a:gd name="connsiteY172" fmla="*/ 9653 h 4939827"/>
              <a:gd name="connsiteX173" fmla="*/ 7020592 w 12192000"/>
              <a:gd name="connsiteY173" fmla="*/ 1651 h 4939827"/>
              <a:gd name="connsiteX174" fmla="*/ 7025905 w 12192000"/>
              <a:gd name="connsiteY174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408386 w 12192000"/>
              <a:gd name="connsiteY164" fmla="*/ 157590 h 4939827"/>
              <a:gd name="connsiteX165" fmla="*/ 6531386 w 12192000"/>
              <a:gd name="connsiteY165" fmla="*/ 156103 h 4939827"/>
              <a:gd name="connsiteX166" fmla="*/ 6721509 w 12192000"/>
              <a:gd name="connsiteY166" fmla="*/ 54829 h 4939827"/>
              <a:gd name="connsiteX167" fmla="*/ 6947884 w 12192000"/>
              <a:gd name="connsiteY167" fmla="*/ 47587 h 4939827"/>
              <a:gd name="connsiteX168" fmla="*/ 6965101 w 12192000"/>
              <a:gd name="connsiteY168" fmla="*/ 25718 h 4939827"/>
              <a:gd name="connsiteX169" fmla="*/ 6986370 w 12192000"/>
              <a:gd name="connsiteY169" fmla="*/ 12659 h 4939827"/>
              <a:gd name="connsiteX170" fmla="*/ 6989536 w 12192000"/>
              <a:gd name="connsiteY170" fmla="*/ 14528 h 4939827"/>
              <a:gd name="connsiteX171" fmla="*/ 7015933 w 12192000"/>
              <a:gd name="connsiteY171" fmla="*/ 9653 h 4939827"/>
              <a:gd name="connsiteX172" fmla="*/ 7020592 w 12192000"/>
              <a:gd name="connsiteY172" fmla="*/ 1651 h 4939827"/>
              <a:gd name="connsiteX173" fmla="*/ 7025905 w 12192000"/>
              <a:gd name="connsiteY173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721509 w 12192000"/>
              <a:gd name="connsiteY165" fmla="*/ 54829 h 4939827"/>
              <a:gd name="connsiteX166" fmla="*/ 6947884 w 12192000"/>
              <a:gd name="connsiteY166" fmla="*/ 47587 h 4939827"/>
              <a:gd name="connsiteX167" fmla="*/ 6965101 w 12192000"/>
              <a:gd name="connsiteY167" fmla="*/ 25718 h 4939827"/>
              <a:gd name="connsiteX168" fmla="*/ 6986370 w 12192000"/>
              <a:gd name="connsiteY168" fmla="*/ 12659 h 4939827"/>
              <a:gd name="connsiteX169" fmla="*/ 6989536 w 12192000"/>
              <a:gd name="connsiteY169" fmla="*/ 14528 h 4939827"/>
              <a:gd name="connsiteX170" fmla="*/ 7015933 w 12192000"/>
              <a:gd name="connsiteY170" fmla="*/ 9653 h 4939827"/>
              <a:gd name="connsiteX171" fmla="*/ 7020592 w 12192000"/>
              <a:gd name="connsiteY171" fmla="*/ 1651 h 4939827"/>
              <a:gd name="connsiteX172" fmla="*/ 7025905 w 12192000"/>
              <a:gd name="connsiteY172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947884 w 12192000"/>
              <a:gd name="connsiteY165" fmla="*/ 47587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415830 w 12192000"/>
              <a:gd name="connsiteY164" fmla="*/ 136006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152287 w 12192000"/>
              <a:gd name="connsiteY163" fmla="*/ 116736 h 4939827"/>
              <a:gd name="connsiteX164" fmla="*/ 6415830 w 12192000"/>
              <a:gd name="connsiteY164" fmla="*/ 136006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965101 w 12192000"/>
              <a:gd name="connsiteY165" fmla="*/ 25718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965101 w 12192000"/>
              <a:gd name="connsiteY165" fmla="*/ 25718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21577 w 12192000"/>
              <a:gd name="connsiteY160" fmla="*/ 169858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56458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21577 w 12192000"/>
              <a:gd name="connsiteY160" fmla="*/ 169858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4028476 w 12192000"/>
              <a:gd name="connsiteY136" fmla="*/ 223679 h 4939827"/>
              <a:gd name="connsiteX137" fmla="*/ 4191582 w 12192000"/>
              <a:gd name="connsiteY137" fmla="*/ 238952 h 4939827"/>
              <a:gd name="connsiteX138" fmla="*/ 4251024 w 12192000"/>
              <a:gd name="connsiteY138" fmla="*/ 240874 h 4939827"/>
              <a:gd name="connsiteX139" fmla="*/ 4355275 w 12192000"/>
              <a:gd name="connsiteY139" fmla="*/ 260205 h 4939827"/>
              <a:gd name="connsiteX140" fmla="*/ 4423807 w 12192000"/>
              <a:gd name="connsiteY140" fmla="*/ 270366 h 4939827"/>
              <a:gd name="connsiteX141" fmla="*/ 4558432 w 12192000"/>
              <a:gd name="connsiteY141" fmla="*/ 269194 h 4939827"/>
              <a:gd name="connsiteX142" fmla="*/ 4635061 w 12192000"/>
              <a:gd name="connsiteY142" fmla="*/ 280682 h 4939827"/>
              <a:gd name="connsiteX143" fmla="*/ 4807427 w 12192000"/>
              <a:gd name="connsiteY143" fmla="*/ 276835 h 4939827"/>
              <a:gd name="connsiteX144" fmla="*/ 5028933 w 12192000"/>
              <a:gd name="connsiteY144" fmla="*/ 183887 h 4939827"/>
              <a:gd name="connsiteX145" fmla="*/ 5093642 w 12192000"/>
              <a:gd name="connsiteY145" fmla="*/ 177214 h 4939827"/>
              <a:gd name="connsiteX146" fmla="*/ 5102642 w 12192000"/>
              <a:gd name="connsiteY146" fmla="*/ 186816 h 4939827"/>
              <a:gd name="connsiteX147" fmla="*/ 5193590 w 12192000"/>
              <a:gd name="connsiteY147" fmla="*/ 156458 h 4939827"/>
              <a:gd name="connsiteX148" fmla="*/ 5323922 w 12192000"/>
              <a:gd name="connsiteY148" fmla="*/ 146332 h 4939827"/>
              <a:gd name="connsiteX149" fmla="*/ 5421860 w 12192000"/>
              <a:gd name="connsiteY149" fmla="*/ 167298 h 4939827"/>
              <a:gd name="connsiteX150" fmla="*/ 5476948 w 12192000"/>
              <a:gd name="connsiteY150" fmla="*/ 173249 h 4939827"/>
              <a:gd name="connsiteX151" fmla="*/ 5516842 w 12192000"/>
              <a:gd name="connsiteY151" fmla="*/ 184018 h 4939827"/>
              <a:gd name="connsiteX152" fmla="*/ 5619415 w 12192000"/>
              <a:gd name="connsiteY152" fmla="*/ 176781 h 4939827"/>
              <a:gd name="connsiteX153" fmla="*/ 5789867 w 12192000"/>
              <a:gd name="connsiteY153" fmla="*/ 150304 h 4939827"/>
              <a:gd name="connsiteX154" fmla="*/ 5825953 w 12192000"/>
              <a:gd name="connsiteY154" fmla="*/ 147907 h 4939827"/>
              <a:gd name="connsiteX155" fmla="*/ 5856168 w 12192000"/>
              <a:gd name="connsiteY155" fmla="*/ 158719 h 4939827"/>
              <a:gd name="connsiteX156" fmla="*/ 5862476 w 12192000"/>
              <a:gd name="connsiteY156" fmla="*/ 172447 h 4939827"/>
              <a:gd name="connsiteX157" fmla="*/ 5882195 w 12192000"/>
              <a:gd name="connsiteY157" fmla="*/ 173195 h 4939827"/>
              <a:gd name="connsiteX158" fmla="*/ 5887271 w 12192000"/>
              <a:gd name="connsiteY158" fmla="*/ 176084 h 4939827"/>
              <a:gd name="connsiteX159" fmla="*/ 5921577 w 12192000"/>
              <a:gd name="connsiteY159" fmla="*/ 169858 h 4939827"/>
              <a:gd name="connsiteX160" fmla="*/ 5983240 w 12192000"/>
              <a:gd name="connsiteY160" fmla="*/ 152755 h 4939827"/>
              <a:gd name="connsiteX161" fmla="*/ 6152287 w 12192000"/>
              <a:gd name="connsiteY161" fmla="*/ 116736 h 4939827"/>
              <a:gd name="connsiteX162" fmla="*/ 6415830 w 12192000"/>
              <a:gd name="connsiteY162" fmla="*/ 136006 h 4939827"/>
              <a:gd name="connsiteX163" fmla="*/ 6756965 w 12192000"/>
              <a:gd name="connsiteY163" fmla="*/ 57636 h 4939827"/>
              <a:gd name="connsiteX164" fmla="*/ 6819400 w 12192000"/>
              <a:gd name="connsiteY164" fmla="*/ 30742 h 4939827"/>
              <a:gd name="connsiteX165" fmla="*/ 6986370 w 12192000"/>
              <a:gd name="connsiteY165" fmla="*/ 12659 h 4939827"/>
              <a:gd name="connsiteX166" fmla="*/ 6989536 w 12192000"/>
              <a:gd name="connsiteY166" fmla="*/ 14528 h 4939827"/>
              <a:gd name="connsiteX167" fmla="*/ 7015933 w 12192000"/>
              <a:gd name="connsiteY167" fmla="*/ 9653 h 4939827"/>
              <a:gd name="connsiteX168" fmla="*/ 7020592 w 12192000"/>
              <a:gd name="connsiteY168" fmla="*/ 1651 h 4939827"/>
              <a:gd name="connsiteX169" fmla="*/ 7025905 w 12192000"/>
              <a:gd name="connsiteY16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922756 w 12192000"/>
              <a:gd name="connsiteY135" fmla="*/ 194044 h 4939827"/>
              <a:gd name="connsiteX136" fmla="*/ 4028476 w 12192000"/>
              <a:gd name="connsiteY136" fmla="*/ 223679 h 4939827"/>
              <a:gd name="connsiteX137" fmla="*/ 4191582 w 12192000"/>
              <a:gd name="connsiteY137" fmla="*/ 238952 h 4939827"/>
              <a:gd name="connsiteX138" fmla="*/ 4251024 w 12192000"/>
              <a:gd name="connsiteY138" fmla="*/ 240874 h 4939827"/>
              <a:gd name="connsiteX139" fmla="*/ 4355275 w 12192000"/>
              <a:gd name="connsiteY139" fmla="*/ 260205 h 4939827"/>
              <a:gd name="connsiteX140" fmla="*/ 4423807 w 12192000"/>
              <a:gd name="connsiteY140" fmla="*/ 270366 h 4939827"/>
              <a:gd name="connsiteX141" fmla="*/ 4558432 w 12192000"/>
              <a:gd name="connsiteY141" fmla="*/ 269194 h 4939827"/>
              <a:gd name="connsiteX142" fmla="*/ 4635061 w 12192000"/>
              <a:gd name="connsiteY142" fmla="*/ 280682 h 4939827"/>
              <a:gd name="connsiteX143" fmla="*/ 4807427 w 12192000"/>
              <a:gd name="connsiteY143" fmla="*/ 276835 h 4939827"/>
              <a:gd name="connsiteX144" fmla="*/ 5028933 w 12192000"/>
              <a:gd name="connsiteY144" fmla="*/ 183887 h 4939827"/>
              <a:gd name="connsiteX145" fmla="*/ 5093642 w 12192000"/>
              <a:gd name="connsiteY145" fmla="*/ 177214 h 4939827"/>
              <a:gd name="connsiteX146" fmla="*/ 5102642 w 12192000"/>
              <a:gd name="connsiteY146" fmla="*/ 186816 h 4939827"/>
              <a:gd name="connsiteX147" fmla="*/ 5193590 w 12192000"/>
              <a:gd name="connsiteY147" fmla="*/ 156458 h 4939827"/>
              <a:gd name="connsiteX148" fmla="*/ 5323922 w 12192000"/>
              <a:gd name="connsiteY148" fmla="*/ 146332 h 4939827"/>
              <a:gd name="connsiteX149" fmla="*/ 5421860 w 12192000"/>
              <a:gd name="connsiteY149" fmla="*/ 167298 h 4939827"/>
              <a:gd name="connsiteX150" fmla="*/ 5476948 w 12192000"/>
              <a:gd name="connsiteY150" fmla="*/ 173249 h 4939827"/>
              <a:gd name="connsiteX151" fmla="*/ 5516842 w 12192000"/>
              <a:gd name="connsiteY151" fmla="*/ 184018 h 4939827"/>
              <a:gd name="connsiteX152" fmla="*/ 5619415 w 12192000"/>
              <a:gd name="connsiteY152" fmla="*/ 176781 h 4939827"/>
              <a:gd name="connsiteX153" fmla="*/ 5789867 w 12192000"/>
              <a:gd name="connsiteY153" fmla="*/ 150304 h 4939827"/>
              <a:gd name="connsiteX154" fmla="*/ 5825953 w 12192000"/>
              <a:gd name="connsiteY154" fmla="*/ 147907 h 4939827"/>
              <a:gd name="connsiteX155" fmla="*/ 5856168 w 12192000"/>
              <a:gd name="connsiteY155" fmla="*/ 158719 h 4939827"/>
              <a:gd name="connsiteX156" fmla="*/ 5862476 w 12192000"/>
              <a:gd name="connsiteY156" fmla="*/ 172447 h 4939827"/>
              <a:gd name="connsiteX157" fmla="*/ 5882195 w 12192000"/>
              <a:gd name="connsiteY157" fmla="*/ 173195 h 4939827"/>
              <a:gd name="connsiteX158" fmla="*/ 5887271 w 12192000"/>
              <a:gd name="connsiteY158" fmla="*/ 176084 h 4939827"/>
              <a:gd name="connsiteX159" fmla="*/ 5921577 w 12192000"/>
              <a:gd name="connsiteY159" fmla="*/ 169858 h 4939827"/>
              <a:gd name="connsiteX160" fmla="*/ 5983240 w 12192000"/>
              <a:gd name="connsiteY160" fmla="*/ 152755 h 4939827"/>
              <a:gd name="connsiteX161" fmla="*/ 6152287 w 12192000"/>
              <a:gd name="connsiteY161" fmla="*/ 116736 h 4939827"/>
              <a:gd name="connsiteX162" fmla="*/ 6415830 w 12192000"/>
              <a:gd name="connsiteY162" fmla="*/ 136006 h 4939827"/>
              <a:gd name="connsiteX163" fmla="*/ 6756965 w 12192000"/>
              <a:gd name="connsiteY163" fmla="*/ 57636 h 4939827"/>
              <a:gd name="connsiteX164" fmla="*/ 6819400 w 12192000"/>
              <a:gd name="connsiteY164" fmla="*/ 30742 h 4939827"/>
              <a:gd name="connsiteX165" fmla="*/ 6986370 w 12192000"/>
              <a:gd name="connsiteY165" fmla="*/ 12659 h 4939827"/>
              <a:gd name="connsiteX166" fmla="*/ 6989536 w 12192000"/>
              <a:gd name="connsiteY166" fmla="*/ 14528 h 4939827"/>
              <a:gd name="connsiteX167" fmla="*/ 7015933 w 12192000"/>
              <a:gd name="connsiteY167" fmla="*/ 9653 h 4939827"/>
              <a:gd name="connsiteX168" fmla="*/ 7020592 w 12192000"/>
              <a:gd name="connsiteY168" fmla="*/ 1651 h 4939827"/>
              <a:gd name="connsiteX169" fmla="*/ 7025905 w 12192000"/>
              <a:gd name="connsiteY16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98001 w 12192000"/>
              <a:gd name="connsiteY124" fmla="*/ 231941 h 4939827"/>
              <a:gd name="connsiteX125" fmla="*/ 3561557 w 12192000"/>
              <a:gd name="connsiteY125" fmla="*/ 228095 h 4939827"/>
              <a:gd name="connsiteX126" fmla="*/ 3611920 w 12192000"/>
              <a:gd name="connsiteY126" fmla="*/ 218094 h 4939827"/>
              <a:gd name="connsiteX127" fmla="*/ 3620528 w 12192000"/>
              <a:gd name="connsiteY127" fmla="*/ 218788 h 4939827"/>
              <a:gd name="connsiteX128" fmla="*/ 3620766 w 12192000"/>
              <a:gd name="connsiteY128" fmla="*/ 218511 h 4939827"/>
              <a:gd name="connsiteX129" fmla="*/ 3629977 w 12192000"/>
              <a:gd name="connsiteY129" fmla="*/ 218664 h 4939827"/>
              <a:gd name="connsiteX130" fmla="*/ 3636217 w 12192000"/>
              <a:gd name="connsiteY130" fmla="*/ 220048 h 4939827"/>
              <a:gd name="connsiteX131" fmla="*/ 3709484 w 12192000"/>
              <a:gd name="connsiteY131" fmla="*/ 186927 h 4939827"/>
              <a:gd name="connsiteX132" fmla="*/ 3761342 w 12192000"/>
              <a:gd name="connsiteY132" fmla="*/ 177474 h 4939827"/>
              <a:gd name="connsiteX133" fmla="*/ 3799748 w 12192000"/>
              <a:gd name="connsiteY133" fmla="*/ 167154 h 4939827"/>
              <a:gd name="connsiteX134" fmla="*/ 3922756 w 12192000"/>
              <a:gd name="connsiteY134" fmla="*/ 194044 h 4939827"/>
              <a:gd name="connsiteX135" fmla="*/ 4028476 w 12192000"/>
              <a:gd name="connsiteY135" fmla="*/ 223679 h 4939827"/>
              <a:gd name="connsiteX136" fmla="*/ 4191582 w 12192000"/>
              <a:gd name="connsiteY136" fmla="*/ 238952 h 4939827"/>
              <a:gd name="connsiteX137" fmla="*/ 4251024 w 12192000"/>
              <a:gd name="connsiteY137" fmla="*/ 240874 h 4939827"/>
              <a:gd name="connsiteX138" fmla="*/ 4355275 w 12192000"/>
              <a:gd name="connsiteY138" fmla="*/ 260205 h 4939827"/>
              <a:gd name="connsiteX139" fmla="*/ 4423807 w 12192000"/>
              <a:gd name="connsiteY139" fmla="*/ 270366 h 4939827"/>
              <a:gd name="connsiteX140" fmla="*/ 4558432 w 12192000"/>
              <a:gd name="connsiteY140" fmla="*/ 269194 h 4939827"/>
              <a:gd name="connsiteX141" fmla="*/ 4635061 w 12192000"/>
              <a:gd name="connsiteY141" fmla="*/ 280682 h 4939827"/>
              <a:gd name="connsiteX142" fmla="*/ 4807427 w 12192000"/>
              <a:gd name="connsiteY142" fmla="*/ 276835 h 4939827"/>
              <a:gd name="connsiteX143" fmla="*/ 5028933 w 12192000"/>
              <a:gd name="connsiteY143" fmla="*/ 183887 h 4939827"/>
              <a:gd name="connsiteX144" fmla="*/ 5093642 w 12192000"/>
              <a:gd name="connsiteY144" fmla="*/ 177214 h 4939827"/>
              <a:gd name="connsiteX145" fmla="*/ 5102642 w 12192000"/>
              <a:gd name="connsiteY145" fmla="*/ 186816 h 4939827"/>
              <a:gd name="connsiteX146" fmla="*/ 5193590 w 12192000"/>
              <a:gd name="connsiteY146" fmla="*/ 156458 h 4939827"/>
              <a:gd name="connsiteX147" fmla="*/ 5323922 w 12192000"/>
              <a:gd name="connsiteY147" fmla="*/ 146332 h 4939827"/>
              <a:gd name="connsiteX148" fmla="*/ 5421860 w 12192000"/>
              <a:gd name="connsiteY148" fmla="*/ 167298 h 4939827"/>
              <a:gd name="connsiteX149" fmla="*/ 5476948 w 12192000"/>
              <a:gd name="connsiteY149" fmla="*/ 173249 h 4939827"/>
              <a:gd name="connsiteX150" fmla="*/ 5516842 w 12192000"/>
              <a:gd name="connsiteY150" fmla="*/ 184018 h 4939827"/>
              <a:gd name="connsiteX151" fmla="*/ 5619415 w 12192000"/>
              <a:gd name="connsiteY151" fmla="*/ 176781 h 4939827"/>
              <a:gd name="connsiteX152" fmla="*/ 5789867 w 12192000"/>
              <a:gd name="connsiteY152" fmla="*/ 150304 h 4939827"/>
              <a:gd name="connsiteX153" fmla="*/ 5825953 w 12192000"/>
              <a:gd name="connsiteY153" fmla="*/ 147907 h 4939827"/>
              <a:gd name="connsiteX154" fmla="*/ 5856168 w 12192000"/>
              <a:gd name="connsiteY154" fmla="*/ 158719 h 4939827"/>
              <a:gd name="connsiteX155" fmla="*/ 5862476 w 12192000"/>
              <a:gd name="connsiteY155" fmla="*/ 172447 h 4939827"/>
              <a:gd name="connsiteX156" fmla="*/ 5882195 w 12192000"/>
              <a:gd name="connsiteY156" fmla="*/ 173195 h 4939827"/>
              <a:gd name="connsiteX157" fmla="*/ 5887271 w 12192000"/>
              <a:gd name="connsiteY157" fmla="*/ 176084 h 4939827"/>
              <a:gd name="connsiteX158" fmla="*/ 5921577 w 12192000"/>
              <a:gd name="connsiteY158" fmla="*/ 169858 h 4939827"/>
              <a:gd name="connsiteX159" fmla="*/ 5983240 w 12192000"/>
              <a:gd name="connsiteY159" fmla="*/ 152755 h 4939827"/>
              <a:gd name="connsiteX160" fmla="*/ 6152287 w 12192000"/>
              <a:gd name="connsiteY160" fmla="*/ 116736 h 4939827"/>
              <a:gd name="connsiteX161" fmla="*/ 6415830 w 12192000"/>
              <a:gd name="connsiteY161" fmla="*/ 136006 h 4939827"/>
              <a:gd name="connsiteX162" fmla="*/ 6756965 w 12192000"/>
              <a:gd name="connsiteY162" fmla="*/ 57636 h 4939827"/>
              <a:gd name="connsiteX163" fmla="*/ 6819400 w 12192000"/>
              <a:gd name="connsiteY163" fmla="*/ 30742 h 4939827"/>
              <a:gd name="connsiteX164" fmla="*/ 6986370 w 12192000"/>
              <a:gd name="connsiteY164" fmla="*/ 12659 h 4939827"/>
              <a:gd name="connsiteX165" fmla="*/ 6989536 w 12192000"/>
              <a:gd name="connsiteY165" fmla="*/ 14528 h 4939827"/>
              <a:gd name="connsiteX166" fmla="*/ 7015933 w 12192000"/>
              <a:gd name="connsiteY166" fmla="*/ 9653 h 4939827"/>
              <a:gd name="connsiteX167" fmla="*/ 7020592 w 12192000"/>
              <a:gd name="connsiteY167" fmla="*/ 1651 h 4939827"/>
              <a:gd name="connsiteX168" fmla="*/ 7025905 w 12192000"/>
              <a:gd name="connsiteY16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103677 w 12192000"/>
              <a:gd name="connsiteY116" fmla="*/ 209527 h 4939827"/>
              <a:gd name="connsiteX117" fmla="*/ 3126759 w 12192000"/>
              <a:gd name="connsiteY117" fmla="*/ 211226 h 4939827"/>
              <a:gd name="connsiteX118" fmla="*/ 3164020 w 12192000"/>
              <a:gd name="connsiteY118" fmla="*/ 212779 h 4939827"/>
              <a:gd name="connsiteX119" fmla="*/ 3285019 w 12192000"/>
              <a:gd name="connsiteY119" fmla="*/ 220535 h 4939827"/>
              <a:gd name="connsiteX120" fmla="*/ 3365154 w 12192000"/>
              <a:gd name="connsiteY120" fmla="*/ 226416 h 4939827"/>
              <a:gd name="connsiteX121" fmla="*/ 3367507 w 12192000"/>
              <a:gd name="connsiteY121" fmla="*/ 225416 h 4939827"/>
              <a:gd name="connsiteX122" fmla="*/ 3387567 w 12192000"/>
              <a:gd name="connsiteY122" fmla="*/ 227103 h 4939827"/>
              <a:gd name="connsiteX123" fmla="*/ 3498001 w 12192000"/>
              <a:gd name="connsiteY123" fmla="*/ 231941 h 4939827"/>
              <a:gd name="connsiteX124" fmla="*/ 3561557 w 12192000"/>
              <a:gd name="connsiteY124" fmla="*/ 228095 h 4939827"/>
              <a:gd name="connsiteX125" fmla="*/ 3611920 w 12192000"/>
              <a:gd name="connsiteY125" fmla="*/ 218094 h 4939827"/>
              <a:gd name="connsiteX126" fmla="*/ 3620528 w 12192000"/>
              <a:gd name="connsiteY126" fmla="*/ 218788 h 4939827"/>
              <a:gd name="connsiteX127" fmla="*/ 3620766 w 12192000"/>
              <a:gd name="connsiteY127" fmla="*/ 218511 h 4939827"/>
              <a:gd name="connsiteX128" fmla="*/ 3629977 w 12192000"/>
              <a:gd name="connsiteY128" fmla="*/ 218664 h 4939827"/>
              <a:gd name="connsiteX129" fmla="*/ 3636217 w 12192000"/>
              <a:gd name="connsiteY129" fmla="*/ 220048 h 4939827"/>
              <a:gd name="connsiteX130" fmla="*/ 3709484 w 12192000"/>
              <a:gd name="connsiteY130" fmla="*/ 186927 h 4939827"/>
              <a:gd name="connsiteX131" fmla="*/ 3761342 w 12192000"/>
              <a:gd name="connsiteY131" fmla="*/ 177474 h 4939827"/>
              <a:gd name="connsiteX132" fmla="*/ 3799748 w 12192000"/>
              <a:gd name="connsiteY132" fmla="*/ 167154 h 4939827"/>
              <a:gd name="connsiteX133" fmla="*/ 3922756 w 12192000"/>
              <a:gd name="connsiteY133" fmla="*/ 194044 h 4939827"/>
              <a:gd name="connsiteX134" fmla="*/ 4028476 w 12192000"/>
              <a:gd name="connsiteY134" fmla="*/ 223679 h 4939827"/>
              <a:gd name="connsiteX135" fmla="*/ 4191582 w 12192000"/>
              <a:gd name="connsiteY135" fmla="*/ 238952 h 4939827"/>
              <a:gd name="connsiteX136" fmla="*/ 4251024 w 12192000"/>
              <a:gd name="connsiteY136" fmla="*/ 240874 h 4939827"/>
              <a:gd name="connsiteX137" fmla="*/ 4355275 w 12192000"/>
              <a:gd name="connsiteY137" fmla="*/ 260205 h 4939827"/>
              <a:gd name="connsiteX138" fmla="*/ 4423807 w 12192000"/>
              <a:gd name="connsiteY138" fmla="*/ 270366 h 4939827"/>
              <a:gd name="connsiteX139" fmla="*/ 4558432 w 12192000"/>
              <a:gd name="connsiteY139" fmla="*/ 269194 h 4939827"/>
              <a:gd name="connsiteX140" fmla="*/ 4635061 w 12192000"/>
              <a:gd name="connsiteY140" fmla="*/ 280682 h 4939827"/>
              <a:gd name="connsiteX141" fmla="*/ 4807427 w 12192000"/>
              <a:gd name="connsiteY141" fmla="*/ 276835 h 4939827"/>
              <a:gd name="connsiteX142" fmla="*/ 5028933 w 12192000"/>
              <a:gd name="connsiteY142" fmla="*/ 183887 h 4939827"/>
              <a:gd name="connsiteX143" fmla="*/ 5093642 w 12192000"/>
              <a:gd name="connsiteY143" fmla="*/ 177214 h 4939827"/>
              <a:gd name="connsiteX144" fmla="*/ 5102642 w 12192000"/>
              <a:gd name="connsiteY144" fmla="*/ 186816 h 4939827"/>
              <a:gd name="connsiteX145" fmla="*/ 5193590 w 12192000"/>
              <a:gd name="connsiteY145" fmla="*/ 156458 h 4939827"/>
              <a:gd name="connsiteX146" fmla="*/ 5323922 w 12192000"/>
              <a:gd name="connsiteY146" fmla="*/ 146332 h 4939827"/>
              <a:gd name="connsiteX147" fmla="*/ 5421860 w 12192000"/>
              <a:gd name="connsiteY147" fmla="*/ 167298 h 4939827"/>
              <a:gd name="connsiteX148" fmla="*/ 5476948 w 12192000"/>
              <a:gd name="connsiteY148" fmla="*/ 173249 h 4939827"/>
              <a:gd name="connsiteX149" fmla="*/ 5516842 w 12192000"/>
              <a:gd name="connsiteY149" fmla="*/ 184018 h 4939827"/>
              <a:gd name="connsiteX150" fmla="*/ 5619415 w 12192000"/>
              <a:gd name="connsiteY150" fmla="*/ 176781 h 4939827"/>
              <a:gd name="connsiteX151" fmla="*/ 5789867 w 12192000"/>
              <a:gd name="connsiteY151" fmla="*/ 150304 h 4939827"/>
              <a:gd name="connsiteX152" fmla="*/ 5825953 w 12192000"/>
              <a:gd name="connsiteY152" fmla="*/ 147907 h 4939827"/>
              <a:gd name="connsiteX153" fmla="*/ 5856168 w 12192000"/>
              <a:gd name="connsiteY153" fmla="*/ 158719 h 4939827"/>
              <a:gd name="connsiteX154" fmla="*/ 5862476 w 12192000"/>
              <a:gd name="connsiteY154" fmla="*/ 172447 h 4939827"/>
              <a:gd name="connsiteX155" fmla="*/ 5882195 w 12192000"/>
              <a:gd name="connsiteY155" fmla="*/ 173195 h 4939827"/>
              <a:gd name="connsiteX156" fmla="*/ 5887271 w 12192000"/>
              <a:gd name="connsiteY156" fmla="*/ 176084 h 4939827"/>
              <a:gd name="connsiteX157" fmla="*/ 5921577 w 12192000"/>
              <a:gd name="connsiteY157" fmla="*/ 169858 h 4939827"/>
              <a:gd name="connsiteX158" fmla="*/ 5983240 w 12192000"/>
              <a:gd name="connsiteY158" fmla="*/ 152755 h 4939827"/>
              <a:gd name="connsiteX159" fmla="*/ 6152287 w 12192000"/>
              <a:gd name="connsiteY159" fmla="*/ 116736 h 4939827"/>
              <a:gd name="connsiteX160" fmla="*/ 6415830 w 12192000"/>
              <a:gd name="connsiteY160" fmla="*/ 136006 h 4939827"/>
              <a:gd name="connsiteX161" fmla="*/ 6756965 w 12192000"/>
              <a:gd name="connsiteY161" fmla="*/ 57636 h 4939827"/>
              <a:gd name="connsiteX162" fmla="*/ 6819400 w 12192000"/>
              <a:gd name="connsiteY162" fmla="*/ 30742 h 4939827"/>
              <a:gd name="connsiteX163" fmla="*/ 6986370 w 12192000"/>
              <a:gd name="connsiteY163" fmla="*/ 12659 h 4939827"/>
              <a:gd name="connsiteX164" fmla="*/ 6989536 w 12192000"/>
              <a:gd name="connsiteY164" fmla="*/ 14528 h 4939827"/>
              <a:gd name="connsiteX165" fmla="*/ 7015933 w 12192000"/>
              <a:gd name="connsiteY165" fmla="*/ 9653 h 4939827"/>
              <a:gd name="connsiteX166" fmla="*/ 7020592 w 12192000"/>
              <a:gd name="connsiteY166" fmla="*/ 1651 h 4939827"/>
              <a:gd name="connsiteX167" fmla="*/ 7025905 w 12192000"/>
              <a:gd name="connsiteY16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30844 w 12192000"/>
              <a:gd name="connsiteY115" fmla="*/ 225861 h 4939827"/>
              <a:gd name="connsiteX116" fmla="*/ 3103677 w 12192000"/>
              <a:gd name="connsiteY116" fmla="*/ 209527 h 4939827"/>
              <a:gd name="connsiteX117" fmla="*/ 3126759 w 12192000"/>
              <a:gd name="connsiteY117" fmla="*/ 211226 h 4939827"/>
              <a:gd name="connsiteX118" fmla="*/ 3164020 w 12192000"/>
              <a:gd name="connsiteY118" fmla="*/ 212779 h 4939827"/>
              <a:gd name="connsiteX119" fmla="*/ 3285019 w 12192000"/>
              <a:gd name="connsiteY119" fmla="*/ 220535 h 4939827"/>
              <a:gd name="connsiteX120" fmla="*/ 3365154 w 12192000"/>
              <a:gd name="connsiteY120" fmla="*/ 226416 h 4939827"/>
              <a:gd name="connsiteX121" fmla="*/ 3367507 w 12192000"/>
              <a:gd name="connsiteY121" fmla="*/ 225416 h 4939827"/>
              <a:gd name="connsiteX122" fmla="*/ 3387567 w 12192000"/>
              <a:gd name="connsiteY122" fmla="*/ 227103 h 4939827"/>
              <a:gd name="connsiteX123" fmla="*/ 3498001 w 12192000"/>
              <a:gd name="connsiteY123" fmla="*/ 231941 h 4939827"/>
              <a:gd name="connsiteX124" fmla="*/ 3561557 w 12192000"/>
              <a:gd name="connsiteY124" fmla="*/ 228095 h 4939827"/>
              <a:gd name="connsiteX125" fmla="*/ 3611920 w 12192000"/>
              <a:gd name="connsiteY125" fmla="*/ 218094 h 4939827"/>
              <a:gd name="connsiteX126" fmla="*/ 3620528 w 12192000"/>
              <a:gd name="connsiteY126" fmla="*/ 218788 h 4939827"/>
              <a:gd name="connsiteX127" fmla="*/ 3620766 w 12192000"/>
              <a:gd name="connsiteY127" fmla="*/ 218511 h 4939827"/>
              <a:gd name="connsiteX128" fmla="*/ 3629977 w 12192000"/>
              <a:gd name="connsiteY128" fmla="*/ 218664 h 4939827"/>
              <a:gd name="connsiteX129" fmla="*/ 3636217 w 12192000"/>
              <a:gd name="connsiteY129" fmla="*/ 220048 h 4939827"/>
              <a:gd name="connsiteX130" fmla="*/ 3709484 w 12192000"/>
              <a:gd name="connsiteY130" fmla="*/ 186927 h 4939827"/>
              <a:gd name="connsiteX131" fmla="*/ 3761342 w 12192000"/>
              <a:gd name="connsiteY131" fmla="*/ 177474 h 4939827"/>
              <a:gd name="connsiteX132" fmla="*/ 3799748 w 12192000"/>
              <a:gd name="connsiteY132" fmla="*/ 167154 h 4939827"/>
              <a:gd name="connsiteX133" fmla="*/ 3922756 w 12192000"/>
              <a:gd name="connsiteY133" fmla="*/ 194044 h 4939827"/>
              <a:gd name="connsiteX134" fmla="*/ 4028476 w 12192000"/>
              <a:gd name="connsiteY134" fmla="*/ 223679 h 4939827"/>
              <a:gd name="connsiteX135" fmla="*/ 4191582 w 12192000"/>
              <a:gd name="connsiteY135" fmla="*/ 238952 h 4939827"/>
              <a:gd name="connsiteX136" fmla="*/ 4251024 w 12192000"/>
              <a:gd name="connsiteY136" fmla="*/ 240874 h 4939827"/>
              <a:gd name="connsiteX137" fmla="*/ 4355275 w 12192000"/>
              <a:gd name="connsiteY137" fmla="*/ 260205 h 4939827"/>
              <a:gd name="connsiteX138" fmla="*/ 4423807 w 12192000"/>
              <a:gd name="connsiteY138" fmla="*/ 270366 h 4939827"/>
              <a:gd name="connsiteX139" fmla="*/ 4558432 w 12192000"/>
              <a:gd name="connsiteY139" fmla="*/ 269194 h 4939827"/>
              <a:gd name="connsiteX140" fmla="*/ 4635061 w 12192000"/>
              <a:gd name="connsiteY140" fmla="*/ 280682 h 4939827"/>
              <a:gd name="connsiteX141" fmla="*/ 4807427 w 12192000"/>
              <a:gd name="connsiteY141" fmla="*/ 276835 h 4939827"/>
              <a:gd name="connsiteX142" fmla="*/ 5028933 w 12192000"/>
              <a:gd name="connsiteY142" fmla="*/ 183887 h 4939827"/>
              <a:gd name="connsiteX143" fmla="*/ 5093642 w 12192000"/>
              <a:gd name="connsiteY143" fmla="*/ 177214 h 4939827"/>
              <a:gd name="connsiteX144" fmla="*/ 5102642 w 12192000"/>
              <a:gd name="connsiteY144" fmla="*/ 186816 h 4939827"/>
              <a:gd name="connsiteX145" fmla="*/ 5193590 w 12192000"/>
              <a:gd name="connsiteY145" fmla="*/ 156458 h 4939827"/>
              <a:gd name="connsiteX146" fmla="*/ 5323922 w 12192000"/>
              <a:gd name="connsiteY146" fmla="*/ 146332 h 4939827"/>
              <a:gd name="connsiteX147" fmla="*/ 5421860 w 12192000"/>
              <a:gd name="connsiteY147" fmla="*/ 167298 h 4939827"/>
              <a:gd name="connsiteX148" fmla="*/ 5476948 w 12192000"/>
              <a:gd name="connsiteY148" fmla="*/ 173249 h 4939827"/>
              <a:gd name="connsiteX149" fmla="*/ 5516842 w 12192000"/>
              <a:gd name="connsiteY149" fmla="*/ 184018 h 4939827"/>
              <a:gd name="connsiteX150" fmla="*/ 5619415 w 12192000"/>
              <a:gd name="connsiteY150" fmla="*/ 176781 h 4939827"/>
              <a:gd name="connsiteX151" fmla="*/ 5789867 w 12192000"/>
              <a:gd name="connsiteY151" fmla="*/ 150304 h 4939827"/>
              <a:gd name="connsiteX152" fmla="*/ 5825953 w 12192000"/>
              <a:gd name="connsiteY152" fmla="*/ 147907 h 4939827"/>
              <a:gd name="connsiteX153" fmla="*/ 5856168 w 12192000"/>
              <a:gd name="connsiteY153" fmla="*/ 158719 h 4939827"/>
              <a:gd name="connsiteX154" fmla="*/ 5862476 w 12192000"/>
              <a:gd name="connsiteY154" fmla="*/ 172447 h 4939827"/>
              <a:gd name="connsiteX155" fmla="*/ 5882195 w 12192000"/>
              <a:gd name="connsiteY155" fmla="*/ 173195 h 4939827"/>
              <a:gd name="connsiteX156" fmla="*/ 5887271 w 12192000"/>
              <a:gd name="connsiteY156" fmla="*/ 176084 h 4939827"/>
              <a:gd name="connsiteX157" fmla="*/ 5921577 w 12192000"/>
              <a:gd name="connsiteY157" fmla="*/ 169858 h 4939827"/>
              <a:gd name="connsiteX158" fmla="*/ 5983240 w 12192000"/>
              <a:gd name="connsiteY158" fmla="*/ 152755 h 4939827"/>
              <a:gd name="connsiteX159" fmla="*/ 6152287 w 12192000"/>
              <a:gd name="connsiteY159" fmla="*/ 116736 h 4939827"/>
              <a:gd name="connsiteX160" fmla="*/ 6415830 w 12192000"/>
              <a:gd name="connsiteY160" fmla="*/ 136006 h 4939827"/>
              <a:gd name="connsiteX161" fmla="*/ 6756965 w 12192000"/>
              <a:gd name="connsiteY161" fmla="*/ 57636 h 4939827"/>
              <a:gd name="connsiteX162" fmla="*/ 6819400 w 12192000"/>
              <a:gd name="connsiteY162" fmla="*/ 30742 h 4939827"/>
              <a:gd name="connsiteX163" fmla="*/ 6986370 w 12192000"/>
              <a:gd name="connsiteY163" fmla="*/ 12659 h 4939827"/>
              <a:gd name="connsiteX164" fmla="*/ 6989536 w 12192000"/>
              <a:gd name="connsiteY164" fmla="*/ 14528 h 4939827"/>
              <a:gd name="connsiteX165" fmla="*/ 7015933 w 12192000"/>
              <a:gd name="connsiteY165" fmla="*/ 9653 h 4939827"/>
              <a:gd name="connsiteX166" fmla="*/ 7020592 w 12192000"/>
              <a:gd name="connsiteY166" fmla="*/ 1651 h 4939827"/>
              <a:gd name="connsiteX167" fmla="*/ 7025905 w 12192000"/>
              <a:gd name="connsiteY16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3030844 w 12192000"/>
              <a:gd name="connsiteY114" fmla="*/ 225861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87089 w 12192000"/>
              <a:gd name="connsiteY55" fmla="*/ 303891 h 4939827"/>
              <a:gd name="connsiteX56" fmla="*/ 9371484 w 12192000"/>
              <a:gd name="connsiteY56" fmla="*/ 329634 h 4939827"/>
              <a:gd name="connsiteX57" fmla="*/ 9404829 w 12192000"/>
              <a:gd name="connsiteY57" fmla="*/ 339038 h 4939827"/>
              <a:gd name="connsiteX58" fmla="*/ 9427021 w 12192000"/>
              <a:gd name="connsiteY58" fmla="*/ 358784 h 4939827"/>
              <a:gd name="connsiteX59" fmla="*/ 9670844 w 12192000"/>
              <a:gd name="connsiteY59" fmla="*/ 405128 h 4939827"/>
              <a:gd name="connsiteX60" fmla="*/ 9816083 w 12192000"/>
              <a:gd name="connsiteY60" fmla="*/ 416573 h 4939827"/>
              <a:gd name="connsiteX61" fmla="*/ 9936741 w 12192000"/>
              <a:gd name="connsiteY61" fmla="*/ 437044 h 4939827"/>
              <a:gd name="connsiteX62" fmla="*/ 10050093 w 12192000"/>
              <a:gd name="connsiteY62" fmla="*/ 443783 h 4939827"/>
              <a:gd name="connsiteX63" fmla="*/ 10130090 w 12192000"/>
              <a:gd name="connsiteY63" fmla="*/ 459520 h 4939827"/>
              <a:gd name="connsiteX64" fmla="*/ 10173456 w 12192000"/>
              <a:gd name="connsiteY64" fmla="*/ 457749 h 4939827"/>
              <a:gd name="connsiteX65" fmla="*/ 10218232 w 12192000"/>
              <a:gd name="connsiteY65" fmla="*/ 459820 h 4939827"/>
              <a:gd name="connsiteX66" fmla="*/ 10354176 w 12192000"/>
              <a:gd name="connsiteY66" fmla="*/ 471377 h 4939827"/>
              <a:gd name="connsiteX67" fmla="*/ 10430681 w 12192000"/>
              <a:gd name="connsiteY67" fmla="*/ 481226 h 4939827"/>
              <a:gd name="connsiteX68" fmla="*/ 10478169 w 12192000"/>
              <a:gd name="connsiteY68" fmla="*/ 481774 h 4939827"/>
              <a:gd name="connsiteX69" fmla="*/ 10540907 w 12192000"/>
              <a:gd name="connsiteY69" fmla="*/ 485607 h 4939827"/>
              <a:gd name="connsiteX70" fmla="*/ 10614941 w 12192000"/>
              <a:gd name="connsiteY70" fmla="*/ 487592 h 4939827"/>
              <a:gd name="connsiteX71" fmla="*/ 10674098 w 12192000"/>
              <a:gd name="connsiteY71" fmla="*/ 521656 h 4939827"/>
              <a:gd name="connsiteX72" fmla="*/ 10874834 w 12192000"/>
              <a:gd name="connsiteY72" fmla="*/ 574867 h 4939827"/>
              <a:gd name="connsiteX73" fmla="*/ 10944981 w 12192000"/>
              <a:gd name="connsiteY73" fmla="*/ 615042 h 4939827"/>
              <a:gd name="connsiteX74" fmla="*/ 11006376 w 12192000"/>
              <a:gd name="connsiteY74" fmla="*/ 645957 h 4939827"/>
              <a:gd name="connsiteX75" fmla="*/ 11076308 w 12192000"/>
              <a:gd name="connsiteY75" fmla="*/ 675698 h 4939827"/>
              <a:gd name="connsiteX76" fmla="*/ 11148789 w 12192000"/>
              <a:gd name="connsiteY76" fmla="*/ 685041 h 4939827"/>
              <a:gd name="connsiteX77" fmla="*/ 11249129 w 12192000"/>
              <a:gd name="connsiteY77" fmla="*/ 684218 h 4939827"/>
              <a:gd name="connsiteX78" fmla="*/ 11299915 w 12192000"/>
              <a:gd name="connsiteY78" fmla="*/ 692177 h 4939827"/>
              <a:gd name="connsiteX79" fmla="*/ 11386973 w 12192000"/>
              <a:gd name="connsiteY79" fmla="*/ 708209 h 4939827"/>
              <a:gd name="connsiteX80" fmla="*/ 11500105 w 12192000"/>
              <a:gd name="connsiteY80" fmla="*/ 735014 h 4939827"/>
              <a:gd name="connsiteX81" fmla="*/ 11621735 w 12192000"/>
              <a:gd name="connsiteY81" fmla="*/ 789584 h 4939827"/>
              <a:gd name="connsiteX82" fmla="*/ 11691200 w 12192000"/>
              <a:gd name="connsiteY82" fmla="*/ 867902 h 4939827"/>
              <a:gd name="connsiteX83" fmla="*/ 11819427 w 12192000"/>
              <a:gd name="connsiteY83" fmla="*/ 911634 h 4939827"/>
              <a:gd name="connsiteX84" fmla="*/ 11969720 w 12192000"/>
              <a:gd name="connsiteY84" fmla="*/ 964737 h 4939827"/>
              <a:gd name="connsiteX85" fmla="*/ 12055766 w 12192000"/>
              <a:gd name="connsiteY85" fmla="*/ 991268 h 4939827"/>
              <a:gd name="connsiteX86" fmla="*/ 12171539 w 12192000"/>
              <a:gd name="connsiteY86" fmla="*/ 995427 h 4939827"/>
              <a:gd name="connsiteX87" fmla="*/ 12187831 w 12192000"/>
              <a:gd name="connsiteY87" fmla="*/ 996580 h 4939827"/>
              <a:gd name="connsiteX88" fmla="*/ 12192000 w 12192000"/>
              <a:gd name="connsiteY88" fmla="*/ 996726 h 4939827"/>
              <a:gd name="connsiteX89" fmla="*/ 12192000 w 12192000"/>
              <a:gd name="connsiteY89" fmla="*/ 4939827 h 4939827"/>
              <a:gd name="connsiteX90" fmla="*/ 0 w 12192000"/>
              <a:gd name="connsiteY90" fmla="*/ 4939827 h 4939827"/>
              <a:gd name="connsiteX91" fmla="*/ 0 w 12192000"/>
              <a:gd name="connsiteY91" fmla="*/ 512043 h 4939827"/>
              <a:gd name="connsiteX92" fmla="*/ 7381 w 12192000"/>
              <a:gd name="connsiteY92" fmla="*/ 512580 h 4939827"/>
              <a:gd name="connsiteX93" fmla="*/ 100029 w 12192000"/>
              <a:gd name="connsiteY93" fmla="*/ 504758 h 4939827"/>
              <a:gd name="connsiteX94" fmla="*/ 155244 w 12192000"/>
              <a:gd name="connsiteY94" fmla="*/ 525130 h 4939827"/>
              <a:gd name="connsiteX95" fmla="*/ 254366 w 12192000"/>
              <a:gd name="connsiteY95" fmla="*/ 534449 h 4939827"/>
              <a:gd name="connsiteX96" fmla="*/ 447292 w 12192000"/>
              <a:gd name="connsiteY96" fmla="*/ 542725 h 4939827"/>
              <a:gd name="connsiteX97" fmla="*/ 628105 w 12192000"/>
              <a:gd name="connsiteY97" fmla="*/ 547853 h 4939827"/>
              <a:gd name="connsiteX98" fmla="*/ 783146 w 12192000"/>
              <a:gd name="connsiteY98" fmla="*/ 591799 h 4939827"/>
              <a:gd name="connsiteX99" fmla="*/ 1043676 w 12192000"/>
              <a:gd name="connsiteY99" fmla="*/ 591887 h 4939827"/>
              <a:gd name="connsiteX100" fmla="*/ 1281816 w 12192000"/>
              <a:gd name="connsiteY100" fmla="*/ 520946 h 4939827"/>
              <a:gd name="connsiteX101" fmla="*/ 1486347 w 12192000"/>
              <a:gd name="connsiteY101" fmla="*/ 487310 h 4939827"/>
              <a:gd name="connsiteX102" fmla="*/ 1568079 w 12192000"/>
              <a:gd name="connsiteY102" fmla="*/ 462531 h 4939827"/>
              <a:gd name="connsiteX103" fmla="*/ 1622516 w 12192000"/>
              <a:gd name="connsiteY103" fmla="*/ 466058 h 4939827"/>
              <a:gd name="connsiteX104" fmla="*/ 1655457 w 12192000"/>
              <a:gd name="connsiteY104" fmla="*/ 465359 h 4939827"/>
              <a:gd name="connsiteX105" fmla="*/ 1717454 w 12192000"/>
              <a:gd name="connsiteY105" fmla="*/ 417203 h 4939827"/>
              <a:gd name="connsiteX106" fmla="*/ 1913794 w 12192000"/>
              <a:gd name="connsiteY106" fmla="*/ 365255 h 4939827"/>
              <a:gd name="connsiteX107" fmla="*/ 2129762 w 12192000"/>
              <a:gd name="connsiteY107" fmla="*/ 367832 h 4939827"/>
              <a:gd name="connsiteX108" fmla="*/ 2376970 w 12192000"/>
              <a:gd name="connsiteY108" fmla="*/ 350129 h 4939827"/>
              <a:gd name="connsiteX109" fmla="*/ 2480155 w 12192000"/>
              <a:gd name="connsiteY109" fmla="*/ 359227 h 4939827"/>
              <a:gd name="connsiteX110" fmla="*/ 2586782 w 12192000"/>
              <a:gd name="connsiteY110" fmla="*/ 339352 h 4939827"/>
              <a:gd name="connsiteX111" fmla="*/ 2679617 w 12192000"/>
              <a:gd name="connsiteY111" fmla="*/ 305383 h 4939827"/>
              <a:gd name="connsiteX112" fmla="*/ 2788947 w 12192000"/>
              <a:gd name="connsiteY112" fmla="*/ 250375 h 4939827"/>
              <a:gd name="connsiteX113" fmla="*/ 2965530 w 12192000"/>
              <a:gd name="connsiteY113" fmla="*/ 245958 h 4939827"/>
              <a:gd name="connsiteX114" fmla="*/ 3103677 w 12192000"/>
              <a:gd name="connsiteY114" fmla="*/ 209527 h 4939827"/>
              <a:gd name="connsiteX115" fmla="*/ 3126759 w 12192000"/>
              <a:gd name="connsiteY115" fmla="*/ 211226 h 4939827"/>
              <a:gd name="connsiteX116" fmla="*/ 3164020 w 12192000"/>
              <a:gd name="connsiteY116" fmla="*/ 212779 h 4939827"/>
              <a:gd name="connsiteX117" fmla="*/ 3285019 w 12192000"/>
              <a:gd name="connsiteY117" fmla="*/ 220535 h 4939827"/>
              <a:gd name="connsiteX118" fmla="*/ 3365154 w 12192000"/>
              <a:gd name="connsiteY118" fmla="*/ 226416 h 4939827"/>
              <a:gd name="connsiteX119" fmla="*/ 3367507 w 12192000"/>
              <a:gd name="connsiteY119" fmla="*/ 225416 h 4939827"/>
              <a:gd name="connsiteX120" fmla="*/ 3387567 w 12192000"/>
              <a:gd name="connsiteY120" fmla="*/ 227103 h 4939827"/>
              <a:gd name="connsiteX121" fmla="*/ 3498001 w 12192000"/>
              <a:gd name="connsiteY121" fmla="*/ 231941 h 4939827"/>
              <a:gd name="connsiteX122" fmla="*/ 3561557 w 12192000"/>
              <a:gd name="connsiteY122" fmla="*/ 228095 h 4939827"/>
              <a:gd name="connsiteX123" fmla="*/ 3611920 w 12192000"/>
              <a:gd name="connsiteY123" fmla="*/ 218094 h 4939827"/>
              <a:gd name="connsiteX124" fmla="*/ 3620528 w 12192000"/>
              <a:gd name="connsiteY124" fmla="*/ 218788 h 4939827"/>
              <a:gd name="connsiteX125" fmla="*/ 3620766 w 12192000"/>
              <a:gd name="connsiteY125" fmla="*/ 218511 h 4939827"/>
              <a:gd name="connsiteX126" fmla="*/ 3629977 w 12192000"/>
              <a:gd name="connsiteY126" fmla="*/ 218664 h 4939827"/>
              <a:gd name="connsiteX127" fmla="*/ 3636217 w 12192000"/>
              <a:gd name="connsiteY127" fmla="*/ 220048 h 4939827"/>
              <a:gd name="connsiteX128" fmla="*/ 3709484 w 12192000"/>
              <a:gd name="connsiteY128" fmla="*/ 186927 h 4939827"/>
              <a:gd name="connsiteX129" fmla="*/ 3761342 w 12192000"/>
              <a:gd name="connsiteY129" fmla="*/ 177474 h 4939827"/>
              <a:gd name="connsiteX130" fmla="*/ 3799748 w 12192000"/>
              <a:gd name="connsiteY130" fmla="*/ 167154 h 4939827"/>
              <a:gd name="connsiteX131" fmla="*/ 3922756 w 12192000"/>
              <a:gd name="connsiteY131" fmla="*/ 194044 h 4939827"/>
              <a:gd name="connsiteX132" fmla="*/ 4028476 w 12192000"/>
              <a:gd name="connsiteY132" fmla="*/ 223679 h 4939827"/>
              <a:gd name="connsiteX133" fmla="*/ 4191582 w 12192000"/>
              <a:gd name="connsiteY133" fmla="*/ 238952 h 4939827"/>
              <a:gd name="connsiteX134" fmla="*/ 4251024 w 12192000"/>
              <a:gd name="connsiteY134" fmla="*/ 240874 h 4939827"/>
              <a:gd name="connsiteX135" fmla="*/ 4355275 w 12192000"/>
              <a:gd name="connsiteY135" fmla="*/ 260205 h 4939827"/>
              <a:gd name="connsiteX136" fmla="*/ 4423807 w 12192000"/>
              <a:gd name="connsiteY136" fmla="*/ 270366 h 4939827"/>
              <a:gd name="connsiteX137" fmla="*/ 4558432 w 12192000"/>
              <a:gd name="connsiteY137" fmla="*/ 269194 h 4939827"/>
              <a:gd name="connsiteX138" fmla="*/ 4635061 w 12192000"/>
              <a:gd name="connsiteY138" fmla="*/ 280682 h 4939827"/>
              <a:gd name="connsiteX139" fmla="*/ 4807427 w 12192000"/>
              <a:gd name="connsiteY139" fmla="*/ 276835 h 4939827"/>
              <a:gd name="connsiteX140" fmla="*/ 5028933 w 12192000"/>
              <a:gd name="connsiteY140" fmla="*/ 183887 h 4939827"/>
              <a:gd name="connsiteX141" fmla="*/ 5093642 w 12192000"/>
              <a:gd name="connsiteY141" fmla="*/ 177214 h 4939827"/>
              <a:gd name="connsiteX142" fmla="*/ 5102642 w 12192000"/>
              <a:gd name="connsiteY142" fmla="*/ 186816 h 4939827"/>
              <a:gd name="connsiteX143" fmla="*/ 5193590 w 12192000"/>
              <a:gd name="connsiteY143" fmla="*/ 156458 h 4939827"/>
              <a:gd name="connsiteX144" fmla="*/ 5323922 w 12192000"/>
              <a:gd name="connsiteY144" fmla="*/ 146332 h 4939827"/>
              <a:gd name="connsiteX145" fmla="*/ 5421860 w 12192000"/>
              <a:gd name="connsiteY145" fmla="*/ 167298 h 4939827"/>
              <a:gd name="connsiteX146" fmla="*/ 5476948 w 12192000"/>
              <a:gd name="connsiteY146" fmla="*/ 173249 h 4939827"/>
              <a:gd name="connsiteX147" fmla="*/ 5516842 w 12192000"/>
              <a:gd name="connsiteY147" fmla="*/ 184018 h 4939827"/>
              <a:gd name="connsiteX148" fmla="*/ 5619415 w 12192000"/>
              <a:gd name="connsiteY148" fmla="*/ 176781 h 4939827"/>
              <a:gd name="connsiteX149" fmla="*/ 5789867 w 12192000"/>
              <a:gd name="connsiteY149" fmla="*/ 150304 h 4939827"/>
              <a:gd name="connsiteX150" fmla="*/ 5825953 w 12192000"/>
              <a:gd name="connsiteY150" fmla="*/ 147907 h 4939827"/>
              <a:gd name="connsiteX151" fmla="*/ 5856168 w 12192000"/>
              <a:gd name="connsiteY151" fmla="*/ 158719 h 4939827"/>
              <a:gd name="connsiteX152" fmla="*/ 5862476 w 12192000"/>
              <a:gd name="connsiteY152" fmla="*/ 172447 h 4939827"/>
              <a:gd name="connsiteX153" fmla="*/ 5882195 w 12192000"/>
              <a:gd name="connsiteY153" fmla="*/ 173195 h 4939827"/>
              <a:gd name="connsiteX154" fmla="*/ 5887271 w 12192000"/>
              <a:gd name="connsiteY154" fmla="*/ 176084 h 4939827"/>
              <a:gd name="connsiteX155" fmla="*/ 5921577 w 12192000"/>
              <a:gd name="connsiteY155" fmla="*/ 169858 h 4939827"/>
              <a:gd name="connsiteX156" fmla="*/ 5983240 w 12192000"/>
              <a:gd name="connsiteY156" fmla="*/ 152755 h 4939827"/>
              <a:gd name="connsiteX157" fmla="*/ 6152287 w 12192000"/>
              <a:gd name="connsiteY157" fmla="*/ 116736 h 4939827"/>
              <a:gd name="connsiteX158" fmla="*/ 6415830 w 12192000"/>
              <a:gd name="connsiteY158" fmla="*/ 136006 h 4939827"/>
              <a:gd name="connsiteX159" fmla="*/ 6756965 w 12192000"/>
              <a:gd name="connsiteY159" fmla="*/ 57636 h 4939827"/>
              <a:gd name="connsiteX160" fmla="*/ 6819400 w 12192000"/>
              <a:gd name="connsiteY160" fmla="*/ 30742 h 4939827"/>
              <a:gd name="connsiteX161" fmla="*/ 6986370 w 12192000"/>
              <a:gd name="connsiteY161" fmla="*/ 12659 h 4939827"/>
              <a:gd name="connsiteX162" fmla="*/ 6989536 w 12192000"/>
              <a:gd name="connsiteY162" fmla="*/ 14528 h 4939827"/>
              <a:gd name="connsiteX163" fmla="*/ 7015933 w 12192000"/>
              <a:gd name="connsiteY163" fmla="*/ 9653 h 4939827"/>
              <a:gd name="connsiteX164" fmla="*/ 7020592 w 12192000"/>
              <a:gd name="connsiteY164" fmla="*/ 1651 h 4939827"/>
              <a:gd name="connsiteX165" fmla="*/ 7025905 w 12192000"/>
              <a:gd name="connsiteY165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371484 w 12192000"/>
              <a:gd name="connsiteY55" fmla="*/ 329634 h 4939827"/>
              <a:gd name="connsiteX56" fmla="*/ 9404829 w 12192000"/>
              <a:gd name="connsiteY56" fmla="*/ 339038 h 4939827"/>
              <a:gd name="connsiteX57" fmla="*/ 9427021 w 12192000"/>
              <a:gd name="connsiteY57" fmla="*/ 358784 h 4939827"/>
              <a:gd name="connsiteX58" fmla="*/ 9670844 w 12192000"/>
              <a:gd name="connsiteY58" fmla="*/ 405128 h 4939827"/>
              <a:gd name="connsiteX59" fmla="*/ 9816083 w 12192000"/>
              <a:gd name="connsiteY59" fmla="*/ 416573 h 4939827"/>
              <a:gd name="connsiteX60" fmla="*/ 9936741 w 12192000"/>
              <a:gd name="connsiteY60" fmla="*/ 437044 h 4939827"/>
              <a:gd name="connsiteX61" fmla="*/ 10050093 w 12192000"/>
              <a:gd name="connsiteY61" fmla="*/ 443783 h 4939827"/>
              <a:gd name="connsiteX62" fmla="*/ 10130090 w 12192000"/>
              <a:gd name="connsiteY62" fmla="*/ 459520 h 4939827"/>
              <a:gd name="connsiteX63" fmla="*/ 10173456 w 12192000"/>
              <a:gd name="connsiteY63" fmla="*/ 457749 h 4939827"/>
              <a:gd name="connsiteX64" fmla="*/ 10218232 w 12192000"/>
              <a:gd name="connsiteY64" fmla="*/ 459820 h 4939827"/>
              <a:gd name="connsiteX65" fmla="*/ 10354176 w 12192000"/>
              <a:gd name="connsiteY65" fmla="*/ 471377 h 4939827"/>
              <a:gd name="connsiteX66" fmla="*/ 10430681 w 12192000"/>
              <a:gd name="connsiteY66" fmla="*/ 481226 h 4939827"/>
              <a:gd name="connsiteX67" fmla="*/ 10478169 w 12192000"/>
              <a:gd name="connsiteY67" fmla="*/ 481774 h 4939827"/>
              <a:gd name="connsiteX68" fmla="*/ 10540907 w 12192000"/>
              <a:gd name="connsiteY68" fmla="*/ 485607 h 4939827"/>
              <a:gd name="connsiteX69" fmla="*/ 10614941 w 12192000"/>
              <a:gd name="connsiteY69" fmla="*/ 487592 h 4939827"/>
              <a:gd name="connsiteX70" fmla="*/ 10674098 w 12192000"/>
              <a:gd name="connsiteY70" fmla="*/ 521656 h 4939827"/>
              <a:gd name="connsiteX71" fmla="*/ 10874834 w 12192000"/>
              <a:gd name="connsiteY71" fmla="*/ 574867 h 4939827"/>
              <a:gd name="connsiteX72" fmla="*/ 10944981 w 12192000"/>
              <a:gd name="connsiteY72" fmla="*/ 615042 h 4939827"/>
              <a:gd name="connsiteX73" fmla="*/ 11006376 w 12192000"/>
              <a:gd name="connsiteY73" fmla="*/ 645957 h 4939827"/>
              <a:gd name="connsiteX74" fmla="*/ 11076308 w 12192000"/>
              <a:gd name="connsiteY74" fmla="*/ 675698 h 4939827"/>
              <a:gd name="connsiteX75" fmla="*/ 11148789 w 12192000"/>
              <a:gd name="connsiteY75" fmla="*/ 685041 h 4939827"/>
              <a:gd name="connsiteX76" fmla="*/ 11249129 w 12192000"/>
              <a:gd name="connsiteY76" fmla="*/ 684218 h 4939827"/>
              <a:gd name="connsiteX77" fmla="*/ 11299915 w 12192000"/>
              <a:gd name="connsiteY77" fmla="*/ 692177 h 4939827"/>
              <a:gd name="connsiteX78" fmla="*/ 11386973 w 12192000"/>
              <a:gd name="connsiteY78" fmla="*/ 708209 h 4939827"/>
              <a:gd name="connsiteX79" fmla="*/ 11500105 w 12192000"/>
              <a:gd name="connsiteY79" fmla="*/ 735014 h 4939827"/>
              <a:gd name="connsiteX80" fmla="*/ 11621735 w 12192000"/>
              <a:gd name="connsiteY80" fmla="*/ 789584 h 4939827"/>
              <a:gd name="connsiteX81" fmla="*/ 11691200 w 12192000"/>
              <a:gd name="connsiteY81" fmla="*/ 867902 h 4939827"/>
              <a:gd name="connsiteX82" fmla="*/ 11819427 w 12192000"/>
              <a:gd name="connsiteY82" fmla="*/ 911634 h 4939827"/>
              <a:gd name="connsiteX83" fmla="*/ 11969720 w 12192000"/>
              <a:gd name="connsiteY83" fmla="*/ 964737 h 4939827"/>
              <a:gd name="connsiteX84" fmla="*/ 12055766 w 12192000"/>
              <a:gd name="connsiteY84" fmla="*/ 991268 h 4939827"/>
              <a:gd name="connsiteX85" fmla="*/ 12171539 w 12192000"/>
              <a:gd name="connsiteY85" fmla="*/ 995427 h 4939827"/>
              <a:gd name="connsiteX86" fmla="*/ 12187831 w 12192000"/>
              <a:gd name="connsiteY86" fmla="*/ 996580 h 4939827"/>
              <a:gd name="connsiteX87" fmla="*/ 12192000 w 12192000"/>
              <a:gd name="connsiteY87" fmla="*/ 996726 h 4939827"/>
              <a:gd name="connsiteX88" fmla="*/ 12192000 w 12192000"/>
              <a:gd name="connsiteY88" fmla="*/ 4939827 h 4939827"/>
              <a:gd name="connsiteX89" fmla="*/ 0 w 12192000"/>
              <a:gd name="connsiteY89" fmla="*/ 4939827 h 4939827"/>
              <a:gd name="connsiteX90" fmla="*/ 0 w 12192000"/>
              <a:gd name="connsiteY90" fmla="*/ 512043 h 4939827"/>
              <a:gd name="connsiteX91" fmla="*/ 7381 w 12192000"/>
              <a:gd name="connsiteY91" fmla="*/ 512580 h 4939827"/>
              <a:gd name="connsiteX92" fmla="*/ 100029 w 12192000"/>
              <a:gd name="connsiteY92" fmla="*/ 504758 h 4939827"/>
              <a:gd name="connsiteX93" fmla="*/ 155244 w 12192000"/>
              <a:gd name="connsiteY93" fmla="*/ 525130 h 4939827"/>
              <a:gd name="connsiteX94" fmla="*/ 254366 w 12192000"/>
              <a:gd name="connsiteY94" fmla="*/ 534449 h 4939827"/>
              <a:gd name="connsiteX95" fmla="*/ 447292 w 12192000"/>
              <a:gd name="connsiteY95" fmla="*/ 542725 h 4939827"/>
              <a:gd name="connsiteX96" fmla="*/ 628105 w 12192000"/>
              <a:gd name="connsiteY96" fmla="*/ 547853 h 4939827"/>
              <a:gd name="connsiteX97" fmla="*/ 783146 w 12192000"/>
              <a:gd name="connsiteY97" fmla="*/ 591799 h 4939827"/>
              <a:gd name="connsiteX98" fmla="*/ 1043676 w 12192000"/>
              <a:gd name="connsiteY98" fmla="*/ 591887 h 4939827"/>
              <a:gd name="connsiteX99" fmla="*/ 1281816 w 12192000"/>
              <a:gd name="connsiteY99" fmla="*/ 520946 h 4939827"/>
              <a:gd name="connsiteX100" fmla="*/ 1486347 w 12192000"/>
              <a:gd name="connsiteY100" fmla="*/ 487310 h 4939827"/>
              <a:gd name="connsiteX101" fmla="*/ 1568079 w 12192000"/>
              <a:gd name="connsiteY101" fmla="*/ 462531 h 4939827"/>
              <a:gd name="connsiteX102" fmla="*/ 1622516 w 12192000"/>
              <a:gd name="connsiteY102" fmla="*/ 466058 h 4939827"/>
              <a:gd name="connsiteX103" fmla="*/ 1655457 w 12192000"/>
              <a:gd name="connsiteY103" fmla="*/ 465359 h 4939827"/>
              <a:gd name="connsiteX104" fmla="*/ 1717454 w 12192000"/>
              <a:gd name="connsiteY104" fmla="*/ 417203 h 4939827"/>
              <a:gd name="connsiteX105" fmla="*/ 1913794 w 12192000"/>
              <a:gd name="connsiteY105" fmla="*/ 365255 h 4939827"/>
              <a:gd name="connsiteX106" fmla="*/ 2129762 w 12192000"/>
              <a:gd name="connsiteY106" fmla="*/ 367832 h 4939827"/>
              <a:gd name="connsiteX107" fmla="*/ 2376970 w 12192000"/>
              <a:gd name="connsiteY107" fmla="*/ 350129 h 4939827"/>
              <a:gd name="connsiteX108" fmla="*/ 2480155 w 12192000"/>
              <a:gd name="connsiteY108" fmla="*/ 359227 h 4939827"/>
              <a:gd name="connsiteX109" fmla="*/ 2586782 w 12192000"/>
              <a:gd name="connsiteY109" fmla="*/ 339352 h 4939827"/>
              <a:gd name="connsiteX110" fmla="*/ 2679617 w 12192000"/>
              <a:gd name="connsiteY110" fmla="*/ 305383 h 4939827"/>
              <a:gd name="connsiteX111" fmla="*/ 2788947 w 12192000"/>
              <a:gd name="connsiteY111" fmla="*/ 250375 h 4939827"/>
              <a:gd name="connsiteX112" fmla="*/ 2965530 w 12192000"/>
              <a:gd name="connsiteY112" fmla="*/ 245958 h 4939827"/>
              <a:gd name="connsiteX113" fmla="*/ 3103677 w 12192000"/>
              <a:gd name="connsiteY113" fmla="*/ 209527 h 4939827"/>
              <a:gd name="connsiteX114" fmla="*/ 3126759 w 12192000"/>
              <a:gd name="connsiteY114" fmla="*/ 211226 h 4939827"/>
              <a:gd name="connsiteX115" fmla="*/ 3164020 w 12192000"/>
              <a:gd name="connsiteY115" fmla="*/ 212779 h 4939827"/>
              <a:gd name="connsiteX116" fmla="*/ 3285019 w 12192000"/>
              <a:gd name="connsiteY116" fmla="*/ 220535 h 4939827"/>
              <a:gd name="connsiteX117" fmla="*/ 3365154 w 12192000"/>
              <a:gd name="connsiteY117" fmla="*/ 226416 h 4939827"/>
              <a:gd name="connsiteX118" fmla="*/ 3367507 w 12192000"/>
              <a:gd name="connsiteY118" fmla="*/ 225416 h 4939827"/>
              <a:gd name="connsiteX119" fmla="*/ 3387567 w 12192000"/>
              <a:gd name="connsiteY119" fmla="*/ 227103 h 4939827"/>
              <a:gd name="connsiteX120" fmla="*/ 3498001 w 12192000"/>
              <a:gd name="connsiteY120" fmla="*/ 231941 h 4939827"/>
              <a:gd name="connsiteX121" fmla="*/ 3561557 w 12192000"/>
              <a:gd name="connsiteY121" fmla="*/ 228095 h 4939827"/>
              <a:gd name="connsiteX122" fmla="*/ 3611920 w 12192000"/>
              <a:gd name="connsiteY122" fmla="*/ 218094 h 4939827"/>
              <a:gd name="connsiteX123" fmla="*/ 3620528 w 12192000"/>
              <a:gd name="connsiteY123" fmla="*/ 218788 h 4939827"/>
              <a:gd name="connsiteX124" fmla="*/ 3620766 w 12192000"/>
              <a:gd name="connsiteY124" fmla="*/ 218511 h 4939827"/>
              <a:gd name="connsiteX125" fmla="*/ 3629977 w 12192000"/>
              <a:gd name="connsiteY125" fmla="*/ 218664 h 4939827"/>
              <a:gd name="connsiteX126" fmla="*/ 3636217 w 12192000"/>
              <a:gd name="connsiteY126" fmla="*/ 220048 h 4939827"/>
              <a:gd name="connsiteX127" fmla="*/ 3709484 w 12192000"/>
              <a:gd name="connsiteY127" fmla="*/ 186927 h 4939827"/>
              <a:gd name="connsiteX128" fmla="*/ 3761342 w 12192000"/>
              <a:gd name="connsiteY128" fmla="*/ 177474 h 4939827"/>
              <a:gd name="connsiteX129" fmla="*/ 3799748 w 12192000"/>
              <a:gd name="connsiteY129" fmla="*/ 167154 h 4939827"/>
              <a:gd name="connsiteX130" fmla="*/ 3922756 w 12192000"/>
              <a:gd name="connsiteY130" fmla="*/ 194044 h 4939827"/>
              <a:gd name="connsiteX131" fmla="*/ 4028476 w 12192000"/>
              <a:gd name="connsiteY131" fmla="*/ 223679 h 4939827"/>
              <a:gd name="connsiteX132" fmla="*/ 4191582 w 12192000"/>
              <a:gd name="connsiteY132" fmla="*/ 238952 h 4939827"/>
              <a:gd name="connsiteX133" fmla="*/ 4251024 w 12192000"/>
              <a:gd name="connsiteY133" fmla="*/ 240874 h 4939827"/>
              <a:gd name="connsiteX134" fmla="*/ 4355275 w 12192000"/>
              <a:gd name="connsiteY134" fmla="*/ 260205 h 4939827"/>
              <a:gd name="connsiteX135" fmla="*/ 4423807 w 12192000"/>
              <a:gd name="connsiteY135" fmla="*/ 270366 h 4939827"/>
              <a:gd name="connsiteX136" fmla="*/ 4558432 w 12192000"/>
              <a:gd name="connsiteY136" fmla="*/ 269194 h 4939827"/>
              <a:gd name="connsiteX137" fmla="*/ 4635061 w 12192000"/>
              <a:gd name="connsiteY137" fmla="*/ 280682 h 4939827"/>
              <a:gd name="connsiteX138" fmla="*/ 4807427 w 12192000"/>
              <a:gd name="connsiteY138" fmla="*/ 276835 h 4939827"/>
              <a:gd name="connsiteX139" fmla="*/ 5028933 w 12192000"/>
              <a:gd name="connsiteY139" fmla="*/ 183887 h 4939827"/>
              <a:gd name="connsiteX140" fmla="*/ 5093642 w 12192000"/>
              <a:gd name="connsiteY140" fmla="*/ 177214 h 4939827"/>
              <a:gd name="connsiteX141" fmla="*/ 5102642 w 12192000"/>
              <a:gd name="connsiteY141" fmla="*/ 186816 h 4939827"/>
              <a:gd name="connsiteX142" fmla="*/ 5193590 w 12192000"/>
              <a:gd name="connsiteY142" fmla="*/ 156458 h 4939827"/>
              <a:gd name="connsiteX143" fmla="*/ 5323922 w 12192000"/>
              <a:gd name="connsiteY143" fmla="*/ 146332 h 4939827"/>
              <a:gd name="connsiteX144" fmla="*/ 5421860 w 12192000"/>
              <a:gd name="connsiteY144" fmla="*/ 167298 h 4939827"/>
              <a:gd name="connsiteX145" fmla="*/ 5476948 w 12192000"/>
              <a:gd name="connsiteY145" fmla="*/ 173249 h 4939827"/>
              <a:gd name="connsiteX146" fmla="*/ 5516842 w 12192000"/>
              <a:gd name="connsiteY146" fmla="*/ 184018 h 4939827"/>
              <a:gd name="connsiteX147" fmla="*/ 5619415 w 12192000"/>
              <a:gd name="connsiteY147" fmla="*/ 176781 h 4939827"/>
              <a:gd name="connsiteX148" fmla="*/ 5789867 w 12192000"/>
              <a:gd name="connsiteY148" fmla="*/ 150304 h 4939827"/>
              <a:gd name="connsiteX149" fmla="*/ 5825953 w 12192000"/>
              <a:gd name="connsiteY149" fmla="*/ 147907 h 4939827"/>
              <a:gd name="connsiteX150" fmla="*/ 5856168 w 12192000"/>
              <a:gd name="connsiteY150" fmla="*/ 158719 h 4939827"/>
              <a:gd name="connsiteX151" fmla="*/ 5862476 w 12192000"/>
              <a:gd name="connsiteY151" fmla="*/ 172447 h 4939827"/>
              <a:gd name="connsiteX152" fmla="*/ 5882195 w 12192000"/>
              <a:gd name="connsiteY152" fmla="*/ 173195 h 4939827"/>
              <a:gd name="connsiteX153" fmla="*/ 5887271 w 12192000"/>
              <a:gd name="connsiteY153" fmla="*/ 176084 h 4939827"/>
              <a:gd name="connsiteX154" fmla="*/ 5921577 w 12192000"/>
              <a:gd name="connsiteY154" fmla="*/ 169858 h 4939827"/>
              <a:gd name="connsiteX155" fmla="*/ 5983240 w 12192000"/>
              <a:gd name="connsiteY155" fmla="*/ 152755 h 4939827"/>
              <a:gd name="connsiteX156" fmla="*/ 6152287 w 12192000"/>
              <a:gd name="connsiteY156" fmla="*/ 116736 h 4939827"/>
              <a:gd name="connsiteX157" fmla="*/ 6415830 w 12192000"/>
              <a:gd name="connsiteY157" fmla="*/ 136006 h 4939827"/>
              <a:gd name="connsiteX158" fmla="*/ 6756965 w 12192000"/>
              <a:gd name="connsiteY158" fmla="*/ 57636 h 4939827"/>
              <a:gd name="connsiteX159" fmla="*/ 6819400 w 12192000"/>
              <a:gd name="connsiteY159" fmla="*/ 30742 h 4939827"/>
              <a:gd name="connsiteX160" fmla="*/ 6986370 w 12192000"/>
              <a:gd name="connsiteY160" fmla="*/ 12659 h 4939827"/>
              <a:gd name="connsiteX161" fmla="*/ 6989536 w 12192000"/>
              <a:gd name="connsiteY161" fmla="*/ 14528 h 4939827"/>
              <a:gd name="connsiteX162" fmla="*/ 7015933 w 12192000"/>
              <a:gd name="connsiteY162" fmla="*/ 9653 h 4939827"/>
              <a:gd name="connsiteX163" fmla="*/ 7020592 w 12192000"/>
              <a:gd name="connsiteY163" fmla="*/ 1651 h 4939827"/>
              <a:gd name="connsiteX164" fmla="*/ 7025905 w 12192000"/>
              <a:gd name="connsiteY164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877301 w 12192000"/>
              <a:gd name="connsiteY15" fmla="*/ 186153 h 4939827"/>
              <a:gd name="connsiteX16" fmla="*/ 7952584 w 12192000"/>
              <a:gd name="connsiteY16" fmla="*/ 170181 h 4939827"/>
              <a:gd name="connsiteX17" fmla="*/ 8009534 w 12192000"/>
              <a:gd name="connsiteY17" fmla="*/ 176441 h 4939827"/>
              <a:gd name="connsiteX18" fmla="*/ 8058681 w 12192000"/>
              <a:gd name="connsiteY18" fmla="*/ 219431 h 4939827"/>
              <a:gd name="connsiteX19" fmla="*/ 8126175 w 12192000"/>
              <a:gd name="connsiteY19" fmla="*/ 240005 h 4939827"/>
              <a:gd name="connsiteX20" fmla="*/ 8166439 w 12192000"/>
              <a:gd name="connsiteY20" fmla="*/ 252699 h 4939827"/>
              <a:gd name="connsiteX21" fmla="*/ 8281371 w 12192000"/>
              <a:gd name="connsiteY21" fmla="*/ 256875 h 4939827"/>
              <a:gd name="connsiteX22" fmla="*/ 8381609 w 12192000"/>
              <a:gd name="connsiteY22" fmla="*/ 240618 h 4939827"/>
              <a:gd name="connsiteX23" fmla="*/ 8406759 w 12192000"/>
              <a:gd name="connsiteY23" fmla="*/ 232517 h 4939827"/>
              <a:gd name="connsiteX24" fmla="*/ 8426506 w 12192000"/>
              <a:gd name="connsiteY24" fmla="*/ 241842 h 4939827"/>
              <a:gd name="connsiteX25" fmla="*/ 8427949 w 12192000"/>
              <a:gd name="connsiteY25" fmla="*/ 240981 h 4939827"/>
              <a:gd name="connsiteX26" fmla="*/ 8441468 w 12192000"/>
              <a:gd name="connsiteY26" fmla="*/ 241157 h 4939827"/>
              <a:gd name="connsiteX27" fmla="*/ 8565757 w 12192000"/>
              <a:gd name="connsiteY27" fmla="*/ 255317 h 4939827"/>
              <a:gd name="connsiteX28" fmla="*/ 8573171 w 12192000"/>
              <a:gd name="connsiteY28" fmla="*/ 258426 h 4939827"/>
              <a:gd name="connsiteX29" fmla="*/ 8573548 w 12192000"/>
              <a:gd name="connsiteY29" fmla="*/ 258241 h 4939827"/>
              <a:gd name="connsiteX30" fmla="*/ 8581827 w 12192000"/>
              <a:gd name="connsiteY30" fmla="*/ 261028 h 4939827"/>
              <a:gd name="connsiteX31" fmla="*/ 8586687 w 12192000"/>
              <a:gd name="connsiteY31" fmla="*/ 264089 h 4939827"/>
              <a:gd name="connsiteX32" fmla="*/ 8601067 w 12192000"/>
              <a:gd name="connsiteY32" fmla="*/ 270114 h 4939827"/>
              <a:gd name="connsiteX33" fmla="*/ 8672650 w 12192000"/>
              <a:gd name="connsiteY33" fmla="*/ 254821 h 4939827"/>
              <a:gd name="connsiteX34" fmla="*/ 8785543 w 12192000"/>
              <a:gd name="connsiteY34" fmla="*/ 263406 h 4939827"/>
              <a:gd name="connsiteX35" fmla="*/ 8830588 w 12192000"/>
              <a:gd name="connsiteY35" fmla="*/ 265483 h 4939827"/>
              <a:gd name="connsiteX36" fmla="*/ 8905142 w 12192000"/>
              <a:gd name="connsiteY36" fmla="*/ 264958 h 4939827"/>
              <a:gd name="connsiteX37" fmla="*/ 8968582 w 12192000"/>
              <a:gd name="connsiteY37" fmla="*/ 262728 h 4939827"/>
              <a:gd name="connsiteX38" fmla="*/ 8972994 w 12192000"/>
              <a:gd name="connsiteY38" fmla="*/ 263284 h 4939827"/>
              <a:gd name="connsiteX39" fmla="*/ 9004605 w 12192000"/>
              <a:gd name="connsiteY39" fmla="*/ 258041 h 4939827"/>
              <a:gd name="connsiteX40" fmla="*/ 9016165 w 12192000"/>
              <a:gd name="connsiteY40" fmla="*/ 261258 h 4939827"/>
              <a:gd name="connsiteX41" fmla="*/ 9043297 w 12192000"/>
              <a:gd name="connsiteY41" fmla="*/ 281547 h 4939827"/>
              <a:gd name="connsiteX42" fmla="*/ 9048315 w 12192000"/>
              <a:gd name="connsiteY42" fmla="*/ 279264 h 4939827"/>
              <a:gd name="connsiteX43" fmla="*/ 9054706 w 12192000"/>
              <a:gd name="connsiteY43" fmla="*/ 278538 h 4939827"/>
              <a:gd name="connsiteX44" fmla="*/ 9070919 w 12192000"/>
              <a:gd name="connsiteY44" fmla="*/ 281810 h 4939827"/>
              <a:gd name="connsiteX45" fmla="*/ 9076813 w 12192000"/>
              <a:gd name="connsiteY45" fmla="*/ 283909 h 4939827"/>
              <a:gd name="connsiteX46" fmla="*/ 9085871 w 12192000"/>
              <a:gd name="connsiteY46" fmla="*/ 285133 h 4939827"/>
              <a:gd name="connsiteX47" fmla="*/ 9086159 w 12192000"/>
              <a:gd name="connsiteY47" fmla="*/ 284887 h 4939827"/>
              <a:gd name="connsiteX48" fmla="*/ 9134606 w 12192000"/>
              <a:gd name="connsiteY48" fmla="*/ 288168 h 4939827"/>
              <a:gd name="connsiteX49" fmla="*/ 9195590 w 12192000"/>
              <a:gd name="connsiteY49" fmla="*/ 279568 h 4939827"/>
              <a:gd name="connsiteX50" fmla="*/ 9219336 w 12192000"/>
              <a:gd name="connsiteY50" fmla="*/ 278133 h 4939827"/>
              <a:gd name="connsiteX51" fmla="*/ 9232362 w 12192000"/>
              <a:gd name="connsiteY51" fmla="*/ 275894 h 4939827"/>
              <a:gd name="connsiteX52" fmla="*/ 9233396 w 12192000"/>
              <a:gd name="connsiteY52" fmla="*/ 274803 h 4939827"/>
              <a:gd name="connsiteX53" fmla="*/ 9256213 w 12192000"/>
              <a:gd name="connsiteY53" fmla="*/ 281576 h 4939827"/>
              <a:gd name="connsiteX54" fmla="*/ 9371484 w 12192000"/>
              <a:gd name="connsiteY54" fmla="*/ 329634 h 4939827"/>
              <a:gd name="connsiteX55" fmla="*/ 9404829 w 12192000"/>
              <a:gd name="connsiteY55" fmla="*/ 339038 h 4939827"/>
              <a:gd name="connsiteX56" fmla="*/ 9427021 w 12192000"/>
              <a:gd name="connsiteY56" fmla="*/ 358784 h 4939827"/>
              <a:gd name="connsiteX57" fmla="*/ 9670844 w 12192000"/>
              <a:gd name="connsiteY57" fmla="*/ 405128 h 4939827"/>
              <a:gd name="connsiteX58" fmla="*/ 9816083 w 12192000"/>
              <a:gd name="connsiteY58" fmla="*/ 416573 h 4939827"/>
              <a:gd name="connsiteX59" fmla="*/ 9936741 w 12192000"/>
              <a:gd name="connsiteY59" fmla="*/ 437044 h 4939827"/>
              <a:gd name="connsiteX60" fmla="*/ 10050093 w 12192000"/>
              <a:gd name="connsiteY60" fmla="*/ 443783 h 4939827"/>
              <a:gd name="connsiteX61" fmla="*/ 10130090 w 12192000"/>
              <a:gd name="connsiteY61" fmla="*/ 459520 h 4939827"/>
              <a:gd name="connsiteX62" fmla="*/ 10173456 w 12192000"/>
              <a:gd name="connsiteY62" fmla="*/ 457749 h 4939827"/>
              <a:gd name="connsiteX63" fmla="*/ 10218232 w 12192000"/>
              <a:gd name="connsiteY63" fmla="*/ 459820 h 4939827"/>
              <a:gd name="connsiteX64" fmla="*/ 10354176 w 12192000"/>
              <a:gd name="connsiteY64" fmla="*/ 471377 h 4939827"/>
              <a:gd name="connsiteX65" fmla="*/ 10430681 w 12192000"/>
              <a:gd name="connsiteY65" fmla="*/ 481226 h 4939827"/>
              <a:gd name="connsiteX66" fmla="*/ 10478169 w 12192000"/>
              <a:gd name="connsiteY66" fmla="*/ 481774 h 4939827"/>
              <a:gd name="connsiteX67" fmla="*/ 10540907 w 12192000"/>
              <a:gd name="connsiteY67" fmla="*/ 485607 h 4939827"/>
              <a:gd name="connsiteX68" fmla="*/ 10614941 w 12192000"/>
              <a:gd name="connsiteY68" fmla="*/ 487592 h 4939827"/>
              <a:gd name="connsiteX69" fmla="*/ 10674098 w 12192000"/>
              <a:gd name="connsiteY69" fmla="*/ 521656 h 4939827"/>
              <a:gd name="connsiteX70" fmla="*/ 10874834 w 12192000"/>
              <a:gd name="connsiteY70" fmla="*/ 574867 h 4939827"/>
              <a:gd name="connsiteX71" fmla="*/ 10944981 w 12192000"/>
              <a:gd name="connsiteY71" fmla="*/ 615042 h 4939827"/>
              <a:gd name="connsiteX72" fmla="*/ 11006376 w 12192000"/>
              <a:gd name="connsiteY72" fmla="*/ 645957 h 4939827"/>
              <a:gd name="connsiteX73" fmla="*/ 11076308 w 12192000"/>
              <a:gd name="connsiteY73" fmla="*/ 675698 h 4939827"/>
              <a:gd name="connsiteX74" fmla="*/ 11148789 w 12192000"/>
              <a:gd name="connsiteY74" fmla="*/ 685041 h 4939827"/>
              <a:gd name="connsiteX75" fmla="*/ 11249129 w 12192000"/>
              <a:gd name="connsiteY75" fmla="*/ 684218 h 4939827"/>
              <a:gd name="connsiteX76" fmla="*/ 11299915 w 12192000"/>
              <a:gd name="connsiteY76" fmla="*/ 692177 h 4939827"/>
              <a:gd name="connsiteX77" fmla="*/ 11386973 w 12192000"/>
              <a:gd name="connsiteY77" fmla="*/ 708209 h 4939827"/>
              <a:gd name="connsiteX78" fmla="*/ 11500105 w 12192000"/>
              <a:gd name="connsiteY78" fmla="*/ 735014 h 4939827"/>
              <a:gd name="connsiteX79" fmla="*/ 11621735 w 12192000"/>
              <a:gd name="connsiteY79" fmla="*/ 789584 h 4939827"/>
              <a:gd name="connsiteX80" fmla="*/ 11691200 w 12192000"/>
              <a:gd name="connsiteY80" fmla="*/ 867902 h 4939827"/>
              <a:gd name="connsiteX81" fmla="*/ 11819427 w 12192000"/>
              <a:gd name="connsiteY81" fmla="*/ 911634 h 4939827"/>
              <a:gd name="connsiteX82" fmla="*/ 11969720 w 12192000"/>
              <a:gd name="connsiteY82" fmla="*/ 964737 h 4939827"/>
              <a:gd name="connsiteX83" fmla="*/ 12055766 w 12192000"/>
              <a:gd name="connsiteY83" fmla="*/ 991268 h 4939827"/>
              <a:gd name="connsiteX84" fmla="*/ 12171539 w 12192000"/>
              <a:gd name="connsiteY84" fmla="*/ 995427 h 4939827"/>
              <a:gd name="connsiteX85" fmla="*/ 12187831 w 12192000"/>
              <a:gd name="connsiteY85" fmla="*/ 996580 h 4939827"/>
              <a:gd name="connsiteX86" fmla="*/ 12192000 w 12192000"/>
              <a:gd name="connsiteY86" fmla="*/ 996726 h 4939827"/>
              <a:gd name="connsiteX87" fmla="*/ 12192000 w 12192000"/>
              <a:gd name="connsiteY87" fmla="*/ 4939827 h 4939827"/>
              <a:gd name="connsiteX88" fmla="*/ 0 w 12192000"/>
              <a:gd name="connsiteY88" fmla="*/ 4939827 h 4939827"/>
              <a:gd name="connsiteX89" fmla="*/ 0 w 12192000"/>
              <a:gd name="connsiteY89" fmla="*/ 512043 h 4939827"/>
              <a:gd name="connsiteX90" fmla="*/ 7381 w 12192000"/>
              <a:gd name="connsiteY90" fmla="*/ 512580 h 4939827"/>
              <a:gd name="connsiteX91" fmla="*/ 100029 w 12192000"/>
              <a:gd name="connsiteY91" fmla="*/ 504758 h 4939827"/>
              <a:gd name="connsiteX92" fmla="*/ 155244 w 12192000"/>
              <a:gd name="connsiteY92" fmla="*/ 525130 h 4939827"/>
              <a:gd name="connsiteX93" fmla="*/ 254366 w 12192000"/>
              <a:gd name="connsiteY93" fmla="*/ 534449 h 4939827"/>
              <a:gd name="connsiteX94" fmla="*/ 447292 w 12192000"/>
              <a:gd name="connsiteY94" fmla="*/ 542725 h 4939827"/>
              <a:gd name="connsiteX95" fmla="*/ 628105 w 12192000"/>
              <a:gd name="connsiteY95" fmla="*/ 547853 h 4939827"/>
              <a:gd name="connsiteX96" fmla="*/ 783146 w 12192000"/>
              <a:gd name="connsiteY96" fmla="*/ 591799 h 4939827"/>
              <a:gd name="connsiteX97" fmla="*/ 1043676 w 12192000"/>
              <a:gd name="connsiteY97" fmla="*/ 591887 h 4939827"/>
              <a:gd name="connsiteX98" fmla="*/ 1281816 w 12192000"/>
              <a:gd name="connsiteY98" fmla="*/ 520946 h 4939827"/>
              <a:gd name="connsiteX99" fmla="*/ 1486347 w 12192000"/>
              <a:gd name="connsiteY99" fmla="*/ 487310 h 4939827"/>
              <a:gd name="connsiteX100" fmla="*/ 1568079 w 12192000"/>
              <a:gd name="connsiteY100" fmla="*/ 462531 h 4939827"/>
              <a:gd name="connsiteX101" fmla="*/ 1622516 w 12192000"/>
              <a:gd name="connsiteY101" fmla="*/ 466058 h 4939827"/>
              <a:gd name="connsiteX102" fmla="*/ 1655457 w 12192000"/>
              <a:gd name="connsiteY102" fmla="*/ 465359 h 4939827"/>
              <a:gd name="connsiteX103" fmla="*/ 1717454 w 12192000"/>
              <a:gd name="connsiteY103" fmla="*/ 417203 h 4939827"/>
              <a:gd name="connsiteX104" fmla="*/ 1913794 w 12192000"/>
              <a:gd name="connsiteY104" fmla="*/ 365255 h 4939827"/>
              <a:gd name="connsiteX105" fmla="*/ 2129762 w 12192000"/>
              <a:gd name="connsiteY105" fmla="*/ 367832 h 4939827"/>
              <a:gd name="connsiteX106" fmla="*/ 2376970 w 12192000"/>
              <a:gd name="connsiteY106" fmla="*/ 350129 h 4939827"/>
              <a:gd name="connsiteX107" fmla="*/ 2480155 w 12192000"/>
              <a:gd name="connsiteY107" fmla="*/ 359227 h 4939827"/>
              <a:gd name="connsiteX108" fmla="*/ 2586782 w 12192000"/>
              <a:gd name="connsiteY108" fmla="*/ 339352 h 4939827"/>
              <a:gd name="connsiteX109" fmla="*/ 2679617 w 12192000"/>
              <a:gd name="connsiteY109" fmla="*/ 305383 h 4939827"/>
              <a:gd name="connsiteX110" fmla="*/ 2788947 w 12192000"/>
              <a:gd name="connsiteY110" fmla="*/ 250375 h 4939827"/>
              <a:gd name="connsiteX111" fmla="*/ 2965530 w 12192000"/>
              <a:gd name="connsiteY111" fmla="*/ 245958 h 4939827"/>
              <a:gd name="connsiteX112" fmla="*/ 3103677 w 12192000"/>
              <a:gd name="connsiteY112" fmla="*/ 209527 h 4939827"/>
              <a:gd name="connsiteX113" fmla="*/ 3126759 w 12192000"/>
              <a:gd name="connsiteY113" fmla="*/ 211226 h 4939827"/>
              <a:gd name="connsiteX114" fmla="*/ 3164020 w 12192000"/>
              <a:gd name="connsiteY114" fmla="*/ 212779 h 4939827"/>
              <a:gd name="connsiteX115" fmla="*/ 3285019 w 12192000"/>
              <a:gd name="connsiteY115" fmla="*/ 220535 h 4939827"/>
              <a:gd name="connsiteX116" fmla="*/ 3365154 w 12192000"/>
              <a:gd name="connsiteY116" fmla="*/ 226416 h 4939827"/>
              <a:gd name="connsiteX117" fmla="*/ 3367507 w 12192000"/>
              <a:gd name="connsiteY117" fmla="*/ 225416 h 4939827"/>
              <a:gd name="connsiteX118" fmla="*/ 3387567 w 12192000"/>
              <a:gd name="connsiteY118" fmla="*/ 227103 h 4939827"/>
              <a:gd name="connsiteX119" fmla="*/ 3498001 w 12192000"/>
              <a:gd name="connsiteY119" fmla="*/ 231941 h 4939827"/>
              <a:gd name="connsiteX120" fmla="*/ 3561557 w 12192000"/>
              <a:gd name="connsiteY120" fmla="*/ 228095 h 4939827"/>
              <a:gd name="connsiteX121" fmla="*/ 3611920 w 12192000"/>
              <a:gd name="connsiteY121" fmla="*/ 218094 h 4939827"/>
              <a:gd name="connsiteX122" fmla="*/ 3620528 w 12192000"/>
              <a:gd name="connsiteY122" fmla="*/ 218788 h 4939827"/>
              <a:gd name="connsiteX123" fmla="*/ 3620766 w 12192000"/>
              <a:gd name="connsiteY123" fmla="*/ 218511 h 4939827"/>
              <a:gd name="connsiteX124" fmla="*/ 3629977 w 12192000"/>
              <a:gd name="connsiteY124" fmla="*/ 218664 h 4939827"/>
              <a:gd name="connsiteX125" fmla="*/ 3636217 w 12192000"/>
              <a:gd name="connsiteY125" fmla="*/ 220048 h 4939827"/>
              <a:gd name="connsiteX126" fmla="*/ 3709484 w 12192000"/>
              <a:gd name="connsiteY126" fmla="*/ 186927 h 4939827"/>
              <a:gd name="connsiteX127" fmla="*/ 3761342 w 12192000"/>
              <a:gd name="connsiteY127" fmla="*/ 177474 h 4939827"/>
              <a:gd name="connsiteX128" fmla="*/ 3799748 w 12192000"/>
              <a:gd name="connsiteY128" fmla="*/ 167154 h 4939827"/>
              <a:gd name="connsiteX129" fmla="*/ 3922756 w 12192000"/>
              <a:gd name="connsiteY129" fmla="*/ 194044 h 4939827"/>
              <a:gd name="connsiteX130" fmla="*/ 4028476 w 12192000"/>
              <a:gd name="connsiteY130" fmla="*/ 223679 h 4939827"/>
              <a:gd name="connsiteX131" fmla="*/ 4191582 w 12192000"/>
              <a:gd name="connsiteY131" fmla="*/ 238952 h 4939827"/>
              <a:gd name="connsiteX132" fmla="*/ 4251024 w 12192000"/>
              <a:gd name="connsiteY132" fmla="*/ 240874 h 4939827"/>
              <a:gd name="connsiteX133" fmla="*/ 4355275 w 12192000"/>
              <a:gd name="connsiteY133" fmla="*/ 260205 h 4939827"/>
              <a:gd name="connsiteX134" fmla="*/ 4423807 w 12192000"/>
              <a:gd name="connsiteY134" fmla="*/ 270366 h 4939827"/>
              <a:gd name="connsiteX135" fmla="*/ 4558432 w 12192000"/>
              <a:gd name="connsiteY135" fmla="*/ 269194 h 4939827"/>
              <a:gd name="connsiteX136" fmla="*/ 4635061 w 12192000"/>
              <a:gd name="connsiteY136" fmla="*/ 280682 h 4939827"/>
              <a:gd name="connsiteX137" fmla="*/ 4807427 w 12192000"/>
              <a:gd name="connsiteY137" fmla="*/ 276835 h 4939827"/>
              <a:gd name="connsiteX138" fmla="*/ 5028933 w 12192000"/>
              <a:gd name="connsiteY138" fmla="*/ 183887 h 4939827"/>
              <a:gd name="connsiteX139" fmla="*/ 5093642 w 12192000"/>
              <a:gd name="connsiteY139" fmla="*/ 177214 h 4939827"/>
              <a:gd name="connsiteX140" fmla="*/ 5102642 w 12192000"/>
              <a:gd name="connsiteY140" fmla="*/ 186816 h 4939827"/>
              <a:gd name="connsiteX141" fmla="*/ 5193590 w 12192000"/>
              <a:gd name="connsiteY141" fmla="*/ 156458 h 4939827"/>
              <a:gd name="connsiteX142" fmla="*/ 5323922 w 12192000"/>
              <a:gd name="connsiteY142" fmla="*/ 146332 h 4939827"/>
              <a:gd name="connsiteX143" fmla="*/ 5421860 w 12192000"/>
              <a:gd name="connsiteY143" fmla="*/ 167298 h 4939827"/>
              <a:gd name="connsiteX144" fmla="*/ 5476948 w 12192000"/>
              <a:gd name="connsiteY144" fmla="*/ 173249 h 4939827"/>
              <a:gd name="connsiteX145" fmla="*/ 5516842 w 12192000"/>
              <a:gd name="connsiteY145" fmla="*/ 184018 h 4939827"/>
              <a:gd name="connsiteX146" fmla="*/ 5619415 w 12192000"/>
              <a:gd name="connsiteY146" fmla="*/ 176781 h 4939827"/>
              <a:gd name="connsiteX147" fmla="*/ 5789867 w 12192000"/>
              <a:gd name="connsiteY147" fmla="*/ 150304 h 4939827"/>
              <a:gd name="connsiteX148" fmla="*/ 5825953 w 12192000"/>
              <a:gd name="connsiteY148" fmla="*/ 147907 h 4939827"/>
              <a:gd name="connsiteX149" fmla="*/ 5856168 w 12192000"/>
              <a:gd name="connsiteY149" fmla="*/ 158719 h 4939827"/>
              <a:gd name="connsiteX150" fmla="*/ 5862476 w 12192000"/>
              <a:gd name="connsiteY150" fmla="*/ 172447 h 4939827"/>
              <a:gd name="connsiteX151" fmla="*/ 5882195 w 12192000"/>
              <a:gd name="connsiteY151" fmla="*/ 173195 h 4939827"/>
              <a:gd name="connsiteX152" fmla="*/ 5887271 w 12192000"/>
              <a:gd name="connsiteY152" fmla="*/ 176084 h 4939827"/>
              <a:gd name="connsiteX153" fmla="*/ 5921577 w 12192000"/>
              <a:gd name="connsiteY153" fmla="*/ 169858 h 4939827"/>
              <a:gd name="connsiteX154" fmla="*/ 5983240 w 12192000"/>
              <a:gd name="connsiteY154" fmla="*/ 152755 h 4939827"/>
              <a:gd name="connsiteX155" fmla="*/ 6152287 w 12192000"/>
              <a:gd name="connsiteY155" fmla="*/ 116736 h 4939827"/>
              <a:gd name="connsiteX156" fmla="*/ 6415830 w 12192000"/>
              <a:gd name="connsiteY156" fmla="*/ 136006 h 4939827"/>
              <a:gd name="connsiteX157" fmla="*/ 6756965 w 12192000"/>
              <a:gd name="connsiteY157" fmla="*/ 57636 h 4939827"/>
              <a:gd name="connsiteX158" fmla="*/ 6819400 w 12192000"/>
              <a:gd name="connsiteY158" fmla="*/ 30742 h 4939827"/>
              <a:gd name="connsiteX159" fmla="*/ 6986370 w 12192000"/>
              <a:gd name="connsiteY159" fmla="*/ 12659 h 4939827"/>
              <a:gd name="connsiteX160" fmla="*/ 6989536 w 12192000"/>
              <a:gd name="connsiteY160" fmla="*/ 14528 h 4939827"/>
              <a:gd name="connsiteX161" fmla="*/ 7015933 w 12192000"/>
              <a:gd name="connsiteY161" fmla="*/ 9653 h 4939827"/>
              <a:gd name="connsiteX162" fmla="*/ 7020592 w 12192000"/>
              <a:gd name="connsiteY162" fmla="*/ 1651 h 4939827"/>
              <a:gd name="connsiteX163" fmla="*/ 7025905 w 12192000"/>
              <a:gd name="connsiteY163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5983240 w 12192000"/>
              <a:gd name="connsiteY153" fmla="*/ 152755 h 4939827"/>
              <a:gd name="connsiteX154" fmla="*/ 6152287 w 12192000"/>
              <a:gd name="connsiteY154" fmla="*/ 116736 h 4939827"/>
              <a:gd name="connsiteX155" fmla="*/ 6415830 w 12192000"/>
              <a:gd name="connsiteY155" fmla="*/ 136006 h 4939827"/>
              <a:gd name="connsiteX156" fmla="*/ 6756965 w 12192000"/>
              <a:gd name="connsiteY156" fmla="*/ 57636 h 4939827"/>
              <a:gd name="connsiteX157" fmla="*/ 6819400 w 12192000"/>
              <a:gd name="connsiteY157" fmla="*/ 30742 h 4939827"/>
              <a:gd name="connsiteX158" fmla="*/ 6986370 w 12192000"/>
              <a:gd name="connsiteY158" fmla="*/ 12659 h 4939827"/>
              <a:gd name="connsiteX159" fmla="*/ 6989536 w 12192000"/>
              <a:gd name="connsiteY159" fmla="*/ 14528 h 4939827"/>
              <a:gd name="connsiteX160" fmla="*/ 7015933 w 12192000"/>
              <a:gd name="connsiteY160" fmla="*/ 9653 h 4939827"/>
              <a:gd name="connsiteX161" fmla="*/ 7020592 w 12192000"/>
              <a:gd name="connsiteY161" fmla="*/ 1651 h 4939827"/>
              <a:gd name="connsiteX162" fmla="*/ 7025905 w 12192000"/>
              <a:gd name="connsiteY162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5983240 w 12192000"/>
              <a:gd name="connsiteY153" fmla="*/ 152755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952585 w 12192000"/>
              <a:gd name="connsiteY151" fmla="*/ 161012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952585 w 12192000"/>
              <a:gd name="connsiteY151" fmla="*/ 161012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33396 w 12192000"/>
              <a:gd name="connsiteY50" fmla="*/ 274803 h 4939827"/>
              <a:gd name="connsiteX51" fmla="*/ 9256213 w 12192000"/>
              <a:gd name="connsiteY51" fmla="*/ 281576 h 4939827"/>
              <a:gd name="connsiteX52" fmla="*/ 9371484 w 12192000"/>
              <a:gd name="connsiteY52" fmla="*/ 329634 h 4939827"/>
              <a:gd name="connsiteX53" fmla="*/ 9404829 w 12192000"/>
              <a:gd name="connsiteY53" fmla="*/ 339038 h 4939827"/>
              <a:gd name="connsiteX54" fmla="*/ 9427021 w 12192000"/>
              <a:gd name="connsiteY54" fmla="*/ 358784 h 4939827"/>
              <a:gd name="connsiteX55" fmla="*/ 9670844 w 12192000"/>
              <a:gd name="connsiteY55" fmla="*/ 405128 h 4939827"/>
              <a:gd name="connsiteX56" fmla="*/ 9816083 w 12192000"/>
              <a:gd name="connsiteY56" fmla="*/ 416573 h 4939827"/>
              <a:gd name="connsiteX57" fmla="*/ 9936741 w 12192000"/>
              <a:gd name="connsiteY57" fmla="*/ 437044 h 4939827"/>
              <a:gd name="connsiteX58" fmla="*/ 10050093 w 12192000"/>
              <a:gd name="connsiteY58" fmla="*/ 443783 h 4939827"/>
              <a:gd name="connsiteX59" fmla="*/ 10130090 w 12192000"/>
              <a:gd name="connsiteY59" fmla="*/ 459520 h 4939827"/>
              <a:gd name="connsiteX60" fmla="*/ 10173456 w 12192000"/>
              <a:gd name="connsiteY60" fmla="*/ 457749 h 4939827"/>
              <a:gd name="connsiteX61" fmla="*/ 10218232 w 12192000"/>
              <a:gd name="connsiteY61" fmla="*/ 459820 h 4939827"/>
              <a:gd name="connsiteX62" fmla="*/ 10354176 w 12192000"/>
              <a:gd name="connsiteY62" fmla="*/ 471377 h 4939827"/>
              <a:gd name="connsiteX63" fmla="*/ 10430681 w 12192000"/>
              <a:gd name="connsiteY63" fmla="*/ 481226 h 4939827"/>
              <a:gd name="connsiteX64" fmla="*/ 10478169 w 12192000"/>
              <a:gd name="connsiteY64" fmla="*/ 481774 h 4939827"/>
              <a:gd name="connsiteX65" fmla="*/ 10540907 w 12192000"/>
              <a:gd name="connsiteY65" fmla="*/ 485607 h 4939827"/>
              <a:gd name="connsiteX66" fmla="*/ 10614941 w 12192000"/>
              <a:gd name="connsiteY66" fmla="*/ 487592 h 4939827"/>
              <a:gd name="connsiteX67" fmla="*/ 10674098 w 12192000"/>
              <a:gd name="connsiteY67" fmla="*/ 521656 h 4939827"/>
              <a:gd name="connsiteX68" fmla="*/ 10874834 w 12192000"/>
              <a:gd name="connsiteY68" fmla="*/ 574867 h 4939827"/>
              <a:gd name="connsiteX69" fmla="*/ 10944981 w 12192000"/>
              <a:gd name="connsiteY69" fmla="*/ 615042 h 4939827"/>
              <a:gd name="connsiteX70" fmla="*/ 11006376 w 12192000"/>
              <a:gd name="connsiteY70" fmla="*/ 645957 h 4939827"/>
              <a:gd name="connsiteX71" fmla="*/ 11076308 w 12192000"/>
              <a:gd name="connsiteY71" fmla="*/ 675698 h 4939827"/>
              <a:gd name="connsiteX72" fmla="*/ 11148789 w 12192000"/>
              <a:gd name="connsiteY72" fmla="*/ 685041 h 4939827"/>
              <a:gd name="connsiteX73" fmla="*/ 11249129 w 12192000"/>
              <a:gd name="connsiteY73" fmla="*/ 684218 h 4939827"/>
              <a:gd name="connsiteX74" fmla="*/ 11299915 w 12192000"/>
              <a:gd name="connsiteY74" fmla="*/ 692177 h 4939827"/>
              <a:gd name="connsiteX75" fmla="*/ 11386973 w 12192000"/>
              <a:gd name="connsiteY75" fmla="*/ 708209 h 4939827"/>
              <a:gd name="connsiteX76" fmla="*/ 11500105 w 12192000"/>
              <a:gd name="connsiteY76" fmla="*/ 735014 h 4939827"/>
              <a:gd name="connsiteX77" fmla="*/ 11621735 w 12192000"/>
              <a:gd name="connsiteY77" fmla="*/ 789584 h 4939827"/>
              <a:gd name="connsiteX78" fmla="*/ 11691200 w 12192000"/>
              <a:gd name="connsiteY78" fmla="*/ 867902 h 4939827"/>
              <a:gd name="connsiteX79" fmla="*/ 11819427 w 12192000"/>
              <a:gd name="connsiteY79" fmla="*/ 911634 h 4939827"/>
              <a:gd name="connsiteX80" fmla="*/ 11969720 w 12192000"/>
              <a:gd name="connsiteY80" fmla="*/ 964737 h 4939827"/>
              <a:gd name="connsiteX81" fmla="*/ 12055766 w 12192000"/>
              <a:gd name="connsiteY81" fmla="*/ 991268 h 4939827"/>
              <a:gd name="connsiteX82" fmla="*/ 12171539 w 12192000"/>
              <a:gd name="connsiteY82" fmla="*/ 995427 h 4939827"/>
              <a:gd name="connsiteX83" fmla="*/ 12187831 w 12192000"/>
              <a:gd name="connsiteY83" fmla="*/ 996580 h 4939827"/>
              <a:gd name="connsiteX84" fmla="*/ 12192000 w 12192000"/>
              <a:gd name="connsiteY84" fmla="*/ 996726 h 4939827"/>
              <a:gd name="connsiteX85" fmla="*/ 12192000 w 12192000"/>
              <a:gd name="connsiteY85" fmla="*/ 4939827 h 4939827"/>
              <a:gd name="connsiteX86" fmla="*/ 0 w 12192000"/>
              <a:gd name="connsiteY86" fmla="*/ 4939827 h 4939827"/>
              <a:gd name="connsiteX87" fmla="*/ 0 w 12192000"/>
              <a:gd name="connsiteY87" fmla="*/ 512043 h 4939827"/>
              <a:gd name="connsiteX88" fmla="*/ 7381 w 12192000"/>
              <a:gd name="connsiteY88" fmla="*/ 512580 h 4939827"/>
              <a:gd name="connsiteX89" fmla="*/ 100029 w 12192000"/>
              <a:gd name="connsiteY89" fmla="*/ 504758 h 4939827"/>
              <a:gd name="connsiteX90" fmla="*/ 155244 w 12192000"/>
              <a:gd name="connsiteY90" fmla="*/ 525130 h 4939827"/>
              <a:gd name="connsiteX91" fmla="*/ 254366 w 12192000"/>
              <a:gd name="connsiteY91" fmla="*/ 534449 h 4939827"/>
              <a:gd name="connsiteX92" fmla="*/ 447292 w 12192000"/>
              <a:gd name="connsiteY92" fmla="*/ 542725 h 4939827"/>
              <a:gd name="connsiteX93" fmla="*/ 628105 w 12192000"/>
              <a:gd name="connsiteY93" fmla="*/ 547853 h 4939827"/>
              <a:gd name="connsiteX94" fmla="*/ 783146 w 12192000"/>
              <a:gd name="connsiteY94" fmla="*/ 591799 h 4939827"/>
              <a:gd name="connsiteX95" fmla="*/ 1043676 w 12192000"/>
              <a:gd name="connsiteY95" fmla="*/ 591887 h 4939827"/>
              <a:gd name="connsiteX96" fmla="*/ 1281816 w 12192000"/>
              <a:gd name="connsiteY96" fmla="*/ 520946 h 4939827"/>
              <a:gd name="connsiteX97" fmla="*/ 1486347 w 12192000"/>
              <a:gd name="connsiteY97" fmla="*/ 487310 h 4939827"/>
              <a:gd name="connsiteX98" fmla="*/ 1568079 w 12192000"/>
              <a:gd name="connsiteY98" fmla="*/ 462531 h 4939827"/>
              <a:gd name="connsiteX99" fmla="*/ 1622516 w 12192000"/>
              <a:gd name="connsiteY99" fmla="*/ 466058 h 4939827"/>
              <a:gd name="connsiteX100" fmla="*/ 1655457 w 12192000"/>
              <a:gd name="connsiteY100" fmla="*/ 465359 h 4939827"/>
              <a:gd name="connsiteX101" fmla="*/ 1717454 w 12192000"/>
              <a:gd name="connsiteY101" fmla="*/ 417203 h 4939827"/>
              <a:gd name="connsiteX102" fmla="*/ 1913794 w 12192000"/>
              <a:gd name="connsiteY102" fmla="*/ 365255 h 4939827"/>
              <a:gd name="connsiteX103" fmla="*/ 2129762 w 12192000"/>
              <a:gd name="connsiteY103" fmla="*/ 367832 h 4939827"/>
              <a:gd name="connsiteX104" fmla="*/ 2376970 w 12192000"/>
              <a:gd name="connsiteY104" fmla="*/ 350129 h 4939827"/>
              <a:gd name="connsiteX105" fmla="*/ 2480155 w 12192000"/>
              <a:gd name="connsiteY105" fmla="*/ 359227 h 4939827"/>
              <a:gd name="connsiteX106" fmla="*/ 2586782 w 12192000"/>
              <a:gd name="connsiteY106" fmla="*/ 339352 h 4939827"/>
              <a:gd name="connsiteX107" fmla="*/ 2679617 w 12192000"/>
              <a:gd name="connsiteY107" fmla="*/ 305383 h 4939827"/>
              <a:gd name="connsiteX108" fmla="*/ 2788947 w 12192000"/>
              <a:gd name="connsiteY108" fmla="*/ 250375 h 4939827"/>
              <a:gd name="connsiteX109" fmla="*/ 2965530 w 12192000"/>
              <a:gd name="connsiteY109" fmla="*/ 245958 h 4939827"/>
              <a:gd name="connsiteX110" fmla="*/ 3103677 w 12192000"/>
              <a:gd name="connsiteY110" fmla="*/ 209527 h 4939827"/>
              <a:gd name="connsiteX111" fmla="*/ 3126759 w 12192000"/>
              <a:gd name="connsiteY111" fmla="*/ 211226 h 4939827"/>
              <a:gd name="connsiteX112" fmla="*/ 3164020 w 12192000"/>
              <a:gd name="connsiteY112" fmla="*/ 212779 h 4939827"/>
              <a:gd name="connsiteX113" fmla="*/ 3285019 w 12192000"/>
              <a:gd name="connsiteY113" fmla="*/ 220535 h 4939827"/>
              <a:gd name="connsiteX114" fmla="*/ 3365154 w 12192000"/>
              <a:gd name="connsiteY114" fmla="*/ 226416 h 4939827"/>
              <a:gd name="connsiteX115" fmla="*/ 3367507 w 12192000"/>
              <a:gd name="connsiteY115" fmla="*/ 225416 h 4939827"/>
              <a:gd name="connsiteX116" fmla="*/ 3387567 w 12192000"/>
              <a:gd name="connsiteY116" fmla="*/ 227103 h 4939827"/>
              <a:gd name="connsiteX117" fmla="*/ 3498001 w 12192000"/>
              <a:gd name="connsiteY117" fmla="*/ 231941 h 4939827"/>
              <a:gd name="connsiteX118" fmla="*/ 3561557 w 12192000"/>
              <a:gd name="connsiteY118" fmla="*/ 228095 h 4939827"/>
              <a:gd name="connsiteX119" fmla="*/ 3611920 w 12192000"/>
              <a:gd name="connsiteY119" fmla="*/ 218094 h 4939827"/>
              <a:gd name="connsiteX120" fmla="*/ 3620528 w 12192000"/>
              <a:gd name="connsiteY120" fmla="*/ 218788 h 4939827"/>
              <a:gd name="connsiteX121" fmla="*/ 3620766 w 12192000"/>
              <a:gd name="connsiteY121" fmla="*/ 218511 h 4939827"/>
              <a:gd name="connsiteX122" fmla="*/ 3629977 w 12192000"/>
              <a:gd name="connsiteY122" fmla="*/ 218664 h 4939827"/>
              <a:gd name="connsiteX123" fmla="*/ 3636217 w 12192000"/>
              <a:gd name="connsiteY123" fmla="*/ 220048 h 4939827"/>
              <a:gd name="connsiteX124" fmla="*/ 3709484 w 12192000"/>
              <a:gd name="connsiteY124" fmla="*/ 186927 h 4939827"/>
              <a:gd name="connsiteX125" fmla="*/ 3761342 w 12192000"/>
              <a:gd name="connsiteY125" fmla="*/ 177474 h 4939827"/>
              <a:gd name="connsiteX126" fmla="*/ 3799748 w 12192000"/>
              <a:gd name="connsiteY126" fmla="*/ 167154 h 4939827"/>
              <a:gd name="connsiteX127" fmla="*/ 3922756 w 12192000"/>
              <a:gd name="connsiteY127" fmla="*/ 194044 h 4939827"/>
              <a:gd name="connsiteX128" fmla="*/ 4028476 w 12192000"/>
              <a:gd name="connsiteY128" fmla="*/ 223679 h 4939827"/>
              <a:gd name="connsiteX129" fmla="*/ 4191582 w 12192000"/>
              <a:gd name="connsiteY129" fmla="*/ 238952 h 4939827"/>
              <a:gd name="connsiteX130" fmla="*/ 4251024 w 12192000"/>
              <a:gd name="connsiteY130" fmla="*/ 240874 h 4939827"/>
              <a:gd name="connsiteX131" fmla="*/ 4355275 w 12192000"/>
              <a:gd name="connsiteY131" fmla="*/ 260205 h 4939827"/>
              <a:gd name="connsiteX132" fmla="*/ 4423807 w 12192000"/>
              <a:gd name="connsiteY132" fmla="*/ 270366 h 4939827"/>
              <a:gd name="connsiteX133" fmla="*/ 4558432 w 12192000"/>
              <a:gd name="connsiteY133" fmla="*/ 269194 h 4939827"/>
              <a:gd name="connsiteX134" fmla="*/ 4635061 w 12192000"/>
              <a:gd name="connsiteY134" fmla="*/ 280682 h 4939827"/>
              <a:gd name="connsiteX135" fmla="*/ 4807427 w 12192000"/>
              <a:gd name="connsiteY135" fmla="*/ 276835 h 4939827"/>
              <a:gd name="connsiteX136" fmla="*/ 5028933 w 12192000"/>
              <a:gd name="connsiteY136" fmla="*/ 183887 h 4939827"/>
              <a:gd name="connsiteX137" fmla="*/ 5093642 w 12192000"/>
              <a:gd name="connsiteY137" fmla="*/ 177214 h 4939827"/>
              <a:gd name="connsiteX138" fmla="*/ 5102642 w 12192000"/>
              <a:gd name="connsiteY138" fmla="*/ 186816 h 4939827"/>
              <a:gd name="connsiteX139" fmla="*/ 5193590 w 12192000"/>
              <a:gd name="connsiteY139" fmla="*/ 156458 h 4939827"/>
              <a:gd name="connsiteX140" fmla="*/ 5323922 w 12192000"/>
              <a:gd name="connsiteY140" fmla="*/ 146332 h 4939827"/>
              <a:gd name="connsiteX141" fmla="*/ 5421860 w 12192000"/>
              <a:gd name="connsiteY141" fmla="*/ 167298 h 4939827"/>
              <a:gd name="connsiteX142" fmla="*/ 5476948 w 12192000"/>
              <a:gd name="connsiteY142" fmla="*/ 173249 h 4939827"/>
              <a:gd name="connsiteX143" fmla="*/ 5516842 w 12192000"/>
              <a:gd name="connsiteY143" fmla="*/ 184018 h 4939827"/>
              <a:gd name="connsiteX144" fmla="*/ 5619415 w 12192000"/>
              <a:gd name="connsiteY144" fmla="*/ 176781 h 4939827"/>
              <a:gd name="connsiteX145" fmla="*/ 5789867 w 12192000"/>
              <a:gd name="connsiteY145" fmla="*/ 150304 h 4939827"/>
              <a:gd name="connsiteX146" fmla="*/ 5825953 w 12192000"/>
              <a:gd name="connsiteY146" fmla="*/ 147907 h 4939827"/>
              <a:gd name="connsiteX147" fmla="*/ 5856168 w 12192000"/>
              <a:gd name="connsiteY147" fmla="*/ 158719 h 4939827"/>
              <a:gd name="connsiteX148" fmla="*/ 5862476 w 12192000"/>
              <a:gd name="connsiteY148" fmla="*/ 172447 h 4939827"/>
              <a:gd name="connsiteX149" fmla="*/ 5882195 w 12192000"/>
              <a:gd name="connsiteY149" fmla="*/ 173195 h 4939827"/>
              <a:gd name="connsiteX150" fmla="*/ 5952585 w 12192000"/>
              <a:gd name="connsiteY150" fmla="*/ 161012 h 4939827"/>
              <a:gd name="connsiteX151" fmla="*/ 6001964 w 12192000"/>
              <a:gd name="connsiteY151" fmla="*/ 154786 h 4939827"/>
              <a:gd name="connsiteX152" fmla="*/ 6184207 w 12192000"/>
              <a:gd name="connsiteY152" fmla="*/ 132658 h 4939827"/>
              <a:gd name="connsiteX153" fmla="*/ 6415830 w 12192000"/>
              <a:gd name="connsiteY153" fmla="*/ 136006 h 4939827"/>
              <a:gd name="connsiteX154" fmla="*/ 6756965 w 12192000"/>
              <a:gd name="connsiteY154" fmla="*/ 57636 h 4939827"/>
              <a:gd name="connsiteX155" fmla="*/ 6819400 w 12192000"/>
              <a:gd name="connsiteY155" fmla="*/ 30742 h 4939827"/>
              <a:gd name="connsiteX156" fmla="*/ 6986370 w 12192000"/>
              <a:gd name="connsiteY156" fmla="*/ 12659 h 4939827"/>
              <a:gd name="connsiteX157" fmla="*/ 6989536 w 12192000"/>
              <a:gd name="connsiteY157" fmla="*/ 14528 h 4939827"/>
              <a:gd name="connsiteX158" fmla="*/ 7015933 w 12192000"/>
              <a:gd name="connsiteY158" fmla="*/ 9653 h 4939827"/>
              <a:gd name="connsiteX159" fmla="*/ 7020592 w 12192000"/>
              <a:gd name="connsiteY159" fmla="*/ 1651 h 4939827"/>
              <a:gd name="connsiteX160" fmla="*/ 7025905 w 12192000"/>
              <a:gd name="connsiteY16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33396 w 12192000"/>
              <a:gd name="connsiteY50" fmla="*/ 274803 h 4939827"/>
              <a:gd name="connsiteX51" fmla="*/ 9371484 w 12192000"/>
              <a:gd name="connsiteY51" fmla="*/ 329634 h 4939827"/>
              <a:gd name="connsiteX52" fmla="*/ 9404829 w 12192000"/>
              <a:gd name="connsiteY52" fmla="*/ 339038 h 4939827"/>
              <a:gd name="connsiteX53" fmla="*/ 9427021 w 12192000"/>
              <a:gd name="connsiteY53" fmla="*/ 358784 h 4939827"/>
              <a:gd name="connsiteX54" fmla="*/ 9670844 w 12192000"/>
              <a:gd name="connsiteY54" fmla="*/ 405128 h 4939827"/>
              <a:gd name="connsiteX55" fmla="*/ 9816083 w 12192000"/>
              <a:gd name="connsiteY55" fmla="*/ 416573 h 4939827"/>
              <a:gd name="connsiteX56" fmla="*/ 9936741 w 12192000"/>
              <a:gd name="connsiteY56" fmla="*/ 437044 h 4939827"/>
              <a:gd name="connsiteX57" fmla="*/ 10050093 w 12192000"/>
              <a:gd name="connsiteY57" fmla="*/ 443783 h 4939827"/>
              <a:gd name="connsiteX58" fmla="*/ 10130090 w 12192000"/>
              <a:gd name="connsiteY58" fmla="*/ 459520 h 4939827"/>
              <a:gd name="connsiteX59" fmla="*/ 10173456 w 12192000"/>
              <a:gd name="connsiteY59" fmla="*/ 457749 h 4939827"/>
              <a:gd name="connsiteX60" fmla="*/ 10218232 w 12192000"/>
              <a:gd name="connsiteY60" fmla="*/ 459820 h 4939827"/>
              <a:gd name="connsiteX61" fmla="*/ 10354176 w 12192000"/>
              <a:gd name="connsiteY61" fmla="*/ 471377 h 4939827"/>
              <a:gd name="connsiteX62" fmla="*/ 10430681 w 12192000"/>
              <a:gd name="connsiteY62" fmla="*/ 481226 h 4939827"/>
              <a:gd name="connsiteX63" fmla="*/ 10478169 w 12192000"/>
              <a:gd name="connsiteY63" fmla="*/ 481774 h 4939827"/>
              <a:gd name="connsiteX64" fmla="*/ 10540907 w 12192000"/>
              <a:gd name="connsiteY64" fmla="*/ 485607 h 4939827"/>
              <a:gd name="connsiteX65" fmla="*/ 10614941 w 12192000"/>
              <a:gd name="connsiteY65" fmla="*/ 487592 h 4939827"/>
              <a:gd name="connsiteX66" fmla="*/ 10674098 w 12192000"/>
              <a:gd name="connsiteY66" fmla="*/ 521656 h 4939827"/>
              <a:gd name="connsiteX67" fmla="*/ 10874834 w 12192000"/>
              <a:gd name="connsiteY67" fmla="*/ 574867 h 4939827"/>
              <a:gd name="connsiteX68" fmla="*/ 10944981 w 12192000"/>
              <a:gd name="connsiteY68" fmla="*/ 615042 h 4939827"/>
              <a:gd name="connsiteX69" fmla="*/ 11006376 w 12192000"/>
              <a:gd name="connsiteY69" fmla="*/ 645957 h 4939827"/>
              <a:gd name="connsiteX70" fmla="*/ 11076308 w 12192000"/>
              <a:gd name="connsiteY70" fmla="*/ 675698 h 4939827"/>
              <a:gd name="connsiteX71" fmla="*/ 11148789 w 12192000"/>
              <a:gd name="connsiteY71" fmla="*/ 685041 h 4939827"/>
              <a:gd name="connsiteX72" fmla="*/ 11249129 w 12192000"/>
              <a:gd name="connsiteY72" fmla="*/ 684218 h 4939827"/>
              <a:gd name="connsiteX73" fmla="*/ 11299915 w 12192000"/>
              <a:gd name="connsiteY73" fmla="*/ 692177 h 4939827"/>
              <a:gd name="connsiteX74" fmla="*/ 11386973 w 12192000"/>
              <a:gd name="connsiteY74" fmla="*/ 708209 h 4939827"/>
              <a:gd name="connsiteX75" fmla="*/ 11500105 w 12192000"/>
              <a:gd name="connsiteY75" fmla="*/ 735014 h 4939827"/>
              <a:gd name="connsiteX76" fmla="*/ 11621735 w 12192000"/>
              <a:gd name="connsiteY76" fmla="*/ 789584 h 4939827"/>
              <a:gd name="connsiteX77" fmla="*/ 11691200 w 12192000"/>
              <a:gd name="connsiteY77" fmla="*/ 867902 h 4939827"/>
              <a:gd name="connsiteX78" fmla="*/ 11819427 w 12192000"/>
              <a:gd name="connsiteY78" fmla="*/ 911634 h 4939827"/>
              <a:gd name="connsiteX79" fmla="*/ 11969720 w 12192000"/>
              <a:gd name="connsiteY79" fmla="*/ 964737 h 4939827"/>
              <a:gd name="connsiteX80" fmla="*/ 12055766 w 12192000"/>
              <a:gd name="connsiteY80" fmla="*/ 991268 h 4939827"/>
              <a:gd name="connsiteX81" fmla="*/ 12171539 w 12192000"/>
              <a:gd name="connsiteY81" fmla="*/ 995427 h 4939827"/>
              <a:gd name="connsiteX82" fmla="*/ 12187831 w 12192000"/>
              <a:gd name="connsiteY82" fmla="*/ 996580 h 4939827"/>
              <a:gd name="connsiteX83" fmla="*/ 12192000 w 12192000"/>
              <a:gd name="connsiteY83" fmla="*/ 996726 h 4939827"/>
              <a:gd name="connsiteX84" fmla="*/ 12192000 w 12192000"/>
              <a:gd name="connsiteY84" fmla="*/ 4939827 h 4939827"/>
              <a:gd name="connsiteX85" fmla="*/ 0 w 12192000"/>
              <a:gd name="connsiteY85" fmla="*/ 4939827 h 4939827"/>
              <a:gd name="connsiteX86" fmla="*/ 0 w 12192000"/>
              <a:gd name="connsiteY86" fmla="*/ 512043 h 4939827"/>
              <a:gd name="connsiteX87" fmla="*/ 7381 w 12192000"/>
              <a:gd name="connsiteY87" fmla="*/ 512580 h 4939827"/>
              <a:gd name="connsiteX88" fmla="*/ 100029 w 12192000"/>
              <a:gd name="connsiteY88" fmla="*/ 504758 h 4939827"/>
              <a:gd name="connsiteX89" fmla="*/ 155244 w 12192000"/>
              <a:gd name="connsiteY89" fmla="*/ 525130 h 4939827"/>
              <a:gd name="connsiteX90" fmla="*/ 254366 w 12192000"/>
              <a:gd name="connsiteY90" fmla="*/ 534449 h 4939827"/>
              <a:gd name="connsiteX91" fmla="*/ 447292 w 12192000"/>
              <a:gd name="connsiteY91" fmla="*/ 542725 h 4939827"/>
              <a:gd name="connsiteX92" fmla="*/ 628105 w 12192000"/>
              <a:gd name="connsiteY92" fmla="*/ 547853 h 4939827"/>
              <a:gd name="connsiteX93" fmla="*/ 783146 w 12192000"/>
              <a:gd name="connsiteY93" fmla="*/ 591799 h 4939827"/>
              <a:gd name="connsiteX94" fmla="*/ 1043676 w 12192000"/>
              <a:gd name="connsiteY94" fmla="*/ 591887 h 4939827"/>
              <a:gd name="connsiteX95" fmla="*/ 1281816 w 12192000"/>
              <a:gd name="connsiteY95" fmla="*/ 520946 h 4939827"/>
              <a:gd name="connsiteX96" fmla="*/ 1486347 w 12192000"/>
              <a:gd name="connsiteY96" fmla="*/ 487310 h 4939827"/>
              <a:gd name="connsiteX97" fmla="*/ 1568079 w 12192000"/>
              <a:gd name="connsiteY97" fmla="*/ 462531 h 4939827"/>
              <a:gd name="connsiteX98" fmla="*/ 1622516 w 12192000"/>
              <a:gd name="connsiteY98" fmla="*/ 466058 h 4939827"/>
              <a:gd name="connsiteX99" fmla="*/ 1655457 w 12192000"/>
              <a:gd name="connsiteY99" fmla="*/ 465359 h 4939827"/>
              <a:gd name="connsiteX100" fmla="*/ 1717454 w 12192000"/>
              <a:gd name="connsiteY100" fmla="*/ 417203 h 4939827"/>
              <a:gd name="connsiteX101" fmla="*/ 1913794 w 12192000"/>
              <a:gd name="connsiteY101" fmla="*/ 365255 h 4939827"/>
              <a:gd name="connsiteX102" fmla="*/ 2129762 w 12192000"/>
              <a:gd name="connsiteY102" fmla="*/ 367832 h 4939827"/>
              <a:gd name="connsiteX103" fmla="*/ 2376970 w 12192000"/>
              <a:gd name="connsiteY103" fmla="*/ 350129 h 4939827"/>
              <a:gd name="connsiteX104" fmla="*/ 2480155 w 12192000"/>
              <a:gd name="connsiteY104" fmla="*/ 359227 h 4939827"/>
              <a:gd name="connsiteX105" fmla="*/ 2586782 w 12192000"/>
              <a:gd name="connsiteY105" fmla="*/ 339352 h 4939827"/>
              <a:gd name="connsiteX106" fmla="*/ 2679617 w 12192000"/>
              <a:gd name="connsiteY106" fmla="*/ 305383 h 4939827"/>
              <a:gd name="connsiteX107" fmla="*/ 2788947 w 12192000"/>
              <a:gd name="connsiteY107" fmla="*/ 250375 h 4939827"/>
              <a:gd name="connsiteX108" fmla="*/ 2965530 w 12192000"/>
              <a:gd name="connsiteY108" fmla="*/ 245958 h 4939827"/>
              <a:gd name="connsiteX109" fmla="*/ 3103677 w 12192000"/>
              <a:gd name="connsiteY109" fmla="*/ 209527 h 4939827"/>
              <a:gd name="connsiteX110" fmla="*/ 3126759 w 12192000"/>
              <a:gd name="connsiteY110" fmla="*/ 211226 h 4939827"/>
              <a:gd name="connsiteX111" fmla="*/ 3164020 w 12192000"/>
              <a:gd name="connsiteY111" fmla="*/ 212779 h 4939827"/>
              <a:gd name="connsiteX112" fmla="*/ 3285019 w 12192000"/>
              <a:gd name="connsiteY112" fmla="*/ 220535 h 4939827"/>
              <a:gd name="connsiteX113" fmla="*/ 3365154 w 12192000"/>
              <a:gd name="connsiteY113" fmla="*/ 226416 h 4939827"/>
              <a:gd name="connsiteX114" fmla="*/ 3367507 w 12192000"/>
              <a:gd name="connsiteY114" fmla="*/ 225416 h 4939827"/>
              <a:gd name="connsiteX115" fmla="*/ 3387567 w 12192000"/>
              <a:gd name="connsiteY115" fmla="*/ 227103 h 4939827"/>
              <a:gd name="connsiteX116" fmla="*/ 3498001 w 12192000"/>
              <a:gd name="connsiteY116" fmla="*/ 231941 h 4939827"/>
              <a:gd name="connsiteX117" fmla="*/ 3561557 w 12192000"/>
              <a:gd name="connsiteY117" fmla="*/ 228095 h 4939827"/>
              <a:gd name="connsiteX118" fmla="*/ 3611920 w 12192000"/>
              <a:gd name="connsiteY118" fmla="*/ 218094 h 4939827"/>
              <a:gd name="connsiteX119" fmla="*/ 3620528 w 12192000"/>
              <a:gd name="connsiteY119" fmla="*/ 218788 h 4939827"/>
              <a:gd name="connsiteX120" fmla="*/ 3620766 w 12192000"/>
              <a:gd name="connsiteY120" fmla="*/ 218511 h 4939827"/>
              <a:gd name="connsiteX121" fmla="*/ 3629977 w 12192000"/>
              <a:gd name="connsiteY121" fmla="*/ 218664 h 4939827"/>
              <a:gd name="connsiteX122" fmla="*/ 3636217 w 12192000"/>
              <a:gd name="connsiteY122" fmla="*/ 220048 h 4939827"/>
              <a:gd name="connsiteX123" fmla="*/ 3709484 w 12192000"/>
              <a:gd name="connsiteY123" fmla="*/ 186927 h 4939827"/>
              <a:gd name="connsiteX124" fmla="*/ 3761342 w 12192000"/>
              <a:gd name="connsiteY124" fmla="*/ 177474 h 4939827"/>
              <a:gd name="connsiteX125" fmla="*/ 3799748 w 12192000"/>
              <a:gd name="connsiteY125" fmla="*/ 167154 h 4939827"/>
              <a:gd name="connsiteX126" fmla="*/ 3922756 w 12192000"/>
              <a:gd name="connsiteY126" fmla="*/ 194044 h 4939827"/>
              <a:gd name="connsiteX127" fmla="*/ 4028476 w 12192000"/>
              <a:gd name="connsiteY127" fmla="*/ 223679 h 4939827"/>
              <a:gd name="connsiteX128" fmla="*/ 4191582 w 12192000"/>
              <a:gd name="connsiteY128" fmla="*/ 238952 h 4939827"/>
              <a:gd name="connsiteX129" fmla="*/ 4251024 w 12192000"/>
              <a:gd name="connsiteY129" fmla="*/ 240874 h 4939827"/>
              <a:gd name="connsiteX130" fmla="*/ 4355275 w 12192000"/>
              <a:gd name="connsiteY130" fmla="*/ 260205 h 4939827"/>
              <a:gd name="connsiteX131" fmla="*/ 4423807 w 12192000"/>
              <a:gd name="connsiteY131" fmla="*/ 270366 h 4939827"/>
              <a:gd name="connsiteX132" fmla="*/ 4558432 w 12192000"/>
              <a:gd name="connsiteY132" fmla="*/ 269194 h 4939827"/>
              <a:gd name="connsiteX133" fmla="*/ 4635061 w 12192000"/>
              <a:gd name="connsiteY133" fmla="*/ 280682 h 4939827"/>
              <a:gd name="connsiteX134" fmla="*/ 4807427 w 12192000"/>
              <a:gd name="connsiteY134" fmla="*/ 276835 h 4939827"/>
              <a:gd name="connsiteX135" fmla="*/ 5028933 w 12192000"/>
              <a:gd name="connsiteY135" fmla="*/ 183887 h 4939827"/>
              <a:gd name="connsiteX136" fmla="*/ 5093642 w 12192000"/>
              <a:gd name="connsiteY136" fmla="*/ 177214 h 4939827"/>
              <a:gd name="connsiteX137" fmla="*/ 5102642 w 12192000"/>
              <a:gd name="connsiteY137" fmla="*/ 186816 h 4939827"/>
              <a:gd name="connsiteX138" fmla="*/ 5193590 w 12192000"/>
              <a:gd name="connsiteY138" fmla="*/ 156458 h 4939827"/>
              <a:gd name="connsiteX139" fmla="*/ 5323922 w 12192000"/>
              <a:gd name="connsiteY139" fmla="*/ 146332 h 4939827"/>
              <a:gd name="connsiteX140" fmla="*/ 5421860 w 12192000"/>
              <a:gd name="connsiteY140" fmla="*/ 167298 h 4939827"/>
              <a:gd name="connsiteX141" fmla="*/ 5476948 w 12192000"/>
              <a:gd name="connsiteY141" fmla="*/ 173249 h 4939827"/>
              <a:gd name="connsiteX142" fmla="*/ 5516842 w 12192000"/>
              <a:gd name="connsiteY142" fmla="*/ 184018 h 4939827"/>
              <a:gd name="connsiteX143" fmla="*/ 5619415 w 12192000"/>
              <a:gd name="connsiteY143" fmla="*/ 176781 h 4939827"/>
              <a:gd name="connsiteX144" fmla="*/ 5789867 w 12192000"/>
              <a:gd name="connsiteY144" fmla="*/ 150304 h 4939827"/>
              <a:gd name="connsiteX145" fmla="*/ 5825953 w 12192000"/>
              <a:gd name="connsiteY145" fmla="*/ 147907 h 4939827"/>
              <a:gd name="connsiteX146" fmla="*/ 5856168 w 12192000"/>
              <a:gd name="connsiteY146" fmla="*/ 158719 h 4939827"/>
              <a:gd name="connsiteX147" fmla="*/ 5862476 w 12192000"/>
              <a:gd name="connsiteY147" fmla="*/ 172447 h 4939827"/>
              <a:gd name="connsiteX148" fmla="*/ 5882195 w 12192000"/>
              <a:gd name="connsiteY148" fmla="*/ 173195 h 4939827"/>
              <a:gd name="connsiteX149" fmla="*/ 5952585 w 12192000"/>
              <a:gd name="connsiteY149" fmla="*/ 161012 h 4939827"/>
              <a:gd name="connsiteX150" fmla="*/ 6001964 w 12192000"/>
              <a:gd name="connsiteY150" fmla="*/ 154786 h 4939827"/>
              <a:gd name="connsiteX151" fmla="*/ 6184207 w 12192000"/>
              <a:gd name="connsiteY151" fmla="*/ 132658 h 4939827"/>
              <a:gd name="connsiteX152" fmla="*/ 6415830 w 12192000"/>
              <a:gd name="connsiteY152" fmla="*/ 136006 h 4939827"/>
              <a:gd name="connsiteX153" fmla="*/ 6756965 w 12192000"/>
              <a:gd name="connsiteY153" fmla="*/ 57636 h 4939827"/>
              <a:gd name="connsiteX154" fmla="*/ 6819400 w 12192000"/>
              <a:gd name="connsiteY154" fmla="*/ 30742 h 4939827"/>
              <a:gd name="connsiteX155" fmla="*/ 6986370 w 12192000"/>
              <a:gd name="connsiteY155" fmla="*/ 12659 h 4939827"/>
              <a:gd name="connsiteX156" fmla="*/ 6989536 w 12192000"/>
              <a:gd name="connsiteY156" fmla="*/ 14528 h 4939827"/>
              <a:gd name="connsiteX157" fmla="*/ 7015933 w 12192000"/>
              <a:gd name="connsiteY157" fmla="*/ 9653 h 4939827"/>
              <a:gd name="connsiteX158" fmla="*/ 7020592 w 12192000"/>
              <a:gd name="connsiteY158" fmla="*/ 1651 h 4939827"/>
              <a:gd name="connsiteX159" fmla="*/ 7025905 w 12192000"/>
              <a:gd name="connsiteY15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83638 w 12192000"/>
              <a:gd name="connsiteY50" fmla="*/ 299924 h 4939827"/>
              <a:gd name="connsiteX51" fmla="*/ 9371484 w 12192000"/>
              <a:gd name="connsiteY51" fmla="*/ 329634 h 4939827"/>
              <a:gd name="connsiteX52" fmla="*/ 9404829 w 12192000"/>
              <a:gd name="connsiteY52" fmla="*/ 339038 h 4939827"/>
              <a:gd name="connsiteX53" fmla="*/ 9427021 w 12192000"/>
              <a:gd name="connsiteY53" fmla="*/ 358784 h 4939827"/>
              <a:gd name="connsiteX54" fmla="*/ 9670844 w 12192000"/>
              <a:gd name="connsiteY54" fmla="*/ 405128 h 4939827"/>
              <a:gd name="connsiteX55" fmla="*/ 9816083 w 12192000"/>
              <a:gd name="connsiteY55" fmla="*/ 416573 h 4939827"/>
              <a:gd name="connsiteX56" fmla="*/ 9936741 w 12192000"/>
              <a:gd name="connsiteY56" fmla="*/ 437044 h 4939827"/>
              <a:gd name="connsiteX57" fmla="*/ 10050093 w 12192000"/>
              <a:gd name="connsiteY57" fmla="*/ 443783 h 4939827"/>
              <a:gd name="connsiteX58" fmla="*/ 10130090 w 12192000"/>
              <a:gd name="connsiteY58" fmla="*/ 459520 h 4939827"/>
              <a:gd name="connsiteX59" fmla="*/ 10173456 w 12192000"/>
              <a:gd name="connsiteY59" fmla="*/ 457749 h 4939827"/>
              <a:gd name="connsiteX60" fmla="*/ 10218232 w 12192000"/>
              <a:gd name="connsiteY60" fmla="*/ 459820 h 4939827"/>
              <a:gd name="connsiteX61" fmla="*/ 10354176 w 12192000"/>
              <a:gd name="connsiteY61" fmla="*/ 471377 h 4939827"/>
              <a:gd name="connsiteX62" fmla="*/ 10430681 w 12192000"/>
              <a:gd name="connsiteY62" fmla="*/ 481226 h 4939827"/>
              <a:gd name="connsiteX63" fmla="*/ 10478169 w 12192000"/>
              <a:gd name="connsiteY63" fmla="*/ 481774 h 4939827"/>
              <a:gd name="connsiteX64" fmla="*/ 10540907 w 12192000"/>
              <a:gd name="connsiteY64" fmla="*/ 485607 h 4939827"/>
              <a:gd name="connsiteX65" fmla="*/ 10614941 w 12192000"/>
              <a:gd name="connsiteY65" fmla="*/ 487592 h 4939827"/>
              <a:gd name="connsiteX66" fmla="*/ 10674098 w 12192000"/>
              <a:gd name="connsiteY66" fmla="*/ 521656 h 4939827"/>
              <a:gd name="connsiteX67" fmla="*/ 10874834 w 12192000"/>
              <a:gd name="connsiteY67" fmla="*/ 574867 h 4939827"/>
              <a:gd name="connsiteX68" fmla="*/ 10944981 w 12192000"/>
              <a:gd name="connsiteY68" fmla="*/ 615042 h 4939827"/>
              <a:gd name="connsiteX69" fmla="*/ 11006376 w 12192000"/>
              <a:gd name="connsiteY69" fmla="*/ 645957 h 4939827"/>
              <a:gd name="connsiteX70" fmla="*/ 11076308 w 12192000"/>
              <a:gd name="connsiteY70" fmla="*/ 675698 h 4939827"/>
              <a:gd name="connsiteX71" fmla="*/ 11148789 w 12192000"/>
              <a:gd name="connsiteY71" fmla="*/ 685041 h 4939827"/>
              <a:gd name="connsiteX72" fmla="*/ 11249129 w 12192000"/>
              <a:gd name="connsiteY72" fmla="*/ 684218 h 4939827"/>
              <a:gd name="connsiteX73" fmla="*/ 11299915 w 12192000"/>
              <a:gd name="connsiteY73" fmla="*/ 692177 h 4939827"/>
              <a:gd name="connsiteX74" fmla="*/ 11386973 w 12192000"/>
              <a:gd name="connsiteY74" fmla="*/ 708209 h 4939827"/>
              <a:gd name="connsiteX75" fmla="*/ 11500105 w 12192000"/>
              <a:gd name="connsiteY75" fmla="*/ 735014 h 4939827"/>
              <a:gd name="connsiteX76" fmla="*/ 11621735 w 12192000"/>
              <a:gd name="connsiteY76" fmla="*/ 789584 h 4939827"/>
              <a:gd name="connsiteX77" fmla="*/ 11691200 w 12192000"/>
              <a:gd name="connsiteY77" fmla="*/ 867902 h 4939827"/>
              <a:gd name="connsiteX78" fmla="*/ 11819427 w 12192000"/>
              <a:gd name="connsiteY78" fmla="*/ 911634 h 4939827"/>
              <a:gd name="connsiteX79" fmla="*/ 11969720 w 12192000"/>
              <a:gd name="connsiteY79" fmla="*/ 964737 h 4939827"/>
              <a:gd name="connsiteX80" fmla="*/ 12055766 w 12192000"/>
              <a:gd name="connsiteY80" fmla="*/ 991268 h 4939827"/>
              <a:gd name="connsiteX81" fmla="*/ 12171539 w 12192000"/>
              <a:gd name="connsiteY81" fmla="*/ 995427 h 4939827"/>
              <a:gd name="connsiteX82" fmla="*/ 12187831 w 12192000"/>
              <a:gd name="connsiteY82" fmla="*/ 996580 h 4939827"/>
              <a:gd name="connsiteX83" fmla="*/ 12192000 w 12192000"/>
              <a:gd name="connsiteY83" fmla="*/ 996726 h 4939827"/>
              <a:gd name="connsiteX84" fmla="*/ 12192000 w 12192000"/>
              <a:gd name="connsiteY84" fmla="*/ 4939827 h 4939827"/>
              <a:gd name="connsiteX85" fmla="*/ 0 w 12192000"/>
              <a:gd name="connsiteY85" fmla="*/ 4939827 h 4939827"/>
              <a:gd name="connsiteX86" fmla="*/ 0 w 12192000"/>
              <a:gd name="connsiteY86" fmla="*/ 512043 h 4939827"/>
              <a:gd name="connsiteX87" fmla="*/ 7381 w 12192000"/>
              <a:gd name="connsiteY87" fmla="*/ 512580 h 4939827"/>
              <a:gd name="connsiteX88" fmla="*/ 100029 w 12192000"/>
              <a:gd name="connsiteY88" fmla="*/ 504758 h 4939827"/>
              <a:gd name="connsiteX89" fmla="*/ 155244 w 12192000"/>
              <a:gd name="connsiteY89" fmla="*/ 525130 h 4939827"/>
              <a:gd name="connsiteX90" fmla="*/ 254366 w 12192000"/>
              <a:gd name="connsiteY90" fmla="*/ 534449 h 4939827"/>
              <a:gd name="connsiteX91" fmla="*/ 447292 w 12192000"/>
              <a:gd name="connsiteY91" fmla="*/ 542725 h 4939827"/>
              <a:gd name="connsiteX92" fmla="*/ 628105 w 12192000"/>
              <a:gd name="connsiteY92" fmla="*/ 547853 h 4939827"/>
              <a:gd name="connsiteX93" fmla="*/ 783146 w 12192000"/>
              <a:gd name="connsiteY93" fmla="*/ 591799 h 4939827"/>
              <a:gd name="connsiteX94" fmla="*/ 1043676 w 12192000"/>
              <a:gd name="connsiteY94" fmla="*/ 591887 h 4939827"/>
              <a:gd name="connsiteX95" fmla="*/ 1281816 w 12192000"/>
              <a:gd name="connsiteY95" fmla="*/ 520946 h 4939827"/>
              <a:gd name="connsiteX96" fmla="*/ 1486347 w 12192000"/>
              <a:gd name="connsiteY96" fmla="*/ 487310 h 4939827"/>
              <a:gd name="connsiteX97" fmla="*/ 1568079 w 12192000"/>
              <a:gd name="connsiteY97" fmla="*/ 462531 h 4939827"/>
              <a:gd name="connsiteX98" fmla="*/ 1622516 w 12192000"/>
              <a:gd name="connsiteY98" fmla="*/ 466058 h 4939827"/>
              <a:gd name="connsiteX99" fmla="*/ 1655457 w 12192000"/>
              <a:gd name="connsiteY99" fmla="*/ 465359 h 4939827"/>
              <a:gd name="connsiteX100" fmla="*/ 1717454 w 12192000"/>
              <a:gd name="connsiteY100" fmla="*/ 417203 h 4939827"/>
              <a:gd name="connsiteX101" fmla="*/ 1913794 w 12192000"/>
              <a:gd name="connsiteY101" fmla="*/ 365255 h 4939827"/>
              <a:gd name="connsiteX102" fmla="*/ 2129762 w 12192000"/>
              <a:gd name="connsiteY102" fmla="*/ 367832 h 4939827"/>
              <a:gd name="connsiteX103" fmla="*/ 2376970 w 12192000"/>
              <a:gd name="connsiteY103" fmla="*/ 350129 h 4939827"/>
              <a:gd name="connsiteX104" fmla="*/ 2480155 w 12192000"/>
              <a:gd name="connsiteY104" fmla="*/ 359227 h 4939827"/>
              <a:gd name="connsiteX105" fmla="*/ 2586782 w 12192000"/>
              <a:gd name="connsiteY105" fmla="*/ 339352 h 4939827"/>
              <a:gd name="connsiteX106" fmla="*/ 2679617 w 12192000"/>
              <a:gd name="connsiteY106" fmla="*/ 305383 h 4939827"/>
              <a:gd name="connsiteX107" fmla="*/ 2788947 w 12192000"/>
              <a:gd name="connsiteY107" fmla="*/ 250375 h 4939827"/>
              <a:gd name="connsiteX108" fmla="*/ 2965530 w 12192000"/>
              <a:gd name="connsiteY108" fmla="*/ 245958 h 4939827"/>
              <a:gd name="connsiteX109" fmla="*/ 3103677 w 12192000"/>
              <a:gd name="connsiteY109" fmla="*/ 209527 h 4939827"/>
              <a:gd name="connsiteX110" fmla="*/ 3126759 w 12192000"/>
              <a:gd name="connsiteY110" fmla="*/ 211226 h 4939827"/>
              <a:gd name="connsiteX111" fmla="*/ 3164020 w 12192000"/>
              <a:gd name="connsiteY111" fmla="*/ 212779 h 4939827"/>
              <a:gd name="connsiteX112" fmla="*/ 3285019 w 12192000"/>
              <a:gd name="connsiteY112" fmla="*/ 220535 h 4939827"/>
              <a:gd name="connsiteX113" fmla="*/ 3365154 w 12192000"/>
              <a:gd name="connsiteY113" fmla="*/ 226416 h 4939827"/>
              <a:gd name="connsiteX114" fmla="*/ 3367507 w 12192000"/>
              <a:gd name="connsiteY114" fmla="*/ 225416 h 4939827"/>
              <a:gd name="connsiteX115" fmla="*/ 3387567 w 12192000"/>
              <a:gd name="connsiteY115" fmla="*/ 227103 h 4939827"/>
              <a:gd name="connsiteX116" fmla="*/ 3498001 w 12192000"/>
              <a:gd name="connsiteY116" fmla="*/ 231941 h 4939827"/>
              <a:gd name="connsiteX117" fmla="*/ 3561557 w 12192000"/>
              <a:gd name="connsiteY117" fmla="*/ 228095 h 4939827"/>
              <a:gd name="connsiteX118" fmla="*/ 3611920 w 12192000"/>
              <a:gd name="connsiteY118" fmla="*/ 218094 h 4939827"/>
              <a:gd name="connsiteX119" fmla="*/ 3620528 w 12192000"/>
              <a:gd name="connsiteY119" fmla="*/ 218788 h 4939827"/>
              <a:gd name="connsiteX120" fmla="*/ 3620766 w 12192000"/>
              <a:gd name="connsiteY120" fmla="*/ 218511 h 4939827"/>
              <a:gd name="connsiteX121" fmla="*/ 3629977 w 12192000"/>
              <a:gd name="connsiteY121" fmla="*/ 218664 h 4939827"/>
              <a:gd name="connsiteX122" fmla="*/ 3636217 w 12192000"/>
              <a:gd name="connsiteY122" fmla="*/ 220048 h 4939827"/>
              <a:gd name="connsiteX123" fmla="*/ 3709484 w 12192000"/>
              <a:gd name="connsiteY123" fmla="*/ 186927 h 4939827"/>
              <a:gd name="connsiteX124" fmla="*/ 3761342 w 12192000"/>
              <a:gd name="connsiteY124" fmla="*/ 177474 h 4939827"/>
              <a:gd name="connsiteX125" fmla="*/ 3799748 w 12192000"/>
              <a:gd name="connsiteY125" fmla="*/ 167154 h 4939827"/>
              <a:gd name="connsiteX126" fmla="*/ 3922756 w 12192000"/>
              <a:gd name="connsiteY126" fmla="*/ 194044 h 4939827"/>
              <a:gd name="connsiteX127" fmla="*/ 4028476 w 12192000"/>
              <a:gd name="connsiteY127" fmla="*/ 223679 h 4939827"/>
              <a:gd name="connsiteX128" fmla="*/ 4191582 w 12192000"/>
              <a:gd name="connsiteY128" fmla="*/ 238952 h 4939827"/>
              <a:gd name="connsiteX129" fmla="*/ 4251024 w 12192000"/>
              <a:gd name="connsiteY129" fmla="*/ 240874 h 4939827"/>
              <a:gd name="connsiteX130" fmla="*/ 4355275 w 12192000"/>
              <a:gd name="connsiteY130" fmla="*/ 260205 h 4939827"/>
              <a:gd name="connsiteX131" fmla="*/ 4423807 w 12192000"/>
              <a:gd name="connsiteY131" fmla="*/ 270366 h 4939827"/>
              <a:gd name="connsiteX132" fmla="*/ 4558432 w 12192000"/>
              <a:gd name="connsiteY132" fmla="*/ 269194 h 4939827"/>
              <a:gd name="connsiteX133" fmla="*/ 4635061 w 12192000"/>
              <a:gd name="connsiteY133" fmla="*/ 280682 h 4939827"/>
              <a:gd name="connsiteX134" fmla="*/ 4807427 w 12192000"/>
              <a:gd name="connsiteY134" fmla="*/ 276835 h 4939827"/>
              <a:gd name="connsiteX135" fmla="*/ 5028933 w 12192000"/>
              <a:gd name="connsiteY135" fmla="*/ 183887 h 4939827"/>
              <a:gd name="connsiteX136" fmla="*/ 5093642 w 12192000"/>
              <a:gd name="connsiteY136" fmla="*/ 177214 h 4939827"/>
              <a:gd name="connsiteX137" fmla="*/ 5102642 w 12192000"/>
              <a:gd name="connsiteY137" fmla="*/ 186816 h 4939827"/>
              <a:gd name="connsiteX138" fmla="*/ 5193590 w 12192000"/>
              <a:gd name="connsiteY138" fmla="*/ 156458 h 4939827"/>
              <a:gd name="connsiteX139" fmla="*/ 5323922 w 12192000"/>
              <a:gd name="connsiteY139" fmla="*/ 146332 h 4939827"/>
              <a:gd name="connsiteX140" fmla="*/ 5421860 w 12192000"/>
              <a:gd name="connsiteY140" fmla="*/ 167298 h 4939827"/>
              <a:gd name="connsiteX141" fmla="*/ 5476948 w 12192000"/>
              <a:gd name="connsiteY141" fmla="*/ 173249 h 4939827"/>
              <a:gd name="connsiteX142" fmla="*/ 5516842 w 12192000"/>
              <a:gd name="connsiteY142" fmla="*/ 184018 h 4939827"/>
              <a:gd name="connsiteX143" fmla="*/ 5619415 w 12192000"/>
              <a:gd name="connsiteY143" fmla="*/ 176781 h 4939827"/>
              <a:gd name="connsiteX144" fmla="*/ 5789867 w 12192000"/>
              <a:gd name="connsiteY144" fmla="*/ 150304 h 4939827"/>
              <a:gd name="connsiteX145" fmla="*/ 5825953 w 12192000"/>
              <a:gd name="connsiteY145" fmla="*/ 147907 h 4939827"/>
              <a:gd name="connsiteX146" fmla="*/ 5856168 w 12192000"/>
              <a:gd name="connsiteY146" fmla="*/ 158719 h 4939827"/>
              <a:gd name="connsiteX147" fmla="*/ 5862476 w 12192000"/>
              <a:gd name="connsiteY147" fmla="*/ 172447 h 4939827"/>
              <a:gd name="connsiteX148" fmla="*/ 5882195 w 12192000"/>
              <a:gd name="connsiteY148" fmla="*/ 173195 h 4939827"/>
              <a:gd name="connsiteX149" fmla="*/ 5952585 w 12192000"/>
              <a:gd name="connsiteY149" fmla="*/ 161012 h 4939827"/>
              <a:gd name="connsiteX150" fmla="*/ 6001964 w 12192000"/>
              <a:gd name="connsiteY150" fmla="*/ 154786 h 4939827"/>
              <a:gd name="connsiteX151" fmla="*/ 6184207 w 12192000"/>
              <a:gd name="connsiteY151" fmla="*/ 132658 h 4939827"/>
              <a:gd name="connsiteX152" fmla="*/ 6415830 w 12192000"/>
              <a:gd name="connsiteY152" fmla="*/ 136006 h 4939827"/>
              <a:gd name="connsiteX153" fmla="*/ 6756965 w 12192000"/>
              <a:gd name="connsiteY153" fmla="*/ 57636 h 4939827"/>
              <a:gd name="connsiteX154" fmla="*/ 6819400 w 12192000"/>
              <a:gd name="connsiteY154" fmla="*/ 30742 h 4939827"/>
              <a:gd name="connsiteX155" fmla="*/ 6986370 w 12192000"/>
              <a:gd name="connsiteY155" fmla="*/ 12659 h 4939827"/>
              <a:gd name="connsiteX156" fmla="*/ 6989536 w 12192000"/>
              <a:gd name="connsiteY156" fmla="*/ 14528 h 4939827"/>
              <a:gd name="connsiteX157" fmla="*/ 7015933 w 12192000"/>
              <a:gd name="connsiteY157" fmla="*/ 9653 h 4939827"/>
              <a:gd name="connsiteX158" fmla="*/ 7020592 w 12192000"/>
              <a:gd name="connsiteY158" fmla="*/ 1651 h 4939827"/>
              <a:gd name="connsiteX159" fmla="*/ 7025905 w 12192000"/>
              <a:gd name="connsiteY15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672650 w 12192000"/>
              <a:gd name="connsiteY30" fmla="*/ 254821 h 4939827"/>
              <a:gd name="connsiteX31" fmla="*/ 8785543 w 12192000"/>
              <a:gd name="connsiteY31" fmla="*/ 263406 h 4939827"/>
              <a:gd name="connsiteX32" fmla="*/ 8830588 w 12192000"/>
              <a:gd name="connsiteY32" fmla="*/ 265483 h 4939827"/>
              <a:gd name="connsiteX33" fmla="*/ 8905142 w 12192000"/>
              <a:gd name="connsiteY33" fmla="*/ 264958 h 4939827"/>
              <a:gd name="connsiteX34" fmla="*/ 8968582 w 12192000"/>
              <a:gd name="connsiteY34" fmla="*/ 262728 h 4939827"/>
              <a:gd name="connsiteX35" fmla="*/ 8972994 w 12192000"/>
              <a:gd name="connsiteY35" fmla="*/ 263284 h 4939827"/>
              <a:gd name="connsiteX36" fmla="*/ 9004605 w 12192000"/>
              <a:gd name="connsiteY36" fmla="*/ 258041 h 4939827"/>
              <a:gd name="connsiteX37" fmla="*/ 9016165 w 12192000"/>
              <a:gd name="connsiteY37" fmla="*/ 261258 h 4939827"/>
              <a:gd name="connsiteX38" fmla="*/ 9043297 w 12192000"/>
              <a:gd name="connsiteY38" fmla="*/ 281547 h 4939827"/>
              <a:gd name="connsiteX39" fmla="*/ 9048315 w 12192000"/>
              <a:gd name="connsiteY39" fmla="*/ 279264 h 4939827"/>
              <a:gd name="connsiteX40" fmla="*/ 9054706 w 12192000"/>
              <a:gd name="connsiteY40" fmla="*/ 278538 h 4939827"/>
              <a:gd name="connsiteX41" fmla="*/ 9070919 w 12192000"/>
              <a:gd name="connsiteY41" fmla="*/ 281810 h 4939827"/>
              <a:gd name="connsiteX42" fmla="*/ 9076813 w 12192000"/>
              <a:gd name="connsiteY42" fmla="*/ 283909 h 4939827"/>
              <a:gd name="connsiteX43" fmla="*/ 9085871 w 12192000"/>
              <a:gd name="connsiteY43" fmla="*/ 285133 h 4939827"/>
              <a:gd name="connsiteX44" fmla="*/ 9086159 w 12192000"/>
              <a:gd name="connsiteY44" fmla="*/ 284887 h 4939827"/>
              <a:gd name="connsiteX45" fmla="*/ 9134606 w 12192000"/>
              <a:gd name="connsiteY45" fmla="*/ 288168 h 4939827"/>
              <a:gd name="connsiteX46" fmla="*/ 9195590 w 12192000"/>
              <a:gd name="connsiteY46" fmla="*/ 279568 h 4939827"/>
              <a:gd name="connsiteX47" fmla="*/ 9219336 w 12192000"/>
              <a:gd name="connsiteY47" fmla="*/ 278133 h 4939827"/>
              <a:gd name="connsiteX48" fmla="*/ 9232362 w 12192000"/>
              <a:gd name="connsiteY48" fmla="*/ 275894 h 4939827"/>
              <a:gd name="connsiteX49" fmla="*/ 9283638 w 12192000"/>
              <a:gd name="connsiteY49" fmla="*/ 299924 h 4939827"/>
              <a:gd name="connsiteX50" fmla="*/ 9371484 w 12192000"/>
              <a:gd name="connsiteY50" fmla="*/ 329634 h 4939827"/>
              <a:gd name="connsiteX51" fmla="*/ 9404829 w 12192000"/>
              <a:gd name="connsiteY51" fmla="*/ 339038 h 4939827"/>
              <a:gd name="connsiteX52" fmla="*/ 9427021 w 12192000"/>
              <a:gd name="connsiteY52" fmla="*/ 358784 h 4939827"/>
              <a:gd name="connsiteX53" fmla="*/ 9670844 w 12192000"/>
              <a:gd name="connsiteY53" fmla="*/ 405128 h 4939827"/>
              <a:gd name="connsiteX54" fmla="*/ 9816083 w 12192000"/>
              <a:gd name="connsiteY54" fmla="*/ 416573 h 4939827"/>
              <a:gd name="connsiteX55" fmla="*/ 9936741 w 12192000"/>
              <a:gd name="connsiteY55" fmla="*/ 437044 h 4939827"/>
              <a:gd name="connsiteX56" fmla="*/ 10050093 w 12192000"/>
              <a:gd name="connsiteY56" fmla="*/ 443783 h 4939827"/>
              <a:gd name="connsiteX57" fmla="*/ 10130090 w 12192000"/>
              <a:gd name="connsiteY57" fmla="*/ 459520 h 4939827"/>
              <a:gd name="connsiteX58" fmla="*/ 10173456 w 12192000"/>
              <a:gd name="connsiteY58" fmla="*/ 457749 h 4939827"/>
              <a:gd name="connsiteX59" fmla="*/ 10218232 w 12192000"/>
              <a:gd name="connsiteY59" fmla="*/ 459820 h 4939827"/>
              <a:gd name="connsiteX60" fmla="*/ 10354176 w 12192000"/>
              <a:gd name="connsiteY60" fmla="*/ 471377 h 4939827"/>
              <a:gd name="connsiteX61" fmla="*/ 10430681 w 12192000"/>
              <a:gd name="connsiteY61" fmla="*/ 481226 h 4939827"/>
              <a:gd name="connsiteX62" fmla="*/ 10478169 w 12192000"/>
              <a:gd name="connsiteY62" fmla="*/ 481774 h 4939827"/>
              <a:gd name="connsiteX63" fmla="*/ 10540907 w 12192000"/>
              <a:gd name="connsiteY63" fmla="*/ 485607 h 4939827"/>
              <a:gd name="connsiteX64" fmla="*/ 10614941 w 12192000"/>
              <a:gd name="connsiteY64" fmla="*/ 487592 h 4939827"/>
              <a:gd name="connsiteX65" fmla="*/ 10674098 w 12192000"/>
              <a:gd name="connsiteY65" fmla="*/ 521656 h 4939827"/>
              <a:gd name="connsiteX66" fmla="*/ 10874834 w 12192000"/>
              <a:gd name="connsiteY66" fmla="*/ 574867 h 4939827"/>
              <a:gd name="connsiteX67" fmla="*/ 10944981 w 12192000"/>
              <a:gd name="connsiteY67" fmla="*/ 615042 h 4939827"/>
              <a:gd name="connsiteX68" fmla="*/ 11006376 w 12192000"/>
              <a:gd name="connsiteY68" fmla="*/ 645957 h 4939827"/>
              <a:gd name="connsiteX69" fmla="*/ 11076308 w 12192000"/>
              <a:gd name="connsiteY69" fmla="*/ 675698 h 4939827"/>
              <a:gd name="connsiteX70" fmla="*/ 11148789 w 12192000"/>
              <a:gd name="connsiteY70" fmla="*/ 685041 h 4939827"/>
              <a:gd name="connsiteX71" fmla="*/ 11249129 w 12192000"/>
              <a:gd name="connsiteY71" fmla="*/ 684218 h 4939827"/>
              <a:gd name="connsiteX72" fmla="*/ 11299915 w 12192000"/>
              <a:gd name="connsiteY72" fmla="*/ 692177 h 4939827"/>
              <a:gd name="connsiteX73" fmla="*/ 11386973 w 12192000"/>
              <a:gd name="connsiteY73" fmla="*/ 708209 h 4939827"/>
              <a:gd name="connsiteX74" fmla="*/ 11500105 w 12192000"/>
              <a:gd name="connsiteY74" fmla="*/ 735014 h 4939827"/>
              <a:gd name="connsiteX75" fmla="*/ 11621735 w 12192000"/>
              <a:gd name="connsiteY75" fmla="*/ 789584 h 4939827"/>
              <a:gd name="connsiteX76" fmla="*/ 11691200 w 12192000"/>
              <a:gd name="connsiteY76" fmla="*/ 867902 h 4939827"/>
              <a:gd name="connsiteX77" fmla="*/ 11819427 w 12192000"/>
              <a:gd name="connsiteY77" fmla="*/ 911634 h 4939827"/>
              <a:gd name="connsiteX78" fmla="*/ 11969720 w 12192000"/>
              <a:gd name="connsiteY78" fmla="*/ 964737 h 4939827"/>
              <a:gd name="connsiteX79" fmla="*/ 12055766 w 12192000"/>
              <a:gd name="connsiteY79" fmla="*/ 991268 h 4939827"/>
              <a:gd name="connsiteX80" fmla="*/ 12171539 w 12192000"/>
              <a:gd name="connsiteY80" fmla="*/ 995427 h 4939827"/>
              <a:gd name="connsiteX81" fmla="*/ 12187831 w 12192000"/>
              <a:gd name="connsiteY81" fmla="*/ 996580 h 4939827"/>
              <a:gd name="connsiteX82" fmla="*/ 12192000 w 12192000"/>
              <a:gd name="connsiteY82" fmla="*/ 996726 h 4939827"/>
              <a:gd name="connsiteX83" fmla="*/ 12192000 w 12192000"/>
              <a:gd name="connsiteY83" fmla="*/ 4939827 h 4939827"/>
              <a:gd name="connsiteX84" fmla="*/ 0 w 12192000"/>
              <a:gd name="connsiteY84" fmla="*/ 4939827 h 4939827"/>
              <a:gd name="connsiteX85" fmla="*/ 0 w 12192000"/>
              <a:gd name="connsiteY85" fmla="*/ 512043 h 4939827"/>
              <a:gd name="connsiteX86" fmla="*/ 7381 w 12192000"/>
              <a:gd name="connsiteY86" fmla="*/ 512580 h 4939827"/>
              <a:gd name="connsiteX87" fmla="*/ 100029 w 12192000"/>
              <a:gd name="connsiteY87" fmla="*/ 504758 h 4939827"/>
              <a:gd name="connsiteX88" fmla="*/ 155244 w 12192000"/>
              <a:gd name="connsiteY88" fmla="*/ 525130 h 4939827"/>
              <a:gd name="connsiteX89" fmla="*/ 254366 w 12192000"/>
              <a:gd name="connsiteY89" fmla="*/ 534449 h 4939827"/>
              <a:gd name="connsiteX90" fmla="*/ 447292 w 12192000"/>
              <a:gd name="connsiteY90" fmla="*/ 542725 h 4939827"/>
              <a:gd name="connsiteX91" fmla="*/ 628105 w 12192000"/>
              <a:gd name="connsiteY91" fmla="*/ 547853 h 4939827"/>
              <a:gd name="connsiteX92" fmla="*/ 783146 w 12192000"/>
              <a:gd name="connsiteY92" fmla="*/ 591799 h 4939827"/>
              <a:gd name="connsiteX93" fmla="*/ 1043676 w 12192000"/>
              <a:gd name="connsiteY93" fmla="*/ 591887 h 4939827"/>
              <a:gd name="connsiteX94" fmla="*/ 1281816 w 12192000"/>
              <a:gd name="connsiteY94" fmla="*/ 520946 h 4939827"/>
              <a:gd name="connsiteX95" fmla="*/ 1486347 w 12192000"/>
              <a:gd name="connsiteY95" fmla="*/ 487310 h 4939827"/>
              <a:gd name="connsiteX96" fmla="*/ 1568079 w 12192000"/>
              <a:gd name="connsiteY96" fmla="*/ 462531 h 4939827"/>
              <a:gd name="connsiteX97" fmla="*/ 1622516 w 12192000"/>
              <a:gd name="connsiteY97" fmla="*/ 466058 h 4939827"/>
              <a:gd name="connsiteX98" fmla="*/ 1655457 w 12192000"/>
              <a:gd name="connsiteY98" fmla="*/ 465359 h 4939827"/>
              <a:gd name="connsiteX99" fmla="*/ 1717454 w 12192000"/>
              <a:gd name="connsiteY99" fmla="*/ 417203 h 4939827"/>
              <a:gd name="connsiteX100" fmla="*/ 1913794 w 12192000"/>
              <a:gd name="connsiteY100" fmla="*/ 365255 h 4939827"/>
              <a:gd name="connsiteX101" fmla="*/ 2129762 w 12192000"/>
              <a:gd name="connsiteY101" fmla="*/ 367832 h 4939827"/>
              <a:gd name="connsiteX102" fmla="*/ 2376970 w 12192000"/>
              <a:gd name="connsiteY102" fmla="*/ 350129 h 4939827"/>
              <a:gd name="connsiteX103" fmla="*/ 2480155 w 12192000"/>
              <a:gd name="connsiteY103" fmla="*/ 359227 h 4939827"/>
              <a:gd name="connsiteX104" fmla="*/ 2586782 w 12192000"/>
              <a:gd name="connsiteY104" fmla="*/ 339352 h 4939827"/>
              <a:gd name="connsiteX105" fmla="*/ 2679617 w 12192000"/>
              <a:gd name="connsiteY105" fmla="*/ 305383 h 4939827"/>
              <a:gd name="connsiteX106" fmla="*/ 2788947 w 12192000"/>
              <a:gd name="connsiteY106" fmla="*/ 250375 h 4939827"/>
              <a:gd name="connsiteX107" fmla="*/ 2965530 w 12192000"/>
              <a:gd name="connsiteY107" fmla="*/ 245958 h 4939827"/>
              <a:gd name="connsiteX108" fmla="*/ 3103677 w 12192000"/>
              <a:gd name="connsiteY108" fmla="*/ 209527 h 4939827"/>
              <a:gd name="connsiteX109" fmla="*/ 3126759 w 12192000"/>
              <a:gd name="connsiteY109" fmla="*/ 211226 h 4939827"/>
              <a:gd name="connsiteX110" fmla="*/ 3164020 w 12192000"/>
              <a:gd name="connsiteY110" fmla="*/ 212779 h 4939827"/>
              <a:gd name="connsiteX111" fmla="*/ 3285019 w 12192000"/>
              <a:gd name="connsiteY111" fmla="*/ 220535 h 4939827"/>
              <a:gd name="connsiteX112" fmla="*/ 3365154 w 12192000"/>
              <a:gd name="connsiteY112" fmla="*/ 226416 h 4939827"/>
              <a:gd name="connsiteX113" fmla="*/ 3367507 w 12192000"/>
              <a:gd name="connsiteY113" fmla="*/ 225416 h 4939827"/>
              <a:gd name="connsiteX114" fmla="*/ 3387567 w 12192000"/>
              <a:gd name="connsiteY114" fmla="*/ 227103 h 4939827"/>
              <a:gd name="connsiteX115" fmla="*/ 3498001 w 12192000"/>
              <a:gd name="connsiteY115" fmla="*/ 231941 h 4939827"/>
              <a:gd name="connsiteX116" fmla="*/ 3561557 w 12192000"/>
              <a:gd name="connsiteY116" fmla="*/ 228095 h 4939827"/>
              <a:gd name="connsiteX117" fmla="*/ 3611920 w 12192000"/>
              <a:gd name="connsiteY117" fmla="*/ 218094 h 4939827"/>
              <a:gd name="connsiteX118" fmla="*/ 3620528 w 12192000"/>
              <a:gd name="connsiteY118" fmla="*/ 218788 h 4939827"/>
              <a:gd name="connsiteX119" fmla="*/ 3620766 w 12192000"/>
              <a:gd name="connsiteY119" fmla="*/ 218511 h 4939827"/>
              <a:gd name="connsiteX120" fmla="*/ 3629977 w 12192000"/>
              <a:gd name="connsiteY120" fmla="*/ 218664 h 4939827"/>
              <a:gd name="connsiteX121" fmla="*/ 3636217 w 12192000"/>
              <a:gd name="connsiteY121" fmla="*/ 220048 h 4939827"/>
              <a:gd name="connsiteX122" fmla="*/ 3709484 w 12192000"/>
              <a:gd name="connsiteY122" fmla="*/ 186927 h 4939827"/>
              <a:gd name="connsiteX123" fmla="*/ 3761342 w 12192000"/>
              <a:gd name="connsiteY123" fmla="*/ 177474 h 4939827"/>
              <a:gd name="connsiteX124" fmla="*/ 3799748 w 12192000"/>
              <a:gd name="connsiteY124" fmla="*/ 167154 h 4939827"/>
              <a:gd name="connsiteX125" fmla="*/ 3922756 w 12192000"/>
              <a:gd name="connsiteY125" fmla="*/ 194044 h 4939827"/>
              <a:gd name="connsiteX126" fmla="*/ 4028476 w 12192000"/>
              <a:gd name="connsiteY126" fmla="*/ 223679 h 4939827"/>
              <a:gd name="connsiteX127" fmla="*/ 4191582 w 12192000"/>
              <a:gd name="connsiteY127" fmla="*/ 238952 h 4939827"/>
              <a:gd name="connsiteX128" fmla="*/ 4251024 w 12192000"/>
              <a:gd name="connsiteY128" fmla="*/ 240874 h 4939827"/>
              <a:gd name="connsiteX129" fmla="*/ 4355275 w 12192000"/>
              <a:gd name="connsiteY129" fmla="*/ 260205 h 4939827"/>
              <a:gd name="connsiteX130" fmla="*/ 4423807 w 12192000"/>
              <a:gd name="connsiteY130" fmla="*/ 270366 h 4939827"/>
              <a:gd name="connsiteX131" fmla="*/ 4558432 w 12192000"/>
              <a:gd name="connsiteY131" fmla="*/ 269194 h 4939827"/>
              <a:gd name="connsiteX132" fmla="*/ 4635061 w 12192000"/>
              <a:gd name="connsiteY132" fmla="*/ 280682 h 4939827"/>
              <a:gd name="connsiteX133" fmla="*/ 4807427 w 12192000"/>
              <a:gd name="connsiteY133" fmla="*/ 276835 h 4939827"/>
              <a:gd name="connsiteX134" fmla="*/ 5028933 w 12192000"/>
              <a:gd name="connsiteY134" fmla="*/ 183887 h 4939827"/>
              <a:gd name="connsiteX135" fmla="*/ 5093642 w 12192000"/>
              <a:gd name="connsiteY135" fmla="*/ 177214 h 4939827"/>
              <a:gd name="connsiteX136" fmla="*/ 5102642 w 12192000"/>
              <a:gd name="connsiteY136" fmla="*/ 186816 h 4939827"/>
              <a:gd name="connsiteX137" fmla="*/ 5193590 w 12192000"/>
              <a:gd name="connsiteY137" fmla="*/ 156458 h 4939827"/>
              <a:gd name="connsiteX138" fmla="*/ 5323922 w 12192000"/>
              <a:gd name="connsiteY138" fmla="*/ 146332 h 4939827"/>
              <a:gd name="connsiteX139" fmla="*/ 5421860 w 12192000"/>
              <a:gd name="connsiteY139" fmla="*/ 167298 h 4939827"/>
              <a:gd name="connsiteX140" fmla="*/ 5476948 w 12192000"/>
              <a:gd name="connsiteY140" fmla="*/ 173249 h 4939827"/>
              <a:gd name="connsiteX141" fmla="*/ 5516842 w 12192000"/>
              <a:gd name="connsiteY141" fmla="*/ 184018 h 4939827"/>
              <a:gd name="connsiteX142" fmla="*/ 5619415 w 12192000"/>
              <a:gd name="connsiteY142" fmla="*/ 176781 h 4939827"/>
              <a:gd name="connsiteX143" fmla="*/ 5789867 w 12192000"/>
              <a:gd name="connsiteY143" fmla="*/ 150304 h 4939827"/>
              <a:gd name="connsiteX144" fmla="*/ 5825953 w 12192000"/>
              <a:gd name="connsiteY144" fmla="*/ 147907 h 4939827"/>
              <a:gd name="connsiteX145" fmla="*/ 5856168 w 12192000"/>
              <a:gd name="connsiteY145" fmla="*/ 158719 h 4939827"/>
              <a:gd name="connsiteX146" fmla="*/ 5862476 w 12192000"/>
              <a:gd name="connsiteY146" fmla="*/ 172447 h 4939827"/>
              <a:gd name="connsiteX147" fmla="*/ 5882195 w 12192000"/>
              <a:gd name="connsiteY147" fmla="*/ 173195 h 4939827"/>
              <a:gd name="connsiteX148" fmla="*/ 5952585 w 12192000"/>
              <a:gd name="connsiteY148" fmla="*/ 161012 h 4939827"/>
              <a:gd name="connsiteX149" fmla="*/ 6001964 w 12192000"/>
              <a:gd name="connsiteY149" fmla="*/ 154786 h 4939827"/>
              <a:gd name="connsiteX150" fmla="*/ 6184207 w 12192000"/>
              <a:gd name="connsiteY150" fmla="*/ 132658 h 4939827"/>
              <a:gd name="connsiteX151" fmla="*/ 6415830 w 12192000"/>
              <a:gd name="connsiteY151" fmla="*/ 136006 h 4939827"/>
              <a:gd name="connsiteX152" fmla="*/ 6756965 w 12192000"/>
              <a:gd name="connsiteY152" fmla="*/ 57636 h 4939827"/>
              <a:gd name="connsiteX153" fmla="*/ 6819400 w 12192000"/>
              <a:gd name="connsiteY153" fmla="*/ 30742 h 4939827"/>
              <a:gd name="connsiteX154" fmla="*/ 6986370 w 12192000"/>
              <a:gd name="connsiteY154" fmla="*/ 12659 h 4939827"/>
              <a:gd name="connsiteX155" fmla="*/ 6989536 w 12192000"/>
              <a:gd name="connsiteY155" fmla="*/ 14528 h 4939827"/>
              <a:gd name="connsiteX156" fmla="*/ 7015933 w 12192000"/>
              <a:gd name="connsiteY156" fmla="*/ 9653 h 4939827"/>
              <a:gd name="connsiteX157" fmla="*/ 7020592 w 12192000"/>
              <a:gd name="connsiteY157" fmla="*/ 1651 h 4939827"/>
              <a:gd name="connsiteX158" fmla="*/ 7025905 w 12192000"/>
              <a:gd name="connsiteY15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622021 w 12192000"/>
              <a:gd name="connsiteY29" fmla="*/ 261028 h 4939827"/>
              <a:gd name="connsiteX30" fmla="*/ 8672650 w 12192000"/>
              <a:gd name="connsiteY30" fmla="*/ 254821 h 4939827"/>
              <a:gd name="connsiteX31" fmla="*/ 8785543 w 12192000"/>
              <a:gd name="connsiteY31" fmla="*/ 263406 h 4939827"/>
              <a:gd name="connsiteX32" fmla="*/ 8830588 w 12192000"/>
              <a:gd name="connsiteY32" fmla="*/ 265483 h 4939827"/>
              <a:gd name="connsiteX33" fmla="*/ 8905142 w 12192000"/>
              <a:gd name="connsiteY33" fmla="*/ 264958 h 4939827"/>
              <a:gd name="connsiteX34" fmla="*/ 8968582 w 12192000"/>
              <a:gd name="connsiteY34" fmla="*/ 262728 h 4939827"/>
              <a:gd name="connsiteX35" fmla="*/ 8972994 w 12192000"/>
              <a:gd name="connsiteY35" fmla="*/ 263284 h 4939827"/>
              <a:gd name="connsiteX36" fmla="*/ 9004605 w 12192000"/>
              <a:gd name="connsiteY36" fmla="*/ 258041 h 4939827"/>
              <a:gd name="connsiteX37" fmla="*/ 9016165 w 12192000"/>
              <a:gd name="connsiteY37" fmla="*/ 261258 h 4939827"/>
              <a:gd name="connsiteX38" fmla="*/ 9043297 w 12192000"/>
              <a:gd name="connsiteY38" fmla="*/ 281547 h 4939827"/>
              <a:gd name="connsiteX39" fmla="*/ 9048315 w 12192000"/>
              <a:gd name="connsiteY39" fmla="*/ 279264 h 4939827"/>
              <a:gd name="connsiteX40" fmla="*/ 9054706 w 12192000"/>
              <a:gd name="connsiteY40" fmla="*/ 278538 h 4939827"/>
              <a:gd name="connsiteX41" fmla="*/ 9070919 w 12192000"/>
              <a:gd name="connsiteY41" fmla="*/ 281810 h 4939827"/>
              <a:gd name="connsiteX42" fmla="*/ 9076813 w 12192000"/>
              <a:gd name="connsiteY42" fmla="*/ 283909 h 4939827"/>
              <a:gd name="connsiteX43" fmla="*/ 9085871 w 12192000"/>
              <a:gd name="connsiteY43" fmla="*/ 285133 h 4939827"/>
              <a:gd name="connsiteX44" fmla="*/ 9086159 w 12192000"/>
              <a:gd name="connsiteY44" fmla="*/ 284887 h 4939827"/>
              <a:gd name="connsiteX45" fmla="*/ 9134606 w 12192000"/>
              <a:gd name="connsiteY45" fmla="*/ 288168 h 4939827"/>
              <a:gd name="connsiteX46" fmla="*/ 9195590 w 12192000"/>
              <a:gd name="connsiteY46" fmla="*/ 279568 h 4939827"/>
              <a:gd name="connsiteX47" fmla="*/ 9219336 w 12192000"/>
              <a:gd name="connsiteY47" fmla="*/ 278133 h 4939827"/>
              <a:gd name="connsiteX48" fmla="*/ 9232362 w 12192000"/>
              <a:gd name="connsiteY48" fmla="*/ 275894 h 4939827"/>
              <a:gd name="connsiteX49" fmla="*/ 9283638 w 12192000"/>
              <a:gd name="connsiteY49" fmla="*/ 299924 h 4939827"/>
              <a:gd name="connsiteX50" fmla="*/ 9371484 w 12192000"/>
              <a:gd name="connsiteY50" fmla="*/ 329634 h 4939827"/>
              <a:gd name="connsiteX51" fmla="*/ 9404829 w 12192000"/>
              <a:gd name="connsiteY51" fmla="*/ 339038 h 4939827"/>
              <a:gd name="connsiteX52" fmla="*/ 9427021 w 12192000"/>
              <a:gd name="connsiteY52" fmla="*/ 358784 h 4939827"/>
              <a:gd name="connsiteX53" fmla="*/ 9670844 w 12192000"/>
              <a:gd name="connsiteY53" fmla="*/ 405128 h 4939827"/>
              <a:gd name="connsiteX54" fmla="*/ 9816083 w 12192000"/>
              <a:gd name="connsiteY54" fmla="*/ 416573 h 4939827"/>
              <a:gd name="connsiteX55" fmla="*/ 9936741 w 12192000"/>
              <a:gd name="connsiteY55" fmla="*/ 437044 h 4939827"/>
              <a:gd name="connsiteX56" fmla="*/ 10050093 w 12192000"/>
              <a:gd name="connsiteY56" fmla="*/ 443783 h 4939827"/>
              <a:gd name="connsiteX57" fmla="*/ 10130090 w 12192000"/>
              <a:gd name="connsiteY57" fmla="*/ 459520 h 4939827"/>
              <a:gd name="connsiteX58" fmla="*/ 10173456 w 12192000"/>
              <a:gd name="connsiteY58" fmla="*/ 457749 h 4939827"/>
              <a:gd name="connsiteX59" fmla="*/ 10218232 w 12192000"/>
              <a:gd name="connsiteY59" fmla="*/ 459820 h 4939827"/>
              <a:gd name="connsiteX60" fmla="*/ 10354176 w 12192000"/>
              <a:gd name="connsiteY60" fmla="*/ 471377 h 4939827"/>
              <a:gd name="connsiteX61" fmla="*/ 10430681 w 12192000"/>
              <a:gd name="connsiteY61" fmla="*/ 481226 h 4939827"/>
              <a:gd name="connsiteX62" fmla="*/ 10478169 w 12192000"/>
              <a:gd name="connsiteY62" fmla="*/ 481774 h 4939827"/>
              <a:gd name="connsiteX63" fmla="*/ 10540907 w 12192000"/>
              <a:gd name="connsiteY63" fmla="*/ 485607 h 4939827"/>
              <a:gd name="connsiteX64" fmla="*/ 10614941 w 12192000"/>
              <a:gd name="connsiteY64" fmla="*/ 487592 h 4939827"/>
              <a:gd name="connsiteX65" fmla="*/ 10674098 w 12192000"/>
              <a:gd name="connsiteY65" fmla="*/ 521656 h 4939827"/>
              <a:gd name="connsiteX66" fmla="*/ 10874834 w 12192000"/>
              <a:gd name="connsiteY66" fmla="*/ 574867 h 4939827"/>
              <a:gd name="connsiteX67" fmla="*/ 10944981 w 12192000"/>
              <a:gd name="connsiteY67" fmla="*/ 615042 h 4939827"/>
              <a:gd name="connsiteX68" fmla="*/ 11006376 w 12192000"/>
              <a:gd name="connsiteY68" fmla="*/ 645957 h 4939827"/>
              <a:gd name="connsiteX69" fmla="*/ 11076308 w 12192000"/>
              <a:gd name="connsiteY69" fmla="*/ 675698 h 4939827"/>
              <a:gd name="connsiteX70" fmla="*/ 11148789 w 12192000"/>
              <a:gd name="connsiteY70" fmla="*/ 685041 h 4939827"/>
              <a:gd name="connsiteX71" fmla="*/ 11249129 w 12192000"/>
              <a:gd name="connsiteY71" fmla="*/ 684218 h 4939827"/>
              <a:gd name="connsiteX72" fmla="*/ 11299915 w 12192000"/>
              <a:gd name="connsiteY72" fmla="*/ 692177 h 4939827"/>
              <a:gd name="connsiteX73" fmla="*/ 11386973 w 12192000"/>
              <a:gd name="connsiteY73" fmla="*/ 708209 h 4939827"/>
              <a:gd name="connsiteX74" fmla="*/ 11500105 w 12192000"/>
              <a:gd name="connsiteY74" fmla="*/ 735014 h 4939827"/>
              <a:gd name="connsiteX75" fmla="*/ 11621735 w 12192000"/>
              <a:gd name="connsiteY75" fmla="*/ 789584 h 4939827"/>
              <a:gd name="connsiteX76" fmla="*/ 11691200 w 12192000"/>
              <a:gd name="connsiteY76" fmla="*/ 867902 h 4939827"/>
              <a:gd name="connsiteX77" fmla="*/ 11819427 w 12192000"/>
              <a:gd name="connsiteY77" fmla="*/ 911634 h 4939827"/>
              <a:gd name="connsiteX78" fmla="*/ 11969720 w 12192000"/>
              <a:gd name="connsiteY78" fmla="*/ 964737 h 4939827"/>
              <a:gd name="connsiteX79" fmla="*/ 12055766 w 12192000"/>
              <a:gd name="connsiteY79" fmla="*/ 991268 h 4939827"/>
              <a:gd name="connsiteX80" fmla="*/ 12171539 w 12192000"/>
              <a:gd name="connsiteY80" fmla="*/ 995427 h 4939827"/>
              <a:gd name="connsiteX81" fmla="*/ 12187831 w 12192000"/>
              <a:gd name="connsiteY81" fmla="*/ 996580 h 4939827"/>
              <a:gd name="connsiteX82" fmla="*/ 12192000 w 12192000"/>
              <a:gd name="connsiteY82" fmla="*/ 996726 h 4939827"/>
              <a:gd name="connsiteX83" fmla="*/ 12192000 w 12192000"/>
              <a:gd name="connsiteY83" fmla="*/ 4939827 h 4939827"/>
              <a:gd name="connsiteX84" fmla="*/ 0 w 12192000"/>
              <a:gd name="connsiteY84" fmla="*/ 4939827 h 4939827"/>
              <a:gd name="connsiteX85" fmla="*/ 0 w 12192000"/>
              <a:gd name="connsiteY85" fmla="*/ 512043 h 4939827"/>
              <a:gd name="connsiteX86" fmla="*/ 7381 w 12192000"/>
              <a:gd name="connsiteY86" fmla="*/ 512580 h 4939827"/>
              <a:gd name="connsiteX87" fmla="*/ 100029 w 12192000"/>
              <a:gd name="connsiteY87" fmla="*/ 504758 h 4939827"/>
              <a:gd name="connsiteX88" fmla="*/ 155244 w 12192000"/>
              <a:gd name="connsiteY88" fmla="*/ 525130 h 4939827"/>
              <a:gd name="connsiteX89" fmla="*/ 254366 w 12192000"/>
              <a:gd name="connsiteY89" fmla="*/ 534449 h 4939827"/>
              <a:gd name="connsiteX90" fmla="*/ 447292 w 12192000"/>
              <a:gd name="connsiteY90" fmla="*/ 542725 h 4939827"/>
              <a:gd name="connsiteX91" fmla="*/ 628105 w 12192000"/>
              <a:gd name="connsiteY91" fmla="*/ 547853 h 4939827"/>
              <a:gd name="connsiteX92" fmla="*/ 783146 w 12192000"/>
              <a:gd name="connsiteY92" fmla="*/ 591799 h 4939827"/>
              <a:gd name="connsiteX93" fmla="*/ 1043676 w 12192000"/>
              <a:gd name="connsiteY93" fmla="*/ 591887 h 4939827"/>
              <a:gd name="connsiteX94" fmla="*/ 1281816 w 12192000"/>
              <a:gd name="connsiteY94" fmla="*/ 520946 h 4939827"/>
              <a:gd name="connsiteX95" fmla="*/ 1486347 w 12192000"/>
              <a:gd name="connsiteY95" fmla="*/ 487310 h 4939827"/>
              <a:gd name="connsiteX96" fmla="*/ 1568079 w 12192000"/>
              <a:gd name="connsiteY96" fmla="*/ 462531 h 4939827"/>
              <a:gd name="connsiteX97" fmla="*/ 1622516 w 12192000"/>
              <a:gd name="connsiteY97" fmla="*/ 466058 h 4939827"/>
              <a:gd name="connsiteX98" fmla="*/ 1655457 w 12192000"/>
              <a:gd name="connsiteY98" fmla="*/ 465359 h 4939827"/>
              <a:gd name="connsiteX99" fmla="*/ 1717454 w 12192000"/>
              <a:gd name="connsiteY99" fmla="*/ 417203 h 4939827"/>
              <a:gd name="connsiteX100" fmla="*/ 1913794 w 12192000"/>
              <a:gd name="connsiteY100" fmla="*/ 365255 h 4939827"/>
              <a:gd name="connsiteX101" fmla="*/ 2129762 w 12192000"/>
              <a:gd name="connsiteY101" fmla="*/ 367832 h 4939827"/>
              <a:gd name="connsiteX102" fmla="*/ 2376970 w 12192000"/>
              <a:gd name="connsiteY102" fmla="*/ 350129 h 4939827"/>
              <a:gd name="connsiteX103" fmla="*/ 2480155 w 12192000"/>
              <a:gd name="connsiteY103" fmla="*/ 359227 h 4939827"/>
              <a:gd name="connsiteX104" fmla="*/ 2586782 w 12192000"/>
              <a:gd name="connsiteY104" fmla="*/ 339352 h 4939827"/>
              <a:gd name="connsiteX105" fmla="*/ 2679617 w 12192000"/>
              <a:gd name="connsiteY105" fmla="*/ 305383 h 4939827"/>
              <a:gd name="connsiteX106" fmla="*/ 2788947 w 12192000"/>
              <a:gd name="connsiteY106" fmla="*/ 250375 h 4939827"/>
              <a:gd name="connsiteX107" fmla="*/ 2965530 w 12192000"/>
              <a:gd name="connsiteY107" fmla="*/ 245958 h 4939827"/>
              <a:gd name="connsiteX108" fmla="*/ 3103677 w 12192000"/>
              <a:gd name="connsiteY108" fmla="*/ 209527 h 4939827"/>
              <a:gd name="connsiteX109" fmla="*/ 3126759 w 12192000"/>
              <a:gd name="connsiteY109" fmla="*/ 211226 h 4939827"/>
              <a:gd name="connsiteX110" fmla="*/ 3164020 w 12192000"/>
              <a:gd name="connsiteY110" fmla="*/ 212779 h 4939827"/>
              <a:gd name="connsiteX111" fmla="*/ 3285019 w 12192000"/>
              <a:gd name="connsiteY111" fmla="*/ 220535 h 4939827"/>
              <a:gd name="connsiteX112" fmla="*/ 3365154 w 12192000"/>
              <a:gd name="connsiteY112" fmla="*/ 226416 h 4939827"/>
              <a:gd name="connsiteX113" fmla="*/ 3367507 w 12192000"/>
              <a:gd name="connsiteY113" fmla="*/ 225416 h 4939827"/>
              <a:gd name="connsiteX114" fmla="*/ 3387567 w 12192000"/>
              <a:gd name="connsiteY114" fmla="*/ 227103 h 4939827"/>
              <a:gd name="connsiteX115" fmla="*/ 3498001 w 12192000"/>
              <a:gd name="connsiteY115" fmla="*/ 231941 h 4939827"/>
              <a:gd name="connsiteX116" fmla="*/ 3561557 w 12192000"/>
              <a:gd name="connsiteY116" fmla="*/ 228095 h 4939827"/>
              <a:gd name="connsiteX117" fmla="*/ 3611920 w 12192000"/>
              <a:gd name="connsiteY117" fmla="*/ 218094 h 4939827"/>
              <a:gd name="connsiteX118" fmla="*/ 3620528 w 12192000"/>
              <a:gd name="connsiteY118" fmla="*/ 218788 h 4939827"/>
              <a:gd name="connsiteX119" fmla="*/ 3620766 w 12192000"/>
              <a:gd name="connsiteY119" fmla="*/ 218511 h 4939827"/>
              <a:gd name="connsiteX120" fmla="*/ 3629977 w 12192000"/>
              <a:gd name="connsiteY120" fmla="*/ 218664 h 4939827"/>
              <a:gd name="connsiteX121" fmla="*/ 3636217 w 12192000"/>
              <a:gd name="connsiteY121" fmla="*/ 220048 h 4939827"/>
              <a:gd name="connsiteX122" fmla="*/ 3709484 w 12192000"/>
              <a:gd name="connsiteY122" fmla="*/ 186927 h 4939827"/>
              <a:gd name="connsiteX123" fmla="*/ 3761342 w 12192000"/>
              <a:gd name="connsiteY123" fmla="*/ 177474 h 4939827"/>
              <a:gd name="connsiteX124" fmla="*/ 3799748 w 12192000"/>
              <a:gd name="connsiteY124" fmla="*/ 167154 h 4939827"/>
              <a:gd name="connsiteX125" fmla="*/ 3922756 w 12192000"/>
              <a:gd name="connsiteY125" fmla="*/ 194044 h 4939827"/>
              <a:gd name="connsiteX126" fmla="*/ 4028476 w 12192000"/>
              <a:gd name="connsiteY126" fmla="*/ 223679 h 4939827"/>
              <a:gd name="connsiteX127" fmla="*/ 4191582 w 12192000"/>
              <a:gd name="connsiteY127" fmla="*/ 238952 h 4939827"/>
              <a:gd name="connsiteX128" fmla="*/ 4251024 w 12192000"/>
              <a:gd name="connsiteY128" fmla="*/ 240874 h 4939827"/>
              <a:gd name="connsiteX129" fmla="*/ 4355275 w 12192000"/>
              <a:gd name="connsiteY129" fmla="*/ 260205 h 4939827"/>
              <a:gd name="connsiteX130" fmla="*/ 4423807 w 12192000"/>
              <a:gd name="connsiteY130" fmla="*/ 270366 h 4939827"/>
              <a:gd name="connsiteX131" fmla="*/ 4558432 w 12192000"/>
              <a:gd name="connsiteY131" fmla="*/ 269194 h 4939827"/>
              <a:gd name="connsiteX132" fmla="*/ 4635061 w 12192000"/>
              <a:gd name="connsiteY132" fmla="*/ 280682 h 4939827"/>
              <a:gd name="connsiteX133" fmla="*/ 4807427 w 12192000"/>
              <a:gd name="connsiteY133" fmla="*/ 276835 h 4939827"/>
              <a:gd name="connsiteX134" fmla="*/ 5028933 w 12192000"/>
              <a:gd name="connsiteY134" fmla="*/ 183887 h 4939827"/>
              <a:gd name="connsiteX135" fmla="*/ 5093642 w 12192000"/>
              <a:gd name="connsiteY135" fmla="*/ 177214 h 4939827"/>
              <a:gd name="connsiteX136" fmla="*/ 5102642 w 12192000"/>
              <a:gd name="connsiteY136" fmla="*/ 186816 h 4939827"/>
              <a:gd name="connsiteX137" fmla="*/ 5193590 w 12192000"/>
              <a:gd name="connsiteY137" fmla="*/ 156458 h 4939827"/>
              <a:gd name="connsiteX138" fmla="*/ 5323922 w 12192000"/>
              <a:gd name="connsiteY138" fmla="*/ 146332 h 4939827"/>
              <a:gd name="connsiteX139" fmla="*/ 5421860 w 12192000"/>
              <a:gd name="connsiteY139" fmla="*/ 167298 h 4939827"/>
              <a:gd name="connsiteX140" fmla="*/ 5476948 w 12192000"/>
              <a:gd name="connsiteY140" fmla="*/ 173249 h 4939827"/>
              <a:gd name="connsiteX141" fmla="*/ 5516842 w 12192000"/>
              <a:gd name="connsiteY141" fmla="*/ 184018 h 4939827"/>
              <a:gd name="connsiteX142" fmla="*/ 5619415 w 12192000"/>
              <a:gd name="connsiteY142" fmla="*/ 176781 h 4939827"/>
              <a:gd name="connsiteX143" fmla="*/ 5789867 w 12192000"/>
              <a:gd name="connsiteY143" fmla="*/ 150304 h 4939827"/>
              <a:gd name="connsiteX144" fmla="*/ 5825953 w 12192000"/>
              <a:gd name="connsiteY144" fmla="*/ 147907 h 4939827"/>
              <a:gd name="connsiteX145" fmla="*/ 5856168 w 12192000"/>
              <a:gd name="connsiteY145" fmla="*/ 158719 h 4939827"/>
              <a:gd name="connsiteX146" fmla="*/ 5862476 w 12192000"/>
              <a:gd name="connsiteY146" fmla="*/ 172447 h 4939827"/>
              <a:gd name="connsiteX147" fmla="*/ 5882195 w 12192000"/>
              <a:gd name="connsiteY147" fmla="*/ 173195 h 4939827"/>
              <a:gd name="connsiteX148" fmla="*/ 5952585 w 12192000"/>
              <a:gd name="connsiteY148" fmla="*/ 161012 h 4939827"/>
              <a:gd name="connsiteX149" fmla="*/ 6001964 w 12192000"/>
              <a:gd name="connsiteY149" fmla="*/ 154786 h 4939827"/>
              <a:gd name="connsiteX150" fmla="*/ 6184207 w 12192000"/>
              <a:gd name="connsiteY150" fmla="*/ 132658 h 4939827"/>
              <a:gd name="connsiteX151" fmla="*/ 6415830 w 12192000"/>
              <a:gd name="connsiteY151" fmla="*/ 136006 h 4939827"/>
              <a:gd name="connsiteX152" fmla="*/ 6756965 w 12192000"/>
              <a:gd name="connsiteY152" fmla="*/ 57636 h 4939827"/>
              <a:gd name="connsiteX153" fmla="*/ 6819400 w 12192000"/>
              <a:gd name="connsiteY153" fmla="*/ 30742 h 4939827"/>
              <a:gd name="connsiteX154" fmla="*/ 6986370 w 12192000"/>
              <a:gd name="connsiteY154" fmla="*/ 12659 h 4939827"/>
              <a:gd name="connsiteX155" fmla="*/ 6989536 w 12192000"/>
              <a:gd name="connsiteY155" fmla="*/ 14528 h 4939827"/>
              <a:gd name="connsiteX156" fmla="*/ 7015933 w 12192000"/>
              <a:gd name="connsiteY156" fmla="*/ 9653 h 4939827"/>
              <a:gd name="connsiteX157" fmla="*/ 7020592 w 12192000"/>
              <a:gd name="connsiteY157" fmla="*/ 1651 h 4939827"/>
              <a:gd name="connsiteX158" fmla="*/ 7025905 w 12192000"/>
              <a:gd name="connsiteY15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281371 w 12192000"/>
              <a:gd name="connsiteY19" fmla="*/ 256875 h 4939827"/>
              <a:gd name="connsiteX20" fmla="*/ 8381609 w 12192000"/>
              <a:gd name="connsiteY20" fmla="*/ 240618 h 4939827"/>
              <a:gd name="connsiteX21" fmla="*/ 8406759 w 12192000"/>
              <a:gd name="connsiteY21" fmla="*/ 232517 h 4939827"/>
              <a:gd name="connsiteX22" fmla="*/ 8426506 w 12192000"/>
              <a:gd name="connsiteY22" fmla="*/ 241842 h 4939827"/>
              <a:gd name="connsiteX23" fmla="*/ 8427949 w 12192000"/>
              <a:gd name="connsiteY23" fmla="*/ 240981 h 4939827"/>
              <a:gd name="connsiteX24" fmla="*/ 8441468 w 12192000"/>
              <a:gd name="connsiteY24" fmla="*/ 241157 h 4939827"/>
              <a:gd name="connsiteX25" fmla="*/ 8565757 w 12192000"/>
              <a:gd name="connsiteY25" fmla="*/ 255317 h 4939827"/>
              <a:gd name="connsiteX26" fmla="*/ 8573171 w 12192000"/>
              <a:gd name="connsiteY26" fmla="*/ 258426 h 4939827"/>
              <a:gd name="connsiteX27" fmla="*/ 8573548 w 12192000"/>
              <a:gd name="connsiteY27" fmla="*/ 258241 h 4939827"/>
              <a:gd name="connsiteX28" fmla="*/ 8622021 w 12192000"/>
              <a:gd name="connsiteY28" fmla="*/ 261028 h 4939827"/>
              <a:gd name="connsiteX29" fmla="*/ 8672650 w 12192000"/>
              <a:gd name="connsiteY29" fmla="*/ 254821 h 4939827"/>
              <a:gd name="connsiteX30" fmla="*/ 8785543 w 12192000"/>
              <a:gd name="connsiteY30" fmla="*/ 263406 h 4939827"/>
              <a:gd name="connsiteX31" fmla="*/ 8830588 w 12192000"/>
              <a:gd name="connsiteY31" fmla="*/ 265483 h 4939827"/>
              <a:gd name="connsiteX32" fmla="*/ 8905142 w 12192000"/>
              <a:gd name="connsiteY32" fmla="*/ 264958 h 4939827"/>
              <a:gd name="connsiteX33" fmla="*/ 8968582 w 12192000"/>
              <a:gd name="connsiteY33" fmla="*/ 262728 h 4939827"/>
              <a:gd name="connsiteX34" fmla="*/ 8972994 w 12192000"/>
              <a:gd name="connsiteY34" fmla="*/ 263284 h 4939827"/>
              <a:gd name="connsiteX35" fmla="*/ 9004605 w 12192000"/>
              <a:gd name="connsiteY35" fmla="*/ 258041 h 4939827"/>
              <a:gd name="connsiteX36" fmla="*/ 9016165 w 12192000"/>
              <a:gd name="connsiteY36" fmla="*/ 261258 h 4939827"/>
              <a:gd name="connsiteX37" fmla="*/ 9043297 w 12192000"/>
              <a:gd name="connsiteY37" fmla="*/ 281547 h 4939827"/>
              <a:gd name="connsiteX38" fmla="*/ 9048315 w 12192000"/>
              <a:gd name="connsiteY38" fmla="*/ 279264 h 4939827"/>
              <a:gd name="connsiteX39" fmla="*/ 9054706 w 12192000"/>
              <a:gd name="connsiteY39" fmla="*/ 278538 h 4939827"/>
              <a:gd name="connsiteX40" fmla="*/ 9070919 w 12192000"/>
              <a:gd name="connsiteY40" fmla="*/ 281810 h 4939827"/>
              <a:gd name="connsiteX41" fmla="*/ 9076813 w 12192000"/>
              <a:gd name="connsiteY41" fmla="*/ 283909 h 4939827"/>
              <a:gd name="connsiteX42" fmla="*/ 9085871 w 12192000"/>
              <a:gd name="connsiteY42" fmla="*/ 285133 h 4939827"/>
              <a:gd name="connsiteX43" fmla="*/ 9086159 w 12192000"/>
              <a:gd name="connsiteY43" fmla="*/ 284887 h 4939827"/>
              <a:gd name="connsiteX44" fmla="*/ 9134606 w 12192000"/>
              <a:gd name="connsiteY44" fmla="*/ 288168 h 4939827"/>
              <a:gd name="connsiteX45" fmla="*/ 9195590 w 12192000"/>
              <a:gd name="connsiteY45" fmla="*/ 279568 h 4939827"/>
              <a:gd name="connsiteX46" fmla="*/ 9219336 w 12192000"/>
              <a:gd name="connsiteY46" fmla="*/ 278133 h 4939827"/>
              <a:gd name="connsiteX47" fmla="*/ 9232362 w 12192000"/>
              <a:gd name="connsiteY47" fmla="*/ 275894 h 4939827"/>
              <a:gd name="connsiteX48" fmla="*/ 9283638 w 12192000"/>
              <a:gd name="connsiteY48" fmla="*/ 299924 h 4939827"/>
              <a:gd name="connsiteX49" fmla="*/ 9371484 w 12192000"/>
              <a:gd name="connsiteY49" fmla="*/ 329634 h 4939827"/>
              <a:gd name="connsiteX50" fmla="*/ 9404829 w 12192000"/>
              <a:gd name="connsiteY50" fmla="*/ 339038 h 4939827"/>
              <a:gd name="connsiteX51" fmla="*/ 9427021 w 12192000"/>
              <a:gd name="connsiteY51" fmla="*/ 358784 h 4939827"/>
              <a:gd name="connsiteX52" fmla="*/ 9670844 w 12192000"/>
              <a:gd name="connsiteY52" fmla="*/ 405128 h 4939827"/>
              <a:gd name="connsiteX53" fmla="*/ 9816083 w 12192000"/>
              <a:gd name="connsiteY53" fmla="*/ 416573 h 4939827"/>
              <a:gd name="connsiteX54" fmla="*/ 9936741 w 12192000"/>
              <a:gd name="connsiteY54" fmla="*/ 437044 h 4939827"/>
              <a:gd name="connsiteX55" fmla="*/ 10050093 w 12192000"/>
              <a:gd name="connsiteY55" fmla="*/ 443783 h 4939827"/>
              <a:gd name="connsiteX56" fmla="*/ 10130090 w 12192000"/>
              <a:gd name="connsiteY56" fmla="*/ 459520 h 4939827"/>
              <a:gd name="connsiteX57" fmla="*/ 10173456 w 12192000"/>
              <a:gd name="connsiteY57" fmla="*/ 457749 h 4939827"/>
              <a:gd name="connsiteX58" fmla="*/ 10218232 w 12192000"/>
              <a:gd name="connsiteY58" fmla="*/ 459820 h 4939827"/>
              <a:gd name="connsiteX59" fmla="*/ 10354176 w 12192000"/>
              <a:gd name="connsiteY59" fmla="*/ 471377 h 4939827"/>
              <a:gd name="connsiteX60" fmla="*/ 10430681 w 12192000"/>
              <a:gd name="connsiteY60" fmla="*/ 481226 h 4939827"/>
              <a:gd name="connsiteX61" fmla="*/ 10478169 w 12192000"/>
              <a:gd name="connsiteY61" fmla="*/ 481774 h 4939827"/>
              <a:gd name="connsiteX62" fmla="*/ 10540907 w 12192000"/>
              <a:gd name="connsiteY62" fmla="*/ 485607 h 4939827"/>
              <a:gd name="connsiteX63" fmla="*/ 10614941 w 12192000"/>
              <a:gd name="connsiteY63" fmla="*/ 487592 h 4939827"/>
              <a:gd name="connsiteX64" fmla="*/ 10674098 w 12192000"/>
              <a:gd name="connsiteY64" fmla="*/ 521656 h 4939827"/>
              <a:gd name="connsiteX65" fmla="*/ 10874834 w 12192000"/>
              <a:gd name="connsiteY65" fmla="*/ 574867 h 4939827"/>
              <a:gd name="connsiteX66" fmla="*/ 10944981 w 12192000"/>
              <a:gd name="connsiteY66" fmla="*/ 615042 h 4939827"/>
              <a:gd name="connsiteX67" fmla="*/ 11006376 w 12192000"/>
              <a:gd name="connsiteY67" fmla="*/ 645957 h 4939827"/>
              <a:gd name="connsiteX68" fmla="*/ 11076308 w 12192000"/>
              <a:gd name="connsiteY68" fmla="*/ 675698 h 4939827"/>
              <a:gd name="connsiteX69" fmla="*/ 11148789 w 12192000"/>
              <a:gd name="connsiteY69" fmla="*/ 685041 h 4939827"/>
              <a:gd name="connsiteX70" fmla="*/ 11249129 w 12192000"/>
              <a:gd name="connsiteY70" fmla="*/ 684218 h 4939827"/>
              <a:gd name="connsiteX71" fmla="*/ 11299915 w 12192000"/>
              <a:gd name="connsiteY71" fmla="*/ 692177 h 4939827"/>
              <a:gd name="connsiteX72" fmla="*/ 11386973 w 12192000"/>
              <a:gd name="connsiteY72" fmla="*/ 708209 h 4939827"/>
              <a:gd name="connsiteX73" fmla="*/ 11500105 w 12192000"/>
              <a:gd name="connsiteY73" fmla="*/ 735014 h 4939827"/>
              <a:gd name="connsiteX74" fmla="*/ 11621735 w 12192000"/>
              <a:gd name="connsiteY74" fmla="*/ 789584 h 4939827"/>
              <a:gd name="connsiteX75" fmla="*/ 11691200 w 12192000"/>
              <a:gd name="connsiteY75" fmla="*/ 867902 h 4939827"/>
              <a:gd name="connsiteX76" fmla="*/ 11819427 w 12192000"/>
              <a:gd name="connsiteY76" fmla="*/ 911634 h 4939827"/>
              <a:gd name="connsiteX77" fmla="*/ 11969720 w 12192000"/>
              <a:gd name="connsiteY77" fmla="*/ 964737 h 4939827"/>
              <a:gd name="connsiteX78" fmla="*/ 12055766 w 12192000"/>
              <a:gd name="connsiteY78" fmla="*/ 991268 h 4939827"/>
              <a:gd name="connsiteX79" fmla="*/ 12171539 w 12192000"/>
              <a:gd name="connsiteY79" fmla="*/ 995427 h 4939827"/>
              <a:gd name="connsiteX80" fmla="*/ 12187831 w 12192000"/>
              <a:gd name="connsiteY80" fmla="*/ 996580 h 4939827"/>
              <a:gd name="connsiteX81" fmla="*/ 12192000 w 12192000"/>
              <a:gd name="connsiteY81" fmla="*/ 996726 h 4939827"/>
              <a:gd name="connsiteX82" fmla="*/ 12192000 w 12192000"/>
              <a:gd name="connsiteY82" fmla="*/ 4939827 h 4939827"/>
              <a:gd name="connsiteX83" fmla="*/ 0 w 12192000"/>
              <a:gd name="connsiteY83" fmla="*/ 4939827 h 4939827"/>
              <a:gd name="connsiteX84" fmla="*/ 0 w 12192000"/>
              <a:gd name="connsiteY84" fmla="*/ 512043 h 4939827"/>
              <a:gd name="connsiteX85" fmla="*/ 7381 w 12192000"/>
              <a:gd name="connsiteY85" fmla="*/ 512580 h 4939827"/>
              <a:gd name="connsiteX86" fmla="*/ 100029 w 12192000"/>
              <a:gd name="connsiteY86" fmla="*/ 504758 h 4939827"/>
              <a:gd name="connsiteX87" fmla="*/ 155244 w 12192000"/>
              <a:gd name="connsiteY87" fmla="*/ 525130 h 4939827"/>
              <a:gd name="connsiteX88" fmla="*/ 254366 w 12192000"/>
              <a:gd name="connsiteY88" fmla="*/ 534449 h 4939827"/>
              <a:gd name="connsiteX89" fmla="*/ 447292 w 12192000"/>
              <a:gd name="connsiteY89" fmla="*/ 542725 h 4939827"/>
              <a:gd name="connsiteX90" fmla="*/ 628105 w 12192000"/>
              <a:gd name="connsiteY90" fmla="*/ 547853 h 4939827"/>
              <a:gd name="connsiteX91" fmla="*/ 783146 w 12192000"/>
              <a:gd name="connsiteY91" fmla="*/ 591799 h 4939827"/>
              <a:gd name="connsiteX92" fmla="*/ 1043676 w 12192000"/>
              <a:gd name="connsiteY92" fmla="*/ 591887 h 4939827"/>
              <a:gd name="connsiteX93" fmla="*/ 1281816 w 12192000"/>
              <a:gd name="connsiteY93" fmla="*/ 520946 h 4939827"/>
              <a:gd name="connsiteX94" fmla="*/ 1486347 w 12192000"/>
              <a:gd name="connsiteY94" fmla="*/ 487310 h 4939827"/>
              <a:gd name="connsiteX95" fmla="*/ 1568079 w 12192000"/>
              <a:gd name="connsiteY95" fmla="*/ 462531 h 4939827"/>
              <a:gd name="connsiteX96" fmla="*/ 1622516 w 12192000"/>
              <a:gd name="connsiteY96" fmla="*/ 466058 h 4939827"/>
              <a:gd name="connsiteX97" fmla="*/ 1655457 w 12192000"/>
              <a:gd name="connsiteY97" fmla="*/ 465359 h 4939827"/>
              <a:gd name="connsiteX98" fmla="*/ 1717454 w 12192000"/>
              <a:gd name="connsiteY98" fmla="*/ 417203 h 4939827"/>
              <a:gd name="connsiteX99" fmla="*/ 1913794 w 12192000"/>
              <a:gd name="connsiteY99" fmla="*/ 365255 h 4939827"/>
              <a:gd name="connsiteX100" fmla="*/ 2129762 w 12192000"/>
              <a:gd name="connsiteY100" fmla="*/ 367832 h 4939827"/>
              <a:gd name="connsiteX101" fmla="*/ 2376970 w 12192000"/>
              <a:gd name="connsiteY101" fmla="*/ 350129 h 4939827"/>
              <a:gd name="connsiteX102" fmla="*/ 2480155 w 12192000"/>
              <a:gd name="connsiteY102" fmla="*/ 359227 h 4939827"/>
              <a:gd name="connsiteX103" fmla="*/ 2586782 w 12192000"/>
              <a:gd name="connsiteY103" fmla="*/ 339352 h 4939827"/>
              <a:gd name="connsiteX104" fmla="*/ 2679617 w 12192000"/>
              <a:gd name="connsiteY104" fmla="*/ 305383 h 4939827"/>
              <a:gd name="connsiteX105" fmla="*/ 2788947 w 12192000"/>
              <a:gd name="connsiteY105" fmla="*/ 250375 h 4939827"/>
              <a:gd name="connsiteX106" fmla="*/ 2965530 w 12192000"/>
              <a:gd name="connsiteY106" fmla="*/ 245958 h 4939827"/>
              <a:gd name="connsiteX107" fmla="*/ 3103677 w 12192000"/>
              <a:gd name="connsiteY107" fmla="*/ 209527 h 4939827"/>
              <a:gd name="connsiteX108" fmla="*/ 3126759 w 12192000"/>
              <a:gd name="connsiteY108" fmla="*/ 211226 h 4939827"/>
              <a:gd name="connsiteX109" fmla="*/ 3164020 w 12192000"/>
              <a:gd name="connsiteY109" fmla="*/ 212779 h 4939827"/>
              <a:gd name="connsiteX110" fmla="*/ 3285019 w 12192000"/>
              <a:gd name="connsiteY110" fmla="*/ 220535 h 4939827"/>
              <a:gd name="connsiteX111" fmla="*/ 3365154 w 12192000"/>
              <a:gd name="connsiteY111" fmla="*/ 226416 h 4939827"/>
              <a:gd name="connsiteX112" fmla="*/ 3367507 w 12192000"/>
              <a:gd name="connsiteY112" fmla="*/ 225416 h 4939827"/>
              <a:gd name="connsiteX113" fmla="*/ 3387567 w 12192000"/>
              <a:gd name="connsiteY113" fmla="*/ 227103 h 4939827"/>
              <a:gd name="connsiteX114" fmla="*/ 3498001 w 12192000"/>
              <a:gd name="connsiteY114" fmla="*/ 231941 h 4939827"/>
              <a:gd name="connsiteX115" fmla="*/ 3561557 w 12192000"/>
              <a:gd name="connsiteY115" fmla="*/ 228095 h 4939827"/>
              <a:gd name="connsiteX116" fmla="*/ 3611920 w 12192000"/>
              <a:gd name="connsiteY116" fmla="*/ 218094 h 4939827"/>
              <a:gd name="connsiteX117" fmla="*/ 3620528 w 12192000"/>
              <a:gd name="connsiteY117" fmla="*/ 218788 h 4939827"/>
              <a:gd name="connsiteX118" fmla="*/ 3620766 w 12192000"/>
              <a:gd name="connsiteY118" fmla="*/ 218511 h 4939827"/>
              <a:gd name="connsiteX119" fmla="*/ 3629977 w 12192000"/>
              <a:gd name="connsiteY119" fmla="*/ 218664 h 4939827"/>
              <a:gd name="connsiteX120" fmla="*/ 3636217 w 12192000"/>
              <a:gd name="connsiteY120" fmla="*/ 220048 h 4939827"/>
              <a:gd name="connsiteX121" fmla="*/ 3709484 w 12192000"/>
              <a:gd name="connsiteY121" fmla="*/ 186927 h 4939827"/>
              <a:gd name="connsiteX122" fmla="*/ 3761342 w 12192000"/>
              <a:gd name="connsiteY122" fmla="*/ 177474 h 4939827"/>
              <a:gd name="connsiteX123" fmla="*/ 3799748 w 12192000"/>
              <a:gd name="connsiteY123" fmla="*/ 167154 h 4939827"/>
              <a:gd name="connsiteX124" fmla="*/ 3922756 w 12192000"/>
              <a:gd name="connsiteY124" fmla="*/ 194044 h 4939827"/>
              <a:gd name="connsiteX125" fmla="*/ 4028476 w 12192000"/>
              <a:gd name="connsiteY125" fmla="*/ 223679 h 4939827"/>
              <a:gd name="connsiteX126" fmla="*/ 4191582 w 12192000"/>
              <a:gd name="connsiteY126" fmla="*/ 238952 h 4939827"/>
              <a:gd name="connsiteX127" fmla="*/ 4251024 w 12192000"/>
              <a:gd name="connsiteY127" fmla="*/ 240874 h 4939827"/>
              <a:gd name="connsiteX128" fmla="*/ 4355275 w 12192000"/>
              <a:gd name="connsiteY128" fmla="*/ 260205 h 4939827"/>
              <a:gd name="connsiteX129" fmla="*/ 4423807 w 12192000"/>
              <a:gd name="connsiteY129" fmla="*/ 270366 h 4939827"/>
              <a:gd name="connsiteX130" fmla="*/ 4558432 w 12192000"/>
              <a:gd name="connsiteY130" fmla="*/ 269194 h 4939827"/>
              <a:gd name="connsiteX131" fmla="*/ 4635061 w 12192000"/>
              <a:gd name="connsiteY131" fmla="*/ 280682 h 4939827"/>
              <a:gd name="connsiteX132" fmla="*/ 4807427 w 12192000"/>
              <a:gd name="connsiteY132" fmla="*/ 276835 h 4939827"/>
              <a:gd name="connsiteX133" fmla="*/ 5028933 w 12192000"/>
              <a:gd name="connsiteY133" fmla="*/ 183887 h 4939827"/>
              <a:gd name="connsiteX134" fmla="*/ 5093642 w 12192000"/>
              <a:gd name="connsiteY134" fmla="*/ 177214 h 4939827"/>
              <a:gd name="connsiteX135" fmla="*/ 5102642 w 12192000"/>
              <a:gd name="connsiteY135" fmla="*/ 186816 h 4939827"/>
              <a:gd name="connsiteX136" fmla="*/ 5193590 w 12192000"/>
              <a:gd name="connsiteY136" fmla="*/ 156458 h 4939827"/>
              <a:gd name="connsiteX137" fmla="*/ 5323922 w 12192000"/>
              <a:gd name="connsiteY137" fmla="*/ 146332 h 4939827"/>
              <a:gd name="connsiteX138" fmla="*/ 5421860 w 12192000"/>
              <a:gd name="connsiteY138" fmla="*/ 167298 h 4939827"/>
              <a:gd name="connsiteX139" fmla="*/ 5476948 w 12192000"/>
              <a:gd name="connsiteY139" fmla="*/ 173249 h 4939827"/>
              <a:gd name="connsiteX140" fmla="*/ 5516842 w 12192000"/>
              <a:gd name="connsiteY140" fmla="*/ 184018 h 4939827"/>
              <a:gd name="connsiteX141" fmla="*/ 5619415 w 12192000"/>
              <a:gd name="connsiteY141" fmla="*/ 176781 h 4939827"/>
              <a:gd name="connsiteX142" fmla="*/ 5789867 w 12192000"/>
              <a:gd name="connsiteY142" fmla="*/ 150304 h 4939827"/>
              <a:gd name="connsiteX143" fmla="*/ 5825953 w 12192000"/>
              <a:gd name="connsiteY143" fmla="*/ 147907 h 4939827"/>
              <a:gd name="connsiteX144" fmla="*/ 5856168 w 12192000"/>
              <a:gd name="connsiteY144" fmla="*/ 158719 h 4939827"/>
              <a:gd name="connsiteX145" fmla="*/ 5862476 w 12192000"/>
              <a:gd name="connsiteY145" fmla="*/ 172447 h 4939827"/>
              <a:gd name="connsiteX146" fmla="*/ 5882195 w 12192000"/>
              <a:gd name="connsiteY146" fmla="*/ 173195 h 4939827"/>
              <a:gd name="connsiteX147" fmla="*/ 5952585 w 12192000"/>
              <a:gd name="connsiteY147" fmla="*/ 161012 h 4939827"/>
              <a:gd name="connsiteX148" fmla="*/ 6001964 w 12192000"/>
              <a:gd name="connsiteY148" fmla="*/ 154786 h 4939827"/>
              <a:gd name="connsiteX149" fmla="*/ 6184207 w 12192000"/>
              <a:gd name="connsiteY149" fmla="*/ 132658 h 4939827"/>
              <a:gd name="connsiteX150" fmla="*/ 6415830 w 12192000"/>
              <a:gd name="connsiteY150" fmla="*/ 136006 h 4939827"/>
              <a:gd name="connsiteX151" fmla="*/ 6756965 w 12192000"/>
              <a:gd name="connsiteY151" fmla="*/ 57636 h 4939827"/>
              <a:gd name="connsiteX152" fmla="*/ 6819400 w 12192000"/>
              <a:gd name="connsiteY152" fmla="*/ 30742 h 4939827"/>
              <a:gd name="connsiteX153" fmla="*/ 6986370 w 12192000"/>
              <a:gd name="connsiteY153" fmla="*/ 12659 h 4939827"/>
              <a:gd name="connsiteX154" fmla="*/ 6989536 w 12192000"/>
              <a:gd name="connsiteY154" fmla="*/ 14528 h 4939827"/>
              <a:gd name="connsiteX155" fmla="*/ 7015933 w 12192000"/>
              <a:gd name="connsiteY155" fmla="*/ 9653 h 4939827"/>
              <a:gd name="connsiteX156" fmla="*/ 7020592 w 12192000"/>
              <a:gd name="connsiteY156" fmla="*/ 1651 h 4939827"/>
              <a:gd name="connsiteX157" fmla="*/ 7025905 w 12192000"/>
              <a:gd name="connsiteY15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58681 w 12192000"/>
              <a:gd name="connsiteY16" fmla="*/ 219431 h 4939827"/>
              <a:gd name="connsiteX17" fmla="*/ 8126175 w 12192000"/>
              <a:gd name="connsiteY17" fmla="*/ 240005 h 4939827"/>
              <a:gd name="connsiteX18" fmla="*/ 8281371 w 12192000"/>
              <a:gd name="connsiteY18" fmla="*/ 256875 h 4939827"/>
              <a:gd name="connsiteX19" fmla="*/ 8381609 w 12192000"/>
              <a:gd name="connsiteY19" fmla="*/ 240618 h 4939827"/>
              <a:gd name="connsiteX20" fmla="*/ 8406759 w 12192000"/>
              <a:gd name="connsiteY20" fmla="*/ 232517 h 4939827"/>
              <a:gd name="connsiteX21" fmla="*/ 8426506 w 12192000"/>
              <a:gd name="connsiteY21" fmla="*/ 241842 h 4939827"/>
              <a:gd name="connsiteX22" fmla="*/ 8427949 w 12192000"/>
              <a:gd name="connsiteY22" fmla="*/ 240981 h 4939827"/>
              <a:gd name="connsiteX23" fmla="*/ 8441468 w 12192000"/>
              <a:gd name="connsiteY23" fmla="*/ 241157 h 4939827"/>
              <a:gd name="connsiteX24" fmla="*/ 8565757 w 12192000"/>
              <a:gd name="connsiteY24" fmla="*/ 255317 h 4939827"/>
              <a:gd name="connsiteX25" fmla="*/ 8573171 w 12192000"/>
              <a:gd name="connsiteY25" fmla="*/ 258426 h 4939827"/>
              <a:gd name="connsiteX26" fmla="*/ 8573548 w 12192000"/>
              <a:gd name="connsiteY26" fmla="*/ 258241 h 4939827"/>
              <a:gd name="connsiteX27" fmla="*/ 8622021 w 12192000"/>
              <a:gd name="connsiteY27" fmla="*/ 261028 h 4939827"/>
              <a:gd name="connsiteX28" fmla="*/ 8672650 w 12192000"/>
              <a:gd name="connsiteY28" fmla="*/ 254821 h 4939827"/>
              <a:gd name="connsiteX29" fmla="*/ 8785543 w 12192000"/>
              <a:gd name="connsiteY29" fmla="*/ 263406 h 4939827"/>
              <a:gd name="connsiteX30" fmla="*/ 8830588 w 12192000"/>
              <a:gd name="connsiteY30" fmla="*/ 265483 h 4939827"/>
              <a:gd name="connsiteX31" fmla="*/ 8905142 w 12192000"/>
              <a:gd name="connsiteY31" fmla="*/ 264958 h 4939827"/>
              <a:gd name="connsiteX32" fmla="*/ 8968582 w 12192000"/>
              <a:gd name="connsiteY32" fmla="*/ 262728 h 4939827"/>
              <a:gd name="connsiteX33" fmla="*/ 8972994 w 12192000"/>
              <a:gd name="connsiteY33" fmla="*/ 263284 h 4939827"/>
              <a:gd name="connsiteX34" fmla="*/ 9004605 w 12192000"/>
              <a:gd name="connsiteY34" fmla="*/ 258041 h 4939827"/>
              <a:gd name="connsiteX35" fmla="*/ 9016165 w 12192000"/>
              <a:gd name="connsiteY35" fmla="*/ 261258 h 4939827"/>
              <a:gd name="connsiteX36" fmla="*/ 9043297 w 12192000"/>
              <a:gd name="connsiteY36" fmla="*/ 281547 h 4939827"/>
              <a:gd name="connsiteX37" fmla="*/ 9048315 w 12192000"/>
              <a:gd name="connsiteY37" fmla="*/ 279264 h 4939827"/>
              <a:gd name="connsiteX38" fmla="*/ 9054706 w 12192000"/>
              <a:gd name="connsiteY38" fmla="*/ 278538 h 4939827"/>
              <a:gd name="connsiteX39" fmla="*/ 9070919 w 12192000"/>
              <a:gd name="connsiteY39" fmla="*/ 281810 h 4939827"/>
              <a:gd name="connsiteX40" fmla="*/ 9076813 w 12192000"/>
              <a:gd name="connsiteY40" fmla="*/ 283909 h 4939827"/>
              <a:gd name="connsiteX41" fmla="*/ 9085871 w 12192000"/>
              <a:gd name="connsiteY41" fmla="*/ 285133 h 4939827"/>
              <a:gd name="connsiteX42" fmla="*/ 9086159 w 12192000"/>
              <a:gd name="connsiteY42" fmla="*/ 284887 h 4939827"/>
              <a:gd name="connsiteX43" fmla="*/ 9134606 w 12192000"/>
              <a:gd name="connsiteY43" fmla="*/ 288168 h 4939827"/>
              <a:gd name="connsiteX44" fmla="*/ 9195590 w 12192000"/>
              <a:gd name="connsiteY44" fmla="*/ 279568 h 4939827"/>
              <a:gd name="connsiteX45" fmla="*/ 9219336 w 12192000"/>
              <a:gd name="connsiteY45" fmla="*/ 278133 h 4939827"/>
              <a:gd name="connsiteX46" fmla="*/ 9232362 w 12192000"/>
              <a:gd name="connsiteY46" fmla="*/ 275894 h 4939827"/>
              <a:gd name="connsiteX47" fmla="*/ 9283638 w 12192000"/>
              <a:gd name="connsiteY47" fmla="*/ 299924 h 4939827"/>
              <a:gd name="connsiteX48" fmla="*/ 9371484 w 12192000"/>
              <a:gd name="connsiteY48" fmla="*/ 329634 h 4939827"/>
              <a:gd name="connsiteX49" fmla="*/ 9404829 w 12192000"/>
              <a:gd name="connsiteY49" fmla="*/ 339038 h 4939827"/>
              <a:gd name="connsiteX50" fmla="*/ 9427021 w 12192000"/>
              <a:gd name="connsiteY50" fmla="*/ 358784 h 4939827"/>
              <a:gd name="connsiteX51" fmla="*/ 9670844 w 12192000"/>
              <a:gd name="connsiteY51" fmla="*/ 405128 h 4939827"/>
              <a:gd name="connsiteX52" fmla="*/ 9816083 w 12192000"/>
              <a:gd name="connsiteY52" fmla="*/ 416573 h 4939827"/>
              <a:gd name="connsiteX53" fmla="*/ 9936741 w 12192000"/>
              <a:gd name="connsiteY53" fmla="*/ 437044 h 4939827"/>
              <a:gd name="connsiteX54" fmla="*/ 10050093 w 12192000"/>
              <a:gd name="connsiteY54" fmla="*/ 443783 h 4939827"/>
              <a:gd name="connsiteX55" fmla="*/ 10130090 w 12192000"/>
              <a:gd name="connsiteY55" fmla="*/ 459520 h 4939827"/>
              <a:gd name="connsiteX56" fmla="*/ 10173456 w 12192000"/>
              <a:gd name="connsiteY56" fmla="*/ 457749 h 4939827"/>
              <a:gd name="connsiteX57" fmla="*/ 10218232 w 12192000"/>
              <a:gd name="connsiteY57" fmla="*/ 459820 h 4939827"/>
              <a:gd name="connsiteX58" fmla="*/ 10354176 w 12192000"/>
              <a:gd name="connsiteY58" fmla="*/ 471377 h 4939827"/>
              <a:gd name="connsiteX59" fmla="*/ 10430681 w 12192000"/>
              <a:gd name="connsiteY59" fmla="*/ 481226 h 4939827"/>
              <a:gd name="connsiteX60" fmla="*/ 10478169 w 12192000"/>
              <a:gd name="connsiteY60" fmla="*/ 481774 h 4939827"/>
              <a:gd name="connsiteX61" fmla="*/ 10540907 w 12192000"/>
              <a:gd name="connsiteY61" fmla="*/ 485607 h 4939827"/>
              <a:gd name="connsiteX62" fmla="*/ 10614941 w 12192000"/>
              <a:gd name="connsiteY62" fmla="*/ 487592 h 4939827"/>
              <a:gd name="connsiteX63" fmla="*/ 10674098 w 12192000"/>
              <a:gd name="connsiteY63" fmla="*/ 521656 h 4939827"/>
              <a:gd name="connsiteX64" fmla="*/ 10874834 w 12192000"/>
              <a:gd name="connsiteY64" fmla="*/ 574867 h 4939827"/>
              <a:gd name="connsiteX65" fmla="*/ 10944981 w 12192000"/>
              <a:gd name="connsiteY65" fmla="*/ 615042 h 4939827"/>
              <a:gd name="connsiteX66" fmla="*/ 11006376 w 12192000"/>
              <a:gd name="connsiteY66" fmla="*/ 645957 h 4939827"/>
              <a:gd name="connsiteX67" fmla="*/ 11076308 w 12192000"/>
              <a:gd name="connsiteY67" fmla="*/ 675698 h 4939827"/>
              <a:gd name="connsiteX68" fmla="*/ 11148789 w 12192000"/>
              <a:gd name="connsiteY68" fmla="*/ 685041 h 4939827"/>
              <a:gd name="connsiteX69" fmla="*/ 11249129 w 12192000"/>
              <a:gd name="connsiteY69" fmla="*/ 684218 h 4939827"/>
              <a:gd name="connsiteX70" fmla="*/ 11299915 w 12192000"/>
              <a:gd name="connsiteY70" fmla="*/ 692177 h 4939827"/>
              <a:gd name="connsiteX71" fmla="*/ 11386973 w 12192000"/>
              <a:gd name="connsiteY71" fmla="*/ 708209 h 4939827"/>
              <a:gd name="connsiteX72" fmla="*/ 11500105 w 12192000"/>
              <a:gd name="connsiteY72" fmla="*/ 735014 h 4939827"/>
              <a:gd name="connsiteX73" fmla="*/ 11621735 w 12192000"/>
              <a:gd name="connsiteY73" fmla="*/ 789584 h 4939827"/>
              <a:gd name="connsiteX74" fmla="*/ 11691200 w 12192000"/>
              <a:gd name="connsiteY74" fmla="*/ 867902 h 4939827"/>
              <a:gd name="connsiteX75" fmla="*/ 11819427 w 12192000"/>
              <a:gd name="connsiteY75" fmla="*/ 911634 h 4939827"/>
              <a:gd name="connsiteX76" fmla="*/ 11969720 w 12192000"/>
              <a:gd name="connsiteY76" fmla="*/ 964737 h 4939827"/>
              <a:gd name="connsiteX77" fmla="*/ 12055766 w 12192000"/>
              <a:gd name="connsiteY77" fmla="*/ 991268 h 4939827"/>
              <a:gd name="connsiteX78" fmla="*/ 12171539 w 12192000"/>
              <a:gd name="connsiteY78" fmla="*/ 995427 h 4939827"/>
              <a:gd name="connsiteX79" fmla="*/ 12187831 w 12192000"/>
              <a:gd name="connsiteY79" fmla="*/ 996580 h 4939827"/>
              <a:gd name="connsiteX80" fmla="*/ 12192000 w 12192000"/>
              <a:gd name="connsiteY80" fmla="*/ 996726 h 4939827"/>
              <a:gd name="connsiteX81" fmla="*/ 12192000 w 12192000"/>
              <a:gd name="connsiteY81" fmla="*/ 4939827 h 4939827"/>
              <a:gd name="connsiteX82" fmla="*/ 0 w 12192000"/>
              <a:gd name="connsiteY82" fmla="*/ 4939827 h 4939827"/>
              <a:gd name="connsiteX83" fmla="*/ 0 w 12192000"/>
              <a:gd name="connsiteY83" fmla="*/ 512043 h 4939827"/>
              <a:gd name="connsiteX84" fmla="*/ 7381 w 12192000"/>
              <a:gd name="connsiteY84" fmla="*/ 512580 h 4939827"/>
              <a:gd name="connsiteX85" fmla="*/ 100029 w 12192000"/>
              <a:gd name="connsiteY85" fmla="*/ 504758 h 4939827"/>
              <a:gd name="connsiteX86" fmla="*/ 155244 w 12192000"/>
              <a:gd name="connsiteY86" fmla="*/ 525130 h 4939827"/>
              <a:gd name="connsiteX87" fmla="*/ 254366 w 12192000"/>
              <a:gd name="connsiteY87" fmla="*/ 534449 h 4939827"/>
              <a:gd name="connsiteX88" fmla="*/ 447292 w 12192000"/>
              <a:gd name="connsiteY88" fmla="*/ 542725 h 4939827"/>
              <a:gd name="connsiteX89" fmla="*/ 628105 w 12192000"/>
              <a:gd name="connsiteY89" fmla="*/ 547853 h 4939827"/>
              <a:gd name="connsiteX90" fmla="*/ 783146 w 12192000"/>
              <a:gd name="connsiteY90" fmla="*/ 591799 h 4939827"/>
              <a:gd name="connsiteX91" fmla="*/ 1043676 w 12192000"/>
              <a:gd name="connsiteY91" fmla="*/ 591887 h 4939827"/>
              <a:gd name="connsiteX92" fmla="*/ 1281816 w 12192000"/>
              <a:gd name="connsiteY92" fmla="*/ 520946 h 4939827"/>
              <a:gd name="connsiteX93" fmla="*/ 1486347 w 12192000"/>
              <a:gd name="connsiteY93" fmla="*/ 487310 h 4939827"/>
              <a:gd name="connsiteX94" fmla="*/ 1568079 w 12192000"/>
              <a:gd name="connsiteY94" fmla="*/ 462531 h 4939827"/>
              <a:gd name="connsiteX95" fmla="*/ 1622516 w 12192000"/>
              <a:gd name="connsiteY95" fmla="*/ 466058 h 4939827"/>
              <a:gd name="connsiteX96" fmla="*/ 1655457 w 12192000"/>
              <a:gd name="connsiteY96" fmla="*/ 465359 h 4939827"/>
              <a:gd name="connsiteX97" fmla="*/ 1717454 w 12192000"/>
              <a:gd name="connsiteY97" fmla="*/ 417203 h 4939827"/>
              <a:gd name="connsiteX98" fmla="*/ 1913794 w 12192000"/>
              <a:gd name="connsiteY98" fmla="*/ 365255 h 4939827"/>
              <a:gd name="connsiteX99" fmla="*/ 2129762 w 12192000"/>
              <a:gd name="connsiteY99" fmla="*/ 367832 h 4939827"/>
              <a:gd name="connsiteX100" fmla="*/ 2376970 w 12192000"/>
              <a:gd name="connsiteY100" fmla="*/ 350129 h 4939827"/>
              <a:gd name="connsiteX101" fmla="*/ 2480155 w 12192000"/>
              <a:gd name="connsiteY101" fmla="*/ 359227 h 4939827"/>
              <a:gd name="connsiteX102" fmla="*/ 2586782 w 12192000"/>
              <a:gd name="connsiteY102" fmla="*/ 339352 h 4939827"/>
              <a:gd name="connsiteX103" fmla="*/ 2679617 w 12192000"/>
              <a:gd name="connsiteY103" fmla="*/ 305383 h 4939827"/>
              <a:gd name="connsiteX104" fmla="*/ 2788947 w 12192000"/>
              <a:gd name="connsiteY104" fmla="*/ 250375 h 4939827"/>
              <a:gd name="connsiteX105" fmla="*/ 2965530 w 12192000"/>
              <a:gd name="connsiteY105" fmla="*/ 245958 h 4939827"/>
              <a:gd name="connsiteX106" fmla="*/ 3103677 w 12192000"/>
              <a:gd name="connsiteY106" fmla="*/ 209527 h 4939827"/>
              <a:gd name="connsiteX107" fmla="*/ 3126759 w 12192000"/>
              <a:gd name="connsiteY107" fmla="*/ 211226 h 4939827"/>
              <a:gd name="connsiteX108" fmla="*/ 3164020 w 12192000"/>
              <a:gd name="connsiteY108" fmla="*/ 212779 h 4939827"/>
              <a:gd name="connsiteX109" fmla="*/ 3285019 w 12192000"/>
              <a:gd name="connsiteY109" fmla="*/ 220535 h 4939827"/>
              <a:gd name="connsiteX110" fmla="*/ 3365154 w 12192000"/>
              <a:gd name="connsiteY110" fmla="*/ 226416 h 4939827"/>
              <a:gd name="connsiteX111" fmla="*/ 3367507 w 12192000"/>
              <a:gd name="connsiteY111" fmla="*/ 225416 h 4939827"/>
              <a:gd name="connsiteX112" fmla="*/ 3387567 w 12192000"/>
              <a:gd name="connsiteY112" fmla="*/ 227103 h 4939827"/>
              <a:gd name="connsiteX113" fmla="*/ 3498001 w 12192000"/>
              <a:gd name="connsiteY113" fmla="*/ 231941 h 4939827"/>
              <a:gd name="connsiteX114" fmla="*/ 3561557 w 12192000"/>
              <a:gd name="connsiteY114" fmla="*/ 228095 h 4939827"/>
              <a:gd name="connsiteX115" fmla="*/ 3611920 w 12192000"/>
              <a:gd name="connsiteY115" fmla="*/ 218094 h 4939827"/>
              <a:gd name="connsiteX116" fmla="*/ 3620528 w 12192000"/>
              <a:gd name="connsiteY116" fmla="*/ 218788 h 4939827"/>
              <a:gd name="connsiteX117" fmla="*/ 3620766 w 12192000"/>
              <a:gd name="connsiteY117" fmla="*/ 218511 h 4939827"/>
              <a:gd name="connsiteX118" fmla="*/ 3629977 w 12192000"/>
              <a:gd name="connsiteY118" fmla="*/ 218664 h 4939827"/>
              <a:gd name="connsiteX119" fmla="*/ 3636217 w 12192000"/>
              <a:gd name="connsiteY119" fmla="*/ 220048 h 4939827"/>
              <a:gd name="connsiteX120" fmla="*/ 3709484 w 12192000"/>
              <a:gd name="connsiteY120" fmla="*/ 186927 h 4939827"/>
              <a:gd name="connsiteX121" fmla="*/ 3761342 w 12192000"/>
              <a:gd name="connsiteY121" fmla="*/ 177474 h 4939827"/>
              <a:gd name="connsiteX122" fmla="*/ 3799748 w 12192000"/>
              <a:gd name="connsiteY122" fmla="*/ 167154 h 4939827"/>
              <a:gd name="connsiteX123" fmla="*/ 3922756 w 12192000"/>
              <a:gd name="connsiteY123" fmla="*/ 194044 h 4939827"/>
              <a:gd name="connsiteX124" fmla="*/ 4028476 w 12192000"/>
              <a:gd name="connsiteY124" fmla="*/ 223679 h 4939827"/>
              <a:gd name="connsiteX125" fmla="*/ 4191582 w 12192000"/>
              <a:gd name="connsiteY125" fmla="*/ 238952 h 4939827"/>
              <a:gd name="connsiteX126" fmla="*/ 4251024 w 12192000"/>
              <a:gd name="connsiteY126" fmla="*/ 240874 h 4939827"/>
              <a:gd name="connsiteX127" fmla="*/ 4355275 w 12192000"/>
              <a:gd name="connsiteY127" fmla="*/ 260205 h 4939827"/>
              <a:gd name="connsiteX128" fmla="*/ 4423807 w 12192000"/>
              <a:gd name="connsiteY128" fmla="*/ 270366 h 4939827"/>
              <a:gd name="connsiteX129" fmla="*/ 4558432 w 12192000"/>
              <a:gd name="connsiteY129" fmla="*/ 269194 h 4939827"/>
              <a:gd name="connsiteX130" fmla="*/ 4635061 w 12192000"/>
              <a:gd name="connsiteY130" fmla="*/ 280682 h 4939827"/>
              <a:gd name="connsiteX131" fmla="*/ 4807427 w 12192000"/>
              <a:gd name="connsiteY131" fmla="*/ 276835 h 4939827"/>
              <a:gd name="connsiteX132" fmla="*/ 5028933 w 12192000"/>
              <a:gd name="connsiteY132" fmla="*/ 183887 h 4939827"/>
              <a:gd name="connsiteX133" fmla="*/ 5093642 w 12192000"/>
              <a:gd name="connsiteY133" fmla="*/ 177214 h 4939827"/>
              <a:gd name="connsiteX134" fmla="*/ 5102642 w 12192000"/>
              <a:gd name="connsiteY134" fmla="*/ 186816 h 4939827"/>
              <a:gd name="connsiteX135" fmla="*/ 5193590 w 12192000"/>
              <a:gd name="connsiteY135" fmla="*/ 156458 h 4939827"/>
              <a:gd name="connsiteX136" fmla="*/ 5323922 w 12192000"/>
              <a:gd name="connsiteY136" fmla="*/ 146332 h 4939827"/>
              <a:gd name="connsiteX137" fmla="*/ 5421860 w 12192000"/>
              <a:gd name="connsiteY137" fmla="*/ 167298 h 4939827"/>
              <a:gd name="connsiteX138" fmla="*/ 5476948 w 12192000"/>
              <a:gd name="connsiteY138" fmla="*/ 173249 h 4939827"/>
              <a:gd name="connsiteX139" fmla="*/ 5516842 w 12192000"/>
              <a:gd name="connsiteY139" fmla="*/ 184018 h 4939827"/>
              <a:gd name="connsiteX140" fmla="*/ 5619415 w 12192000"/>
              <a:gd name="connsiteY140" fmla="*/ 176781 h 4939827"/>
              <a:gd name="connsiteX141" fmla="*/ 5789867 w 12192000"/>
              <a:gd name="connsiteY141" fmla="*/ 150304 h 4939827"/>
              <a:gd name="connsiteX142" fmla="*/ 5825953 w 12192000"/>
              <a:gd name="connsiteY142" fmla="*/ 147907 h 4939827"/>
              <a:gd name="connsiteX143" fmla="*/ 5856168 w 12192000"/>
              <a:gd name="connsiteY143" fmla="*/ 158719 h 4939827"/>
              <a:gd name="connsiteX144" fmla="*/ 5862476 w 12192000"/>
              <a:gd name="connsiteY144" fmla="*/ 172447 h 4939827"/>
              <a:gd name="connsiteX145" fmla="*/ 5882195 w 12192000"/>
              <a:gd name="connsiteY145" fmla="*/ 173195 h 4939827"/>
              <a:gd name="connsiteX146" fmla="*/ 5952585 w 12192000"/>
              <a:gd name="connsiteY146" fmla="*/ 161012 h 4939827"/>
              <a:gd name="connsiteX147" fmla="*/ 6001964 w 12192000"/>
              <a:gd name="connsiteY147" fmla="*/ 154786 h 4939827"/>
              <a:gd name="connsiteX148" fmla="*/ 6184207 w 12192000"/>
              <a:gd name="connsiteY148" fmla="*/ 132658 h 4939827"/>
              <a:gd name="connsiteX149" fmla="*/ 6415830 w 12192000"/>
              <a:gd name="connsiteY149" fmla="*/ 136006 h 4939827"/>
              <a:gd name="connsiteX150" fmla="*/ 6756965 w 12192000"/>
              <a:gd name="connsiteY150" fmla="*/ 57636 h 4939827"/>
              <a:gd name="connsiteX151" fmla="*/ 6819400 w 12192000"/>
              <a:gd name="connsiteY151" fmla="*/ 30742 h 4939827"/>
              <a:gd name="connsiteX152" fmla="*/ 6986370 w 12192000"/>
              <a:gd name="connsiteY152" fmla="*/ 12659 h 4939827"/>
              <a:gd name="connsiteX153" fmla="*/ 6989536 w 12192000"/>
              <a:gd name="connsiteY153" fmla="*/ 14528 h 4939827"/>
              <a:gd name="connsiteX154" fmla="*/ 7015933 w 12192000"/>
              <a:gd name="connsiteY154" fmla="*/ 9653 h 4939827"/>
              <a:gd name="connsiteX155" fmla="*/ 7020592 w 12192000"/>
              <a:gd name="connsiteY155" fmla="*/ 1651 h 4939827"/>
              <a:gd name="connsiteX156" fmla="*/ 7025905 w 12192000"/>
              <a:gd name="connsiteY156" fmla="*/ 0 h 4939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12192000" h="4939827">
                <a:moveTo>
                  <a:pt x="7025905" y="0"/>
                </a:moveTo>
                <a:lnTo>
                  <a:pt x="7032579" y="2808"/>
                </a:lnTo>
                <a:cubicBezTo>
                  <a:pt x="7044119" y="6590"/>
                  <a:pt x="7059062" y="10207"/>
                  <a:pt x="7079505" y="12971"/>
                </a:cubicBezTo>
                <a:cubicBezTo>
                  <a:pt x="7111522" y="10537"/>
                  <a:pt x="7122591" y="11519"/>
                  <a:pt x="7158791" y="12462"/>
                </a:cubicBezTo>
                <a:lnTo>
                  <a:pt x="7233338" y="24846"/>
                </a:lnTo>
                <a:cubicBezTo>
                  <a:pt x="7247177" y="23787"/>
                  <a:pt x="7254856" y="25962"/>
                  <a:pt x="7259791" y="29557"/>
                </a:cubicBezTo>
                <a:lnTo>
                  <a:pt x="7263923" y="35029"/>
                </a:lnTo>
                <a:lnTo>
                  <a:pt x="7281549" y="39654"/>
                </a:lnTo>
                <a:lnTo>
                  <a:pt x="7374735" y="65326"/>
                </a:lnTo>
                <a:lnTo>
                  <a:pt x="7376078" y="63849"/>
                </a:lnTo>
                <a:lnTo>
                  <a:pt x="7402026" y="60308"/>
                </a:lnTo>
                <a:lnTo>
                  <a:pt x="7415091" y="77403"/>
                </a:lnTo>
                <a:cubicBezTo>
                  <a:pt x="7421672" y="79965"/>
                  <a:pt x="7475806" y="92960"/>
                  <a:pt x="7488682" y="83440"/>
                </a:cubicBezTo>
                <a:cubicBezTo>
                  <a:pt x="7541625" y="94782"/>
                  <a:pt x="7683214" y="133614"/>
                  <a:pt x="7732750" y="145456"/>
                </a:cubicBezTo>
                <a:cubicBezTo>
                  <a:pt x="7748318" y="162765"/>
                  <a:pt x="7764581" y="171696"/>
                  <a:pt x="7785900" y="154493"/>
                </a:cubicBezTo>
                <a:cubicBezTo>
                  <a:pt x="7822539" y="158614"/>
                  <a:pt x="7915312" y="166523"/>
                  <a:pt x="7952584" y="170181"/>
                </a:cubicBezTo>
                <a:cubicBezTo>
                  <a:pt x="7998047" y="181004"/>
                  <a:pt x="8029749" y="207794"/>
                  <a:pt x="8058681" y="219431"/>
                </a:cubicBezTo>
                <a:cubicBezTo>
                  <a:pt x="8095466" y="185885"/>
                  <a:pt x="8090835" y="241759"/>
                  <a:pt x="8126175" y="240005"/>
                </a:cubicBezTo>
                <a:cubicBezTo>
                  <a:pt x="8163290" y="246246"/>
                  <a:pt x="8238799" y="256773"/>
                  <a:pt x="8281371" y="256875"/>
                </a:cubicBezTo>
                <a:cubicBezTo>
                  <a:pt x="8313651" y="251026"/>
                  <a:pt x="8346882" y="248570"/>
                  <a:pt x="8381609" y="240618"/>
                </a:cubicBezTo>
                <a:lnTo>
                  <a:pt x="8406759" y="232517"/>
                </a:lnTo>
                <a:lnTo>
                  <a:pt x="8426506" y="241842"/>
                </a:lnTo>
                <a:lnTo>
                  <a:pt x="8427949" y="240981"/>
                </a:lnTo>
                <a:cubicBezTo>
                  <a:pt x="8431925" y="239458"/>
                  <a:pt x="8436260" y="239096"/>
                  <a:pt x="8441468" y="241157"/>
                </a:cubicBezTo>
                <a:lnTo>
                  <a:pt x="8565757" y="255317"/>
                </a:lnTo>
                <a:lnTo>
                  <a:pt x="8573171" y="258426"/>
                </a:lnTo>
                <a:lnTo>
                  <a:pt x="8573548" y="258241"/>
                </a:lnTo>
                <a:cubicBezTo>
                  <a:pt x="8575650" y="258391"/>
                  <a:pt x="8618469" y="259217"/>
                  <a:pt x="8622021" y="261028"/>
                </a:cubicBezTo>
                <a:lnTo>
                  <a:pt x="8672650" y="254821"/>
                </a:lnTo>
                <a:cubicBezTo>
                  <a:pt x="8716151" y="260353"/>
                  <a:pt x="8748971" y="243487"/>
                  <a:pt x="8785543" y="263406"/>
                </a:cubicBezTo>
                <a:cubicBezTo>
                  <a:pt x="8826293" y="268498"/>
                  <a:pt x="8797654" y="254573"/>
                  <a:pt x="8830588" y="265483"/>
                </a:cubicBezTo>
                <a:cubicBezTo>
                  <a:pt x="8849202" y="267272"/>
                  <a:pt x="8877544" y="266277"/>
                  <a:pt x="8905142" y="264958"/>
                </a:cubicBezTo>
                <a:lnTo>
                  <a:pt x="8968582" y="262728"/>
                </a:lnTo>
                <a:lnTo>
                  <a:pt x="8972994" y="263284"/>
                </a:lnTo>
                <a:lnTo>
                  <a:pt x="9004605" y="258041"/>
                </a:lnTo>
                <a:lnTo>
                  <a:pt x="9016165" y="261258"/>
                </a:lnTo>
                <a:cubicBezTo>
                  <a:pt x="9028775" y="267579"/>
                  <a:pt x="9039083" y="277488"/>
                  <a:pt x="9043297" y="281547"/>
                </a:cubicBezTo>
                <a:lnTo>
                  <a:pt x="9048315" y="279264"/>
                </a:lnTo>
                <a:lnTo>
                  <a:pt x="9054706" y="278538"/>
                </a:lnTo>
                <a:lnTo>
                  <a:pt x="9070919" y="281810"/>
                </a:lnTo>
                <a:lnTo>
                  <a:pt x="9076813" y="283909"/>
                </a:lnTo>
                <a:cubicBezTo>
                  <a:pt x="9080948" y="285030"/>
                  <a:pt x="9083794" y="285362"/>
                  <a:pt x="9085871" y="285133"/>
                </a:cubicBezTo>
                <a:lnTo>
                  <a:pt x="9086159" y="284887"/>
                </a:lnTo>
                <a:lnTo>
                  <a:pt x="9134606" y="288168"/>
                </a:lnTo>
                <a:cubicBezTo>
                  <a:pt x="9149441" y="274272"/>
                  <a:pt x="9194106" y="309414"/>
                  <a:pt x="9195590" y="279568"/>
                </a:cubicBezTo>
                <a:cubicBezTo>
                  <a:pt x="9212898" y="284479"/>
                  <a:pt x="9220866" y="298055"/>
                  <a:pt x="9219336" y="278133"/>
                </a:cubicBezTo>
                <a:cubicBezTo>
                  <a:pt x="9225159" y="279201"/>
                  <a:pt x="9229164" y="278078"/>
                  <a:pt x="9232362" y="275894"/>
                </a:cubicBezTo>
                <a:lnTo>
                  <a:pt x="9283638" y="299924"/>
                </a:lnTo>
                <a:lnTo>
                  <a:pt x="9371484" y="329634"/>
                </a:lnTo>
                <a:lnTo>
                  <a:pt x="9404829" y="339038"/>
                </a:lnTo>
                <a:lnTo>
                  <a:pt x="9427021" y="358784"/>
                </a:lnTo>
                <a:cubicBezTo>
                  <a:pt x="9500124" y="364086"/>
                  <a:pt x="9604652" y="390635"/>
                  <a:pt x="9670844" y="405128"/>
                </a:cubicBezTo>
                <a:cubicBezTo>
                  <a:pt x="9688531" y="417998"/>
                  <a:pt x="9762277" y="426463"/>
                  <a:pt x="9816083" y="416573"/>
                </a:cubicBezTo>
                <a:lnTo>
                  <a:pt x="9936741" y="437044"/>
                </a:lnTo>
                <a:cubicBezTo>
                  <a:pt x="9978091" y="447025"/>
                  <a:pt x="10008641" y="443705"/>
                  <a:pt x="10050093" y="443783"/>
                </a:cubicBezTo>
                <a:cubicBezTo>
                  <a:pt x="10074709" y="448779"/>
                  <a:pt x="10088915" y="449258"/>
                  <a:pt x="10130090" y="459520"/>
                </a:cubicBezTo>
                <a:cubicBezTo>
                  <a:pt x="10137791" y="458564"/>
                  <a:pt x="10165777" y="459877"/>
                  <a:pt x="10173456" y="457749"/>
                </a:cubicBezTo>
                <a:lnTo>
                  <a:pt x="10218232" y="459820"/>
                </a:lnTo>
                <a:lnTo>
                  <a:pt x="10354176" y="471377"/>
                </a:lnTo>
                <a:cubicBezTo>
                  <a:pt x="10367946" y="478917"/>
                  <a:pt x="10417270" y="488110"/>
                  <a:pt x="10430681" y="481226"/>
                </a:cubicBezTo>
                <a:cubicBezTo>
                  <a:pt x="10441804" y="481366"/>
                  <a:pt x="10469025" y="490181"/>
                  <a:pt x="10478169" y="481774"/>
                </a:cubicBezTo>
                <a:cubicBezTo>
                  <a:pt x="10503830" y="488972"/>
                  <a:pt x="10531359" y="489751"/>
                  <a:pt x="10540907" y="485607"/>
                </a:cubicBezTo>
                <a:cubicBezTo>
                  <a:pt x="10569054" y="475472"/>
                  <a:pt x="10590882" y="489185"/>
                  <a:pt x="10614941" y="487592"/>
                </a:cubicBezTo>
                <a:cubicBezTo>
                  <a:pt x="10654657" y="492458"/>
                  <a:pt x="10645652" y="516778"/>
                  <a:pt x="10674098" y="521656"/>
                </a:cubicBezTo>
                <a:cubicBezTo>
                  <a:pt x="10737163" y="537583"/>
                  <a:pt x="10829686" y="559302"/>
                  <a:pt x="10874834" y="574867"/>
                </a:cubicBezTo>
                <a:cubicBezTo>
                  <a:pt x="10919981" y="590432"/>
                  <a:pt x="10878682" y="577481"/>
                  <a:pt x="10944981" y="615042"/>
                </a:cubicBezTo>
                <a:cubicBezTo>
                  <a:pt x="10976235" y="616974"/>
                  <a:pt x="10982969" y="648568"/>
                  <a:pt x="11006376" y="645957"/>
                </a:cubicBezTo>
                <a:cubicBezTo>
                  <a:pt x="11005343" y="630631"/>
                  <a:pt x="11047577" y="676048"/>
                  <a:pt x="11076308" y="675698"/>
                </a:cubicBezTo>
                <a:cubicBezTo>
                  <a:pt x="11093142" y="677175"/>
                  <a:pt x="11131116" y="681348"/>
                  <a:pt x="11148789" y="685041"/>
                </a:cubicBezTo>
                <a:cubicBezTo>
                  <a:pt x="11177310" y="688243"/>
                  <a:pt x="11217768" y="714725"/>
                  <a:pt x="11249129" y="684218"/>
                </a:cubicBezTo>
                <a:cubicBezTo>
                  <a:pt x="11276269" y="697037"/>
                  <a:pt x="11257432" y="693670"/>
                  <a:pt x="11299915" y="692177"/>
                </a:cubicBezTo>
                <a:cubicBezTo>
                  <a:pt x="11314401" y="703224"/>
                  <a:pt x="11371412" y="714421"/>
                  <a:pt x="11386973" y="708209"/>
                </a:cubicBezTo>
                <a:cubicBezTo>
                  <a:pt x="11425657" y="716286"/>
                  <a:pt x="11454555" y="715485"/>
                  <a:pt x="11500105" y="735014"/>
                </a:cubicBezTo>
                <a:cubicBezTo>
                  <a:pt x="11545172" y="751781"/>
                  <a:pt x="11573053" y="787789"/>
                  <a:pt x="11621735" y="789584"/>
                </a:cubicBezTo>
                <a:lnTo>
                  <a:pt x="11691200" y="867902"/>
                </a:lnTo>
                <a:cubicBezTo>
                  <a:pt x="11734106" y="911360"/>
                  <a:pt x="11773008" y="895495"/>
                  <a:pt x="11819427" y="911634"/>
                </a:cubicBezTo>
                <a:lnTo>
                  <a:pt x="11969720" y="964737"/>
                </a:lnTo>
                <a:cubicBezTo>
                  <a:pt x="12009110" y="978008"/>
                  <a:pt x="12010206" y="989588"/>
                  <a:pt x="12055766" y="991268"/>
                </a:cubicBezTo>
                <a:cubicBezTo>
                  <a:pt x="12105723" y="1003445"/>
                  <a:pt x="12068493" y="1020292"/>
                  <a:pt x="12171539" y="995427"/>
                </a:cubicBezTo>
                <a:cubicBezTo>
                  <a:pt x="12174929" y="995822"/>
                  <a:pt x="12180763" y="996228"/>
                  <a:pt x="12187831" y="996580"/>
                </a:cubicBezTo>
                <a:lnTo>
                  <a:pt x="12192000" y="996726"/>
                </a:lnTo>
                <a:lnTo>
                  <a:pt x="12192000" y="4939827"/>
                </a:lnTo>
                <a:lnTo>
                  <a:pt x="0" y="4939827"/>
                </a:lnTo>
                <a:lnTo>
                  <a:pt x="0" y="512043"/>
                </a:lnTo>
                <a:lnTo>
                  <a:pt x="7381" y="512580"/>
                </a:lnTo>
                <a:cubicBezTo>
                  <a:pt x="39359" y="514524"/>
                  <a:pt x="72732" y="514144"/>
                  <a:pt x="100029" y="504758"/>
                </a:cubicBezTo>
                <a:cubicBezTo>
                  <a:pt x="115935" y="525779"/>
                  <a:pt x="143126" y="489229"/>
                  <a:pt x="155244" y="525130"/>
                </a:cubicBezTo>
                <a:cubicBezTo>
                  <a:pt x="173881" y="522487"/>
                  <a:pt x="242791" y="514086"/>
                  <a:pt x="254366" y="534449"/>
                </a:cubicBezTo>
                <a:cubicBezTo>
                  <a:pt x="303041" y="537382"/>
                  <a:pt x="380161" y="541650"/>
                  <a:pt x="447292" y="542725"/>
                </a:cubicBezTo>
                <a:cubicBezTo>
                  <a:pt x="530282" y="553078"/>
                  <a:pt x="572130" y="539673"/>
                  <a:pt x="628105" y="547853"/>
                </a:cubicBezTo>
                <a:cubicBezTo>
                  <a:pt x="661608" y="509671"/>
                  <a:pt x="746152" y="605137"/>
                  <a:pt x="783146" y="591799"/>
                </a:cubicBezTo>
                <a:cubicBezTo>
                  <a:pt x="862499" y="590113"/>
                  <a:pt x="949481" y="579142"/>
                  <a:pt x="1043676" y="591887"/>
                </a:cubicBezTo>
                <a:cubicBezTo>
                  <a:pt x="1120353" y="576991"/>
                  <a:pt x="1172004" y="553592"/>
                  <a:pt x="1281816" y="520946"/>
                </a:cubicBezTo>
                <a:cubicBezTo>
                  <a:pt x="1339915" y="511282"/>
                  <a:pt x="1459480" y="554579"/>
                  <a:pt x="1486347" y="487310"/>
                </a:cubicBezTo>
                <a:cubicBezTo>
                  <a:pt x="1507765" y="532008"/>
                  <a:pt x="1539168" y="465954"/>
                  <a:pt x="1568079" y="462531"/>
                </a:cubicBezTo>
                <a:cubicBezTo>
                  <a:pt x="1587821" y="491525"/>
                  <a:pt x="1601468" y="469316"/>
                  <a:pt x="1622516" y="466058"/>
                </a:cubicBezTo>
                <a:cubicBezTo>
                  <a:pt x="1630056" y="483510"/>
                  <a:pt x="1647504" y="484261"/>
                  <a:pt x="1655457" y="465359"/>
                </a:cubicBezTo>
                <a:cubicBezTo>
                  <a:pt x="1651800" y="419723"/>
                  <a:pt x="1709718" y="447719"/>
                  <a:pt x="1717454" y="417203"/>
                </a:cubicBezTo>
                <a:cubicBezTo>
                  <a:pt x="1753115" y="414011"/>
                  <a:pt x="1882851" y="412376"/>
                  <a:pt x="1913794" y="365255"/>
                </a:cubicBezTo>
                <a:cubicBezTo>
                  <a:pt x="2001060" y="361067"/>
                  <a:pt x="2099559" y="366414"/>
                  <a:pt x="2129762" y="367832"/>
                </a:cubicBezTo>
                <a:cubicBezTo>
                  <a:pt x="2215380" y="355065"/>
                  <a:pt x="2248807" y="343296"/>
                  <a:pt x="2376970" y="350129"/>
                </a:cubicBezTo>
                <a:cubicBezTo>
                  <a:pt x="2393251" y="360463"/>
                  <a:pt x="2473371" y="379419"/>
                  <a:pt x="2480155" y="359227"/>
                </a:cubicBezTo>
                <a:cubicBezTo>
                  <a:pt x="2520060" y="359505"/>
                  <a:pt x="2561270" y="311415"/>
                  <a:pt x="2586782" y="339352"/>
                </a:cubicBezTo>
                <a:cubicBezTo>
                  <a:pt x="2585230" y="294982"/>
                  <a:pt x="2653633" y="316689"/>
                  <a:pt x="2679617" y="305383"/>
                </a:cubicBezTo>
                <a:cubicBezTo>
                  <a:pt x="2721434" y="266011"/>
                  <a:pt x="2746765" y="276002"/>
                  <a:pt x="2788947" y="250375"/>
                </a:cubicBezTo>
                <a:cubicBezTo>
                  <a:pt x="2851672" y="235447"/>
                  <a:pt x="2913075" y="252766"/>
                  <a:pt x="2965530" y="245958"/>
                </a:cubicBezTo>
                <a:cubicBezTo>
                  <a:pt x="3001911" y="238336"/>
                  <a:pt x="3090203" y="217828"/>
                  <a:pt x="3103677" y="209527"/>
                </a:cubicBezTo>
                <a:lnTo>
                  <a:pt x="3126759" y="211226"/>
                </a:lnTo>
                <a:cubicBezTo>
                  <a:pt x="3136908" y="211889"/>
                  <a:pt x="3148903" y="212490"/>
                  <a:pt x="3164020" y="212779"/>
                </a:cubicBezTo>
                <a:cubicBezTo>
                  <a:pt x="3225474" y="210084"/>
                  <a:pt x="3231859" y="218227"/>
                  <a:pt x="3285019" y="220535"/>
                </a:cubicBezTo>
                <a:cubicBezTo>
                  <a:pt x="3318541" y="222809"/>
                  <a:pt x="3359787" y="223898"/>
                  <a:pt x="3365154" y="226416"/>
                </a:cubicBezTo>
                <a:lnTo>
                  <a:pt x="3367507" y="225416"/>
                </a:lnTo>
                <a:cubicBezTo>
                  <a:pt x="3377583" y="223667"/>
                  <a:pt x="3383502" y="224760"/>
                  <a:pt x="3387567" y="227103"/>
                </a:cubicBezTo>
                <a:lnTo>
                  <a:pt x="3498001" y="231941"/>
                </a:lnTo>
                <a:cubicBezTo>
                  <a:pt x="3513569" y="226158"/>
                  <a:pt x="3539132" y="232525"/>
                  <a:pt x="3561557" y="228095"/>
                </a:cubicBezTo>
                <a:cubicBezTo>
                  <a:pt x="3574944" y="230843"/>
                  <a:pt x="3597426" y="216287"/>
                  <a:pt x="3611920" y="218094"/>
                </a:cubicBezTo>
                <a:lnTo>
                  <a:pt x="3620528" y="218788"/>
                </a:lnTo>
                <a:lnTo>
                  <a:pt x="3620766" y="218511"/>
                </a:lnTo>
                <a:cubicBezTo>
                  <a:pt x="3622780" y="218042"/>
                  <a:pt x="3625663" y="218038"/>
                  <a:pt x="3629977" y="218664"/>
                </a:cubicBezTo>
                <a:lnTo>
                  <a:pt x="3636217" y="220048"/>
                </a:lnTo>
                <a:lnTo>
                  <a:pt x="3709484" y="186927"/>
                </a:lnTo>
                <a:cubicBezTo>
                  <a:pt x="3731015" y="183190"/>
                  <a:pt x="3745790" y="180810"/>
                  <a:pt x="3761342" y="177474"/>
                </a:cubicBezTo>
                <a:lnTo>
                  <a:pt x="3799748" y="167154"/>
                </a:lnTo>
                <a:lnTo>
                  <a:pt x="3922756" y="194044"/>
                </a:lnTo>
                <a:cubicBezTo>
                  <a:pt x="3960877" y="203465"/>
                  <a:pt x="3965250" y="215357"/>
                  <a:pt x="4028476" y="223679"/>
                </a:cubicBezTo>
                <a:cubicBezTo>
                  <a:pt x="4088751" y="228019"/>
                  <a:pt x="4139112" y="248870"/>
                  <a:pt x="4191582" y="238952"/>
                </a:cubicBezTo>
                <a:cubicBezTo>
                  <a:pt x="4210842" y="254091"/>
                  <a:pt x="4229809" y="260810"/>
                  <a:pt x="4251024" y="240874"/>
                </a:cubicBezTo>
                <a:cubicBezTo>
                  <a:pt x="4306627" y="250935"/>
                  <a:pt x="4317066" y="281625"/>
                  <a:pt x="4355275" y="260205"/>
                </a:cubicBezTo>
                <a:cubicBezTo>
                  <a:pt x="4390577" y="327090"/>
                  <a:pt x="4385658" y="272111"/>
                  <a:pt x="4423807" y="270366"/>
                </a:cubicBezTo>
                <a:cubicBezTo>
                  <a:pt x="4457666" y="271864"/>
                  <a:pt x="4523223" y="267475"/>
                  <a:pt x="4558432" y="269194"/>
                </a:cubicBezTo>
                <a:cubicBezTo>
                  <a:pt x="4594553" y="230955"/>
                  <a:pt x="4596517" y="287120"/>
                  <a:pt x="4635061" y="280682"/>
                </a:cubicBezTo>
                <a:cubicBezTo>
                  <a:pt x="4676560" y="281955"/>
                  <a:pt x="4741782" y="292968"/>
                  <a:pt x="4807427" y="276835"/>
                </a:cubicBezTo>
                <a:cubicBezTo>
                  <a:pt x="4876769" y="256626"/>
                  <a:pt x="4951997" y="249407"/>
                  <a:pt x="5028933" y="183887"/>
                </a:cubicBezTo>
                <a:cubicBezTo>
                  <a:pt x="5044713" y="164149"/>
                  <a:pt x="5073685" y="161161"/>
                  <a:pt x="5093642" y="177214"/>
                </a:cubicBezTo>
                <a:cubicBezTo>
                  <a:pt x="5097077" y="179978"/>
                  <a:pt x="5100108" y="183212"/>
                  <a:pt x="5102642" y="186816"/>
                </a:cubicBezTo>
                <a:cubicBezTo>
                  <a:pt x="5150234" y="139156"/>
                  <a:pt x="5169674" y="190314"/>
                  <a:pt x="5193590" y="156458"/>
                </a:cubicBezTo>
                <a:cubicBezTo>
                  <a:pt x="5257854" y="151722"/>
                  <a:pt x="5301917" y="175841"/>
                  <a:pt x="5323922" y="146332"/>
                </a:cubicBezTo>
                <a:cubicBezTo>
                  <a:pt x="5355266" y="153538"/>
                  <a:pt x="5392601" y="198271"/>
                  <a:pt x="5421860" y="167298"/>
                </a:cubicBezTo>
                <a:cubicBezTo>
                  <a:pt x="5420630" y="196364"/>
                  <a:pt x="5461576" y="151467"/>
                  <a:pt x="5476948" y="173249"/>
                </a:cubicBezTo>
                <a:cubicBezTo>
                  <a:pt x="5487334" y="191763"/>
                  <a:pt x="5502178" y="182456"/>
                  <a:pt x="5516842" y="184018"/>
                </a:cubicBezTo>
                <a:cubicBezTo>
                  <a:pt x="5533140" y="200158"/>
                  <a:pt x="5599828" y="189750"/>
                  <a:pt x="5619415" y="176781"/>
                </a:cubicBezTo>
                <a:cubicBezTo>
                  <a:pt x="5690073" y="168499"/>
                  <a:pt x="5748631" y="186964"/>
                  <a:pt x="5789867" y="150304"/>
                </a:cubicBezTo>
                <a:cubicBezTo>
                  <a:pt x="5802836" y="146282"/>
                  <a:pt x="5814753" y="145947"/>
                  <a:pt x="5825953" y="147907"/>
                </a:cubicBezTo>
                <a:lnTo>
                  <a:pt x="5856168" y="158719"/>
                </a:lnTo>
                <a:lnTo>
                  <a:pt x="5862476" y="172447"/>
                </a:lnTo>
                <a:lnTo>
                  <a:pt x="5882195" y="173195"/>
                </a:lnTo>
                <a:lnTo>
                  <a:pt x="5952585" y="161012"/>
                </a:lnTo>
                <a:cubicBezTo>
                  <a:pt x="5962273" y="166588"/>
                  <a:pt x="5992020" y="151579"/>
                  <a:pt x="6001964" y="154786"/>
                </a:cubicBezTo>
                <a:cubicBezTo>
                  <a:pt x="6061748" y="122178"/>
                  <a:pt x="6101539" y="131534"/>
                  <a:pt x="6184207" y="132658"/>
                </a:cubicBezTo>
                <a:cubicBezTo>
                  <a:pt x="6266582" y="127016"/>
                  <a:pt x="6286876" y="151859"/>
                  <a:pt x="6415830" y="136006"/>
                </a:cubicBezTo>
                <a:cubicBezTo>
                  <a:pt x="6563502" y="116945"/>
                  <a:pt x="6684679" y="79367"/>
                  <a:pt x="6756965" y="57636"/>
                </a:cubicBezTo>
                <a:cubicBezTo>
                  <a:pt x="6761544" y="48663"/>
                  <a:pt x="6812642" y="36519"/>
                  <a:pt x="6819400" y="30742"/>
                </a:cubicBezTo>
                <a:lnTo>
                  <a:pt x="6986370" y="12659"/>
                </a:lnTo>
                <a:lnTo>
                  <a:pt x="6989536" y="14528"/>
                </a:lnTo>
                <a:cubicBezTo>
                  <a:pt x="7002946" y="17364"/>
                  <a:pt x="7010700" y="14716"/>
                  <a:pt x="7015933" y="9653"/>
                </a:cubicBezTo>
                <a:lnTo>
                  <a:pt x="7020592" y="1651"/>
                </a:lnTo>
                <a:lnTo>
                  <a:pt x="702590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7E0710A-8CC2-FB22-6690-F465D23F6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558" y="5198168"/>
            <a:ext cx="7394713" cy="6427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19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Valor de Mercado Combinado</a:t>
            </a:r>
            <a:br>
              <a:rPr lang="en-US" sz="19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19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(fonte AIE)</a:t>
            </a:r>
            <a:endParaRPr lang="en-US" sz="1900" i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389D0BC-BA1D-4360-88F9-D9ECCBDAB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462" y="647758"/>
            <a:ext cx="6266329" cy="4392652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Espaço Reservado para Conteúdo 6" descr="Gráfico, Gráfico de barras&#10;&#10;O conteúdo gerado por IA pode estar incorreto.">
            <a:extLst>
              <a:ext uri="{FF2B5EF4-FFF2-40B4-BE49-F238E27FC236}">
                <a16:creationId xmlns:a16="http://schemas.microsoft.com/office/drawing/2014/main" id="{3C1F8637-B975-781F-98BD-CF8893A59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9859" y="892168"/>
            <a:ext cx="6024282" cy="3900721"/>
          </a:xfrm>
          <a:prstGeom prst="rect">
            <a:avLst/>
          </a:prstGeo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3DF9A5B-6CB3-DC6B-CE01-FB8437224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sz="9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Dino Figueiredo Maia Lara Advocacia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C3DFCD6-E870-4BC8-F127-C05CB1DD5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1FF6DA9-008F-8B48-92A6-B652298478BF}" type="slidenum">
              <a:rPr lang="en-US" sz="900"/>
              <a:pPr defTabSz="914400">
                <a:spcAft>
                  <a:spcPts val="600"/>
                </a:spcAft>
              </a:pPr>
              <a:t>20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491865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CAC0FF-C5E2-5771-0A86-2B424912F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C0CCF94-9536-4A63-8FF2-E37827C92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970655A-F4C2-4D7E-BAB6-D3BFC5CAE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18174"/>
            <a:ext cx="9144000" cy="4939827"/>
          </a:xfrm>
          <a:custGeom>
            <a:avLst/>
            <a:gdLst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435843 w 12192000"/>
              <a:gd name="connsiteY143" fmla="*/ 234325 h 4939827"/>
              <a:gd name="connsiteX144" fmla="*/ 4499101 w 12192000"/>
              <a:gd name="connsiteY144" fmla="*/ 232983 h 4939827"/>
              <a:gd name="connsiteX145" fmla="*/ 4558432 w 12192000"/>
              <a:gd name="connsiteY145" fmla="*/ 269194 h 4939827"/>
              <a:gd name="connsiteX146" fmla="*/ 4635061 w 12192000"/>
              <a:gd name="connsiteY146" fmla="*/ 280682 h 4939827"/>
              <a:gd name="connsiteX147" fmla="*/ 4680829 w 12192000"/>
              <a:gd name="connsiteY147" fmla="*/ 287953 h 4939827"/>
              <a:gd name="connsiteX148" fmla="*/ 4807427 w 12192000"/>
              <a:gd name="connsiteY148" fmla="*/ 276835 h 4939827"/>
              <a:gd name="connsiteX149" fmla="*/ 5028933 w 12192000"/>
              <a:gd name="connsiteY149" fmla="*/ 183887 h 4939827"/>
              <a:gd name="connsiteX150" fmla="*/ 5093642 w 12192000"/>
              <a:gd name="connsiteY150" fmla="*/ 177214 h 4939827"/>
              <a:gd name="connsiteX151" fmla="*/ 5102642 w 12192000"/>
              <a:gd name="connsiteY151" fmla="*/ 186816 h 4939827"/>
              <a:gd name="connsiteX152" fmla="*/ 5193590 w 12192000"/>
              <a:gd name="connsiteY152" fmla="*/ 136361 h 4939827"/>
              <a:gd name="connsiteX153" fmla="*/ 5323922 w 12192000"/>
              <a:gd name="connsiteY153" fmla="*/ 146332 h 4939827"/>
              <a:gd name="connsiteX154" fmla="*/ 5421860 w 12192000"/>
              <a:gd name="connsiteY154" fmla="*/ 167298 h 4939827"/>
              <a:gd name="connsiteX155" fmla="*/ 5476948 w 12192000"/>
              <a:gd name="connsiteY155" fmla="*/ 173249 h 4939827"/>
              <a:gd name="connsiteX156" fmla="*/ 5516842 w 12192000"/>
              <a:gd name="connsiteY156" fmla="*/ 184018 h 4939827"/>
              <a:gd name="connsiteX157" fmla="*/ 5619415 w 12192000"/>
              <a:gd name="connsiteY157" fmla="*/ 176781 h 4939827"/>
              <a:gd name="connsiteX158" fmla="*/ 5789867 w 12192000"/>
              <a:gd name="connsiteY158" fmla="*/ 150304 h 4939827"/>
              <a:gd name="connsiteX159" fmla="*/ 5825953 w 12192000"/>
              <a:gd name="connsiteY159" fmla="*/ 147907 h 4939827"/>
              <a:gd name="connsiteX160" fmla="*/ 5856168 w 12192000"/>
              <a:gd name="connsiteY160" fmla="*/ 158719 h 4939827"/>
              <a:gd name="connsiteX161" fmla="*/ 5862476 w 12192000"/>
              <a:gd name="connsiteY161" fmla="*/ 172447 h 4939827"/>
              <a:gd name="connsiteX162" fmla="*/ 5882195 w 12192000"/>
              <a:gd name="connsiteY162" fmla="*/ 173195 h 4939827"/>
              <a:gd name="connsiteX163" fmla="*/ 5887271 w 12192000"/>
              <a:gd name="connsiteY163" fmla="*/ 176084 h 4939827"/>
              <a:gd name="connsiteX164" fmla="*/ 5916552 w 12192000"/>
              <a:gd name="connsiteY164" fmla="*/ 189955 h 4939827"/>
              <a:gd name="connsiteX165" fmla="*/ 5983240 w 12192000"/>
              <a:gd name="connsiteY165" fmla="*/ 152755 h 4939827"/>
              <a:gd name="connsiteX166" fmla="*/ 6061852 w 12192000"/>
              <a:gd name="connsiteY166" fmla="*/ 161953 h 4939827"/>
              <a:gd name="connsiteX167" fmla="*/ 6408386 w 12192000"/>
              <a:gd name="connsiteY167" fmla="*/ 157590 h 4939827"/>
              <a:gd name="connsiteX168" fmla="*/ 6531386 w 12192000"/>
              <a:gd name="connsiteY168" fmla="*/ 156103 h 4939827"/>
              <a:gd name="connsiteX169" fmla="*/ 6721509 w 12192000"/>
              <a:gd name="connsiteY169" fmla="*/ 54829 h 4939827"/>
              <a:gd name="connsiteX170" fmla="*/ 6947884 w 12192000"/>
              <a:gd name="connsiteY170" fmla="*/ 47587 h 4939827"/>
              <a:gd name="connsiteX171" fmla="*/ 6965101 w 12192000"/>
              <a:gd name="connsiteY171" fmla="*/ 25718 h 4939827"/>
              <a:gd name="connsiteX172" fmla="*/ 6986370 w 12192000"/>
              <a:gd name="connsiteY172" fmla="*/ 12659 h 4939827"/>
              <a:gd name="connsiteX173" fmla="*/ 6989536 w 12192000"/>
              <a:gd name="connsiteY173" fmla="*/ 14528 h 4939827"/>
              <a:gd name="connsiteX174" fmla="*/ 7015933 w 12192000"/>
              <a:gd name="connsiteY174" fmla="*/ 9653 h 4939827"/>
              <a:gd name="connsiteX175" fmla="*/ 7020592 w 12192000"/>
              <a:gd name="connsiteY175" fmla="*/ 1651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435843 w 12192000"/>
              <a:gd name="connsiteY143" fmla="*/ 234325 h 4939827"/>
              <a:gd name="connsiteX144" fmla="*/ 4558432 w 12192000"/>
              <a:gd name="connsiteY144" fmla="*/ 269194 h 4939827"/>
              <a:gd name="connsiteX145" fmla="*/ 4635061 w 12192000"/>
              <a:gd name="connsiteY145" fmla="*/ 280682 h 4939827"/>
              <a:gd name="connsiteX146" fmla="*/ 4680829 w 12192000"/>
              <a:gd name="connsiteY146" fmla="*/ 287953 h 4939827"/>
              <a:gd name="connsiteX147" fmla="*/ 4807427 w 12192000"/>
              <a:gd name="connsiteY147" fmla="*/ 276835 h 4939827"/>
              <a:gd name="connsiteX148" fmla="*/ 5028933 w 12192000"/>
              <a:gd name="connsiteY148" fmla="*/ 183887 h 4939827"/>
              <a:gd name="connsiteX149" fmla="*/ 5093642 w 12192000"/>
              <a:gd name="connsiteY149" fmla="*/ 177214 h 4939827"/>
              <a:gd name="connsiteX150" fmla="*/ 5102642 w 12192000"/>
              <a:gd name="connsiteY150" fmla="*/ 186816 h 4939827"/>
              <a:gd name="connsiteX151" fmla="*/ 5193590 w 12192000"/>
              <a:gd name="connsiteY151" fmla="*/ 136361 h 4939827"/>
              <a:gd name="connsiteX152" fmla="*/ 5323922 w 12192000"/>
              <a:gd name="connsiteY152" fmla="*/ 146332 h 4939827"/>
              <a:gd name="connsiteX153" fmla="*/ 5421860 w 12192000"/>
              <a:gd name="connsiteY153" fmla="*/ 167298 h 4939827"/>
              <a:gd name="connsiteX154" fmla="*/ 5476948 w 12192000"/>
              <a:gd name="connsiteY154" fmla="*/ 173249 h 4939827"/>
              <a:gd name="connsiteX155" fmla="*/ 5516842 w 12192000"/>
              <a:gd name="connsiteY155" fmla="*/ 184018 h 4939827"/>
              <a:gd name="connsiteX156" fmla="*/ 5619415 w 12192000"/>
              <a:gd name="connsiteY156" fmla="*/ 176781 h 4939827"/>
              <a:gd name="connsiteX157" fmla="*/ 5789867 w 12192000"/>
              <a:gd name="connsiteY157" fmla="*/ 150304 h 4939827"/>
              <a:gd name="connsiteX158" fmla="*/ 5825953 w 12192000"/>
              <a:gd name="connsiteY158" fmla="*/ 147907 h 4939827"/>
              <a:gd name="connsiteX159" fmla="*/ 5856168 w 12192000"/>
              <a:gd name="connsiteY159" fmla="*/ 158719 h 4939827"/>
              <a:gd name="connsiteX160" fmla="*/ 5862476 w 12192000"/>
              <a:gd name="connsiteY160" fmla="*/ 172447 h 4939827"/>
              <a:gd name="connsiteX161" fmla="*/ 5882195 w 12192000"/>
              <a:gd name="connsiteY161" fmla="*/ 173195 h 4939827"/>
              <a:gd name="connsiteX162" fmla="*/ 5887271 w 12192000"/>
              <a:gd name="connsiteY162" fmla="*/ 176084 h 4939827"/>
              <a:gd name="connsiteX163" fmla="*/ 5916552 w 12192000"/>
              <a:gd name="connsiteY163" fmla="*/ 189955 h 4939827"/>
              <a:gd name="connsiteX164" fmla="*/ 5983240 w 12192000"/>
              <a:gd name="connsiteY164" fmla="*/ 152755 h 4939827"/>
              <a:gd name="connsiteX165" fmla="*/ 6061852 w 12192000"/>
              <a:gd name="connsiteY165" fmla="*/ 161953 h 4939827"/>
              <a:gd name="connsiteX166" fmla="*/ 6408386 w 12192000"/>
              <a:gd name="connsiteY166" fmla="*/ 157590 h 4939827"/>
              <a:gd name="connsiteX167" fmla="*/ 6531386 w 12192000"/>
              <a:gd name="connsiteY167" fmla="*/ 156103 h 4939827"/>
              <a:gd name="connsiteX168" fmla="*/ 6721509 w 12192000"/>
              <a:gd name="connsiteY168" fmla="*/ 54829 h 4939827"/>
              <a:gd name="connsiteX169" fmla="*/ 6947884 w 12192000"/>
              <a:gd name="connsiteY169" fmla="*/ 47587 h 4939827"/>
              <a:gd name="connsiteX170" fmla="*/ 6965101 w 12192000"/>
              <a:gd name="connsiteY170" fmla="*/ 25718 h 4939827"/>
              <a:gd name="connsiteX171" fmla="*/ 6986370 w 12192000"/>
              <a:gd name="connsiteY171" fmla="*/ 12659 h 4939827"/>
              <a:gd name="connsiteX172" fmla="*/ 6989536 w 12192000"/>
              <a:gd name="connsiteY172" fmla="*/ 14528 h 4939827"/>
              <a:gd name="connsiteX173" fmla="*/ 7015933 w 12192000"/>
              <a:gd name="connsiteY173" fmla="*/ 9653 h 4939827"/>
              <a:gd name="connsiteX174" fmla="*/ 7020592 w 12192000"/>
              <a:gd name="connsiteY174" fmla="*/ 1651 h 4939827"/>
              <a:gd name="connsiteX175" fmla="*/ 7025905 w 12192000"/>
              <a:gd name="connsiteY175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680829 w 12192000"/>
              <a:gd name="connsiteY145" fmla="*/ 287953 h 4939827"/>
              <a:gd name="connsiteX146" fmla="*/ 4807427 w 12192000"/>
              <a:gd name="connsiteY146" fmla="*/ 276835 h 4939827"/>
              <a:gd name="connsiteX147" fmla="*/ 5028933 w 12192000"/>
              <a:gd name="connsiteY147" fmla="*/ 183887 h 4939827"/>
              <a:gd name="connsiteX148" fmla="*/ 5093642 w 12192000"/>
              <a:gd name="connsiteY148" fmla="*/ 177214 h 4939827"/>
              <a:gd name="connsiteX149" fmla="*/ 5102642 w 12192000"/>
              <a:gd name="connsiteY149" fmla="*/ 186816 h 4939827"/>
              <a:gd name="connsiteX150" fmla="*/ 5193590 w 12192000"/>
              <a:gd name="connsiteY150" fmla="*/ 136361 h 4939827"/>
              <a:gd name="connsiteX151" fmla="*/ 5323922 w 12192000"/>
              <a:gd name="connsiteY151" fmla="*/ 146332 h 4939827"/>
              <a:gd name="connsiteX152" fmla="*/ 5421860 w 12192000"/>
              <a:gd name="connsiteY152" fmla="*/ 167298 h 4939827"/>
              <a:gd name="connsiteX153" fmla="*/ 5476948 w 12192000"/>
              <a:gd name="connsiteY153" fmla="*/ 173249 h 4939827"/>
              <a:gd name="connsiteX154" fmla="*/ 5516842 w 12192000"/>
              <a:gd name="connsiteY154" fmla="*/ 184018 h 4939827"/>
              <a:gd name="connsiteX155" fmla="*/ 5619415 w 12192000"/>
              <a:gd name="connsiteY155" fmla="*/ 176781 h 4939827"/>
              <a:gd name="connsiteX156" fmla="*/ 5789867 w 12192000"/>
              <a:gd name="connsiteY156" fmla="*/ 150304 h 4939827"/>
              <a:gd name="connsiteX157" fmla="*/ 5825953 w 12192000"/>
              <a:gd name="connsiteY157" fmla="*/ 147907 h 4939827"/>
              <a:gd name="connsiteX158" fmla="*/ 5856168 w 12192000"/>
              <a:gd name="connsiteY158" fmla="*/ 158719 h 4939827"/>
              <a:gd name="connsiteX159" fmla="*/ 5862476 w 12192000"/>
              <a:gd name="connsiteY159" fmla="*/ 172447 h 4939827"/>
              <a:gd name="connsiteX160" fmla="*/ 5882195 w 12192000"/>
              <a:gd name="connsiteY160" fmla="*/ 173195 h 4939827"/>
              <a:gd name="connsiteX161" fmla="*/ 5887271 w 12192000"/>
              <a:gd name="connsiteY161" fmla="*/ 176084 h 4939827"/>
              <a:gd name="connsiteX162" fmla="*/ 5916552 w 12192000"/>
              <a:gd name="connsiteY162" fmla="*/ 189955 h 4939827"/>
              <a:gd name="connsiteX163" fmla="*/ 5983240 w 12192000"/>
              <a:gd name="connsiteY163" fmla="*/ 152755 h 4939827"/>
              <a:gd name="connsiteX164" fmla="*/ 6061852 w 12192000"/>
              <a:gd name="connsiteY164" fmla="*/ 161953 h 4939827"/>
              <a:gd name="connsiteX165" fmla="*/ 6408386 w 12192000"/>
              <a:gd name="connsiteY165" fmla="*/ 157590 h 4939827"/>
              <a:gd name="connsiteX166" fmla="*/ 6531386 w 12192000"/>
              <a:gd name="connsiteY166" fmla="*/ 156103 h 4939827"/>
              <a:gd name="connsiteX167" fmla="*/ 6721509 w 12192000"/>
              <a:gd name="connsiteY167" fmla="*/ 54829 h 4939827"/>
              <a:gd name="connsiteX168" fmla="*/ 6947884 w 12192000"/>
              <a:gd name="connsiteY168" fmla="*/ 47587 h 4939827"/>
              <a:gd name="connsiteX169" fmla="*/ 6965101 w 12192000"/>
              <a:gd name="connsiteY169" fmla="*/ 25718 h 4939827"/>
              <a:gd name="connsiteX170" fmla="*/ 6986370 w 12192000"/>
              <a:gd name="connsiteY170" fmla="*/ 12659 h 4939827"/>
              <a:gd name="connsiteX171" fmla="*/ 6989536 w 12192000"/>
              <a:gd name="connsiteY171" fmla="*/ 14528 h 4939827"/>
              <a:gd name="connsiteX172" fmla="*/ 7015933 w 12192000"/>
              <a:gd name="connsiteY172" fmla="*/ 9653 h 4939827"/>
              <a:gd name="connsiteX173" fmla="*/ 7020592 w 12192000"/>
              <a:gd name="connsiteY173" fmla="*/ 1651 h 4939827"/>
              <a:gd name="connsiteX174" fmla="*/ 7025905 w 12192000"/>
              <a:gd name="connsiteY174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408386 w 12192000"/>
              <a:gd name="connsiteY164" fmla="*/ 157590 h 4939827"/>
              <a:gd name="connsiteX165" fmla="*/ 6531386 w 12192000"/>
              <a:gd name="connsiteY165" fmla="*/ 156103 h 4939827"/>
              <a:gd name="connsiteX166" fmla="*/ 6721509 w 12192000"/>
              <a:gd name="connsiteY166" fmla="*/ 54829 h 4939827"/>
              <a:gd name="connsiteX167" fmla="*/ 6947884 w 12192000"/>
              <a:gd name="connsiteY167" fmla="*/ 47587 h 4939827"/>
              <a:gd name="connsiteX168" fmla="*/ 6965101 w 12192000"/>
              <a:gd name="connsiteY168" fmla="*/ 25718 h 4939827"/>
              <a:gd name="connsiteX169" fmla="*/ 6986370 w 12192000"/>
              <a:gd name="connsiteY169" fmla="*/ 12659 h 4939827"/>
              <a:gd name="connsiteX170" fmla="*/ 6989536 w 12192000"/>
              <a:gd name="connsiteY170" fmla="*/ 14528 h 4939827"/>
              <a:gd name="connsiteX171" fmla="*/ 7015933 w 12192000"/>
              <a:gd name="connsiteY171" fmla="*/ 9653 h 4939827"/>
              <a:gd name="connsiteX172" fmla="*/ 7020592 w 12192000"/>
              <a:gd name="connsiteY172" fmla="*/ 1651 h 4939827"/>
              <a:gd name="connsiteX173" fmla="*/ 7025905 w 12192000"/>
              <a:gd name="connsiteY173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721509 w 12192000"/>
              <a:gd name="connsiteY165" fmla="*/ 54829 h 4939827"/>
              <a:gd name="connsiteX166" fmla="*/ 6947884 w 12192000"/>
              <a:gd name="connsiteY166" fmla="*/ 47587 h 4939827"/>
              <a:gd name="connsiteX167" fmla="*/ 6965101 w 12192000"/>
              <a:gd name="connsiteY167" fmla="*/ 25718 h 4939827"/>
              <a:gd name="connsiteX168" fmla="*/ 6986370 w 12192000"/>
              <a:gd name="connsiteY168" fmla="*/ 12659 h 4939827"/>
              <a:gd name="connsiteX169" fmla="*/ 6989536 w 12192000"/>
              <a:gd name="connsiteY169" fmla="*/ 14528 h 4939827"/>
              <a:gd name="connsiteX170" fmla="*/ 7015933 w 12192000"/>
              <a:gd name="connsiteY170" fmla="*/ 9653 h 4939827"/>
              <a:gd name="connsiteX171" fmla="*/ 7020592 w 12192000"/>
              <a:gd name="connsiteY171" fmla="*/ 1651 h 4939827"/>
              <a:gd name="connsiteX172" fmla="*/ 7025905 w 12192000"/>
              <a:gd name="connsiteY172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947884 w 12192000"/>
              <a:gd name="connsiteY165" fmla="*/ 47587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415830 w 12192000"/>
              <a:gd name="connsiteY164" fmla="*/ 136006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152287 w 12192000"/>
              <a:gd name="connsiteY163" fmla="*/ 116736 h 4939827"/>
              <a:gd name="connsiteX164" fmla="*/ 6415830 w 12192000"/>
              <a:gd name="connsiteY164" fmla="*/ 136006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965101 w 12192000"/>
              <a:gd name="connsiteY165" fmla="*/ 25718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965101 w 12192000"/>
              <a:gd name="connsiteY165" fmla="*/ 25718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21577 w 12192000"/>
              <a:gd name="connsiteY160" fmla="*/ 169858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56458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21577 w 12192000"/>
              <a:gd name="connsiteY160" fmla="*/ 169858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4028476 w 12192000"/>
              <a:gd name="connsiteY136" fmla="*/ 223679 h 4939827"/>
              <a:gd name="connsiteX137" fmla="*/ 4191582 w 12192000"/>
              <a:gd name="connsiteY137" fmla="*/ 238952 h 4939827"/>
              <a:gd name="connsiteX138" fmla="*/ 4251024 w 12192000"/>
              <a:gd name="connsiteY138" fmla="*/ 240874 h 4939827"/>
              <a:gd name="connsiteX139" fmla="*/ 4355275 w 12192000"/>
              <a:gd name="connsiteY139" fmla="*/ 260205 h 4939827"/>
              <a:gd name="connsiteX140" fmla="*/ 4423807 w 12192000"/>
              <a:gd name="connsiteY140" fmla="*/ 270366 h 4939827"/>
              <a:gd name="connsiteX141" fmla="*/ 4558432 w 12192000"/>
              <a:gd name="connsiteY141" fmla="*/ 269194 h 4939827"/>
              <a:gd name="connsiteX142" fmla="*/ 4635061 w 12192000"/>
              <a:gd name="connsiteY142" fmla="*/ 280682 h 4939827"/>
              <a:gd name="connsiteX143" fmla="*/ 4807427 w 12192000"/>
              <a:gd name="connsiteY143" fmla="*/ 276835 h 4939827"/>
              <a:gd name="connsiteX144" fmla="*/ 5028933 w 12192000"/>
              <a:gd name="connsiteY144" fmla="*/ 183887 h 4939827"/>
              <a:gd name="connsiteX145" fmla="*/ 5093642 w 12192000"/>
              <a:gd name="connsiteY145" fmla="*/ 177214 h 4939827"/>
              <a:gd name="connsiteX146" fmla="*/ 5102642 w 12192000"/>
              <a:gd name="connsiteY146" fmla="*/ 186816 h 4939827"/>
              <a:gd name="connsiteX147" fmla="*/ 5193590 w 12192000"/>
              <a:gd name="connsiteY147" fmla="*/ 156458 h 4939827"/>
              <a:gd name="connsiteX148" fmla="*/ 5323922 w 12192000"/>
              <a:gd name="connsiteY148" fmla="*/ 146332 h 4939827"/>
              <a:gd name="connsiteX149" fmla="*/ 5421860 w 12192000"/>
              <a:gd name="connsiteY149" fmla="*/ 167298 h 4939827"/>
              <a:gd name="connsiteX150" fmla="*/ 5476948 w 12192000"/>
              <a:gd name="connsiteY150" fmla="*/ 173249 h 4939827"/>
              <a:gd name="connsiteX151" fmla="*/ 5516842 w 12192000"/>
              <a:gd name="connsiteY151" fmla="*/ 184018 h 4939827"/>
              <a:gd name="connsiteX152" fmla="*/ 5619415 w 12192000"/>
              <a:gd name="connsiteY152" fmla="*/ 176781 h 4939827"/>
              <a:gd name="connsiteX153" fmla="*/ 5789867 w 12192000"/>
              <a:gd name="connsiteY153" fmla="*/ 150304 h 4939827"/>
              <a:gd name="connsiteX154" fmla="*/ 5825953 w 12192000"/>
              <a:gd name="connsiteY154" fmla="*/ 147907 h 4939827"/>
              <a:gd name="connsiteX155" fmla="*/ 5856168 w 12192000"/>
              <a:gd name="connsiteY155" fmla="*/ 158719 h 4939827"/>
              <a:gd name="connsiteX156" fmla="*/ 5862476 w 12192000"/>
              <a:gd name="connsiteY156" fmla="*/ 172447 h 4939827"/>
              <a:gd name="connsiteX157" fmla="*/ 5882195 w 12192000"/>
              <a:gd name="connsiteY157" fmla="*/ 173195 h 4939827"/>
              <a:gd name="connsiteX158" fmla="*/ 5887271 w 12192000"/>
              <a:gd name="connsiteY158" fmla="*/ 176084 h 4939827"/>
              <a:gd name="connsiteX159" fmla="*/ 5921577 w 12192000"/>
              <a:gd name="connsiteY159" fmla="*/ 169858 h 4939827"/>
              <a:gd name="connsiteX160" fmla="*/ 5983240 w 12192000"/>
              <a:gd name="connsiteY160" fmla="*/ 152755 h 4939827"/>
              <a:gd name="connsiteX161" fmla="*/ 6152287 w 12192000"/>
              <a:gd name="connsiteY161" fmla="*/ 116736 h 4939827"/>
              <a:gd name="connsiteX162" fmla="*/ 6415830 w 12192000"/>
              <a:gd name="connsiteY162" fmla="*/ 136006 h 4939827"/>
              <a:gd name="connsiteX163" fmla="*/ 6756965 w 12192000"/>
              <a:gd name="connsiteY163" fmla="*/ 57636 h 4939827"/>
              <a:gd name="connsiteX164" fmla="*/ 6819400 w 12192000"/>
              <a:gd name="connsiteY164" fmla="*/ 30742 h 4939827"/>
              <a:gd name="connsiteX165" fmla="*/ 6986370 w 12192000"/>
              <a:gd name="connsiteY165" fmla="*/ 12659 h 4939827"/>
              <a:gd name="connsiteX166" fmla="*/ 6989536 w 12192000"/>
              <a:gd name="connsiteY166" fmla="*/ 14528 h 4939827"/>
              <a:gd name="connsiteX167" fmla="*/ 7015933 w 12192000"/>
              <a:gd name="connsiteY167" fmla="*/ 9653 h 4939827"/>
              <a:gd name="connsiteX168" fmla="*/ 7020592 w 12192000"/>
              <a:gd name="connsiteY168" fmla="*/ 1651 h 4939827"/>
              <a:gd name="connsiteX169" fmla="*/ 7025905 w 12192000"/>
              <a:gd name="connsiteY16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922756 w 12192000"/>
              <a:gd name="connsiteY135" fmla="*/ 194044 h 4939827"/>
              <a:gd name="connsiteX136" fmla="*/ 4028476 w 12192000"/>
              <a:gd name="connsiteY136" fmla="*/ 223679 h 4939827"/>
              <a:gd name="connsiteX137" fmla="*/ 4191582 w 12192000"/>
              <a:gd name="connsiteY137" fmla="*/ 238952 h 4939827"/>
              <a:gd name="connsiteX138" fmla="*/ 4251024 w 12192000"/>
              <a:gd name="connsiteY138" fmla="*/ 240874 h 4939827"/>
              <a:gd name="connsiteX139" fmla="*/ 4355275 w 12192000"/>
              <a:gd name="connsiteY139" fmla="*/ 260205 h 4939827"/>
              <a:gd name="connsiteX140" fmla="*/ 4423807 w 12192000"/>
              <a:gd name="connsiteY140" fmla="*/ 270366 h 4939827"/>
              <a:gd name="connsiteX141" fmla="*/ 4558432 w 12192000"/>
              <a:gd name="connsiteY141" fmla="*/ 269194 h 4939827"/>
              <a:gd name="connsiteX142" fmla="*/ 4635061 w 12192000"/>
              <a:gd name="connsiteY142" fmla="*/ 280682 h 4939827"/>
              <a:gd name="connsiteX143" fmla="*/ 4807427 w 12192000"/>
              <a:gd name="connsiteY143" fmla="*/ 276835 h 4939827"/>
              <a:gd name="connsiteX144" fmla="*/ 5028933 w 12192000"/>
              <a:gd name="connsiteY144" fmla="*/ 183887 h 4939827"/>
              <a:gd name="connsiteX145" fmla="*/ 5093642 w 12192000"/>
              <a:gd name="connsiteY145" fmla="*/ 177214 h 4939827"/>
              <a:gd name="connsiteX146" fmla="*/ 5102642 w 12192000"/>
              <a:gd name="connsiteY146" fmla="*/ 186816 h 4939827"/>
              <a:gd name="connsiteX147" fmla="*/ 5193590 w 12192000"/>
              <a:gd name="connsiteY147" fmla="*/ 156458 h 4939827"/>
              <a:gd name="connsiteX148" fmla="*/ 5323922 w 12192000"/>
              <a:gd name="connsiteY148" fmla="*/ 146332 h 4939827"/>
              <a:gd name="connsiteX149" fmla="*/ 5421860 w 12192000"/>
              <a:gd name="connsiteY149" fmla="*/ 167298 h 4939827"/>
              <a:gd name="connsiteX150" fmla="*/ 5476948 w 12192000"/>
              <a:gd name="connsiteY150" fmla="*/ 173249 h 4939827"/>
              <a:gd name="connsiteX151" fmla="*/ 5516842 w 12192000"/>
              <a:gd name="connsiteY151" fmla="*/ 184018 h 4939827"/>
              <a:gd name="connsiteX152" fmla="*/ 5619415 w 12192000"/>
              <a:gd name="connsiteY152" fmla="*/ 176781 h 4939827"/>
              <a:gd name="connsiteX153" fmla="*/ 5789867 w 12192000"/>
              <a:gd name="connsiteY153" fmla="*/ 150304 h 4939827"/>
              <a:gd name="connsiteX154" fmla="*/ 5825953 w 12192000"/>
              <a:gd name="connsiteY154" fmla="*/ 147907 h 4939827"/>
              <a:gd name="connsiteX155" fmla="*/ 5856168 w 12192000"/>
              <a:gd name="connsiteY155" fmla="*/ 158719 h 4939827"/>
              <a:gd name="connsiteX156" fmla="*/ 5862476 w 12192000"/>
              <a:gd name="connsiteY156" fmla="*/ 172447 h 4939827"/>
              <a:gd name="connsiteX157" fmla="*/ 5882195 w 12192000"/>
              <a:gd name="connsiteY157" fmla="*/ 173195 h 4939827"/>
              <a:gd name="connsiteX158" fmla="*/ 5887271 w 12192000"/>
              <a:gd name="connsiteY158" fmla="*/ 176084 h 4939827"/>
              <a:gd name="connsiteX159" fmla="*/ 5921577 w 12192000"/>
              <a:gd name="connsiteY159" fmla="*/ 169858 h 4939827"/>
              <a:gd name="connsiteX160" fmla="*/ 5983240 w 12192000"/>
              <a:gd name="connsiteY160" fmla="*/ 152755 h 4939827"/>
              <a:gd name="connsiteX161" fmla="*/ 6152287 w 12192000"/>
              <a:gd name="connsiteY161" fmla="*/ 116736 h 4939827"/>
              <a:gd name="connsiteX162" fmla="*/ 6415830 w 12192000"/>
              <a:gd name="connsiteY162" fmla="*/ 136006 h 4939827"/>
              <a:gd name="connsiteX163" fmla="*/ 6756965 w 12192000"/>
              <a:gd name="connsiteY163" fmla="*/ 57636 h 4939827"/>
              <a:gd name="connsiteX164" fmla="*/ 6819400 w 12192000"/>
              <a:gd name="connsiteY164" fmla="*/ 30742 h 4939827"/>
              <a:gd name="connsiteX165" fmla="*/ 6986370 w 12192000"/>
              <a:gd name="connsiteY165" fmla="*/ 12659 h 4939827"/>
              <a:gd name="connsiteX166" fmla="*/ 6989536 w 12192000"/>
              <a:gd name="connsiteY166" fmla="*/ 14528 h 4939827"/>
              <a:gd name="connsiteX167" fmla="*/ 7015933 w 12192000"/>
              <a:gd name="connsiteY167" fmla="*/ 9653 h 4939827"/>
              <a:gd name="connsiteX168" fmla="*/ 7020592 w 12192000"/>
              <a:gd name="connsiteY168" fmla="*/ 1651 h 4939827"/>
              <a:gd name="connsiteX169" fmla="*/ 7025905 w 12192000"/>
              <a:gd name="connsiteY16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98001 w 12192000"/>
              <a:gd name="connsiteY124" fmla="*/ 231941 h 4939827"/>
              <a:gd name="connsiteX125" fmla="*/ 3561557 w 12192000"/>
              <a:gd name="connsiteY125" fmla="*/ 228095 h 4939827"/>
              <a:gd name="connsiteX126" fmla="*/ 3611920 w 12192000"/>
              <a:gd name="connsiteY126" fmla="*/ 218094 h 4939827"/>
              <a:gd name="connsiteX127" fmla="*/ 3620528 w 12192000"/>
              <a:gd name="connsiteY127" fmla="*/ 218788 h 4939827"/>
              <a:gd name="connsiteX128" fmla="*/ 3620766 w 12192000"/>
              <a:gd name="connsiteY128" fmla="*/ 218511 h 4939827"/>
              <a:gd name="connsiteX129" fmla="*/ 3629977 w 12192000"/>
              <a:gd name="connsiteY129" fmla="*/ 218664 h 4939827"/>
              <a:gd name="connsiteX130" fmla="*/ 3636217 w 12192000"/>
              <a:gd name="connsiteY130" fmla="*/ 220048 h 4939827"/>
              <a:gd name="connsiteX131" fmla="*/ 3709484 w 12192000"/>
              <a:gd name="connsiteY131" fmla="*/ 186927 h 4939827"/>
              <a:gd name="connsiteX132" fmla="*/ 3761342 w 12192000"/>
              <a:gd name="connsiteY132" fmla="*/ 177474 h 4939827"/>
              <a:gd name="connsiteX133" fmla="*/ 3799748 w 12192000"/>
              <a:gd name="connsiteY133" fmla="*/ 167154 h 4939827"/>
              <a:gd name="connsiteX134" fmla="*/ 3922756 w 12192000"/>
              <a:gd name="connsiteY134" fmla="*/ 194044 h 4939827"/>
              <a:gd name="connsiteX135" fmla="*/ 4028476 w 12192000"/>
              <a:gd name="connsiteY135" fmla="*/ 223679 h 4939827"/>
              <a:gd name="connsiteX136" fmla="*/ 4191582 w 12192000"/>
              <a:gd name="connsiteY136" fmla="*/ 238952 h 4939827"/>
              <a:gd name="connsiteX137" fmla="*/ 4251024 w 12192000"/>
              <a:gd name="connsiteY137" fmla="*/ 240874 h 4939827"/>
              <a:gd name="connsiteX138" fmla="*/ 4355275 w 12192000"/>
              <a:gd name="connsiteY138" fmla="*/ 260205 h 4939827"/>
              <a:gd name="connsiteX139" fmla="*/ 4423807 w 12192000"/>
              <a:gd name="connsiteY139" fmla="*/ 270366 h 4939827"/>
              <a:gd name="connsiteX140" fmla="*/ 4558432 w 12192000"/>
              <a:gd name="connsiteY140" fmla="*/ 269194 h 4939827"/>
              <a:gd name="connsiteX141" fmla="*/ 4635061 w 12192000"/>
              <a:gd name="connsiteY141" fmla="*/ 280682 h 4939827"/>
              <a:gd name="connsiteX142" fmla="*/ 4807427 w 12192000"/>
              <a:gd name="connsiteY142" fmla="*/ 276835 h 4939827"/>
              <a:gd name="connsiteX143" fmla="*/ 5028933 w 12192000"/>
              <a:gd name="connsiteY143" fmla="*/ 183887 h 4939827"/>
              <a:gd name="connsiteX144" fmla="*/ 5093642 w 12192000"/>
              <a:gd name="connsiteY144" fmla="*/ 177214 h 4939827"/>
              <a:gd name="connsiteX145" fmla="*/ 5102642 w 12192000"/>
              <a:gd name="connsiteY145" fmla="*/ 186816 h 4939827"/>
              <a:gd name="connsiteX146" fmla="*/ 5193590 w 12192000"/>
              <a:gd name="connsiteY146" fmla="*/ 156458 h 4939827"/>
              <a:gd name="connsiteX147" fmla="*/ 5323922 w 12192000"/>
              <a:gd name="connsiteY147" fmla="*/ 146332 h 4939827"/>
              <a:gd name="connsiteX148" fmla="*/ 5421860 w 12192000"/>
              <a:gd name="connsiteY148" fmla="*/ 167298 h 4939827"/>
              <a:gd name="connsiteX149" fmla="*/ 5476948 w 12192000"/>
              <a:gd name="connsiteY149" fmla="*/ 173249 h 4939827"/>
              <a:gd name="connsiteX150" fmla="*/ 5516842 w 12192000"/>
              <a:gd name="connsiteY150" fmla="*/ 184018 h 4939827"/>
              <a:gd name="connsiteX151" fmla="*/ 5619415 w 12192000"/>
              <a:gd name="connsiteY151" fmla="*/ 176781 h 4939827"/>
              <a:gd name="connsiteX152" fmla="*/ 5789867 w 12192000"/>
              <a:gd name="connsiteY152" fmla="*/ 150304 h 4939827"/>
              <a:gd name="connsiteX153" fmla="*/ 5825953 w 12192000"/>
              <a:gd name="connsiteY153" fmla="*/ 147907 h 4939827"/>
              <a:gd name="connsiteX154" fmla="*/ 5856168 w 12192000"/>
              <a:gd name="connsiteY154" fmla="*/ 158719 h 4939827"/>
              <a:gd name="connsiteX155" fmla="*/ 5862476 w 12192000"/>
              <a:gd name="connsiteY155" fmla="*/ 172447 h 4939827"/>
              <a:gd name="connsiteX156" fmla="*/ 5882195 w 12192000"/>
              <a:gd name="connsiteY156" fmla="*/ 173195 h 4939827"/>
              <a:gd name="connsiteX157" fmla="*/ 5887271 w 12192000"/>
              <a:gd name="connsiteY157" fmla="*/ 176084 h 4939827"/>
              <a:gd name="connsiteX158" fmla="*/ 5921577 w 12192000"/>
              <a:gd name="connsiteY158" fmla="*/ 169858 h 4939827"/>
              <a:gd name="connsiteX159" fmla="*/ 5983240 w 12192000"/>
              <a:gd name="connsiteY159" fmla="*/ 152755 h 4939827"/>
              <a:gd name="connsiteX160" fmla="*/ 6152287 w 12192000"/>
              <a:gd name="connsiteY160" fmla="*/ 116736 h 4939827"/>
              <a:gd name="connsiteX161" fmla="*/ 6415830 w 12192000"/>
              <a:gd name="connsiteY161" fmla="*/ 136006 h 4939827"/>
              <a:gd name="connsiteX162" fmla="*/ 6756965 w 12192000"/>
              <a:gd name="connsiteY162" fmla="*/ 57636 h 4939827"/>
              <a:gd name="connsiteX163" fmla="*/ 6819400 w 12192000"/>
              <a:gd name="connsiteY163" fmla="*/ 30742 h 4939827"/>
              <a:gd name="connsiteX164" fmla="*/ 6986370 w 12192000"/>
              <a:gd name="connsiteY164" fmla="*/ 12659 h 4939827"/>
              <a:gd name="connsiteX165" fmla="*/ 6989536 w 12192000"/>
              <a:gd name="connsiteY165" fmla="*/ 14528 h 4939827"/>
              <a:gd name="connsiteX166" fmla="*/ 7015933 w 12192000"/>
              <a:gd name="connsiteY166" fmla="*/ 9653 h 4939827"/>
              <a:gd name="connsiteX167" fmla="*/ 7020592 w 12192000"/>
              <a:gd name="connsiteY167" fmla="*/ 1651 h 4939827"/>
              <a:gd name="connsiteX168" fmla="*/ 7025905 w 12192000"/>
              <a:gd name="connsiteY16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103677 w 12192000"/>
              <a:gd name="connsiteY116" fmla="*/ 209527 h 4939827"/>
              <a:gd name="connsiteX117" fmla="*/ 3126759 w 12192000"/>
              <a:gd name="connsiteY117" fmla="*/ 211226 h 4939827"/>
              <a:gd name="connsiteX118" fmla="*/ 3164020 w 12192000"/>
              <a:gd name="connsiteY118" fmla="*/ 212779 h 4939827"/>
              <a:gd name="connsiteX119" fmla="*/ 3285019 w 12192000"/>
              <a:gd name="connsiteY119" fmla="*/ 220535 h 4939827"/>
              <a:gd name="connsiteX120" fmla="*/ 3365154 w 12192000"/>
              <a:gd name="connsiteY120" fmla="*/ 226416 h 4939827"/>
              <a:gd name="connsiteX121" fmla="*/ 3367507 w 12192000"/>
              <a:gd name="connsiteY121" fmla="*/ 225416 h 4939827"/>
              <a:gd name="connsiteX122" fmla="*/ 3387567 w 12192000"/>
              <a:gd name="connsiteY122" fmla="*/ 227103 h 4939827"/>
              <a:gd name="connsiteX123" fmla="*/ 3498001 w 12192000"/>
              <a:gd name="connsiteY123" fmla="*/ 231941 h 4939827"/>
              <a:gd name="connsiteX124" fmla="*/ 3561557 w 12192000"/>
              <a:gd name="connsiteY124" fmla="*/ 228095 h 4939827"/>
              <a:gd name="connsiteX125" fmla="*/ 3611920 w 12192000"/>
              <a:gd name="connsiteY125" fmla="*/ 218094 h 4939827"/>
              <a:gd name="connsiteX126" fmla="*/ 3620528 w 12192000"/>
              <a:gd name="connsiteY126" fmla="*/ 218788 h 4939827"/>
              <a:gd name="connsiteX127" fmla="*/ 3620766 w 12192000"/>
              <a:gd name="connsiteY127" fmla="*/ 218511 h 4939827"/>
              <a:gd name="connsiteX128" fmla="*/ 3629977 w 12192000"/>
              <a:gd name="connsiteY128" fmla="*/ 218664 h 4939827"/>
              <a:gd name="connsiteX129" fmla="*/ 3636217 w 12192000"/>
              <a:gd name="connsiteY129" fmla="*/ 220048 h 4939827"/>
              <a:gd name="connsiteX130" fmla="*/ 3709484 w 12192000"/>
              <a:gd name="connsiteY130" fmla="*/ 186927 h 4939827"/>
              <a:gd name="connsiteX131" fmla="*/ 3761342 w 12192000"/>
              <a:gd name="connsiteY131" fmla="*/ 177474 h 4939827"/>
              <a:gd name="connsiteX132" fmla="*/ 3799748 w 12192000"/>
              <a:gd name="connsiteY132" fmla="*/ 167154 h 4939827"/>
              <a:gd name="connsiteX133" fmla="*/ 3922756 w 12192000"/>
              <a:gd name="connsiteY133" fmla="*/ 194044 h 4939827"/>
              <a:gd name="connsiteX134" fmla="*/ 4028476 w 12192000"/>
              <a:gd name="connsiteY134" fmla="*/ 223679 h 4939827"/>
              <a:gd name="connsiteX135" fmla="*/ 4191582 w 12192000"/>
              <a:gd name="connsiteY135" fmla="*/ 238952 h 4939827"/>
              <a:gd name="connsiteX136" fmla="*/ 4251024 w 12192000"/>
              <a:gd name="connsiteY136" fmla="*/ 240874 h 4939827"/>
              <a:gd name="connsiteX137" fmla="*/ 4355275 w 12192000"/>
              <a:gd name="connsiteY137" fmla="*/ 260205 h 4939827"/>
              <a:gd name="connsiteX138" fmla="*/ 4423807 w 12192000"/>
              <a:gd name="connsiteY138" fmla="*/ 270366 h 4939827"/>
              <a:gd name="connsiteX139" fmla="*/ 4558432 w 12192000"/>
              <a:gd name="connsiteY139" fmla="*/ 269194 h 4939827"/>
              <a:gd name="connsiteX140" fmla="*/ 4635061 w 12192000"/>
              <a:gd name="connsiteY140" fmla="*/ 280682 h 4939827"/>
              <a:gd name="connsiteX141" fmla="*/ 4807427 w 12192000"/>
              <a:gd name="connsiteY141" fmla="*/ 276835 h 4939827"/>
              <a:gd name="connsiteX142" fmla="*/ 5028933 w 12192000"/>
              <a:gd name="connsiteY142" fmla="*/ 183887 h 4939827"/>
              <a:gd name="connsiteX143" fmla="*/ 5093642 w 12192000"/>
              <a:gd name="connsiteY143" fmla="*/ 177214 h 4939827"/>
              <a:gd name="connsiteX144" fmla="*/ 5102642 w 12192000"/>
              <a:gd name="connsiteY144" fmla="*/ 186816 h 4939827"/>
              <a:gd name="connsiteX145" fmla="*/ 5193590 w 12192000"/>
              <a:gd name="connsiteY145" fmla="*/ 156458 h 4939827"/>
              <a:gd name="connsiteX146" fmla="*/ 5323922 w 12192000"/>
              <a:gd name="connsiteY146" fmla="*/ 146332 h 4939827"/>
              <a:gd name="connsiteX147" fmla="*/ 5421860 w 12192000"/>
              <a:gd name="connsiteY147" fmla="*/ 167298 h 4939827"/>
              <a:gd name="connsiteX148" fmla="*/ 5476948 w 12192000"/>
              <a:gd name="connsiteY148" fmla="*/ 173249 h 4939827"/>
              <a:gd name="connsiteX149" fmla="*/ 5516842 w 12192000"/>
              <a:gd name="connsiteY149" fmla="*/ 184018 h 4939827"/>
              <a:gd name="connsiteX150" fmla="*/ 5619415 w 12192000"/>
              <a:gd name="connsiteY150" fmla="*/ 176781 h 4939827"/>
              <a:gd name="connsiteX151" fmla="*/ 5789867 w 12192000"/>
              <a:gd name="connsiteY151" fmla="*/ 150304 h 4939827"/>
              <a:gd name="connsiteX152" fmla="*/ 5825953 w 12192000"/>
              <a:gd name="connsiteY152" fmla="*/ 147907 h 4939827"/>
              <a:gd name="connsiteX153" fmla="*/ 5856168 w 12192000"/>
              <a:gd name="connsiteY153" fmla="*/ 158719 h 4939827"/>
              <a:gd name="connsiteX154" fmla="*/ 5862476 w 12192000"/>
              <a:gd name="connsiteY154" fmla="*/ 172447 h 4939827"/>
              <a:gd name="connsiteX155" fmla="*/ 5882195 w 12192000"/>
              <a:gd name="connsiteY155" fmla="*/ 173195 h 4939827"/>
              <a:gd name="connsiteX156" fmla="*/ 5887271 w 12192000"/>
              <a:gd name="connsiteY156" fmla="*/ 176084 h 4939827"/>
              <a:gd name="connsiteX157" fmla="*/ 5921577 w 12192000"/>
              <a:gd name="connsiteY157" fmla="*/ 169858 h 4939827"/>
              <a:gd name="connsiteX158" fmla="*/ 5983240 w 12192000"/>
              <a:gd name="connsiteY158" fmla="*/ 152755 h 4939827"/>
              <a:gd name="connsiteX159" fmla="*/ 6152287 w 12192000"/>
              <a:gd name="connsiteY159" fmla="*/ 116736 h 4939827"/>
              <a:gd name="connsiteX160" fmla="*/ 6415830 w 12192000"/>
              <a:gd name="connsiteY160" fmla="*/ 136006 h 4939827"/>
              <a:gd name="connsiteX161" fmla="*/ 6756965 w 12192000"/>
              <a:gd name="connsiteY161" fmla="*/ 57636 h 4939827"/>
              <a:gd name="connsiteX162" fmla="*/ 6819400 w 12192000"/>
              <a:gd name="connsiteY162" fmla="*/ 30742 h 4939827"/>
              <a:gd name="connsiteX163" fmla="*/ 6986370 w 12192000"/>
              <a:gd name="connsiteY163" fmla="*/ 12659 h 4939827"/>
              <a:gd name="connsiteX164" fmla="*/ 6989536 w 12192000"/>
              <a:gd name="connsiteY164" fmla="*/ 14528 h 4939827"/>
              <a:gd name="connsiteX165" fmla="*/ 7015933 w 12192000"/>
              <a:gd name="connsiteY165" fmla="*/ 9653 h 4939827"/>
              <a:gd name="connsiteX166" fmla="*/ 7020592 w 12192000"/>
              <a:gd name="connsiteY166" fmla="*/ 1651 h 4939827"/>
              <a:gd name="connsiteX167" fmla="*/ 7025905 w 12192000"/>
              <a:gd name="connsiteY16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30844 w 12192000"/>
              <a:gd name="connsiteY115" fmla="*/ 225861 h 4939827"/>
              <a:gd name="connsiteX116" fmla="*/ 3103677 w 12192000"/>
              <a:gd name="connsiteY116" fmla="*/ 209527 h 4939827"/>
              <a:gd name="connsiteX117" fmla="*/ 3126759 w 12192000"/>
              <a:gd name="connsiteY117" fmla="*/ 211226 h 4939827"/>
              <a:gd name="connsiteX118" fmla="*/ 3164020 w 12192000"/>
              <a:gd name="connsiteY118" fmla="*/ 212779 h 4939827"/>
              <a:gd name="connsiteX119" fmla="*/ 3285019 w 12192000"/>
              <a:gd name="connsiteY119" fmla="*/ 220535 h 4939827"/>
              <a:gd name="connsiteX120" fmla="*/ 3365154 w 12192000"/>
              <a:gd name="connsiteY120" fmla="*/ 226416 h 4939827"/>
              <a:gd name="connsiteX121" fmla="*/ 3367507 w 12192000"/>
              <a:gd name="connsiteY121" fmla="*/ 225416 h 4939827"/>
              <a:gd name="connsiteX122" fmla="*/ 3387567 w 12192000"/>
              <a:gd name="connsiteY122" fmla="*/ 227103 h 4939827"/>
              <a:gd name="connsiteX123" fmla="*/ 3498001 w 12192000"/>
              <a:gd name="connsiteY123" fmla="*/ 231941 h 4939827"/>
              <a:gd name="connsiteX124" fmla="*/ 3561557 w 12192000"/>
              <a:gd name="connsiteY124" fmla="*/ 228095 h 4939827"/>
              <a:gd name="connsiteX125" fmla="*/ 3611920 w 12192000"/>
              <a:gd name="connsiteY125" fmla="*/ 218094 h 4939827"/>
              <a:gd name="connsiteX126" fmla="*/ 3620528 w 12192000"/>
              <a:gd name="connsiteY126" fmla="*/ 218788 h 4939827"/>
              <a:gd name="connsiteX127" fmla="*/ 3620766 w 12192000"/>
              <a:gd name="connsiteY127" fmla="*/ 218511 h 4939827"/>
              <a:gd name="connsiteX128" fmla="*/ 3629977 w 12192000"/>
              <a:gd name="connsiteY128" fmla="*/ 218664 h 4939827"/>
              <a:gd name="connsiteX129" fmla="*/ 3636217 w 12192000"/>
              <a:gd name="connsiteY129" fmla="*/ 220048 h 4939827"/>
              <a:gd name="connsiteX130" fmla="*/ 3709484 w 12192000"/>
              <a:gd name="connsiteY130" fmla="*/ 186927 h 4939827"/>
              <a:gd name="connsiteX131" fmla="*/ 3761342 w 12192000"/>
              <a:gd name="connsiteY131" fmla="*/ 177474 h 4939827"/>
              <a:gd name="connsiteX132" fmla="*/ 3799748 w 12192000"/>
              <a:gd name="connsiteY132" fmla="*/ 167154 h 4939827"/>
              <a:gd name="connsiteX133" fmla="*/ 3922756 w 12192000"/>
              <a:gd name="connsiteY133" fmla="*/ 194044 h 4939827"/>
              <a:gd name="connsiteX134" fmla="*/ 4028476 w 12192000"/>
              <a:gd name="connsiteY134" fmla="*/ 223679 h 4939827"/>
              <a:gd name="connsiteX135" fmla="*/ 4191582 w 12192000"/>
              <a:gd name="connsiteY135" fmla="*/ 238952 h 4939827"/>
              <a:gd name="connsiteX136" fmla="*/ 4251024 w 12192000"/>
              <a:gd name="connsiteY136" fmla="*/ 240874 h 4939827"/>
              <a:gd name="connsiteX137" fmla="*/ 4355275 w 12192000"/>
              <a:gd name="connsiteY137" fmla="*/ 260205 h 4939827"/>
              <a:gd name="connsiteX138" fmla="*/ 4423807 w 12192000"/>
              <a:gd name="connsiteY138" fmla="*/ 270366 h 4939827"/>
              <a:gd name="connsiteX139" fmla="*/ 4558432 w 12192000"/>
              <a:gd name="connsiteY139" fmla="*/ 269194 h 4939827"/>
              <a:gd name="connsiteX140" fmla="*/ 4635061 w 12192000"/>
              <a:gd name="connsiteY140" fmla="*/ 280682 h 4939827"/>
              <a:gd name="connsiteX141" fmla="*/ 4807427 w 12192000"/>
              <a:gd name="connsiteY141" fmla="*/ 276835 h 4939827"/>
              <a:gd name="connsiteX142" fmla="*/ 5028933 w 12192000"/>
              <a:gd name="connsiteY142" fmla="*/ 183887 h 4939827"/>
              <a:gd name="connsiteX143" fmla="*/ 5093642 w 12192000"/>
              <a:gd name="connsiteY143" fmla="*/ 177214 h 4939827"/>
              <a:gd name="connsiteX144" fmla="*/ 5102642 w 12192000"/>
              <a:gd name="connsiteY144" fmla="*/ 186816 h 4939827"/>
              <a:gd name="connsiteX145" fmla="*/ 5193590 w 12192000"/>
              <a:gd name="connsiteY145" fmla="*/ 156458 h 4939827"/>
              <a:gd name="connsiteX146" fmla="*/ 5323922 w 12192000"/>
              <a:gd name="connsiteY146" fmla="*/ 146332 h 4939827"/>
              <a:gd name="connsiteX147" fmla="*/ 5421860 w 12192000"/>
              <a:gd name="connsiteY147" fmla="*/ 167298 h 4939827"/>
              <a:gd name="connsiteX148" fmla="*/ 5476948 w 12192000"/>
              <a:gd name="connsiteY148" fmla="*/ 173249 h 4939827"/>
              <a:gd name="connsiteX149" fmla="*/ 5516842 w 12192000"/>
              <a:gd name="connsiteY149" fmla="*/ 184018 h 4939827"/>
              <a:gd name="connsiteX150" fmla="*/ 5619415 w 12192000"/>
              <a:gd name="connsiteY150" fmla="*/ 176781 h 4939827"/>
              <a:gd name="connsiteX151" fmla="*/ 5789867 w 12192000"/>
              <a:gd name="connsiteY151" fmla="*/ 150304 h 4939827"/>
              <a:gd name="connsiteX152" fmla="*/ 5825953 w 12192000"/>
              <a:gd name="connsiteY152" fmla="*/ 147907 h 4939827"/>
              <a:gd name="connsiteX153" fmla="*/ 5856168 w 12192000"/>
              <a:gd name="connsiteY153" fmla="*/ 158719 h 4939827"/>
              <a:gd name="connsiteX154" fmla="*/ 5862476 w 12192000"/>
              <a:gd name="connsiteY154" fmla="*/ 172447 h 4939827"/>
              <a:gd name="connsiteX155" fmla="*/ 5882195 w 12192000"/>
              <a:gd name="connsiteY155" fmla="*/ 173195 h 4939827"/>
              <a:gd name="connsiteX156" fmla="*/ 5887271 w 12192000"/>
              <a:gd name="connsiteY156" fmla="*/ 176084 h 4939827"/>
              <a:gd name="connsiteX157" fmla="*/ 5921577 w 12192000"/>
              <a:gd name="connsiteY157" fmla="*/ 169858 h 4939827"/>
              <a:gd name="connsiteX158" fmla="*/ 5983240 w 12192000"/>
              <a:gd name="connsiteY158" fmla="*/ 152755 h 4939827"/>
              <a:gd name="connsiteX159" fmla="*/ 6152287 w 12192000"/>
              <a:gd name="connsiteY159" fmla="*/ 116736 h 4939827"/>
              <a:gd name="connsiteX160" fmla="*/ 6415830 w 12192000"/>
              <a:gd name="connsiteY160" fmla="*/ 136006 h 4939827"/>
              <a:gd name="connsiteX161" fmla="*/ 6756965 w 12192000"/>
              <a:gd name="connsiteY161" fmla="*/ 57636 h 4939827"/>
              <a:gd name="connsiteX162" fmla="*/ 6819400 w 12192000"/>
              <a:gd name="connsiteY162" fmla="*/ 30742 h 4939827"/>
              <a:gd name="connsiteX163" fmla="*/ 6986370 w 12192000"/>
              <a:gd name="connsiteY163" fmla="*/ 12659 h 4939827"/>
              <a:gd name="connsiteX164" fmla="*/ 6989536 w 12192000"/>
              <a:gd name="connsiteY164" fmla="*/ 14528 h 4939827"/>
              <a:gd name="connsiteX165" fmla="*/ 7015933 w 12192000"/>
              <a:gd name="connsiteY165" fmla="*/ 9653 h 4939827"/>
              <a:gd name="connsiteX166" fmla="*/ 7020592 w 12192000"/>
              <a:gd name="connsiteY166" fmla="*/ 1651 h 4939827"/>
              <a:gd name="connsiteX167" fmla="*/ 7025905 w 12192000"/>
              <a:gd name="connsiteY16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3030844 w 12192000"/>
              <a:gd name="connsiteY114" fmla="*/ 225861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87089 w 12192000"/>
              <a:gd name="connsiteY55" fmla="*/ 303891 h 4939827"/>
              <a:gd name="connsiteX56" fmla="*/ 9371484 w 12192000"/>
              <a:gd name="connsiteY56" fmla="*/ 329634 h 4939827"/>
              <a:gd name="connsiteX57" fmla="*/ 9404829 w 12192000"/>
              <a:gd name="connsiteY57" fmla="*/ 339038 h 4939827"/>
              <a:gd name="connsiteX58" fmla="*/ 9427021 w 12192000"/>
              <a:gd name="connsiteY58" fmla="*/ 358784 h 4939827"/>
              <a:gd name="connsiteX59" fmla="*/ 9670844 w 12192000"/>
              <a:gd name="connsiteY59" fmla="*/ 405128 h 4939827"/>
              <a:gd name="connsiteX60" fmla="*/ 9816083 w 12192000"/>
              <a:gd name="connsiteY60" fmla="*/ 416573 h 4939827"/>
              <a:gd name="connsiteX61" fmla="*/ 9936741 w 12192000"/>
              <a:gd name="connsiteY61" fmla="*/ 437044 h 4939827"/>
              <a:gd name="connsiteX62" fmla="*/ 10050093 w 12192000"/>
              <a:gd name="connsiteY62" fmla="*/ 443783 h 4939827"/>
              <a:gd name="connsiteX63" fmla="*/ 10130090 w 12192000"/>
              <a:gd name="connsiteY63" fmla="*/ 459520 h 4939827"/>
              <a:gd name="connsiteX64" fmla="*/ 10173456 w 12192000"/>
              <a:gd name="connsiteY64" fmla="*/ 457749 h 4939827"/>
              <a:gd name="connsiteX65" fmla="*/ 10218232 w 12192000"/>
              <a:gd name="connsiteY65" fmla="*/ 459820 h 4939827"/>
              <a:gd name="connsiteX66" fmla="*/ 10354176 w 12192000"/>
              <a:gd name="connsiteY66" fmla="*/ 471377 h 4939827"/>
              <a:gd name="connsiteX67" fmla="*/ 10430681 w 12192000"/>
              <a:gd name="connsiteY67" fmla="*/ 481226 h 4939827"/>
              <a:gd name="connsiteX68" fmla="*/ 10478169 w 12192000"/>
              <a:gd name="connsiteY68" fmla="*/ 481774 h 4939827"/>
              <a:gd name="connsiteX69" fmla="*/ 10540907 w 12192000"/>
              <a:gd name="connsiteY69" fmla="*/ 485607 h 4939827"/>
              <a:gd name="connsiteX70" fmla="*/ 10614941 w 12192000"/>
              <a:gd name="connsiteY70" fmla="*/ 487592 h 4939827"/>
              <a:gd name="connsiteX71" fmla="*/ 10674098 w 12192000"/>
              <a:gd name="connsiteY71" fmla="*/ 521656 h 4939827"/>
              <a:gd name="connsiteX72" fmla="*/ 10874834 w 12192000"/>
              <a:gd name="connsiteY72" fmla="*/ 574867 h 4939827"/>
              <a:gd name="connsiteX73" fmla="*/ 10944981 w 12192000"/>
              <a:gd name="connsiteY73" fmla="*/ 615042 h 4939827"/>
              <a:gd name="connsiteX74" fmla="*/ 11006376 w 12192000"/>
              <a:gd name="connsiteY74" fmla="*/ 645957 h 4939827"/>
              <a:gd name="connsiteX75" fmla="*/ 11076308 w 12192000"/>
              <a:gd name="connsiteY75" fmla="*/ 675698 h 4939827"/>
              <a:gd name="connsiteX76" fmla="*/ 11148789 w 12192000"/>
              <a:gd name="connsiteY76" fmla="*/ 685041 h 4939827"/>
              <a:gd name="connsiteX77" fmla="*/ 11249129 w 12192000"/>
              <a:gd name="connsiteY77" fmla="*/ 684218 h 4939827"/>
              <a:gd name="connsiteX78" fmla="*/ 11299915 w 12192000"/>
              <a:gd name="connsiteY78" fmla="*/ 692177 h 4939827"/>
              <a:gd name="connsiteX79" fmla="*/ 11386973 w 12192000"/>
              <a:gd name="connsiteY79" fmla="*/ 708209 h 4939827"/>
              <a:gd name="connsiteX80" fmla="*/ 11500105 w 12192000"/>
              <a:gd name="connsiteY80" fmla="*/ 735014 h 4939827"/>
              <a:gd name="connsiteX81" fmla="*/ 11621735 w 12192000"/>
              <a:gd name="connsiteY81" fmla="*/ 789584 h 4939827"/>
              <a:gd name="connsiteX82" fmla="*/ 11691200 w 12192000"/>
              <a:gd name="connsiteY82" fmla="*/ 867902 h 4939827"/>
              <a:gd name="connsiteX83" fmla="*/ 11819427 w 12192000"/>
              <a:gd name="connsiteY83" fmla="*/ 911634 h 4939827"/>
              <a:gd name="connsiteX84" fmla="*/ 11969720 w 12192000"/>
              <a:gd name="connsiteY84" fmla="*/ 964737 h 4939827"/>
              <a:gd name="connsiteX85" fmla="*/ 12055766 w 12192000"/>
              <a:gd name="connsiteY85" fmla="*/ 991268 h 4939827"/>
              <a:gd name="connsiteX86" fmla="*/ 12171539 w 12192000"/>
              <a:gd name="connsiteY86" fmla="*/ 995427 h 4939827"/>
              <a:gd name="connsiteX87" fmla="*/ 12187831 w 12192000"/>
              <a:gd name="connsiteY87" fmla="*/ 996580 h 4939827"/>
              <a:gd name="connsiteX88" fmla="*/ 12192000 w 12192000"/>
              <a:gd name="connsiteY88" fmla="*/ 996726 h 4939827"/>
              <a:gd name="connsiteX89" fmla="*/ 12192000 w 12192000"/>
              <a:gd name="connsiteY89" fmla="*/ 4939827 h 4939827"/>
              <a:gd name="connsiteX90" fmla="*/ 0 w 12192000"/>
              <a:gd name="connsiteY90" fmla="*/ 4939827 h 4939827"/>
              <a:gd name="connsiteX91" fmla="*/ 0 w 12192000"/>
              <a:gd name="connsiteY91" fmla="*/ 512043 h 4939827"/>
              <a:gd name="connsiteX92" fmla="*/ 7381 w 12192000"/>
              <a:gd name="connsiteY92" fmla="*/ 512580 h 4939827"/>
              <a:gd name="connsiteX93" fmla="*/ 100029 w 12192000"/>
              <a:gd name="connsiteY93" fmla="*/ 504758 h 4939827"/>
              <a:gd name="connsiteX94" fmla="*/ 155244 w 12192000"/>
              <a:gd name="connsiteY94" fmla="*/ 525130 h 4939827"/>
              <a:gd name="connsiteX95" fmla="*/ 254366 w 12192000"/>
              <a:gd name="connsiteY95" fmla="*/ 534449 h 4939827"/>
              <a:gd name="connsiteX96" fmla="*/ 447292 w 12192000"/>
              <a:gd name="connsiteY96" fmla="*/ 542725 h 4939827"/>
              <a:gd name="connsiteX97" fmla="*/ 628105 w 12192000"/>
              <a:gd name="connsiteY97" fmla="*/ 547853 h 4939827"/>
              <a:gd name="connsiteX98" fmla="*/ 783146 w 12192000"/>
              <a:gd name="connsiteY98" fmla="*/ 591799 h 4939827"/>
              <a:gd name="connsiteX99" fmla="*/ 1043676 w 12192000"/>
              <a:gd name="connsiteY99" fmla="*/ 591887 h 4939827"/>
              <a:gd name="connsiteX100" fmla="*/ 1281816 w 12192000"/>
              <a:gd name="connsiteY100" fmla="*/ 520946 h 4939827"/>
              <a:gd name="connsiteX101" fmla="*/ 1486347 w 12192000"/>
              <a:gd name="connsiteY101" fmla="*/ 487310 h 4939827"/>
              <a:gd name="connsiteX102" fmla="*/ 1568079 w 12192000"/>
              <a:gd name="connsiteY102" fmla="*/ 462531 h 4939827"/>
              <a:gd name="connsiteX103" fmla="*/ 1622516 w 12192000"/>
              <a:gd name="connsiteY103" fmla="*/ 466058 h 4939827"/>
              <a:gd name="connsiteX104" fmla="*/ 1655457 w 12192000"/>
              <a:gd name="connsiteY104" fmla="*/ 465359 h 4939827"/>
              <a:gd name="connsiteX105" fmla="*/ 1717454 w 12192000"/>
              <a:gd name="connsiteY105" fmla="*/ 417203 h 4939827"/>
              <a:gd name="connsiteX106" fmla="*/ 1913794 w 12192000"/>
              <a:gd name="connsiteY106" fmla="*/ 365255 h 4939827"/>
              <a:gd name="connsiteX107" fmla="*/ 2129762 w 12192000"/>
              <a:gd name="connsiteY107" fmla="*/ 367832 h 4939827"/>
              <a:gd name="connsiteX108" fmla="*/ 2376970 w 12192000"/>
              <a:gd name="connsiteY108" fmla="*/ 350129 h 4939827"/>
              <a:gd name="connsiteX109" fmla="*/ 2480155 w 12192000"/>
              <a:gd name="connsiteY109" fmla="*/ 359227 h 4939827"/>
              <a:gd name="connsiteX110" fmla="*/ 2586782 w 12192000"/>
              <a:gd name="connsiteY110" fmla="*/ 339352 h 4939827"/>
              <a:gd name="connsiteX111" fmla="*/ 2679617 w 12192000"/>
              <a:gd name="connsiteY111" fmla="*/ 305383 h 4939827"/>
              <a:gd name="connsiteX112" fmla="*/ 2788947 w 12192000"/>
              <a:gd name="connsiteY112" fmla="*/ 250375 h 4939827"/>
              <a:gd name="connsiteX113" fmla="*/ 2965530 w 12192000"/>
              <a:gd name="connsiteY113" fmla="*/ 245958 h 4939827"/>
              <a:gd name="connsiteX114" fmla="*/ 3103677 w 12192000"/>
              <a:gd name="connsiteY114" fmla="*/ 209527 h 4939827"/>
              <a:gd name="connsiteX115" fmla="*/ 3126759 w 12192000"/>
              <a:gd name="connsiteY115" fmla="*/ 211226 h 4939827"/>
              <a:gd name="connsiteX116" fmla="*/ 3164020 w 12192000"/>
              <a:gd name="connsiteY116" fmla="*/ 212779 h 4939827"/>
              <a:gd name="connsiteX117" fmla="*/ 3285019 w 12192000"/>
              <a:gd name="connsiteY117" fmla="*/ 220535 h 4939827"/>
              <a:gd name="connsiteX118" fmla="*/ 3365154 w 12192000"/>
              <a:gd name="connsiteY118" fmla="*/ 226416 h 4939827"/>
              <a:gd name="connsiteX119" fmla="*/ 3367507 w 12192000"/>
              <a:gd name="connsiteY119" fmla="*/ 225416 h 4939827"/>
              <a:gd name="connsiteX120" fmla="*/ 3387567 w 12192000"/>
              <a:gd name="connsiteY120" fmla="*/ 227103 h 4939827"/>
              <a:gd name="connsiteX121" fmla="*/ 3498001 w 12192000"/>
              <a:gd name="connsiteY121" fmla="*/ 231941 h 4939827"/>
              <a:gd name="connsiteX122" fmla="*/ 3561557 w 12192000"/>
              <a:gd name="connsiteY122" fmla="*/ 228095 h 4939827"/>
              <a:gd name="connsiteX123" fmla="*/ 3611920 w 12192000"/>
              <a:gd name="connsiteY123" fmla="*/ 218094 h 4939827"/>
              <a:gd name="connsiteX124" fmla="*/ 3620528 w 12192000"/>
              <a:gd name="connsiteY124" fmla="*/ 218788 h 4939827"/>
              <a:gd name="connsiteX125" fmla="*/ 3620766 w 12192000"/>
              <a:gd name="connsiteY125" fmla="*/ 218511 h 4939827"/>
              <a:gd name="connsiteX126" fmla="*/ 3629977 w 12192000"/>
              <a:gd name="connsiteY126" fmla="*/ 218664 h 4939827"/>
              <a:gd name="connsiteX127" fmla="*/ 3636217 w 12192000"/>
              <a:gd name="connsiteY127" fmla="*/ 220048 h 4939827"/>
              <a:gd name="connsiteX128" fmla="*/ 3709484 w 12192000"/>
              <a:gd name="connsiteY128" fmla="*/ 186927 h 4939827"/>
              <a:gd name="connsiteX129" fmla="*/ 3761342 w 12192000"/>
              <a:gd name="connsiteY129" fmla="*/ 177474 h 4939827"/>
              <a:gd name="connsiteX130" fmla="*/ 3799748 w 12192000"/>
              <a:gd name="connsiteY130" fmla="*/ 167154 h 4939827"/>
              <a:gd name="connsiteX131" fmla="*/ 3922756 w 12192000"/>
              <a:gd name="connsiteY131" fmla="*/ 194044 h 4939827"/>
              <a:gd name="connsiteX132" fmla="*/ 4028476 w 12192000"/>
              <a:gd name="connsiteY132" fmla="*/ 223679 h 4939827"/>
              <a:gd name="connsiteX133" fmla="*/ 4191582 w 12192000"/>
              <a:gd name="connsiteY133" fmla="*/ 238952 h 4939827"/>
              <a:gd name="connsiteX134" fmla="*/ 4251024 w 12192000"/>
              <a:gd name="connsiteY134" fmla="*/ 240874 h 4939827"/>
              <a:gd name="connsiteX135" fmla="*/ 4355275 w 12192000"/>
              <a:gd name="connsiteY135" fmla="*/ 260205 h 4939827"/>
              <a:gd name="connsiteX136" fmla="*/ 4423807 w 12192000"/>
              <a:gd name="connsiteY136" fmla="*/ 270366 h 4939827"/>
              <a:gd name="connsiteX137" fmla="*/ 4558432 w 12192000"/>
              <a:gd name="connsiteY137" fmla="*/ 269194 h 4939827"/>
              <a:gd name="connsiteX138" fmla="*/ 4635061 w 12192000"/>
              <a:gd name="connsiteY138" fmla="*/ 280682 h 4939827"/>
              <a:gd name="connsiteX139" fmla="*/ 4807427 w 12192000"/>
              <a:gd name="connsiteY139" fmla="*/ 276835 h 4939827"/>
              <a:gd name="connsiteX140" fmla="*/ 5028933 w 12192000"/>
              <a:gd name="connsiteY140" fmla="*/ 183887 h 4939827"/>
              <a:gd name="connsiteX141" fmla="*/ 5093642 w 12192000"/>
              <a:gd name="connsiteY141" fmla="*/ 177214 h 4939827"/>
              <a:gd name="connsiteX142" fmla="*/ 5102642 w 12192000"/>
              <a:gd name="connsiteY142" fmla="*/ 186816 h 4939827"/>
              <a:gd name="connsiteX143" fmla="*/ 5193590 w 12192000"/>
              <a:gd name="connsiteY143" fmla="*/ 156458 h 4939827"/>
              <a:gd name="connsiteX144" fmla="*/ 5323922 w 12192000"/>
              <a:gd name="connsiteY144" fmla="*/ 146332 h 4939827"/>
              <a:gd name="connsiteX145" fmla="*/ 5421860 w 12192000"/>
              <a:gd name="connsiteY145" fmla="*/ 167298 h 4939827"/>
              <a:gd name="connsiteX146" fmla="*/ 5476948 w 12192000"/>
              <a:gd name="connsiteY146" fmla="*/ 173249 h 4939827"/>
              <a:gd name="connsiteX147" fmla="*/ 5516842 w 12192000"/>
              <a:gd name="connsiteY147" fmla="*/ 184018 h 4939827"/>
              <a:gd name="connsiteX148" fmla="*/ 5619415 w 12192000"/>
              <a:gd name="connsiteY148" fmla="*/ 176781 h 4939827"/>
              <a:gd name="connsiteX149" fmla="*/ 5789867 w 12192000"/>
              <a:gd name="connsiteY149" fmla="*/ 150304 h 4939827"/>
              <a:gd name="connsiteX150" fmla="*/ 5825953 w 12192000"/>
              <a:gd name="connsiteY150" fmla="*/ 147907 h 4939827"/>
              <a:gd name="connsiteX151" fmla="*/ 5856168 w 12192000"/>
              <a:gd name="connsiteY151" fmla="*/ 158719 h 4939827"/>
              <a:gd name="connsiteX152" fmla="*/ 5862476 w 12192000"/>
              <a:gd name="connsiteY152" fmla="*/ 172447 h 4939827"/>
              <a:gd name="connsiteX153" fmla="*/ 5882195 w 12192000"/>
              <a:gd name="connsiteY153" fmla="*/ 173195 h 4939827"/>
              <a:gd name="connsiteX154" fmla="*/ 5887271 w 12192000"/>
              <a:gd name="connsiteY154" fmla="*/ 176084 h 4939827"/>
              <a:gd name="connsiteX155" fmla="*/ 5921577 w 12192000"/>
              <a:gd name="connsiteY155" fmla="*/ 169858 h 4939827"/>
              <a:gd name="connsiteX156" fmla="*/ 5983240 w 12192000"/>
              <a:gd name="connsiteY156" fmla="*/ 152755 h 4939827"/>
              <a:gd name="connsiteX157" fmla="*/ 6152287 w 12192000"/>
              <a:gd name="connsiteY157" fmla="*/ 116736 h 4939827"/>
              <a:gd name="connsiteX158" fmla="*/ 6415830 w 12192000"/>
              <a:gd name="connsiteY158" fmla="*/ 136006 h 4939827"/>
              <a:gd name="connsiteX159" fmla="*/ 6756965 w 12192000"/>
              <a:gd name="connsiteY159" fmla="*/ 57636 h 4939827"/>
              <a:gd name="connsiteX160" fmla="*/ 6819400 w 12192000"/>
              <a:gd name="connsiteY160" fmla="*/ 30742 h 4939827"/>
              <a:gd name="connsiteX161" fmla="*/ 6986370 w 12192000"/>
              <a:gd name="connsiteY161" fmla="*/ 12659 h 4939827"/>
              <a:gd name="connsiteX162" fmla="*/ 6989536 w 12192000"/>
              <a:gd name="connsiteY162" fmla="*/ 14528 h 4939827"/>
              <a:gd name="connsiteX163" fmla="*/ 7015933 w 12192000"/>
              <a:gd name="connsiteY163" fmla="*/ 9653 h 4939827"/>
              <a:gd name="connsiteX164" fmla="*/ 7020592 w 12192000"/>
              <a:gd name="connsiteY164" fmla="*/ 1651 h 4939827"/>
              <a:gd name="connsiteX165" fmla="*/ 7025905 w 12192000"/>
              <a:gd name="connsiteY165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371484 w 12192000"/>
              <a:gd name="connsiteY55" fmla="*/ 329634 h 4939827"/>
              <a:gd name="connsiteX56" fmla="*/ 9404829 w 12192000"/>
              <a:gd name="connsiteY56" fmla="*/ 339038 h 4939827"/>
              <a:gd name="connsiteX57" fmla="*/ 9427021 w 12192000"/>
              <a:gd name="connsiteY57" fmla="*/ 358784 h 4939827"/>
              <a:gd name="connsiteX58" fmla="*/ 9670844 w 12192000"/>
              <a:gd name="connsiteY58" fmla="*/ 405128 h 4939827"/>
              <a:gd name="connsiteX59" fmla="*/ 9816083 w 12192000"/>
              <a:gd name="connsiteY59" fmla="*/ 416573 h 4939827"/>
              <a:gd name="connsiteX60" fmla="*/ 9936741 w 12192000"/>
              <a:gd name="connsiteY60" fmla="*/ 437044 h 4939827"/>
              <a:gd name="connsiteX61" fmla="*/ 10050093 w 12192000"/>
              <a:gd name="connsiteY61" fmla="*/ 443783 h 4939827"/>
              <a:gd name="connsiteX62" fmla="*/ 10130090 w 12192000"/>
              <a:gd name="connsiteY62" fmla="*/ 459520 h 4939827"/>
              <a:gd name="connsiteX63" fmla="*/ 10173456 w 12192000"/>
              <a:gd name="connsiteY63" fmla="*/ 457749 h 4939827"/>
              <a:gd name="connsiteX64" fmla="*/ 10218232 w 12192000"/>
              <a:gd name="connsiteY64" fmla="*/ 459820 h 4939827"/>
              <a:gd name="connsiteX65" fmla="*/ 10354176 w 12192000"/>
              <a:gd name="connsiteY65" fmla="*/ 471377 h 4939827"/>
              <a:gd name="connsiteX66" fmla="*/ 10430681 w 12192000"/>
              <a:gd name="connsiteY66" fmla="*/ 481226 h 4939827"/>
              <a:gd name="connsiteX67" fmla="*/ 10478169 w 12192000"/>
              <a:gd name="connsiteY67" fmla="*/ 481774 h 4939827"/>
              <a:gd name="connsiteX68" fmla="*/ 10540907 w 12192000"/>
              <a:gd name="connsiteY68" fmla="*/ 485607 h 4939827"/>
              <a:gd name="connsiteX69" fmla="*/ 10614941 w 12192000"/>
              <a:gd name="connsiteY69" fmla="*/ 487592 h 4939827"/>
              <a:gd name="connsiteX70" fmla="*/ 10674098 w 12192000"/>
              <a:gd name="connsiteY70" fmla="*/ 521656 h 4939827"/>
              <a:gd name="connsiteX71" fmla="*/ 10874834 w 12192000"/>
              <a:gd name="connsiteY71" fmla="*/ 574867 h 4939827"/>
              <a:gd name="connsiteX72" fmla="*/ 10944981 w 12192000"/>
              <a:gd name="connsiteY72" fmla="*/ 615042 h 4939827"/>
              <a:gd name="connsiteX73" fmla="*/ 11006376 w 12192000"/>
              <a:gd name="connsiteY73" fmla="*/ 645957 h 4939827"/>
              <a:gd name="connsiteX74" fmla="*/ 11076308 w 12192000"/>
              <a:gd name="connsiteY74" fmla="*/ 675698 h 4939827"/>
              <a:gd name="connsiteX75" fmla="*/ 11148789 w 12192000"/>
              <a:gd name="connsiteY75" fmla="*/ 685041 h 4939827"/>
              <a:gd name="connsiteX76" fmla="*/ 11249129 w 12192000"/>
              <a:gd name="connsiteY76" fmla="*/ 684218 h 4939827"/>
              <a:gd name="connsiteX77" fmla="*/ 11299915 w 12192000"/>
              <a:gd name="connsiteY77" fmla="*/ 692177 h 4939827"/>
              <a:gd name="connsiteX78" fmla="*/ 11386973 w 12192000"/>
              <a:gd name="connsiteY78" fmla="*/ 708209 h 4939827"/>
              <a:gd name="connsiteX79" fmla="*/ 11500105 w 12192000"/>
              <a:gd name="connsiteY79" fmla="*/ 735014 h 4939827"/>
              <a:gd name="connsiteX80" fmla="*/ 11621735 w 12192000"/>
              <a:gd name="connsiteY80" fmla="*/ 789584 h 4939827"/>
              <a:gd name="connsiteX81" fmla="*/ 11691200 w 12192000"/>
              <a:gd name="connsiteY81" fmla="*/ 867902 h 4939827"/>
              <a:gd name="connsiteX82" fmla="*/ 11819427 w 12192000"/>
              <a:gd name="connsiteY82" fmla="*/ 911634 h 4939827"/>
              <a:gd name="connsiteX83" fmla="*/ 11969720 w 12192000"/>
              <a:gd name="connsiteY83" fmla="*/ 964737 h 4939827"/>
              <a:gd name="connsiteX84" fmla="*/ 12055766 w 12192000"/>
              <a:gd name="connsiteY84" fmla="*/ 991268 h 4939827"/>
              <a:gd name="connsiteX85" fmla="*/ 12171539 w 12192000"/>
              <a:gd name="connsiteY85" fmla="*/ 995427 h 4939827"/>
              <a:gd name="connsiteX86" fmla="*/ 12187831 w 12192000"/>
              <a:gd name="connsiteY86" fmla="*/ 996580 h 4939827"/>
              <a:gd name="connsiteX87" fmla="*/ 12192000 w 12192000"/>
              <a:gd name="connsiteY87" fmla="*/ 996726 h 4939827"/>
              <a:gd name="connsiteX88" fmla="*/ 12192000 w 12192000"/>
              <a:gd name="connsiteY88" fmla="*/ 4939827 h 4939827"/>
              <a:gd name="connsiteX89" fmla="*/ 0 w 12192000"/>
              <a:gd name="connsiteY89" fmla="*/ 4939827 h 4939827"/>
              <a:gd name="connsiteX90" fmla="*/ 0 w 12192000"/>
              <a:gd name="connsiteY90" fmla="*/ 512043 h 4939827"/>
              <a:gd name="connsiteX91" fmla="*/ 7381 w 12192000"/>
              <a:gd name="connsiteY91" fmla="*/ 512580 h 4939827"/>
              <a:gd name="connsiteX92" fmla="*/ 100029 w 12192000"/>
              <a:gd name="connsiteY92" fmla="*/ 504758 h 4939827"/>
              <a:gd name="connsiteX93" fmla="*/ 155244 w 12192000"/>
              <a:gd name="connsiteY93" fmla="*/ 525130 h 4939827"/>
              <a:gd name="connsiteX94" fmla="*/ 254366 w 12192000"/>
              <a:gd name="connsiteY94" fmla="*/ 534449 h 4939827"/>
              <a:gd name="connsiteX95" fmla="*/ 447292 w 12192000"/>
              <a:gd name="connsiteY95" fmla="*/ 542725 h 4939827"/>
              <a:gd name="connsiteX96" fmla="*/ 628105 w 12192000"/>
              <a:gd name="connsiteY96" fmla="*/ 547853 h 4939827"/>
              <a:gd name="connsiteX97" fmla="*/ 783146 w 12192000"/>
              <a:gd name="connsiteY97" fmla="*/ 591799 h 4939827"/>
              <a:gd name="connsiteX98" fmla="*/ 1043676 w 12192000"/>
              <a:gd name="connsiteY98" fmla="*/ 591887 h 4939827"/>
              <a:gd name="connsiteX99" fmla="*/ 1281816 w 12192000"/>
              <a:gd name="connsiteY99" fmla="*/ 520946 h 4939827"/>
              <a:gd name="connsiteX100" fmla="*/ 1486347 w 12192000"/>
              <a:gd name="connsiteY100" fmla="*/ 487310 h 4939827"/>
              <a:gd name="connsiteX101" fmla="*/ 1568079 w 12192000"/>
              <a:gd name="connsiteY101" fmla="*/ 462531 h 4939827"/>
              <a:gd name="connsiteX102" fmla="*/ 1622516 w 12192000"/>
              <a:gd name="connsiteY102" fmla="*/ 466058 h 4939827"/>
              <a:gd name="connsiteX103" fmla="*/ 1655457 w 12192000"/>
              <a:gd name="connsiteY103" fmla="*/ 465359 h 4939827"/>
              <a:gd name="connsiteX104" fmla="*/ 1717454 w 12192000"/>
              <a:gd name="connsiteY104" fmla="*/ 417203 h 4939827"/>
              <a:gd name="connsiteX105" fmla="*/ 1913794 w 12192000"/>
              <a:gd name="connsiteY105" fmla="*/ 365255 h 4939827"/>
              <a:gd name="connsiteX106" fmla="*/ 2129762 w 12192000"/>
              <a:gd name="connsiteY106" fmla="*/ 367832 h 4939827"/>
              <a:gd name="connsiteX107" fmla="*/ 2376970 w 12192000"/>
              <a:gd name="connsiteY107" fmla="*/ 350129 h 4939827"/>
              <a:gd name="connsiteX108" fmla="*/ 2480155 w 12192000"/>
              <a:gd name="connsiteY108" fmla="*/ 359227 h 4939827"/>
              <a:gd name="connsiteX109" fmla="*/ 2586782 w 12192000"/>
              <a:gd name="connsiteY109" fmla="*/ 339352 h 4939827"/>
              <a:gd name="connsiteX110" fmla="*/ 2679617 w 12192000"/>
              <a:gd name="connsiteY110" fmla="*/ 305383 h 4939827"/>
              <a:gd name="connsiteX111" fmla="*/ 2788947 w 12192000"/>
              <a:gd name="connsiteY111" fmla="*/ 250375 h 4939827"/>
              <a:gd name="connsiteX112" fmla="*/ 2965530 w 12192000"/>
              <a:gd name="connsiteY112" fmla="*/ 245958 h 4939827"/>
              <a:gd name="connsiteX113" fmla="*/ 3103677 w 12192000"/>
              <a:gd name="connsiteY113" fmla="*/ 209527 h 4939827"/>
              <a:gd name="connsiteX114" fmla="*/ 3126759 w 12192000"/>
              <a:gd name="connsiteY114" fmla="*/ 211226 h 4939827"/>
              <a:gd name="connsiteX115" fmla="*/ 3164020 w 12192000"/>
              <a:gd name="connsiteY115" fmla="*/ 212779 h 4939827"/>
              <a:gd name="connsiteX116" fmla="*/ 3285019 w 12192000"/>
              <a:gd name="connsiteY116" fmla="*/ 220535 h 4939827"/>
              <a:gd name="connsiteX117" fmla="*/ 3365154 w 12192000"/>
              <a:gd name="connsiteY117" fmla="*/ 226416 h 4939827"/>
              <a:gd name="connsiteX118" fmla="*/ 3367507 w 12192000"/>
              <a:gd name="connsiteY118" fmla="*/ 225416 h 4939827"/>
              <a:gd name="connsiteX119" fmla="*/ 3387567 w 12192000"/>
              <a:gd name="connsiteY119" fmla="*/ 227103 h 4939827"/>
              <a:gd name="connsiteX120" fmla="*/ 3498001 w 12192000"/>
              <a:gd name="connsiteY120" fmla="*/ 231941 h 4939827"/>
              <a:gd name="connsiteX121" fmla="*/ 3561557 w 12192000"/>
              <a:gd name="connsiteY121" fmla="*/ 228095 h 4939827"/>
              <a:gd name="connsiteX122" fmla="*/ 3611920 w 12192000"/>
              <a:gd name="connsiteY122" fmla="*/ 218094 h 4939827"/>
              <a:gd name="connsiteX123" fmla="*/ 3620528 w 12192000"/>
              <a:gd name="connsiteY123" fmla="*/ 218788 h 4939827"/>
              <a:gd name="connsiteX124" fmla="*/ 3620766 w 12192000"/>
              <a:gd name="connsiteY124" fmla="*/ 218511 h 4939827"/>
              <a:gd name="connsiteX125" fmla="*/ 3629977 w 12192000"/>
              <a:gd name="connsiteY125" fmla="*/ 218664 h 4939827"/>
              <a:gd name="connsiteX126" fmla="*/ 3636217 w 12192000"/>
              <a:gd name="connsiteY126" fmla="*/ 220048 h 4939827"/>
              <a:gd name="connsiteX127" fmla="*/ 3709484 w 12192000"/>
              <a:gd name="connsiteY127" fmla="*/ 186927 h 4939827"/>
              <a:gd name="connsiteX128" fmla="*/ 3761342 w 12192000"/>
              <a:gd name="connsiteY128" fmla="*/ 177474 h 4939827"/>
              <a:gd name="connsiteX129" fmla="*/ 3799748 w 12192000"/>
              <a:gd name="connsiteY129" fmla="*/ 167154 h 4939827"/>
              <a:gd name="connsiteX130" fmla="*/ 3922756 w 12192000"/>
              <a:gd name="connsiteY130" fmla="*/ 194044 h 4939827"/>
              <a:gd name="connsiteX131" fmla="*/ 4028476 w 12192000"/>
              <a:gd name="connsiteY131" fmla="*/ 223679 h 4939827"/>
              <a:gd name="connsiteX132" fmla="*/ 4191582 w 12192000"/>
              <a:gd name="connsiteY132" fmla="*/ 238952 h 4939827"/>
              <a:gd name="connsiteX133" fmla="*/ 4251024 w 12192000"/>
              <a:gd name="connsiteY133" fmla="*/ 240874 h 4939827"/>
              <a:gd name="connsiteX134" fmla="*/ 4355275 w 12192000"/>
              <a:gd name="connsiteY134" fmla="*/ 260205 h 4939827"/>
              <a:gd name="connsiteX135" fmla="*/ 4423807 w 12192000"/>
              <a:gd name="connsiteY135" fmla="*/ 270366 h 4939827"/>
              <a:gd name="connsiteX136" fmla="*/ 4558432 w 12192000"/>
              <a:gd name="connsiteY136" fmla="*/ 269194 h 4939827"/>
              <a:gd name="connsiteX137" fmla="*/ 4635061 w 12192000"/>
              <a:gd name="connsiteY137" fmla="*/ 280682 h 4939827"/>
              <a:gd name="connsiteX138" fmla="*/ 4807427 w 12192000"/>
              <a:gd name="connsiteY138" fmla="*/ 276835 h 4939827"/>
              <a:gd name="connsiteX139" fmla="*/ 5028933 w 12192000"/>
              <a:gd name="connsiteY139" fmla="*/ 183887 h 4939827"/>
              <a:gd name="connsiteX140" fmla="*/ 5093642 w 12192000"/>
              <a:gd name="connsiteY140" fmla="*/ 177214 h 4939827"/>
              <a:gd name="connsiteX141" fmla="*/ 5102642 w 12192000"/>
              <a:gd name="connsiteY141" fmla="*/ 186816 h 4939827"/>
              <a:gd name="connsiteX142" fmla="*/ 5193590 w 12192000"/>
              <a:gd name="connsiteY142" fmla="*/ 156458 h 4939827"/>
              <a:gd name="connsiteX143" fmla="*/ 5323922 w 12192000"/>
              <a:gd name="connsiteY143" fmla="*/ 146332 h 4939827"/>
              <a:gd name="connsiteX144" fmla="*/ 5421860 w 12192000"/>
              <a:gd name="connsiteY144" fmla="*/ 167298 h 4939827"/>
              <a:gd name="connsiteX145" fmla="*/ 5476948 w 12192000"/>
              <a:gd name="connsiteY145" fmla="*/ 173249 h 4939827"/>
              <a:gd name="connsiteX146" fmla="*/ 5516842 w 12192000"/>
              <a:gd name="connsiteY146" fmla="*/ 184018 h 4939827"/>
              <a:gd name="connsiteX147" fmla="*/ 5619415 w 12192000"/>
              <a:gd name="connsiteY147" fmla="*/ 176781 h 4939827"/>
              <a:gd name="connsiteX148" fmla="*/ 5789867 w 12192000"/>
              <a:gd name="connsiteY148" fmla="*/ 150304 h 4939827"/>
              <a:gd name="connsiteX149" fmla="*/ 5825953 w 12192000"/>
              <a:gd name="connsiteY149" fmla="*/ 147907 h 4939827"/>
              <a:gd name="connsiteX150" fmla="*/ 5856168 w 12192000"/>
              <a:gd name="connsiteY150" fmla="*/ 158719 h 4939827"/>
              <a:gd name="connsiteX151" fmla="*/ 5862476 w 12192000"/>
              <a:gd name="connsiteY151" fmla="*/ 172447 h 4939827"/>
              <a:gd name="connsiteX152" fmla="*/ 5882195 w 12192000"/>
              <a:gd name="connsiteY152" fmla="*/ 173195 h 4939827"/>
              <a:gd name="connsiteX153" fmla="*/ 5887271 w 12192000"/>
              <a:gd name="connsiteY153" fmla="*/ 176084 h 4939827"/>
              <a:gd name="connsiteX154" fmla="*/ 5921577 w 12192000"/>
              <a:gd name="connsiteY154" fmla="*/ 169858 h 4939827"/>
              <a:gd name="connsiteX155" fmla="*/ 5983240 w 12192000"/>
              <a:gd name="connsiteY155" fmla="*/ 152755 h 4939827"/>
              <a:gd name="connsiteX156" fmla="*/ 6152287 w 12192000"/>
              <a:gd name="connsiteY156" fmla="*/ 116736 h 4939827"/>
              <a:gd name="connsiteX157" fmla="*/ 6415830 w 12192000"/>
              <a:gd name="connsiteY157" fmla="*/ 136006 h 4939827"/>
              <a:gd name="connsiteX158" fmla="*/ 6756965 w 12192000"/>
              <a:gd name="connsiteY158" fmla="*/ 57636 h 4939827"/>
              <a:gd name="connsiteX159" fmla="*/ 6819400 w 12192000"/>
              <a:gd name="connsiteY159" fmla="*/ 30742 h 4939827"/>
              <a:gd name="connsiteX160" fmla="*/ 6986370 w 12192000"/>
              <a:gd name="connsiteY160" fmla="*/ 12659 h 4939827"/>
              <a:gd name="connsiteX161" fmla="*/ 6989536 w 12192000"/>
              <a:gd name="connsiteY161" fmla="*/ 14528 h 4939827"/>
              <a:gd name="connsiteX162" fmla="*/ 7015933 w 12192000"/>
              <a:gd name="connsiteY162" fmla="*/ 9653 h 4939827"/>
              <a:gd name="connsiteX163" fmla="*/ 7020592 w 12192000"/>
              <a:gd name="connsiteY163" fmla="*/ 1651 h 4939827"/>
              <a:gd name="connsiteX164" fmla="*/ 7025905 w 12192000"/>
              <a:gd name="connsiteY164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877301 w 12192000"/>
              <a:gd name="connsiteY15" fmla="*/ 186153 h 4939827"/>
              <a:gd name="connsiteX16" fmla="*/ 7952584 w 12192000"/>
              <a:gd name="connsiteY16" fmla="*/ 170181 h 4939827"/>
              <a:gd name="connsiteX17" fmla="*/ 8009534 w 12192000"/>
              <a:gd name="connsiteY17" fmla="*/ 176441 h 4939827"/>
              <a:gd name="connsiteX18" fmla="*/ 8058681 w 12192000"/>
              <a:gd name="connsiteY18" fmla="*/ 219431 h 4939827"/>
              <a:gd name="connsiteX19" fmla="*/ 8126175 w 12192000"/>
              <a:gd name="connsiteY19" fmla="*/ 240005 h 4939827"/>
              <a:gd name="connsiteX20" fmla="*/ 8166439 w 12192000"/>
              <a:gd name="connsiteY20" fmla="*/ 252699 h 4939827"/>
              <a:gd name="connsiteX21" fmla="*/ 8281371 w 12192000"/>
              <a:gd name="connsiteY21" fmla="*/ 256875 h 4939827"/>
              <a:gd name="connsiteX22" fmla="*/ 8381609 w 12192000"/>
              <a:gd name="connsiteY22" fmla="*/ 240618 h 4939827"/>
              <a:gd name="connsiteX23" fmla="*/ 8406759 w 12192000"/>
              <a:gd name="connsiteY23" fmla="*/ 232517 h 4939827"/>
              <a:gd name="connsiteX24" fmla="*/ 8426506 w 12192000"/>
              <a:gd name="connsiteY24" fmla="*/ 241842 h 4939827"/>
              <a:gd name="connsiteX25" fmla="*/ 8427949 w 12192000"/>
              <a:gd name="connsiteY25" fmla="*/ 240981 h 4939827"/>
              <a:gd name="connsiteX26" fmla="*/ 8441468 w 12192000"/>
              <a:gd name="connsiteY26" fmla="*/ 241157 h 4939827"/>
              <a:gd name="connsiteX27" fmla="*/ 8565757 w 12192000"/>
              <a:gd name="connsiteY27" fmla="*/ 255317 h 4939827"/>
              <a:gd name="connsiteX28" fmla="*/ 8573171 w 12192000"/>
              <a:gd name="connsiteY28" fmla="*/ 258426 h 4939827"/>
              <a:gd name="connsiteX29" fmla="*/ 8573548 w 12192000"/>
              <a:gd name="connsiteY29" fmla="*/ 258241 h 4939827"/>
              <a:gd name="connsiteX30" fmla="*/ 8581827 w 12192000"/>
              <a:gd name="connsiteY30" fmla="*/ 261028 h 4939827"/>
              <a:gd name="connsiteX31" fmla="*/ 8586687 w 12192000"/>
              <a:gd name="connsiteY31" fmla="*/ 264089 h 4939827"/>
              <a:gd name="connsiteX32" fmla="*/ 8601067 w 12192000"/>
              <a:gd name="connsiteY32" fmla="*/ 270114 h 4939827"/>
              <a:gd name="connsiteX33" fmla="*/ 8672650 w 12192000"/>
              <a:gd name="connsiteY33" fmla="*/ 254821 h 4939827"/>
              <a:gd name="connsiteX34" fmla="*/ 8785543 w 12192000"/>
              <a:gd name="connsiteY34" fmla="*/ 263406 h 4939827"/>
              <a:gd name="connsiteX35" fmla="*/ 8830588 w 12192000"/>
              <a:gd name="connsiteY35" fmla="*/ 265483 h 4939827"/>
              <a:gd name="connsiteX36" fmla="*/ 8905142 w 12192000"/>
              <a:gd name="connsiteY36" fmla="*/ 264958 h 4939827"/>
              <a:gd name="connsiteX37" fmla="*/ 8968582 w 12192000"/>
              <a:gd name="connsiteY37" fmla="*/ 262728 h 4939827"/>
              <a:gd name="connsiteX38" fmla="*/ 8972994 w 12192000"/>
              <a:gd name="connsiteY38" fmla="*/ 263284 h 4939827"/>
              <a:gd name="connsiteX39" fmla="*/ 9004605 w 12192000"/>
              <a:gd name="connsiteY39" fmla="*/ 258041 h 4939827"/>
              <a:gd name="connsiteX40" fmla="*/ 9016165 w 12192000"/>
              <a:gd name="connsiteY40" fmla="*/ 261258 h 4939827"/>
              <a:gd name="connsiteX41" fmla="*/ 9043297 w 12192000"/>
              <a:gd name="connsiteY41" fmla="*/ 281547 h 4939827"/>
              <a:gd name="connsiteX42" fmla="*/ 9048315 w 12192000"/>
              <a:gd name="connsiteY42" fmla="*/ 279264 h 4939827"/>
              <a:gd name="connsiteX43" fmla="*/ 9054706 w 12192000"/>
              <a:gd name="connsiteY43" fmla="*/ 278538 h 4939827"/>
              <a:gd name="connsiteX44" fmla="*/ 9070919 w 12192000"/>
              <a:gd name="connsiteY44" fmla="*/ 281810 h 4939827"/>
              <a:gd name="connsiteX45" fmla="*/ 9076813 w 12192000"/>
              <a:gd name="connsiteY45" fmla="*/ 283909 h 4939827"/>
              <a:gd name="connsiteX46" fmla="*/ 9085871 w 12192000"/>
              <a:gd name="connsiteY46" fmla="*/ 285133 h 4939827"/>
              <a:gd name="connsiteX47" fmla="*/ 9086159 w 12192000"/>
              <a:gd name="connsiteY47" fmla="*/ 284887 h 4939827"/>
              <a:gd name="connsiteX48" fmla="*/ 9134606 w 12192000"/>
              <a:gd name="connsiteY48" fmla="*/ 288168 h 4939827"/>
              <a:gd name="connsiteX49" fmla="*/ 9195590 w 12192000"/>
              <a:gd name="connsiteY49" fmla="*/ 279568 h 4939827"/>
              <a:gd name="connsiteX50" fmla="*/ 9219336 w 12192000"/>
              <a:gd name="connsiteY50" fmla="*/ 278133 h 4939827"/>
              <a:gd name="connsiteX51" fmla="*/ 9232362 w 12192000"/>
              <a:gd name="connsiteY51" fmla="*/ 275894 h 4939827"/>
              <a:gd name="connsiteX52" fmla="*/ 9233396 w 12192000"/>
              <a:gd name="connsiteY52" fmla="*/ 274803 h 4939827"/>
              <a:gd name="connsiteX53" fmla="*/ 9256213 w 12192000"/>
              <a:gd name="connsiteY53" fmla="*/ 281576 h 4939827"/>
              <a:gd name="connsiteX54" fmla="*/ 9371484 w 12192000"/>
              <a:gd name="connsiteY54" fmla="*/ 329634 h 4939827"/>
              <a:gd name="connsiteX55" fmla="*/ 9404829 w 12192000"/>
              <a:gd name="connsiteY55" fmla="*/ 339038 h 4939827"/>
              <a:gd name="connsiteX56" fmla="*/ 9427021 w 12192000"/>
              <a:gd name="connsiteY56" fmla="*/ 358784 h 4939827"/>
              <a:gd name="connsiteX57" fmla="*/ 9670844 w 12192000"/>
              <a:gd name="connsiteY57" fmla="*/ 405128 h 4939827"/>
              <a:gd name="connsiteX58" fmla="*/ 9816083 w 12192000"/>
              <a:gd name="connsiteY58" fmla="*/ 416573 h 4939827"/>
              <a:gd name="connsiteX59" fmla="*/ 9936741 w 12192000"/>
              <a:gd name="connsiteY59" fmla="*/ 437044 h 4939827"/>
              <a:gd name="connsiteX60" fmla="*/ 10050093 w 12192000"/>
              <a:gd name="connsiteY60" fmla="*/ 443783 h 4939827"/>
              <a:gd name="connsiteX61" fmla="*/ 10130090 w 12192000"/>
              <a:gd name="connsiteY61" fmla="*/ 459520 h 4939827"/>
              <a:gd name="connsiteX62" fmla="*/ 10173456 w 12192000"/>
              <a:gd name="connsiteY62" fmla="*/ 457749 h 4939827"/>
              <a:gd name="connsiteX63" fmla="*/ 10218232 w 12192000"/>
              <a:gd name="connsiteY63" fmla="*/ 459820 h 4939827"/>
              <a:gd name="connsiteX64" fmla="*/ 10354176 w 12192000"/>
              <a:gd name="connsiteY64" fmla="*/ 471377 h 4939827"/>
              <a:gd name="connsiteX65" fmla="*/ 10430681 w 12192000"/>
              <a:gd name="connsiteY65" fmla="*/ 481226 h 4939827"/>
              <a:gd name="connsiteX66" fmla="*/ 10478169 w 12192000"/>
              <a:gd name="connsiteY66" fmla="*/ 481774 h 4939827"/>
              <a:gd name="connsiteX67" fmla="*/ 10540907 w 12192000"/>
              <a:gd name="connsiteY67" fmla="*/ 485607 h 4939827"/>
              <a:gd name="connsiteX68" fmla="*/ 10614941 w 12192000"/>
              <a:gd name="connsiteY68" fmla="*/ 487592 h 4939827"/>
              <a:gd name="connsiteX69" fmla="*/ 10674098 w 12192000"/>
              <a:gd name="connsiteY69" fmla="*/ 521656 h 4939827"/>
              <a:gd name="connsiteX70" fmla="*/ 10874834 w 12192000"/>
              <a:gd name="connsiteY70" fmla="*/ 574867 h 4939827"/>
              <a:gd name="connsiteX71" fmla="*/ 10944981 w 12192000"/>
              <a:gd name="connsiteY71" fmla="*/ 615042 h 4939827"/>
              <a:gd name="connsiteX72" fmla="*/ 11006376 w 12192000"/>
              <a:gd name="connsiteY72" fmla="*/ 645957 h 4939827"/>
              <a:gd name="connsiteX73" fmla="*/ 11076308 w 12192000"/>
              <a:gd name="connsiteY73" fmla="*/ 675698 h 4939827"/>
              <a:gd name="connsiteX74" fmla="*/ 11148789 w 12192000"/>
              <a:gd name="connsiteY74" fmla="*/ 685041 h 4939827"/>
              <a:gd name="connsiteX75" fmla="*/ 11249129 w 12192000"/>
              <a:gd name="connsiteY75" fmla="*/ 684218 h 4939827"/>
              <a:gd name="connsiteX76" fmla="*/ 11299915 w 12192000"/>
              <a:gd name="connsiteY76" fmla="*/ 692177 h 4939827"/>
              <a:gd name="connsiteX77" fmla="*/ 11386973 w 12192000"/>
              <a:gd name="connsiteY77" fmla="*/ 708209 h 4939827"/>
              <a:gd name="connsiteX78" fmla="*/ 11500105 w 12192000"/>
              <a:gd name="connsiteY78" fmla="*/ 735014 h 4939827"/>
              <a:gd name="connsiteX79" fmla="*/ 11621735 w 12192000"/>
              <a:gd name="connsiteY79" fmla="*/ 789584 h 4939827"/>
              <a:gd name="connsiteX80" fmla="*/ 11691200 w 12192000"/>
              <a:gd name="connsiteY80" fmla="*/ 867902 h 4939827"/>
              <a:gd name="connsiteX81" fmla="*/ 11819427 w 12192000"/>
              <a:gd name="connsiteY81" fmla="*/ 911634 h 4939827"/>
              <a:gd name="connsiteX82" fmla="*/ 11969720 w 12192000"/>
              <a:gd name="connsiteY82" fmla="*/ 964737 h 4939827"/>
              <a:gd name="connsiteX83" fmla="*/ 12055766 w 12192000"/>
              <a:gd name="connsiteY83" fmla="*/ 991268 h 4939827"/>
              <a:gd name="connsiteX84" fmla="*/ 12171539 w 12192000"/>
              <a:gd name="connsiteY84" fmla="*/ 995427 h 4939827"/>
              <a:gd name="connsiteX85" fmla="*/ 12187831 w 12192000"/>
              <a:gd name="connsiteY85" fmla="*/ 996580 h 4939827"/>
              <a:gd name="connsiteX86" fmla="*/ 12192000 w 12192000"/>
              <a:gd name="connsiteY86" fmla="*/ 996726 h 4939827"/>
              <a:gd name="connsiteX87" fmla="*/ 12192000 w 12192000"/>
              <a:gd name="connsiteY87" fmla="*/ 4939827 h 4939827"/>
              <a:gd name="connsiteX88" fmla="*/ 0 w 12192000"/>
              <a:gd name="connsiteY88" fmla="*/ 4939827 h 4939827"/>
              <a:gd name="connsiteX89" fmla="*/ 0 w 12192000"/>
              <a:gd name="connsiteY89" fmla="*/ 512043 h 4939827"/>
              <a:gd name="connsiteX90" fmla="*/ 7381 w 12192000"/>
              <a:gd name="connsiteY90" fmla="*/ 512580 h 4939827"/>
              <a:gd name="connsiteX91" fmla="*/ 100029 w 12192000"/>
              <a:gd name="connsiteY91" fmla="*/ 504758 h 4939827"/>
              <a:gd name="connsiteX92" fmla="*/ 155244 w 12192000"/>
              <a:gd name="connsiteY92" fmla="*/ 525130 h 4939827"/>
              <a:gd name="connsiteX93" fmla="*/ 254366 w 12192000"/>
              <a:gd name="connsiteY93" fmla="*/ 534449 h 4939827"/>
              <a:gd name="connsiteX94" fmla="*/ 447292 w 12192000"/>
              <a:gd name="connsiteY94" fmla="*/ 542725 h 4939827"/>
              <a:gd name="connsiteX95" fmla="*/ 628105 w 12192000"/>
              <a:gd name="connsiteY95" fmla="*/ 547853 h 4939827"/>
              <a:gd name="connsiteX96" fmla="*/ 783146 w 12192000"/>
              <a:gd name="connsiteY96" fmla="*/ 591799 h 4939827"/>
              <a:gd name="connsiteX97" fmla="*/ 1043676 w 12192000"/>
              <a:gd name="connsiteY97" fmla="*/ 591887 h 4939827"/>
              <a:gd name="connsiteX98" fmla="*/ 1281816 w 12192000"/>
              <a:gd name="connsiteY98" fmla="*/ 520946 h 4939827"/>
              <a:gd name="connsiteX99" fmla="*/ 1486347 w 12192000"/>
              <a:gd name="connsiteY99" fmla="*/ 487310 h 4939827"/>
              <a:gd name="connsiteX100" fmla="*/ 1568079 w 12192000"/>
              <a:gd name="connsiteY100" fmla="*/ 462531 h 4939827"/>
              <a:gd name="connsiteX101" fmla="*/ 1622516 w 12192000"/>
              <a:gd name="connsiteY101" fmla="*/ 466058 h 4939827"/>
              <a:gd name="connsiteX102" fmla="*/ 1655457 w 12192000"/>
              <a:gd name="connsiteY102" fmla="*/ 465359 h 4939827"/>
              <a:gd name="connsiteX103" fmla="*/ 1717454 w 12192000"/>
              <a:gd name="connsiteY103" fmla="*/ 417203 h 4939827"/>
              <a:gd name="connsiteX104" fmla="*/ 1913794 w 12192000"/>
              <a:gd name="connsiteY104" fmla="*/ 365255 h 4939827"/>
              <a:gd name="connsiteX105" fmla="*/ 2129762 w 12192000"/>
              <a:gd name="connsiteY105" fmla="*/ 367832 h 4939827"/>
              <a:gd name="connsiteX106" fmla="*/ 2376970 w 12192000"/>
              <a:gd name="connsiteY106" fmla="*/ 350129 h 4939827"/>
              <a:gd name="connsiteX107" fmla="*/ 2480155 w 12192000"/>
              <a:gd name="connsiteY107" fmla="*/ 359227 h 4939827"/>
              <a:gd name="connsiteX108" fmla="*/ 2586782 w 12192000"/>
              <a:gd name="connsiteY108" fmla="*/ 339352 h 4939827"/>
              <a:gd name="connsiteX109" fmla="*/ 2679617 w 12192000"/>
              <a:gd name="connsiteY109" fmla="*/ 305383 h 4939827"/>
              <a:gd name="connsiteX110" fmla="*/ 2788947 w 12192000"/>
              <a:gd name="connsiteY110" fmla="*/ 250375 h 4939827"/>
              <a:gd name="connsiteX111" fmla="*/ 2965530 w 12192000"/>
              <a:gd name="connsiteY111" fmla="*/ 245958 h 4939827"/>
              <a:gd name="connsiteX112" fmla="*/ 3103677 w 12192000"/>
              <a:gd name="connsiteY112" fmla="*/ 209527 h 4939827"/>
              <a:gd name="connsiteX113" fmla="*/ 3126759 w 12192000"/>
              <a:gd name="connsiteY113" fmla="*/ 211226 h 4939827"/>
              <a:gd name="connsiteX114" fmla="*/ 3164020 w 12192000"/>
              <a:gd name="connsiteY114" fmla="*/ 212779 h 4939827"/>
              <a:gd name="connsiteX115" fmla="*/ 3285019 w 12192000"/>
              <a:gd name="connsiteY115" fmla="*/ 220535 h 4939827"/>
              <a:gd name="connsiteX116" fmla="*/ 3365154 w 12192000"/>
              <a:gd name="connsiteY116" fmla="*/ 226416 h 4939827"/>
              <a:gd name="connsiteX117" fmla="*/ 3367507 w 12192000"/>
              <a:gd name="connsiteY117" fmla="*/ 225416 h 4939827"/>
              <a:gd name="connsiteX118" fmla="*/ 3387567 w 12192000"/>
              <a:gd name="connsiteY118" fmla="*/ 227103 h 4939827"/>
              <a:gd name="connsiteX119" fmla="*/ 3498001 w 12192000"/>
              <a:gd name="connsiteY119" fmla="*/ 231941 h 4939827"/>
              <a:gd name="connsiteX120" fmla="*/ 3561557 w 12192000"/>
              <a:gd name="connsiteY120" fmla="*/ 228095 h 4939827"/>
              <a:gd name="connsiteX121" fmla="*/ 3611920 w 12192000"/>
              <a:gd name="connsiteY121" fmla="*/ 218094 h 4939827"/>
              <a:gd name="connsiteX122" fmla="*/ 3620528 w 12192000"/>
              <a:gd name="connsiteY122" fmla="*/ 218788 h 4939827"/>
              <a:gd name="connsiteX123" fmla="*/ 3620766 w 12192000"/>
              <a:gd name="connsiteY123" fmla="*/ 218511 h 4939827"/>
              <a:gd name="connsiteX124" fmla="*/ 3629977 w 12192000"/>
              <a:gd name="connsiteY124" fmla="*/ 218664 h 4939827"/>
              <a:gd name="connsiteX125" fmla="*/ 3636217 w 12192000"/>
              <a:gd name="connsiteY125" fmla="*/ 220048 h 4939827"/>
              <a:gd name="connsiteX126" fmla="*/ 3709484 w 12192000"/>
              <a:gd name="connsiteY126" fmla="*/ 186927 h 4939827"/>
              <a:gd name="connsiteX127" fmla="*/ 3761342 w 12192000"/>
              <a:gd name="connsiteY127" fmla="*/ 177474 h 4939827"/>
              <a:gd name="connsiteX128" fmla="*/ 3799748 w 12192000"/>
              <a:gd name="connsiteY128" fmla="*/ 167154 h 4939827"/>
              <a:gd name="connsiteX129" fmla="*/ 3922756 w 12192000"/>
              <a:gd name="connsiteY129" fmla="*/ 194044 h 4939827"/>
              <a:gd name="connsiteX130" fmla="*/ 4028476 w 12192000"/>
              <a:gd name="connsiteY130" fmla="*/ 223679 h 4939827"/>
              <a:gd name="connsiteX131" fmla="*/ 4191582 w 12192000"/>
              <a:gd name="connsiteY131" fmla="*/ 238952 h 4939827"/>
              <a:gd name="connsiteX132" fmla="*/ 4251024 w 12192000"/>
              <a:gd name="connsiteY132" fmla="*/ 240874 h 4939827"/>
              <a:gd name="connsiteX133" fmla="*/ 4355275 w 12192000"/>
              <a:gd name="connsiteY133" fmla="*/ 260205 h 4939827"/>
              <a:gd name="connsiteX134" fmla="*/ 4423807 w 12192000"/>
              <a:gd name="connsiteY134" fmla="*/ 270366 h 4939827"/>
              <a:gd name="connsiteX135" fmla="*/ 4558432 w 12192000"/>
              <a:gd name="connsiteY135" fmla="*/ 269194 h 4939827"/>
              <a:gd name="connsiteX136" fmla="*/ 4635061 w 12192000"/>
              <a:gd name="connsiteY136" fmla="*/ 280682 h 4939827"/>
              <a:gd name="connsiteX137" fmla="*/ 4807427 w 12192000"/>
              <a:gd name="connsiteY137" fmla="*/ 276835 h 4939827"/>
              <a:gd name="connsiteX138" fmla="*/ 5028933 w 12192000"/>
              <a:gd name="connsiteY138" fmla="*/ 183887 h 4939827"/>
              <a:gd name="connsiteX139" fmla="*/ 5093642 w 12192000"/>
              <a:gd name="connsiteY139" fmla="*/ 177214 h 4939827"/>
              <a:gd name="connsiteX140" fmla="*/ 5102642 w 12192000"/>
              <a:gd name="connsiteY140" fmla="*/ 186816 h 4939827"/>
              <a:gd name="connsiteX141" fmla="*/ 5193590 w 12192000"/>
              <a:gd name="connsiteY141" fmla="*/ 156458 h 4939827"/>
              <a:gd name="connsiteX142" fmla="*/ 5323922 w 12192000"/>
              <a:gd name="connsiteY142" fmla="*/ 146332 h 4939827"/>
              <a:gd name="connsiteX143" fmla="*/ 5421860 w 12192000"/>
              <a:gd name="connsiteY143" fmla="*/ 167298 h 4939827"/>
              <a:gd name="connsiteX144" fmla="*/ 5476948 w 12192000"/>
              <a:gd name="connsiteY144" fmla="*/ 173249 h 4939827"/>
              <a:gd name="connsiteX145" fmla="*/ 5516842 w 12192000"/>
              <a:gd name="connsiteY145" fmla="*/ 184018 h 4939827"/>
              <a:gd name="connsiteX146" fmla="*/ 5619415 w 12192000"/>
              <a:gd name="connsiteY146" fmla="*/ 176781 h 4939827"/>
              <a:gd name="connsiteX147" fmla="*/ 5789867 w 12192000"/>
              <a:gd name="connsiteY147" fmla="*/ 150304 h 4939827"/>
              <a:gd name="connsiteX148" fmla="*/ 5825953 w 12192000"/>
              <a:gd name="connsiteY148" fmla="*/ 147907 h 4939827"/>
              <a:gd name="connsiteX149" fmla="*/ 5856168 w 12192000"/>
              <a:gd name="connsiteY149" fmla="*/ 158719 h 4939827"/>
              <a:gd name="connsiteX150" fmla="*/ 5862476 w 12192000"/>
              <a:gd name="connsiteY150" fmla="*/ 172447 h 4939827"/>
              <a:gd name="connsiteX151" fmla="*/ 5882195 w 12192000"/>
              <a:gd name="connsiteY151" fmla="*/ 173195 h 4939827"/>
              <a:gd name="connsiteX152" fmla="*/ 5887271 w 12192000"/>
              <a:gd name="connsiteY152" fmla="*/ 176084 h 4939827"/>
              <a:gd name="connsiteX153" fmla="*/ 5921577 w 12192000"/>
              <a:gd name="connsiteY153" fmla="*/ 169858 h 4939827"/>
              <a:gd name="connsiteX154" fmla="*/ 5983240 w 12192000"/>
              <a:gd name="connsiteY154" fmla="*/ 152755 h 4939827"/>
              <a:gd name="connsiteX155" fmla="*/ 6152287 w 12192000"/>
              <a:gd name="connsiteY155" fmla="*/ 116736 h 4939827"/>
              <a:gd name="connsiteX156" fmla="*/ 6415830 w 12192000"/>
              <a:gd name="connsiteY156" fmla="*/ 136006 h 4939827"/>
              <a:gd name="connsiteX157" fmla="*/ 6756965 w 12192000"/>
              <a:gd name="connsiteY157" fmla="*/ 57636 h 4939827"/>
              <a:gd name="connsiteX158" fmla="*/ 6819400 w 12192000"/>
              <a:gd name="connsiteY158" fmla="*/ 30742 h 4939827"/>
              <a:gd name="connsiteX159" fmla="*/ 6986370 w 12192000"/>
              <a:gd name="connsiteY159" fmla="*/ 12659 h 4939827"/>
              <a:gd name="connsiteX160" fmla="*/ 6989536 w 12192000"/>
              <a:gd name="connsiteY160" fmla="*/ 14528 h 4939827"/>
              <a:gd name="connsiteX161" fmla="*/ 7015933 w 12192000"/>
              <a:gd name="connsiteY161" fmla="*/ 9653 h 4939827"/>
              <a:gd name="connsiteX162" fmla="*/ 7020592 w 12192000"/>
              <a:gd name="connsiteY162" fmla="*/ 1651 h 4939827"/>
              <a:gd name="connsiteX163" fmla="*/ 7025905 w 12192000"/>
              <a:gd name="connsiteY163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5983240 w 12192000"/>
              <a:gd name="connsiteY153" fmla="*/ 152755 h 4939827"/>
              <a:gd name="connsiteX154" fmla="*/ 6152287 w 12192000"/>
              <a:gd name="connsiteY154" fmla="*/ 116736 h 4939827"/>
              <a:gd name="connsiteX155" fmla="*/ 6415830 w 12192000"/>
              <a:gd name="connsiteY155" fmla="*/ 136006 h 4939827"/>
              <a:gd name="connsiteX156" fmla="*/ 6756965 w 12192000"/>
              <a:gd name="connsiteY156" fmla="*/ 57636 h 4939827"/>
              <a:gd name="connsiteX157" fmla="*/ 6819400 w 12192000"/>
              <a:gd name="connsiteY157" fmla="*/ 30742 h 4939827"/>
              <a:gd name="connsiteX158" fmla="*/ 6986370 w 12192000"/>
              <a:gd name="connsiteY158" fmla="*/ 12659 h 4939827"/>
              <a:gd name="connsiteX159" fmla="*/ 6989536 w 12192000"/>
              <a:gd name="connsiteY159" fmla="*/ 14528 h 4939827"/>
              <a:gd name="connsiteX160" fmla="*/ 7015933 w 12192000"/>
              <a:gd name="connsiteY160" fmla="*/ 9653 h 4939827"/>
              <a:gd name="connsiteX161" fmla="*/ 7020592 w 12192000"/>
              <a:gd name="connsiteY161" fmla="*/ 1651 h 4939827"/>
              <a:gd name="connsiteX162" fmla="*/ 7025905 w 12192000"/>
              <a:gd name="connsiteY162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5983240 w 12192000"/>
              <a:gd name="connsiteY153" fmla="*/ 152755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952585 w 12192000"/>
              <a:gd name="connsiteY151" fmla="*/ 161012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952585 w 12192000"/>
              <a:gd name="connsiteY151" fmla="*/ 161012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33396 w 12192000"/>
              <a:gd name="connsiteY50" fmla="*/ 274803 h 4939827"/>
              <a:gd name="connsiteX51" fmla="*/ 9256213 w 12192000"/>
              <a:gd name="connsiteY51" fmla="*/ 281576 h 4939827"/>
              <a:gd name="connsiteX52" fmla="*/ 9371484 w 12192000"/>
              <a:gd name="connsiteY52" fmla="*/ 329634 h 4939827"/>
              <a:gd name="connsiteX53" fmla="*/ 9404829 w 12192000"/>
              <a:gd name="connsiteY53" fmla="*/ 339038 h 4939827"/>
              <a:gd name="connsiteX54" fmla="*/ 9427021 w 12192000"/>
              <a:gd name="connsiteY54" fmla="*/ 358784 h 4939827"/>
              <a:gd name="connsiteX55" fmla="*/ 9670844 w 12192000"/>
              <a:gd name="connsiteY55" fmla="*/ 405128 h 4939827"/>
              <a:gd name="connsiteX56" fmla="*/ 9816083 w 12192000"/>
              <a:gd name="connsiteY56" fmla="*/ 416573 h 4939827"/>
              <a:gd name="connsiteX57" fmla="*/ 9936741 w 12192000"/>
              <a:gd name="connsiteY57" fmla="*/ 437044 h 4939827"/>
              <a:gd name="connsiteX58" fmla="*/ 10050093 w 12192000"/>
              <a:gd name="connsiteY58" fmla="*/ 443783 h 4939827"/>
              <a:gd name="connsiteX59" fmla="*/ 10130090 w 12192000"/>
              <a:gd name="connsiteY59" fmla="*/ 459520 h 4939827"/>
              <a:gd name="connsiteX60" fmla="*/ 10173456 w 12192000"/>
              <a:gd name="connsiteY60" fmla="*/ 457749 h 4939827"/>
              <a:gd name="connsiteX61" fmla="*/ 10218232 w 12192000"/>
              <a:gd name="connsiteY61" fmla="*/ 459820 h 4939827"/>
              <a:gd name="connsiteX62" fmla="*/ 10354176 w 12192000"/>
              <a:gd name="connsiteY62" fmla="*/ 471377 h 4939827"/>
              <a:gd name="connsiteX63" fmla="*/ 10430681 w 12192000"/>
              <a:gd name="connsiteY63" fmla="*/ 481226 h 4939827"/>
              <a:gd name="connsiteX64" fmla="*/ 10478169 w 12192000"/>
              <a:gd name="connsiteY64" fmla="*/ 481774 h 4939827"/>
              <a:gd name="connsiteX65" fmla="*/ 10540907 w 12192000"/>
              <a:gd name="connsiteY65" fmla="*/ 485607 h 4939827"/>
              <a:gd name="connsiteX66" fmla="*/ 10614941 w 12192000"/>
              <a:gd name="connsiteY66" fmla="*/ 487592 h 4939827"/>
              <a:gd name="connsiteX67" fmla="*/ 10674098 w 12192000"/>
              <a:gd name="connsiteY67" fmla="*/ 521656 h 4939827"/>
              <a:gd name="connsiteX68" fmla="*/ 10874834 w 12192000"/>
              <a:gd name="connsiteY68" fmla="*/ 574867 h 4939827"/>
              <a:gd name="connsiteX69" fmla="*/ 10944981 w 12192000"/>
              <a:gd name="connsiteY69" fmla="*/ 615042 h 4939827"/>
              <a:gd name="connsiteX70" fmla="*/ 11006376 w 12192000"/>
              <a:gd name="connsiteY70" fmla="*/ 645957 h 4939827"/>
              <a:gd name="connsiteX71" fmla="*/ 11076308 w 12192000"/>
              <a:gd name="connsiteY71" fmla="*/ 675698 h 4939827"/>
              <a:gd name="connsiteX72" fmla="*/ 11148789 w 12192000"/>
              <a:gd name="connsiteY72" fmla="*/ 685041 h 4939827"/>
              <a:gd name="connsiteX73" fmla="*/ 11249129 w 12192000"/>
              <a:gd name="connsiteY73" fmla="*/ 684218 h 4939827"/>
              <a:gd name="connsiteX74" fmla="*/ 11299915 w 12192000"/>
              <a:gd name="connsiteY74" fmla="*/ 692177 h 4939827"/>
              <a:gd name="connsiteX75" fmla="*/ 11386973 w 12192000"/>
              <a:gd name="connsiteY75" fmla="*/ 708209 h 4939827"/>
              <a:gd name="connsiteX76" fmla="*/ 11500105 w 12192000"/>
              <a:gd name="connsiteY76" fmla="*/ 735014 h 4939827"/>
              <a:gd name="connsiteX77" fmla="*/ 11621735 w 12192000"/>
              <a:gd name="connsiteY77" fmla="*/ 789584 h 4939827"/>
              <a:gd name="connsiteX78" fmla="*/ 11691200 w 12192000"/>
              <a:gd name="connsiteY78" fmla="*/ 867902 h 4939827"/>
              <a:gd name="connsiteX79" fmla="*/ 11819427 w 12192000"/>
              <a:gd name="connsiteY79" fmla="*/ 911634 h 4939827"/>
              <a:gd name="connsiteX80" fmla="*/ 11969720 w 12192000"/>
              <a:gd name="connsiteY80" fmla="*/ 964737 h 4939827"/>
              <a:gd name="connsiteX81" fmla="*/ 12055766 w 12192000"/>
              <a:gd name="connsiteY81" fmla="*/ 991268 h 4939827"/>
              <a:gd name="connsiteX82" fmla="*/ 12171539 w 12192000"/>
              <a:gd name="connsiteY82" fmla="*/ 995427 h 4939827"/>
              <a:gd name="connsiteX83" fmla="*/ 12187831 w 12192000"/>
              <a:gd name="connsiteY83" fmla="*/ 996580 h 4939827"/>
              <a:gd name="connsiteX84" fmla="*/ 12192000 w 12192000"/>
              <a:gd name="connsiteY84" fmla="*/ 996726 h 4939827"/>
              <a:gd name="connsiteX85" fmla="*/ 12192000 w 12192000"/>
              <a:gd name="connsiteY85" fmla="*/ 4939827 h 4939827"/>
              <a:gd name="connsiteX86" fmla="*/ 0 w 12192000"/>
              <a:gd name="connsiteY86" fmla="*/ 4939827 h 4939827"/>
              <a:gd name="connsiteX87" fmla="*/ 0 w 12192000"/>
              <a:gd name="connsiteY87" fmla="*/ 512043 h 4939827"/>
              <a:gd name="connsiteX88" fmla="*/ 7381 w 12192000"/>
              <a:gd name="connsiteY88" fmla="*/ 512580 h 4939827"/>
              <a:gd name="connsiteX89" fmla="*/ 100029 w 12192000"/>
              <a:gd name="connsiteY89" fmla="*/ 504758 h 4939827"/>
              <a:gd name="connsiteX90" fmla="*/ 155244 w 12192000"/>
              <a:gd name="connsiteY90" fmla="*/ 525130 h 4939827"/>
              <a:gd name="connsiteX91" fmla="*/ 254366 w 12192000"/>
              <a:gd name="connsiteY91" fmla="*/ 534449 h 4939827"/>
              <a:gd name="connsiteX92" fmla="*/ 447292 w 12192000"/>
              <a:gd name="connsiteY92" fmla="*/ 542725 h 4939827"/>
              <a:gd name="connsiteX93" fmla="*/ 628105 w 12192000"/>
              <a:gd name="connsiteY93" fmla="*/ 547853 h 4939827"/>
              <a:gd name="connsiteX94" fmla="*/ 783146 w 12192000"/>
              <a:gd name="connsiteY94" fmla="*/ 591799 h 4939827"/>
              <a:gd name="connsiteX95" fmla="*/ 1043676 w 12192000"/>
              <a:gd name="connsiteY95" fmla="*/ 591887 h 4939827"/>
              <a:gd name="connsiteX96" fmla="*/ 1281816 w 12192000"/>
              <a:gd name="connsiteY96" fmla="*/ 520946 h 4939827"/>
              <a:gd name="connsiteX97" fmla="*/ 1486347 w 12192000"/>
              <a:gd name="connsiteY97" fmla="*/ 487310 h 4939827"/>
              <a:gd name="connsiteX98" fmla="*/ 1568079 w 12192000"/>
              <a:gd name="connsiteY98" fmla="*/ 462531 h 4939827"/>
              <a:gd name="connsiteX99" fmla="*/ 1622516 w 12192000"/>
              <a:gd name="connsiteY99" fmla="*/ 466058 h 4939827"/>
              <a:gd name="connsiteX100" fmla="*/ 1655457 w 12192000"/>
              <a:gd name="connsiteY100" fmla="*/ 465359 h 4939827"/>
              <a:gd name="connsiteX101" fmla="*/ 1717454 w 12192000"/>
              <a:gd name="connsiteY101" fmla="*/ 417203 h 4939827"/>
              <a:gd name="connsiteX102" fmla="*/ 1913794 w 12192000"/>
              <a:gd name="connsiteY102" fmla="*/ 365255 h 4939827"/>
              <a:gd name="connsiteX103" fmla="*/ 2129762 w 12192000"/>
              <a:gd name="connsiteY103" fmla="*/ 367832 h 4939827"/>
              <a:gd name="connsiteX104" fmla="*/ 2376970 w 12192000"/>
              <a:gd name="connsiteY104" fmla="*/ 350129 h 4939827"/>
              <a:gd name="connsiteX105" fmla="*/ 2480155 w 12192000"/>
              <a:gd name="connsiteY105" fmla="*/ 359227 h 4939827"/>
              <a:gd name="connsiteX106" fmla="*/ 2586782 w 12192000"/>
              <a:gd name="connsiteY106" fmla="*/ 339352 h 4939827"/>
              <a:gd name="connsiteX107" fmla="*/ 2679617 w 12192000"/>
              <a:gd name="connsiteY107" fmla="*/ 305383 h 4939827"/>
              <a:gd name="connsiteX108" fmla="*/ 2788947 w 12192000"/>
              <a:gd name="connsiteY108" fmla="*/ 250375 h 4939827"/>
              <a:gd name="connsiteX109" fmla="*/ 2965530 w 12192000"/>
              <a:gd name="connsiteY109" fmla="*/ 245958 h 4939827"/>
              <a:gd name="connsiteX110" fmla="*/ 3103677 w 12192000"/>
              <a:gd name="connsiteY110" fmla="*/ 209527 h 4939827"/>
              <a:gd name="connsiteX111" fmla="*/ 3126759 w 12192000"/>
              <a:gd name="connsiteY111" fmla="*/ 211226 h 4939827"/>
              <a:gd name="connsiteX112" fmla="*/ 3164020 w 12192000"/>
              <a:gd name="connsiteY112" fmla="*/ 212779 h 4939827"/>
              <a:gd name="connsiteX113" fmla="*/ 3285019 w 12192000"/>
              <a:gd name="connsiteY113" fmla="*/ 220535 h 4939827"/>
              <a:gd name="connsiteX114" fmla="*/ 3365154 w 12192000"/>
              <a:gd name="connsiteY114" fmla="*/ 226416 h 4939827"/>
              <a:gd name="connsiteX115" fmla="*/ 3367507 w 12192000"/>
              <a:gd name="connsiteY115" fmla="*/ 225416 h 4939827"/>
              <a:gd name="connsiteX116" fmla="*/ 3387567 w 12192000"/>
              <a:gd name="connsiteY116" fmla="*/ 227103 h 4939827"/>
              <a:gd name="connsiteX117" fmla="*/ 3498001 w 12192000"/>
              <a:gd name="connsiteY117" fmla="*/ 231941 h 4939827"/>
              <a:gd name="connsiteX118" fmla="*/ 3561557 w 12192000"/>
              <a:gd name="connsiteY118" fmla="*/ 228095 h 4939827"/>
              <a:gd name="connsiteX119" fmla="*/ 3611920 w 12192000"/>
              <a:gd name="connsiteY119" fmla="*/ 218094 h 4939827"/>
              <a:gd name="connsiteX120" fmla="*/ 3620528 w 12192000"/>
              <a:gd name="connsiteY120" fmla="*/ 218788 h 4939827"/>
              <a:gd name="connsiteX121" fmla="*/ 3620766 w 12192000"/>
              <a:gd name="connsiteY121" fmla="*/ 218511 h 4939827"/>
              <a:gd name="connsiteX122" fmla="*/ 3629977 w 12192000"/>
              <a:gd name="connsiteY122" fmla="*/ 218664 h 4939827"/>
              <a:gd name="connsiteX123" fmla="*/ 3636217 w 12192000"/>
              <a:gd name="connsiteY123" fmla="*/ 220048 h 4939827"/>
              <a:gd name="connsiteX124" fmla="*/ 3709484 w 12192000"/>
              <a:gd name="connsiteY124" fmla="*/ 186927 h 4939827"/>
              <a:gd name="connsiteX125" fmla="*/ 3761342 w 12192000"/>
              <a:gd name="connsiteY125" fmla="*/ 177474 h 4939827"/>
              <a:gd name="connsiteX126" fmla="*/ 3799748 w 12192000"/>
              <a:gd name="connsiteY126" fmla="*/ 167154 h 4939827"/>
              <a:gd name="connsiteX127" fmla="*/ 3922756 w 12192000"/>
              <a:gd name="connsiteY127" fmla="*/ 194044 h 4939827"/>
              <a:gd name="connsiteX128" fmla="*/ 4028476 w 12192000"/>
              <a:gd name="connsiteY128" fmla="*/ 223679 h 4939827"/>
              <a:gd name="connsiteX129" fmla="*/ 4191582 w 12192000"/>
              <a:gd name="connsiteY129" fmla="*/ 238952 h 4939827"/>
              <a:gd name="connsiteX130" fmla="*/ 4251024 w 12192000"/>
              <a:gd name="connsiteY130" fmla="*/ 240874 h 4939827"/>
              <a:gd name="connsiteX131" fmla="*/ 4355275 w 12192000"/>
              <a:gd name="connsiteY131" fmla="*/ 260205 h 4939827"/>
              <a:gd name="connsiteX132" fmla="*/ 4423807 w 12192000"/>
              <a:gd name="connsiteY132" fmla="*/ 270366 h 4939827"/>
              <a:gd name="connsiteX133" fmla="*/ 4558432 w 12192000"/>
              <a:gd name="connsiteY133" fmla="*/ 269194 h 4939827"/>
              <a:gd name="connsiteX134" fmla="*/ 4635061 w 12192000"/>
              <a:gd name="connsiteY134" fmla="*/ 280682 h 4939827"/>
              <a:gd name="connsiteX135" fmla="*/ 4807427 w 12192000"/>
              <a:gd name="connsiteY135" fmla="*/ 276835 h 4939827"/>
              <a:gd name="connsiteX136" fmla="*/ 5028933 w 12192000"/>
              <a:gd name="connsiteY136" fmla="*/ 183887 h 4939827"/>
              <a:gd name="connsiteX137" fmla="*/ 5093642 w 12192000"/>
              <a:gd name="connsiteY137" fmla="*/ 177214 h 4939827"/>
              <a:gd name="connsiteX138" fmla="*/ 5102642 w 12192000"/>
              <a:gd name="connsiteY138" fmla="*/ 186816 h 4939827"/>
              <a:gd name="connsiteX139" fmla="*/ 5193590 w 12192000"/>
              <a:gd name="connsiteY139" fmla="*/ 156458 h 4939827"/>
              <a:gd name="connsiteX140" fmla="*/ 5323922 w 12192000"/>
              <a:gd name="connsiteY140" fmla="*/ 146332 h 4939827"/>
              <a:gd name="connsiteX141" fmla="*/ 5421860 w 12192000"/>
              <a:gd name="connsiteY141" fmla="*/ 167298 h 4939827"/>
              <a:gd name="connsiteX142" fmla="*/ 5476948 w 12192000"/>
              <a:gd name="connsiteY142" fmla="*/ 173249 h 4939827"/>
              <a:gd name="connsiteX143" fmla="*/ 5516842 w 12192000"/>
              <a:gd name="connsiteY143" fmla="*/ 184018 h 4939827"/>
              <a:gd name="connsiteX144" fmla="*/ 5619415 w 12192000"/>
              <a:gd name="connsiteY144" fmla="*/ 176781 h 4939827"/>
              <a:gd name="connsiteX145" fmla="*/ 5789867 w 12192000"/>
              <a:gd name="connsiteY145" fmla="*/ 150304 h 4939827"/>
              <a:gd name="connsiteX146" fmla="*/ 5825953 w 12192000"/>
              <a:gd name="connsiteY146" fmla="*/ 147907 h 4939827"/>
              <a:gd name="connsiteX147" fmla="*/ 5856168 w 12192000"/>
              <a:gd name="connsiteY147" fmla="*/ 158719 h 4939827"/>
              <a:gd name="connsiteX148" fmla="*/ 5862476 w 12192000"/>
              <a:gd name="connsiteY148" fmla="*/ 172447 h 4939827"/>
              <a:gd name="connsiteX149" fmla="*/ 5882195 w 12192000"/>
              <a:gd name="connsiteY149" fmla="*/ 173195 h 4939827"/>
              <a:gd name="connsiteX150" fmla="*/ 5952585 w 12192000"/>
              <a:gd name="connsiteY150" fmla="*/ 161012 h 4939827"/>
              <a:gd name="connsiteX151" fmla="*/ 6001964 w 12192000"/>
              <a:gd name="connsiteY151" fmla="*/ 154786 h 4939827"/>
              <a:gd name="connsiteX152" fmla="*/ 6184207 w 12192000"/>
              <a:gd name="connsiteY152" fmla="*/ 132658 h 4939827"/>
              <a:gd name="connsiteX153" fmla="*/ 6415830 w 12192000"/>
              <a:gd name="connsiteY153" fmla="*/ 136006 h 4939827"/>
              <a:gd name="connsiteX154" fmla="*/ 6756965 w 12192000"/>
              <a:gd name="connsiteY154" fmla="*/ 57636 h 4939827"/>
              <a:gd name="connsiteX155" fmla="*/ 6819400 w 12192000"/>
              <a:gd name="connsiteY155" fmla="*/ 30742 h 4939827"/>
              <a:gd name="connsiteX156" fmla="*/ 6986370 w 12192000"/>
              <a:gd name="connsiteY156" fmla="*/ 12659 h 4939827"/>
              <a:gd name="connsiteX157" fmla="*/ 6989536 w 12192000"/>
              <a:gd name="connsiteY157" fmla="*/ 14528 h 4939827"/>
              <a:gd name="connsiteX158" fmla="*/ 7015933 w 12192000"/>
              <a:gd name="connsiteY158" fmla="*/ 9653 h 4939827"/>
              <a:gd name="connsiteX159" fmla="*/ 7020592 w 12192000"/>
              <a:gd name="connsiteY159" fmla="*/ 1651 h 4939827"/>
              <a:gd name="connsiteX160" fmla="*/ 7025905 w 12192000"/>
              <a:gd name="connsiteY16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33396 w 12192000"/>
              <a:gd name="connsiteY50" fmla="*/ 274803 h 4939827"/>
              <a:gd name="connsiteX51" fmla="*/ 9371484 w 12192000"/>
              <a:gd name="connsiteY51" fmla="*/ 329634 h 4939827"/>
              <a:gd name="connsiteX52" fmla="*/ 9404829 w 12192000"/>
              <a:gd name="connsiteY52" fmla="*/ 339038 h 4939827"/>
              <a:gd name="connsiteX53" fmla="*/ 9427021 w 12192000"/>
              <a:gd name="connsiteY53" fmla="*/ 358784 h 4939827"/>
              <a:gd name="connsiteX54" fmla="*/ 9670844 w 12192000"/>
              <a:gd name="connsiteY54" fmla="*/ 405128 h 4939827"/>
              <a:gd name="connsiteX55" fmla="*/ 9816083 w 12192000"/>
              <a:gd name="connsiteY55" fmla="*/ 416573 h 4939827"/>
              <a:gd name="connsiteX56" fmla="*/ 9936741 w 12192000"/>
              <a:gd name="connsiteY56" fmla="*/ 437044 h 4939827"/>
              <a:gd name="connsiteX57" fmla="*/ 10050093 w 12192000"/>
              <a:gd name="connsiteY57" fmla="*/ 443783 h 4939827"/>
              <a:gd name="connsiteX58" fmla="*/ 10130090 w 12192000"/>
              <a:gd name="connsiteY58" fmla="*/ 459520 h 4939827"/>
              <a:gd name="connsiteX59" fmla="*/ 10173456 w 12192000"/>
              <a:gd name="connsiteY59" fmla="*/ 457749 h 4939827"/>
              <a:gd name="connsiteX60" fmla="*/ 10218232 w 12192000"/>
              <a:gd name="connsiteY60" fmla="*/ 459820 h 4939827"/>
              <a:gd name="connsiteX61" fmla="*/ 10354176 w 12192000"/>
              <a:gd name="connsiteY61" fmla="*/ 471377 h 4939827"/>
              <a:gd name="connsiteX62" fmla="*/ 10430681 w 12192000"/>
              <a:gd name="connsiteY62" fmla="*/ 481226 h 4939827"/>
              <a:gd name="connsiteX63" fmla="*/ 10478169 w 12192000"/>
              <a:gd name="connsiteY63" fmla="*/ 481774 h 4939827"/>
              <a:gd name="connsiteX64" fmla="*/ 10540907 w 12192000"/>
              <a:gd name="connsiteY64" fmla="*/ 485607 h 4939827"/>
              <a:gd name="connsiteX65" fmla="*/ 10614941 w 12192000"/>
              <a:gd name="connsiteY65" fmla="*/ 487592 h 4939827"/>
              <a:gd name="connsiteX66" fmla="*/ 10674098 w 12192000"/>
              <a:gd name="connsiteY66" fmla="*/ 521656 h 4939827"/>
              <a:gd name="connsiteX67" fmla="*/ 10874834 w 12192000"/>
              <a:gd name="connsiteY67" fmla="*/ 574867 h 4939827"/>
              <a:gd name="connsiteX68" fmla="*/ 10944981 w 12192000"/>
              <a:gd name="connsiteY68" fmla="*/ 615042 h 4939827"/>
              <a:gd name="connsiteX69" fmla="*/ 11006376 w 12192000"/>
              <a:gd name="connsiteY69" fmla="*/ 645957 h 4939827"/>
              <a:gd name="connsiteX70" fmla="*/ 11076308 w 12192000"/>
              <a:gd name="connsiteY70" fmla="*/ 675698 h 4939827"/>
              <a:gd name="connsiteX71" fmla="*/ 11148789 w 12192000"/>
              <a:gd name="connsiteY71" fmla="*/ 685041 h 4939827"/>
              <a:gd name="connsiteX72" fmla="*/ 11249129 w 12192000"/>
              <a:gd name="connsiteY72" fmla="*/ 684218 h 4939827"/>
              <a:gd name="connsiteX73" fmla="*/ 11299915 w 12192000"/>
              <a:gd name="connsiteY73" fmla="*/ 692177 h 4939827"/>
              <a:gd name="connsiteX74" fmla="*/ 11386973 w 12192000"/>
              <a:gd name="connsiteY74" fmla="*/ 708209 h 4939827"/>
              <a:gd name="connsiteX75" fmla="*/ 11500105 w 12192000"/>
              <a:gd name="connsiteY75" fmla="*/ 735014 h 4939827"/>
              <a:gd name="connsiteX76" fmla="*/ 11621735 w 12192000"/>
              <a:gd name="connsiteY76" fmla="*/ 789584 h 4939827"/>
              <a:gd name="connsiteX77" fmla="*/ 11691200 w 12192000"/>
              <a:gd name="connsiteY77" fmla="*/ 867902 h 4939827"/>
              <a:gd name="connsiteX78" fmla="*/ 11819427 w 12192000"/>
              <a:gd name="connsiteY78" fmla="*/ 911634 h 4939827"/>
              <a:gd name="connsiteX79" fmla="*/ 11969720 w 12192000"/>
              <a:gd name="connsiteY79" fmla="*/ 964737 h 4939827"/>
              <a:gd name="connsiteX80" fmla="*/ 12055766 w 12192000"/>
              <a:gd name="connsiteY80" fmla="*/ 991268 h 4939827"/>
              <a:gd name="connsiteX81" fmla="*/ 12171539 w 12192000"/>
              <a:gd name="connsiteY81" fmla="*/ 995427 h 4939827"/>
              <a:gd name="connsiteX82" fmla="*/ 12187831 w 12192000"/>
              <a:gd name="connsiteY82" fmla="*/ 996580 h 4939827"/>
              <a:gd name="connsiteX83" fmla="*/ 12192000 w 12192000"/>
              <a:gd name="connsiteY83" fmla="*/ 996726 h 4939827"/>
              <a:gd name="connsiteX84" fmla="*/ 12192000 w 12192000"/>
              <a:gd name="connsiteY84" fmla="*/ 4939827 h 4939827"/>
              <a:gd name="connsiteX85" fmla="*/ 0 w 12192000"/>
              <a:gd name="connsiteY85" fmla="*/ 4939827 h 4939827"/>
              <a:gd name="connsiteX86" fmla="*/ 0 w 12192000"/>
              <a:gd name="connsiteY86" fmla="*/ 512043 h 4939827"/>
              <a:gd name="connsiteX87" fmla="*/ 7381 w 12192000"/>
              <a:gd name="connsiteY87" fmla="*/ 512580 h 4939827"/>
              <a:gd name="connsiteX88" fmla="*/ 100029 w 12192000"/>
              <a:gd name="connsiteY88" fmla="*/ 504758 h 4939827"/>
              <a:gd name="connsiteX89" fmla="*/ 155244 w 12192000"/>
              <a:gd name="connsiteY89" fmla="*/ 525130 h 4939827"/>
              <a:gd name="connsiteX90" fmla="*/ 254366 w 12192000"/>
              <a:gd name="connsiteY90" fmla="*/ 534449 h 4939827"/>
              <a:gd name="connsiteX91" fmla="*/ 447292 w 12192000"/>
              <a:gd name="connsiteY91" fmla="*/ 542725 h 4939827"/>
              <a:gd name="connsiteX92" fmla="*/ 628105 w 12192000"/>
              <a:gd name="connsiteY92" fmla="*/ 547853 h 4939827"/>
              <a:gd name="connsiteX93" fmla="*/ 783146 w 12192000"/>
              <a:gd name="connsiteY93" fmla="*/ 591799 h 4939827"/>
              <a:gd name="connsiteX94" fmla="*/ 1043676 w 12192000"/>
              <a:gd name="connsiteY94" fmla="*/ 591887 h 4939827"/>
              <a:gd name="connsiteX95" fmla="*/ 1281816 w 12192000"/>
              <a:gd name="connsiteY95" fmla="*/ 520946 h 4939827"/>
              <a:gd name="connsiteX96" fmla="*/ 1486347 w 12192000"/>
              <a:gd name="connsiteY96" fmla="*/ 487310 h 4939827"/>
              <a:gd name="connsiteX97" fmla="*/ 1568079 w 12192000"/>
              <a:gd name="connsiteY97" fmla="*/ 462531 h 4939827"/>
              <a:gd name="connsiteX98" fmla="*/ 1622516 w 12192000"/>
              <a:gd name="connsiteY98" fmla="*/ 466058 h 4939827"/>
              <a:gd name="connsiteX99" fmla="*/ 1655457 w 12192000"/>
              <a:gd name="connsiteY99" fmla="*/ 465359 h 4939827"/>
              <a:gd name="connsiteX100" fmla="*/ 1717454 w 12192000"/>
              <a:gd name="connsiteY100" fmla="*/ 417203 h 4939827"/>
              <a:gd name="connsiteX101" fmla="*/ 1913794 w 12192000"/>
              <a:gd name="connsiteY101" fmla="*/ 365255 h 4939827"/>
              <a:gd name="connsiteX102" fmla="*/ 2129762 w 12192000"/>
              <a:gd name="connsiteY102" fmla="*/ 367832 h 4939827"/>
              <a:gd name="connsiteX103" fmla="*/ 2376970 w 12192000"/>
              <a:gd name="connsiteY103" fmla="*/ 350129 h 4939827"/>
              <a:gd name="connsiteX104" fmla="*/ 2480155 w 12192000"/>
              <a:gd name="connsiteY104" fmla="*/ 359227 h 4939827"/>
              <a:gd name="connsiteX105" fmla="*/ 2586782 w 12192000"/>
              <a:gd name="connsiteY105" fmla="*/ 339352 h 4939827"/>
              <a:gd name="connsiteX106" fmla="*/ 2679617 w 12192000"/>
              <a:gd name="connsiteY106" fmla="*/ 305383 h 4939827"/>
              <a:gd name="connsiteX107" fmla="*/ 2788947 w 12192000"/>
              <a:gd name="connsiteY107" fmla="*/ 250375 h 4939827"/>
              <a:gd name="connsiteX108" fmla="*/ 2965530 w 12192000"/>
              <a:gd name="connsiteY108" fmla="*/ 245958 h 4939827"/>
              <a:gd name="connsiteX109" fmla="*/ 3103677 w 12192000"/>
              <a:gd name="connsiteY109" fmla="*/ 209527 h 4939827"/>
              <a:gd name="connsiteX110" fmla="*/ 3126759 w 12192000"/>
              <a:gd name="connsiteY110" fmla="*/ 211226 h 4939827"/>
              <a:gd name="connsiteX111" fmla="*/ 3164020 w 12192000"/>
              <a:gd name="connsiteY111" fmla="*/ 212779 h 4939827"/>
              <a:gd name="connsiteX112" fmla="*/ 3285019 w 12192000"/>
              <a:gd name="connsiteY112" fmla="*/ 220535 h 4939827"/>
              <a:gd name="connsiteX113" fmla="*/ 3365154 w 12192000"/>
              <a:gd name="connsiteY113" fmla="*/ 226416 h 4939827"/>
              <a:gd name="connsiteX114" fmla="*/ 3367507 w 12192000"/>
              <a:gd name="connsiteY114" fmla="*/ 225416 h 4939827"/>
              <a:gd name="connsiteX115" fmla="*/ 3387567 w 12192000"/>
              <a:gd name="connsiteY115" fmla="*/ 227103 h 4939827"/>
              <a:gd name="connsiteX116" fmla="*/ 3498001 w 12192000"/>
              <a:gd name="connsiteY116" fmla="*/ 231941 h 4939827"/>
              <a:gd name="connsiteX117" fmla="*/ 3561557 w 12192000"/>
              <a:gd name="connsiteY117" fmla="*/ 228095 h 4939827"/>
              <a:gd name="connsiteX118" fmla="*/ 3611920 w 12192000"/>
              <a:gd name="connsiteY118" fmla="*/ 218094 h 4939827"/>
              <a:gd name="connsiteX119" fmla="*/ 3620528 w 12192000"/>
              <a:gd name="connsiteY119" fmla="*/ 218788 h 4939827"/>
              <a:gd name="connsiteX120" fmla="*/ 3620766 w 12192000"/>
              <a:gd name="connsiteY120" fmla="*/ 218511 h 4939827"/>
              <a:gd name="connsiteX121" fmla="*/ 3629977 w 12192000"/>
              <a:gd name="connsiteY121" fmla="*/ 218664 h 4939827"/>
              <a:gd name="connsiteX122" fmla="*/ 3636217 w 12192000"/>
              <a:gd name="connsiteY122" fmla="*/ 220048 h 4939827"/>
              <a:gd name="connsiteX123" fmla="*/ 3709484 w 12192000"/>
              <a:gd name="connsiteY123" fmla="*/ 186927 h 4939827"/>
              <a:gd name="connsiteX124" fmla="*/ 3761342 w 12192000"/>
              <a:gd name="connsiteY124" fmla="*/ 177474 h 4939827"/>
              <a:gd name="connsiteX125" fmla="*/ 3799748 w 12192000"/>
              <a:gd name="connsiteY125" fmla="*/ 167154 h 4939827"/>
              <a:gd name="connsiteX126" fmla="*/ 3922756 w 12192000"/>
              <a:gd name="connsiteY126" fmla="*/ 194044 h 4939827"/>
              <a:gd name="connsiteX127" fmla="*/ 4028476 w 12192000"/>
              <a:gd name="connsiteY127" fmla="*/ 223679 h 4939827"/>
              <a:gd name="connsiteX128" fmla="*/ 4191582 w 12192000"/>
              <a:gd name="connsiteY128" fmla="*/ 238952 h 4939827"/>
              <a:gd name="connsiteX129" fmla="*/ 4251024 w 12192000"/>
              <a:gd name="connsiteY129" fmla="*/ 240874 h 4939827"/>
              <a:gd name="connsiteX130" fmla="*/ 4355275 w 12192000"/>
              <a:gd name="connsiteY130" fmla="*/ 260205 h 4939827"/>
              <a:gd name="connsiteX131" fmla="*/ 4423807 w 12192000"/>
              <a:gd name="connsiteY131" fmla="*/ 270366 h 4939827"/>
              <a:gd name="connsiteX132" fmla="*/ 4558432 w 12192000"/>
              <a:gd name="connsiteY132" fmla="*/ 269194 h 4939827"/>
              <a:gd name="connsiteX133" fmla="*/ 4635061 w 12192000"/>
              <a:gd name="connsiteY133" fmla="*/ 280682 h 4939827"/>
              <a:gd name="connsiteX134" fmla="*/ 4807427 w 12192000"/>
              <a:gd name="connsiteY134" fmla="*/ 276835 h 4939827"/>
              <a:gd name="connsiteX135" fmla="*/ 5028933 w 12192000"/>
              <a:gd name="connsiteY135" fmla="*/ 183887 h 4939827"/>
              <a:gd name="connsiteX136" fmla="*/ 5093642 w 12192000"/>
              <a:gd name="connsiteY136" fmla="*/ 177214 h 4939827"/>
              <a:gd name="connsiteX137" fmla="*/ 5102642 w 12192000"/>
              <a:gd name="connsiteY137" fmla="*/ 186816 h 4939827"/>
              <a:gd name="connsiteX138" fmla="*/ 5193590 w 12192000"/>
              <a:gd name="connsiteY138" fmla="*/ 156458 h 4939827"/>
              <a:gd name="connsiteX139" fmla="*/ 5323922 w 12192000"/>
              <a:gd name="connsiteY139" fmla="*/ 146332 h 4939827"/>
              <a:gd name="connsiteX140" fmla="*/ 5421860 w 12192000"/>
              <a:gd name="connsiteY140" fmla="*/ 167298 h 4939827"/>
              <a:gd name="connsiteX141" fmla="*/ 5476948 w 12192000"/>
              <a:gd name="connsiteY141" fmla="*/ 173249 h 4939827"/>
              <a:gd name="connsiteX142" fmla="*/ 5516842 w 12192000"/>
              <a:gd name="connsiteY142" fmla="*/ 184018 h 4939827"/>
              <a:gd name="connsiteX143" fmla="*/ 5619415 w 12192000"/>
              <a:gd name="connsiteY143" fmla="*/ 176781 h 4939827"/>
              <a:gd name="connsiteX144" fmla="*/ 5789867 w 12192000"/>
              <a:gd name="connsiteY144" fmla="*/ 150304 h 4939827"/>
              <a:gd name="connsiteX145" fmla="*/ 5825953 w 12192000"/>
              <a:gd name="connsiteY145" fmla="*/ 147907 h 4939827"/>
              <a:gd name="connsiteX146" fmla="*/ 5856168 w 12192000"/>
              <a:gd name="connsiteY146" fmla="*/ 158719 h 4939827"/>
              <a:gd name="connsiteX147" fmla="*/ 5862476 w 12192000"/>
              <a:gd name="connsiteY147" fmla="*/ 172447 h 4939827"/>
              <a:gd name="connsiteX148" fmla="*/ 5882195 w 12192000"/>
              <a:gd name="connsiteY148" fmla="*/ 173195 h 4939827"/>
              <a:gd name="connsiteX149" fmla="*/ 5952585 w 12192000"/>
              <a:gd name="connsiteY149" fmla="*/ 161012 h 4939827"/>
              <a:gd name="connsiteX150" fmla="*/ 6001964 w 12192000"/>
              <a:gd name="connsiteY150" fmla="*/ 154786 h 4939827"/>
              <a:gd name="connsiteX151" fmla="*/ 6184207 w 12192000"/>
              <a:gd name="connsiteY151" fmla="*/ 132658 h 4939827"/>
              <a:gd name="connsiteX152" fmla="*/ 6415830 w 12192000"/>
              <a:gd name="connsiteY152" fmla="*/ 136006 h 4939827"/>
              <a:gd name="connsiteX153" fmla="*/ 6756965 w 12192000"/>
              <a:gd name="connsiteY153" fmla="*/ 57636 h 4939827"/>
              <a:gd name="connsiteX154" fmla="*/ 6819400 w 12192000"/>
              <a:gd name="connsiteY154" fmla="*/ 30742 h 4939827"/>
              <a:gd name="connsiteX155" fmla="*/ 6986370 w 12192000"/>
              <a:gd name="connsiteY155" fmla="*/ 12659 h 4939827"/>
              <a:gd name="connsiteX156" fmla="*/ 6989536 w 12192000"/>
              <a:gd name="connsiteY156" fmla="*/ 14528 h 4939827"/>
              <a:gd name="connsiteX157" fmla="*/ 7015933 w 12192000"/>
              <a:gd name="connsiteY157" fmla="*/ 9653 h 4939827"/>
              <a:gd name="connsiteX158" fmla="*/ 7020592 w 12192000"/>
              <a:gd name="connsiteY158" fmla="*/ 1651 h 4939827"/>
              <a:gd name="connsiteX159" fmla="*/ 7025905 w 12192000"/>
              <a:gd name="connsiteY15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83638 w 12192000"/>
              <a:gd name="connsiteY50" fmla="*/ 299924 h 4939827"/>
              <a:gd name="connsiteX51" fmla="*/ 9371484 w 12192000"/>
              <a:gd name="connsiteY51" fmla="*/ 329634 h 4939827"/>
              <a:gd name="connsiteX52" fmla="*/ 9404829 w 12192000"/>
              <a:gd name="connsiteY52" fmla="*/ 339038 h 4939827"/>
              <a:gd name="connsiteX53" fmla="*/ 9427021 w 12192000"/>
              <a:gd name="connsiteY53" fmla="*/ 358784 h 4939827"/>
              <a:gd name="connsiteX54" fmla="*/ 9670844 w 12192000"/>
              <a:gd name="connsiteY54" fmla="*/ 405128 h 4939827"/>
              <a:gd name="connsiteX55" fmla="*/ 9816083 w 12192000"/>
              <a:gd name="connsiteY55" fmla="*/ 416573 h 4939827"/>
              <a:gd name="connsiteX56" fmla="*/ 9936741 w 12192000"/>
              <a:gd name="connsiteY56" fmla="*/ 437044 h 4939827"/>
              <a:gd name="connsiteX57" fmla="*/ 10050093 w 12192000"/>
              <a:gd name="connsiteY57" fmla="*/ 443783 h 4939827"/>
              <a:gd name="connsiteX58" fmla="*/ 10130090 w 12192000"/>
              <a:gd name="connsiteY58" fmla="*/ 459520 h 4939827"/>
              <a:gd name="connsiteX59" fmla="*/ 10173456 w 12192000"/>
              <a:gd name="connsiteY59" fmla="*/ 457749 h 4939827"/>
              <a:gd name="connsiteX60" fmla="*/ 10218232 w 12192000"/>
              <a:gd name="connsiteY60" fmla="*/ 459820 h 4939827"/>
              <a:gd name="connsiteX61" fmla="*/ 10354176 w 12192000"/>
              <a:gd name="connsiteY61" fmla="*/ 471377 h 4939827"/>
              <a:gd name="connsiteX62" fmla="*/ 10430681 w 12192000"/>
              <a:gd name="connsiteY62" fmla="*/ 481226 h 4939827"/>
              <a:gd name="connsiteX63" fmla="*/ 10478169 w 12192000"/>
              <a:gd name="connsiteY63" fmla="*/ 481774 h 4939827"/>
              <a:gd name="connsiteX64" fmla="*/ 10540907 w 12192000"/>
              <a:gd name="connsiteY64" fmla="*/ 485607 h 4939827"/>
              <a:gd name="connsiteX65" fmla="*/ 10614941 w 12192000"/>
              <a:gd name="connsiteY65" fmla="*/ 487592 h 4939827"/>
              <a:gd name="connsiteX66" fmla="*/ 10674098 w 12192000"/>
              <a:gd name="connsiteY66" fmla="*/ 521656 h 4939827"/>
              <a:gd name="connsiteX67" fmla="*/ 10874834 w 12192000"/>
              <a:gd name="connsiteY67" fmla="*/ 574867 h 4939827"/>
              <a:gd name="connsiteX68" fmla="*/ 10944981 w 12192000"/>
              <a:gd name="connsiteY68" fmla="*/ 615042 h 4939827"/>
              <a:gd name="connsiteX69" fmla="*/ 11006376 w 12192000"/>
              <a:gd name="connsiteY69" fmla="*/ 645957 h 4939827"/>
              <a:gd name="connsiteX70" fmla="*/ 11076308 w 12192000"/>
              <a:gd name="connsiteY70" fmla="*/ 675698 h 4939827"/>
              <a:gd name="connsiteX71" fmla="*/ 11148789 w 12192000"/>
              <a:gd name="connsiteY71" fmla="*/ 685041 h 4939827"/>
              <a:gd name="connsiteX72" fmla="*/ 11249129 w 12192000"/>
              <a:gd name="connsiteY72" fmla="*/ 684218 h 4939827"/>
              <a:gd name="connsiteX73" fmla="*/ 11299915 w 12192000"/>
              <a:gd name="connsiteY73" fmla="*/ 692177 h 4939827"/>
              <a:gd name="connsiteX74" fmla="*/ 11386973 w 12192000"/>
              <a:gd name="connsiteY74" fmla="*/ 708209 h 4939827"/>
              <a:gd name="connsiteX75" fmla="*/ 11500105 w 12192000"/>
              <a:gd name="connsiteY75" fmla="*/ 735014 h 4939827"/>
              <a:gd name="connsiteX76" fmla="*/ 11621735 w 12192000"/>
              <a:gd name="connsiteY76" fmla="*/ 789584 h 4939827"/>
              <a:gd name="connsiteX77" fmla="*/ 11691200 w 12192000"/>
              <a:gd name="connsiteY77" fmla="*/ 867902 h 4939827"/>
              <a:gd name="connsiteX78" fmla="*/ 11819427 w 12192000"/>
              <a:gd name="connsiteY78" fmla="*/ 911634 h 4939827"/>
              <a:gd name="connsiteX79" fmla="*/ 11969720 w 12192000"/>
              <a:gd name="connsiteY79" fmla="*/ 964737 h 4939827"/>
              <a:gd name="connsiteX80" fmla="*/ 12055766 w 12192000"/>
              <a:gd name="connsiteY80" fmla="*/ 991268 h 4939827"/>
              <a:gd name="connsiteX81" fmla="*/ 12171539 w 12192000"/>
              <a:gd name="connsiteY81" fmla="*/ 995427 h 4939827"/>
              <a:gd name="connsiteX82" fmla="*/ 12187831 w 12192000"/>
              <a:gd name="connsiteY82" fmla="*/ 996580 h 4939827"/>
              <a:gd name="connsiteX83" fmla="*/ 12192000 w 12192000"/>
              <a:gd name="connsiteY83" fmla="*/ 996726 h 4939827"/>
              <a:gd name="connsiteX84" fmla="*/ 12192000 w 12192000"/>
              <a:gd name="connsiteY84" fmla="*/ 4939827 h 4939827"/>
              <a:gd name="connsiteX85" fmla="*/ 0 w 12192000"/>
              <a:gd name="connsiteY85" fmla="*/ 4939827 h 4939827"/>
              <a:gd name="connsiteX86" fmla="*/ 0 w 12192000"/>
              <a:gd name="connsiteY86" fmla="*/ 512043 h 4939827"/>
              <a:gd name="connsiteX87" fmla="*/ 7381 w 12192000"/>
              <a:gd name="connsiteY87" fmla="*/ 512580 h 4939827"/>
              <a:gd name="connsiteX88" fmla="*/ 100029 w 12192000"/>
              <a:gd name="connsiteY88" fmla="*/ 504758 h 4939827"/>
              <a:gd name="connsiteX89" fmla="*/ 155244 w 12192000"/>
              <a:gd name="connsiteY89" fmla="*/ 525130 h 4939827"/>
              <a:gd name="connsiteX90" fmla="*/ 254366 w 12192000"/>
              <a:gd name="connsiteY90" fmla="*/ 534449 h 4939827"/>
              <a:gd name="connsiteX91" fmla="*/ 447292 w 12192000"/>
              <a:gd name="connsiteY91" fmla="*/ 542725 h 4939827"/>
              <a:gd name="connsiteX92" fmla="*/ 628105 w 12192000"/>
              <a:gd name="connsiteY92" fmla="*/ 547853 h 4939827"/>
              <a:gd name="connsiteX93" fmla="*/ 783146 w 12192000"/>
              <a:gd name="connsiteY93" fmla="*/ 591799 h 4939827"/>
              <a:gd name="connsiteX94" fmla="*/ 1043676 w 12192000"/>
              <a:gd name="connsiteY94" fmla="*/ 591887 h 4939827"/>
              <a:gd name="connsiteX95" fmla="*/ 1281816 w 12192000"/>
              <a:gd name="connsiteY95" fmla="*/ 520946 h 4939827"/>
              <a:gd name="connsiteX96" fmla="*/ 1486347 w 12192000"/>
              <a:gd name="connsiteY96" fmla="*/ 487310 h 4939827"/>
              <a:gd name="connsiteX97" fmla="*/ 1568079 w 12192000"/>
              <a:gd name="connsiteY97" fmla="*/ 462531 h 4939827"/>
              <a:gd name="connsiteX98" fmla="*/ 1622516 w 12192000"/>
              <a:gd name="connsiteY98" fmla="*/ 466058 h 4939827"/>
              <a:gd name="connsiteX99" fmla="*/ 1655457 w 12192000"/>
              <a:gd name="connsiteY99" fmla="*/ 465359 h 4939827"/>
              <a:gd name="connsiteX100" fmla="*/ 1717454 w 12192000"/>
              <a:gd name="connsiteY100" fmla="*/ 417203 h 4939827"/>
              <a:gd name="connsiteX101" fmla="*/ 1913794 w 12192000"/>
              <a:gd name="connsiteY101" fmla="*/ 365255 h 4939827"/>
              <a:gd name="connsiteX102" fmla="*/ 2129762 w 12192000"/>
              <a:gd name="connsiteY102" fmla="*/ 367832 h 4939827"/>
              <a:gd name="connsiteX103" fmla="*/ 2376970 w 12192000"/>
              <a:gd name="connsiteY103" fmla="*/ 350129 h 4939827"/>
              <a:gd name="connsiteX104" fmla="*/ 2480155 w 12192000"/>
              <a:gd name="connsiteY104" fmla="*/ 359227 h 4939827"/>
              <a:gd name="connsiteX105" fmla="*/ 2586782 w 12192000"/>
              <a:gd name="connsiteY105" fmla="*/ 339352 h 4939827"/>
              <a:gd name="connsiteX106" fmla="*/ 2679617 w 12192000"/>
              <a:gd name="connsiteY106" fmla="*/ 305383 h 4939827"/>
              <a:gd name="connsiteX107" fmla="*/ 2788947 w 12192000"/>
              <a:gd name="connsiteY107" fmla="*/ 250375 h 4939827"/>
              <a:gd name="connsiteX108" fmla="*/ 2965530 w 12192000"/>
              <a:gd name="connsiteY108" fmla="*/ 245958 h 4939827"/>
              <a:gd name="connsiteX109" fmla="*/ 3103677 w 12192000"/>
              <a:gd name="connsiteY109" fmla="*/ 209527 h 4939827"/>
              <a:gd name="connsiteX110" fmla="*/ 3126759 w 12192000"/>
              <a:gd name="connsiteY110" fmla="*/ 211226 h 4939827"/>
              <a:gd name="connsiteX111" fmla="*/ 3164020 w 12192000"/>
              <a:gd name="connsiteY111" fmla="*/ 212779 h 4939827"/>
              <a:gd name="connsiteX112" fmla="*/ 3285019 w 12192000"/>
              <a:gd name="connsiteY112" fmla="*/ 220535 h 4939827"/>
              <a:gd name="connsiteX113" fmla="*/ 3365154 w 12192000"/>
              <a:gd name="connsiteY113" fmla="*/ 226416 h 4939827"/>
              <a:gd name="connsiteX114" fmla="*/ 3367507 w 12192000"/>
              <a:gd name="connsiteY114" fmla="*/ 225416 h 4939827"/>
              <a:gd name="connsiteX115" fmla="*/ 3387567 w 12192000"/>
              <a:gd name="connsiteY115" fmla="*/ 227103 h 4939827"/>
              <a:gd name="connsiteX116" fmla="*/ 3498001 w 12192000"/>
              <a:gd name="connsiteY116" fmla="*/ 231941 h 4939827"/>
              <a:gd name="connsiteX117" fmla="*/ 3561557 w 12192000"/>
              <a:gd name="connsiteY117" fmla="*/ 228095 h 4939827"/>
              <a:gd name="connsiteX118" fmla="*/ 3611920 w 12192000"/>
              <a:gd name="connsiteY118" fmla="*/ 218094 h 4939827"/>
              <a:gd name="connsiteX119" fmla="*/ 3620528 w 12192000"/>
              <a:gd name="connsiteY119" fmla="*/ 218788 h 4939827"/>
              <a:gd name="connsiteX120" fmla="*/ 3620766 w 12192000"/>
              <a:gd name="connsiteY120" fmla="*/ 218511 h 4939827"/>
              <a:gd name="connsiteX121" fmla="*/ 3629977 w 12192000"/>
              <a:gd name="connsiteY121" fmla="*/ 218664 h 4939827"/>
              <a:gd name="connsiteX122" fmla="*/ 3636217 w 12192000"/>
              <a:gd name="connsiteY122" fmla="*/ 220048 h 4939827"/>
              <a:gd name="connsiteX123" fmla="*/ 3709484 w 12192000"/>
              <a:gd name="connsiteY123" fmla="*/ 186927 h 4939827"/>
              <a:gd name="connsiteX124" fmla="*/ 3761342 w 12192000"/>
              <a:gd name="connsiteY124" fmla="*/ 177474 h 4939827"/>
              <a:gd name="connsiteX125" fmla="*/ 3799748 w 12192000"/>
              <a:gd name="connsiteY125" fmla="*/ 167154 h 4939827"/>
              <a:gd name="connsiteX126" fmla="*/ 3922756 w 12192000"/>
              <a:gd name="connsiteY126" fmla="*/ 194044 h 4939827"/>
              <a:gd name="connsiteX127" fmla="*/ 4028476 w 12192000"/>
              <a:gd name="connsiteY127" fmla="*/ 223679 h 4939827"/>
              <a:gd name="connsiteX128" fmla="*/ 4191582 w 12192000"/>
              <a:gd name="connsiteY128" fmla="*/ 238952 h 4939827"/>
              <a:gd name="connsiteX129" fmla="*/ 4251024 w 12192000"/>
              <a:gd name="connsiteY129" fmla="*/ 240874 h 4939827"/>
              <a:gd name="connsiteX130" fmla="*/ 4355275 w 12192000"/>
              <a:gd name="connsiteY130" fmla="*/ 260205 h 4939827"/>
              <a:gd name="connsiteX131" fmla="*/ 4423807 w 12192000"/>
              <a:gd name="connsiteY131" fmla="*/ 270366 h 4939827"/>
              <a:gd name="connsiteX132" fmla="*/ 4558432 w 12192000"/>
              <a:gd name="connsiteY132" fmla="*/ 269194 h 4939827"/>
              <a:gd name="connsiteX133" fmla="*/ 4635061 w 12192000"/>
              <a:gd name="connsiteY133" fmla="*/ 280682 h 4939827"/>
              <a:gd name="connsiteX134" fmla="*/ 4807427 w 12192000"/>
              <a:gd name="connsiteY134" fmla="*/ 276835 h 4939827"/>
              <a:gd name="connsiteX135" fmla="*/ 5028933 w 12192000"/>
              <a:gd name="connsiteY135" fmla="*/ 183887 h 4939827"/>
              <a:gd name="connsiteX136" fmla="*/ 5093642 w 12192000"/>
              <a:gd name="connsiteY136" fmla="*/ 177214 h 4939827"/>
              <a:gd name="connsiteX137" fmla="*/ 5102642 w 12192000"/>
              <a:gd name="connsiteY137" fmla="*/ 186816 h 4939827"/>
              <a:gd name="connsiteX138" fmla="*/ 5193590 w 12192000"/>
              <a:gd name="connsiteY138" fmla="*/ 156458 h 4939827"/>
              <a:gd name="connsiteX139" fmla="*/ 5323922 w 12192000"/>
              <a:gd name="connsiteY139" fmla="*/ 146332 h 4939827"/>
              <a:gd name="connsiteX140" fmla="*/ 5421860 w 12192000"/>
              <a:gd name="connsiteY140" fmla="*/ 167298 h 4939827"/>
              <a:gd name="connsiteX141" fmla="*/ 5476948 w 12192000"/>
              <a:gd name="connsiteY141" fmla="*/ 173249 h 4939827"/>
              <a:gd name="connsiteX142" fmla="*/ 5516842 w 12192000"/>
              <a:gd name="connsiteY142" fmla="*/ 184018 h 4939827"/>
              <a:gd name="connsiteX143" fmla="*/ 5619415 w 12192000"/>
              <a:gd name="connsiteY143" fmla="*/ 176781 h 4939827"/>
              <a:gd name="connsiteX144" fmla="*/ 5789867 w 12192000"/>
              <a:gd name="connsiteY144" fmla="*/ 150304 h 4939827"/>
              <a:gd name="connsiteX145" fmla="*/ 5825953 w 12192000"/>
              <a:gd name="connsiteY145" fmla="*/ 147907 h 4939827"/>
              <a:gd name="connsiteX146" fmla="*/ 5856168 w 12192000"/>
              <a:gd name="connsiteY146" fmla="*/ 158719 h 4939827"/>
              <a:gd name="connsiteX147" fmla="*/ 5862476 w 12192000"/>
              <a:gd name="connsiteY147" fmla="*/ 172447 h 4939827"/>
              <a:gd name="connsiteX148" fmla="*/ 5882195 w 12192000"/>
              <a:gd name="connsiteY148" fmla="*/ 173195 h 4939827"/>
              <a:gd name="connsiteX149" fmla="*/ 5952585 w 12192000"/>
              <a:gd name="connsiteY149" fmla="*/ 161012 h 4939827"/>
              <a:gd name="connsiteX150" fmla="*/ 6001964 w 12192000"/>
              <a:gd name="connsiteY150" fmla="*/ 154786 h 4939827"/>
              <a:gd name="connsiteX151" fmla="*/ 6184207 w 12192000"/>
              <a:gd name="connsiteY151" fmla="*/ 132658 h 4939827"/>
              <a:gd name="connsiteX152" fmla="*/ 6415830 w 12192000"/>
              <a:gd name="connsiteY152" fmla="*/ 136006 h 4939827"/>
              <a:gd name="connsiteX153" fmla="*/ 6756965 w 12192000"/>
              <a:gd name="connsiteY153" fmla="*/ 57636 h 4939827"/>
              <a:gd name="connsiteX154" fmla="*/ 6819400 w 12192000"/>
              <a:gd name="connsiteY154" fmla="*/ 30742 h 4939827"/>
              <a:gd name="connsiteX155" fmla="*/ 6986370 w 12192000"/>
              <a:gd name="connsiteY155" fmla="*/ 12659 h 4939827"/>
              <a:gd name="connsiteX156" fmla="*/ 6989536 w 12192000"/>
              <a:gd name="connsiteY156" fmla="*/ 14528 h 4939827"/>
              <a:gd name="connsiteX157" fmla="*/ 7015933 w 12192000"/>
              <a:gd name="connsiteY157" fmla="*/ 9653 h 4939827"/>
              <a:gd name="connsiteX158" fmla="*/ 7020592 w 12192000"/>
              <a:gd name="connsiteY158" fmla="*/ 1651 h 4939827"/>
              <a:gd name="connsiteX159" fmla="*/ 7025905 w 12192000"/>
              <a:gd name="connsiteY15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672650 w 12192000"/>
              <a:gd name="connsiteY30" fmla="*/ 254821 h 4939827"/>
              <a:gd name="connsiteX31" fmla="*/ 8785543 w 12192000"/>
              <a:gd name="connsiteY31" fmla="*/ 263406 h 4939827"/>
              <a:gd name="connsiteX32" fmla="*/ 8830588 w 12192000"/>
              <a:gd name="connsiteY32" fmla="*/ 265483 h 4939827"/>
              <a:gd name="connsiteX33" fmla="*/ 8905142 w 12192000"/>
              <a:gd name="connsiteY33" fmla="*/ 264958 h 4939827"/>
              <a:gd name="connsiteX34" fmla="*/ 8968582 w 12192000"/>
              <a:gd name="connsiteY34" fmla="*/ 262728 h 4939827"/>
              <a:gd name="connsiteX35" fmla="*/ 8972994 w 12192000"/>
              <a:gd name="connsiteY35" fmla="*/ 263284 h 4939827"/>
              <a:gd name="connsiteX36" fmla="*/ 9004605 w 12192000"/>
              <a:gd name="connsiteY36" fmla="*/ 258041 h 4939827"/>
              <a:gd name="connsiteX37" fmla="*/ 9016165 w 12192000"/>
              <a:gd name="connsiteY37" fmla="*/ 261258 h 4939827"/>
              <a:gd name="connsiteX38" fmla="*/ 9043297 w 12192000"/>
              <a:gd name="connsiteY38" fmla="*/ 281547 h 4939827"/>
              <a:gd name="connsiteX39" fmla="*/ 9048315 w 12192000"/>
              <a:gd name="connsiteY39" fmla="*/ 279264 h 4939827"/>
              <a:gd name="connsiteX40" fmla="*/ 9054706 w 12192000"/>
              <a:gd name="connsiteY40" fmla="*/ 278538 h 4939827"/>
              <a:gd name="connsiteX41" fmla="*/ 9070919 w 12192000"/>
              <a:gd name="connsiteY41" fmla="*/ 281810 h 4939827"/>
              <a:gd name="connsiteX42" fmla="*/ 9076813 w 12192000"/>
              <a:gd name="connsiteY42" fmla="*/ 283909 h 4939827"/>
              <a:gd name="connsiteX43" fmla="*/ 9085871 w 12192000"/>
              <a:gd name="connsiteY43" fmla="*/ 285133 h 4939827"/>
              <a:gd name="connsiteX44" fmla="*/ 9086159 w 12192000"/>
              <a:gd name="connsiteY44" fmla="*/ 284887 h 4939827"/>
              <a:gd name="connsiteX45" fmla="*/ 9134606 w 12192000"/>
              <a:gd name="connsiteY45" fmla="*/ 288168 h 4939827"/>
              <a:gd name="connsiteX46" fmla="*/ 9195590 w 12192000"/>
              <a:gd name="connsiteY46" fmla="*/ 279568 h 4939827"/>
              <a:gd name="connsiteX47" fmla="*/ 9219336 w 12192000"/>
              <a:gd name="connsiteY47" fmla="*/ 278133 h 4939827"/>
              <a:gd name="connsiteX48" fmla="*/ 9232362 w 12192000"/>
              <a:gd name="connsiteY48" fmla="*/ 275894 h 4939827"/>
              <a:gd name="connsiteX49" fmla="*/ 9283638 w 12192000"/>
              <a:gd name="connsiteY49" fmla="*/ 299924 h 4939827"/>
              <a:gd name="connsiteX50" fmla="*/ 9371484 w 12192000"/>
              <a:gd name="connsiteY50" fmla="*/ 329634 h 4939827"/>
              <a:gd name="connsiteX51" fmla="*/ 9404829 w 12192000"/>
              <a:gd name="connsiteY51" fmla="*/ 339038 h 4939827"/>
              <a:gd name="connsiteX52" fmla="*/ 9427021 w 12192000"/>
              <a:gd name="connsiteY52" fmla="*/ 358784 h 4939827"/>
              <a:gd name="connsiteX53" fmla="*/ 9670844 w 12192000"/>
              <a:gd name="connsiteY53" fmla="*/ 405128 h 4939827"/>
              <a:gd name="connsiteX54" fmla="*/ 9816083 w 12192000"/>
              <a:gd name="connsiteY54" fmla="*/ 416573 h 4939827"/>
              <a:gd name="connsiteX55" fmla="*/ 9936741 w 12192000"/>
              <a:gd name="connsiteY55" fmla="*/ 437044 h 4939827"/>
              <a:gd name="connsiteX56" fmla="*/ 10050093 w 12192000"/>
              <a:gd name="connsiteY56" fmla="*/ 443783 h 4939827"/>
              <a:gd name="connsiteX57" fmla="*/ 10130090 w 12192000"/>
              <a:gd name="connsiteY57" fmla="*/ 459520 h 4939827"/>
              <a:gd name="connsiteX58" fmla="*/ 10173456 w 12192000"/>
              <a:gd name="connsiteY58" fmla="*/ 457749 h 4939827"/>
              <a:gd name="connsiteX59" fmla="*/ 10218232 w 12192000"/>
              <a:gd name="connsiteY59" fmla="*/ 459820 h 4939827"/>
              <a:gd name="connsiteX60" fmla="*/ 10354176 w 12192000"/>
              <a:gd name="connsiteY60" fmla="*/ 471377 h 4939827"/>
              <a:gd name="connsiteX61" fmla="*/ 10430681 w 12192000"/>
              <a:gd name="connsiteY61" fmla="*/ 481226 h 4939827"/>
              <a:gd name="connsiteX62" fmla="*/ 10478169 w 12192000"/>
              <a:gd name="connsiteY62" fmla="*/ 481774 h 4939827"/>
              <a:gd name="connsiteX63" fmla="*/ 10540907 w 12192000"/>
              <a:gd name="connsiteY63" fmla="*/ 485607 h 4939827"/>
              <a:gd name="connsiteX64" fmla="*/ 10614941 w 12192000"/>
              <a:gd name="connsiteY64" fmla="*/ 487592 h 4939827"/>
              <a:gd name="connsiteX65" fmla="*/ 10674098 w 12192000"/>
              <a:gd name="connsiteY65" fmla="*/ 521656 h 4939827"/>
              <a:gd name="connsiteX66" fmla="*/ 10874834 w 12192000"/>
              <a:gd name="connsiteY66" fmla="*/ 574867 h 4939827"/>
              <a:gd name="connsiteX67" fmla="*/ 10944981 w 12192000"/>
              <a:gd name="connsiteY67" fmla="*/ 615042 h 4939827"/>
              <a:gd name="connsiteX68" fmla="*/ 11006376 w 12192000"/>
              <a:gd name="connsiteY68" fmla="*/ 645957 h 4939827"/>
              <a:gd name="connsiteX69" fmla="*/ 11076308 w 12192000"/>
              <a:gd name="connsiteY69" fmla="*/ 675698 h 4939827"/>
              <a:gd name="connsiteX70" fmla="*/ 11148789 w 12192000"/>
              <a:gd name="connsiteY70" fmla="*/ 685041 h 4939827"/>
              <a:gd name="connsiteX71" fmla="*/ 11249129 w 12192000"/>
              <a:gd name="connsiteY71" fmla="*/ 684218 h 4939827"/>
              <a:gd name="connsiteX72" fmla="*/ 11299915 w 12192000"/>
              <a:gd name="connsiteY72" fmla="*/ 692177 h 4939827"/>
              <a:gd name="connsiteX73" fmla="*/ 11386973 w 12192000"/>
              <a:gd name="connsiteY73" fmla="*/ 708209 h 4939827"/>
              <a:gd name="connsiteX74" fmla="*/ 11500105 w 12192000"/>
              <a:gd name="connsiteY74" fmla="*/ 735014 h 4939827"/>
              <a:gd name="connsiteX75" fmla="*/ 11621735 w 12192000"/>
              <a:gd name="connsiteY75" fmla="*/ 789584 h 4939827"/>
              <a:gd name="connsiteX76" fmla="*/ 11691200 w 12192000"/>
              <a:gd name="connsiteY76" fmla="*/ 867902 h 4939827"/>
              <a:gd name="connsiteX77" fmla="*/ 11819427 w 12192000"/>
              <a:gd name="connsiteY77" fmla="*/ 911634 h 4939827"/>
              <a:gd name="connsiteX78" fmla="*/ 11969720 w 12192000"/>
              <a:gd name="connsiteY78" fmla="*/ 964737 h 4939827"/>
              <a:gd name="connsiteX79" fmla="*/ 12055766 w 12192000"/>
              <a:gd name="connsiteY79" fmla="*/ 991268 h 4939827"/>
              <a:gd name="connsiteX80" fmla="*/ 12171539 w 12192000"/>
              <a:gd name="connsiteY80" fmla="*/ 995427 h 4939827"/>
              <a:gd name="connsiteX81" fmla="*/ 12187831 w 12192000"/>
              <a:gd name="connsiteY81" fmla="*/ 996580 h 4939827"/>
              <a:gd name="connsiteX82" fmla="*/ 12192000 w 12192000"/>
              <a:gd name="connsiteY82" fmla="*/ 996726 h 4939827"/>
              <a:gd name="connsiteX83" fmla="*/ 12192000 w 12192000"/>
              <a:gd name="connsiteY83" fmla="*/ 4939827 h 4939827"/>
              <a:gd name="connsiteX84" fmla="*/ 0 w 12192000"/>
              <a:gd name="connsiteY84" fmla="*/ 4939827 h 4939827"/>
              <a:gd name="connsiteX85" fmla="*/ 0 w 12192000"/>
              <a:gd name="connsiteY85" fmla="*/ 512043 h 4939827"/>
              <a:gd name="connsiteX86" fmla="*/ 7381 w 12192000"/>
              <a:gd name="connsiteY86" fmla="*/ 512580 h 4939827"/>
              <a:gd name="connsiteX87" fmla="*/ 100029 w 12192000"/>
              <a:gd name="connsiteY87" fmla="*/ 504758 h 4939827"/>
              <a:gd name="connsiteX88" fmla="*/ 155244 w 12192000"/>
              <a:gd name="connsiteY88" fmla="*/ 525130 h 4939827"/>
              <a:gd name="connsiteX89" fmla="*/ 254366 w 12192000"/>
              <a:gd name="connsiteY89" fmla="*/ 534449 h 4939827"/>
              <a:gd name="connsiteX90" fmla="*/ 447292 w 12192000"/>
              <a:gd name="connsiteY90" fmla="*/ 542725 h 4939827"/>
              <a:gd name="connsiteX91" fmla="*/ 628105 w 12192000"/>
              <a:gd name="connsiteY91" fmla="*/ 547853 h 4939827"/>
              <a:gd name="connsiteX92" fmla="*/ 783146 w 12192000"/>
              <a:gd name="connsiteY92" fmla="*/ 591799 h 4939827"/>
              <a:gd name="connsiteX93" fmla="*/ 1043676 w 12192000"/>
              <a:gd name="connsiteY93" fmla="*/ 591887 h 4939827"/>
              <a:gd name="connsiteX94" fmla="*/ 1281816 w 12192000"/>
              <a:gd name="connsiteY94" fmla="*/ 520946 h 4939827"/>
              <a:gd name="connsiteX95" fmla="*/ 1486347 w 12192000"/>
              <a:gd name="connsiteY95" fmla="*/ 487310 h 4939827"/>
              <a:gd name="connsiteX96" fmla="*/ 1568079 w 12192000"/>
              <a:gd name="connsiteY96" fmla="*/ 462531 h 4939827"/>
              <a:gd name="connsiteX97" fmla="*/ 1622516 w 12192000"/>
              <a:gd name="connsiteY97" fmla="*/ 466058 h 4939827"/>
              <a:gd name="connsiteX98" fmla="*/ 1655457 w 12192000"/>
              <a:gd name="connsiteY98" fmla="*/ 465359 h 4939827"/>
              <a:gd name="connsiteX99" fmla="*/ 1717454 w 12192000"/>
              <a:gd name="connsiteY99" fmla="*/ 417203 h 4939827"/>
              <a:gd name="connsiteX100" fmla="*/ 1913794 w 12192000"/>
              <a:gd name="connsiteY100" fmla="*/ 365255 h 4939827"/>
              <a:gd name="connsiteX101" fmla="*/ 2129762 w 12192000"/>
              <a:gd name="connsiteY101" fmla="*/ 367832 h 4939827"/>
              <a:gd name="connsiteX102" fmla="*/ 2376970 w 12192000"/>
              <a:gd name="connsiteY102" fmla="*/ 350129 h 4939827"/>
              <a:gd name="connsiteX103" fmla="*/ 2480155 w 12192000"/>
              <a:gd name="connsiteY103" fmla="*/ 359227 h 4939827"/>
              <a:gd name="connsiteX104" fmla="*/ 2586782 w 12192000"/>
              <a:gd name="connsiteY104" fmla="*/ 339352 h 4939827"/>
              <a:gd name="connsiteX105" fmla="*/ 2679617 w 12192000"/>
              <a:gd name="connsiteY105" fmla="*/ 305383 h 4939827"/>
              <a:gd name="connsiteX106" fmla="*/ 2788947 w 12192000"/>
              <a:gd name="connsiteY106" fmla="*/ 250375 h 4939827"/>
              <a:gd name="connsiteX107" fmla="*/ 2965530 w 12192000"/>
              <a:gd name="connsiteY107" fmla="*/ 245958 h 4939827"/>
              <a:gd name="connsiteX108" fmla="*/ 3103677 w 12192000"/>
              <a:gd name="connsiteY108" fmla="*/ 209527 h 4939827"/>
              <a:gd name="connsiteX109" fmla="*/ 3126759 w 12192000"/>
              <a:gd name="connsiteY109" fmla="*/ 211226 h 4939827"/>
              <a:gd name="connsiteX110" fmla="*/ 3164020 w 12192000"/>
              <a:gd name="connsiteY110" fmla="*/ 212779 h 4939827"/>
              <a:gd name="connsiteX111" fmla="*/ 3285019 w 12192000"/>
              <a:gd name="connsiteY111" fmla="*/ 220535 h 4939827"/>
              <a:gd name="connsiteX112" fmla="*/ 3365154 w 12192000"/>
              <a:gd name="connsiteY112" fmla="*/ 226416 h 4939827"/>
              <a:gd name="connsiteX113" fmla="*/ 3367507 w 12192000"/>
              <a:gd name="connsiteY113" fmla="*/ 225416 h 4939827"/>
              <a:gd name="connsiteX114" fmla="*/ 3387567 w 12192000"/>
              <a:gd name="connsiteY114" fmla="*/ 227103 h 4939827"/>
              <a:gd name="connsiteX115" fmla="*/ 3498001 w 12192000"/>
              <a:gd name="connsiteY115" fmla="*/ 231941 h 4939827"/>
              <a:gd name="connsiteX116" fmla="*/ 3561557 w 12192000"/>
              <a:gd name="connsiteY116" fmla="*/ 228095 h 4939827"/>
              <a:gd name="connsiteX117" fmla="*/ 3611920 w 12192000"/>
              <a:gd name="connsiteY117" fmla="*/ 218094 h 4939827"/>
              <a:gd name="connsiteX118" fmla="*/ 3620528 w 12192000"/>
              <a:gd name="connsiteY118" fmla="*/ 218788 h 4939827"/>
              <a:gd name="connsiteX119" fmla="*/ 3620766 w 12192000"/>
              <a:gd name="connsiteY119" fmla="*/ 218511 h 4939827"/>
              <a:gd name="connsiteX120" fmla="*/ 3629977 w 12192000"/>
              <a:gd name="connsiteY120" fmla="*/ 218664 h 4939827"/>
              <a:gd name="connsiteX121" fmla="*/ 3636217 w 12192000"/>
              <a:gd name="connsiteY121" fmla="*/ 220048 h 4939827"/>
              <a:gd name="connsiteX122" fmla="*/ 3709484 w 12192000"/>
              <a:gd name="connsiteY122" fmla="*/ 186927 h 4939827"/>
              <a:gd name="connsiteX123" fmla="*/ 3761342 w 12192000"/>
              <a:gd name="connsiteY123" fmla="*/ 177474 h 4939827"/>
              <a:gd name="connsiteX124" fmla="*/ 3799748 w 12192000"/>
              <a:gd name="connsiteY124" fmla="*/ 167154 h 4939827"/>
              <a:gd name="connsiteX125" fmla="*/ 3922756 w 12192000"/>
              <a:gd name="connsiteY125" fmla="*/ 194044 h 4939827"/>
              <a:gd name="connsiteX126" fmla="*/ 4028476 w 12192000"/>
              <a:gd name="connsiteY126" fmla="*/ 223679 h 4939827"/>
              <a:gd name="connsiteX127" fmla="*/ 4191582 w 12192000"/>
              <a:gd name="connsiteY127" fmla="*/ 238952 h 4939827"/>
              <a:gd name="connsiteX128" fmla="*/ 4251024 w 12192000"/>
              <a:gd name="connsiteY128" fmla="*/ 240874 h 4939827"/>
              <a:gd name="connsiteX129" fmla="*/ 4355275 w 12192000"/>
              <a:gd name="connsiteY129" fmla="*/ 260205 h 4939827"/>
              <a:gd name="connsiteX130" fmla="*/ 4423807 w 12192000"/>
              <a:gd name="connsiteY130" fmla="*/ 270366 h 4939827"/>
              <a:gd name="connsiteX131" fmla="*/ 4558432 w 12192000"/>
              <a:gd name="connsiteY131" fmla="*/ 269194 h 4939827"/>
              <a:gd name="connsiteX132" fmla="*/ 4635061 w 12192000"/>
              <a:gd name="connsiteY132" fmla="*/ 280682 h 4939827"/>
              <a:gd name="connsiteX133" fmla="*/ 4807427 w 12192000"/>
              <a:gd name="connsiteY133" fmla="*/ 276835 h 4939827"/>
              <a:gd name="connsiteX134" fmla="*/ 5028933 w 12192000"/>
              <a:gd name="connsiteY134" fmla="*/ 183887 h 4939827"/>
              <a:gd name="connsiteX135" fmla="*/ 5093642 w 12192000"/>
              <a:gd name="connsiteY135" fmla="*/ 177214 h 4939827"/>
              <a:gd name="connsiteX136" fmla="*/ 5102642 w 12192000"/>
              <a:gd name="connsiteY136" fmla="*/ 186816 h 4939827"/>
              <a:gd name="connsiteX137" fmla="*/ 5193590 w 12192000"/>
              <a:gd name="connsiteY137" fmla="*/ 156458 h 4939827"/>
              <a:gd name="connsiteX138" fmla="*/ 5323922 w 12192000"/>
              <a:gd name="connsiteY138" fmla="*/ 146332 h 4939827"/>
              <a:gd name="connsiteX139" fmla="*/ 5421860 w 12192000"/>
              <a:gd name="connsiteY139" fmla="*/ 167298 h 4939827"/>
              <a:gd name="connsiteX140" fmla="*/ 5476948 w 12192000"/>
              <a:gd name="connsiteY140" fmla="*/ 173249 h 4939827"/>
              <a:gd name="connsiteX141" fmla="*/ 5516842 w 12192000"/>
              <a:gd name="connsiteY141" fmla="*/ 184018 h 4939827"/>
              <a:gd name="connsiteX142" fmla="*/ 5619415 w 12192000"/>
              <a:gd name="connsiteY142" fmla="*/ 176781 h 4939827"/>
              <a:gd name="connsiteX143" fmla="*/ 5789867 w 12192000"/>
              <a:gd name="connsiteY143" fmla="*/ 150304 h 4939827"/>
              <a:gd name="connsiteX144" fmla="*/ 5825953 w 12192000"/>
              <a:gd name="connsiteY144" fmla="*/ 147907 h 4939827"/>
              <a:gd name="connsiteX145" fmla="*/ 5856168 w 12192000"/>
              <a:gd name="connsiteY145" fmla="*/ 158719 h 4939827"/>
              <a:gd name="connsiteX146" fmla="*/ 5862476 w 12192000"/>
              <a:gd name="connsiteY146" fmla="*/ 172447 h 4939827"/>
              <a:gd name="connsiteX147" fmla="*/ 5882195 w 12192000"/>
              <a:gd name="connsiteY147" fmla="*/ 173195 h 4939827"/>
              <a:gd name="connsiteX148" fmla="*/ 5952585 w 12192000"/>
              <a:gd name="connsiteY148" fmla="*/ 161012 h 4939827"/>
              <a:gd name="connsiteX149" fmla="*/ 6001964 w 12192000"/>
              <a:gd name="connsiteY149" fmla="*/ 154786 h 4939827"/>
              <a:gd name="connsiteX150" fmla="*/ 6184207 w 12192000"/>
              <a:gd name="connsiteY150" fmla="*/ 132658 h 4939827"/>
              <a:gd name="connsiteX151" fmla="*/ 6415830 w 12192000"/>
              <a:gd name="connsiteY151" fmla="*/ 136006 h 4939827"/>
              <a:gd name="connsiteX152" fmla="*/ 6756965 w 12192000"/>
              <a:gd name="connsiteY152" fmla="*/ 57636 h 4939827"/>
              <a:gd name="connsiteX153" fmla="*/ 6819400 w 12192000"/>
              <a:gd name="connsiteY153" fmla="*/ 30742 h 4939827"/>
              <a:gd name="connsiteX154" fmla="*/ 6986370 w 12192000"/>
              <a:gd name="connsiteY154" fmla="*/ 12659 h 4939827"/>
              <a:gd name="connsiteX155" fmla="*/ 6989536 w 12192000"/>
              <a:gd name="connsiteY155" fmla="*/ 14528 h 4939827"/>
              <a:gd name="connsiteX156" fmla="*/ 7015933 w 12192000"/>
              <a:gd name="connsiteY156" fmla="*/ 9653 h 4939827"/>
              <a:gd name="connsiteX157" fmla="*/ 7020592 w 12192000"/>
              <a:gd name="connsiteY157" fmla="*/ 1651 h 4939827"/>
              <a:gd name="connsiteX158" fmla="*/ 7025905 w 12192000"/>
              <a:gd name="connsiteY15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622021 w 12192000"/>
              <a:gd name="connsiteY29" fmla="*/ 261028 h 4939827"/>
              <a:gd name="connsiteX30" fmla="*/ 8672650 w 12192000"/>
              <a:gd name="connsiteY30" fmla="*/ 254821 h 4939827"/>
              <a:gd name="connsiteX31" fmla="*/ 8785543 w 12192000"/>
              <a:gd name="connsiteY31" fmla="*/ 263406 h 4939827"/>
              <a:gd name="connsiteX32" fmla="*/ 8830588 w 12192000"/>
              <a:gd name="connsiteY32" fmla="*/ 265483 h 4939827"/>
              <a:gd name="connsiteX33" fmla="*/ 8905142 w 12192000"/>
              <a:gd name="connsiteY33" fmla="*/ 264958 h 4939827"/>
              <a:gd name="connsiteX34" fmla="*/ 8968582 w 12192000"/>
              <a:gd name="connsiteY34" fmla="*/ 262728 h 4939827"/>
              <a:gd name="connsiteX35" fmla="*/ 8972994 w 12192000"/>
              <a:gd name="connsiteY35" fmla="*/ 263284 h 4939827"/>
              <a:gd name="connsiteX36" fmla="*/ 9004605 w 12192000"/>
              <a:gd name="connsiteY36" fmla="*/ 258041 h 4939827"/>
              <a:gd name="connsiteX37" fmla="*/ 9016165 w 12192000"/>
              <a:gd name="connsiteY37" fmla="*/ 261258 h 4939827"/>
              <a:gd name="connsiteX38" fmla="*/ 9043297 w 12192000"/>
              <a:gd name="connsiteY38" fmla="*/ 281547 h 4939827"/>
              <a:gd name="connsiteX39" fmla="*/ 9048315 w 12192000"/>
              <a:gd name="connsiteY39" fmla="*/ 279264 h 4939827"/>
              <a:gd name="connsiteX40" fmla="*/ 9054706 w 12192000"/>
              <a:gd name="connsiteY40" fmla="*/ 278538 h 4939827"/>
              <a:gd name="connsiteX41" fmla="*/ 9070919 w 12192000"/>
              <a:gd name="connsiteY41" fmla="*/ 281810 h 4939827"/>
              <a:gd name="connsiteX42" fmla="*/ 9076813 w 12192000"/>
              <a:gd name="connsiteY42" fmla="*/ 283909 h 4939827"/>
              <a:gd name="connsiteX43" fmla="*/ 9085871 w 12192000"/>
              <a:gd name="connsiteY43" fmla="*/ 285133 h 4939827"/>
              <a:gd name="connsiteX44" fmla="*/ 9086159 w 12192000"/>
              <a:gd name="connsiteY44" fmla="*/ 284887 h 4939827"/>
              <a:gd name="connsiteX45" fmla="*/ 9134606 w 12192000"/>
              <a:gd name="connsiteY45" fmla="*/ 288168 h 4939827"/>
              <a:gd name="connsiteX46" fmla="*/ 9195590 w 12192000"/>
              <a:gd name="connsiteY46" fmla="*/ 279568 h 4939827"/>
              <a:gd name="connsiteX47" fmla="*/ 9219336 w 12192000"/>
              <a:gd name="connsiteY47" fmla="*/ 278133 h 4939827"/>
              <a:gd name="connsiteX48" fmla="*/ 9232362 w 12192000"/>
              <a:gd name="connsiteY48" fmla="*/ 275894 h 4939827"/>
              <a:gd name="connsiteX49" fmla="*/ 9283638 w 12192000"/>
              <a:gd name="connsiteY49" fmla="*/ 299924 h 4939827"/>
              <a:gd name="connsiteX50" fmla="*/ 9371484 w 12192000"/>
              <a:gd name="connsiteY50" fmla="*/ 329634 h 4939827"/>
              <a:gd name="connsiteX51" fmla="*/ 9404829 w 12192000"/>
              <a:gd name="connsiteY51" fmla="*/ 339038 h 4939827"/>
              <a:gd name="connsiteX52" fmla="*/ 9427021 w 12192000"/>
              <a:gd name="connsiteY52" fmla="*/ 358784 h 4939827"/>
              <a:gd name="connsiteX53" fmla="*/ 9670844 w 12192000"/>
              <a:gd name="connsiteY53" fmla="*/ 405128 h 4939827"/>
              <a:gd name="connsiteX54" fmla="*/ 9816083 w 12192000"/>
              <a:gd name="connsiteY54" fmla="*/ 416573 h 4939827"/>
              <a:gd name="connsiteX55" fmla="*/ 9936741 w 12192000"/>
              <a:gd name="connsiteY55" fmla="*/ 437044 h 4939827"/>
              <a:gd name="connsiteX56" fmla="*/ 10050093 w 12192000"/>
              <a:gd name="connsiteY56" fmla="*/ 443783 h 4939827"/>
              <a:gd name="connsiteX57" fmla="*/ 10130090 w 12192000"/>
              <a:gd name="connsiteY57" fmla="*/ 459520 h 4939827"/>
              <a:gd name="connsiteX58" fmla="*/ 10173456 w 12192000"/>
              <a:gd name="connsiteY58" fmla="*/ 457749 h 4939827"/>
              <a:gd name="connsiteX59" fmla="*/ 10218232 w 12192000"/>
              <a:gd name="connsiteY59" fmla="*/ 459820 h 4939827"/>
              <a:gd name="connsiteX60" fmla="*/ 10354176 w 12192000"/>
              <a:gd name="connsiteY60" fmla="*/ 471377 h 4939827"/>
              <a:gd name="connsiteX61" fmla="*/ 10430681 w 12192000"/>
              <a:gd name="connsiteY61" fmla="*/ 481226 h 4939827"/>
              <a:gd name="connsiteX62" fmla="*/ 10478169 w 12192000"/>
              <a:gd name="connsiteY62" fmla="*/ 481774 h 4939827"/>
              <a:gd name="connsiteX63" fmla="*/ 10540907 w 12192000"/>
              <a:gd name="connsiteY63" fmla="*/ 485607 h 4939827"/>
              <a:gd name="connsiteX64" fmla="*/ 10614941 w 12192000"/>
              <a:gd name="connsiteY64" fmla="*/ 487592 h 4939827"/>
              <a:gd name="connsiteX65" fmla="*/ 10674098 w 12192000"/>
              <a:gd name="connsiteY65" fmla="*/ 521656 h 4939827"/>
              <a:gd name="connsiteX66" fmla="*/ 10874834 w 12192000"/>
              <a:gd name="connsiteY66" fmla="*/ 574867 h 4939827"/>
              <a:gd name="connsiteX67" fmla="*/ 10944981 w 12192000"/>
              <a:gd name="connsiteY67" fmla="*/ 615042 h 4939827"/>
              <a:gd name="connsiteX68" fmla="*/ 11006376 w 12192000"/>
              <a:gd name="connsiteY68" fmla="*/ 645957 h 4939827"/>
              <a:gd name="connsiteX69" fmla="*/ 11076308 w 12192000"/>
              <a:gd name="connsiteY69" fmla="*/ 675698 h 4939827"/>
              <a:gd name="connsiteX70" fmla="*/ 11148789 w 12192000"/>
              <a:gd name="connsiteY70" fmla="*/ 685041 h 4939827"/>
              <a:gd name="connsiteX71" fmla="*/ 11249129 w 12192000"/>
              <a:gd name="connsiteY71" fmla="*/ 684218 h 4939827"/>
              <a:gd name="connsiteX72" fmla="*/ 11299915 w 12192000"/>
              <a:gd name="connsiteY72" fmla="*/ 692177 h 4939827"/>
              <a:gd name="connsiteX73" fmla="*/ 11386973 w 12192000"/>
              <a:gd name="connsiteY73" fmla="*/ 708209 h 4939827"/>
              <a:gd name="connsiteX74" fmla="*/ 11500105 w 12192000"/>
              <a:gd name="connsiteY74" fmla="*/ 735014 h 4939827"/>
              <a:gd name="connsiteX75" fmla="*/ 11621735 w 12192000"/>
              <a:gd name="connsiteY75" fmla="*/ 789584 h 4939827"/>
              <a:gd name="connsiteX76" fmla="*/ 11691200 w 12192000"/>
              <a:gd name="connsiteY76" fmla="*/ 867902 h 4939827"/>
              <a:gd name="connsiteX77" fmla="*/ 11819427 w 12192000"/>
              <a:gd name="connsiteY77" fmla="*/ 911634 h 4939827"/>
              <a:gd name="connsiteX78" fmla="*/ 11969720 w 12192000"/>
              <a:gd name="connsiteY78" fmla="*/ 964737 h 4939827"/>
              <a:gd name="connsiteX79" fmla="*/ 12055766 w 12192000"/>
              <a:gd name="connsiteY79" fmla="*/ 991268 h 4939827"/>
              <a:gd name="connsiteX80" fmla="*/ 12171539 w 12192000"/>
              <a:gd name="connsiteY80" fmla="*/ 995427 h 4939827"/>
              <a:gd name="connsiteX81" fmla="*/ 12187831 w 12192000"/>
              <a:gd name="connsiteY81" fmla="*/ 996580 h 4939827"/>
              <a:gd name="connsiteX82" fmla="*/ 12192000 w 12192000"/>
              <a:gd name="connsiteY82" fmla="*/ 996726 h 4939827"/>
              <a:gd name="connsiteX83" fmla="*/ 12192000 w 12192000"/>
              <a:gd name="connsiteY83" fmla="*/ 4939827 h 4939827"/>
              <a:gd name="connsiteX84" fmla="*/ 0 w 12192000"/>
              <a:gd name="connsiteY84" fmla="*/ 4939827 h 4939827"/>
              <a:gd name="connsiteX85" fmla="*/ 0 w 12192000"/>
              <a:gd name="connsiteY85" fmla="*/ 512043 h 4939827"/>
              <a:gd name="connsiteX86" fmla="*/ 7381 w 12192000"/>
              <a:gd name="connsiteY86" fmla="*/ 512580 h 4939827"/>
              <a:gd name="connsiteX87" fmla="*/ 100029 w 12192000"/>
              <a:gd name="connsiteY87" fmla="*/ 504758 h 4939827"/>
              <a:gd name="connsiteX88" fmla="*/ 155244 w 12192000"/>
              <a:gd name="connsiteY88" fmla="*/ 525130 h 4939827"/>
              <a:gd name="connsiteX89" fmla="*/ 254366 w 12192000"/>
              <a:gd name="connsiteY89" fmla="*/ 534449 h 4939827"/>
              <a:gd name="connsiteX90" fmla="*/ 447292 w 12192000"/>
              <a:gd name="connsiteY90" fmla="*/ 542725 h 4939827"/>
              <a:gd name="connsiteX91" fmla="*/ 628105 w 12192000"/>
              <a:gd name="connsiteY91" fmla="*/ 547853 h 4939827"/>
              <a:gd name="connsiteX92" fmla="*/ 783146 w 12192000"/>
              <a:gd name="connsiteY92" fmla="*/ 591799 h 4939827"/>
              <a:gd name="connsiteX93" fmla="*/ 1043676 w 12192000"/>
              <a:gd name="connsiteY93" fmla="*/ 591887 h 4939827"/>
              <a:gd name="connsiteX94" fmla="*/ 1281816 w 12192000"/>
              <a:gd name="connsiteY94" fmla="*/ 520946 h 4939827"/>
              <a:gd name="connsiteX95" fmla="*/ 1486347 w 12192000"/>
              <a:gd name="connsiteY95" fmla="*/ 487310 h 4939827"/>
              <a:gd name="connsiteX96" fmla="*/ 1568079 w 12192000"/>
              <a:gd name="connsiteY96" fmla="*/ 462531 h 4939827"/>
              <a:gd name="connsiteX97" fmla="*/ 1622516 w 12192000"/>
              <a:gd name="connsiteY97" fmla="*/ 466058 h 4939827"/>
              <a:gd name="connsiteX98" fmla="*/ 1655457 w 12192000"/>
              <a:gd name="connsiteY98" fmla="*/ 465359 h 4939827"/>
              <a:gd name="connsiteX99" fmla="*/ 1717454 w 12192000"/>
              <a:gd name="connsiteY99" fmla="*/ 417203 h 4939827"/>
              <a:gd name="connsiteX100" fmla="*/ 1913794 w 12192000"/>
              <a:gd name="connsiteY100" fmla="*/ 365255 h 4939827"/>
              <a:gd name="connsiteX101" fmla="*/ 2129762 w 12192000"/>
              <a:gd name="connsiteY101" fmla="*/ 367832 h 4939827"/>
              <a:gd name="connsiteX102" fmla="*/ 2376970 w 12192000"/>
              <a:gd name="connsiteY102" fmla="*/ 350129 h 4939827"/>
              <a:gd name="connsiteX103" fmla="*/ 2480155 w 12192000"/>
              <a:gd name="connsiteY103" fmla="*/ 359227 h 4939827"/>
              <a:gd name="connsiteX104" fmla="*/ 2586782 w 12192000"/>
              <a:gd name="connsiteY104" fmla="*/ 339352 h 4939827"/>
              <a:gd name="connsiteX105" fmla="*/ 2679617 w 12192000"/>
              <a:gd name="connsiteY105" fmla="*/ 305383 h 4939827"/>
              <a:gd name="connsiteX106" fmla="*/ 2788947 w 12192000"/>
              <a:gd name="connsiteY106" fmla="*/ 250375 h 4939827"/>
              <a:gd name="connsiteX107" fmla="*/ 2965530 w 12192000"/>
              <a:gd name="connsiteY107" fmla="*/ 245958 h 4939827"/>
              <a:gd name="connsiteX108" fmla="*/ 3103677 w 12192000"/>
              <a:gd name="connsiteY108" fmla="*/ 209527 h 4939827"/>
              <a:gd name="connsiteX109" fmla="*/ 3126759 w 12192000"/>
              <a:gd name="connsiteY109" fmla="*/ 211226 h 4939827"/>
              <a:gd name="connsiteX110" fmla="*/ 3164020 w 12192000"/>
              <a:gd name="connsiteY110" fmla="*/ 212779 h 4939827"/>
              <a:gd name="connsiteX111" fmla="*/ 3285019 w 12192000"/>
              <a:gd name="connsiteY111" fmla="*/ 220535 h 4939827"/>
              <a:gd name="connsiteX112" fmla="*/ 3365154 w 12192000"/>
              <a:gd name="connsiteY112" fmla="*/ 226416 h 4939827"/>
              <a:gd name="connsiteX113" fmla="*/ 3367507 w 12192000"/>
              <a:gd name="connsiteY113" fmla="*/ 225416 h 4939827"/>
              <a:gd name="connsiteX114" fmla="*/ 3387567 w 12192000"/>
              <a:gd name="connsiteY114" fmla="*/ 227103 h 4939827"/>
              <a:gd name="connsiteX115" fmla="*/ 3498001 w 12192000"/>
              <a:gd name="connsiteY115" fmla="*/ 231941 h 4939827"/>
              <a:gd name="connsiteX116" fmla="*/ 3561557 w 12192000"/>
              <a:gd name="connsiteY116" fmla="*/ 228095 h 4939827"/>
              <a:gd name="connsiteX117" fmla="*/ 3611920 w 12192000"/>
              <a:gd name="connsiteY117" fmla="*/ 218094 h 4939827"/>
              <a:gd name="connsiteX118" fmla="*/ 3620528 w 12192000"/>
              <a:gd name="connsiteY118" fmla="*/ 218788 h 4939827"/>
              <a:gd name="connsiteX119" fmla="*/ 3620766 w 12192000"/>
              <a:gd name="connsiteY119" fmla="*/ 218511 h 4939827"/>
              <a:gd name="connsiteX120" fmla="*/ 3629977 w 12192000"/>
              <a:gd name="connsiteY120" fmla="*/ 218664 h 4939827"/>
              <a:gd name="connsiteX121" fmla="*/ 3636217 w 12192000"/>
              <a:gd name="connsiteY121" fmla="*/ 220048 h 4939827"/>
              <a:gd name="connsiteX122" fmla="*/ 3709484 w 12192000"/>
              <a:gd name="connsiteY122" fmla="*/ 186927 h 4939827"/>
              <a:gd name="connsiteX123" fmla="*/ 3761342 w 12192000"/>
              <a:gd name="connsiteY123" fmla="*/ 177474 h 4939827"/>
              <a:gd name="connsiteX124" fmla="*/ 3799748 w 12192000"/>
              <a:gd name="connsiteY124" fmla="*/ 167154 h 4939827"/>
              <a:gd name="connsiteX125" fmla="*/ 3922756 w 12192000"/>
              <a:gd name="connsiteY125" fmla="*/ 194044 h 4939827"/>
              <a:gd name="connsiteX126" fmla="*/ 4028476 w 12192000"/>
              <a:gd name="connsiteY126" fmla="*/ 223679 h 4939827"/>
              <a:gd name="connsiteX127" fmla="*/ 4191582 w 12192000"/>
              <a:gd name="connsiteY127" fmla="*/ 238952 h 4939827"/>
              <a:gd name="connsiteX128" fmla="*/ 4251024 w 12192000"/>
              <a:gd name="connsiteY128" fmla="*/ 240874 h 4939827"/>
              <a:gd name="connsiteX129" fmla="*/ 4355275 w 12192000"/>
              <a:gd name="connsiteY129" fmla="*/ 260205 h 4939827"/>
              <a:gd name="connsiteX130" fmla="*/ 4423807 w 12192000"/>
              <a:gd name="connsiteY130" fmla="*/ 270366 h 4939827"/>
              <a:gd name="connsiteX131" fmla="*/ 4558432 w 12192000"/>
              <a:gd name="connsiteY131" fmla="*/ 269194 h 4939827"/>
              <a:gd name="connsiteX132" fmla="*/ 4635061 w 12192000"/>
              <a:gd name="connsiteY132" fmla="*/ 280682 h 4939827"/>
              <a:gd name="connsiteX133" fmla="*/ 4807427 w 12192000"/>
              <a:gd name="connsiteY133" fmla="*/ 276835 h 4939827"/>
              <a:gd name="connsiteX134" fmla="*/ 5028933 w 12192000"/>
              <a:gd name="connsiteY134" fmla="*/ 183887 h 4939827"/>
              <a:gd name="connsiteX135" fmla="*/ 5093642 w 12192000"/>
              <a:gd name="connsiteY135" fmla="*/ 177214 h 4939827"/>
              <a:gd name="connsiteX136" fmla="*/ 5102642 w 12192000"/>
              <a:gd name="connsiteY136" fmla="*/ 186816 h 4939827"/>
              <a:gd name="connsiteX137" fmla="*/ 5193590 w 12192000"/>
              <a:gd name="connsiteY137" fmla="*/ 156458 h 4939827"/>
              <a:gd name="connsiteX138" fmla="*/ 5323922 w 12192000"/>
              <a:gd name="connsiteY138" fmla="*/ 146332 h 4939827"/>
              <a:gd name="connsiteX139" fmla="*/ 5421860 w 12192000"/>
              <a:gd name="connsiteY139" fmla="*/ 167298 h 4939827"/>
              <a:gd name="connsiteX140" fmla="*/ 5476948 w 12192000"/>
              <a:gd name="connsiteY140" fmla="*/ 173249 h 4939827"/>
              <a:gd name="connsiteX141" fmla="*/ 5516842 w 12192000"/>
              <a:gd name="connsiteY141" fmla="*/ 184018 h 4939827"/>
              <a:gd name="connsiteX142" fmla="*/ 5619415 w 12192000"/>
              <a:gd name="connsiteY142" fmla="*/ 176781 h 4939827"/>
              <a:gd name="connsiteX143" fmla="*/ 5789867 w 12192000"/>
              <a:gd name="connsiteY143" fmla="*/ 150304 h 4939827"/>
              <a:gd name="connsiteX144" fmla="*/ 5825953 w 12192000"/>
              <a:gd name="connsiteY144" fmla="*/ 147907 h 4939827"/>
              <a:gd name="connsiteX145" fmla="*/ 5856168 w 12192000"/>
              <a:gd name="connsiteY145" fmla="*/ 158719 h 4939827"/>
              <a:gd name="connsiteX146" fmla="*/ 5862476 w 12192000"/>
              <a:gd name="connsiteY146" fmla="*/ 172447 h 4939827"/>
              <a:gd name="connsiteX147" fmla="*/ 5882195 w 12192000"/>
              <a:gd name="connsiteY147" fmla="*/ 173195 h 4939827"/>
              <a:gd name="connsiteX148" fmla="*/ 5952585 w 12192000"/>
              <a:gd name="connsiteY148" fmla="*/ 161012 h 4939827"/>
              <a:gd name="connsiteX149" fmla="*/ 6001964 w 12192000"/>
              <a:gd name="connsiteY149" fmla="*/ 154786 h 4939827"/>
              <a:gd name="connsiteX150" fmla="*/ 6184207 w 12192000"/>
              <a:gd name="connsiteY150" fmla="*/ 132658 h 4939827"/>
              <a:gd name="connsiteX151" fmla="*/ 6415830 w 12192000"/>
              <a:gd name="connsiteY151" fmla="*/ 136006 h 4939827"/>
              <a:gd name="connsiteX152" fmla="*/ 6756965 w 12192000"/>
              <a:gd name="connsiteY152" fmla="*/ 57636 h 4939827"/>
              <a:gd name="connsiteX153" fmla="*/ 6819400 w 12192000"/>
              <a:gd name="connsiteY153" fmla="*/ 30742 h 4939827"/>
              <a:gd name="connsiteX154" fmla="*/ 6986370 w 12192000"/>
              <a:gd name="connsiteY154" fmla="*/ 12659 h 4939827"/>
              <a:gd name="connsiteX155" fmla="*/ 6989536 w 12192000"/>
              <a:gd name="connsiteY155" fmla="*/ 14528 h 4939827"/>
              <a:gd name="connsiteX156" fmla="*/ 7015933 w 12192000"/>
              <a:gd name="connsiteY156" fmla="*/ 9653 h 4939827"/>
              <a:gd name="connsiteX157" fmla="*/ 7020592 w 12192000"/>
              <a:gd name="connsiteY157" fmla="*/ 1651 h 4939827"/>
              <a:gd name="connsiteX158" fmla="*/ 7025905 w 12192000"/>
              <a:gd name="connsiteY15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281371 w 12192000"/>
              <a:gd name="connsiteY19" fmla="*/ 256875 h 4939827"/>
              <a:gd name="connsiteX20" fmla="*/ 8381609 w 12192000"/>
              <a:gd name="connsiteY20" fmla="*/ 240618 h 4939827"/>
              <a:gd name="connsiteX21" fmla="*/ 8406759 w 12192000"/>
              <a:gd name="connsiteY21" fmla="*/ 232517 h 4939827"/>
              <a:gd name="connsiteX22" fmla="*/ 8426506 w 12192000"/>
              <a:gd name="connsiteY22" fmla="*/ 241842 h 4939827"/>
              <a:gd name="connsiteX23" fmla="*/ 8427949 w 12192000"/>
              <a:gd name="connsiteY23" fmla="*/ 240981 h 4939827"/>
              <a:gd name="connsiteX24" fmla="*/ 8441468 w 12192000"/>
              <a:gd name="connsiteY24" fmla="*/ 241157 h 4939827"/>
              <a:gd name="connsiteX25" fmla="*/ 8565757 w 12192000"/>
              <a:gd name="connsiteY25" fmla="*/ 255317 h 4939827"/>
              <a:gd name="connsiteX26" fmla="*/ 8573171 w 12192000"/>
              <a:gd name="connsiteY26" fmla="*/ 258426 h 4939827"/>
              <a:gd name="connsiteX27" fmla="*/ 8573548 w 12192000"/>
              <a:gd name="connsiteY27" fmla="*/ 258241 h 4939827"/>
              <a:gd name="connsiteX28" fmla="*/ 8622021 w 12192000"/>
              <a:gd name="connsiteY28" fmla="*/ 261028 h 4939827"/>
              <a:gd name="connsiteX29" fmla="*/ 8672650 w 12192000"/>
              <a:gd name="connsiteY29" fmla="*/ 254821 h 4939827"/>
              <a:gd name="connsiteX30" fmla="*/ 8785543 w 12192000"/>
              <a:gd name="connsiteY30" fmla="*/ 263406 h 4939827"/>
              <a:gd name="connsiteX31" fmla="*/ 8830588 w 12192000"/>
              <a:gd name="connsiteY31" fmla="*/ 265483 h 4939827"/>
              <a:gd name="connsiteX32" fmla="*/ 8905142 w 12192000"/>
              <a:gd name="connsiteY32" fmla="*/ 264958 h 4939827"/>
              <a:gd name="connsiteX33" fmla="*/ 8968582 w 12192000"/>
              <a:gd name="connsiteY33" fmla="*/ 262728 h 4939827"/>
              <a:gd name="connsiteX34" fmla="*/ 8972994 w 12192000"/>
              <a:gd name="connsiteY34" fmla="*/ 263284 h 4939827"/>
              <a:gd name="connsiteX35" fmla="*/ 9004605 w 12192000"/>
              <a:gd name="connsiteY35" fmla="*/ 258041 h 4939827"/>
              <a:gd name="connsiteX36" fmla="*/ 9016165 w 12192000"/>
              <a:gd name="connsiteY36" fmla="*/ 261258 h 4939827"/>
              <a:gd name="connsiteX37" fmla="*/ 9043297 w 12192000"/>
              <a:gd name="connsiteY37" fmla="*/ 281547 h 4939827"/>
              <a:gd name="connsiteX38" fmla="*/ 9048315 w 12192000"/>
              <a:gd name="connsiteY38" fmla="*/ 279264 h 4939827"/>
              <a:gd name="connsiteX39" fmla="*/ 9054706 w 12192000"/>
              <a:gd name="connsiteY39" fmla="*/ 278538 h 4939827"/>
              <a:gd name="connsiteX40" fmla="*/ 9070919 w 12192000"/>
              <a:gd name="connsiteY40" fmla="*/ 281810 h 4939827"/>
              <a:gd name="connsiteX41" fmla="*/ 9076813 w 12192000"/>
              <a:gd name="connsiteY41" fmla="*/ 283909 h 4939827"/>
              <a:gd name="connsiteX42" fmla="*/ 9085871 w 12192000"/>
              <a:gd name="connsiteY42" fmla="*/ 285133 h 4939827"/>
              <a:gd name="connsiteX43" fmla="*/ 9086159 w 12192000"/>
              <a:gd name="connsiteY43" fmla="*/ 284887 h 4939827"/>
              <a:gd name="connsiteX44" fmla="*/ 9134606 w 12192000"/>
              <a:gd name="connsiteY44" fmla="*/ 288168 h 4939827"/>
              <a:gd name="connsiteX45" fmla="*/ 9195590 w 12192000"/>
              <a:gd name="connsiteY45" fmla="*/ 279568 h 4939827"/>
              <a:gd name="connsiteX46" fmla="*/ 9219336 w 12192000"/>
              <a:gd name="connsiteY46" fmla="*/ 278133 h 4939827"/>
              <a:gd name="connsiteX47" fmla="*/ 9232362 w 12192000"/>
              <a:gd name="connsiteY47" fmla="*/ 275894 h 4939827"/>
              <a:gd name="connsiteX48" fmla="*/ 9283638 w 12192000"/>
              <a:gd name="connsiteY48" fmla="*/ 299924 h 4939827"/>
              <a:gd name="connsiteX49" fmla="*/ 9371484 w 12192000"/>
              <a:gd name="connsiteY49" fmla="*/ 329634 h 4939827"/>
              <a:gd name="connsiteX50" fmla="*/ 9404829 w 12192000"/>
              <a:gd name="connsiteY50" fmla="*/ 339038 h 4939827"/>
              <a:gd name="connsiteX51" fmla="*/ 9427021 w 12192000"/>
              <a:gd name="connsiteY51" fmla="*/ 358784 h 4939827"/>
              <a:gd name="connsiteX52" fmla="*/ 9670844 w 12192000"/>
              <a:gd name="connsiteY52" fmla="*/ 405128 h 4939827"/>
              <a:gd name="connsiteX53" fmla="*/ 9816083 w 12192000"/>
              <a:gd name="connsiteY53" fmla="*/ 416573 h 4939827"/>
              <a:gd name="connsiteX54" fmla="*/ 9936741 w 12192000"/>
              <a:gd name="connsiteY54" fmla="*/ 437044 h 4939827"/>
              <a:gd name="connsiteX55" fmla="*/ 10050093 w 12192000"/>
              <a:gd name="connsiteY55" fmla="*/ 443783 h 4939827"/>
              <a:gd name="connsiteX56" fmla="*/ 10130090 w 12192000"/>
              <a:gd name="connsiteY56" fmla="*/ 459520 h 4939827"/>
              <a:gd name="connsiteX57" fmla="*/ 10173456 w 12192000"/>
              <a:gd name="connsiteY57" fmla="*/ 457749 h 4939827"/>
              <a:gd name="connsiteX58" fmla="*/ 10218232 w 12192000"/>
              <a:gd name="connsiteY58" fmla="*/ 459820 h 4939827"/>
              <a:gd name="connsiteX59" fmla="*/ 10354176 w 12192000"/>
              <a:gd name="connsiteY59" fmla="*/ 471377 h 4939827"/>
              <a:gd name="connsiteX60" fmla="*/ 10430681 w 12192000"/>
              <a:gd name="connsiteY60" fmla="*/ 481226 h 4939827"/>
              <a:gd name="connsiteX61" fmla="*/ 10478169 w 12192000"/>
              <a:gd name="connsiteY61" fmla="*/ 481774 h 4939827"/>
              <a:gd name="connsiteX62" fmla="*/ 10540907 w 12192000"/>
              <a:gd name="connsiteY62" fmla="*/ 485607 h 4939827"/>
              <a:gd name="connsiteX63" fmla="*/ 10614941 w 12192000"/>
              <a:gd name="connsiteY63" fmla="*/ 487592 h 4939827"/>
              <a:gd name="connsiteX64" fmla="*/ 10674098 w 12192000"/>
              <a:gd name="connsiteY64" fmla="*/ 521656 h 4939827"/>
              <a:gd name="connsiteX65" fmla="*/ 10874834 w 12192000"/>
              <a:gd name="connsiteY65" fmla="*/ 574867 h 4939827"/>
              <a:gd name="connsiteX66" fmla="*/ 10944981 w 12192000"/>
              <a:gd name="connsiteY66" fmla="*/ 615042 h 4939827"/>
              <a:gd name="connsiteX67" fmla="*/ 11006376 w 12192000"/>
              <a:gd name="connsiteY67" fmla="*/ 645957 h 4939827"/>
              <a:gd name="connsiteX68" fmla="*/ 11076308 w 12192000"/>
              <a:gd name="connsiteY68" fmla="*/ 675698 h 4939827"/>
              <a:gd name="connsiteX69" fmla="*/ 11148789 w 12192000"/>
              <a:gd name="connsiteY69" fmla="*/ 685041 h 4939827"/>
              <a:gd name="connsiteX70" fmla="*/ 11249129 w 12192000"/>
              <a:gd name="connsiteY70" fmla="*/ 684218 h 4939827"/>
              <a:gd name="connsiteX71" fmla="*/ 11299915 w 12192000"/>
              <a:gd name="connsiteY71" fmla="*/ 692177 h 4939827"/>
              <a:gd name="connsiteX72" fmla="*/ 11386973 w 12192000"/>
              <a:gd name="connsiteY72" fmla="*/ 708209 h 4939827"/>
              <a:gd name="connsiteX73" fmla="*/ 11500105 w 12192000"/>
              <a:gd name="connsiteY73" fmla="*/ 735014 h 4939827"/>
              <a:gd name="connsiteX74" fmla="*/ 11621735 w 12192000"/>
              <a:gd name="connsiteY74" fmla="*/ 789584 h 4939827"/>
              <a:gd name="connsiteX75" fmla="*/ 11691200 w 12192000"/>
              <a:gd name="connsiteY75" fmla="*/ 867902 h 4939827"/>
              <a:gd name="connsiteX76" fmla="*/ 11819427 w 12192000"/>
              <a:gd name="connsiteY76" fmla="*/ 911634 h 4939827"/>
              <a:gd name="connsiteX77" fmla="*/ 11969720 w 12192000"/>
              <a:gd name="connsiteY77" fmla="*/ 964737 h 4939827"/>
              <a:gd name="connsiteX78" fmla="*/ 12055766 w 12192000"/>
              <a:gd name="connsiteY78" fmla="*/ 991268 h 4939827"/>
              <a:gd name="connsiteX79" fmla="*/ 12171539 w 12192000"/>
              <a:gd name="connsiteY79" fmla="*/ 995427 h 4939827"/>
              <a:gd name="connsiteX80" fmla="*/ 12187831 w 12192000"/>
              <a:gd name="connsiteY80" fmla="*/ 996580 h 4939827"/>
              <a:gd name="connsiteX81" fmla="*/ 12192000 w 12192000"/>
              <a:gd name="connsiteY81" fmla="*/ 996726 h 4939827"/>
              <a:gd name="connsiteX82" fmla="*/ 12192000 w 12192000"/>
              <a:gd name="connsiteY82" fmla="*/ 4939827 h 4939827"/>
              <a:gd name="connsiteX83" fmla="*/ 0 w 12192000"/>
              <a:gd name="connsiteY83" fmla="*/ 4939827 h 4939827"/>
              <a:gd name="connsiteX84" fmla="*/ 0 w 12192000"/>
              <a:gd name="connsiteY84" fmla="*/ 512043 h 4939827"/>
              <a:gd name="connsiteX85" fmla="*/ 7381 w 12192000"/>
              <a:gd name="connsiteY85" fmla="*/ 512580 h 4939827"/>
              <a:gd name="connsiteX86" fmla="*/ 100029 w 12192000"/>
              <a:gd name="connsiteY86" fmla="*/ 504758 h 4939827"/>
              <a:gd name="connsiteX87" fmla="*/ 155244 w 12192000"/>
              <a:gd name="connsiteY87" fmla="*/ 525130 h 4939827"/>
              <a:gd name="connsiteX88" fmla="*/ 254366 w 12192000"/>
              <a:gd name="connsiteY88" fmla="*/ 534449 h 4939827"/>
              <a:gd name="connsiteX89" fmla="*/ 447292 w 12192000"/>
              <a:gd name="connsiteY89" fmla="*/ 542725 h 4939827"/>
              <a:gd name="connsiteX90" fmla="*/ 628105 w 12192000"/>
              <a:gd name="connsiteY90" fmla="*/ 547853 h 4939827"/>
              <a:gd name="connsiteX91" fmla="*/ 783146 w 12192000"/>
              <a:gd name="connsiteY91" fmla="*/ 591799 h 4939827"/>
              <a:gd name="connsiteX92" fmla="*/ 1043676 w 12192000"/>
              <a:gd name="connsiteY92" fmla="*/ 591887 h 4939827"/>
              <a:gd name="connsiteX93" fmla="*/ 1281816 w 12192000"/>
              <a:gd name="connsiteY93" fmla="*/ 520946 h 4939827"/>
              <a:gd name="connsiteX94" fmla="*/ 1486347 w 12192000"/>
              <a:gd name="connsiteY94" fmla="*/ 487310 h 4939827"/>
              <a:gd name="connsiteX95" fmla="*/ 1568079 w 12192000"/>
              <a:gd name="connsiteY95" fmla="*/ 462531 h 4939827"/>
              <a:gd name="connsiteX96" fmla="*/ 1622516 w 12192000"/>
              <a:gd name="connsiteY96" fmla="*/ 466058 h 4939827"/>
              <a:gd name="connsiteX97" fmla="*/ 1655457 w 12192000"/>
              <a:gd name="connsiteY97" fmla="*/ 465359 h 4939827"/>
              <a:gd name="connsiteX98" fmla="*/ 1717454 w 12192000"/>
              <a:gd name="connsiteY98" fmla="*/ 417203 h 4939827"/>
              <a:gd name="connsiteX99" fmla="*/ 1913794 w 12192000"/>
              <a:gd name="connsiteY99" fmla="*/ 365255 h 4939827"/>
              <a:gd name="connsiteX100" fmla="*/ 2129762 w 12192000"/>
              <a:gd name="connsiteY100" fmla="*/ 367832 h 4939827"/>
              <a:gd name="connsiteX101" fmla="*/ 2376970 w 12192000"/>
              <a:gd name="connsiteY101" fmla="*/ 350129 h 4939827"/>
              <a:gd name="connsiteX102" fmla="*/ 2480155 w 12192000"/>
              <a:gd name="connsiteY102" fmla="*/ 359227 h 4939827"/>
              <a:gd name="connsiteX103" fmla="*/ 2586782 w 12192000"/>
              <a:gd name="connsiteY103" fmla="*/ 339352 h 4939827"/>
              <a:gd name="connsiteX104" fmla="*/ 2679617 w 12192000"/>
              <a:gd name="connsiteY104" fmla="*/ 305383 h 4939827"/>
              <a:gd name="connsiteX105" fmla="*/ 2788947 w 12192000"/>
              <a:gd name="connsiteY105" fmla="*/ 250375 h 4939827"/>
              <a:gd name="connsiteX106" fmla="*/ 2965530 w 12192000"/>
              <a:gd name="connsiteY106" fmla="*/ 245958 h 4939827"/>
              <a:gd name="connsiteX107" fmla="*/ 3103677 w 12192000"/>
              <a:gd name="connsiteY107" fmla="*/ 209527 h 4939827"/>
              <a:gd name="connsiteX108" fmla="*/ 3126759 w 12192000"/>
              <a:gd name="connsiteY108" fmla="*/ 211226 h 4939827"/>
              <a:gd name="connsiteX109" fmla="*/ 3164020 w 12192000"/>
              <a:gd name="connsiteY109" fmla="*/ 212779 h 4939827"/>
              <a:gd name="connsiteX110" fmla="*/ 3285019 w 12192000"/>
              <a:gd name="connsiteY110" fmla="*/ 220535 h 4939827"/>
              <a:gd name="connsiteX111" fmla="*/ 3365154 w 12192000"/>
              <a:gd name="connsiteY111" fmla="*/ 226416 h 4939827"/>
              <a:gd name="connsiteX112" fmla="*/ 3367507 w 12192000"/>
              <a:gd name="connsiteY112" fmla="*/ 225416 h 4939827"/>
              <a:gd name="connsiteX113" fmla="*/ 3387567 w 12192000"/>
              <a:gd name="connsiteY113" fmla="*/ 227103 h 4939827"/>
              <a:gd name="connsiteX114" fmla="*/ 3498001 w 12192000"/>
              <a:gd name="connsiteY114" fmla="*/ 231941 h 4939827"/>
              <a:gd name="connsiteX115" fmla="*/ 3561557 w 12192000"/>
              <a:gd name="connsiteY115" fmla="*/ 228095 h 4939827"/>
              <a:gd name="connsiteX116" fmla="*/ 3611920 w 12192000"/>
              <a:gd name="connsiteY116" fmla="*/ 218094 h 4939827"/>
              <a:gd name="connsiteX117" fmla="*/ 3620528 w 12192000"/>
              <a:gd name="connsiteY117" fmla="*/ 218788 h 4939827"/>
              <a:gd name="connsiteX118" fmla="*/ 3620766 w 12192000"/>
              <a:gd name="connsiteY118" fmla="*/ 218511 h 4939827"/>
              <a:gd name="connsiteX119" fmla="*/ 3629977 w 12192000"/>
              <a:gd name="connsiteY119" fmla="*/ 218664 h 4939827"/>
              <a:gd name="connsiteX120" fmla="*/ 3636217 w 12192000"/>
              <a:gd name="connsiteY120" fmla="*/ 220048 h 4939827"/>
              <a:gd name="connsiteX121" fmla="*/ 3709484 w 12192000"/>
              <a:gd name="connsiteY121" fmla="*/ 186927 h 4939827"/>
              <a:gd name="connsiteX122" fmla="*/ 3761342 w 12192000"/>
              <a:gd name="connsiteY122" fmla="*/ 177474 h 4939827"/>
              <a:gd name="connsiteX123" fmla="*/ 3799748 w 12192000"/>
              <a:gd name="connsiteY123" fmla="*/ 167154 h 4939827"/>
              <a:gd name="connsiteX124" fmla="*/ 3922756 w 12192000"/>
              <a:gd name="connsiteY124" fmla="*/ 194044 h 4939827"/>
              <a:gd name="connsiteX125" fmla="*/ 4028476 w 12192000"/>
              <a:gd name="connsiteY125" fmla="*/ 223679 h 4939827"/>
              <a:gd name="connsiteX126" fmla="*/ 4191582 w 12192000"/>
              <a:gd name="connsiteY126" fmla="*/ 238952 h 4939827"/>
              <a:gd name="connsiteX127" fmla="*/ 4251024 w 12192000"/>
              <a:gd name="connsiteY127" fmla="*/ 240874 h 4939827"/>
              <a:gd name="connsiteX128" fmla="*/ 4355275 w 12192000"/>
              <a:gd name="connsiteY128" fmla="*/ 260205 h 4939827"/>
              <a:gd name="connsiteX129" fmla="*/ 4423807 w 12192000"/>
              <a:gd name="connsiteY129" fmla="*/ 270366 h 4939827"/>
              <a:gd name="connsiteX130" fmla="*/ 4558432 w 12192000"/>
              <a:gd name="connsiteY130" fmla="*/ 269194 h 4939827"/>
              <a:gd name="connsiteX131" fmla="*/ 4635061 w 12192000"/>
              <a:gd name="connsiteY131" fmla="*/ 280682 h 4939827"/>
              <a:gd name="connsiteX132" fmla="*/ 4807427 w 12192000"/>
              <a:gd name="connsiteY132" fmla="*/ 276835 h 4939827"/>
              <a:gd name="connsiteX133" fmla="*/ 5028933 w 12192000"/>
              <a:gd name="connsiteY133" fmla="*/ 183887 h 4939827"/>
              <a:gd name="connsiteX134" fmla="*/ 5093642 w 12192000"/>
              <a:gd name="connsiteY134" fmla="*/ 177214 h 4939827"/>
              <a:gd name="connsiteX135" fmla="*/ 5102642 w 12192000"/>
              <a:gd name="connsiteY135" fmla="*/ 186816 h 4939827"/>
              <a:gd name="connsiteX136" fmla="*/ 5193590 w 12192000"/>
              <a:gd name="connsiteY136" fmla="*/ 156458 h 4939827"/>
              <a:gd name="connsiteX137" fmla="*/ 5323922 w 12192000"/>
              <a:gd name="connsiteY137" fmla="*/ 146332 h 4939827"/>
              <a:gd name="connsiteX138" fmla="*/ 5421860 w 12192000"/>
              <a:gd name="connsiteY138" fmla="*/ 167298 h 4939827"/>
              <a:gd name="connsiteX139" fmla="*/ 5476948 w 12192000"/>
              <a:gd name="connsiteY139" fmla="*/ 173249 h 4939827"/>
              <a:gd name="connsiteX140" fmla="*/ 5516842 w 12192000"/>
              <a:gd name="connsiteY140" fmla="*/ 184018 h 4939827"/>
              <a:gd name="connsiteX141" fmla="*/ 5619415 w 12192000"/>
              <a:gd name="connsiteY141" fmla="*/ 176781 h 4939827"/>
              <a:gd name="connsiteX142" fmla="*/ 5789867 w 12192000"/>
              <a:gd name="connsiteY142" fmla="*/ 150304 h 4939827"/>
              <a:gd name="connsiteX143" fmla="*/ 5825953 w 12192000"/>
              <a:gd name="connsiteY143" fmla="*/ 147907 h 4939827"/>
              <a:gd name="connsiteX144" fmla="*/ 5856168 w 12192000"/>
              <a:gd name="connsiteY144" fmla="*/ 158719 h 4939827"/>
              <a:gd name="connsiteX145" fmla="*/ 5862476 w 12192000"/>
              <a:gd name="connsiteY145" fmla="*/ 172447 h 4939827"/>
              <a:gd name="connsiteX146" fmla="*/ 5882195 w 12192000"/>
              <a:gd name="connsiteY146" fmla="*/ 173195 h 4939827"/>
              <a:gd name="connsiteX147" fmla="*/ 5952585 w 12192000"/>
              <a:gd name="connsiteY147" fmla="*/ 161012 h 4939827"/>
              <a:gd name="connsiteX148" fmla="*/ 6001964 w 12192000"/>
              <a:gd name="connsiteY148" fmla="*/ 154786 h 4939827"/>
              <a:gd name="connsiteX149" fmla="*/ 6184207 w 12192000"/>
              <a:gd name="connsiteY149" fmla="*/ 132658 h 4939827"/>
              <a:gd name="connsiteX150" fmla="*/ 6415830 w 12192000"/>
              <a:gd name="connsiteY150" fmla="*/ 136006 h 4939827"/>
              <a:gd name="connsiteX151" fmla="*/ 6756965 w 12192000"/>
              <a:gd name="connsiteY151" fmla="*/ 57636 h 4939827"/>
              <a:gd name="connsiteX152" fmla="*/ 6819400 w 12192000"/>
              <a:gd name="connsiteY152" fmla="*/ 30742 h 4939827"/>
              <a:gd name="connsiteX153" fmla="*/ 6986370 w 12192000"/>
              <a:gd name="connsiteY153" fmla="*/ 12659 h 4939827"/>
              <a:gd name="connsiteX154" fmla="*/ 6989536 w 12192000"/>
              <a:gd name="connsiteY154" fmla="*/ 14528 h 4939827"/>
              <a:gd name="connsiteX155" fmla="*/ 7015933 w 12192000"/>
              <a:gd name="connsiteY155" fmla="*/ 9653 h 4939827"/>
              <a:gd name="connsiteX156" fmla="*/ 7020592 w 12192000"/>
              <a:gd name="connsiteY156" fmla="*/ 1651 h 4939827"/>
              <a:gd name="connsiteX157" fmla="*/ 7025905 w 12192000"/>
              <a:gd name="connsiteY15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58681 w 12192000"/>
              <a:gd name="connsiteY16" fmla="*/ 219431 h 4939827"/>
              <a:gd name="connsiteX17" fmla="*/ 8126175 w 12192000"/>
              <a:gd name="connsiteY17" fmla="*/ 240005 h 4939827"/>
              <a:gd name="connsiteX18" fmla="*/ 8281371 w 12192000"/>
              <a:gd name="connsiteY18" fmla="*/ 256875 h 4939827"/>
              <a:gd name="connsiteX19" fmla="*/ 8381609 w 12192000"/>
              <a:gd name="connsiteY19" fmla="*/ 240618 h 4939827"/>
              <a:gd name="connsiteX20" fmla="*/ 8406759 w 12192000"/>
              <a:gd name="connsiteY20" fmla="*/ 232517 h 4939827"/>
              <a:gd name="connsiteX21" fmla="*/ 8426506 w 12192000"/>
              <a:gd name="connsiteY21" fmla="*/ 241842 h 4939827"/>
              <a:gd name="connsiteX22" fmla="*/ 8427949 w 12192000"/>
              <a:gd name="connsiteY22" fmla="*/ 240981 h 4939827"/>
              <a:gd name="connsiteX23" fmla="*/ 8441468 w 12192000"/>
              <a:gd name="connsiteY23" fmla="*/ 241157 h 4939827"/>
              <a:gd name="connsiteX24" fmla="*/ 8565757 w 12192000"/>
              <a:gd name="connsiteY24" fmla="*/ 255317 h 4939827"/>
              <a:gd name="connsiteX25" fmla="*/ 8573171 w 12192000"/>
              <a:gd name="connsiteY25" fmla="*/ 258426 h 4939827"/>
              <a:gd name="connsiteX26" fmla="*/ 8573548 w 12192000"/>
              <a:gd name="connsiteY26" fmla="*/ 258241 h 4939827"/>
              <a:gd name="connsiteX27" fmla="*/ 8622021 w 12192000"/>
              <a:gd name="connsiteY27" fmla="*/ 261028 h 4939827"/>
              <a:gd name="connsiteX28" fmla="*/ 8672650 w 12192000"/>
              <a:gd name="connsiteY28" fmla="*/ 254821 h 4939827"/>
              <a:gd name="connsiteX29" fmla="*/ 8785543 w 12192000"/>
              <a:gd name="connsiteY29" fmla="*/ 263406 h 4939827"/>
              <a:gd name="connsiteX30" fmla="*/ 8830588 w 12192000"/>
              <a:gd name="connsiteY30" fmla="*/ 265483 h 4939827"/>
              <a:gd name="connsiteX31" fmla="*/ 8905142 w 12192000"/>
              <a:gd name="connsiteY31" fmla="*/ 264958 h 4939827"/>
              <a:gd name="connsiteX32" fmla="*/ 8968582 w 12192000"/>
              <a:gd name="connsiteY32" fmla="*/ 262728 h 4939827"/>
              <a:gd name="connsiteX33" fmla="*/ 8972994 w 12192000"/>
              <a:gd name="connsiteY33" fmla="*/ 263284 h 4939827"/>
              <a:gd name="connsiteX34" fmla="*/ 9004605 w 12192000"/>
              <a:gd name="connsiteY34" fmla="*/ 258041 h 4939827"/>
              <a:gd name="connsiteX35" fmla="*/ 9016165 w 12192000"/>
              <a:gd name="connsiteY35" fmla="*/ 261258 h 4939827"/>
              <a:gd name="connsiteX36" fmla="*/ 9043297 w 12192000"/>
              <a:gd name="connsiteY36" fmla="*/ 281547 h 4939827"/>
              <a:gd name="connsiteX37" fmla="*/ 9048315 w 12192000"/>
              <a:gd name="connsiteY37" fmla="*/ 279264 h 4939827"/>
              <a:gd name="connsiteX38" fmla="*/ 9054706 w 12192000"/>
              <a:gd name="connsiteY38" fmla="*/ 278538 h 4939827"/>
              <a:gd name="connsiteX39" fmla="*/ 9070919 w 12192000"/>
              <a:gd name="connsiteY39" fmla="*/ 281810 h 4939827"/>
              <a:gd name="connsiteX40" fmla="*/ 9076813 w 12192000"/>
              <a:gd name="connsiteY40" fmla="*/ 283909 h 4939827"/>
              <a:gd name="connsiteX41" fmla="*/ 9085871 w 12192000"/>
              <a:gd name="connsiteY41" fmla="*/ 285133 h 4939827"/>
              <a:gd name="connsiteX42" fmla="*/ 9086159 w 12192000"/>
              <a:gd name="connsiteY42" fmla="*/ 284887 h 4939827"/>
              <a:gd name="connsiteX43" fmla="*/ 9134606 w 12192000"/>
              <a:gd name="connsiteY43" fmla="*/ 288168 h 4939827"/>
              <a:gd name="connsiteX44" fmla="*/ 9195590 w 12192000"/>
              <a:gd name="connsiteY44" fmla="*/ 279568 h 4939827"/>
              <a:gd name="connsiteX45" fmla="*/ 9219336 w 12192000"/>
              <a:gd name="connsiteY45" fmla="*/ 278133 h 4939827"/>
              <a:gd name="connsiteX46" fmla="*/ 9232362 w 12192000"/>
              <a:gd name="connsiteY46" fmla="*/ 275894 h 4939827"/>
              <a:gd name="connsiteX47" fmla="*/ 9283638 w 12192000"/>
              <a:gd name="connsiteY47" fmla="*/ 299924 h 4939827"/>
              <a:gd name="connsiteX48" fmla="*/ 9371484 w 12192000"/>
              <a:gd name="connsiteY48" fmla="*/ 329634 h 4939827"/>
              <a:gd name="connsiteX49" fmla="*/ 9404829 w 12192000"/>
              <a:gd name="connsiteY49" fmla="*/ 339038 h 4939827"/>
              <a:gd name="connsiteX50" fmla="*/ 9427021 w 12192000"/>
              <a:gd name="connsiteY50" fmla="*/ 358784 h 4939827"/>
              <a:gd name="connsiteX51" fmla="*/ 9670844 w 12192000"/>
              <a:gd name="connsiteY51" fmla="*/ 405128 h 4939827"/>
              <a:gd name="connsiteX52" fmla="*/ 9816083 w 12192000"/>
              <a:gd name="connsiteY52" fmla="*/ 416573 h 4939827"/>
              <a:gd name="connsiteX53" fmla="*/ 9936741 w 12192000"/>
              <a:gd name="connsiteY53" fmla="*/ 437044 h 4939827"/>
              <a:gd name="connsiteX54" fmla="*/ 10050093 w 12192000"/>
              <a:gd name="connsiteY54" fmla="*/ 443783 h 4939827"/>
              <a:gd name="connsiteX55" fmla="*/ 10130090 w 12192000"/>
              <a:gd name="connsiteY55" fmla="*/ 459520 h 4939827"/>
              <a:gd name="connsiteX56" fmla="*/ 10173456 w 12192000"/>
              <a:gd name="connsiteY56" fmla="*/ 457749 h 4939827"/>
              <a:gd name="connsiteX57" fmla="*/ 10218232 w 12192000"/>
              <a:gd name="connsiteY57" fmla="*/ 459820 h 4939827"/>
              <a:gd name="connsiteX58" fmla="*/ 10354176 w 12192000"/>
              <a:gd name="connsiteY58" fmla="*/ 471377 h 4939827"/>
              <a:gd name="connsiteX59" fmla="*/ 10430681 w 12192000"/>
              <a:gd name="connsiteY59" fmla="*/ 481226 h 4939827"/>
              <a:gd name="connsiteX60" fmla="*/ 10478169 w 12192000"/>
              <a:gd name="connsiteY60" fmla="*/ 481774 h 4939827"/>
              <a:gd name="connsiteX61" fmla="*/ 10540907 w 12192000"/>
              <a:gd name="connsiteY61" fmla="*/ 485607 h 4939827"/>
              <a:gd name="connsiteX62" fmla="*/ 10614941 w 12192000"/>
              <a:gd name="connsiteY62" fmla="*/ 487592 h 4939827"/>
              <a:gd name="connsiteX63" fmla="*/ 10674098 w 12192000"/>
              <a:gd name="connsiteY63" fmla="*/ 521656 h 4939827"/>
              <a:gd name="connsiteX64" fmla="*/ 10874834 w 12192000"/>
              <a:gd name="connsiteY64" fmla="*/ 574867 h 4939827"/>
              <a:gd name="connsiteX65" fmla="*/ 10944981 w 12192000"/>
              <a:gd name="connsiteY65" fmla="*/ 615042 h 4939827"/>
              <a:gd name="connsiteX66" fmla="*/ 11006376 w 12192000"/>
              <a:gd name="connsiteY66" fmla="*/ 645957 h 4939827"/>
              <a:gd name="connsiteX67" fmla="*/ 11076308 w 12192000"/>
              <a:gd name="connsiteY67" fmla="*/ 675698 h 4939827"/>
              <a:gd name="connsiteX68" fmla="*/ 11148789 w 12192000"/>
              <a:gd name="connsiteY68" fmla="*/ 685041 h 4939827"/>
              <a:gd name="connsiteX69" fmla="*/ 11249129 w 12192000"/>
              <a:gd name="connsiteY69" fmla="*/ 684218 h 4939827"/>
              <a:gd name="connsiteX70" fmla="*/ 11299915 w 12192000"/>
              <a:gd name="connsiteY70" fmla="*/ 692177 h 4939827"/>
              <a:gd name="connsiteX71" fmla="*/ 11386973 w 12192000"/>
              <a:gd name="connsiteY71" fmla="*/ 708209 h 4939827"/>
              <a:gd name="connsiteX72" fmla="*/ 11500105 w 12192000"/>
              <a:gd name="connsiteY72" fmla="*/ 735014 h 4939827"/>
              <a:gd name="connsiteX73" fmla="*/ 11621735 w 12192000"/>
              <a:gd name="connsiteY73" fmla="*/ 789584 h 4939827"/>
              <a:gd name="connsiteX74" fmla="*/ 11691200 w 12192000"/>
              <a:gd name="connsiteY74" fmla="*/ 867902 h 4939827"/>
              <a:gd name="connsiteX75" fmla="*/ 11819427 w 12192000"/>
              <a:gd name="connsiteY75" fmla="*/ 911634 h 4939827"/>
              <a:gd name="connsiteX76" fmla="*/ 11969720 w 12192000"/>
              <a:gd name="connsiteY76" fmla="*/ 964737 h 4939827"/>
              <a:gd name="connsiteX77" fmla="*/ 12055766 w 12192000"/>
              <a:gd name="connsiteY77" fmla="*/ 991268 h 4939827"/>
              <a:gd name="connsiteX78" fmla="*/ 12171539 w 12192000"/>
              <a:gd name="connsiteY78" fmla="*/ 995427 h 4939827"/>
              <a:gd name="connsiteX79" fmla="*/ 12187831 w 12192000"/>
              <a:gd name="connsiteY79" fmla="*/ 996580 h 4939827"/>
              <a:gd name="connsiteX80" fmla="*/ 12192000 w 12192000"/>
              <a:gd name="connsiteY80" fmla="*/ 996726 h 4939827"/>
              <a:gd name="connsiteX81" fmla="*/ 12192000 w 12192000"/>
              <a:gd name="connsiteY81" fmla="*/ 4939827 h 4939827"/>
              <a:gd name="connsiteX82" fmla="*/ 0 w 12192000"/>
              <a:gd name="connsiteY82" fmla="*/ 4939827 h 4939827"/>
              <a:gd name="connsiteX83" fmla="*/ 0 w 12192000"/>
              <a:gd name="connsiteY83" fmla="*/ 512043 h 4939827"/>
              <a:gd name="connsiteX84" fmla="*/ 7381 w 12192000"/>
              <a:gd name="connsiteY84" fmla="*/ 512580 h 4939827"/>
              <a:gd name="connsiteX85" fmla="*/ 100029 w 12192000"/>
              <a:gd name="connsiteY85" fmla="*/ 504758 h 4939827"/>
              <a:gd name="connsiteX86" fmla="*/ 155244 w 12192000"/>
              <a:gd name="connsiteY86" fmla="*/ 525130 h 4939827"/>
              <a:gd name="connsiteX87" fmla="*/ 254366 w 12192000"/>
              <a:gd name="connsiteY87" fmla="*/ 534449 h 4939827"/>
              <a:gd name="connsiteX88" fmla="*/ 447292 w 12192000"/>
              <a:gd name="connsiteY88" fmla="*/ 542725 h 4939827"/>
              <a:gd name="connsiteX89" fmla="*/ 628105 w 12192000"/>
              <a:gd name="connsiteY89" fmla="*/ 547853 h 4939827"/>
              <a:gd name="connsiteX90" fmla="*/ 783146 w 12192000"/>
              <a:gd name="connsiteY90" fmla="*/ 591799 h 4939827"/>
              <a:gd name="connsiteX91" fmla="*/ 1043676 w 12192000"/>
              <a:gd name="connsiteY91" fmla="*/ 591887 h 4939827"/>
              <a:gd name="connsiteX92" fmla="*/ 1281816 w 12192000"/>
              <a:gd name="connsiteY92" fmla="*/ 520946 h 4939827"/>
              <a:gd name="connsiteX93" fmla="*/ 1486347 w 12192000"/>
              <a:gd name="connsiteY93" fmla="*/ 487310 h 4939827"/>
              <a:gd name="connsiteX94" fmla="*/ 1568079 w 12192000"/>
              <a:gd name="connsiteY94" fmla="*/ 462531 h 4939827"/>
              <a:gd name="connsiteX95" fmla="*/ 1622516 w 12192000"/>
              <a:gd name="connsiteY95" fmla="*/ 466058 h 4939827"/>
              <a:gd name="connsiteX96" fmla="*/ 1655457 w 12192000"/>
              <a:gd name="connsiteY96" fmla="*/ 465359 h 4939827"/>
              <a:gd name="connsiteX97" fmla="*/ 1717454 w 12192000"/>
              <a:gd name="connsiteY97" fmla="*/ 417203 h 4939827"/>
              <a:gd name="connsiteX98" fmla="*/ 1913794 w 12192000"/>
              <a:gd name="connsiteY98" fmla="*/ 365255 h 4939827"/>
              <a:gd name="connsiteX99" fmla="*/ 2129762 w 12192000"/>
              <a:gd name="connsiteY99" fmla="*/ 367832 h 4939827"/>
              <a:gd name="connsiteX100" fmla="*/ 2376970 w 12192000"/>
              <a:gd name="connsiteY100" fmla="*/ 350129 h 4939827"/>
              <a:gd name="connsiteX101" fmla="*/ 2480155 w 12192000"/>
              <a:gd name="connsiteY101" fmla="*/ 359227 h 4939827"/>
              <a:gd name="connsiteX102" fmla="*/ 2586782 w 12192000"/>
              <a:gd name="connsiteY102" fmla="*/ 339352 h 4939827"/>
              <a:gd name="connsiteX103" fmla="*/ 2679617 w 12192000"/>
              <a:gd name="connsiteY103" fmla="*/ 305383 h 4939827"/>
              <a:gd name="connsiteX104" fmla="*/ 2788947 w 12192000"/>
              <a:gd name="connsiteY104" fmla="*/ 250375 h 4939827"/>
              <a:gd name="connsiteX105" fmla="*/ 2965530 w 12192000"/>
              <a:gd name="connsiteY105" fmla="*/ 245958 h 4939827"/>
              <a:gd name="connsiteX106" fmla="*/ 3103677 w 12192000"/>
              <a:gd name="connsiteY106" fmla="*/ 209527 h 4939827"/>
              <a:gd name="connsiteX107" fmla="*/ 3126759 w 12192000"/>
              <a:gd name="connsiteY107" fmla="*/ 211226 h 4939827"/>
              <a:gd name="connsiteX108" fmla="*/ 3164020 w 12192000"/>
              <a:gd name="connsiteY108" fmla="*/ 212779 h 4939827"/>
              <a:gd name="connsiteX109" fmla="*/ 3285019 w 12192000"/>
              <a:gd name="connsiteY109" fmla="*/ 220535 h 4939827"/>
              <a:gd name="connsiteX110" fmla="*/ 3365154 w 12192000"/>
              <a:gd name="connsiteY110" fmla="*/ 226416 h 4939827"/>
              <a:gd name="connsiteX111" fmla="*/ 3367507 w 12192000"/>
              <a:gd name="connsiteY111" fmla="*/ 225416 h 4939827"/>
              <a:gd name="connsiteX112" fmla="*/ 3387567 w 12192000"/>
              <a:gd name="connsiteY112" fmla="*/ 227103 h 4939827"/>
              <a:gd name="connsiteX113" fmla="*/ 3498001 w 12192000"/>
              <a:gd name="connsiteY113" fmla="*/ 231941 h 4939827"/>
              <a:gd name="connsiteX114" fmla="*/ 3561557 w 12192000"/>
              <a:gd name="connsiteY114" fmla="*/ 228095 h 4939827"/>
              <a:gd name="connsiteX115" fmla="*/ 3611920 w 12192000"/>
              <a:gd name="connsiteY115" fmla="*/ 218094 h 4939827"/>
              <a:gd name="connsiteX116" fmla="*/ 3620528 w 12192000"/>
              <a:gd name="connsiteY116" fmla="*/ 218788 h 4939827"/>
              <a:gd name="connsiteX117" fmla="*/ 3620766 w 12192000"/>
              <a:gd name="connsiteY117" fmla="*/ 218511 h 4939827"/>
              <a:gd name="connsiteX118" fmla="*/ 3629977 w 12192000"/>
              <a:gd name="connsiteY118" fmla="*/ 218664 h 4939827"/>
              <a:gd name="connsiteX119" fmla="*/ 3636217 w 12192000"/>
              <a:gd name="connsiteY119" fmla="*/ 220048 h 4939827"/>
              <a:gd name="connsiteX120" fmla="*/ 3709484 w 12192000"/>
              <a:gd name="connsiteY120" fmla="*/ 186927 h 4939827"/>
              <a:gd name="connsiteX121" fmla="*/ 3761342 w 12192000"/>
              <a:gd name="connsiteY121" fmla="*/ 177474 h 4939827"/>
              <a:gd name="connsiteX122" fmla="*/ 3799748 w 12192000"/>
              <a:gd name="connsiteY122" fmla="*/ 167154 h 4939827"/>
              <a:gd name="connsiteX123" fmla="*/ 3922756 w 12192000"/>
              <a:gd name="connsiteY123" fmla="*/ 194044 h 4939827"/>
              <a:gd name="connsiteX124" fmla="*/ 4028476 w 12192000"/>
              <a:gd name="connsiteY124" fmla="*/ 223679 h 4939827"/>
              <a:gd name="connsiteX125" fmla="*/ 4191582 w 12192000"/>
              <a:gd name="connsiteY125" fmla="*/ 238952 h 4939827"/>
              <a:gd name="connsiteX126" fmla="*/ 4251024 w 12192000"/>
              <a:gd name="connsiteY126" fmla="*/ 240874 h 4939827"/>
              <a:gd name="connsiteX127" fmla="*/ 4355275 w 12192000"/>
              <a:gd name="connsiteY127" fmla="*/ 260205 h 4939827"/>
              <a:gd name="connsiteX128" fmla="*/ 4423807 w 12192000"/>
              <a:gd name="connsiteY128" fmla="*/ 270366 h 4939827"/>
              <a:gd name="connsiteX129" fmla="*/ 4558432 w 12192000"/>
              <a:gd name="connsiteY129" fmla="*/ 269194 h 4939827"/>
              <a:gd name="connsiteX130" fmla="*/ 4635061 w 12192000"/>
              <a:gd name="connsiteY130" fmla="*/ 280682 h 4939827"/>
              <a:gd name="connsiteX131" fmla="*/ 4807427 w 12192000"/>
              <a:gd name="connsiteY131" fmla="*/ 276835 h 4939827"/>
              <a:gd name="connsiteX132" fmla="*/ 5028933 w 12192000"/>
              <a:gd name="connsiteY132" fmla="*/ 183887 h 4939827"/>
              <a:gd name="connsiteX133" fmla="*/ 5093642 w 12192000"/>
              <a:gd name="connsiteY133" fmla="*/ 177214 h 4939827"/>
              <a:gd name="connsiteX134" fmla="*/ 5102642 w 12192000"/>
              <a:gd name="connsiteY134" fmla="*/ 186816 h 4939827"/>
              <a:gd name="connsiteX135" fmla="*/ 5193590 w 12192000"/>
              <a:gd name="connsiteY135" fmla="*/ 156458 h 4939827"/>
              <a:gd name="connsiteX136" fmla="*/ 5323922 w 12192000"/>
              <a:gd name="connsiteY136" fmla="*/ 146332 h 4939827"/>
              <a:gd name="connsiteX137" fmla="*/ 5421860 w 12192000"/>
              <a:gd name="connsiteY137" fmla="*/ 167298 h 4939827"/>
              <a:gd name="connsiteX138" fmla="*/ 5476948 w 12192000"/>
              <a:gd name="connsiteY138" fmla="*/ 173249 h 4939827"/>
              <a:gd name="connsiteX139" fmla="*/ 5516842 w 12192000"/>
              <a:gd name="connsiteY139" fmla="*/ 184018 h 4939827"/>
              <a:gd name="connsiteX140" fmla="*/ 5619415 w 12192000"/>
              <a:gd name="connsiteY140" fmla="*/ 176781 h 4939827"/>
              <a:gd name="connsiteX141" fmla="*/ 5789867 w 12192000"/>
              <a:gd name="connsiteY141" fmla="*/ 150304 h 4939827"/>
              <a:gd name="connsiteX142" fmla="*/ 5825953 w 12192000"/>
              <a:gd name="connsiteY142" fmla="*/ 147907 h 4939827"/>
              <a:gd name="connsiteX143" fmla="*/ 5856168 w 12192000"/>
              <a:gd name="connsiteY143" fmla="*/ 158719 h 4939827"/>
              <a:gd name="connsiteX144" fmla="*/ 5862476 w 12192000"/>
              <a:gd name="connsiteY144" fmla="*/ 172447 h 4939827"/>
              <a:gd name="connsiteX145" fmla="*/ 5882195 w 12192000"/>
              <a:gd name="connsiteY145" fmla="*/ 173195 h 4939827"/>
              <a:gd name="connsiteX146" fmla="*/ 5952585 w 12192000"/>
              <a:gd name="connsiteY146" fmla="*/ 161012 h 4939827"/>
              <a:gd name="connsiteX147" fmla="*/ 6001964 w 12192000"/>
              <a:gd name="connsiteY147" fmla="*/ 154786 h 4939827"/>
              <a:gd name="connsiteX148" fmla="*/ 6184207 w 12192000"/>
              <a:gd name="connsiteY148" fmla="*/ 132658 h 4939827"/>
              <a:gd name="connsiteX149" fmla="*/ 6415830 w 12192000"/>
              <a:gd name="connsiteY149" fmla="*/ 136006 h 4939827"/>
              <a:gd name="connsiteX150" fmla="*/ 6756965 w 12192000"/>
              <a:gd name="connsiteY150" fmla="*/ 57636 h 4939827"/>
              <a:gd name="connsiteX151" fmla="*/ 6819400 w 12192000"/>
              <a:gd name="connsiteY151" fmla="*/ 30742 h 4939827"/>
              <a:gd name="connsiteX152" fmla="*/ 6986370 w 12192000"/>
              <a:gd name="connsiteY152" fmla="*/ 12659 h 4939827"/>
              <a:gd name="connsiteX153" fmla="*/ 6989536 w 12192000"/>
              <a:gd name="connsiteY153" fmla="*/ 14528 h 4939827"/>
              <a:gd name="connsiteX154" fmla="*/ 7015933 w 12192000"/>
              <a:gd name="connsiteY154" fmla="*/ 9653 h 4939827"/>
              <a:gd name="connsiteX155" fmla="*/ 7020592 w 12192000"/>
              <a:gd name="connsiteY155" fmla="*/ 1651 h 4939827"/>
              <a:gd name="connsiteX156" fmla="*/ 7025905 w 12192000"/>
              <a:gd name="connsiteY156" fmla="*/ 0 h 4939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12192000" h="4939827">
                <a:moveTo>
                  <a:pt x="7025905" y="0"/>
                </a:moveTo>
                <a:lnTo>
                  <a:pt x="7032579" y="2808"/>
                </a:lnTo>
                <a:cubicBezTo>
                  <a:pt x="7044119" y="6590"/>
                  <a:pt x="7059062" y="10207"/>
                  <a:pt x="7079505" y="12971"/>
                </a:cubicBezTo>
                <a:cubicBezTo>
                  <a:pt x="7111522" y="10537"/>
                  <a:pt x="7122591" y="11519"/>
                  <a:pt x="7158791" y="12462"/>
                </a:cubicBezTo>
                <a:lnTo>
                  <a:pt x="7233338" y="24846"/>
                </a:lnTo>
                <a:cubicBezTo>
                  <a:pt x="7247177" y="23787"/>
                  <a:pt x="7254856" y="25962"/>
                  <a:pt x="7259791" y="29557"/>
                </a:cubicBezTo>
                <a:lnTo>
                  <a:pt x="7263923" y="35029"/>
                </a:lnTo>
                <a:lnTo>
                  <a:pt x="7281549" y="39654"/>
                </a:lnTo>
                <a:lnTo>
                  <a:pt x="7374735" y="65326"/>
                </a:lnTo>
                <a:lnTo>
                  <a:pt x="7376078" y="63849"/>
                </a:lnTo>
                <a:lnTo>
                  <a:pt x="7402026" y="60308"/>
                </a:lnTo>
                <a:lnTo>
                  <a:pt x="7415091" y="77403"/>
                </a:lnTo>
                <a:cubicBezTo>
                  <a:pt x="7421672" y="79965"/>
                  <a:pt x="7475806" y="92960"/>
                  <a:pt x="7488682" y="83440"/>
                </a:cubicBezTo>
                <a:cubicBezTo>
                  <a:pt x="7541625" y="94782"/>
                  <a:pt x="7683214" y="133614"/>
                  <a:pt x="7732750" y="145456"/>
                </a:cubicBezTo>
                <a:cubicBezTo>
                  <a:pt x="7748318" y="162765"/>
                  <a:pt x="7764581" y="171696"/>
                  <a:pt x="7785900" y="154493"/>
                </a:cubicBezTo>
                <a:cubicBezTo>
                  <a:pt x="7822539" y="158614"/>
                  <a:pt x="7915312" y="166523"/>
                  <a:pt x="7952584" y="170181"/>
                </a:cubicBezTo>
                <a:cubicBezTo>
                  <a:pt x="7998047" y="181004"/>
                  <a:pt x="8029749" y="207794"/>
                  <a:pt x="8058681" y="219431"/>
                </a:cubicBezTo>
                <a:cubicBezTo>
                  <a:pt x="8095466" y="185885"/>
                  <a:pt x="8090835" y="241759"/>
                  <a:pt x="8126175" y="240005"/>
                </a:cubicBezTo>
                <a:cubicBezTo>
                  <a:pt x="8163290" y="246246"/>
                  <a:pt x="8238799" y="256773"/>
                  <a:pt x="8281371" y="256875"/>
                </a:cubicBezTo>
                <a:cubicBezTo>
                  <a:pt x="8313651" y="251026"/>
                  <a:pt x="8346882" y="248570"/>
                  <a:pt x="8381609" y="240618"/>
                </a:cubicBezTo>
                <a:lnTo>
                  <a:pt x="8406759" y="232517"/>
                </a:lnTo>
                <a:lnTo>
                  <a:pt x="8426506" y="241842"/>
                </a:lnTo>
                <a:lnTo>
                  <a:pt x="8427949" y="240981"/>
                </a:lnTo>
                <a:cubicBezTo>
                  <a:pt x="8431925" y="239458"/>
                  <a:pt x="8436260" y="239096"/>
                  <a:pt x="8441468" y="241157"/>
                </a:cubicBezTo>
                <a:lnTo>
                  <a:pt x="8565757" y="255317"/>
                </a:lnTo>
                <a:lnTo>
                  <a:pt x="8573171" y="258426"/>
                </a:lnTo>
                <a:lnTo>
                  <a:pt x="8573548" y="258241"/>
                </a:lnTo>
                <a:cubicBezTo>
                  <a:pt x="8575650" y="258391"/>
                  <a:pt x="8618469" y="259217"/>
                  <a:pt x="8622021" y="261028"/>
                </a:cubicBezTo>
                <a:lnTo>
                  <a:pt x="8672650" y="254821"/>
                </a:lnTo>
                <a:cubicBezTo>
                  <a:pt x="8716151" y="260353"/>
                  <a:pt x="8748971" y="243487"/>
                  <a:pt x="8785543" y="263406"/>
                </a:cubicBezTo>
                <a:cubicBezTo>
                  <a:pt x="8826293" y="268498"/>
                  <a:pt x="8797654" y="254573"/>
                  <a:pt x="8830588" y="265483"/>
                </a:cubicBezTo>
                <a:cubicBezTo>
                  <a:pt x="8849202" y="267272"/>
                  <a:pt x="8877544" y="266277"/>
                  <a:pt x="8905142" y="264958"/>
                </a:cubicBezTo>
                <a:lnTo>
                  <a:pt x="8968582" y="262728"/>
                </a:lnTo>
                <a:lnTo>
                  <a:pt x="8972994" y="263284"/>
                </a:lnTo>
                <a:lnTo>
                  <a:pt x="9004605" y="258041"/>
                </a:lnTo>
                <a:lnTo>
                  <a:pt x="9016165" y="261258"/>
                </a:lnTo>
                <a:cubicBezTo>
                  <a:pt x="9028775" y="267579"/>
                  <a:pt x="9039083" y="277488"/>
                  <a:pt x="9043297" y="281547"/>
                </a:cubicBezTo>
                <a:lnTo>
                  <a:pt x="9048315" y="279264"/>
                </a:lnTo>
                <a:lnTo>
                  <a:pt x="9054706" y="278538"/>
                </a:lnTo>
                <a:lnTo>
                  <a:pt x="9070919" y="281810"/>
                </a:lnTo>
                <a:lnTo>
                  <a:pt x="9076813" y="283909"/>
                </a:lnTo>
                <a:cubicBezTo>
                  <a:pt x="9080948" y="285030"/>
                  <a:pt x="9083794" y="285362"/>
                  <a:pt x="9085871" y="285133"/>
                </a:cubicBezTo>
                <a:lnTo>
                  <a:pt x="9086159" y="284887"/>
                </a:lnTo>
                <a:lnTo>
                  <a:pt x="9134606" y="288168"/>
                </a:lnTo>
                <a:cubicBezTo>
                  <a:pt x="9149441" y="274272"/>
                  <a:pt x="9194106" y="309414"/>
                  <a:pt x="9195590" y="279568"/>
                </a:cubicBezTo>
                <a:cubicBezTo>
                  <a:pt x="9212898" y="284479"/>
                  <a:pt x="9220866" y="298055"/>
                  <a:pt x="9219336" y="278133"/>
                </a:cubicBezTo>
                <a:cubicBezTo>
                  <a:pt x="9225159" y="279201"/>
                  <a:pt x="9229164" y="278078"/>
                  <a:pt x="9232362" y="275894"/>
                </a:cubicBezTo>
                <a:lnTo>
                  <a:pt x="9283638" y="299924"/>
                </a:lnTo>
                <a:lnTo>
                  <a:pt x="9371484" y="329634"/>
                </a:lnTo>
                <a:lnTo>
                  <a:pt x="9404829" y="339038"/>
                </a:lnTo>
                <a:lnTo>
                  <a:pt x="9427021" y="358784"/>
                </a:lnTo>
                <a:cubicBezTo>
                  <a:pt x="9500124" y="364086"/>
                  <a:pt x="9604652" y="390635"/>
                  <a:pt x="9670844" y="405128"/>
                </a:cubicBezTo>
                <a:cubicBezTo>
                  <a:pt x="9688531" y="417998"/>
                  <a:pt x="9762277" y="426463"/>
                  <a:pt x="9816083" y="416573"/>
                </a:cubicBezTo>
                <a:lnTo>
                  <a:pt x="9936741" y="437044"/>
                </a:lnTo>
                <a:cubicBezTo>
                  <a:pt x="9978091" y="447025"/>
                  <a:pt x="10008641" y="443705"/>
                  <a:pt x="10050093" y="443783"/>
                </a:cubicBezTo>
                <a:cubicBezTo>
                  <a:pt x="10074709" y="448779"/>
                  <a:pt x="10088915" y="449258"/>
                  <a:pt x="10130090" y="459520"/>
                </a:cubicBezTo>
                <a:cubicBezTo>
                  <a:pt x="10137791" y="458564"/>
                  <a:pt x="10165777" y="459877"/>
                  <a:pt x="10173456" y="457749"/>
                </a:cubicBezTo>
                <a:lnTo>
                  <a:pt x="10218232" y="459820"/>
                </a:lnTo>
                <a:lnTo>
                  <a:pt x="10354176" y="471377"/>
                </a:lnTo>
                <a:cubicBezTo>
                  <a:pt x="10367946" y="478917"/>
                  <a:pt x="10417270" y="488110"/>
                  <a:pt x="10430681" y="481226"/>
                </a:cubicBezTo>
                <a:cubicBezTo>
                  <a:pt x="10441804" y="481366"/>
                  <a:pt x="10469025" y="490181"/>
                  <a:pt x="10478169" y="481774"/>
                </a:cubicBezTo>
                <a:cubicBezTo>
                  <a:pt x="10503830" y="488972"/>
                  <a:pt x="10531359" y="489751"/>
                  <a:pt x="10540907" y="485607"/>
                </a:cubicBezTo>
                <a:cubicBezTo>
                  <a:pt x="10569054" y="475472"/>
                  <a:pt x="10590882" y="489185"/>
                  <a:pt x="10614941" y="487592"/>
                </a:cubicBezTo>
                <a:cubicBezTo>
                  <a:pt x="10654657" y="492458"/>
                  <a:pt x="10645652" y="516778"/>
                  <a:pt x="10674098" y="521656"/>
                </a:cubicBezTo>
                <a:cubicBezTo>
                  <a:pt x="10737163" y="537583"/>
                  <a:pt x="10829686" y="559302"/>
                  <a:pt x="10874834" y="574867"/>
                </a:cubicBezTo>
                <a:cubicBezTo>
                  <a:pt x="10919981" y="590432"/>
                  <a:pt x="10878682" y="577481"/>
                  <a:pt x="10944981" y="615042"/>
                </a:cubicBezTo>
                <a:cubicBezTo>
                  <a:pt x="10976235" y="616974"/>
                  <a:pt x="10982969" y="648568"/>
                  <a:pt x="11006376" y="645957"/>
                </a:cubicBezTo>
                <a:cubicBezTo>
                  <a:pt x="11005343" y="630631"/>
                  <a:pt x="11047577" y="676048"/>
                  <a:pt x="11076308" y="675698"/>
                </a:cubicBezTo>
                <a:cubicBezTo>
                  <a:pt x="11093142" y="677175"/>
                  <a:pt x="11131116" y="681348"/>
                  <a:pt x="11148789" y="685041"/>
                </a:cubicBezTo>
                <a:cubicBezTo>
                  <a:pt x="11177310" y="688243"/>
                  <a:pt x="11217768" y="714725"/>
                  <a:pt x="11249129" y="684218"/>
                </a:cubicBezTo>
                <a:cubicBezTo>
                  <a:pt x="11276269" y="697037"/>
                  <a:pt x="11257432" y="693670"/>
                  <a:pt x="11299915" y="692177"/>
                </a:cubicBezTo>
                <a:cubicBezTo>
                  <a:pt x="11314401" y="703224"/>
                  <a:pt x="11371412" y="714421"/>
                  <a:pt x="11386973" y="708209"/>
                </a:cubicBezTo>
                <a:cubicBezTo>
                  <a:pt x="11425657" y="716286"/>
                  <a:pt x="11454555" y="715485"/>
                  <a:pt x="11500105" y="735014"/>
                </a:cubicBezTo>
                <a:cubicBezTo>
                  <a:pt x="11545172" y="751781"/>
                  <a:pt x="11573053" y="787789"/>
                  <a:pt x="11621735" y="789584"/>
                </a:cubicBezTo>
                <a:lnTo>
                  <a:pt x="11691200" y="867902"/>
                </a:lnTo>
                <a:cubicBezTo>
                  <a:pt x="11734106" y="911360"/>
                  <a:pt x="11773008" y="895495"/>
                  <a:pt x="11819427" y="911634"/>
                </a:cubicBezTo>
                <a:lnTo>
                  <a:pt x="11969720" y="964737"/>
                </a:lnTo>
                <a:cubicBezTo>
                  <a:pt x="12009110" y="978008"/>
                  <a:pt x="12010206" y="989588"/>
                  <a:pt x="12055766" y="991268"/>
                </a:cubicBezTo>
                <a:cubicBezTo>
                  <a:pt x="12105723" y="1003445"/>
                  <a:pt x="12068493" y="1020292"/>
                  <a:pt x="12171539" y="995427"/>
                </a:cubicBezTo>
                <a:cubicBezTo>
                  <a:pt x="12174929" y="995822"/>
                  <a:pt x="12180763" y="996228"/>
                  <a:pt x="12187831" y="996580"/>
                </a:cubicBezTo>
                <a:lnTo>
                  <a:pt x="12192000" y="996726"/>
                </a:lnTo>
                <a:lnTo>
                  <a:pt x="12192000" y="4939827"/>
                </a:lnTo>
                <a:lnTo>
                  <a:pt x="0" y="4939827"/>
                </a:lnTo>
                <a:lnTo>
                  <a:pt x="0" y="512043"/>
                </a:lnTo>
                <a:lnTo>
                  <a:pt x="7381" y="512580"/>
                </a:lnTo>
                <a:cubicBezTo>
                  <a:pt x="39359" y="514524"/>
                  <a:pt x="72732" y="514144"/>
                  <a:pt x="100029" y="504758"/>
                </a:cubicBezTo>
                <a:cubicBezTo>
                  <a:pt x="115935" y="525779"/>
                  <a:pt x="143126" y="489229"/>
                  <a:pt x="155244" y="525130"/>
                </a:cubicBezTo>
                <a:cubicBezTo>
                  <a:pt x="173881" y="522487"/>
                  <a:pt x="242791" y="514086"/>
                  <a:pt x="254366" y="534449"/>
                </a:cubicBezTo>
                <a:cubicBezTo>
                  <a:pt x="303041" y="537382"/>
                  <a:pt x="380161" y="541650"/>
                  <a:pt x="447292" y="542725"/>
                </a:cubicBezTo>
                <a:cubicBezTo>
                  <a:pt x="530282" y="553078"/>
                  <a:pt x="572130" y="539673"/>
                  <a:pt x="628105" y="547853"/>
                </a:cubicBezTo>
                <a:cubicBezTo>
                  <a:pt x="661608" y="509671"/>
                  <a:pt x="746152" y="605137"/>
                  <a:pt x="783146" y="591799"/>
                </a:cubicBezTo>
                <a:cubicBezTo>
                  <a:pt x="862499" y="590113"/>
                  <a:pt x="949481" y="579142"/>
                  <a:pt x="1043676" y="591887"/>
                </a:cubicBezTo>
                <a:cubicBezTo>
                  <a:pt x="1120353" y="576991"/>
                  <a:pt x="1172004" y="553592"/>
                  <a:pt x="1281816" y="520946"/>
                </a:cubicBezTo>
                <a:cubicBezTo>
                  <a:pt x="1339915" y="511282"/>
                  <a:pt x="1459480" y="554579"/>
                  <a:pt x="1486347" y="487310"/>
                </a:cubicBezTo>
                <a:cubicBezTo>
                  <a:pt x="1507765" y="532008"/>
                  <a:pt x="1539168" y="465954"/>
                  <a:pt x="1568079" y="462531"/>
                </a:cubicBezTo>
                <a:cubicBezTo>
                  <a:pt x="1587821" y="491525"/>
                  <a:pt x="1601468" y="469316"/>
                  <a:pt x="1622516" y="466058"/>
                </a:cubicBezTo>
                <a:cubicBezTo>
                  <a:pt x="1630056" y="483510"/>
                  <a:pt x="1647504" y="484261"/>
                  <a:pt x="1655457" y="465359"/>
                </a:cubicBezTo>
                <a:cubicBezTo>
                  <a:pt x="1651800" y="419723"/>
                  <a:pt x="1709718" y="447719"/>
                  <a:pt x="1717454" y="417203"/>
                </a:cubicBezTo>
                <a:cubicBezTo>
                  <a:pt x="1753115" y="414011"/>
                  <a:pt x="1882851" y="412376"/>
                  <a:pt x="1913794" y="365255"/>
                </a:cubicBezTo>
                <a:cubicBezTo>
                  <a:pt x="2001060" y="361067"/>
                  <a:pt x="2099559" y="366414"/>
                  <a:pt x="2129762" y="367832"/>
                </a:cubicBezTo>
                <a:cubicBezTo>
                  <a:pt x="2215380" y="355065"/>
                  <a:pt x="2248807" y="343296"/>
                  <a:pt x="2376970" y="350129"/>
                </a:cubicBezTo>
                <a:cubicBezTo>
                  <a:pt x="2393251" y="360463"/>
                  <a:pt x="2473371" y="379419"/>
                  <a:pt x="2480155" y="359227"/>
                </a:cubicBezTo>
                <a:cubicBezTo>
                  <a:pt x="2520060" y="359505"/>
                  <a:pt x="2561270" y="311415"/>
                  <a:pt x="2586782" y="339352"/>
                </a:cubicBezTo>
                <a:cubicBezTo>
                  <a:pt x="2585230" y="294982"/>
                  <a:pt x="2653633" y="316689"/>
                  <a:pt x="2679617" y="305383"/>
                </a:cubicBezTo>
                <a:cubicBezTo>
                  <a:pt x="2721434" y="266011"/>
                  <a:pt x="2746765" y="276002"/>
                  <a:pt x="2788947" y="250375"/>
                </a:cubicBezTo>
                <a:cubicBezTo>
                  <a:pt x="2851672" y="235447"/>
                  <a:pt x="2913075" y="252766"/>
                  <a:pt x="2965530" y="245958"/>
                </a:cubicBezTo>
                <a:cubicBezTo>
                  <a:pt x="3001911" y="238336"/>
                  <a:pt x="3090203" y="217828"/>
                  <a:pt x="3103677" y="209527"/>
                </a:cubicBezTo>
                <a:lnTo>
                  <a:pt x="3126759" y="211226"/>
                </a:lnTo>
                <a:cubicBezTo>
                  <a:pt x="3136908" y="211889"/>
                  <a:pt x="3148903" y="212490"/>
                  <a:pt x="3164020" y="212779"/>
                </a:cubicBezTo>
                <a:cubicBezTo>
                  <a:pt x="3225474" y="210084"/>
                  <a:pt x="3231859" y="218227"/>
                  <a:pt x="3285019" y="220535"/>
                </a:cubicBezTo>
                <a:cubicBezTo>
                  <a:pt x="3318541" y="222809"/>
                  <a:pt x="3359787" y="223898"/>
                  <a:pt x="3365154" y="226416"/>
                </a:cubicBezTo>
                <a:lnTo>
                  <a:pt x="3367507" y="225416"/>
                </a:lnTo>
                <a:cubicBezTo>
                  <a:pt x="3377583" y="223667"/>
                  <a:pt x="3383502" y="224760"/>
                  <a:pt x="3387567" y="227103"/>
                </a:cubicBezTo>
                <a:lnTo>
                  <a:pt x="3498001" y="231941"/>
                </a:lnTo>
                <a:cubicBezTo>
                  <a:pt x="3513569" y="226158"/>
                  <a:pt x="3539132" y="232525"/>
                  <a:pt x="3561557" y="228095"/>
                </a:cubicBezTo>
                <a:cubicBezTo>
                  <a:pt x="3574944" y="230843"/>
                  <a:pt x="3597426" y="216287"/>
                  <a:pt x="3611920" y="218094"/>
                </a:cubicBezTo>
                <a:lnTo>
                  <a:pt x="3620528" y="218788"/>
                </a:lnTo>
                <a:lnTo>
                  <a:pt x="3620766" y="218511"/>
                </a:lnTo>
                <a:cubicBezTo>
                  <a:pt x="3622780" y="218042"/>
                  <a:pt x="3625663" y="218038"/>
                  <a:pt x="3629977" y="218664"/>
                </a:cubicBezTo>
                <a:lnTo>
                  <a:pt x="3636217" y="220048"/>
                </a:lnTo>
                <a:lnTo>
                  <a:pt x="3709484" y="186927"/>
                </a:lnTo>
                <a:cubicBezTo>
                  <a:pt x="3731015" y="183190"/>
                  <a:pt x="3745790" y="180810"/>
                  <a:pt x="3761342" y="177474"/>
                </a:cubicBezTo>
                <a:lnTo>
                  <a:pt x="3799748" y="167154"/>
                </a:lnTo>
                <a:lnTo>
                  <a:pt x="3922756" y="194044"/>
                </a:lnTo>
                <a:cubicBezTo>
                  <a:pt x="3960877" y="203465"/>
                  <a:pt x="3965250" y="215357"/>
                  <a:pt x="4028476" y="223679"/>
                </a:cubicBezTo>
                <a:cubicBezTo>
                  <a:pt x="4088751" y="228019"/>
                  <a:pt x="4139112" y="248870"/>
                  <a:pt x="4191582" y="238952"/>
                </a:cubicBezTo>
                <a:cubicBezTo>
                  <a:pt x="4210842" y="254091"/>
                  <a:pt x="4229809" y="260810"/>
                  <a:pt x="4251024" y="240874"/>
                </a:cubicBezTo>
                <a:cubicBezTo>
                  <a:pt x="4306627" y="250935"/>
                  <a:pt x="4317066" y="281625"/>
                  <a:pt x="4355275" y="260205"/>
                </a:cubicBezTo>
                <a:cubicBezTo>
                  <a:pt x="4390577" y="327090"/>
                  <a:pt x="4385658" y="272111"/>
                  <a:pt x="4423807" y="270366"/>
                </a:cubicBezTo>
                <a:cubicBezTo>
                  <a:pt x="4457666" y="271864"/>
                  <a:pt x="4523223" y="267475"/>
                  <a:pt x="4558432" y="269194"/>
                </a:cubicBezTo>
                <a:cubicBezTo>
                  <a:pt x="4594553" y="230955"/>
                  <a:pt x="4596517" y="287120"/>
                  <a:pt x="4635061" y="280682"/>
                </a:cubicBezTo>
                <a:cubicBezTo>
                  <a:pt x="4676560" y="281955"/>
                  <a:pt x="4741782" y="292968"/>
                  <a:pt x="4807427" y="276835"/>
                </a:cubicBezTo>
                <a:cubicBezTo>
                  <a:pt x="4876769" y="256626"/>
                  <a:pt x="4951997" y="249407"/>
                  <a:pt x="5028933" y="183887"/>
                </a:cubicBezTo>
                <a:cubicBezTo>
                  <a:pt x="5044713" y="164149"/>
                  <a:pt x="5073685" y="161161"/>
                  <a:pt x="5093642" y="177214"/>
                </a:cubicBezTo>
                <a:cubicBezTo>
                  <a:pt x="5097077" y="179978"/>
                  <a:pt x="5100108" y="183212"/>
                  <a:pt x="5102642" y="186816"/>
                </a:cubicBezTo>
                <a:cubicBezTo>
                  <a:pt x="5150234" y="139156"/>
                  <a:pt x="5169674" y="190314"/>
                  <a:pt x="5193590" y="156458"/>
                </a:cubicBezTo>
                <a:cubicBezTo>
                  <a:pt x="5257854" y="151722"/>
                  <a:pt x="5301917" y="175841"/>
                  <a:pt x="5323922" y="146332"/>
                </a:cubicBezTo>
                <a:cubicBezTo>
                  <a:pt x="5355266" y="153538"/>
                  <a:pt x="5392601" y="198271"/>
                  <a:pt x="5421860" y="167298"/>
                </a:cubicBezTo>
                <a:cubicBezTo>
                  <a:pt x="5420630" y="196364"/>
                  <a:pt x="5461576" y="151467"/>
                  <a:pt x="5476948" y="173249"/>
                </a:cubicBezTo>
                <a:cubicBezTo>
                  <a:pt x="5487334" y="191763"/>
                  <a:pt x="5502178" y="182456"/>
                  <a:pt x="5516842" y="184018"/>
                </a:cubicBezTo>
                <a:cubicBezTo>
                  <a:pt x="5533140" y="200158"/>
                  <a:pt x="5599828" y="189750"/>
                  <a:pt x="5619415" y="176781"/>
                </a:cubicBezTo>
                <a:cubicBezTo>
                  <a:pt x="5690073" y="168499"/>
                  <a:pt x="5748631" y="186964"/>
                  <a:pt x="5789867" y="150304"/>
                </a:cubicBezTo>
                <a:cubicBezTo>
                  <a:pt x="5802836" y="146282"/>
                  <a:pt x="5814753" y="145947"/>
                  <a:pt x="5825953" y="147907"/>
                </a:cubicBezTo>
                <a:lnTo>
                  <a:pt x="5856168" y="158719"/>
                </a:lnTo>
                <a:lnTo>
                  <a:pt x="5862476" y="172447"/>
                </a:lnTo>
                <a:lnTo>
                  <a:pt x="5882195" y="173195"/>
                </a:lnTo>
                <a:lnTo>
                  <a:pt x="5952585" y="161012"/>
                </a:lnTo>
                <a:cubicBezTo>
                  <a:pt x="5962273" y="166588"/>
                  <a:pt x="5992020" y="151579"/>
                  <a:pt x="6001964" y="154786"/>
                </a:cubicBezTo>
                <a:cubicBezTo>
                  <a:pt x="6061748" y="122178"/>
                  <a:pt x="6101539" y="131534"/>
                  <a:pt x="6184207" y="132658"/>
                </a:cubicBezTo>
                <a:cubicBezTo>
                  <a:pt x="6266582" y="127016"/>
                  <a:pt x="6286876" y="151859"/>
                  <a:pt x="6415830" y="136006"/>
                </a:cubicBezTo>
                <a:cubicBezTo>
                  <a:pt x="6563502" y="116945"/>
                  <a:pt x="6684679" y="79367"/>
                  <a:pt x="6756965" y="57636"/>
                </a:cubicBezTo>
                <a:cubicBezTo>
                  <a:pt x="6761544" y="48663"/>
                  <a:pt x="6812642" y="36519"/>
                  <a:pt x="6819400" y="30742"/>
                </a:cubicBezTo>
                <a:lnTo>
                  <a:pt x="6986370" y="12659"/>
                </a:lnTo>
                <a:lnTo>
                  <a:pt x="6989536" y="14528"/>
                </a:lnTo>
                <a:cubicBezTo>
                  <a:pt x="7002946" y="17364"/>
                  <a:pt x="7010700" y="14716"/>
                  <a:pt x="7015933" y="9653"/>
                </a:cubicBezTo>
                <a:lnTo>
                  <a:pt x="7020592" y="1651"/>
                </a:lnTo>
                <a:lnTo>
                  <a:pt x="702590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F70D5F2-8A25-F31F-28C5-6ED0628E6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558" y="5198168"/>
            <a:ext cx="7394713" cy="6427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2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Investimentos Anuais em </a:t>
            </a:r>
            <a:r>
              <a:rPr lang="en-US" sz="2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Fósseis</a:t>
            </a:r>
            <a:r>
              <a:rPr lang="en-US" sz="2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vs. Energia Limpa (fonte AIE)</a:t>
            </a:r>
            <a:endParaRPr lang="en-US" sz="2200" i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389D0BC-BA1D-4360-88F9-D9ECCBDAB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462" y="647758"/>
            <a:ext cx="6266329" cy="4392652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Espaço Reservado para Conteúdo 8" descr="Gráfico, Gráfico de barras&#10;&#10;O conteúdo gerado por IA pode estar incorreto.">
            <a:extLst>
              <a:ext uri="{FF2B5EF4-FFF2-40B4-BE49-F238E27FC236}">
                <a16:creationId xmlns:a16="http://schemas.microsoft.com/office/drawing/2014/main" id="{0F7D9599-C9F9-22BD-F018-5EADF556F5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9859" y="1118079"/>
            <a:ext cx="6024282" cy="3448900"/>
          </a:xfrm>
          <a:prstGeom prst="rect">
            <a:avLst/>
          </a:prstGeo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F0F4D19-7E3F-C004-2D8C-56EE140DD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sz="9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Dino Figueiredo Maia Lara Advocacia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5142081-74D0-0573-2BC7-A58D0AF93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1FF6DA9-008F-8B48-92A6-B652298478BF}" type="slidenum">
              <a:rPr lang="en-US" sz="900"/>
              <a:pPr defTabSz="914400">
                <a:spcAft>
                  <a:spcPts val="600"/>
                </a:spcAft>
              </a:pPr>
              <a:t>21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501698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9C66E1-BD93-5BB2-2F9A-6DE1B82C4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C0CCF94-9536-4A63-8FF2-E37827C92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970655A-F4C2-4D7E-BAB6-D3BFC5CAE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18174"/>
            <a:ext cx="9144000" cy="4939827"/>
          </a:xfrm>
          <a:custGeom>
            <a:avLst/>
            <a:gdLst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435843 w 12192000"/>
              <a:gd name="connsiteY143" fmla="*/ 234325 h 4939827"/>
              <a:gd name="connsiteX144" fmla="*/ 4499101 w 12192000"/>
              <a:gd name="connsiteY144" fmla="*/ 232983 h 4939827"/>
              <a:gd name="connsiteX145" fmla="*/ 4558432 w 12192000"/>
              <a:gd name="connsiteY145" fmla="*/ 269194 h 4939827"/>
              <a:gd name="connsiteX146" fmla="*/ 4635061 w 12192000"/>
              <a:gd name="connsiteY146" fmla="*/ 280682 h 4939827"/>
              <a:gd name="connsiteX147" fmla="*/ 4680829 w 12192000"/>
              <a:gd name="connsiteY147" fmla="*/ 287953 h 4939827"/>
              <a:gd name="connsiteX148" fmla="*/ 4807427 w 12192000"/>
              <a:gd name="connsiteY148" fmla="*/ 276835 h 4939827"/>
              <a:gd name="connsiteX149" fmla="*/ 5028933 w 12192000"/>
              <a:gd name="connsiteY149" fmla="*/ 183887 h 4939827"/>
              <a:gd name="connsiteX150" fmla="*/ 5093642 w 12192000"/>
              <a:gd name="connsiteY150" fmla="*/ 177214 h 4939827"/>
              <a:gd name="connsiteX151" fmla="*/ 5102642 w 12192000"/>
              <a:gd name="connsiteY151" fmla="*/ 186816 h 4939827"/>
              <a:gd name="connsiteX152" fmla="*/ 5193590 w 12192000"/>
              <a:gd name="connsiteY152" fmla="*/ 136361 h 4939827"/>
              <a:gd name="connsiteX153" fmla="*/ 5323922 w 12192000"/>
              <a:gd name="connsiteY153" fmla="*/ 146332 h 4939827"/>
              <a:gd name="connsiteX154" fmla="*/ 5421860 w 12192000"/>
              <a:gd name="connsiteY154" fmla="*/ 167298 h 4939827"/>
              <a:gd name="connsiteX155" fmla="*/ 5476948 w 12192000"/>
              <a:gd name="connsiteY155" fmla="*/ 173249 h 4939827"/>
              <a:gd name="connsiteX156" fmla="*/ 5516842 w 12192000"/>
              <a:gd name="connsiteY156" fmla="*/ 184018 h 4939827"/>
              <a:gd name="connsiteX157" fmla="*/ 5619415 w 12192000"/>
              <a:gd name="connsiteY157" fmla="*/ 176781 h 4939827"/>
              <a:gd name="connsiteX158" fmla="*/ 5789867 w 12192000"/>
              <a:gd name="connsiteY158" fmla="*/ 150304 h 4939827"/>
              <a:gd name="connsiteX159" fmla="*/ 5825953 w 12192000"/>
              <a:gd name="connsiteY159" fmla="*/ 147907 h 4939827"/>
              <a:gd name="connsiteX160" fmla="*/ 5856168 w 12192000"/>
              <a:gd name="connsiteY160" fmla="*/ 158719 h 4939827"/>
              <a:gd name="connsiteX161" fmla="*/ 5862476 w 12192000"/>
              <a:gd name="connsiteY161" fmla="*/ 172447 h 4939827"/>
              <a:gd name="connsiteX162" fmla="*/ 5882195 w 12192000"/>
              <a:gd name="connsiteY162" fmla="*/ 173195 h 4939827"/>
              <a:gd name="connsiteX163" fmla="*/ 5887271 w 12192000"/>
              <a:gd name="connsiteY163" fmla="*/ 176084 h 4939827"/>
              <a:gd name="connsiteX164" fmla="*/ 5916552 w 12192000"/>
              <a:gd name="connsiteY164" fmla="*/ 189955 h 4939827"/>
              <a:gd name="connsiteX165" fmla="*/ 5983240 w 12192000"/>
              <a:gd name="connsiteY165" fmla="*/ 152755 h 4939827"/>
              <a:gd name="connsiteX166" fmla="*/ 6061852 w 12192000"/>
              <a:gd name="connsiteY166" fmla="*/ 161953 h 4939827"/>
              <a:gd name="connsiteX167" fmla="*/ 6408386 w 12192000"/>
              <a:gd name="connsiteY167" fmla="*/ 157590 h 4939827"/>
              <a:gd name="connsiteX168" fmla="*/ 6531386 w 12192000"/>
              <a:gd name="connsiteY168" fmla="*/ 156103 h 4939827"/>
              <a:gd name="connsiteX169" fmla="*/ 6721509 w 12192000"/>
              <a:gd name="connsiteY169" fmla="*/ 54829 h 4939827"/>
              <a:gd name="connsiteX170" fmla="*/ 6947884 w 12192000"/>
              <a:gd name="connsiteY170" fmla="*/ 47587 h 4939827"/>
              <a:gd name="connsiteX171" fmla="*/ 6965101 w 12192000"/>
              <a:gd name="connsiteY171" fmla="*/ 25718 h 4939827"/>
              <a:gd name="connsiteX172" fmla="*/ 6986370 w 12192000"/>
              <a:gd name="connsiteY172" fmla="*/ 12659 h 4939827"/>
              <a:gd name="connsiteX173" fmla="*/ 6989536 w 12192000"/>
              <a:gd name="connsiteY173" fmla="*/ 14528 h 4939827"/>
              <a:gd name="connsiteX174" fmla="*/ 7015933 w 12192000"/>
              <a:gd name="connsiteY174" fmla="*/ 9653 h 4939827"/>
              <a:gd name="connsiteX175" fmla="*/ 7020592 w 12192000"/>
              <a:gd name="connsiteY175" fmla="*/ 1651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435843 w 12192000"/>
              <a:gd name="connsiteY143" fmla="*/ 234325 h 4939827"/>
              <a:gd name="connsiteX144" fmla="*/ 4558432 w 12192000"/>
              <a:gd name="connsiteY144" fmla="*/ 269194 h 4939827"/>
              <a:gd name="connsiteX145" fmla="*/ 4635061 w 12192000"/>
              <a:gd name="connsiteY145" fmla="*/ 280682 h 4939827"/>
              <a:gd name="connsiteX146" fmla="*/ 4680829 w 12192000"/>
              <a:gd name="connsiteY146" fmla="*/ 287953 h 4939827"/>
              <a:gd name="connsiteX147" fmla="*/ 4807427 w 12192000"/>
              <a:gd name="connsiteY147" fmla="*/ 276835 h 4939827"/>
              <a:gd name="connsiteX148" fmla="*/ 5028933 w 12192000"/>
              <a:gd name="connsiteY148" fmla="*/ 183887 h 4939827"/>
              <a:gd name="connsiteX149" fmla="*/ 5093642 w 12192000"/>
              <a:gd name="connsiteY149" fmla="*/ 177214 h 4939827"/>
              <a:gd name="connsiteX150" fmla="*/ 5102642 w 12192000"/>
              <a:gd name="connsiteY150" fmla="*/ 186816 h 4939827"/>
              <a:gd name="connsiteX151" fmla="*/ 5193590 w 12192000"/>
              <a:gd name="connsiteY151" fmla="*/ 136361 h 4939827"/>
              <a:gd name="connsiteX152" fmla="*/ 5323922 w 12192000"/>
              <a:gd name="connsiteY152" fmla="*/ 146332 h 4939827"/>
              <a:gd name="connsiteX153" fmla="*/ 5421860 w 12192000"/>
              <a:gd name="connsiteY153" fmla="*/ 167298 h 4939827"/>
              <a:gd name="connsiteX154" fmla="*/ 5476948 w 12192000"/>
              <a:gd name="connsiteY154" fmla="*/ 173249 h 4939827"/>
              <a:gd name="connsiteX155" fmla="*/ 5516842 w 12192000"/>
              <a:gd name="connsiteY155" fmla="*/ 184018 h 4939827"/>
              <a:gd name="connsiteX156" fmla="*/ 5619415 w 12192000"/>
              <a:gd name="connsiteY156" fmla="*/ 176781 h 4939827"/>
              <a:gd name="connsiteX157" fmla="*/ 5789867 w 12192000"/>
              <a:gd name="connsiteY157" fmla="*/ 150304 h 4939827"/>
              <a:gd name="connsiteX158" fmla="*/ 5825953 w 12192000"/>
              <a:gd name="connsiteY158" fmla="*/ 147907 h 4939827"/>
              <a:gd name="connsiteX159" fmla="*/ 5856168 w 12192000"/>
              <a:gd name="connsiteY159" fmla="*/ 158719 h 4939827"/>
              <a:gd name="connsiteX160" fmla="*/ 5862476 w 12192000"/>
              <a:gd name="connsiteY160" fmla="*/ 172447 h 4939827"/>
              <a:gd name="connsiteX161" fmla="*/ 5882195 w 12192000"/>
              <a:gd name="connsiteY161" fmla="*/ 173195 h 4939827"/>
              <a:gd name="connsiteX162" fmla="*/ 5887271 w 12192000"/>
              <a:gd name="connsiteY162" fmla="*/ 176084 h 4939827"/>
              <a:gd name="connsiteX163" fmla="*/ 5916552 w 12192000"/>
              <a:gd name="connsiteY163" fmla="*/ 189955 h 4939827"/>
              <a:gd name="connsiteX164" fmla="*/ 5983240 w 12192000"/>
              <a:gd name="connsiteY164" fmla="*/ 152755 h 4939827"/>
              <a:gd name="connsiteX165" fmla="*/ 6061852 w 12192000"/>
              <a:gd name="connsiteY165" fmla="*/ 161953 h 4939827"/>
              <a:gd name="connsiteX166" fmla="*/ 6408386 w 12192000"/>
              <a:gd name="connsiteY166" fmla="*/ 157590 h 4939827"/>
              <a:gd name="connsiteX167" fmla="*/ 6531386 w 12192000"/>
              <a:gd name="connsiteY167" fmla="*/ 156103 h 4939827"/>
              <a:gd name="connsiteX168" fmla="*/ 6721509 w 12192000"/>
              <a:gd name="connsiteY168" fmla="*/ 54829 h 4939827"/>
              <a:gd name="connsiteX169" fmla="*/ 6947884 w 12192000"/>
              <a:gd name="connsiteY169" fmla="*/ 47587 h 4939827"/>
              <a:gd name="connsiteX170" fmla="*/ 6965101 w 12192000"/>
              <a:gd name="connsiteY170" fmla="*/ 25718 h 4939827"/>
              <a:gd name="connsiteX171" fmla="*/ 6986370 w 12192000"/>
              <a:gd name="connsiteY171" fmla="*/ 12659 h 4939827"/>
              <a:gd name="connsiteX172" fmla="*/ 6989536 w 12192000"/>
              <a:gd name="connsiteY172" fmla="*/ 14528 h 4939827"/>
              <a:gd name="connsiteX173" fmla="*/ 7015933 w 12192000"/>
              <a:gd name="connsiteY173" fmla="*/ 9653 h 4939827"/>
              <a:gd name="connsiteX174" fmla="*/ 7020592 w 12192000"/>
              <a:gd name="connsiteY174" fmla="*/ 1651 h 4939827"/>
              <a:gd name="connsiteX175" fmla="*/ 7025905 w 12192000"/>
              <a:gd name="connsiteY175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680829 w 12192000"/>
              <a:gd name="connsiteY145" fmla="*/ 287953 h 4939827"/>
              <a:gd name="connsiteX146" fmla="*/ 4807427 w 12192000"/>
              <a:gd name="connsiteY146" fmla="*/ 276835 h 4939827"/>
              <a:gd name="connsiteX147" fmla="*/ 5028933 w 12192000"/>
              <a:gd name="connsiteY147" fmla="*/ 183887 h 4939827"/>
              <a:gd name="connsiteX148" fmla="*/ 5093642 w 12192000"/>
              <a:gd name="connsiteY148" fmla="*/ 177214 h 4939827"/>
              <a:gd name="connsiteX149" fmla="*/ 5102642 w 12192000"/>
              <a:gd name="connsiteY149" fmla="*/ 186816 h 4939827"/>
              <a:gd name="connsiteX150" fmla="*/ 5193590 w 12192000"/>
              <a:gd name="connsiteY150" fmla="*/ 136361 h 4939827"/>
              <a:gd name="connsiteX151" fmla="*/ 5323922 w 12192000"/>
              <a:gd name="connsiteY151" fmla="*/ 146332 h 4939827"/>
              <a:gd name="connsiteX152" fmla="*/ 5421860 w 12192000"/>
              <a:gd name="connsiteY152" fmla="*/ 167298 h 4939827"/>
              <a:gd name="connsiteX153" fmla="*/ 5476948 w 12192000"/>
              <a:gd name="connsiteY153" fmla="*/ 173249 h 4939827"/>
              <a:gd name="connsiteX154" fmla="*/ 5516842 w 12192000"/>
              <a:gd name="connsiteY154" fmla="*/ 184018 h 4939827"/>
              <a:gd name="connsiteX155" fmla="*/ 5619415 w 12192000"/>
              <a:gd name="connsiteY155" fmla="*/ 176781 h 4939827"/>
              <a:gd name="connsiteX156" fmla="*/ 5789867 w 12192000"/>
              <a:gd name="connsiteY156" fmla="*/ 150304 h 4939827"/>
              <a:gd name="connsiteX157" fmla="*/ 5825953 w 12192000"/>
              <a:gd name="connsiteY157" fmla="*/ 147907 h 4939827"/>
              <a:gd name="connsiteX158" fmla="*/ 5856168 w 12192000"/>
              <a:gd name="connsiteY158" fmla="*/ 158719 h 4939827"/>
              <a:gd name="connsiteX159" fmla="*/ 5862476 w 12192000"/>
              <a:gd name="connsiteY159" fmla="*/ 172447 h 4939827"/>
              <a:gd name="connsiteX160" fmla="*/ 5882195 w 12192000"/>
              <a:gd name="connsiteY160" fmla="*/ 173195 h 4939827"/>
              <a:gd name="connsiteX161" fmla="*/ 5887271 w 12192000"/>
              <a:gd name="connsiteY161" fmla="*/ 176084 h 4939827"/>
              <a:gd name="connsiteX162" fmla="*/ 5916552 w 12192000"/>
              <a:gd name="connsiteY162" fmla="*/ 189955 h 4939827"/>
              <a:gd name="connsiteX163" fmla="*/ 5983240 w 12192000"/>
              <a:gd name="connsiteY163" fmla="*/ 152755 h 4939827"/>
              <a:gd name="connsiteX164" fmla="*/ 6061852 w 12192000"/>
              <a:gd name="connsiteY164" fmla="*/ 161953 h 4939827"/>
              <a:gd name="connsiteX165" fmla="*/ 6408386 w 12192000"/>
              <a:gd name="connsiteY165" fmla="*/ 157590 h 4939827"/>
              <a:gd name="connsiteX166" fmla="*/ 6531386 w 12192000"/>
              <a:gd name="connsiteY166" fmla="*/ 156103 h 4939827"/>
              <a:gd name="connsiteX167" fmla="*/ 6721509 w 12192000"/>
              <a:gd name="connsiteY167" fmla="*/ 54829 h 4939827"/>
              <a:gd name="connsiteX168" fmla="*/ 6947884 w 12192000"/>
              <a:gd name="connsiteY168" fmla="*/ 47587 h 4939827"/>
              <a:gd name="connsiteX169" fmla="*/ 6965101 w 12192000"/>
              <a:gd name="connsiteY169" fmla="*/ 25718 h 4939827"/>
              <a:gd name="connsiteX170" fmla="*/ 6986370 w 12192000"/>
              <a:gd name="connsiteY170" fmla="*/ 12659 h 4939827"/>
              <a:gd name="connsiteX171" fmla="*/ 6989536 w 12192000"/>
              <a:gd name="connsiteY171" fmla="*/ 14528 h 4939827"/>
              <a:gd name="connsiteX172" fmla="*/ 7015933 w 12192000"/>
              <a:gd name="connsiteY172" fmla="*/ 9653 h 4939827"/>
              <a:gd name="connsiteX173" fmla="*/ 7020592 w 12192000"/>
              <a:gd name="connsiteY173" fmla="*/ 1651 h 4939827"/>
              <a:gd name="connsiteX174" fmla="*/ 7025905 w 12192000"/>
              <a:gd name="connsiteY174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408386 w 12192000"/>
              <a:gd name="connsiteY164" fmla="*/ 157590 h 4939827"/>
              <a:gd name="connsiteX165" fmla="*/ 6531386 w 12192000"/>
              <a:gd name="connsiteY165" fmla="*/ 156103 h 4939827"/>
              <a:gd name="connsiteX166" fmla="*/ 6721509 w 12192000"/>
              <a:gd name="connsiteY166" fmla="*/ 54829 h 4939827"/>
              <a:gd name="connsiteX167" fmla="*/ 6947884 w 12192000"/>
              <a:gd name="connsiteY167" fmla="*/ 47587 h 4939827"/>
              <a:gd name="connsiteX168" fmla="*/ 6965101 w 12192000"/>
              <a:gd name="connsiteY168" fmla="*/ 25718 h 4939827"/>
              <a:gd name="connsiteX169" fmla="*/ 6986370 w 12192000"/>
              <a:gd name="connsiteY169" fmla="*/ 12659 h 4939827"/>
              <a:gd name="connsiteX170" fmla="*/ 6989536 w 12192000"/>
              <a:gd name="connsiteY170" fmla="*/ 14528 h 4939827"/>
              <a:gd name="connsiteX171" fmla="*/ 7015933 w 12192000"/>
              <a:gd name="connsiteY171" fmla="*/ 9653 h 4939827"/>
              <a:gd name="connsiteX172" fmla="*/ 7020592 w 12192000"/>
              <a:gd name="connsiteY172" fmla="*/ 1651 h 4939827"/>
              <a:gd name="connsiteX173" fmla="*/ 7025905 w 12192000"/>
              <a:gd name="connsiteY173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721509 w 12192000"/>
              <a:gd name="connsiteY165" fmla="*/ 54829 h 4939827"/>
              <a:gd name="connsiteX166" fmla="*/ 6947884 w 12192000"/>
              <a:gd name="connsiteY166" fmla="*/ 47587 h 4939827"/>
              <a:gd name="connsiteX167" fmla="*/ 6965101 w 12192000"/>
              <a:gd name="connsiteY167" fmla="*/ 25718 h 4939827"/>
              <a:gd name="connsiteX168" fmla="*/ 6986370 w 12192000"/>
              <a:gd name="connsiteY168" fmla="*/ 12659 h 4939827"/>
              <a:gd name="connsiteX169" fmla="*/ 6989536 w 12192000"/>
              <a:gd name="connsiteY169" fmla="*/ 14528 h 4939827"/>
              <a:gd name="connsiteX170" fmla="*/ 7015933 w 12192000"/>
              <a:gd name="connsiteY170" fmla="*/ 9653 h 4939827"/>
              <a:gd name="connsiteX171" fmla="*/ 7020592 w 12192000"/>
              <a:gd name="connsiteY171" fmla="*/ 1651 h 4939827"/>
              <a:gd name="connsiteX172" fmla="*/ 7025905 w 12192000"/>
              <a:gd name="connsiteY172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947884 w 12192000"/>
              <a:gd name="connsiteY165" fmla="*/ 47587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415830 w 12192000"/>
              <a:gd name="connsiteY164" fmla="*/ 136006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152287 w 12192000"/>
              <a:gd name="connsiteY163" fmla="*/ 116736 h 4939827"/>
              <a:gd name="connsiteX164" fmla="*/ 6415830 w 12192000"/>
              <a:gd name="connsiteY164" fmla="*/ 136006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965101 w 12192000"/>
              <a:gd name="connsiteY165" fmla="*/ 25718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965101 w 12192000"/>
              <a:gd name="connsiteY165" fmla="*/ 25718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21577 w 12192000"/>
              <a:gd name="connsiteY160" fmla="*/ 169858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56458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21577 w 12192000"/>
              <a:gd name="connsiteY160" fmla="*/ 169858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4028476 w 12192000"/>
              <a:gd name="connsiteY136" fmla="*/ 223679 h 4939827"/>
              <a:gd name="connsiteX137" fmla="*/ 4191582 w 12192000"/>
              <a:gd name="connsiteY137" fmla="*/ 238952 h 4939827"/>
              <a:gd name="connsiteX138" fmla="*/ 4251024 w 12192000"/>
              <a:gd name="connsiteY138" fmla="*/ 240874 h 4939827"/>
              <a:gd name="connsiteX139" fmla="*/ 4355275 w 12192000"/>
              <a:gd name="connsiteY139" fmla="*/ 260205 h 4939827"/>
              <a:gd name="connsiteX140" fmla="*/ 4423807 w 12192000"/>
              <a:gd name="connsiteY140" fmla="*/ 270366 h 4939827"/>
              <a:gd name="connsiteX141" fmla="*/ 4558432 w 12192000"/>
              <a:gd name="connsiteY141" fmla="*/ 269194 h 4939827"/>
              <a:gd name="connsiteX142" fmla="*/ 4635061 w 12192000"/>
              <a:gd name="connsiteY142" fmla="*/ 280682 h 4939827"/>
              <a:gd name="connsiteX143" fmla="*/ 4807427 w 12192000"/>
              <a:gd name="connsiteY143" fmla="*/ 276835 h 4939827"/>
              <a:gd name="connsiteX144" fmla="*/ 5028933 w 12192000"/>
              <a:gd name="connsiteY144" fmla="*/ 183887 h 4939827"/>
              <a:gd name="connsiteX145" fmla="*/ 5093642 w 12192000"/>
              <a:gd name="connsiteY145" fmla="*/ 177214 h 4939827"/>
              <a:gd name="connsiteX146" fmla="*/ 5102642 w 12192000"/>
              <a:gd name="connsiteY146" fmla="*/ 186816 h 4939827"/>
              <a:gd name="connsiteX147" fmla="*/ 5193590 w 12192000"/>
              <a:gd name="connsiteY147" fmla="*/ 156458 h 4939827"/>
              <a:gd name="connsiteX148" fmla="*/ 5323922 w 12192000"/>
              <a:gd name="connsiteY148" fmla="*/ 146332 h 4939827"/>
              <a:gd name="connsiteX149" fmla="*/ 5421860 w 12192000"/>
              <a:gd name="connsiteY149" fmla="*/ 167298 h 4939827"/>
              <a:gd name="connsiteX150" fmla="*/ 5476948 w 12192000"/>
              <a:gd name="connsiteY150" fmla="*/ 173249 h 4939827"/>
              <a:gd name="connsiteX151" fmla="*/ 5516842 w 12192000"/>
              <a:gd name="connsiteY151" fmla="*/ 184018 h 4939827"/>
              <a:gd name="connsiteX152" fmla="*/ 5619415 w 12192000"/>
              <a:gd name="connsiteY152" fmla="*/ 176781 h 4939827"/>
              <a:gd name="connsiteX153" fmla="*/ 5789867 w 12192000"/>
              <a:gd name="connsiteY153" fmla="*/ 150304 h 4939827"/>
              <a:gd name="connsiteX154" fmla="*/ 5825953 w 12192000"/>
              <a:gd name="connsiteY154" fmla="*/ 147907 h 4939827"/>
              <a:gd name="connsiteX155" fmla="*/ 5856168 w 12192000"/>
              <a:gd name="connsiteY155" fmla="*/ 158719 h 4939827"/>
              <a:gd name="connsiteX156" fmla="*/ 5862476 w 12192000"/>
              <a:gd name="connsiteY156" fmla="*/ 172447 h 4939827"/>
              <a:gd name="connsiteX157" fmla="*/ 5882195 w 12192000"/>
              <a:gd name="connsiteY157" fmla="*/ 173195 h 4939827"/>
              <a:gd name="connsiteX158" fmla="*/ 5887271 w 12192000"/>
              <a:gd name="connsiteY158" fmla="*/ 176084 h 4939827"/>
              <a:gd name="connsiteX159" fmla="*/ 5921577 w 12192000"/>
              <a:gd name="connsiteY159" fmla="*/ 169858 h 4939827"/>
              <a:gd name="connsiteX160" fmla="*/ 5983240 w 12192000"/>
              <a:gd name="connsiteY160" fmla="*/ 152755 h 4939827"/>
              <a:gd name="connsiteX161" fmla="*/ 6152287 w 12192000"/>
              <a:gd name="connsiteY161" fmla="*/ 116736 h 4939827"/>
              <a:gd name="connsiteX162" fmla="*/ 6415830 w 12192000"/>
              <a:gd name="connsiteY162" fmla="*/ 136006 h 4939827"/>
              <a:gd name="connsiteX163" fmla="*/ 6756965 w 12192000"/>
              <a:gd name="connsiteY163" fmla="*/ 57636 h 4939827"/>
              <a:gd name="connsiteX164" fmla="*/ 6819400 w 12192000"/>
              <a:gd name="connsiteY164" fmla="*/ 30742 h 4939827"/>
              <a:gd name="connsiteX165" fmla="*/ 6986370 w 12192000"/>
              <a:gd name="connsiteY165" fmla="*/ 12659 h 4939827"/>
              <a:gd name="connsiteX166" fmla="*/ 6989536 w 12192000"/>
              <a:gd name="connsiteY166" fmla="*/ 14528 h 4939827"/>
              <a:gd name="connsiteX167" fmla="*/ 7015933 w 12192000"/>
              <a:gd name="connsiteY167" fmla="*/ 9653 h 4939827"/>
              <a:gd name="connsiteX168" fmla="*/ 7020592 w 12192000"/>
              <a:gd name="connsiteY168" fmla="*/ 1651 h 4939827"/>
              <a:gd name="connsiteX169" fmla="*/ 7025905 w 12192000"/>
              <a:gd name="connsiteY16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922756 w 12192000"/>
              <a:gd name="connsiteY135" fmla="*/ 194044 h 4939827"/>
              <a:gd name="connsiteX136" fmla="*/ 4028476 w 12192000"/>
              <a:gd name="connsiteY136" fmla="*/ 223679 h 4939827"/>
              <a:gd name="connsiteX137" fmla="*/ 4191582 w 12192000"/>
              <a:gd name="connsiteY137" fmla="*/ 238952 h 4939827"/>
              <a:gd name="connsiteX138" fmla="*/ 4251024 w 12192000"/>
              <a:gd name="connsiteY138" fmla="*/ 240874 h 4939827"/>
              <a:gd name="connsiteX139" fmla="*/ 4355275 w 12192000"/>
              <a:gd name="connsiteY139" fmla="*/ 260205 h 4939827"/>
              <a:gd name="connsiteX140" fmla="*/ 4423807 w 12192000"/>
              <a:gd name="connsiteY140" fmla="*/ 270366 h 4939827"/>
              <a:gd name="connsiteX141" fmla="*/ 4558432 w 12192000"/>
              <a:gd name="connsiteY141" fmla="*/ 269194 h 4939827"/>
              <a:gd name="connsiteX142" fmla="*/ 4635061 w 12192000"/>
              <a:gd name="connsiteY142" fmla="*/ 280682 h 4939827"/>
              <a:gd name="connsiteX143" fmla="*/ 4807427 w 12192000"/>
              <a:gd name="connsiteY143" fmla="*/ 276835 h 4939827"/>
              <a:gd name="connsiteX144" fmla="*/ 5028933 w 12192000"/>
              <a:gd name="connsiteY144" fmla="*/ 183887 h 4939827"/>
              <a:gd name="connsiteX145" fmla="*/ 5093642 w 12192000"/>
              <a:gd name="connsiteY145" fmla="*/ 177214 h 4939827"/>
              <a:gd name="connsiteX146" fmla="*/ 5102642 w 12192000"/>
              <a:gd name="connsiteY146" fmla="*/ 186816 h 4939827"/>
              <a:gd name="connsiteX147" fmla="*/ 5193590 w 12192000"/>
              <a:gd name="connsiteY147" fmla="*/ 156458 h 4939827"/>
              <a:gd name="connsiteX148" fmla="*/ 5323922 w 12192000"/>
              <a:gd name="connsiteY148" fmla="*/ 146332 h 4939827"/>
              <a:gd name="connsiteX149" fmla="*/ 5421860 w 12192000"/>
              <a:gd name="connsiteY149" fmla="*/ 167298 h 4939827"/>
              <a:gd name="connsiteX150" fmla="*/ 5476948 w 12192000"/>
              <a:gd name="connsiteY150" fmla="*/ 173249 h 4939827"/>
              <a:gd name="connsiteX151" fmla="*/ 5516842 w 12192000"/>
              <a:gd name="connsiteY151" fmla="*/ 184018 h 4939827"/>
              <a:gd name="connsiteX152" fmla="*/ 5619415 w 12192000"/>
              <a:gd name="connsiteY152" fmla="*/ 176781 h 4939827"/>
              <a:gd name="connsiteX153" fmla="*/ 5789867 w 12192000"/>
              <a:gd name="connsiteY153" fmla="*/ 150304 h 4939827"/>
              <a:gd name="connsiteX154" fmla="*/ 5825953 w 12192000"/>
              <a:gd name="connsiteY154" fmla="*/ 147907 h 4939827"/>
              <a:gd name="connsiteX155" fmla="*/ 5856168 w 12192000"/>
              <a:gd name="connsiteY155" fmla="*/ 158719 h 4939827"/>
              <a:gd name="connsiteX156" fmla="*/ 5862476 w 12192000"/>
              <a:gd name="connsiteY156" fmla="*/ 172447 h 4939827"/>
              <a:gd name="connsiteX157" fmla="*/ 5882195 w 12192000"/>
              <a:gd name="connsiteY157" fmla="*/ 173195 h 4939827"/>
              <a:gd name="connsiteX158" fmla="*/ 5887271 w 12192000"/>
              <a:gd name="connsiteY158" fmla="*/ 176084 h 4939827"/>
              <a:gd name="connsiteX159" fmla="*/ 5921577 w 12192000"/>
              <a:gd name="connsiteY159" fmla="*/ 169858 h 4939827"/>
              <a:gd name="connsiteX160" fmla="*/ 5983240 w 12192000"/>
              <a:gd name="connsiteY160" fmla="*/ 152755 h 4939827"/>
              <a:gd name="connsiteX161" fmla="*/ 6152287 w 12192000"/>
              <a:gd name="connsiteY161" fmla="*/ 116736 h 4939827"/>
              <a:gd name="connsiteX162" fmla="*/ 6415830 w 12192000"/>
              <a:gd name="connsiteY162" fmla="*/ 136006 h 4939827"/>
              <a:gd name="connsiteX163" fmla="*/ 6756965 w 12192000"/>
              <a:gd name="connsiteY163" fmla="*/ 57636 h 4939827"/>
              <a:gd name="connsiteX164" fmla="*/ 6819400 w 12192000"/>
              <a:gd name="connsiteY164" fmla="*/ 30742 h 4939827"/>
              <a:gd name="connsiteX165" fmla="*/ 6986370 w 12192000"/>
              <a:gd name="connsiteY165" fmla="*/ 12659 h 4939827"/>
              <a:gd name="connsiteX166" fmla="*/ 6989536 w 12192000"/>
              <a:gd name="connsiteY166" fmla="*/ 14528 h 4939827"/>
              <a:gd name="connsiteX167" fmla="*/ 7015933 w 12192000"/>
              <a:gd name="connsiteY167" fmla="*/ 9653 h 4939827"/>
              <a:gd name="connsiteX168" fmla="*/ 7020592 w 12192000"/>
              <a:gd name="connsiteY168" fmla="*/ 1651 h 4939827"/>
              <a:gd name="connsiteX169" fmla="*/ 7025905 w 12192000"/>
              <a:gd name="connsiteY16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98001 w 12192000"/>
              <a:gd name="connsiteY124" fmla="*/ 231941 h 4939827"/>
              <a:gd name="connsiteX125" fmla="*/ 3561557 w 12192000"/>
              <a:gd name="connsiteY125" fmla="*/ 228095 h 4939827"/>
              <a:gd name="connsiteX126" fmla="*/ 3611920 w 12192000"/>
              <a:gd name="connsiteY126" fmla="*/ 218094 h 4939827"/>
              <a:gd name="connsiteX127" fmla="*/ 3620528 w 12192000"/>
              <a:gd name="connsiteY127" fmla="*/ 218788 h 4939827"/>
              <a:gd name="connsiteX128" fmla="*/ 3620766 w 12192000"/>
              <a:gd name="connsiteY128" fmla="*/ 218511 h 4939827"/>
              <a:gd name="connsiteX129" fmla="*/ 3629977 w 12192000"/>
              <a:gd name="connsiteY129" fmla="*/ 218664 h 4939827"/>
              <a:gd name="connsiteX130" fmla="*/ 3636217 w 12192000"/>
              <a:gd name="connsiteY130" fmla="*/ 220048 h 4939827"/>
              <a:gd name="connsiteX131" fmla="*/ 3709484 w 12192000"/>
              <a:gd name="connsiteY131" fmla="*/ 186927 h 4939827"/>
              <a:gd name="connsiteX132" fmla="*/ 3761342 w 12192000"/>
              <a:gd name="connsiteY132" fmla="*/ 177474 h 4939827"/>
              <a:gd name="connsiteX133" fmla="*/ 3799748 w 12192000"/>
              <a:gd name="connsiteY133" fmla="*/ 167154 h 4939827"/>
              <a:gd name="connsiteX134" fmla="*/ 3922756 w 12192000"/>
              <a:gd name="connsiteY134" fmla="*/ 194044 h 4939827"/>
              <a:gd name="connsiteX135" fmla="*/ 4028476 w 12192000"/>
              <a:gd name="connsiteY135" fmla="*/ 223679 h 4939827"/>
              <a:gd name="connsiteX136" fmla="*/ 4191582 w 12192000"/>
              <a:gd name="connsiteY136" fmla="*/ 238952 h 4939827"/>
              <a:gd name="connsiteX137" fmla="*/ 4251024 w 12192000"/>
              <a:gd name="connsiteY137" fmla="*/ 240874 h 4939827"/>
              <a:gd name="connsiteX138" fmla="*/ 4355275 w 12192000"/>
              <a:gd name="connsiteY138" fmla="*/ 260205 h 4939827"/>
              <a:gd name="connsiteX139" fmla="*/ 4423807 w 12192000"/>
              <a:gd name="connsiteY139" fmla="*/ 270366 h 4939827"/>
              <a:gd name="connsiteX140" fmla="*/ 4558432 w 12192000"/>
              <a:gd name="connsiteY140" fmla="*/ 269194 h 4939827"/>
              <a:gd name="connsiteX141" fmla="*/ 4635061 w 12192000"/>
              <a:gd name="connsiteY141" fmla="*/ 280682 h 4939827"/>
              <a:gd name="connsiteX142" fmla="*/ 4807427 w 12192000"/>
              <a:gd name="connsiteY142" fmla="*/ 276835 h 4939827"/>
              <a:gd name="connsiteX143" fmla="*/ 5028933 w 12192000"/>
              <a:gd name="connsiteY143" fmla="*/ 183887 h 4939827"/>
              <a:gd name="connsiteX144" fmla="*/ 5093642 w 12192000"/>
              <a:gd name="connsiteY144" fmla="*/ 177214 h 4939827"/>
              <a:gd name="connsiteX145" fmla="*/ 5102642 w 12192000"/>
              <a:gd name="connsiteY145" fmla="*/ 186816 h 4939827"/>
              <a:gd name="connsiteX146" fmla="*/ 5193590 w 12192000"/>
              <a:gd name="connsiteY146" fmla="*/ 156458 h 4939827"/>
              <a:gd name="connsiteX147" fmla="*/ 5323922 w 12192000"/>
              <a:gd name="connsiteY147" fmla="*/ 146332 h 4939827"/>
              <a:gd name="connsiteX148" fmla="*/ 5421860 w 12192000"/>
              <a:gd name="connsiteY148" fmla="*/ 167298 h 4939827"/>
              <a:gd name="connsiteX149" fmla="*/ 5476948 w 12192000"/>
              <a:gd name="connsiteY149" fmla="*/ 173249 h 4939827"/>
              <a:gd name="connsiteX150" fmla="*/ 5516842 w 12192000"/>
              <a:gd name="connsiteY150" fmla="*/ 184018 h 4939827"/>
              <a:gd name="connsiteX151" fmla="*/ 5619415 w 12192000"/>
              <a:gd name="connsiteY151" fmla="*/ 176781 h 4939827"/>
              <a:gd name="connsiteX152" fmla="*/ 5789867 w 12192000"/>
              <a:gd name="connsiteY152" fmla="*/ 150304 h 4939827"/>
              <a:gd name="connsiteX153" fmla="*/ 5825953 w 12192000"/>
              <a:gd name="connsiteY153" fmla="*/ 147907 h 4939827"/>
              <a:gd name="connsiteX154" fmla="*/ 5856168 w 12192000"/>
              <a:gd name="connsiteY154" fmla="*/ 158719 h 4939827"/>
              <a:gd name="connsiteX155" fmla="*/ 5862476 w 12192000"/>
              <a:gd name="connsiteY155" fmla="*/ 172447 h 4939827"/>
              <a:gd name="connsiteX156" fmla="*/ 5882195 w 12192000"/>
              <a:gd name="connsiteY156" fmla="*/ 173195 h 4939827"/>
              <a:gd name="connsiteX157" fmla="*/ 5887271 w 12192000"/>
              <a:gd name="connsiteY157" fmla="*/ 176084 h 4939827"/>
              <a:gd name="connsiteX158" fmla="*/ 5921577 w 12192000"/>
              <a:gd name="connsiteY158" fmla="*/ 169858 h 4939827"/>
              <a:gd name="connsiteX159" fmla="*/ 5983240 w 12192000"/>
              <a:gd name="connsiteY159" fmla="*/ 152755 h 4939827"/>
              <a:gd name="connsiteX160" fmla="*/ 6152287 w 12192000"/>
              <a:gd name="connsiteY160" fmla="*/ 116736 h 4939827"/>
              <a:gd name="connsiteX161" fmla="*/ 6415830 w 12192000"/>
              <a:gd name="connsiteY161" fmla="*/ 136006 h 4939827"/>
              <a:gd name="connsiteX162" fmla="*/ 6756965 w 12192000"/>
              <a:gd name="connsiteY162" fmla="*/ 57636 h 4939827"/>
              <a:gd name="connsiteX163" fmla="*/ 6819400 w 12192000"/>
              <a:gd name="connsiteY163" fmla="*/ 30742 h 4939827"/>
              <a:gd name="connsiteX164" fmla="*/ 6986370 w 12192000"/>
              <a:gd name="connsiteY164" fmla="*/ 12659 h 4939827"/>
              <a:gd name="connsiteX165" fmla="*/ 6989536 w 12192000"/>
              <a:gd name="connsiteY165" fmla="*/ 14528 h 4939827"/>
              <a:gd name="connsiteX166" fmla="*/ 7015933 w 12192000"/>
              <a:gd name="connsiteY166" fmla="*/ 9653 h 4939827"/>
              <a:gd name="connsiteX167" fmla="*/ 7020592 w 12192000"/>
              <a:gd name="connsiteY167" fmla="*/ 1651 h 4939827"/>
              <a:gd name="connsiteX168" fmla="*/ 7025905 w 12192000"/>
              <a:gd name="connsiteY16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103677 w 12192000"/>
              <a:gd name="connsiteY116" fmla="*/ 209527 h 4939827"/>
              <a:gd name="connsiteX117" fmla="*/ 3126759 w 12192000"/>
              <a:gd name="connsiteY117" fmla="*/ 211226 h 4939827"/>
              <a:gd name="connsiteX118" fmla="*/ 3164020 w 12192000"/>
              <a:gd name="connsiteY118" fmla="*/ 212779 h 4939827"/>
              <a:gd name="connsiteX119" fmla="*/ 3285019 w 12192000"/>
              <a:gd name="connsiteY119" fmla="*/ 220535 h 4939827"/>
              <a:gd name="connsiteX120" fmla="*/ 3365154 w 12192000"/>
              <a:gd name="connsiteY120" fmla="*/ 226416 h 4939827"/>
              <a:gd name="connsiteX121" fmla="*/ 3367507 w 12192000"/>
              <a:gd name="connsiteY121" fmla="*/ 225416 h 4939827"/>
              <a:gd name="connsiteX122" fmla="*/ 3387567 w 12192000"/>
              <a:gd name="connsiteY122" fmla="*/ 227103 h 4939827"/>
              <a:gd name="connsiteX123" fmla="*/ 3498001 w 12192000"/>
              <a:gd name="connsiteY123" fmla="*/ 231941 h 4939827"/>
              <a:gd name="connsiteX124" fmla="*/ 3561557 w 12192000"/>
              <a:gd name="connsiteY124" fmla="*/ 228095 h 4939827"/>
              <a:gd name="connsiteX125" fmla="*/ 3611920 w 12192000"/>
              <a:gd name="connsiteY125" fmla="*/ 218094 h 4939827"/>
              <a:gd name="connsiteX126" fmla="*/ 3620528 w 12192000"/>
              <a:gd name="connsiteY126" fmla="*/ 218788 h 4939827"/>
              <a:gd name="connsiteX127" fmla="*/ 3620766 w 12192000"/>
              <a:gd name="connsiteY127" fmla="*/ 218511 h 4939827"/>
              <a:gd name="connsiteX128" fmla="*/ 3629977 w 12192000"/>
              <a:gd name="connsiteY128" fmla="*/ 218664 h 4939827"/>
              <a:gd name="connsiteX129" fmla="*/ 3636217 w 12192000"/>
              <a:gd name="connsiteY129" fmla="*/ 220048 h 4939827"/>
              <a:gd name="connsiteX130" fmla="*/ 3709484 w 12192000"/>
              <a:gd name="connsiteY130" fmla="*/ 186927 h 4939827"/>
              <a:gd name="connsiteX131" fmla="*/ 3761342 w 12192000"/>
              <a:gd name="connsiteY131" fmla="*/ 177474 h 4939827"/>
              <a:gd name="connsiteX132" fmla="*/ 3799748 w 12192000"/>
              <a:gd name="connsiteY132" fmla="*/ 167154 h 4939827"/>
              <a:gd name="connsiteX133" fmla="*/ 3922756 w 12192000"/>
              <a:gd name="connsiteY133" fmla="*/ 194044 h 4939827"/>
              <a:gd name="connsiteX134" fmla="*/ 4028476 w 12192000"/>
              <a:gd name="connsiteY134" fmla="*/ 223679 h 4939827"/>
              <a:gd name="connsiteX135" fmla="*/ 4191582 w 12192000"/>
              <a:gd name="connsiteY135" fmla="*/ 238952 h 4939827"/>
              <a:gd name="connsiteX136" fmla="*/ 4251024 w 12192000"/>
              <a:gd name="connsiteY136" fmla="*/ 240874 h 4939827"/>
              <a:gd name="connsiteX137" fmla="*/ 4355275 w 12192000"/>
              <a:gd name="connsiteY137" fmla="*/ 260205 h 4939827"/>
              <a:gd name="connsiteX138" fmla="*/ 4423807 w 12192000"/>
              <a:gd name="connsiteY138" fmla="*/ 270366 h 4939827"/>
              <a:gd name="connsiteX139" fmla="*/ 4558432 w 12192000"/>
              <a:gd name="connsiteY139" fmla="*/ 269194 h 4939827"/>
              <a:gd name="connsiteX140" fmla="*/ 4635061 w 12192000"/>
              <a:gd name="connsiteY140" fmla="*/ 280682 h 4939827"/>
              <a:gd name="connsiteX141" fmla="*/ 4807427 w 12192000"/>
              <a:gd name="connsiteY141" fmla="*/ 276835 h 4939827"/>
              <a:gd name="connsiteX142" fmla="*/ 5028933 w 12192000"/>
              <a:gd name="connsiteY142" fmla="*/ 183887 h 4939827"/>
              <a:gd name="connsiteX143" fmla="*/ 5093642 w 12192000"/>
              <a:gd name="connsiteY143" fmla="*/ 177214 h 4939827"/>
              <a:gd name="connsiteX144" fmla="*/ 5102642 w 12192000"/>
              <a:gd name="connsiteY144" fmla="*/ 186816 h 4939827"/>
              <a:gd name="connsiteX145" fmla="*/ 5193590 w 12192000"/>
              <a:gd name="connsiteY145" fmla="*/ 156458 h 4939827"/>
              <a:gd name="connsiteX146" fmla="*/ 5323922 w 12192000"/>
              <a:gd name="connsiteY146" fmla="*/ 146332 h 4939827"/>
              <a:gd name="connsiteX147" fmla="*/ 5421860 w 12192000"/>
              <a:gd name="connsiteY147" fmla="*/ 167298 h 4939827"/>
              <a:gd name="connsiteX148" fmla="*/ 5476948 w 12192000"/>
              <a:gd name="connsiteY148" fmla="*/ 173249 h 4939827"/>
              <a:gd name="connsiteX149" fmla="*/ 5516842 w 12192000"/>
              <a:gd name="connsiteY149" fmla="*/ 184018 h 4939827"/>
              <a:gd name="connsiteX150" fmla="*/ 5619415 w 12192000"/>
              <a:gd name="connsiteY150" fmla="*/ 176781 h 4939827"/>
              <a:gd name="connsiteX151" fmla="*/ 5789867 w 12192000"/>
              <a:gd name="connsiteY151" fmla="*/ 150304 h 4939827"/>
              <a:gd name="connsiteX152" fmla="*/ 5825953 w 12192000"/>
              <a:gd name="connsiteY152" fmla="*/ 147907 h 4939827"/>
              <a:gd name="connsiteX153" fmla="*/ 5856168 w 12192000"/>
              <a:gd name="connsiteY153" fmla="*/ 158719 h 4939827"/>
              <a:gd name="connsiteX154" fmla="*/ 5862476 w 12192000"/>
              <a:gd name="connsiteY154" fmla="*/ 172447 h 4939827"/>
              <a:gd name="connsiteX155" fmla="*/ 5882195 w 12192000"/>
              <a:gd name="connsiteY155" fmla="*/ 173195 h 4939827"/>
              <a:gd name="connsiteX156" fmla="*/ 5887271 w 12192000"/>
              <a:gd name="connsiteY156" fmla="*/ 176084 h 4939827"/>
              <a:gd name="connsiteX157" fmla="*/ 5921577 w 12192000"/>
              <a:gd name="connsiteY157" fmla="*/ 169858 h 4939827"/>
              <a:gd name="connsiteX158" fmla="*/ 5983240 w 12192000"/>
              <a:gd name="connsiteY158" fmla="*/ 152755 h 4939827"/>
              <a:gd name="connsiteX159" fmla="*/ 6152287 w 12192000"/>
              <a:gd name="connsiteY159" fmla="*/ 116736 h 4939827"/>
              <a:gd name="connsiteX160" fmla="*/ 6415830 w 12192000"/>
              <a:gd name="connsiteY160" fmla="*/ 136006 h 4939827"/>
              <a:gd name="connsiteX161" fmla="*/ 6756965 w 12192000"/>
              <a:gd name="connsiteY161" fmla="*/ 57636 h 4939827"/>
              <a:gd name="connsiteX162" fmla="*/ 6819400 w 12192000"/>
              <a:gd name="connsiteY162" fmla="*/ 30742 h 4939827"/>
              <a:gd name="connsiteX163" fmla="*/ 6986370 w 12192000"/>
              <a:gd name="connsiteY163" fmla="*/ 12659 h 4939827"/>
              <a:gd name="connsiteX164" fmla="*/ 6989536 w 12192000"/>
              <a:gd name="connsiteY164" fmla="*/ 14528 h 4939827"/>
              <a:gd name="connsiteX165" fmla="*/ 7015933 w 12192000"/>
              <a:gd name="connsiteY165" fmla="*/ 9653 h 4939827"/>
              <a:gd name="connsiteX166" fmla="*/ 7020592 w 12192000"/>
              <a:gd name="connsiteY166" fmla="*/ 1651 h 4939827"/>
              <a:gd name="connsiteX167" fmla="*/ 7025905 w 12192000"/>
              <a:gd name="connsiteY16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30844 w 12192000"/>
              <a:gd name="connsiteY115" fmla="*/ 225861 h 4939827"/>
              <a:gd name="connsiteX116" fmla="*/ 3103677 w 12192000"/>
              <a:gd name="connsiteY116" fmla="*/ 209527 h 4939827"/>
              <a:gd name="connsiteX117" fmla="*/ 3126759 w 12192000"/>
              <a:gd name="connsiteY117" fmla="*/ 211226 h 4939827"/>
              <a:gd name="connsiteX118" fmla="*/ 3164020 w 12192000"/>
              <a:gd name="connsiteY118" fmla="*/ 212779 h 4939827"/>
              <a:gd name="connsiteX119" fmla="*/ 3285019 w 12192000"/>
              <a:gd name="connsiteY119" fmla="*/ 220535 h 4939827"/>
              <a:gd name="connsiteX120" fmla="*/ 3365154 w 12192000"/>
              <a:gd name="connsiteY120" fmla="*/ 226416 h 4939827"/>
              <a:gd name="connsiteX121" fmla="*/ 3367507 w 12192000"/>
              <a:gd name="connsiteY121" fmla="*/ 225416 h 4939827"/>
              <a:gd name="connsiteX122" fmla="*/ 3387567 w 12192000"/>
              <a:gd name="connsiteY122" fmla="*/ 227103 h 4939827"/>
              <a:gd name="connsiteX123" fmla="*/ 3498001 w 12192000"/>
              <a:gd name="connsiteY123" fmla="*/ 231941 h 4939827"/>
              <a:gd name="connsiteX124" fmla="*/ 3561557 w 12192000"/>
              <a:gd name="connsiteY124" fmla="*/ 228095 h 4939827"/>
              <a:gd name="connsiteX125" fmla="*/ 3611920 w 12192000"/>
              <a:gd name="connsiteY125" fmla="*/ 218094 h 4939827"/>
              <a:gd name="connsiteX126" fmla="*/ 3620528 w 12192000"/>
              <a:gd name="connsiteY126" fmla="*/ 218788 h 4939827"/>
              <a:gd name="connsiteX127" fmla="*/ 3620766 w 12192000"/>
              <a:gd name="connsiteY127" fmla="*/ 218511 h 4939827"/>
              <a:gd name="connsiteX128" fmla="*/ 3629977 w 12192000"/>
              <a:gd name="connsiteY128" fmla="*/ 218664 h 4939827"/>
              <a:gd name="connsiteX129" fmla="*/ 3636217 w 12192000"/>
              <a:gd name="connsiteY129" fmla="*/ 220048 h 4939827"/>
              <a:gd name="connsiteX130" fmla="*/ 3709484 w 12192000"/>
              <a:gd name="connsiteY130" fmla="*/ 186927 h 4939827"/>
              <a:gd name="connsiteX131" fmla="*/ 3761342 w 12192000"/>
              <a:gd name="connsiteY131" fmla="*/ 177474 h 4939827"/>
              <a:gd name="connsiteX132" fmla="*/ 3799748 w 12192000"/>
              <a:gd name="connsiteY132" fmla="*/ 167154 h 4939827"/>
              <a:gd name="connsiteX133" fmla="*/ 3922756 w 12192000"/>
              <a:gd name="connsiteY133" fmla="*/ 194044 h 4939827"/>
              <a:gd name="connsiteX134" fmla="*/ 4028476 w 12192000"/>
              <a:gd name="connsiteY134" fmla="*/ 223679 h 4939827"/>
              <a:gd name="connsiteX135" fmla="*/ 4191582 w 12192000"/>
              <a:gd name="connsiteY135" fmla="*/ 238952 h 4939827"/>
              <a:gd name="connsiteX136" fmla="*/ 4251024 w 12192000"/>
              <a:gd name="connsiteY136" fmla="*/ 240874 h 4939827"/>
              <a:gd name="connsiteX137" fmla="*/ 4355275 w 12192000"/>
              <a:gd name="connsiteY137" fmla="*/ 260205 h 4939827"/>
              <a:gd name="connsiteX138" fmla="*/ 4423807 w 12192000"/>
              <a:gd name="connsiteY138" fmla="*/ 270366 h 4939827"/>
              <a:gd name="connsiteX139" fmla="*/ 4558432 w 12192000"/>
              <a:gd name="connsiteY139" fmla="*/ 269194 h 4939827"/>
              <a:gd name="connsiteX140" fmla="*/ 4635061 w 12192000"/>
              <a:gd name="connsiteY140" fmla="*/ 280682 h 4939827"/>
              <a:gd name="connsiteX141" fmla="*/ 4807427 w 12192000"/>
              <a:gd name="connsiteY141" fmla="*/ 276835 h 4939827"/>
              <a:gd name="connsiteX142" fmla="*/ 5028933 w 12192000"/>
              <a:gd name="connsiteY142" fmla="*/ 183887 h 4939827"/>
              <a:gd name="connsiteX143" fmla="*/ 5093642 w 12192000"/>
              <a:gd name="connsiteY143" fmla="*/ 177214 h 4939827"/>
              <a:gd name="connsiteX144" fmla="*/ 5102642 w 12192000"/>
              <a:gd name="connsiteY144" fmla="*/ 186816 h 4939827"/>
              <a:gd name="connsiteX145" fmla="*/ 5193590 w 12192000"/>
              <a:gd name="connsiteY145" fmla="*/ 156458 h 4939827"/>
              <a:gd name="connsiteX146" fmla="*/ 5323922 w 12192000"/>
              <a:gd name="connsiteY146" fmla="*/ 146332 h 4939827"/>
              <a:gd name="connsiteX147" fmla="*/ 5421860 w 12192000"/>
              <a:gd name="connsiteY147" fmla="*/ 167298 h 4939827"/>
              <a:gd name="connsiteX148" fmla="*/ 5476948 w 12192000"/>
              <a:gd name="connsiteY148" fmla="*/ 173249 h 4939827"/>
              <a:gd name="connsiteX149" fmla="*/ 5516842 w 12192000"/>
              <a:gd name="connsiteY149" fmla="*/ 184018 h 4939827"/>
              <a:gd name="connsiteX150" fmla="*/ 5619415 w 12192000"/>
              <a:gd name="connsiteY150" fmla="*/ 176781 h 4939827"/>
              <a:gd name="connsiteX151" fmla="*/ 5789867 w 12192000"/>
              <a:gd name="connsiteY151" fmla="*/ 150304 h 4939827"/>
              <a:gd name="connsiteX152" fmla="*/ 5825953 w 12192000"/>
              <a:gd name="connsiteY152" fmla="*/ 147907 h 4939827"/>
              <a:gd name="connsiteX153" fmla="*/ 5856168 w 12192000"/>
              <a:gd name="connsiteY153" fmla="*/ 158719 h 4939827"/>
              <a:gd name="connsiteX154" fmla="*/ 5862476 w 12192000"/>
              <a:gd name="connsiteY154" fmla="*/ 172447 h 4939827"/>
              <a:gd name="connsiteX155" fmla="*/ 5882195 w 12192000"/>
              <a:gd name="connsiteY155" fmla="*/ 173195 h 4939827"/>
              <a:gd name="connsiteX156" fmla="*/ 5887271 w 12192000"/>
              <a:gd name="connsiteY156" fmla="*/ 176084 h 4939827"/>
              <a:gd name="connsiteX157" fmla="*/ 5921577 w 12192000"/>
              <a:gd name="connsiteY157" fmla="*/ 169858 h 4939827"/>
              <a:gd name="connsiteX158" fmla="*/ 5983240 w 12192000"/>
              <a:gd name="connsiteY158" fmla="*/ 152755 h 4939827"/>
              <a:gd name="connsiteX159" fmla="*/ 6152287 w 12192000"/>
              <a:gd name="connsiteY159" fmla="*/ 116736 h 4939827"/>
              <a:gd name="connsiteX160" fmla="*/ 6415830 w 12192000"/>
              <a:gd name="connsiteY160" fmla="*/ 136006 h 4939827"/>
              <a:gd name="connsiteX161" fmla="*/ 6756965 w 12192000"/>
              <a:gd name="connsiteY161" fmla="*/ 57636 h 4939827"/>
              <a:gd name="connsiteX162" fmla="*/ 6819400 w 12192000"/>
              <a:gd name="connsiteY162" fmla="*/ 30742 h 4939827"/>
              <a:gd name="connsiteX163" fmla="*/ 6986370 w 12192000"/>
              <a:gd name="connsiteY163" fmla="*/ 12659 h 4939827"/>
              <a:gd name="connsiteX164" fmla="*/ 6989536 w 12192000"/>
              <a:gd name="connsiteY164" fmla="*/ 14528 h 4939827"/>
              <a:gd name="connsiteX165" fmla="*/ 7015933 w 12192000"/>
              <a:gd name="connsiteY165" fmla="*/ 9653 h 4939827"/>
              <a:gd name="connsiteX166" fmla="*/ 7020592 w 12192000"/>
              <a:gd name="connsiteY166" fmla="*/ 1651 h 4939827"/>
              <a:gd name="connsiteX167" fmla="*/ 7025905 w 12192000"/>
              <a:gd name="connsiteY16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3030844 w 12192000"/>
              <a:gd name="connsiteY114" fmla="*/ 225861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87089 w 12192000"/>
              <a:gd name="connsiteY55" fmla="*/ 303891 h 4939827"/>
              <a:gd name="connsiteX56" fmla="*/ 9371484 w 12192000"/>
              <a:gd name="connsiteY56" fmla="*/ 329634 h 4939827"/>
              <a:gd name="connsiteX57" fmla="*/ 9404829 w 12192000"/>
              <a:gd name="connsiteY57" fmla="*/ 339038 h 4939827"/>
              <a:gd name="connsiteX58" fmla="*/ 9427021 w 12192000"/>
              <a:gd name="connsiteY58" fmla="*/ 358784 h 4939827"/>
              <a:gd name="connsiteX59" fmla="*/ 9670844 w 12192000"/>
              <a:gd name="connsiteY59" fmla="*/ 405128 h 4939827"/>
              <a:gd name="connsiteX60" fmla="*/ 9816083 w 12192000"/>
              <a:gd name="connsiteY60" fmla="*/ 416573 h 4939827"/>
              <a:gd name="connsiteX61" fmla="*/ 9936741 w 12192000"/>
              <a:gd name="connsiteY61" fmla="*/ 437044 h 4939827"/>
              <a:gd name="connsiteX62" fmla="*/ 10050093 w 12192000"/>
              <a:gd name="connsiteY62" fmla="*/ 443783 h 4939827"/>
              <a:gd name="connsiteX63" fmla="*/ 10130090 w 12192000"/>
              <a:gd name="connsiteY63" fmla="*/ 459520 h 4939827"/>
              <a:gd name="connsiteX64" fmla="*/ 10173456 w 12192000"/>
              <a:gd name="connsiteY64" fmla="*/ 457749 h 4939827"/>
              <a:gd name="connsiteX65" fmla="*/ 10218232 w 12192000"/>
              <a:gd name="connsiteY65" fmla="*/ 459820 h 4939827"/>
              <a:gd name="connsiteX66" fmla="*/ 10354176 w 12192000"/>
              <a:gd name="connsiteY66" fmla="*/ 471377 h 4939827"/>
              <a:gd name="connsiteX67" fmla="*/ 10430681 w 12192000"/>
              <a:gd name="connsiteY67" fmla="*/ 481226 h 4939827"/>
              <a:gd name="connsiteX68" fmla="*/ 10478169 w 12192000"/>
              <a:gd name="connsiteY68" fmla="*/ 481774 h 4939827"/>
              <a:gd name="connsiteX69" fmla="*/ 10540907 w 12192000"/>
              <a:gd name="connsiteY69" fmla="*/ 485607 h 4939827"/>
              <a:gd name="connsiteX70" fmla="*/ 10614941 w 12192000"/>
              <a:gd name="connsiteY70" fmla="*/ 487592 h 4939827"/>
              <a:gd name="connsiteX71" fmla="*/ 10674098 w 12192000"/>
              <a:gd name="connsiteY71" fmla="*/ 521656 h 4939827"/>
              <a:gd name="connsiteX72" fmla="*/ 10874834 w 12192000"/>
              <a:gd name="connsiteY72" fmla="*/ 574867 h 4939827"/>
              <a:gd name="connsiteX73" fmla="*/ 10944981 w 12192000"/>
              <a:gd name="connsiteY73" fmla="*/ 615042 h 4939827"/>
              <a:gd name="connsiteX74" fmla="*/ 11006376 w 12192000"/>
              <a:gd name="connsiteY74" fmla="*/ 645957 h 4939827"/>
              <a:gd name="connsiteX75" fmla="*/ 11076308 w 12192000"/>
              <a:gd name="connsiteY75" fmla="*/ 675698 h 4939827"/>
              <a:gd name="connsiteX76" fmla="*/ 11148789 w 12192000"/>
              <a:gd name="connsiteY76" fmla="*/ 685041 h 4939827"/>
              <a:gd name="connsiteX77" fmla="*/ 11249129 w 12192000"/>
              <a:gd name="connsiteY77" fmla="*/ 684218 h 4939827"/>
              <a:gd name="connsiteX78" fmla="*/ 11299915 w 12192000"/>
              <a:gd name="connsiteY78" fmla="*/ 692177 h 4939827"/>
              <a:gd name="connsiteX79" fmla="*/ 11386973 w 12192000"/>
              <a:gd name="connsiteY79" fmla="*/ 708209 h 4939827"/>
              <a:gd name="connsiteX80" fmla="*/ 11500105 w 12192000"/>
              <a:gd name="connsiteY80" fmla="*/ 735014 h 4939827"/>
              <a:gd name="connsiteX81" fmla="*/ 11621735 w 12192000"/>
              <a:gd name="connsiteY81" fmla="*/ 789584 h 4939827"/>
              <a:gd name="connsiteX82" fmla="*/ 11691200 w 12192000"/>
              <a:gd name="connsiteY82" fmla="*/ 867902 h 4939827"/>
              <a:gd name="connsiteX83" fmla="*/ 11819427 w 12192000"/>
              <a:gd name="connsiteY83" fmla="*/ 911634 h 4939827"/>
              <a:gd name="connsiteX84" fmla="*/ 11969720 w 12192000"/>
              <a:gd name="connsiteY84" fmla="*/ 964737 h 4939827"/>
              <a:gd name="connsiteX85" fmla="*/ 12055766 w 12192000"/>
              <a:gd name="connsiteY85" fmla="*/ 991268 h 4939827"/>
              <a:gd name="connsiteX86" fmla="*/ 12171539 w 12192000"/>
              <a:gd name="connsiteY86" fmla="*/ 995427 h 4939827"/>
              <a:gd name="connsiteX87" fmla="*/ 12187831 w 12192000"/>
              <a:gd name="connsiteY87" fmla="*/ 996580 h 4939827"/>
              <a:gd name="connsiteX88" fmla="*/ 12192000 w 12192000"/>
              <a:gd name="connsiteY88" fmla="*/ 996726 h 4939827"/>
              <a:gd name="connsiteX89" fmla="*/ 12192000 w 12192000"/>
              <a:gd name="connsiteY89" fmla="*/ 4939827 h 4939827"/>
              <a:gd name="connsiteX90" fmla="*/ 0 w 12192000"/>
              <a:gd name="connsiteY90" fmla="*/ 4939827 h 4939827"/>
              <a:gd name="connsiteX91" fmla="*/ 0 w 12192000"/>
              <a:gd name="connsiteY91" fmla="*/ 512043 h 4939827"/>
              <a:gd name="connsiteX92" fmla="*/ 7381 w 12192000"/>
              <a:gd name="connsiteY92" fmla="*/ 512580 h 4939827"/>
              <a:gd name="connsiteX93" fmla="*/ 100029 w 12192000"/>
              <a:gd name="connsiteY93" fmla="*/ 504758 h 4939827"/>
              <a:gd name="connsiteX94" fmla="*/ 155244 w 12192000"/>
              <a:gd name="connsiteY94" fmla="*/ 525130 h 4939827"/>
              <a:gd name="connsiteX95" fmla="*/ 254366 w 12192000"/>
              <a:gd name="connsiteY95" fmla="*/ 534449 h 4939827"/>
              <a:gd name="connsiteX96" fmla="*/ 447292 w 12192000"/>
              <a:gd name="connsiteY96" fmla="*/ 542725 h 4939827"/>
              <a:gd name="connsiteX97" fmla="*/ 628105 w 12192000"/>
              <a:gd name="connsiteY97" fmla="*/ 547853 h 4939827"/>
              <a:gd name="connsiteX98" fmla="*/ 783146 w 12192000"/>
              <a:gd name="connsiteY98" fmla="*/ 591799 h 4939827"/>
              <a:gd name="connsiteX99" fmla="*/ 1043676 w 12192000"/>
              <a:gd name="connsiteY99" fmla="*/ 591887 h 4939827"/>
              <a:gd name="connsiteX100" fmla="*/ 1281816 w 12192000"/>
              <a:gd name="connsiteY100" fmla="*/ 520946 h 4939827"/>
              <a:gd name="connsiteX101" fmla="*/ 1486347 w 12192000"/>
              <a:gd name="connsiteY101" fmla="*/ 487310 h 4939827"/>
              <a:gd name="connsiteX102" fmla="*/ 1568079 w 12192000"/>
              <a:gd name="connsiteY102" fmla="*/ 462531 h 4939827"/>
              <a:gd name="connsiteX103" fmla="*/ 1622516 w 12192000"/>
              <a:gd name="connsiteY103" fmla="*/ 466058 h 4939827"/>
              <a:gd name="connsiteX104" fmla="*/ 1655457 w 12192000"/>
              <a:gd name="connsiteY104" fmla="*/ 465359 h 4939827"/>
              <a:gd name="connsiteX105" fmla="*/ 1717454 w 12192000"/>
              <a:gd name="connsiteY105" fmla="*/ 417203 h 4939827"/>
              <a:gd name="connsiteX106" fmla="*/ 1913794 w 12192000"/>
              <a:gd name="connsiteY106" fmla="*/ 365255 h 4939827"/>
              <a:gd name="connsiteX107" fmla="*/ 2129762 w 12192000"/>
              <a:gd name="connsiteY107" fmla="*/ 367832 h 4939827"/>
              <a:gd name="connsiteX108" fmla="*/ 2376970 w 12192000"/>
              <a:gd name="connsiteY108" fmla="*/ 350129 h 4939827"/>
              <a:gd name="connsiteX109" fmla="*/ 2480155 w 12192000"/>
              <a:gd name="connsiteY109" fmla="*/ 359227 h 4939827"/>
              <a:gd name="connsiteX110" fmla="*/ 2586782 w 12192000"/>
              <a:gd name="connsiteY110" fmla="*/ 339352 h 4939827"/>
              <a:gd name="connsiteX111" fmla="*/ 2679617 w 12192000"/>
              <a:gd name="connsiteY111" fmla="*/ 305383 h 4939827"/>
              <a:gd name="connsiteX112" fmla="*/ 2788947 w 12192000"/>
              <a:gd name="connsiteY112" fmla="*/ 250375 h 4939827"/>
              <a:gd name="connsiteX113" fmla="*/ 2965530 w 12192000"/>
              <a:gd name="connsiteY113" fmla="*/ 245958 h 4939827"/>
              <a:gd name="connsiteX114" fmla="*/ 3103677 w 12192000"/>
              <a:gd name="connsiteY114" fmla="*/ 209527 h 4939827"/>
              <a:gd name="connsiteX115" fmla="*/ 3126759 w 12192000"/>
              <a:gd name="connsiteY115" fmla="*/ 211226 h 4939827"/>
              <a:gd name="connsiteX116" fmla="*/ 3164020 w 12192000"/>
              <a:gd name="connsiteY116" fmla="*/ 212779 h 4939827"/>
              <a:gd name="connsiteX117" fmla="*/ 3285019 w 12192000"/>
              <a:gd name="connsiteY117" fmla="*/ 220535 h 4939827"/>
              <a:gd name="connsiteX118" fmla="*/ 3365154 w 12192000"/>
              <a:gd name="connsiteY118" fmla="*/ 226416 h 4939827"/>
              <a:gd name="connsiteX119" fmla="*/ 3367507 w 12192000"/>
              <a:gd name="connsiteY119" fmla="*/ 225416 h 4939827"/>
              <a:gd name="connsiteX120" fmla="*/ 3387567 w 12192000"/>
              <a:gd name="connsiteY120" fmla="*/ 227103 h 4939827"/>
              <a:gd name="connsiteX121" fmla="*/ 3498001 w 12192000"/>
              <a:gd name="connsiteY121" fmla="*/ 231941 h 4939827"/>
              <a:gd name="connsiteX122" fmla="*/ 3561557 w 12192000"/>
              <a:gd name="connsiteY122" fmla="*/ 228095 h 4939827"/>
              <a:gd name="connsiteX123" fmla="*/ 3611920 w 12192000"/>
              <a:gd name="connsiteY123" fmla="*/ 218094 h 4939827"/>
              <a:gd name="connsiteX124" fmla="*/ 3620528 w 12192000"/>
              <a:gd name="connsiteY124" fmla="*/ 218788 h 4939827"/>
              <a:gd name="connsiteX125" fmla="*/ 3620766 w 12192000"/>
              <a:gd name="connsiteY125" fmla="*/ 218511 h 4939827"/>
              <a:gd name="connsiteX126" fmla="*/ 3629977 w 12192000"/>
              <a:gd name="connsiteY126" fmla="*/ 218664 h 4939827"/>
              <a:gd name="connsiteX127" fmla="*/ 3636217 w 12192000"/>
              <a:gd name="connsiteY127" fmla="*/ 220048 h 4939827"/>
              <a:gd name="connsiteX128" fmla="*/ 3709484 w 12192000"/>
              <a:gd name="connsiteY128" fmla="*/ 186927 h 4939827"/>
              <a:gd name="connsiteX129" fmla="*/ 3761342 w 12192000"/>
              <a:gd name="connsiteY129" fmla="*/ 177474 h 4939827"/>
              <a:gd name="connsiteX130" fmla="*/ 3799748 w 12192000"/>
              <a:gd name="connsiteY130" fmla="*/ 167154 h 4939827"/>
              <a:gd name="connsiteX131" fmla="*/ 3922756 w 12192000"/>
              <a:gd name="connsiteY131" fmla="*/ 194044 h 4939827"/>
              <a:gd name="connsiteX132" fmla="*/ 4028476 w 12192000"/>
              <a:gd name="connsiteY132" fmla="*/ 223679 h 4939827"/>
              <a:gd name="connsiteX133" fmla="*/ 4191582 w 12192000"/>
              <a:gd name="connsiteY133" fmla="*/ 238952 h 4939827"/>
              <a:gd name="connsiteX134" fmla="*/ 4251024 w 12192000"/>
              <a:gd name="connsiteY134" fmla="*/ 240874 h 4939827"/>
              <a:gd name="connsiteX135" fmla="*/ 4355275 w 12192000"/>
              <a:gd name="connsiteY135" fmla="*/ 260205 h 4939827"/>
              <a:gd name="connsiteX136" fmla="*/ 4423807 w 12192000"/>
              <a:gd name="connsiteY136" fmla="*/ 270366 h 4939827"/>
              <a:gd name="connsiteX137" fmla="*/ 4558432 w 12192000"/>
              <a:gd name="connsiteY137" fmla="*/ 269194 h 4939827"/>
              <a:gd name="connsiteX138" fmla="*/ 4635061 w 12192000"/>
              <a:gd name="connsiteY138" fmla="*/ 280682 h 4939827"/>
              <a:gd name="connsiteX139" fmla="*/ 4807427 w 12192000"/>
              <a:gd name="connsiteY139" fmla="*/ 276835 h 4939827"/>
              <a:gd name="connsiteX140" fmla="*/ 5028933 w 12192000"/>
              <a:gd name="connsiteY140" fmla="*/ 183887 h 4939827"/>
              <a:gd name="connsiteX141" fmla="*/ 5093642 w 12192000"/>
              <a:gd name="connsiteY141" fmla="*/ 177214 h 4939827"/>
              <a:gd name="connsiteX142" fmla="*/ 5102642 w 12192000"/>
              <a:gd name="connsiteY142" fmla="*/ 186816 h 4939827"/>
              <a:gd name="connsiteX143" fmla="*/ 5193590 w 12192000"/>
              <a:gd name="connsiteY143" fmla="*/ 156458 h 4939827"/>
              <a:gd name="connsiteX144" fmla="*/ 5323922 w 12192000"/>
              <a:gd name="connsiteY144" fmla="*/ 146332 h 4939827"/>
              <a:gd name="connsiteX145" fmla="*/ 5421860 w 12192000"/>
              <a:gd name="connsiteY145" fmla="*/ 167298 h 4939827"/>
              <a:gd name="connsiteX146" fmla="*/ 5476948 w 12192000"/>
              <a:gd name="connsiteY146" fmla="*/ 173249 h 4939827"/>
              <a:gd name="connsiteX147" fmla="*/ 5516842 w 12192000"/>
              <a:gd name="connsiteY147" fmla="*/ 184018 h 4939827"/>
              <a:gd name="connsiteX148" fmla="*/ 5619415 w 12192000"/>
              <a:gd name="connsiteY148" fmla="*/ 176781 h 4939827"/>
              <a:gd name="connsiteX149" fmla="*/ 5789867 w 12192000"/>
              <a:gd name="connsiteY149" fmla="*/ 150304 h 4939827"/>
              <a:gd name="connsiteX150" fmla="*/ 5825953 w 12192000"/>
              <a:gd name="connsiteY150" fmla="*/ 147907 h 4939827"/>
              <a:gd name="connsiteX151" fmla="*/ 5856168 w 12192000"/>
              <a:gd name="connsiteY151" fmla="*/ 158719 h 4939827"/>
              <a:gd name="connsiteX152" fmla="*/ 5862476 w 12192000"/>
              <a:gd name="connsiteY152" fmla="*/ 172447 h 4939827"/>
              <a:gd name="connsiteX153" fmla="*/ 5882195 w 12192000"/>
              <a:gd name="connsiteY153" fmla="*/ 173195 h 4939827"/>
              <a:gd name="connsiteX154" fmla="*/ 5887271 w 12192000"/>
              <a:gd name="connsiteY154" fmla="*/ 176084 h 4939827"/>
              <a:gd name="connsiteX155" fmla="*/ 5921577 w 12192000"/>
              <a:gd name="connsiteY155" fmla="*/ 169858 h 4939827"/>
              <a:gd name="connsiteX156" fmla="*/ 5983240 w 12192000"/>
              <a:gd name="connsiteY156" fmla="*/ 152755 h 4939827"/>
              <a:gd name="connsiteX157" fmla="*/ 6152287 w 12192000"/>
              <a:gd name="connsiteY157" fmla="*/ 116736 h 4939827"/>
              <a:gd name="connsiteX158" fmla="*/ 6415830 w 12192000"/>
              <a:gd name="connsiteY158" fmla="*/ 136006 h 4939827"/>
              <a:gd name="connsiteX159" fmla="*/ 6756965 w 12192000"/>
              <a:gd name="connsiteY159" fmla="*/ 57636 h 4939827"/>
              <a:gd name="connsiteX160" fmla="*/ 6819400 w 12192000"/>
              <a:gd name="connsiteY160" fmla="*/ 30742 h 4939827"/>
              <a:gd name="connsiteX161" fmla="*/ 6986370 w 12192000"/>
              <a:gd name="connsiteY161" fmla="*/ 12659 h 4939827"/>
              <a:gd name="connsiteX162" fmla="*/ 6989536 w 12192000"/>
              <a:gd name="connsiteY162" fmla="*/ 14528 h 4939827"/>
              <a:gd name="connsiteX163" fmla="*/ 7015933 w 12192000"/>
              <a:gd name="connsiteY163" fmla="*/ 9653 h 4939827"/>
              <a:gd name="connsiteX164" fmla="*/ 7020592 w 12192000"/>
              <a:gd name="connsiteY164" fmla="*/ 1651 h 4939827"/>
              <a:gd name="connsiteX165" fmla="*/ 7025905 w 12192000"/>
              <a:gd name="connsiteY165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371484 w 12192000"/>
              <a:gd name="connsiteY55" fmla="*/ 329634 h 4939827"/>
              <a:gd name="connsiteX56" fmla="*/ 9404829 w 12192000"/>
              <a:gd name="connsiteY56" fmla="*/ 339038 h 4939827"/>
              <a:gd name="connsiteX57" fmla="*/ 9427021 w 12192000"/>
              <a:gd name="connsiteY57" fmla="*/ 358784 h 4939827"/>
              <a:gd name="connsiteX58" fmla="*/ 9670844 w 12192000"/>
              <a:gd name="connsiteY58" fmla="*/ 405128 h 4939827"/>
              <a:gd name="connsiteX59" fmla="*/ 9816083 w 12192000"/>
              <a:gd name="connsiteY59" fmla="*/ 416573 h 4939827"/>
              <a:gd name="connsiteX60" fmla="*/ 9936741 w 12192000"/>
              <a:gd name="connsiteY60" fmla="*/ 437044 h 4939827"/>
              <a:gd name="connsiteX61" fmla="*/ 10050093 w 12192000"/>
              <a:gd name="connsiteY61" fmla="*/ 443783 h 4939827"/>
              <a:gd name="connsiteX62" fmla="*/ 10130090 w 12192000"/>
              <a:gd name="connsiteY62" fmla="*/ 459520 h 4939827"/>
              <a:gd name="connsiteX63" fmla="*/ 10173456 w 12192000"/>
              <a:gd name="connsiteY63" fmla="*/ 457749 h 4939827"/>
              <a:gd name="connsiteX64" fmla="*/ 10218232 w 12192000"/>
              <a:gd name="connsiteY64" fmla="*/ 459820 h 4939827"/>
              <a:gd name="connsiteX65" fmla="*/ 10354176 w 12192000"/>
              <a:gd name="connsiteY65" fmla="*/ 471377 h 4939827"/>
              <a:gd name="connsiteX66" fmla="*/ 10430681 w 12192000"/>
              <a:gd name="connsiteY66" fmla="*/ 481226 h 4939827"/>
              <a:gd name="connsiteX67" fmla="*/ 10478169 w 12192000"/>
              <a:gd name="connsiteY67" fmla="*/ 481774 h 4939827"/>
              <a:gd name="connsiteX68" fmla="*/ 10540907 w 12192000"/>
              <a:gd name="connsiteY68" fmla="*/ 485607 h 4939827"/>
              <a:gd name="connsiteX69" fmla="*/ 10614941 w 12192000"/>
              <a:gd name="connsiteY69" fmla="*/ 487592 h 4939827"/>
              <a:gd name="connsiteX70" fmla="*/ 10674098 w 12192000"/>
              <a:gd name="connsiteY70" fmla="*/ 521656 h 4939827"/>
              <a:gd name="connsiteX71" fmla="*/ 10874834 w 12192000"/>
              <a:gd name="connsiteY71" fmla="*/ 574867 h 4939827"/>
              <a:gd name="connsiteX72" fmla="*/ 10944981 w 12192000"/>
              <a:gd name="connsiteY72" fmla="*/ 615042 h 4939827"/>
              <a:gd name="connsiteX73" fmla="*/ 11006376 w 12192000"/>
              <a:gd name="connsiteY73" fmla="*/ 645957 h 4939827"/>
              <a:gd name="connsiteX74" fmla="*/ 11076308 w 12192000"/>
              <a:gd name="connsiteY74" fmla="*/ 675698 h 4939827"/>
              <a:gd name="connsiteX75" fmla="*/ 11148789 w 12192000"/>
              <a:gd name="connsiteY75" fmla="*/ 685041 h 4939827"/>
              <a:gd name="connsiteX76" fmla="*/ 11249129 w 12192000"/>
              <a:gd name="connsiteY76" fmla="*/ 684218 h 4939827"/>
              <a:gd name="connsiteX77" fmla="*/ 11299915 w 12192000"/>
              <a:gd name="connsiteY77" fmla="*/ 692177 h 4939827"/>
              <a:gd name="connsiteX78" fmla="*/ 11386973 w 12192000"/>
              <a:gd name="connsiteY78" fmla="*/ 708209 h 4939827"/>
              <a:gd name="connsiteX79" fmla="*/ 11500105 w 12192000"/>
              <a:gd name="connsiteY79" fmla="*/ 735014 h 4939827"/>
              <a:gd name="connsiteX80" fmla="*/ 11621735 w 12192000"/>
              <a:gd name="connsiteY80" fmla="*/ 789584 h 4939827"/>
              <a:gd name="connsiteX81" fmla="*/ 11691200 w 12192000"/>
              <a:gd name="connsiteY81" fmla="*/ 867902 h 4939827"/>
              <a:gd name="connsiteX82" fmla="*/ 11819427 w 12192000"/>
              <a:gd name="connsiteY82" fmla="*/ 911634 h 4939827"/>
              <a:gd name="connsiteX83" fmla="*/ 11969720 w 12192000"/>
              <a:gd name="connsiteY83" fmla="*/ 964737 h 4939827"/>
              <a:gd name="connsiteX84" fmla="*/ 12055766 w 12192000"/>
              <a:gd name="connsiteY84" fmla="*/ 991268 h 4939827"/>
              <a:gd name="connsiteX85" fmla="*/ 12171539 w 12192000"/>
              <a:gd name="connsiteY85" fmla="*/ 995427 h 4939827"/>
              <a:gd name="connsiteX86" fmla="*/ 12187831 w 12192000"/>
              <a:gd name="connsiteY86" fmla="*/ 996580 h 4939827"/>
              <a:gd name="connsiteX87" fmla="*/ 12192000 w 12192000"/>
              <a:gd name="connsiteY87" fmla="*/ 996726 h 4939827"/>
              <a:gd name="connsiteX88" fmla="*/ 12192000 w 12192000"/>
              <a:gd name="connsiteY88" fmla="*/ 4939827 h 4939827"/>
              <a:gd name="connsiteX89" fmla="*/ 0 w 12192000"/>
              <a:gd name="connsiteY89" fmla="*/ 4939827 h 4939827"/>
              <a:gd name="connsiteX90" fmla="*/ 0 w 12192000"/>
              <a:gd name="connsiteY90" fmla="*/ 512043 h 4939827"/>
              <a:gd name="connsiteX91" fmla="*/ 7381 w 12192000"/>
              <a:gd name="connsiteY91" fmla="*/ 512580 h 4939827"/>
              <a:gd name="connsiteX92" fmla="*/ 100029 w 12192000"/>
              <a:gd name="connsiteY92" fmla="*/ 504758 h 4939827"/>
              <a:gd name="connsiteX93" fmla="*/ 155244 w 12192000"/>
              <a:gd name="connsiteY93" fmla="*/ 525130 h 4939827"/>
              <a:gd name="connsiteX94" fmla="*/ 254366 w 12192000"/>
              <a:gd name="connsiteY94" fmla="*/ 534449 h 4939827"/>
              <a:gd name="connsiteX95" fmla="*/ 447292 w 12192000"/>
              <a:gd name="connsiteY95" fmla="*/ 542725 h 4939827"/>
              <a:gd name="connsiteX96" fmla="*/ 628105 w 12192000"/>
              <a:gd name="connsiteY96" fmla="*/ 547853 h 4939827"/>
              <a:gd name="connsiteX97" fmla="*/ 783146 w 12192000"/>
              <a:gd name="connsiteY97" fmla="*/ 591799 h 4939827"/>
              <a:gd name="connsiteX98" fmla="*/ 1043676 w 12192000"/>
              <a:gd name="connsiteY98" fmla="*/ 591887 h 4939827"/>
              <a:gd name="connsiteX99" fmla="*/ 1281816 w 12192000"/>
              <a:gd name="connsiteY99" fmla="*/ 520946 h 4939827"/>
              <a:gd name="connsiteX100" fmla="*/ 1486347 w 12192000"/>
              <a:gd name="connsiteY100" fmla="*/ 487310 h 4939827"/>
              <a:gd name="connsiteX101" fmla="*/ 1568079 w 12192000"/>
              <a:gd name="connsiteY101" fmla="*/ 462531 h 4939827"/>
              <a:gd name="connsiteX102" fmla="*/ 1622516 w 12192000"/>
              <a:gd name="connsiteY102" fmla="*/ 466058 h 4939827"/>
              <a:gd name="connsiteX103" fmla="*/ 1655457 w 12192000"/>
              <a:gd name="connsiteY103" fmla="*/ 465359 h 4939827"/>
              <a:gd name="connsiteX104" fmla="*/ 1717454 w 12192000"/>
              <a:gd name="connsiteY104" fmla="*/ 417203 h 4939827"/>
              <a:gd name="connsiteX105" fmla="*/ 1913794 w 12192000"/>
              <a:gd name="connsiteY105" fmla="*/ 365255 h 4939827"/>
              <a:gd name="connsiteX106" fmla="*/ 2129762 w 12192000"/>
              <a:gd name="connsiteY106" fmla="*/ 367832 h 4939827"/>
              <a:gd name="connsiteX107" fmla="*/ 2376970 w 12192000"/>
              <a:gd name="connsiteY107" fmla="*/ 350129 h 4939827"/>
              <a:gd name="connsiteX108" fmla="*/ 2480155 w 12192000"/>
              <a:gd name="connsiteY108" fmla="*/ 359227 h 4939827"/>
              <a:gd name="connsiteX109" fmla="*/ 2586782 w 12192000"/>
              <a:gd name="connsiteY109" fmla="*/ 339352 h 4939827"/>
              <a:gd name="connsiteX110" fmla="*/ 2679617 w 12192000"/>
              <a:gd name="connsiteY110" fmla="*/ 305383 h 4939827"/>
              <a:gd name="connsiteX111" fmla="*/ 2788947 w 12192000"/>
              <a:gd name="connsiteY111" fmla="*/ 250375 h 4939827"/>
              <a:gd name="connsiteX112" fmla="*/ 2965530 w 12192000"/>
              <a:gd name="connsiteY112" fmla="*/ 245958 h 4939827"/>
              <a:gd name="connsiteX113" fmla="*/ 3103677 w 12192000"/>
              <a:gd name="connsiteY113" fmla="*/ 209527 h 4939827"/>
              <a:gd name="connsiteX114" fmla="*/ 3126759 w 12192000"/>
              <a:gd name="connsiteY114" fmla="*/ 211226 h 4939827"/>
              <a:gd name="connsiteX115" fmla="*/ 3164020 w 12192000"/>
              <a:gd name="connsiteY115" fmla="*/ 212779 h 4939827"/>
              <a:gd name="connsiteX116" fmla="*/ 3285019 w 12192000"/>
              <a:gd name="connsiteY116" fmla="*/ 220535 h 4939827"/>
              <a:gd name="connsiteX117" fmla="*/ 3365154 w 12192000"/>
              <a:gd name="connsiteY117" fmla="*/ 226416 h 4939827"/>
              <a:gd name="connsiteX118" fmla="*/ 3367507 w 12192000"/>
              <a:gd name="connsiteY118" fmla="*/ 225416 h 4939827"/>
              <a:gd name="connsiteX119" fmla="*/ 3387567 w 12192000"/>
              <a:gd name="connsiteY119" fmla="*/ 227103 h 4939827"/>
              <a:gd name="connsiteX120" fmla="*/ 3498001 w 12192000"/>
              <a:gd name="connsiteY120" fmla="*/ 231941 h 4939827"/>
              <a:gd name="connsiteX121" fmla="*/ 3561557 w 12192000"/>
              <a:gd name="connsiteY121" fmla="*/ 228095 h 4939827"/>
              <a:gd name="connsiteX122" fmla="*/ 3611920 w 12192000"/>
              <a:gd name="connsiteY122" fmla="*/ 218094 h 4939827"/>
              <a:gd name="connsiteX123" fmla="*/ 3620528 w 12192000"/>
              <a:gd name="connsiteY123" fmla="*/ 218788 h 4939827"/>
              <a:gd name="connsiteX124" fmla="*/ 3620766 w 12192000"/>
              <a:gd name="connsiteY124" fmla="*/ 218511 h 4939827"/>
              <a:gd name="connsiteX125" fmla="*/ 3629977 w 12192000"/>
              <a:gd name="connsiteY125" fmla="*/ 218664 h 4939827"/>
              <a:gd name="connsiteX126" fmla="*/ 3636217 w 12192000"/>
              <a:gd name="connsiteY126" fmla="*/ 220048 h 4939827"/>
              <a:gd name="connsiteX127" fmla="*/ 3709484 w 12192000"/>
              <a:gd name="connsiteY127" fmla="*/ 186927 h 4939827"/>
              <a:gd name="connsiteX128" fmla="*/ 3761342 w 12192000"/>
              <a:gd name="connsiteY128" fmla="*/ 177474 h 4939827"/>
              <a:gd name="connsiteX129" fmla="*/ 3799748 w 12192000"/>
              <a:gd name="connsiteY129" fmla="*/ 167154 h 4939827"/>
              <a:gd name="connsiteX130" fmla="*/ 3922756 w 12192000"/>
              <a:gd name="connsiteY130" fmla="*/ 194044 h 4939827"/>
              <a:gd name="connsiteX131" fmla="*/ 4028476 w 12192000"/>
              <a:gd name="connsiteY131" fmla="*/ 223679 h 4939827"/>
              <a:gd name="connsiteX132" fmla="*/ 4191582 w 12192000"/>
              <a:gd name="connsiteY132" fmla="*/ 238952 h 4939827"/>
              <a:gd name="connsiteX133" fmla="*/ 4251024 w 12192000"/>
              <a:gd name="connsiteY133" fmla="*/ 240874 h 4939827"/>
              <a:gd name="connsiteX134" fmla="*/ 4355275 w 12192000"/>
              <a:gd name="connsiteY134" fmla="*/ 260205 h 4939827"/>
              <a:gd name="connsiteX135" fmla="*/ 4423807 w 12192000"/>
              <a:gd name="connsiteY135" fmla="*/ 270366 h 4939827"/>
              <a:gd name="connsiteX136" fmla="*/ 4558432 w 12192000"/>
              <a:gd name="connsiteY136" fmla="*/ 269194 h 4939827"/>
              <a:gd name="connsiteX137" fmla="*/ 4635061 w 12192000"/>
              <a:gd name="connsiteY137" fmla="*/ 280682 h 4939827"/>
              <a:gd name="connsiteX138" fmla="*/ 4807427 w 12192000"/>
              <a:gd name="connsiteY138" fmla="*/ 276835 h 4939827"/>
              <a:gd name="connsiteX139" fmla="*/ 5028933 w 12192000"/>
              <a:gd name="connsiteY139" fmla="*/ 183887 h 4939827"/>
              <a:gd name="connsiteX140" fmla="*/ 5093642 w 12192000"/>
              <a:gd name="connsiteY140" fmla="*/ 177214 h 4939827"/>
              <a:gd name="connsiteX141" fmla="*/ 5102642 w 12192000"/>
              <a:gd name="connsiteY141" fmla="*/ 186816 h 4939827"/>
              <a:gd name="connsiteX142" fmla="*/ 5193590 w 12192000"/>
              <a:gd name="connsiteY142" fmla="*/ 156458 h 4939827"/>
              <a:gd name="connsiteX143" fmla="*/ 5323922 w 12192000"/>
              <a:gd name="connsiteY143" fmla="*/ 146332 h 4939827"/>
              <a:gd name="connsiteX144" fmla="*/ 5421860 w 12192000"/>
              <a:gd name="connsiteY144" fmla="*/ 167298 h 4939827"/>
              <a:gd name="connsiteX145" fmla="*/ 5476948 w 12192000"/>
              <a:gd name="connsiteY145" fmla="*/ 173249 h 4939827"/>
              <a:gd name="connsiteX146" fmla="*/ 5516842 w 12192000"/>
              <a:gd name="connsiteY146" fmla="*/ 184018 h 4939827"/>
              <a:gd name="connsiteX147" fmla="*/ 5619415 w 12192000"/>
              <a:gd name="connsiteY147" fmla="*/ 176781 h 4939827"/>
              <a:gd name="connsiteX148" fmla="*/ 5789867 w 12192000"/>
              <a:gd name="connsiteY148" fmla="*/ 150304 h 4939827"/>
              <a:gd name="connsiteX149" fmla="*/ 5825953 w 12192000"/>
              <a:gd name="connsiteY149" fmla="*/ 147907 h 4939827"/>
              <a:gd name="connsiteX150" fmla="*/ 5856168 w 12192000"/>
              <a:gd name="connsiteY150" fmla="*/ 158719 h 4939827"/>
              <a:gd name="connsiteX151" fmla="*/ 5862476 w 12192000"/>
              <a:gd name="connsiteY151" fmla="*/ 172447 h 4939827"/>
              <a:gd name="connsiteX152" fmla="*/ 5882195 w 12192000"/>
              <a:gd name="connsiteY152" fmla="*/ 173195 h 4939827"/>
              <a:gd name="connsiteX153" fmla="*/ 5887271 w 12192000"/>
              <a:gd name="connsiteY153" fmla="*/ 176084 h 4939827"/>
              <a:gd name="connsiteX154" fmla="*/ 5921577 w 12192000"/>
              <a:gd name="connsiteY154" fmla="*/ 169858 h 4939827"/>
              <a:gd name="connsiteX155" fmla="*/ 5983240 w 12192000"/>
              <a:gd name="connsiteY155" fmla="*/ 152755 h 4939827"/>
              <a:gd name="connsiteX156" fmla="*/ 6152287 w 12192000"/>
              <a:gd name="connsiteY156" fmla="*/ 116736 h 4939827"/>
              <a:gd name="connsiteX157" fmla="*/ 6415830 w 12192000"/>
              <a:gd name="connsiteY157" fmla="*/ 136006 h 4939827"/>
              <a:gd name="connsiteX158" fmla="*/ 6756965 w 12192000"/>
              <a:gd name="connsiteY158" fmla="*/ 57636 h 4939827"/>
              <a:gd name="connsiteX159" fmla="*/ 6819400 w 12192000"/>
              <a:gd name="connsiteY159" fmla="*/ 30742 h 4939827"/>
              <a:gd name="connsiteX160" fmla="*/ 6986370 w 12192000"/>
              <a:gd name="connsiteY160" fmla="*/ 12659 h 4939827"/>
              <a:gd name="connsiteX161" fmla="*/ 6989536 w 12192000"/>
              <a:gd name="connsiteY161" fmla="*/ 14528 h 4939827"/>
              <a:gd name="connsiteX162" fmla="*/ 7015933 w 12192000"/>
              <a:gd name="connsiteY162" fmla="*/ 9653 h 4939827"/>
              <a:gd name="connsiteX163" fmla="*/ 7020592 w 12192000"/>
              <a:gd name="connsiteY163" fmla="*/ 1651 h 4939827"/>
              <a:gd name="connsiteX164" fmla="*/ 7025905 w 12192000"/>
              <a:gd name="connsiteY164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877301 w 12192000"/>
              <a:gd name="connsiteY15" fmla="*/ 186153 h 4939827"/>
              <a:gd name="connsiteX16" fmla="*/ 7952584 w 12192000"/>
              <a:gd name="connsiteY16" fmla="*/ 170181 h 4939827"/>
              <a:gd name="connsiteX17" fmla="*/ 8009534 w 12192000"/>
              <a:gd name="connsiteY17" fmla="*/ 176441 h 4939827"/>
              <a:gd name="connsiteX18" fmla="*/ 8058681 w 12192000"/>
              <a:gd name="connsiteY18" fmla="*/ 219431 h 4939827"/>
              <a:gd name="connsiteX19" fmla="*/ 8126175 w 12192000"/>
              <a:gd name="connsiteY19" fmla="*/ 240005 h 4939827"/>
              <a:gd name="connsiteX20" fmla="*/ 8166439 w 12192000"/>
              <a:gd name="connsiteY20" fmla="*/ 252699 h 4939827"/>
              <a:gd name="connsiteX21" fmla="*/ 8281371 w 12192000"/>
              <a:gd name="connsiteY21" fmla="*/ 256875 h 4939827"/>
              <a:gd name="connsiteX22" fmla="*/ 8381609 w 12192000"/>
              <a:gd name="connsiteY22" fmla="*/ 240618 h 4939827"/>
              <a:gd name="connsiteX23" fmla="*/ 8406759 w 12192000"/>
              <a:gd name="connsiteY23" fmla="*/ 232517 h 4939827"/>
              <a:gd name="connsiteX24" fmla="*/ 8426506 w 12192000"/>
              <a:gd name="connsiteY24" fmla="*/ 241842 h 4939827"/>
              <a:gd name="connsiteX25" fmla="*/ 8427949 w 12192000"/>
              <a:gd name="connsiteY25" fmla="*/ 240981 h 4939827"/>
              <a:gd name="connsiteX26" fmla="*/ 8441468 w 12192000"/>
              <a:gd name="connsiteY26" fmla="*/ 241157 h 4939827"/>
              <a:gd name="connsiteX27" fmla="*/ 8565757 w 12192000"/>
              <a:gd name="connsiteY27" fmla="*/ 255317 h 4939827"/>
              <a:gd name="connsiteX28" fmla="*/ 8573171 w 12192000"/>
              <a:gd name="connsiteY28" fmla="*/ 258426 h 4939827"/>
              <a:gd name="connsiteX29" fmla="*/ 8573548 w 12192000"/>
              <a:gd name="connsiteY29" fmla="*/ 258241 h 4939827"/>
              <a:gd name="connsiteX30" fmla="*/ 8581827 w 12192000"/>
              <a:gd name="connsiteY30" fmla="*/ 261028 h 4939827"/>
              <a:gd name="connsiteX31" fmla="*/ 8586687 w 12192000"/>
              <a:gd name="connsiteY31" fmla="*/ 264089 h 4939827"/>
              <a:gd name="connsiteX32" fmla="*/ 8601067 w 12192000"/>
              <a:gd name="connsiteY32" fmla="*/ 270114 h 4939827"/>
              <a:gd name="connsiteX33" fmla="*/ 8672650 w 12192000"/>
              <a:gd name="connsiteY33" fmla="*/ 254821 h 4939827"/>
              <a:gd name="connsiteX34" fmla="*/ 8785543 w 12192000"/>
              <a:gd name="connsiteY34" fmla="*/ 263406 h 4939827"/>
              <a:gd name="connsiteX35" fmla="*/ 8830588 w 12192000"/>
              <a:gd name="connsiteY35" fmla="*/ 265483 h 4939827"/>
              <a:gd name="connsiteX36" fmla="*/ 8905142 w 12192000"/>
              <a:gd name="connsiteY36" fmla="*/ 264958 h 4939827"/>
              <a:gd name="connsiteX37" fmla="*/ 8968582 w 12192000"/>
              <a:gd name="connsiteY37" fmla="*/ 262728 h 4939827"/>
              <a:gd name="connsiteX38" fmla="*/ 8972994 w 12192000"/>
              <a:gd name="connsiteY38" fmla="*/ 263284 h 4939827"/>
              <a:gd name="connsiteX39" fmla="*/ 9004605 w 12192000"/>
              <a:gd name="connsiteY39" fmla="*/ 258041 h 4939827"/>
              <a:gd name="connsiteX40" fmla="*/ 9016165 w 12192000"/>
              <a:gd name="connsiteY40" fmla="*/ 261258 h 4939827"/>
              <a:gd name="connsiteX41" fmla="*/ 9043297 w 12192000"/>
              <a:gd name="connsiteY41" fmla="*/ 281547 h 4939827"/>
              <a:gd name="connsiteX42" fmla="*/ 9048315 w 12192000"/>
              <a:gd name="connsiteY42" fmla="*/ 279264 h 4939827"/>
              <a:gd name="connsiteX43" fmla="*/ 9054706 w 12192000"/>
              <a:gd name="connsiteY43" fmla="*/ 278538 h 4939827"/>
              <a:gd name="connsiteX44" fmla="*/ 9070919 w 12192000"/>
              <a:gd name="connsiteY44" fmla="*/ 281810 h 4939827"/>
              <a:gd name="connsiteX45" fmla="*/ 9076813 w 12192000"/>
              <a:gd name="connsiteY45" fmla="*/ 283909 h 4939827"/>
              <a:gd name="connsiteX46" fmla="*/ 9085871 w 12192000"/>
              <a:gd name="connsiteY46" fmla="*/ 285133 h 4939827"/>
              <a:gd name="connsiteX47" fmla="*/ 9086159 w 12192000"/>
              <a:gd name="connsiteY47" fmla="*/ 284887 h 4939827"/>
              <a:gd name="connsiteX48" fmla="*/ 9134606 w 12192000"/>
              <a:gd name="connsiteY48" fmla="*/ 288168 h 4939827"/>
              <a:gd name="connsiteX49" fmla="*/ 9195590 w 12192000"/>
              <a:gd name="connsiteY49" fmla="*/ 279568 h 4939827"/>
              <a:gd name="connsiteX50" fmla="*/ 9219336 w 12192000"/>
              <a:gd name="connsiteY50" fmla="*/ 278133 h 4939827"/>
              <a:gd name="connsiteX51" fmla="*/ 9232362 w 12192000"/>
              <a:gd name="connsiteY51" fmla="*/ 275894 h 4939827"/>
              <a:gd name="connsiteX52" fmla="*/ 9233396 w 12192000"/>
              <a:gd name="connsiteY52" fmla="*/ 274803 h 4939827"/>
              <a:gd name="connsiteX53" fmla="*/ 9256213 w 12192000"/>
              <a:gd name="connsiteY53" fmla="*/ 281576 h 4939827"/>
              <a:gd name="connsiteX54" fmla="*/ 9371484 w 12192000"/>
              <a:gd name="connsiteY54" fmla="*/ 329634 h 4939827"/>
              <a:gd name="connsiteX55" fmla="*/ 9404829 w 12192000"/>
              <a:gd name="connsiteY55" fmla="*/ 339038 h 4939827"/>
              <a:gd name="connsiteX56" fmla="*/ 9427021 w 12192000"/>
              <a:gd name="connsiteY56" fmla="*/ 358784 h 4939827"/>
              <a:gd name="connsiteX57" fmla="*/ 9670844 w 12192000"/>
              <a:gd name="connsiteY57" fmla="*/ 405128 h 4939827"/>
              <a:gd name="connsiteX58" fmla="*/ 9816083 w 12192000"/>
              <a:gd name="connsiteY58" fmla="*/ 416573 h 4939827"/>
              <a:gd name="connsiteX59" fmla="*/ 9936741 w 12192000"/>
              <a:gd name="connsiteY59" fmla="*/ 437044 h 4939827"/>
              <a:gd name="connsiteX60" fmla="*/ 10050093 w 12192000"/>
              <a:gd name="connsiteY60" fmla="*/ 443783 h 4939827"/>
              <a:gd name="connsiteX61" fmla="*/ 10130090 w 12192000"/>
              <a:gd name="connsiteY61" fmla="*/ 459520 h 4939827"/>
              <a:gd name="connsiteX62" fmla="*/ 10173456 w 12192000"/>
              <a:gd name="connsiteY62" fmla="*/ 457749 h 4939827"/>
              <a:gd name="connsiteX63" fmla="*/ 10218232 w 12192000"/>
              <a:gd name="connsiteY63" fmla="*/ 459820 h 4939827"/>
              <a:gd name="connsiteX64" fmla="*/ 10354176 w 12192000"/>
              <a:gd name="connsiteY64" fmla="*/ 471377 h 4939827"/>
              <a:gd name="connsiteX65" fmla="*/ 10430681 w 12192000"/>
              <a:gd name="connsiteY65" fmla="*/ 481226 h 4939827"/>
              <a:gd name="connsiteX66" fmla="*/ 10478169 w 12192000"/>
              <a:gd name="connsiteY66" fmla="*/ 481774 h 4939827"/>
              <a:gd name="connsiteX67" fmla="*/ 10540907 w 12192000"/>
              <a:gd name="connsiteY67" fmla="*/ 485607 h 4939827"/>
              <a:gd name="connsiteX68" fmla="*/ 10614941 w 12192000"/>
              <a:gd name="connsiteY68" fmla="*/ 487592 h 4939827"/>
              <a:gd name="connsiteX69" fmla="*/ 10674098 w 12192000"/>
              <a:gd name="connsiteY69" fmla="*/ 521656 h 4939827"/>
              <a:gd name="connsiteX70" fmla="*/ 10874834 w 12192000"/>
              <a:gd name="connsiteY70" fmla="*/ 574867 h 4939827"/>
              <a:gd name="connsiteX71" fmla="*/ 10944981 w 12192000"/>
              <a:gd name="connsiteY71" fmla="*/ 615042 h 4939827"/>
              <a:gd name="connsiteX72" fmla="*/ 11006376 w 12192000"/>
              <a:gd name="connsiteY72" fmla="*/ 645957 h 4939827"/>
              <a:gd name="connsiteX73" fmla="*/ 11076308 w 12192000"/>
              <a:gd name="connsiteY73" fmla="*/ 675698 h 4939827"/>
              <a:gd name="connsiteX74" fmla="*/ 11148789 w 12192000"/>
              <a:gd name="connsiteY74" fmla="*/ 685041 h 4939827"/>
              <a:gd name="connsiteX75" fmla="*/ 11249129 w 12192000"/>
              <a:gd name="connsiteY75" fmla="*/ 684218 h 4939827"/>
              <a:gd name="connsiteX76" fmla="*/ 11299915 w 12192000"/>
              <a:gd name="connsiteY76" fmla="*/ 692177 h 4939827"/>
              <a:gd name="connsiteX77" fmla="*/ 11386973 w 12192000"/>
              <a:gd name="connsiteY77" fmla="*/ 708209 h 4939827"/>
              <a:gd name="connsiteX78" fmla="*/ 11500105 w 12192000"/>
              <a:gd name="connsiteY78" fmla="*/ 735014 h 4939827"/>
              <a:gd name="connsiteX79" fmla="*/ 11621735 w 12192000"/>
              <a:gd name="connsiteY79" fmla="*/ 789584 h 4939827"/>
              <a:gd name="connsiteX80" fmla="*/ 11691200 w 12192000"/>
              <a:gd name="connsiteY80" fmla="*/ 867902 h 4939827"/>
              <a:gd name="connsiteX81" fmla="*/ 11819427 w 12192000"/>
              <a:gd name="connsiteY81" fmla="*/ 911634 h 4939827"/>
              <a:gd name="connsiteX82" fmla="*/ 11969720 w 12192000"/>
              <a:gd name="connsiteY82" fmla="*/ 964737 h 4939827"/>
              <a:gd name="connsiteX83" fmla="*/ 12055766 w 12192000"/>
              <a:gd name="connsiteY83" fmla="*/ 991268 h 4939827"/>
              <a:gd name="connsiteX84" fmla="*/ 12171539 w 12192000"/>
              <a:gd name="connsiteY84" fmla="*/ 995427 h 4939827"/>
              <a:gd name="connsiteX85" fmla="*/ 12187831 w 12192000"/>
              <a:gd name="connsiteY85" fmla="*/ 996580 h 4939827"/>
              <a:gd name="connsiteX86" fmla="*/ 12192000 w 12192000"/>
              <a:gd name="connsiteY86" fmla="*/ 996726 h 4939827"/>
              <a:gd name="connsiteX87" fmla="*/ 12192000 w 12192000"/>
              <a:gd name="connsiteY87" fmla="*/ 4939827 h 4939827"/>
              <a:gd name="connsiteX88" fmla="*/ 0 w 12192000"/>
              <a:gd name="connsiteY88" fmla="*/ 4939827 h 4939827"/>
              <a:gd name="connsiteX89" fmla="*/ 0 w 12192000"/>
              <a:gd name="connsiteY89" fmla="*/ 512043 h 4939827"/>
              <a:gd name="connsiteX90" fmla="*/ 7381 w 12192000"/>
              <a:gd name="connsiteY90" fmla="*/ 512580 h 4939827"/>
              <a:gd name="connsiteX91" fmla="*/ 100029 w 12192000"/>
              <a:gd name="connsiteY91" fmla="*/ 504758 h 4939827"/>
              <a:gd name="connsiteX92" fmla="*/ 155244 w 12192000"/>
              <a:gd name="connsiteY92" fmla="*/ 525130 h 4939827"/>
              <a:gd name="connsiteX93" fmla="*/ 254366 w 12192000"/>
              <a:gd name="connsiteY93" fmla="*/ 534449 h 4939827"/>
              <a:gd name="connsiteX94" fmla="*/ 447292 w 12192000"/>
              <a:gd name="connsiteY94" fmla="*/ 542725 h 4939827"/>
              <a:gd name="connsiteX95" fmla="*/ 628105 w 12192000"/>
              <a:gd name="connsiteY95" fmla="*/ 547853 h 4939827"/>
              <a:gd name="connsiteX96" fmla="*/ 783146 w 12192000"/>
              <a:gd name="connsiteY96" fmla="*/ 591799 h 4939827"/>
              <a:gd name="connsiteX97" fmla="*/ 1043676 w 12192000"/>
              <a:gd name="connsiteY97" fmla="*/ 591887 h 4939827"/>
              <a:gd name="connsiteX98" fmla="*/ 1281816 w 12192000"/>
              <a:gd name="connsiteY98" fmla="*/ 520946 h 4939827"/>
              <a:gd name="connsiteX99" fmla="*/ 1486347 w 12192000"/>
              <a:gd name="connsiteY99" fmla="*/ 487310 h 4939827"/>
              <a:gd name="connsiteX100" fmla="*/ 1568079 w 12192000"/>
              <a:gd name="connsiteY100" fmla="*/ 462531 h 4939827"/>
              <a:gd name="connsiteX101" fmla="*/ 1622516 w 12192000"/>
              <a:gd name="connsiteY101" fmla="*/ 466058 h 4939827"/>
              <a:gd name="connsiteX102" fmla="*/ 1655457 w 12192000"/>
              <a:gd name="connsiteY102" fmla="*/ 465359 h 4939827"/>
              <a:gd name="connsiteX103" fmla="*/ 1717454 w 12192000"/>
              <a:gd name="connsiteY103" fmla="*/ 417203 h 4939827"/>
              <a:gd name="connsiteX104" fmla="*/ 1913794 w 12192000"/>
              <a:gd name="connsiteY104" fmla="*/ 365255 h 4939827"/>
              <a:gd name="connsiteX105" fmla="*/ 2129762 w 12192000"/>
              <a:gd name="connsiteY105" fmla="*/ 367832 h 4939827"/>
              <a:gd name="connsiteX106" fmla="*/ 2376970 w 12192000"/>
              <a:gd name="connsiteY106" fmla="*/ 350129 h 4939827"/>
              <a:gd name="connsiteX107" fmla="*/ 2480155 w 12192000"/>
              <a:gd name="connsiteY107" fmla="*/ 359227 h 4939827"/>
              <a:gd name="connsiteX108" fmla="*/ 2586782 w 12192000"/>
              <a:gd name="connsiteY108" fmla="*/ 339352 h 4939827"/>
              <a:gd name="connsiteX109" fmla="*/ 2679617 w 12192000"/>
              <a:gd name="connsiteY109" fmla="*/ 305383 h 4939827"/>
              <a:gd name="connsiteX110" fmla="*/ 2788947 w 12192000"/>
              <a:gd name="connsiteY110" fmla="*/ 250375 h 4939827"/>
              <a:gd name="connsiteX111" fmla="*/ 2965530 w 12192000"/>
              <a:gd name="connsiteY111" fmla="*/ 245958 h 4939827"/>
              <a:gd name="connsiteX112" fmla="*/ 3103677 w 12192000"/>
              <a:gd name="connsiteY112" fmla="*/ 209527 h 4939827"/>
              <a:gd name="connsiteX113" fmla="*/ 3126759 w 12192000"/>
              <a:gd name="connsiteY113" fmla="*/ 211226 h 4939827"/>
              <a:gd name="connsiteX114" fmla="*/ 3164020 w 12192000"/>
              <a:gd name="connsiteY114" fmla="*/ 212779 h 4939827"/>
              <a:gd name="connsiteX115" fmla="*/ 3285019 w 12192000"/>
              <a:gd name="connsiteY115" fmla="*/ 220535 h 4939827"/>
              <a:gd name="connsiteX116" fmla="*/ 3365154 w 12192000"/>
              <a:gd name="connsiteY116" fmla="*/ 226416 h 4939827"/>
              <a:gd name="connsiteX117" fmla="*/ 3367507 w 12192000"/>
              <a:gd name="connsiteY117" fmla="*/ 225416 h 4939827"/>
              <a:gd name="connsiteX118" fmla="*/ 3387567 w 12192000"/>
              <a:gd name="connsiteY118" fmla="*/ 227103 h 4939827"/>
              <a:gd name="connsiteX119" fmla="*/ 3498001 w 12192000"/>
              <a:gd name="connsiteY119" fmla="*/ 231941 h 4939827"/>
              <a:gd name="connsiteX120" fmla="*/ 3561557 w 12192000"/>
              <a:gd name="connsiteY120" fmla="*/ 228095 h 4939827"/>
              <a:gd name="connsiteX121" fmla="*/ 3611920 w 12192000"/>
              <a:gd name="connsiteY121" fmla="*/ 218094 h 4939827"/>
              <a:gd name="connsiteX122" fmla="*/ 3620528 w 12192000"/>
              <a:gd name="connsiteY122" fmla="*/ 218788 h 4939827"/>
              <a:gd name="connsiteX123" fmla="*/ 3620766 w 12192000"/>
              <a:gd name="connsiteY123" fmla="*/ 218511 h 4939827"/>
              <a:gd name="connsiteX124" fmla="*/ 3629977 w 12192000"/>
              <a:gd name="connsiteY124" fmla="*/ 218664 h 4939827"/>
              <a:gd name="connsiteX125" fmla="*/ 3636217 w 12192000"/>
              <a:gd name="connsiteY125" fmla="*/ 220048 h 4939827"/>
              <a:gd name="connsiteX126" fmla="*/ 3709484 w 12192000"/>
              <a:gd name="connsiteY126" fmla="*/ 186927 h 4939827"/>
              <a:gd name="connsiteX127" fmla="*/ 3761342 w 12192000"/>
              <a:gd name="connsiteY127" fmla="*/ 177474 h 4939827"/>
              <a:gd name="connsiteX128" fmla="*/ 3799748 w 12192000"/>
              <a:gd name="connsiteY128" fmla="*/ 167154 h 4939827"/>
              <a:gd name="connsiteX129" fmla="*/ 3922756 w 12192000"/>
              <a:gd name="connsiteY129" fmla="*/ 194044 h 4939827"/>
              <a:gd name="connsiteX130" fmla="*/ 4028476 w 12192000"/>
              <a:gd name="connsiteY130" fmla="*/ 223679 h 4939827"/>
              <a:gd name="connsiteX131" fmla="*/ 4191582 w 12192000"/>
              <a:gd name="connsiteY131" fmla="*/ 238952 h 4939827"/>
              <a:gd name="connsiteX132" fmla="*/ 4251024 w 12192000"/>
              <a:gd name="connsiteY132" fmla="*/ 240874 h 4939827"/>
              <a:gd name="connsiteX133" fmla="*/ 4355275 w 12192000"/>
              <a:gd name="connsiteY133" fmla="*/ 260205 h 4939827"/>
              <a:gd name="connsiteX134" fmla="*/ 4423807 w 12192000"/>
              <a:gd name="connsiteY134" fmla="*/ 270366 h 4939827"/>
              <a:gd name="connsiteX135" fmla="*/ 4558432 w 12192000"/>
              <a:gd name="connsiteY135" fmla="*/ 269194 h 4939827"/>
              <a:gd name="connsiteX136" fmla="*/ 4635061 w 12192000"/>
              <a:gd name="connsiteY136" fmla="*/ 280682 h 4939827"/>
              <a:gd name="connsiteX137" fmla="*/ 4807427 w 12192000"/>
              <a:gd name="connsiteY137" fmla="*/ 276835 h 4939827"/>
              <a:gd name="connsiteX138" fmla="*/ 5028933 w 12192000"/>
              <a:gd name="connsiteY138" fmla="*/ 183887 h 4939827"/>
              <a:gd name="connsiteX139" fmla="*/ 5093642 w 12192000"/>
              <a:gd name="connsiteY139" fmla="*/ 177214 h 4939827"/>
              <a:gd name="connsiteX140" fmla="*/ 5102642 w 12192000"/>
              <a:gd name="connsiteY140" fmla="*/ 186816 h 4939827"/>
              <a:gd name="connsiteX141" fmla="*/ 5193590 w 12192000"/>
              <a:gd name="connsiteY141" fmla="*/ 156458 h 4939827"/>
              <a:gd name="connsiteX142" fmla="*/ 5323922 w 12192000"/>
              <a:gd name="connsiteY142" fmla="*/ 146332 h 4939827"/>
              <a:gd name="connsiteX143" fmla="*/ 5421860 w 12192000"/>
              <a:gd name="connsiteY143" fmla="*/ 167298 h 4939827"/>
              <a:gd name="connsiteX144" fmla="*/ 5476948 w 12192000"/>
              <a:gd name="connsiteY144" fmla="*/ 173249 h 4939827"/>
              <a:gd name="connsiteX145" fmla="*/ 5516842 w 12192000"/>
              <a:gd name="connsiteY145" fmla="*/ 184018 h 4939827"/>
              <a:gd name="connsiteX146" fmla="*/ 5619415 w 12192000"/>
              <a:gd name="connsiteY146" fmla="*/ 176781 h 4939827"/>
              <a:gd name="connsiteX147" fmla="*/ 5789867 w 12192000"/>
              <a:gd name="connsiteY147" fmla="*/ 150304 h 4939827"/>
              <a:gd name="connsiteX148" fmla="*/ 5825953 w 12192000"/>
              <a:gd name="connsiteY148" fmla="*/ 147907 h 4939827"/>
              <a:gd name="connsiteX149" fmla="*/ 5856168 w 12192000"/>
              <a:gd name="connsiteY149" fmla="*/ 158719 h 4939827"/>
              <a:gd name="connsiteX150" fmla="*/ 5862476 w 12192000"/>
              <a:gd name="connsiteY150" fmla="*/ 172447 h 4939827"/>
              <a:gd name="connsiteX151" fmla="*/ 5882195 w 12192000"/>
              <a:gd name="connsiteY151" fmla="*/ 173195 h 4939827"/>
              <a:gd name="connsiteX152" fmla="*/ 5887271 w 12192000"/>
              <a:gd name="connsiteY152" fmla="*/ 176084 h 4939827"/>
              <a:gd name="connsiteX153" fmla="*/ 5921577 w 12192000"/>
              <a:gd name="connsiteY153" fmla="*/ 169858 h 4939827"/>
              <a:gd name="connsiteX154" fmla="*/ 5983240 w 12192000"/>
              <a:gd name="connsiteY154" fmla="*/ 152755 h 4939827"/>
              <a:gd name="connsiteX155" fmla="*/ 6152287 w 12192000"/>
              <a:gd name="connsiteY155" fmla="*/ 116736 h 4939827"/>
              <a:gd name="connsiteX156" fmla="*/ 6415830 w 12192000"/>
              <a:gd name="connsiteY156" fmla="*/ 136006 h 4939827"/>
              <a:gd name="connsiteX157" fmla="*/ 6756965 w 12192000"/>
              <a:gd name="connsiteY157" fmla="*/ 57636 h 4939827"/>
              <a:gd name="connsiteX158" fmla="*/ 6819400 w 12192000"/>
              <a:gd name="connsiteY158" fmla="*/ 30742 h 4939827"/>
              <a:gd name="connsiteX159" fmla="*/ 6986370 w 12192000"/>
              <a:gd name="connsiteY159" fmla="*/ 12659 h 4939827"/>
              <a:gd name="connsiteX160" fmla="*/ 6989536 w 12192000"/>
              <a:gd name="connsiteY160" fmla="*/ 14528 h 4939827"/>
              <a:gd name="connsiteX161" fmla="*/ 7015933 w 12192000"/>
              <a:gd name="connsiteY161" fmla="*/ 9653 h 4939827"/>
              <a:gd name="connsiteX162" fmla="*/ 7020592 w 12192000"/>
              <a:gd name="connsiteY162" fmla="*/ 1651 h 4939827"/>
              <a:gd name="connsiteX163" fmla="*/ 7025905 w 12192000"/>
              <a:gd name="connsiteY163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5983240 w 12192000"/>
              <a:gd name="connsiteY153" fmla="*/ 152755 h 4939827"/>
              <a:gd name="connsiteX154" fmla="*/ 6152287 w 12192000"/>
              <a:gd name="connsiteY154" fmla="*/ 116736 h 4939827"/>
              <a:gd name="connsiteX155" fmla="*/ 6415830 w 12192000"/>
              <a:gd name="connsiteY155" fmla="*/ 136006 h 4939827"/>
              <a:gd name="connsiteX156" fmla="*/ 6756965 w 12192000"/>
              <a:gd name="connsiteY156" fmla="*/ 57636 h 4939827"/>
              <a:gd name="connsiteX157" fmla="*/ 6819400 w 12192000"/>
              <a:gd name="connsiteY157" fmla="*/ 30742 h 4939827"/>
              <a:gd name="connsiteX158" fmla="*/ 6986370 w 12192000"/>
              <a:gd name="connsiteY158" fmla="*/ 12659 h 4939827"/>
              <a:gd name="connsiteX159" fmla="*/ 6989536 w 12192000"/>
              <a:gd name="connsiteY159" fmla="*/ 14528 h 4939827"/>
              <a:gd name="connsiteX160" fmla="*/ 7015933 w 12192000"/>
              <a:gd name="connsiteY160" fmla="*/ 9653 h 4939827"/>
              <a:gd name="connsiteX161" fmla="*/ 7020592 w 12192000"/>
              <a:gd name="connsiteY161" fmla="*/ 1651 h 4939827"/>
              <a:gd name="connsiteX162" fmla="*/ 7025905 w 12192000"/>
              <a:gd name="connsiteY162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5983240 w 12192000"/>
              <a:gd name="connsiteY153" fmla="*/ 152755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952585 w 12192000"/>
              <a:gd name="connsiteY151" fmla="*/ 161012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952585 w 12192000"/>
              <a:gd name="connsiteY151" fmla="*/ 161012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33396 w 12192000"/>
              <a:gd name="connsiteY50" fmla="*/ 274803 h 4939827"/>
              <a:gd name="connsiteX51" fmla="*/ 9256213 w 12192000"/>
              <a:gd name="connsiteY51" fmla="*/ 281576 h 4939827"/>
              <a:gd name="connsiteX52" fmla="*/ 9371484 w 12192000"/>
              <a:gd name="connsiteY52" fmla="*/ 329634 h 4939827"/>
              <a:gd name="connsiteX53" fmla="*/ 9404829 w 12192000"/>
              <a:gd name="connsiteY53" fmla="*/ 339038 h 4939827"/>
              <a:gd name="connsiteX54" fmla="*/ 9427021 w 12192000"/>
              <a:gd name="connsiteY54" fmla="*/ 358784 h 4939827"/>
              <a:gd name="connsiteX55" fmla="*/ 9670844 w 12192000"/>
              <a:gd name="connsiteY55" fmla="*/ 405128 h 4939827"/>
              <a:gd name="connsiteX56" fmla="*/ 9816083 w 12192000"/>
              <a:gd name="connsiteY56" fmla="*/ 416573 h 4939827"/>
              <a:gd name="connsiteX57" fmla="*/ 9936741 w 12192000"/>
              <a:gd name="connsiteY57" fmla="*/ 437044 h 4939827"/>
              <a:gd name="connsiteX58" fmla="*/ 10050093 w 12192000"/>
              <a:gd name="connsiteY58" fmla="*/ 443783 h 4939827"/>
              <a:gd name="connsiteX59" fmla="*/ 10130090 w 12192000"/>
              <a:gd name="connsiteY59" fmla="*/ 459520 h 4939827"/>
              <a:gd name="connsiteX60" fmla="*/ 10173456 w 12192000"/>
              <a:gd name="connsiteY60" fmla="*/ 457749 h 4939827"/>
              <a:gd name="connsiteX61" fmla="*/ 10218232 w 12192000"/>
              <a:gd name="connsiteY61" fmla="*/ 459820 h 4939827"/>
              <a:gd name="connsiteX62" fmla="*/ 10354176 w 12192000"/>
              <a:gd name="connsiteY62" fmla="*/ 471377 h 4939827"/>
              <a:gd name="connsiteX63" fmla="*/ 10430681 w 12192000"/>
              <a:gd name="connsiteY63" fmla="*/ 481226 h 4939827"/>
              <a:gd name="connsiteX64" fmla="*/ 10478169 w 12192000"/>
              <a:gd name="connsiteY64" fmla="*/ 481774 h 4939827"/>
              <a:gd name="connsiteX65" fmla="*/ 10540907 w 12192000"/>
              <a:gd name="connsiteY65" fmla="*/ 485607 h 4939827"/>
              <a:gd name="connsiteX66" fmla="*/ 10614941 w 12192000"/>
              <a:gd name="connsiteY66" fmla="*/ 487592 h 4939827"/>
              <a:gd name="connsiteX67" fmla="*/ 10674098 w 12192000"/>
              <a:gd name="connsiteY67" fmla="*/ 521656 h 4939827"/>
              <a:gd name="connsiteX68" fmla="*/ 10874834 w 12192000"/>
              <a:gd name="connsiteY68" fmla="*/ 574867 h 4939827"/>
              <a:gd name="connsiteX69" fmla="*/ 10944981 w 12192000"/>
              <a:gd name="connsiteY69" fmla="*/ 615042 h 4939827"/>
              <a:gd name="connsiteX70" fmla="*/ 11006376 w 12192000"/>
              <a:gd name="connsiteY70" fmla="*/ 645957 h 4939827"/>
              <a:gd name="connsiteX71" fmla="*/ 11076308 w 12192000"/>
              <a:gd name="connsiteY71" fmla="*/ 675698 h 4939827"/>
              <a:gd name="connsiteX72" fmla="*/ 11148789 w 12192000"/>
              <a:gd name="connsiteY72" fmla="*/ 685041 h 4939827"/>
              <a:gd name="connsiteX73" fmla="*/ 11249129 w 12192000"/>
              <a:gd name="connsiteY73" fmla="*/ 684218 h 4939827"/>
              <a:gd name="connsiteX74" fmla="*/ 11299915 w 12192000"/>
              <a:gd name="connsiteY74" fmla="*/ 692177 h 4939827"/>
              <a:gd name="connsiteX75" fmla="*/ 11386973 w 12192000"/>
              <a:gd name="connsiteY75" fmla="*/ 708209 h 4939827"/>
              <a:gd name="connsiteX76" fmla="*/ 11500105 w 12192000"/>
              <a:gd name="connsiteY76" fmla="*/ 735014 h 4939827"/>
              <a:gd name="connsiteX77" fmla="*/ 11621735 w 12192000"/>
              <a:gd name="connsiteY77" fmla="*/ 789584 h 4939827"/>
              <a:gd name="connsiteX78" fmla="*/ 11691200 w 12192000"/>
              <a:gd name="connsiteY78" fmla="*/ 867902 h 4939827"/>
              <a:gd name="connsiteX79" fmla="*/ 11819427 w 12192000"/>
              <a:gd name="connsiteY79" fmla="*/ 911634 h 4939827"/>
              <a:gd name="connsiteX80" fmla="*/ 11969720 w 12192000"/>
              <a:gd name="connsiteY80" fmla="*/ 964737 h 4939827"/>
              <a:gd name="connsiteX81" fmla="*/ 12055766 w 12192000"/>
              <a:gd name="connsiteY81" fmla="*/ 991268 h 4939827"/>
              <a:gd name="connsiteX82" fmla="*/ 12171539 w 12192000"/>
              <a:gd name="connsiteY82" fmla="*/ 995427 h 4939827"/>
              <a:gd name="connsiteX83" fmla="*/ 12187831 w 12192000"/>
              <a:gd name="connsiteY83" fmla="*/ 996580 h 4939827"/>
              <a:gd name="connsiteX84" fmla="*/ 12192000 w 12192000"/>
              <a:gd name="connsiteY84" fmla="*/ 996726 h 4939827"/>
              <a:gd name="connsiteX85" fmla="*/ 12192000 w 12192000"/>
              <a:gd name="connsiteY85" fmla="*/ 4939827 h 4939827"/>
              <a:gd name="connsiteX86" fmla="*/ 0 w 12192000"/>
              <a:gd name="connsiteY86" fmla="*/ 4939827 h 4939827"/>
              <a:gd name="connsiteX87" fmla="*/ 0 w 12192000"/>
              <a:gd name="connsiteY87" fmla="*/ 512043 h 4939827"/>
              <a:gd name="connsiteX88" fmla="*/ 7381 w 12192000"/>
              <a:gd name="connsiteY88" fmla="*/ 512580 h 4939827"/>
              <a:gd name="connsiteX89" fmla="*/ 100029 w 12192000"/>
              <a:gd name="connsiteY89" fmla="*/ 504758 h 4939827"/>
              <a:gd name="connsiteX90" fmla="*/ 155244 w 12192000"/>
              <a:gd name="connsiteY90" fmla="*/ 525130 h 4939827"/>
              <a:gd name="connsiteX91" fmla="*/ 254366 w 12192000"/>
              <a:gd name="connsiteY91" fmla="*/ 534449 h 4939827"/>
              <a:gd name="connsiteX92" fmla="*/ 447292 w 12192000"/>
              <a:gd name="connsiteY92" fmla="*/ 542725 h 4939827"/>
              <a:gd name="connsiteX93" fmla="*/ 628105 w 12192000"/>
              <a:gd name="connsiteY93" fmla="*/ 547853 h 4939827"/>
              <a:gd name="connsiteX94" fmla="*/ 783146 w 12192000"/>
              <a:gd name="connsiteY94" fmla="*/ 591799 h 4939827"/>
              <a:gd name="connsiteX95" fmla="*/ 1043676 w 12192000"/>
              <a:gd name="connsiteY95" fmla="*/ 591887 h 4939827"/>
              <a:gd name="connsiteX96" fmla="*/ 1281816 w 12192000"/>
              <a:gd name="connsiteY96" fmla="*/ 520946 h 4939827"/>
              <a:gd name="connsiteX97" fmla="*/ 1486347 w 12192000"/>
              <a:gd name="connsiteY97" fmla="*/ 487310 h 4939827"/>
              <a:gd name="connsiteX98" fmla="*/ 1568079 w 12192000"/>
              <a:gd name="connsiteY98" fmla="*/ 462531 h 4939827"/>
              <a:gd name="connsiteX99" fmla="*/ 1622516 w 12192000"/>
              <a:gd name="connsiteY99" fmla="*/ 466058 h 4939827"/>
              <a:gd name="connsiteX100" fmla="*/ 1655457 w 12192000"/>
              <a:gd name="connsiteY100" fmla="*/ 465359 h 4939827"/>
              <a:gd name="connsiteX101" fmla="*/ 1717454 w 12192000"/>
              <a:gd name="connsiteY101" fmla="*/ 417203 h 4939827"/>
              <a:gd name="connsiteX102" fmla="*/ 1913794 w 12192000"/>
              <a:gd name="connsiteY102" fmla="*/ 365255 h 4939827"/>
              <a:gd name="connsiteX103" fmla="*/ 2129762 w 12192000"/>
              <a:gd name="connsiteY103" fmla="*/ 367832 h 4939827"/>
              <a:gd name="connsiteX104" fmla="*/ 2376970 w 12192000"/>
              <a:gd name="connsiteY104" fmla="*/ 350129 h 4939827"/>
              <a:gd name="connsiteX105" fmla="*/ 2480155 w 12192000"/>
              <a:gd name="connsiteY105" fmla="*/ 359227 h 4939827"/>
              <a:gd name="connsiteX106" fmla="*/ 2586782 w 12192000"/>
              <a:gd name="connsiteY106" fmla="*/ 339352 h 4939827"/>
              <a:gd name="connsiteX107" fmla="*/ 2679617 w 12192000"/>
              <a:gd name="connsiteY107" fmla="*/ 305383 h 4939827"/>
              <a:gd name="connsiteX108" fmla="*/ 2788947 w 12192000"/>
              <a:gd name="connsiteY108" fmla="*/ 250375 h 4939827"/>
              <a:gd name="connsiteX109" fmla="*/ 2965530 w 12192000"/>
              <a:gd name="connsiteY109" fmla="*/ 245958 h 4939827"/>
              <a:gd name="connsiteX110" fmla="*/ 3103677 w 12192000"/>
              <a:gd name="connsiteY110" fmla="*/ 209527 h 4939827"/>
              <a:gd name="connsiteX111" fmla="*/ 3126759 w 12192000"/>
              <a:gd name="connsiteY111" fmla="*/ 211226 h 4939827"/>
              <a:gd name="connsiteX112" fmla="*/ 3164020 w 12192000"/>
              <a:gd name="connsiteY112" fmla="*/ 212779 h 4939827"/>
              <a:gd name="connsiteX113" fmla="*/ 3285019 w 12192000"/>
              <a:gd name="connsiteY113" fmla="*/ 220535 h 4939827"/>
              <a:gd name="connsiteX114" fmla="*/ 3365154 w 12192000"/>
              <a:gd name="connsiteY114" fmla="*/ 226416 h 4939827"/>
              <a:gd name="connsiteX115" fmla="*/ 3367507 w 12192000"/>
              <a:gd name="connsiteY115" fmla="*/ 225416 h 4939827"/>
              <a:gd name="connsiteX116" fmla="*/ 3387567 w 12192000"/>
              <a:gd name="connsiteY116" fmla="*/ 227103 h 4939827"/>
              <a:gd name="connsiteX117" fmla="*/ 3498001 w 12192000"/>
              <a:gd name="connsiteY117" fmla="*/ 231941 h 4939827"/>
              <a:gd name="connsiteX118" fmla="*/ 3561557 w 12192000"/>
              <a:gd name="connsiteY118" fmla="*/ 228095 h 4939827"/>
              <a:gd name="connsiteX119" fmla="*/ 3611920 w 12192000"/>
              <a:gd name="connsiteY119" fmla="*/ 218094 h 4939827"/>
              <a:gd name="connsiteX120" fmla="*/ 3620528 w 12192000"/>
              <a:gd name="connsiteY120" fmla="*/ 218788 h 4939827"/>
              <a:gd name="connsiteX121" fmla="*/ 3620766 w 12192000"/>
              <a:gd name="connsiteY121" fmla="*/ 218511 h 4939827"/>
              <a:gd name="connsiteX122" fmla="*/ 3629977 w 12192000"/>
              <a:gd name="connsiteY122" fmla="*/ 218664 h 4939827"/>
              <a:gd name="connsiteX123" fmla="*/ 3636217 w 12192000"/>
              <a:gd name="connsiteY123" fmla="*/ 220048 h 4939827"/>
              <a:gd name="connsiteX124" fmla="*/ 3709484 w 12192000"/>
              <a:gd name="connsiteY124" fmla="*/ 186927 h 4939827"/>
              <a:gd name="connsiteX125" fmla="*/ 3761342 w 12192000"/>
              <a:gd name="connsiteY125" fmla="*/ 177474 h 4939827"/>
              <a:gd name="connsiteX126" fmla="*/ 3799748 w 12192000"/>
              <a:gd name="connsiteY126" fmla="*/ 167154 h 4939827"/>
              <a:gd name="connsiteX127" fmla="*/ 3922756 w 12192000"/>
              <a:gd name="connsiteY127" fmla="*/ 194044 h 4939827"/>
              <a:gd name="connsiteX128" fmla="*/ 4028476 w 12192000"/>
              <a:gd name="connsiteY128" fmla="*/ 223679 h 4939827"/>
              <a:gd name="connsiteX129" fmla="*/ 4191582 w 12192000"/>
              <a:gd name="connsiteY129" fmla="*/ 238952 h 4939827"/>
              <a:gd name="connsiteX130" fmla="*/ 4251024 w 12192000"/>
              <a:gd name="connsiteY130" fmla="*/ 240874 h 4939827"/>
              <a:gd name="connsiteX131" fmla="*/ 4355275 w 12192000"/>
              <a:gd name="connsiteY131" fmla="*/ 260205 h 4939827"/>
              <a:gd name="connsiteX132" fmla="*/ 4423807 w 12192000"/>
              <a:gd name="connsiteY132" fmla="*/ 270366 h 4939827"/>
              <a:gd name="connsiteX133" fmla="*/ 4558432 w 12192000"/>
              <a:gd name="connsiteY133" fmla="*/ 269194 h 4939827"/>
              <a:gd name="connsiteX134" fmla="*/ 4635061 w 12192000"/>
              <a:gd name="connsiteY134" fmla="*/ 280682 h 4939827"/>
              <a:gd name="connsiteX135" fmla="*/ 4807427 w 12192000"/>
              <a:gd name="connsiteY135" fmla="*/ 276835 h 4939827"/>
              <a:gd name="connsiteX136" fmla="*/ 5028933 w 12192000"/>
              <a:gd name="connsiteY136" fmla="*/ 183887 h 4939827"/>
              <a:gd name="connsiteX137" fmla="*/ 5093642 w 12192000"/>
              <a:gd name="connsiteY137" fmla="*/ 177214 h 4939827"/>
              <a:gd name="connsiteX138" fmla="*/ 5102642 w 12192000"/>
              <a:gd name="connsiteY138" fmla="*/ 186816 h 4939827"/>
              <a:gd name="connsiteX139" fmla="*/ 5193590 w 12192000"/>
              <a:gd name="connsiteY139" fmla="*/ 156458 h 4939827"/>
              <a:gd name="connsiteX140" fmla="*/ 5323922 w 12192000"/>
              <a:gd name="connsiteY140" fmla="*/ 146332 h 4939827"/>
              <a:gd name="connsiteX141" fmla="*/ 5421860 w 12192000"/>
              <a:gd name="connsiteY141" fmla="*/ 167298 h 4939827"/>
              <a:gd name="connsiteX142" fmla="*/ 5476948 w 12192000"/>
              <a:gd name="connsiteY142" fmla="*/ 173249 h 4939827"/>
              <a:gd name="connsiteX143" fmla="*/ 5516842 w 12192000"/>
              <a:gd name="connsiteY143" fmla="*/ 184018 h 4939827"/>
              <a:gd name="connsiteX144" fmla="*/ 5619415 w 12192000"/>
              <a:gd name="connsiteY144" fmla="*/ 176781 h 4939827"/>
              <a:gd name="connsiteX145" fmla="*/ 5789867 w 12192000"/>
              <a:gd name="connsiteY145" fmla="*/ 150304 h 4939827"/>
              <a:gd name="connsiteX146" fmla="*/ 5825953 w 12192000"/>
              <a:gd name="connsiteY146" fmla="*/ 147907 h 4939827"/>
              <a:gd name="connsiteX147" fmla="*/ 5856168 w 12192000"/>
              <a:gd name="connsiteY147" fmla="*/ 158719 h 4939827"/>
              <a:gd name="connsiteX148" fmla="*/ 5862476 w 12192000"/>
              <a:gd name="connsiteY148" fmla="*/ 172447 h 4939827"/>
              <a:gd name="connsiteX149" fmla="*/ 5882195 w 12192000"/>
              <a:gd name="connsiteY149" fmla="*/ 173195 h 4939827"/>
              <a:gd name="connsiteX150" fmla="*/ 5952585 w 12192000"/>
              <a:gd name="connsiteY150" fmla="*/ 161012 h 4939827"/>
              <a:gd name="connsiteX151" fmla="*/ 6001964 w 12192000"/>
              <a:gd name="connsiteY151" fmla="*/ 154786 h 4939827"/>
              <a:gd name="connsiteX152" fmla="*/ 6184207 w 12192000"/>
              <a:gd name="connsiteY152" fmla="*/ 132658 h 4939827"/>
              <a:gd name="connsiteX153" fmla="*/ 6415830 w 12192000"/>
              <a:gd name="connsiteY153" fmla="*/ 136006 h 4939827"/>
              <a:gd name="connsiteX154" fmla="*/ 6756965 w 12192000"/>
              <a:gd name="connsiteY154" fmla="*/ 57636 h 4939827"/>
              <a:gd name="connsiteX155" fmla="*/ 6819400 w 12192000"/>
              <a:gd name="connsiteY155" fmla="*/ 30742 h 4939827"/>
              <a:gd name="connsiteX156" fmla="*/ 6986370 w 12192000"/>
              <a:gd name="connsiteY156" fmla="*/ 12659 h 4939827"/>
              <a:gd name="connsiteX157" fmla="*/ 6989536 w 12192000"/>
              <a:gd name="connsiteY157" fmla="*/ 14528 h 4939827"/>
              <a:gd name="connsiteX158" fmla="*/ 7015933 w 12192000"/>
              <a:gd name="connsiteY158" fmla="*/ 9653 h 4939827"/>
              <a:gd name="connsiteX159" fmla="*/ 7020592 w 12192000"/>
              <a:gd name="connsiteY159" fmla="*/ 1651 h 4939827"/>
              <a:gd name="connsiteX160" fmla="*/ 7025905 w 12192000"/>
              <a:gd name="connsiteY16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33396 w 12192000"/>
              <a:gd name="connsiteY50" fmla="*/ 274803 h 4939827"/>
              <a:gd name="connsiteX51" fmla="*/ 9371484 w 12192000"/>
              <a:gd name="connsiteY51" fmla="*/ 329634 h 4939827"/>
              <a:gd name="connsiteX52" fmla="*/ 9404829 w 12192000"/>
              <a:gd name="connsiteY52" fmla="*/ 339038 h 4939827"/>
              <a:gd name="connsiteX53" fmla="*/ 9427021 w 12192000"/>
              <a:gd name="connsiteY53" fmla="*/ 358784 h 4939827"/>
              <a:gd name="connsiteX54" fmla="*/ 9670844 w 12192000"/>
              <a:gd name="connsiteY54" fmla="*/ 405128 h 4939827"/>
              <a:gd name="connsiteX55" fmla="*/ 9816083 w 12192000"/>
              <a:gd name="connsiteY55" fmla="*/ 416573 h 4939827"/>
              <a:gd name="connsiteX56" fmla="*/ 9936741 w 12192000"/>
              <a:gd name="connsiteY56" fmla="*/ 437044 h 4939827"/>
              <a:gd name="connsiteX57" fmla="*/ 10050093 w 12192000"/>
              <a:gd name="connsiteY57" fmla="*/ 443783 h 4939827"/>
              <a:gd name="connsiteX58" fmla="*/ 10130090 w 12192000"/>
              <a:gd name="connsiteY58" fmla="*/ 459520 h 4939827"/>
              <a:gd name="connsiteX59" fmla="*/ 10173456 w 12192000"/>
              <a:gd name="connsiteY59" fmla="*/ 457749 h 4939827"/>
              <a:gd name="connsiteX60" fmla="*/ 10218232 w 12192000"/>
              <a:gd name="connsiteY60" fmla="*/ 459820 h 4939827"/>
              <a:gd name="connsiteX61" fmla="*/ 10354176 w 12192000"/>
              <a:gd name="connsiteY61" fmla="*/ 471377 h 4939827"/>
              <a:gd name="connsiteX62" fmla="*/ 10430681 w 12192000"/>
              <a:gd name="connsiteY62" fmla="*/ 481226 h 4939827"/>
              <a:gd name="connsiteX63" fmla="*/ 10478169 w 12192000"/>
              <a:gd name="connsiteY63" fmla="*/ 481774 h 4939827"/>
              <a:gd name="connsiteX64" fmla="*/ 10540907 w 12192000"/>
              <a:gd name="connsiteY64" fmla="*/ 485607 h 4939827"/>
              <a:gd name="connsiteX65" fmla="*/ 10614941 w 12192000"/>
              <a:gd name="connsiteY65" fmla="*/ 487592 h 4939827"/>
              <a:gd name="connsiteX66" fmla="*/ 10674098 w 12192000"/>
              <a:gd name="connsiteY66" fmla="*/ 521656 h 4939827"/>
              <a:gd name="connsiteX67" fmla="*/ 10874834 w 12192000"/>
              <a:gd name="connsiteY67" fmla="*/ 574867 h 4939827"/>
              <a:gd name="connsiteX68" fmla="*/ 10944981 w 12192000"/>
              <a:gd name="connsiteY68" fmla="*/ 615042 h 4939827"/>
              <a:gd name="connsiteX69" fmla="*/ 11006376 w 12192000"/>
              <a:gd name="connsiteY69" fmla="*/ 645957 h 4939827"/>
              <a:gd name="connsiteX70" fmla="*/ 11076308 w 12192000"/>
              <a:gd name="connsiteY70" fmla="*/ 675698 h 4939827"/>
              <a:gd name="connsiteX71" fmla="*/ 11148789 w 12192000"/>
              <a:gd name="connsiteY71" fmla="*/ 685041 h 4939827"/>
              <a:gd name="connsiteX72" fmla="*/ 11249129 w 12192000"/>
              <a:gd name="connsiteY72" fmla="*/ 684218 h 4939827"/>
              <a:gd name="connsiteX73" fmla="*/ 11299915 w 12192000"/>
              <a:gd name="connsiteY73" fmla="*/ 692177 h 4939827"/>
              <a:gd name="connsiteX74" fmla="*/ 11386973 w 12192000"/>
              <a:gd name="connsiteY74" fmla="*/ 708209 h 4939827"/>
              <a:gd name="connsiteX75" fmla="*/ 11500105 w 12192000"/>
              <a:gd name="connsiteY75" fmla="*/ 735014 h 4939827"/>
              <a:gd name="connsiteX76" fmla="*/ 11621735 w 12192000"/>
              <a:gd name="connsiteY76" fmla="*/ 789584 h 4939827"/>
              <a:gd name="connsiteX77" fmla="*/ 11691200 w 12192000"/>
              <a:gd name="connsiteY77" fmla="*/ 867902 h 4939827"/>
              <a:gd name="connsiteX78" fmla="*/ 11819427 w 12192000"/>
              <a:gd name="connsiteY78" fmla="*/ 911634 h 4939827"/>
              <a:gd name="connsiteX79" fmla="*/ 11969720 w 12192000"/>
              <a:gd name="connsiteY79" fmla="*/ 964737 h 4939827"/>
              <a:gd name="connsiteX80" fmla="*/ 12055766 w 12192000"/>
              <a:gd name="connsiteY80" fmla="*/ 991268 h 4939827"/>
              <a:gd name="connsiteX81" fmla="*/ 12171539 w 12192000"/>
              <a:gd name="connsiteY81" fmla="*/ 995427 h 4939827"/>
              <a:gd name="connsiteX82" fmla="*/ 12187831 w 12192000"/>
              <a:gd name="connsiteY82" fmla="*/ 996580 h 4939827"/>
              <a:gd name="connsiteX83" fmla="*/ 12192000 w 12192000"/>
              <a:gd name="connsiteY83" fmla="*/ 996726 h 4939827"/>
              <a:gd name="connsiteX84" fmla="*/ 12192000 w 12192000"/>
              <a:gd name="connsiteY84" fmla="*/ 4939827 h 4939827"/>
              <a:gd name="connsiteX85" fmla="*/ 0 w 12192000"/>
              <a:gd name="connsiteY85" fmla="*/ 4939827 h 4939827"/>
              <a:gd name="connsiteX86" fmla="*/ 0 w 12192000"/>
              <a:gd name="connsiteY86" fmla="*/ 512043 h 4939827"/>
              <a:gd name="connsiteX87" fmla="*/ 7381 w 12192000"/>
              <a:gd name="connsiteY87" fmla="*/ 512580 h 4939827"/>
              <a:gd name="connsiteX88" fmla="*/ 100029 w 12192000"/>
              <a:gd name="connsiteY88" fmla="*/ 504758 h 4939827"/>
              <a:gd name="connsiteX89" fmla="*/ 155244 w 12192000"/>
              <a:gd name="connsiteY89" fmla="*/ 525130 h 4939827"/>
              <a:gd name="connsiteX90" fmla="*/ 254366 w 12192000"/>
              <a:gd name="connsiteY90" fmla="*/ 534449 h 4939827"/>
              <a:gd name="connsiteX91" fmla="*/ 447292 w 12192000"/>
              <a:gd name="connsiteY91" fmla="*/ 542725 h 4939827"/>
              <a:gd name="connsiteX92" fmla="*/ 628105 w 12192000"/>
              <a:gd name="connsiteY92" fmla="*/ 547853 h 4939827"/>
              <a:gd name="connsiteX93" fmla="*/ 783146 w 12192000"/>
              <a:gd name="connsiteY93" fmla="*/ 591799 h 4939827"/>
              <a:gd name="connsiteX94" fmla="*/ 1043676 w 12192000"/>
              <a:gd name="connsiteY94" fmla="*/ 591887 h 4939827"/>
              <a:gd name="connsiteX95" fmla="*/ 1281816 w 12192000"/>
              <a:gd name="connsiteY95" fmla="*/ 520946 h 4939827"/>
              <a:gd name="connsiteX96" fmla="*/ 1486347 w 12192000"/>
              <a:gd name="connsiteY96" fmla="*/ 487310 h 4939827"/>
              <a:gd name="connsiteX97" fmla="*/ 1568079 w 12192000"/>
              <a:gd name="connsiteY97" fmla="*/ 462531 h 4939827"/>
              <a:gd name="connsiteX98" fmla="*/ 1622516 w 12192000"/>
              <a:gd name="connsiteY98" fmla="*/ 466058 h 4939827"/>
              <a:gd name="connsiteX99" fmla="*/ 1655457 w 12192000"/>
              <a:gd name="connsiteY99" fmla="*/ 465359 h 4939827"/>
              <a:gd name="connsiteX100" fmla="*/ 1717454 w 12192000"/>
              <a:gd name="connsiteY100" fmla="*/ 417203 h 4939827"/>
              <a:gd name="connsiteX101" fmla="*/ 1913794 w 12192000"/>
              <a:gd name="connsiteY101" fmla="*/ 365255 h 4939827"/>
              <a:gd name="connsiteX102" fmla="*/ 2129762 w 12192000"/>
              <a:gd name="connsiteY102" fmla="*/ 367832 h 4939827"/>
              <a:gd name="connsiteX103" fmla="*/ 2376970 w 12192000"/>
              <a:gd name="connsiteY103" fmla="*/ 350129 h 4939827"/>
              <a:gd name="connsiteX104" fmla="*/ 2480155 w 12192000"/>
              <a:gd name="connsiteY104" fmla="*/ 359227 h 4939827"/>
              <a:gd name="connsiteX105" fmla="*/ 2586782 w 12192000"/>
              <a:gd name="connsiteY105" fmla="*/ 339352 h 4939827"/>
              <a:gd name="connsiteX106" fmla="*/ 2679617 w 12192000"/>
              <a:gd name="connsiteY106" fmla="*/ 305383 h 4939827"/>
              <a:gd name="connsiteX107" fmla="*/ 2788947 w 12192000"/>
              <a:gd name="connsiteY107" fmla="*/ 250375 h 4939827"/>
              <a:gd name="connsiteX108" fmla="*/ 2965530 w 12192000"/>
              <a:gd name="connsiteY108" fmla="*/ 245958 h 4939827"/>
              <a:gd name="connsiteX109" fmla="*/ 3103677 w 12192000"/>
              <a:gd name="connsiteY109" fmla="*/ 209527 h 4939827"/>
              <a:gd name="connsiteX110" fmla="*/ 3126759 w 12192000"/>
              <a:gd name="connsiteY110" fmla="*/ 211226 h 4939827"/>
              <a:gd name="connsiteX111" fmla="*/ 3164020 w 12192000"/>
              <a:gd name="connsiteY111" fmla="*/ 212779 h 4939827"/>
              <a:gd name="connsiteX112" fmla="*/ 3285019 w 12192000"/>
              <a:gd name="connsiteY112" fmla="*/ 220535 h 4939827"/>
              <a:gd name="connsiteX113" fmla="*/ 3365154 w 12192000"/>
              <a:gd name="connsiteY113" fmla="*/ 226416 h 4939827"/>
              <a:gd name="connsiteX114" fmla="*/ 3367507 w 12192000"/>
              <a:gd name="connsiteY114" fmla="*/ 225416 h 4939827"/>
              <a:gd name="connsiteX115" fmla="*/ 3387567 w 12192000"/>
              <a:gd name="connsiteY115" fmla="*/ 227103 h 4939827"/>
              <a:gd name="connsiteX116" fmla="*/ 3498001 w 12192000"/>
              <a:gd name="connsiteY116" fmla="*/ 231941 h 4939827"/>
              <a:gd name="connsiteX117" fmla="*/ 3561557 w 12192000"/>
              <a:gd name="connsiteY117" fmla="*/ 228095 h 4939827"/>
              <a:gd name="connsiteX118" fmla="*/ 3611920 w 12192000"/>
              <a:gd name="connsiteY118" fmla="*/ 218094 h 4939827"/>
              <a:gd name="connsiteX119" fmla="*/ 3620528 w 12192000"/>
              <a:gd name="connsiteY119" fmla="*/ 218788 h 4939827"/>
              <a:gd name="connsiteX120" fmla="*/ 3620766 w 12192000"/>
              <a:gd name="connsiteY120" fmla="*/ 218511 h 4939827"/>
              <a:gd name="connsiteX121" fmla="*/ 3629977 w 12192000"/>
              <a:gd name="connsiteY121" fmla="*/ 218664 h 4939827"/>
              <a:gd name="connsiteX122" fmla="*/ 3636217 w 12192000"/>
              <a:gd name="connsiteY122" fmla="*/ 220048 h 4939827"/>
              <a:gd name="connsiteX123" fmla="*/ 3709484 w 12192000"/>
              <a:gd name="connsiteY123" fmla="*/ 186927 h 4939827"/>
              <a:gd name="connsiteX124" fmla="*/ 3761342 w 12192000"/>
              <a:gd name="connsiteY124" fmla="*/ 177474 h 4939827"/>
              <a:gd name="connsiteX125" fmla="*/ 3799748 w 12192000"/>
              <a:gd name="connsiteY125" fmla="*/ 167154 h 4939827"/>
              <a:gd name="connsiteX126" fmla="*/ 3922756 w 12192000"/>
              <a:gd name="connsiteY126" fmla="*/ 194044 h 4939827"/>
              <a:gd name="connsiteX127" fmla="*/ 4028476 w 12192000"/>
              <a:gd name="connsiteY127" fmla="*/ 223679 h 4939827"/>
              <a:gd name="connsiteX128" fmla="*/ 4191582 w 12192000"/>
              <a:gd name="connsiteY128" fmla="*/ 238952 h 4939827"/>
              <a:gd name="connsiteX129" fmla="*/ 4251024 w 12192000"/>
              <a:gd name="connsiteY129" fmla="*/ 240874 h 4939827"/>
              <a:gd name="connsiteX130" fmla="*/ 4355275 w 12192000"/>
              <a:gd name="connsiteY130" fmla="*/ 260205 h 4939827"/>
              <a:gd name="connsiteX131" fmla="*/ 4423807 w 12192000"/>
              <a:gd name="connsiteY131" fmla="*/ 270366 h 4939827"/>
              <a:gd name="connsiteX132" fmla="*/ 4558432 w 12192000"/>
              <a:gd name="connsiteY132" fmla="*/ 269194 h 4939827"/>
              <a:gd name="connsiteX133" fmla="*/ 4635061 w 12192000"/>
              <a:gd name="connsiteY133" fmla="*/ 280682 h 4939827"/>
              <a:gd name="connsiteX134" fmla="*/ 4807427 w 12192000"/>
              <a:gd name="connsiteY134" fmla="*/ 276835 h 4939827"/>
              <a:gd name="connsiteX135" fmla="*/ 5028933 w 12192000"/>
              <a:gd name="connsiteY135" fmla="*/ 183887 h 4939827"/>
              <a:gd name="connsiteX136" fmla="*/ 5093642 w 12192000"/>
              <a:gd name="connsiteY136" fmla="*/ 177214 h 4939827"/>
              <a:gd name="connsiteX137" fmla="*/ 5102642 w 12192000"/>
              <a:gd name="connsiteY137" fmla="*/ 186816 h 4939827"/>
              <a:gd name="connsiteX138" fmla="*/ 5193590 w 12192000"/>
              <a:gd name="connsiteY138" fmla="*/ 156458 h 4939827"/>
              <a:gd name="connsiteX139" fmla="*/ 5323922 w 12192000"/>
              <a:gd name="connsiteY139" fmla="*/ 146332 h 4939827"/>
              <a:gd name="connsiteX140" fmla="*/ 5421860 w 12192000"/>
              <a:gd name="connsiteY140" fmla="*/ 167298 h 4939827"/>
              <a:gd name="connsiteX141" fmla="*/ 5476948 w 12192000"/>
              <a:gd name="connsiteY141" fmla="*/ 173249 h 4939827"/>
              <a:gd name="connsiteX142" fmla="*/ 5516842 w 12192000"/>
              <a:gd name="connsiteY142" fmla="*/ 184018 h 4939827"/>
              <a:gd name="connsiteX143" fmla="*/ 5619415 w 12192000"/>
              <a:gd name="connsiteY143" fmla="*/ 176781 h 4939827"/>
              <a:gd name="connsiteX144" fmla="*/ 5789867 w 12192000"/>
              <a:gd name="connsiteY144" fmla="*/ 150304 h 4939827"/>
              <a:gd name="connsiteX145" fmla="*/ 5825953 w 12192000"/>
              <a:gd name="connsiteY145" fmla="*/ 147907 h 4939827"/>
              <a:gd name="connsiteX146" fmla="*/ 5856168 w 12192000"/>
              <a:gd name="connsiteY146" fmla="*/ 158719 h 4939827"/>
              <a:gd name="connsiteX147" fmla="*/ 5862476 w 12192000"/>
              <a:gd name="connsiteY147" fmla="*/ 172447 h 4939827"/>
              <a:gd name="connsiteX148" fmla="*/ 5882195 w 12192000"/>
              <a:gd name="connsiteY148" fmla="*/ 173195 h 4939827"/>
              <a:gd name="connsiteX149" fmla="*/ 5952585 w 12192000"/>
              <a:gd name="connsiteY149" fmla="*/ 161012 h 4939827"/>
              <a:gd name="connsiteX150" fmla="*/ 6001964 w 12192000"/>
              <a:gd name="connsiteY150" fmla="*/ 154786 h 4939827"/>
              <a:gd name="connsiteX151" fmla="*/ 6184207 w 12192000"/>
              <a:gd name="connsiteY151" fmla="*/ 132658 h 4939827"/>
              <a:gd name="connsiteX152" fmla="*/ 6415830 w 12192000"/>
              <a:gd name="connsiteY152" fmla="*/ 136006 h 4939827"/>
              <a:gd name="connsiteX153" fmla="*/ 6756965 w 12192000"/>
              <a:gd name="connsiteY153" fmla="*/ 57636 h 4939827"/>
              <a:gd name="connsiteX154" fmla="*/ 6819400 w 12192000"/>
              <a:gd name="connsiteY154" fmla="*/ 30742 h 4939827"/>
              <a:gd name="connsiteX155" fmla="*/ 6986370 w 12192000"/>
              <a:gd name="connsiteY155" fmla="*/ 12659 h 4939827"/>
              <a:gd name="connsiteX156" fmla="*/ 6989536 w 12192000"/>
              <a:gd name="connsiteY156" fmla="*/ 14528 h 4939827"/>
              <a:gd name="connsiteX157" fmla="*/ 7015933 w 12192000"/>
              <a:gd name="connsiteY157" fmla="*/ 9653 h 4939827"/>
              <a:gd name="connsiteX158" fmla="*/ 7020592 w 12192000"/>
              <a:gd name="connsiteY158" fmla="*/ 1651 h 4939827"/>
              <a:gd name="connsiteX159" fmla="*/ 7025905 w 12192000"/>
              <a:gd name="connsiteY15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83638 w 12192000"/>
              <a:gd name="connsiteY50" fmla="*/ 299924 h 4939827"/>
              <a:gd name="connsiteX51" fmla="*/ 9371484 w 12192000"/>
              <a:gd name="connsiteY51" fmla="*/ 329634 h 4939827"/>
              <a:gd name="connsiteX52" fmla="*/ 9404829 w 12192000"/>
              <a:gd name="connsiteY52" fmla="*/ 339038 h 4939827"/>
              <a:gd name="connsiteX53" fmla="*/ 9427021 w 12192000"/>
              <a:gd name="connsiteY53" fmla="*/ 358784 h 4939827"/>
              <a:gd name="connsiteX54" fmla="*/ 9670844 w 12192000"/>
              <a:gd name="connsiteY54" fmla="*/ 405128 h 4939827"/>
              <a:gd name="connsiteX55" fmla="*/ 9816083 w 12192000"/>
              <a:gd name="connsiteY55" fmla="*/ 416573 h 4939827"/>
              <a:gd name="connsiteX56" fmla="*/ 9936741 w 12192000"/>
              <a:gd name="connsiteY56" fmla="*/ 437044 h 4939827"/>
              <a:gd name="connsiteX57" fmla="*/ 10050093 w 12192000"/>
              <a:gd name="connsiteY57" fmla="*/ 443783 h 4939827"/>
              <a:gd name="connsiteX58" fmla="*/ 10130090 w 12192000"/>
              <a:gd name="connsiteY58" fmla="*/ 459520 h 4939827"/>
              <a:gd name="connsiteX59" fmla="*/ 10173456 w 12192000"/>
              <a:gd name="connsiteY59" fmla="*/ 457749 h 4939827"/>
              <a:gd name="connsiteX60" fmla="*/ 10218232 w 12192000"/>
              <a:gd name="connsiteY60" fmla="*/ 459820 h 4939827"/>
              <a:gd name="connsiteX61" fmla="*/ 10354176 w 12192000"/>
              <a:gd name="connsiteY61" fmla="*/ 471377 h 4939827"/>
              <a:gd name="connsiteX62" fmla="*/ 10430681 w 12192000"/>
              <a:gd name="connsiteY62" fmla="*/ 481226 h 4939827"/>
              <a:gd name="connsiteX63" fmla="*/ 10478169 w 12192000"/>
              <a:gd name="connsiteY63" fmla="*/ 481774 h 4939827"/>
              <a:gd name="connsiteX64" fmla="*/ 10540907 w 12192000"/>
              <a:gd name="connsiteY64" fmla="*/ 485607 h 4939827"/>
              <a:gd name="connsiteX65" fmla="*/ 10614941 w 12192000"/>
              <a:gd name="connsiteY65" fmla="*/ 487592 h 4939827"/>
              <a:gd name="connsiteX66" fmla="*/ 10674098 w 12192000"/>
              <a:gd name="connsiteY66" fmla="*/ 521656 h 4939827"/>
              <a:gd name="connsiteX67" fmla="*/ 10874834 w 12192000"/>
              <a:gd name="connsiteY67" fmla="*/ 574867 h 4939827"/>
              <a:gd name="connsiteX68" fmla="*/ 10944981 w 12192000"/>
              <a:gd name="connsiteY68" fmla="*/ 615042 h 4939827"/>
              <a:gd name="connsiteX69" fmla="*/ 11006376 w 12192000"/>
              <a:gd name="connsiteY69" fmla="*/ 645957 h 4939827"/>
              <a:gd name="connsiteX70" fmla="*/ 11076308 w 12192000"/>
              <a:gd name="connsiteY70" fmla="*/ 675698 h 4939827"/>
              <a:gd name="connsiteX71" fmla="*/ 11148789 w 12192000"/>
              <a:gd name="connsiteY71" fmla="*/ 685041 h 4939827"/>
              <a:gd name="connsiteX72" fmla="*/ 11249129 w 12192000"/>
              <a:gd name="connsiteY72" fmla="*/ 684218 h 4939827"/>
              <a:gd name="connsiteX73" fmla="*/ 11299915 w 12192000"/>
              <a:gd name="connsiteY73" fmla="*/ 692177 h 4939827"/>
              <a:gd name="connsiteX74" fmla="*/ 11386973 w 12192000"/>
              <a:gd name="connsiteY74" fmla="*/ 708209 h 4939827"/>
              <a:gd name="connsiteX75" fmla="*/ 11500105 w 12192000"/>
              <a:gd name="connsiteY75" fmla="*/ 735014 h 4939827"/>
              <a:gd name="connsiteX76" fmla="*/ 11621735 w 12192000"/>
              <a:gd name="connsiteY76" fmla="*/ 789584 h 4939827"/>
              <a:gd name="connsiteX77" fmla="*/ 11691200 w 12192000"/>
              <a:gd name="connsiteY77" fmla="*/ 867902 h 4939827"/>
              <a:gd name="connsiteX78" fmla="*/ 11819427 w 12192000"/>
              <a:gd name="connsiteY78" fmla="*/ 911634 h 4939827"/>
              <a:gd name="connsiteX79" fmla="*/ 11969720 w 12192000"/>
              <a:gd name="connsiteY79" fmla="*/ 964737 h 4939827"/>
              <a:gd name="connsiteX80" fmla="*/ 12055766 w 12192000"/>
              <a:gd name="connsiteY80" fmla="*/ 991268 h 4939827"/>
              <a:gd name="connsiteX81" fmla="*/ 12171539 w 12192000"/>
              <a:gd name="connsiteY81" fmla="*/ 995427 h 4939827"/>
              <a:gd name="connsiteX82" fmla="*/ 12187831 w 12192000"/>
              <a:gd name="connsiteY82" fmla="*/ 996580 h 4939827"/>
              <a:gd name="connsiteX83" fmla="*/ 12192000 w 12192000"/>
              <a:gd name="connsiteY83" fmla="*/ 996726 h 4939827"/>
              <a:gd name="connsiteX84" fmla="*/ 12192000 w 12192000"/>
              <a:gd name="connsiteY84" fmla="*/ 4939827 h 4939827"/>
              <a:gd name="connsiteX85" fmla="*/ 0 w 12192000"/>
              <a:gd name="connsiteY85" fmla="*/ 4939827 h 4939827"/>
              <a:gd name="connsiteX86" fmla="*/ 0 w 12192000"/>
              <a:gd name="connsiteY86" fmla="*/ 512043 h 4939827"/>
              <a:gd name="connsiteX87" fmla="*/ 7381 w 12192000"/>
              <a:gd name="connsiteY87" fmla="*/ 512580 h 4939827"/>
              <a:gd name="connsiteX88" fmla="*/ 100029 w 12192000"/>
              <a:gd name="connsiteY88" fmla="*/ 504758 h 4939827"/>
              <a:gd name="connsiteX89" fmla="*/ 155244 w 12192000"/>
              <a:gd name="connsiteY89" fmla="*/ 525130 h 4939827"/>
              <a:gd name="connsiteX90" fmla="*/ 254366 w 12192000"/>
              <a:gd name="connsiteY90" fmla="*/ 534449 h 4939827"/>
              <a:gd name="connsiteX91" fmla="*/ 447292 w 12192000"/>
              <a:gd name="connsiteY91" fmla="*/ 542725 h 4939827"/>
              <a:gd name="connsiteX92" fmla="*/ 628105 w 12192000"/>
              <a:gd name="connsiteY92" fmla="*/ 547853 h 4939827"/>
              <a:gd name="connsiteX93" fmla="*/ 783146 w 12192000"/>
              <a:gd name="connsiteY93" fmla="*/ 591799 h 4939827"/>
              <a:gd name="connsiteX94" fmla="*/ 1043676 w 12192000"/>
              <a:gd name="connsiteY94" fmla="*/ 591887 h 4939827"/>
              <a:gd name="connsiteX95" fmla="*/ 1281816 w 12192000"/>
              <a:gd name="connsiteY95" fmla="*/ 520946 h 4939827"/>
              <a:gd name="connsiteX96" fmla="*/ 1486347 w 12192000"/>
              <a:gd name="connsiteY96" fmla="*/ 487310 h 4939827"/>
              <a:gd name="connsiteX97" fmla="*/ 1568079 w 12192000"/>
              <a:gd name="connsiteY97" fmla="*/ 462531 h 4939827"/>
              <a:gd name="connsiteX98" fmla="*/ 1622516 w 12192000"/>
              <a:gd name="connsiteY98" fmla="*/ 466058 h 4939827"/>
              <a:gd name="connsiteX99" fmla="*/ 1655457 w 12192000"/>
              <a:gd name="connsiteY99" fmla="*/ 465359 h 4939827"/>
              <a:gd name="connsiteX100" fmla="*/ 1717454 w 12192000"/>
              <a:gd name="connsiteY100" fmla="*/ 417203 h 4939827"/>
              <a:gd name="connsiteX101" fmla="*/ 1913794 w 12192000"/>
              <a:gd name="connsiteY101" fmla="*/ 365255 h 4939827"/>
              <a:gd name="connsiteX102" fmla="*/ 2129762 w 12192000"/>
              <a:gd name="connsiteY102" fmla="*/ 367832 h 4939827"/>
              <a:gd name="connsiteX103" fmla="*/ 2376970 w 12192000"/>
              <a:gd name="connsiteY103" fmla="*/ 350129 h 4939827"/>
              <a:gd name="connsiteX104" fmla="*/ 2480155 w 12192000"/>
              <a:gd name="connsiteY104" fmla="*/ 359227 h 4939827"/>
              <a:gd name="connsiteX105" fmla="*/ 2586782 w 12192000"/>
              <a:gd name="connsiteY105" fmla="*/ 339352 h 4939827"/>
              <a:gd name="connsiteX106" fmla="*/ 2679617 w 12192000"/>
              <a:gd name="connsiteY106" fmla="*/ 305383 h 4939827"/>
              <a:gd name="connsiteX107" fmla="*/ 2788947 w 12192000"/>
              <a:gd name="connsiteY107" fmla="*/ 250375 h 4939827"/>
              <a:gd name="connsiteX108" fmla="*/ 2965530 w 12192000"/>
              <a:gd name="connsiteY108" fmla="*/ 245958 h 4939827"/>
              <a:gd name="connsiteX109" fmla="*/ 3103677 w 12192000"/>
              <a:gd name="connsiteY109" fmla="*/ 209527 h 4939827"/>
              <a:gd name="connsiteX110" fmla="*/ 3126759 w 12192000"/>
              <a:gd name="connsiteY110" fmla="*/ 211226 h 4939827"/>
              <a:gd name="connsiteX111" fmla="*/ 3164020 w 12192000"/>
              <a:gd name="connsiteY111" fmla="*/ 212779 h 4939827"/>
              <a:gd name="connsiteX112" fmla="*/ 3285019 w 12192000"/>
              <a:gd name="connsiteY112" fmla="*/ 220535 h 4939827"/>
              <a:gd name="connsiteX113" fmla="*/ 3365154 w 12192000"/>
              <a:gd name="connsiteY113" fmla="*/ 226416 h 4939827"/>
              <a:gd name="connsiteX114" fmla="*/ 3367507 w 12192000"/>
              <a:gd name="connsiteY114" fmla="*/ 225416 h 4939827"/>
              <a:gd name="connsiteX115" fmla="*/ 3387567 w 12192000"/>
              <a:gd name="connsiteY115" fmla="*/ 227103 h 4939827"/>
              <a:gd name="connsiteX116" fmla="*/ 3498001 w 12192000"/>
              <a:gd name="connsiteY116" fmla="*/ 231941 h 4939827"/>
              <a:gd name="connsiteX117" fmla="*/ 3561557 w 12192000"/>
              <a:gd name="connsiteY117" fmla="*/ 228095 h 4939827"/>
              <a:gd name="connsiteX118" fmla="*/ 3611920 w 12192000"/>
              <a:gd name="connsiteY118" fmla="*/ 218094 h 4939827"/>
              <a:gd name="connsiteX119" fmla="*/ 3620528 w 12192000"/>
              <a:gd name="connsiteY119" fmla="*/ 218788 h 4939827"/>
              <a:gd name="connsiteX120" fmla="*/ 3620766 w 12192000"/>
              <a:gd name="connsiteY120" fmla="*/ 218511 h 4939827"/>
              <a:gd name="connsiteX121" fmla="*/ 3629977 w 12192000"/>
              <a:gd name="connsiteY121" fmla="*/ 218664 h 4939827"/>
              <a:gd name="connsiteX122" fmla="*/ 3636217 w 12192000"/>
              <a:gd name="connsiteY122" fmla="*/ 220048 h 4939827"/>
              <a:gd name="connsiteX123" fmla="*/ 3709484 w 12192000"/>
              <a:gd name="connsiteY123" fmla="*/ 186927 h 4939827"/>
              <a:gd name="connsiteX124" fmla="*/ 3761342 w 12192000"/>
              <a:gd name="connsiteY124" fmla="*/ 177474 h 4939827"/>
              <a:gd name="connsiteX125" fmla="*/ 3799748 w 12192000"/>
              <a:gd name="connsiteY125" fmla="*/ 167154 h 4939827"/>
              <a:gd name="connsiteX126" fmla="*/ 3922756 w 12192000"/>
              <a:gd name="connsiteY126" fmla="*/ 194044 h 4939827"/>
              <a:gd name="connsiteX127" fmla="*/ 4028476 w 12192000"/>
              <a:gd name="connsiteY127" fmla="*/ 223679 h 4939827"/>
              <a:gd name="connsiteX128" fmla="*/ 4191582 w 12192000"/>
              <a:gd name="connsiteY128" fmla="*/ 238952 h 4939827"/>
              <a:gd name="connsiteX129" fmla="*/ 4251024 w 12192000"/>
              <a:gd name="connsiteY129" fmla="*/ 240874 h 4939827"/>
              <a:gd name="connsiteX130" fmla="*/ 4355275 w 12192000"/>
              <a:gd name="connsiteY130" fmla="*/ 260205 h 4939827"/>
              <a:gd name="connsiteX131" fmla="*/ 4423807 w 12192000"/>
              <a:gd name="connsiteY131" fmla="*/ 270366 h 4939827"/>
              <a:gd name="connsiteX132" fmla="*/ 4558432 w 12192000"/>
              <a:gd name="connsiteY132" fmla="*/ 269194 h 4939827"/>
              <a:gd name="connsiteX133" fmla="*/ 4635061 w 12192000"/>
              <a:gd name="connsiteY133" fmla="*/ 280682 h 4939827"/>
              <a:gd name="connsiteX134" fmla="*/ 4807427 w 12192000"/>
              <a:gd name="connsiteY134" fmla="*/ 276835 h 4939827"/>
              <a:gd name="connsiteX135" fmla="*/ 5028933 w 12192000"/>
              <a:gd name="connsiteY135" fmla="*/ 183887 h 4939827"/>
              <a:gd name="connsiteX136" fmla="*/ 5093642 w 12192000"/>
              <a:gd name="connsiteY136" fmla="*/ 177214 h 4939827"/>
              <a:gd name="connsiteX137" fmla="*/ 5102642 w 12192000"/>
              <a:gd name="connsiteY137" fmla="*/ 186816 h 4939827"/>
              <a:gd name="connsiteX138" fmla="*/ 5193590 w 12192000"/>
              <a:gd name="connsiteY138" fmla="*/ 156458 h 4939827"/>
              <a:gd name="connsiteX139" fmla="*/ 5323922 w 12192000"/>
              <a:gd name="connsiteY139" fmla="*/ 146332 h 4939827"/>
              <a:gd name="connsiteX140" fmla="*/ 5421860 w 12192000"/>
              <a:gd name="connsiteY140" fmla="*/ 167298 h 4939827"/>
              <a:gd name="connsiteX141" fmla="*/ 5476948 w 12192000"/>
              <a:gd name="connsiteY141" fmla="*/ 173249 h 4939827"/>
              <a:gd name="connsiteX142" fmla="*/ 5516842 w 12192000"/>
              <a:gd name="connsiteY142" fmla="*/ 184018 h 4939827"/>
              <a:gd name="connsiteX143" fmla="*/ 5619415 w 12192000"/>
              <a:gd name="connsiteY143" fmla="*/ 176781 h 4939827"/>
              <a:gd name="connsiteX144" fmla="*/ 5789867 w 12192000"/>
              <a:gd name="connsiteY144" fmla="*/ 150304 h 4939827"/>
              <a:gd name="connsiteX145" fmla="*/ 5825953 w 12192000"/>
              <a:gd name="connsiteY145" fmla="*/ 147907 h 4939827"/>
              <a:gd name="connsiteX146" fmla="*/ 5856168 w 12192000"/>
              <a:gd name="connsiteY146" fmla="*/ 158719 h 4939827"/>
              <a:gd name="connsiteX147" fmla="*/ 5862476 w 12192000"/>
              <a:gd name="connsiteY147" fmla="*/ 172447 h 4939827"/>
              <a:gd name="connsiteX148" fmla="*/ 5882195 w 12192000"/>
              <a:gd name="connsiteY148" fmla="*/ 173195 h 4939827"/>
              <a:gd name="connsiteX149" fmla="*/ 5952585 w 12192000"/>
              <a:gd name="connsiteY149" fmla="*/ 161012 h 4939827"/>
              <a:gd name="connsiteX150" fmla="*/ 6001964 w 12192000"/>
              <a:gd name="connsiteY150" fmla="*/ 154786 h 4939827"/>
              <a:gd name="connsiteX151" fmla="*/ 6184207 w 12192000"/>
              <a:gd name="connsiteY151" fmla="*/ 132658 h 4939827"/>
              <a:gd name="connsiteX152" fmla="*/ 6415830 w 12192000"/>
              <a:gd name="connsiteY152" fmla="*/ 136006 h 4939827"/>
              <a:gd name="connsiteX153" fmla="*/ 6756965 w 12192000"/>
              <a:gd name="connsiteY153" fmla="*/ 57636 h 4939827"/>
              <a:gd name="connsiteX154" fmla="*/ 6819400 w 12192000"/>
              <a:gd name="connsiteY154" fmla="*/ 30742 h 4939827"/>
              <a:gd name="connsiteX155" fmla="*/ 6986370 w 12192000"/>
              <a:gd name="connsiteY155" fmla="*/ 12659 h 4939827"/>
              <a:gd name="connsiteX156" fmla="*/ 6989536 w 12192000"/>
              <a:gd name="connsiteY156" fmla="*/ 14528 h 4939827"/>
              <a:gd name="connsiteX157" fmla="*/ 7015933 w 12192000"/>
              <a:gd name="connsiteY157" fmla="*/ 9653 h 4939827"/>
              <a:gd name="connsiteX158" fmla="*/ 7020592 w 12192000"/>
              <a:gd name="connsiteY158" fmla="*/ 1651 h 4939827"/>
              <a:gd name="connsiteX159" fmla="*/ 7025905 w 12192000"/>
              <a:gd name="connsiteY15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672650 w 12192000"/>
              <a:gd name="connsiteY30" fmla="*/ 254821 h 4939827"/>
              <a:gd name="connsiteX31" fmla="*/ 8785543 w 12192000"/>
              <a:gd name="connsiteY31" fmla="*/ 263406 h 4939827"/>
              <a:gd name="connsiteX32" fmla="*/ 8830588 w 12192000"/>
              <a:gd name="connsiteY32" fmla="*/ 265483 h 4939827"/>
              <a:gd name="connsiteX33" fmla="*/ 8905142 w 12192000"/>
              <a:gd name="connsiteY33" fmla="*/ 264958 h 4939827"/>
              <a:gd name="connsiteX34" fmla="*/ 8968582 w 12192000"/>
              <a:gd name="connsiteY34" fmla="*/ 262728 h 4939827"/>
              <a:gd name="connsiteX35" fmla="*/ 8972994 w 12192000"/>
              <a:gd name="connsiteY35" fmla="*/ 263284 h 4939827"/>
              <a:gd name="connsiteX36" fmla="*/ 9004605 w 12192000"/>
              <a:gd name="connsiteY36" fmla="*/ 258041 h 4939827"/>
              <a:gd name="connsiteX37" fmla="*/ 9016165 w 12192000"/>
              <a:gd name="connsiteY37" fmla="*/ 261258 h 4939827"/>
              <a:gd name="connsiteX38" fmla="*/ 9043297 w 12192000"/>
              <a:gd name="connsiteY38" fmla="*/ 281547 h 4939827"/>
              <a:gd name="connsiteX39" fmla="*/ 9048315 w 12192000"/>
              <a:gd name="connsiteY39" fmla="*/ 279264 h 4939827"/>
              <a:gd name="connsiteX40" fmla="*/ 9054706 w 12192000"/>
              <a:gd name="connsiteY40" fmla="*/ 278538 h 4939827"/>
              <a:gd name="connsiteX41" fmla="*/ 9070919 w 12192000"/>
              <a:gd name="connsiteY41" fmla="*/ 281810 h 4939827"/>
              <a:gd name="connsiteX42" fmla="*/ 9076813 w 12192000"/>
              <a:gd name="connsiteY42" fmla="*/ 283909 h 4939827"/>
              <a:gd name="connsiteX43" fmla="*/ 9085871 w 12192000"/>
              <a:gd name="connsiteY43" fmla="*/ 285133 h 4939827"/>
              <a:gd name="connsiteX44" fmla="*/ 9086159 w 12192000"/>
              <a:gd name="connsiteY44" fmla="*/ 284887 h 4939827"/>
              <a:gd name="connsiteX45" fmla="*/ 9134606 w 12192000"/>
              <a:gd name="connsiteY45" fmla="*/ 288168 h 4939827"/>
              <a:gd name="connsiteX46" fmla="*/ 9195590 w 12192000"/>
              <a:gd name="connsiteY46" fmla="*/ 279568 h 4939827"/>
              <a:gd name="connsiteX47" fmla="*/ 9219336 w 12192000"/>
              <a:gd name="connsiteY47" fmla="*/ 278133 h 4939827"/>
              <a:gd name="connsiteX48" fmla="*/ 9232362 w 12192000"/>
              <a:gd name="connsiteY48" fmla="*/ 275894 h 4939827"/>
              <a:gd name="connsiteX49" fmla="*/ 9283638 w 12192000"/>
              <a:gd name="connsiteY49" fmla="*/ 299924 h 4939827"/>
              <a:gd name="connsiteX50" fmla="*/ 9371484 w 12192000"/>
              <a:gd name="connsiteY50" fmla="*/ 329634 h 4939827"/>
              <a:gd name="connsiteX51" fmla="*/ 9404829 w 12192000"/>
              <a:gd name="connsiteY51" fmla="*/ 339038 h 4939827"/>
              <a:gd name="connsiteX52" fmla="*/ 9427021 w 12192000"/>
              <a:gd name="connsiteY52" fmla="*/ 358784 h 4939827"/>
              <a:gd name="connsiteX53" fmla="*/ 9670844 w 12192000"/>
              <a:gd name="connsiteY53" fmla="*/ 405128 h 4939827"/>
              <a:gd name="connsiteX54" fmla="*/ 9816083 w 12192000"/>
              <a:gd name="connsiteY54" fmla="*/ 416573 h 4939827"/>
              <a:gd name="connsiteX55" fmla="*/ 9936741 w 12192000"/>
              <a:gd name="connsiteY55" fmla="*/ 437044 h 4939827"/>
              <a:gd name="connsiteX56" fmla="*/ 10050093 w 12192000"/>
              <a:gd name="connsiteY56" fmla="*/ 443783 h 4939827"/>
              <a:gd name="connsiteX57" fmla="*/ 10130090 w 12192000"/>
              <a:gd name="connsiteY57" fmla="*/ 459520 h 4939827"/>
              <a:gd name="connsiteX58" fmla="*/ 10173456 w 12192000"/>
              <a:gd name="connsiteY58" fmla="*/ 457749 h 4939827"/>
              <a:gd name="connsiteX59" fmla="*/ 10218232 w 12192000"/>
              <a:gd name="connsiteY59" fmla="*/ 459820 h 4939827"/>
              <a:gd name="connsiteX60" fmla="*/ 10354176 w 12192000"/>
              <a:gd name="connsiteY60" fmla="*/ 471377 h 4939827"/>
              <a:gd name="connsiteX61" fmla="*/ 10430681 w 12192000"/>
              <a:gd name="connsiteY61" fmla="*/ 481226 h 4939827"/>
              <a:gd name="connsiteX62" fmla="*/ 10478169 w 12192000"/>
              <a:gd name="connsiteY62" fmla="*/ 481774 h 4939827"/>
              <a:gd name="connsiteX63" fmla="*/ 10540907 w 12192000"/>
              <a:gd name="connsiteY63" fmla="*/ 485607 h 4939827"/>
              <a:gd name="connsiteX64" fmla="*/ 10614941 w 12192000"/>
              <a:gd name="connsiteY64" fmla="*/ 487592 h 4939827"/>
              <a:gd name="connsiteX65" fmla="*/ 10674098 w 12192000"/>
              <a:gd name="connsiteY65" fmla="*/ 521656 h 4939827"/>
              <a:gd name="connsiteX66" fmla="*/ 10874834 w 12192000"/>
              <a:gd name="connsiteY66" fmla="*/ 574867 h 4939827"/>
              <a:gd name="connsiteX67" fmla="*/ 10944981 w 12192000"/>
              <a:gd name="connsiteY67" fmla="*/ 615042 h 4939827"/>
              <a:gd name="connsiteX68" fmla="*/ 11006376 w 12192000"/>
              <a:gd name="connsiteY68" fmla="*/ 645957 h 4939827"/>
              <a:gd name="connsiteX69" fmla="*/ 11076308 w 12192000"/>
              <a:gd name="connsiteY69" fmla="*/ 675698 h 4939827"/>
              <a:gd name="connsiteX70" fmla="*/ 11148789 w 12192000"/>
              <a:gd name="connsiteY70" fmla="*/ 685041 h 4939827"/>
              <a:gd name="connsiteX71" fmla="*/ 11249129 w 12192000"/>
              <a:gd name="connsiteY71" fmla="*/ 684218 h 4939827"/>
              <a:gd name="connsiteX72" fmla="*/ 11299915 w 12192000"/>
              <a:gd name="connsiteY72" fmla="*/ 692177 h 4939827"/>
              <a:gd name="connsiteX73" fmla="*/ 11386973 w 12192000"/>
              <a:gd name="connsiteY73" fmla="*/ 708209 h 4939827"/>
              <a:gd name="connsiteX74" fmla="*/ 11500105 w 12192000"/>
              <a:gd name="connsiteY74" fmla="*/ 735014 h 4939827"/>
              <a:gd name="connsiteX75" fmla="*/ 11621735 w 12192000"/>
              <a:gd name="connsiteY75" fmla="*/ 789584 h 4939827"/>
              <a:gd name="connsiteX76" fmla="*/ 11691200 w 12192000"/>
              <a:gd name="connsiteY76" fmla="*/ 867902 h 4939827"/>
              <a:gd name="connsiteX77" fmla="*/ 11819427 w 12192000"/>
              <a:gd name="connsiteY77" fmla="*/ 911634 h 4939827"/>
              <a:gd name="connsiteX78" fmla="*/ 11969720 w 12192000"/>
              <a:gd name="connsiteY78" fmla="*/ 964737 h 4939827"/>
              <a:gd name="connsiteX79" fmla="*/ 12055766 w 12192000"/>
              <a:gd name="connsiteY79" fmla="*/ 991268 h 4939827"/>
              <a:gd name="connsiteX80" fmla="*/ 12171539 w 12192000"/>
              <a:gd name="connsiteY80" fmla="*/ 995427 h 4939827"/>
              <a:gd name="connsiteX81" fmla="*/ 12187831 w 12192000"/>
              <a:gd name="connsiteY81" fmla="*/ 996580 h 4939827"/>
              <a:gd name="connsiteX82" fmla="*/ 12192000 w 12192000"/>
              <a:gd name="connsiteY82" fmla="*/ 996726 h 4939827"/>
              <a:gd name="connsiteX83" fmla="*/ 12192000 w 12192000"/>
              <a:gd name="connsiteY83" fmla="*/ 4939827 h 4939827"/>
              <a:gd name="connsiteX84" fmla="*/ 0 w 12192000"/>
              <a:gd name="connsiteY84" fmla="*/ 4939827 h 4939827"/>
              <a:gd name="connsiteX85" fmla="*/ 0 w 12192000"/>
              <a:gd name="connsiteY85" fmla="*/ 512043 h 4939827"/>
              <a:gd name="connsiteX86" fmla="*/ 7381 w 12192000"/>
              <a:gd name="connsiteY86" fmla="*/ 512580 h 4939827"/>
              <a:gd name="connsiteX87" fmla="*/ 100029 w 12192000"/>
              <a:gd name="connsiteY87" fmla="*/ 504758 h 4939827"/>
              <a:gd name="connsiteX88" fmla="*/ 155244 w 12192000"/>
              <a:gd name="connsiteY88" fmla="*/ 525130 h 4939827"/>
              <a:gd name="connsiteX89" fmla="*/ 254366 w 12192000"/>
              <a:gd name="connsiteY89" fmla="*/ 534449 h 4939827"/>
              <a:gd name="connsiteX90" fmla="*/ 447292 w 12192000"/>
              <a:gd name="connsiteY90" fmla="*/ 542725 h 4939827"/>
              <a:gd name="connsiteX91" fmla="*/ 628105 w 12192000"/>
              <a:gd name="connsiteY91" fmla="*/ 547853 h 4939827"/>
              <a:gd name="connsiteX92" fmla="*/ 783146 w 12192000"/>
              <a:gd name="connsiteY92" fmla="*/ 591799 h 4939827"/>
              <a:gd name="connsiteX93" fmla="*/ 1043676 w 12192000"/>
              <a:gd name="connsiteY93" fmla="*/ 591887 h 4939827"/>
              <a:gd name="connsiteX94" fmla="*/ 1281816 w 12192000"/>
              <a:gd name="connsiteY94" fmla="*/ 520946 h 4939827"/>
              <a:gd name="connsiteX95" fmla="*/ 1486347 w 12192000"/>
              <a:gd name="connsiteY95" fmla="*/ 487310 h 4939827"/>
              <a:gd name="connsiteX96" fmla="*/ 1568079 w 12192000"/>
              <a:gd name="connsiteY96" fmla="*/ 462531 h 4939827"/>
              <a:gd name="connsiteX97" fmla="*/ 1622516 w 12192000"/>
              <a:gd name="connsiteY97" fmla="*/ 466058 h 4939827"/>
              <a:gd name="connsiteX98" fmla="*/ 1655457 w 12192000"/>
              <a:gd name="connsiteY98" fmla="*/ 465359 h 4939827"/>
              <a:gd name="connsiteX99" fmla="*/ 1717454 w 12192000"/>
              <a:gd name="connsiteY99" fmla="*/ 417203 h 4939827"/>
              <a:gd name="connsiteX100" fmla="*/ 1913794 w 12192000"/>
              <a:gd name="connsiteY100" fmla="*/ 365255 h 4939827"/>
              <a:gd name="connsiteX101" fmla="*/ 2129762 w 12192000"/>
              <a:gd name="connsiteY101" fmla="*/ 367832 h 4939827"/>
              <a:gd name="connsiteX102" fmla="*/ 2376970 w 12192000"/>
              <a:gd name="connsiteY102" fmla="*/ 350129 h 4939827"/>
              <a:gd name="connsiteX103" fmla="*/ 2480155 w 12192000"/>
              <a:gd name="connsiteY103" fmla="*/ 359227 h 4939827"/>
              <a:gd name="connsiteX104" fmla="*/ 2586782 w 12192000"/>
              <a:gd name="connsiteY104" fmla="*/ 339352 h 4939827"/>
              <a:gd name="connsiteX105" fmla="*/ 2679617 w 12192000"/>
              <a:gd name="connsiteY105" fmla="*/ 305383 h 4939827"/>
              <a:gd name="connsiteX106" fmla="*/ 2788947 w 12192000"/>
              <a:gd name="connsiteY106" fmla="*/ 250375 h 4939827"/>
              <a:gd name="connsiteX107" fmla="*/ 2965530 w 12192000"/>
              <a:gd name="connsiteY107" fmla="*/ 245958 h 4939827"/>
              <a:gd name="connsiteX108" fmla="*/ 3103677 w 12192000"/>
              <a:gd name="connsiteY108" fmla="*/ 209527 h 4939827"/>
              <a:gd name="connsiteX109" fmla="*/ 3126759 w 12192000"/>
              <a:gd name="connsiteY109" fmla="*/ 211226 h 4939827"/>
              <a:gd name="connsiteX110" fmla="*/ 3164020 w 12192000"/>
              <a:gd name="connsiteY110" fmla="*/ 212779 h 4939827"/>
              <a:gd name="connsiteX111" fmla="*/ 3285019 w 12192000"/>
              <a:gd name="connsiteY111" fmla="*/ 220535 h 4939827"/>
              <a:gd name="connsiteX112" fmla="*/ 3365154 w 12192000"/>
              <a:gd name="connsiteY112" fmla="*/ 226416 h 4939827"/>
              <a:gd name="connsiteX113" fmla="*/ 3367507 w 12192000"/>
              <a:gd name="connsiteY113" fmla="*/ 225416 h 4939827"/>
              <a:gd name="connsiteX114" fmla="*/ 3387567 w 12192000"/>
              <a:gd name="connsiteY114" fmla="*/ 227103 h 4939827"/>
              <a:gd name="connsiteX115" fmla="*/ 3498001 w 12192000"/>
              <a:gd name="connsiteY115" fmla="*/ 231941 h 4939827"/>
              <a:gd name="connsiteX116" fmla="*/ 3561557 w 12192000"/>
              <a:gd name="connsiteY116" fmla="*/ 228095 h 4939827"/>
              <a:gd name="connsiteX117" fmla="*/ 3611920 w 12192000"/>
              <a:gd name="connsiteY117" fmla="*/ 218094 h 4939827"/>
              <a:gd name="connsiteX118" fmla="*/ 3620528 w 12192000"/>
              <a:gd name="connsiteY118" fmla="*/ 218788 h 4939827"/>
              <a:gd name="connsiteX119" fmla="*/ 3620766 w 12192000"/>
              <a:gd name="connsiteY119" fmla="*/ 218511 h 4939827"/>
              <a:gd name="connsiteX120" fmla="*/ 3629977 w 12192000"/>
              <a:gd name="connsiteY120" fmla="*/ 218664 h 4939827"/>
              <a:gd name="connsiteX121" fmla="*/ 3636217 w 12192000"/>
              <a:gd name="connsiteY121" fmla="*/ 220048 h 4939827"/>
              <a:gd name="connsiteX122" fmla="*/ 3709484 w 12192000"/>
              <a:gd name="connsiteY122" fmla="*/ 186927 h 4939827"/>
              <a:gd name="connsiteX123" fmla="*/ 3761342 w 12192000"/>
              <a:gd name="connsiteY123" fmla="*/ 177474 h 4939827"/>
              <a:gd name="connsiteX124" fmla="*/ 3799748 w 12192000"/>
              <a:gd name="connsiteY124" fmla="*/ 167154 h 4939827"/>
              <a:gd name="connsiteX125" fmla="*/ 3922756 w 12192000"/>
              <a:gd name="connsiteY125" fmla="*/ 194044 h 4939827"/>
              <a:gd name="connsiteX126" fmla="*/ 4028476 w 12192000"/>
              <a:gd name="connsiteY126" fmla="*/ 223679 h 4939827"/>
              <a:gd name="connsiteX127" fmla="*/ 4191582 w 12192000"/>
              <a:gd name="connsiteY127" fmla="*/ 238952 h 4939827"/>
              <a:gd name="connsiteX128" fmla="*/ 4251024 w 12192000"/>
              <a:gd name="connsiteY128" fmla="*/ 240874 h 4939827"/>
              <a:gd name="connsiteX129" fmla="*/ 4355275 w 12192000"/>
              <a:gd name="connsiteY129" fmla="*/ 260205 h 4939827"/>
              <a:gd name="connsiteX130" fmla="*/ 4423807 w 12192000"/>
              <a:gd name="connsiteY130" fmla="*/ 270366 h 4939827"/>
              <a:gd name="connsiteX131" fmla="*/ 4558432 w 12192000"/>
              <a:gd name="connsiteY131" fmla="*/ 269194 h 4939827"/>
              <a:gd name="connsiteX132" fmla="*/ 4635061 w 12192000"/>
              <a:gd name="connsiteY132" fmla="*/ 280682 h 4939827"/>
              <a:gd name="connsiteX133" fmla="*/ 4807427 w 12192000"/>
              <a:gd name="connsiteY133" fmla="*/ 276835 h 4939827"/>
              <a:gd name="connsiteX134" fmla="*/ 5028933 w 12192000"/>
              <a:gd name="connsiteY134" fmla="*/ 183887 h 4939827"/>
              <a:gd name="connsiteX135" fmla="*/ 5093642 w 12192000"/>
              <a:gd name="connsiteY135" fmla="*/ 177214 h 4939827"/>
              <a:gd name="connsiteX136" fmla="*/ 5102642 w 12192000"/>
              <a:gd name="connsiteY136" fmla="*/ 186816 h 4939827"/>
              <a:gd name="connsiteX137" fmla="*/ 5193590 w 12192000"/>
              <a:gd name="connsiteY137" fmla="*/ 156458 h 4939827"/>
              <a:gd name="connsiteX138" fmla="*/ 5323922 w 12192000"/>
              <a:gd name="connsiteY138" fmla="*/ 146332 h 4939827"/>
              <a:gd name="connsiteX139" fmla="*/ 5421860 w 12192000"/>
              <a:gd name="connsiteY139" fmla="*/ 167298 h 4939827"/>
              <a:gd name="connsiteX140" fmla="*/ 5476948 w 12192000"/>
              <a:gd name="connsiteY140" fmla="*/ 173249 h 4939827"/>
              <a:gd name="connsiteX141" fmla="*/ 5516842 w 12192000"/>
              <a:gd name="connsiteY141" fmla="*/ 184018 h 4939827"/>
              <a:gd name="connsiteX142" fmla="*/ 5619415 w 12192000"/>
              <a:gd name="connsiteY142" fmla="*/ 176781 h 4939827"/>
              <a:gd name="connsiteX143" fmla="*/ 5789867 w 12192000"/>
              <a:gd name="connsiteY143" fmla="*/ 150304 h 4939827"/>
              <a:gd name="connsiteX144" fmla="*/ 5825953 w 12192000"/>
              <a:gd name="connsiteY144" fmla="*/ 147907 h 4939827"/>
              <a:gd name="connsiteX145" fmla="*/ 5856168 w 12192000"/>
              <a:gd name="connsiteY145" fmla="*/ 158719 h 4939827"/>
              <a:gd name="connsiteX146" fmla="*/ 5862476 w 12192000"/>
              <a:gd name="connsiteY146" fmla="*/ 172447 h 4939827"/>
              <a:gd name="connsiteX147" fmla="*/ 5882195 w 12192000"/>
              <a:gd name="connsiteY147" fmla="*/ 173195 h 4939827"/>
              <a:gd name="connsiteX148" fmla="*/ 5952585 w 12192000"/>
              <a:gd name="connsiteY148" fmla="*/ 161012 h 4939827"/>
              <a:gd name="connsiteX149" fmla="*/ 6001964 w 12192000"/>
              <a:gd name="connsiteY149" fmla="*/ 154786 h 4939827"/>
              <a:gd name="connsiteX150" fmla="*/ 6184207 w 12192000"/>
              <a:gd name="connsiteY150" fmla="*/ 132658 h 4939827"/>
              <a:gd name="connsiteX151" fmla="*/ 6415830 w 12192000"/>
              <a:gd name="connsiteY151" fmla="*/ 136006 h 4939827"/>
              <a:gd name="connsiteX152" fmla="*/ 6756965 w 12192000"/>
              <a:gd name="connsiteY152" fmla="*/ 57636 h 4939827"/>
              <a:gd name="connsiteX153" fmla="*/ 6819400 w 12192000"/>
              <a:gd name="connsiteY153" fmla="*/ 30742 h 4939827"/>
              <a:gd name="connsiteX154" fmla="*/ 6986370 w 12192000"/>
              <a:gd name="connsiteY154" fmla="*/ 12659 h 4939827"/>
              <a:gd name="connsiteX155" fmla="*/ 6989536 w 12192000"/>
              <a:gd name="connsiteY155" fmla="*/ 14528 h 4939827"/>
              <a:gd name="connsiteX156" fmla="*/ 7015933 w 12192000"/>
              <a:gd name="connsiteY156" fmla="*/ 9653 h 4939827"/>
              <a:gd name="connsiteX157" fmla="*/ 7020592 w 12192000"/>
              <a:gd name="connsiteY157" fmla="*/ 1651 h 4939827"/>
              <a:gd name="connsiteX158" fmla="*/ 7025905 w 12192000"/>
              <a:gd name="connsiteY15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622021 w 12192000"/>
              <a:gd name="connsiteY29" fmla="*/ 261028 h 4939827"/>
              <a:gd name="connsiteX30" fmla="*/ 8672650 w 12192000"/>
              <a:gd name="connsiteY30" fmla="*/ 254821 h 4939827"/>
              <a:gd name="connsiteX31" fmla="*/ 8785543 w 12192000"/>
              <a:gd name="connsiteY31" fmla="*/ 263406 h 4939827"/>
              <a:gd name="connsiteX32" fmla="*/ 8830588 w 12192000"/>
              <a:gd name="connsiteY32" fmla="*/ 265483 h 4939827"/>
              <a:gd name="connsiteX33" fmla="*/ 8905142 w 12192000"/>
              <a:gd name="connsiteY33" fmla="*/ 264958 h 4939827"/>
              <a:gd name="connsiteX34" fmla="*/ 8968582 w 12192000"/>
              <a:gd name="connsiteY34" fmla="*/ 262728 h 4939827"/>
              <a:gd name="connsiteX35" fmla="*/ 8972994 w 12192000"/>
              <a:gd name="connsiteY35" fmla="*/ 263284 h 4939827"/>
              <a:gd name="connsiteX36" fmla="*/ 9004605 w 12192000"/>
              <a:gd name="connsiteY36" fmla="*/ 258041 h 4939827"/>
              <a:gd name="connsiteX37" fmla="*/ 9016165 w 12192000"/>
              <a:gd name="connsiteY37" fmla="*/ 261258 h 4939827"/>
              <a:gd name="connsiteX38" fmla="*/ 9043297 w 12192000"/>
              <a:gd name="connsiteY38" fmla="*/ 281547 h 4939827"/>
              <a:gd name="connsiteX39" fmla="*/ 9048315 w 12192000"/>
              <a:gd name="connsiteY39" fmla="*/ 279264 h 4939827"/>
              <a:gd name="connsiteX40" fmla="*/ 9054706 w 12192000"/>
              <a:gd name="connsiteY40" fmla="*/ 278538 h 4939827"/>
              <a:gd name="connsiteX41" fmla="*/ 9070919 w 12192000"/>
              <a:gd name="connsiteY41" fmla="*/ 281810 h 4939827"/>
              <a:gd name="connsiteX42" fmla="*/ 9076813 w 12192000"/>
              <a:gd name="connsiteY42" fmla="*/ 283909 h 4939827"/>
              <a:gd name="connsiteX43" fmla="*/ 9085871 w 12192000"/>
              <a:gd name="connsiteY43" fmla="*/ 285133 h 4939827"/>
              <a:gd name="connsiteX44" fmla="*/ 9086159 w 12192000"/>
              <a:gd name="connsiteY44" fmla="*/ 284887 h 4939827"/>
              <a:gd name="connsiteX45" fmla="*/ 9134606 w 12192000"/>
              <a:gd name="connsiteY45" fmla="*/ 288168 h 4939827"/>
              <a:gd name="connsiteX46" fmla="*/ 9195590 w 12192000"/>
              <a:gd name="connsiteY46" fmla="*/ 279568 h 4939827"/>
              <a:gd name="connsiteX47" fmla="*/ 9219336 w 12192000"/>
              <a:gd name="connsiteY47" fmla="*/ 278133 h 4939827"/>
              <a:gd name="connsiteX48" fmla="*/ 9232362 w 12192000"/>
              <a:gd name="connsiteY48" fmla="*/ 275894 h 4939827"/>
              <a:gd name="connsiteX49" fmla="*/ 9283638 w 12192000"/>
              <a:gd name="connsiteY49" fmla="*/ 299924 h 4939827"/>
              <a:gd name="connsiteX50" fmla="*/ 9371484 w 12192000"/>
              <a:gd name="connsiteY50" fmla="*/ 329634 h 4939827"/>
              <a:gd name="connsiteX51" fmla="*/ 9404829 w 12192000"/>
              <a:gd name="connsiteY51" fmla="*/ 339038 h 4939827"/>
              <a:gd name="connsiteX52" fmla="*/ 9427021 w 12192000"/>
              <a:gd name="connsiteY52" fmla="*/ 358784 h 4939827"/>
              <a:gd name="connsiteX53" fmla="*/ 9670844 w 12192000"/>
              <a:gd name="connsiteY53" fmla="*/ 405128 h 4939827"/>
              <a:gd name="connsiteX54" fmla="*/ 9816083 w 12192000"/>
              <a:gd name="connsiteY54" fmla="*/ 416573 h 4939827"/>
              <a:gd name="connsiteX55" fmla="*/ 9936741 w 12192000"/>
              <a:gd name="connsiteY55" fmla="*/ 437044 h 4939827"/>
              <a:gd name="connsiteX56" fmla="*/ 10050093 w 12192000"/>
              <a:gd name="connsiteY56" fmla="*/ 443783 h 4939827"/>
              <a:gd name="connsiteX57" fmla="*/ 10130090 w 12192000"/>
              <a:gd name="connsiteY57" fmla="*/ 459520 h 4939827"/>
              <a:gd name="connsiteX58" fmla="*/ 10173456 w 12192000"/>
              <a:gd name="connsiteY58" fmla="*/ 457749 h 4939827"/>
              <a:gd name="connsiteX59" fmla="*/ 10218232 w 12192000"/>
              <a:gd name="connsiteY59" fmla="*/ 459820 h 4939827"/>
              <a:gd name="connsiteX60" fmla="*/ 10354176 w 12192000"/>
              <a:gd name="connsiteY60" fmla="*/ 471377 h 4939827"/>
              <a:gd name="connsiteX61" fmla="*/ 10430681 w 12192000"/>
              <a:gd name="connsiteY61" fmla="*/ 481226 h 4939827"/>
              <a:gd name="connsiteX62" fmla="*/ 10478169 w 12192000"/>
              <a:gd name="connsiteY62" fmla="*/ 481774 h 4939827"/>
              <a:gd name="connsiteX63" fmla="*/ 10540907 w 12192000"/>
              <a:gd name="connsiteY63" fmla="*/ 485607 h 4939827"/>
              <a:gd name="connsiteX64" fmla="*/ 10614941 w 12192000"/>
              <a:gd name="connsiteY64" fmla="*/ 487592 h 4939827"/>
              <a:gd name="connsiteX65" fmla="*/ 10674098 w 12192000"/>
              <a:gd name="connsiteY65" fmla="*/ 521656 h 4939827"/>
              <a:gd name="connsiteX66" fmla="*/ 10874834 w 12192000"/>
              <a:gd name="connsiteY66" fmla="*/ 574867 h 4939827"/>
              <a:gd name="connsiteX67" fmla="*/ 10944981 w 12192000"/>
              <a:gd name="connsiteY67" fmla="*/ 615042 h 4939827"/>
              <a:gd name="connsiteX68" fmla="*/ 11006376 w 12192000"/>
              <a:gd name="connsiteY68" fmla="*/ 645957 h 4939827"/>
              <a:gd name="connsiteX69" fmla="*/ 11076308 w 12192000"/>
              <a:gd name="connsiteY69" fmla="*/ 675698 h 4939827"/>
              <a:gd name="connsiteX70" fmla="*/ 11148789 w 12192000"/>
              <a:gd name="connsiteY70" fmla="*/ 685041 h 4939827"/>
              <a:gd name="connsiteX71" fmla="*/ 11249129 w 12192000"/>
              <a:gd name="connsiteY71" fmla="*/ 684218 h 4939827"/>
              <a:gd name="connsiteX72" fmla="*/ 11299915 w 12192000"/>
              <a:gd name="connsiteY72" fmla="*/ 692177 h 4939827"/>
              <a:gd name="connsiteX73" fmla="*/ 11386973 w 12192000"/>
              <a:gd name="connsiteY73" fmla="*/ 708209 h 4939827"/>
              <a:gd name="connsiteX74" fmla="*/ 11500105 w 12192000"/>
              <a:gd name="connsiteY74" fmla="*/ 735014 h 4939827"/>
              <a:gd name="connsiteX75" fmla="*/ 11621735 w 12192000"/>
              <a:gd name="connsiteY75" fmla="*/ 789584 h 4939827"/>
              <a:gd name="connsiteX76" fmla="*/ 11691200 w 12192000"/>
              <a:gd name="connsiteY76" fmla="*/ 867902 h 4939827"/>
              <a:gd name="connsiteX77" fmla="*/ 11819427 w 12192000"/>
              <a:gd name="connsiteY77" fmla="*/ 911634 h 4939827"/>
              <a:gd name="connsiteX78" fmla="*/ 11969720 w 12192000"/>
              <a:gd name="connsiteY78" fmla="*/ 964737 h 4939827"/>
              <a:gd name="connsiteX79" fmla="*/ 12055766 w 12192000"/>
              <a:gd name="connsiteY79" fmla="*/ 991268 h 4939827"/>
              <a:gd name="connsiteX80" fmla="*/ 12171539 w 12192000"/>
              <a:gd name="connsiteY80" fmla="*/ 995427 h 4939827"/>
              <a:gd name="connsiteX81" fmla="*/ 12187831 w 12192000"/>
              <a:gd name="connsiteY81" fmla="*/ 996580 h 4939827"/>
              <a:gd name="connsiteX82" fmla="*/ 12192000 w 12192000"/>
              <a:gd name="connsiteY82" fmla="*/ 996726 h 4939827"/>
              <a:gd name="connsiteX83" fmla="*/ 12192000 w 12192000"/>
              <a:gd name="connsiteY83" fmla="*/ 4939827 h 4939827"/>
              <a:gd name="connsiteX84" fmla="*/ 0 w 12192000"/>
              <a:gd name="connsiteY84" fmla="*/ 4939827 h 4939827"/>
              <a:gd name="connsiteX85" fmla="*/ 0 w 12192000"/>
              <a:gd name="connsiteY85" fmla="*/ 512043 h 4939827"/>
              <a:gd name="connsiteX86" fmla="*/ 7381 w 12192000"/>
              <a:gd name="connsiteY86" fmla="*/ 512580 h 4939827"/>
              <a:gd name="connsiteX87" fmla="*/ 100029 w 12192000"/>
              <a:gd name="connsiteY87" fmla="*/ 504758 h 4939827"/>
              <a:gd name="connsiteX88" fmla="*/ 155244 w 12192000"/>
              <a:gd name="connsiteY88" fmla="*/ 525130 h 4939827"/>
              <a:gd name="connsiteX89" fmla="*/ 254366 w 12192000"/>
              <a:gd name="connsiteY89" fmla="*/ 534449 h 4939827"/>
              <a:gd name="connsiteX90" fmla="*/ 447292 w 12192000"/>
              <a:gd name="connsiteY90" fmla="*/ 542725 h 4939827"/>
              <a:gd name="connsiteX91" fmla="*/ 628105 w 12192000"/>
              <a:gd name="connsiteY91" fmla="*/ 547853 h 4939827"/>
              <a:gd name="connsiteX92" fmla="*/ 783146 w 12192000"/>
              <a:gd name="connsiteY92" fmla="*/ 591799 h 4939827"/>
              <a:gd name="connsiteX93" fmla="*/ 1043676 w 12192000"/>
              <a:gd name="connsiteY93" fmla="*/ 591887 h 4939827"/>
              <a:gd name="connsiteX94" fmla="*/ 1281816 w 12192000"/>
              <a:gd name="connsiteY94" fmla="*/ 520946 h 4939827"/>
              <a:gd name="connsiteX95" fmla="*/ 1486347 w 12192000"/>
              <a:gd name="connsiteY95" fmla="*/ 487310 h 4939827"/>
              <a:gd name="connsiteX96" fmla="*/ 1568079 w 12192000"/>
              <a:gd name="connsiteY96" fmla="*/ 462531 h 4939827"/>
              <a:gd name="connsiteX97" fmla="*/ 1622516 w 12192000"/>
              <a:gd name="connsiteY97" fmla="*/ 466058 h 4939827"/>
              <a:gd name="connsiteX98" fmla="*/ 1655457 w 12192000"/>
              <a:gd name="connsiteY98" fmla="*/ 465359 h 4939827"/>
              <a:gd name="connsiteX99" fmla="*/ 1717454 w 12192000"/>
              <a:gd name="connsiteY99" fmla="*/ 417203 h 4939827"/>
              <a:gd name="connsiteX100" fmla="*/ 1913794 w 12192000"/>
              <a:gd name="connsiteY100" fmla="*/ 365255 h 4939827"/>
              <a:gd name="connsiteX101" fmla="*/ 2129762 w 12192000"/>
              <a:gd name="connsiteY101" fmla="*/ 367832 h 4939827"/>
              <a:gd name="connsiteX102" fmla="*/ 2376970 w 12192000"/>
              <a:gd name="connsiteY102" fmla="*/ 350129 h 4939827"/>
              <a:gd name="connsiteX103" fmla="*/ 2480155 w 12192000"/>
              <a:gd name="connsiteY103" fmla="*/ 359227 h 4939827"/>
              <a:gd name="connsiteX104" fmla="*/ 2586782 w 12192000"/>
              <a:gd name="connsiteY104" fmla="*/ 339352 h 4939827"/>
              <a:gd name="connsiteX105" fmla="*/ 2679617 w 12192000"/>
              <a:gd name="connsiteY105" fmla="*/ 305383 h 4939827"/>
              <a:gd name="connsiteX106" fmla="*/ 2788947 w 12192000"/>
              <a:gd name="connsiteY106" fmla="*/ 250375 h 4939827"/>
              <a:gd name="connsiteX107" fmla="*/ 2965530 w 12192000"/>
              <a:gd name="connsiteY107" fmla="*/ 245958 h 4939827"/>
              <a:gd name="connsiteX108" fmla="*/ 3103677 w 12192000"/>
              <a:gd name="connsiteY108" fmla="*/ 209527 h 4939827"/>
              <a:gd name="connsiteX109" fmla="*/ 3126759 w 12192000"/>
              <a:gd name="connsiteY109" fmla="*/ 211226 h 4939827"/>
              <a:gd name="connsiteX110" fmla="*/ 3164020 w 12192000"/>
              <a:gd name="connsiteY110" fmla="*/ 212779 h 4939827"/>
              <a:gd name="connsiteX111" fmla="*/ 3285019 w 12192000"/>
              <a:gd name="connsiteY111" fmla="*/ 220535 h 4939827"/>
              <a:gd name="connsiteX112" fmla="*/ 3365154 w 12192000"/>
              <a:gd name="connsiteY112" fmla="*/ 226416 h 4939827"/>
              <a:gd name="connsiteX113" fmla="*/ 3367507 w 12192000"/>
              <a:gd name="connsiteY113" fmla="*/ 225416 h 4939827"/>
              <a:gd name="connsiteX114" fmla="*/ 3387567 w 12192000"/>
              <a:gd name="connsiteY114" fmla="*/ 227103 h 4939827"/>
              <a:gd name="connsiteX115" fmla="*/ 3498001 w 12192000"/>
              <a:gd name="connsiteY115" fmla="*/ 231941 h 4939827"/>
              <a:gd name="connsiteX116" fmla="*/ 3561557 w 12192000"/>
              <a:gd name="connsiteY116" fmla="*/ 228095 h 4939827"/>
              <a:gd name="connsiteX117" fmla="*/ 3611920 w 12192000"/>
              <a:gd name="connsiteY117" fmla="*/ 218094 h 4939827"/>
              <a:gd name="connsiteX118" fmla="*/ 3620528 w 12192000"/>
              <a:gd name="connsiteY118" fmla="*/ 218788 h 4939827"/>
              <a:gd name="connsiteX119" fmla="*/ 3620766 w 12192000"/>
              <a:gd name="connsiteY119" fmla="*/ 218511 h 4939827"/>
              <a:gd name="connsiteX120" fmla="*/ 3629977 w 12192000"/>
              <a:gd name="connsiteY120" fmla="*/ 218664 h 4939827"/>
              <a:gd name="connsiteX121" fmla="*/ 3636217 w 12192000"/>
              <a:gd name="connsiteY121" fmla="*/ 220048 h 4939827"/>
              <a:gd name="connsiteX122" fmla="*/ 3709484 w 12192000"/>
              <a:gd name="connsiteY122" fmla="*/ 186927 h 4939827"/>
              <a:gd name="connsiteX123" fmla="*/ 3761342 w 12192000"/>
              <a:gd name="connsiteY123" fmla="*/ 177474 h 4939827"/>
              <a:gd name="connsiteX124" fmla="*/ 3799748 w 12192000"/>
              <a:gd name="connsiteY124" fmla="*/ 167154 h 4939827"/>
              <a:gd name="connsiteX125" fmla="*/ 3922756 w 12192000"/>
              <a:gd name="connsiteY125" fmla="*/ 194044 h 4939827"/>
              <a:gd name="connsiteX126" fmla="*/ 4028476 w 12192000"/>
              <a:gd name="connsiteY126" fmla="*/ 223679 h 4939827"/>
              <a:gd name="connsiteX127" fmla="*/ 4191582 w 12192000"/>
              <a:gd name="connsiteY127" fmla="*/ 238952 h 4939827"/>
              <a:gd name="connsiteX128" fmla="*/ 4251024 w 12192000"/>
              <a:gd name="connsiteY128" fmla="*/ 240874 h 4939827"/>
              <a:gd name="connsiteX129" fmla="*/ 4355275 w 12192000"/>
              <a:gd name="connsiteY129" fmla="*/ 260205 h 4939827"/>
              <a:gd name="connsiteX130" fmla="*/ 4423807 w 12192000"/>
              <a:gd name="connsiteY130" fmla="*/ 270366 h 4939827"/>
              <a:gd name="connsiteX131" fmla="*/ 4558432 w 12192000"/>
              <a:gd name="connsiteY131" fmla="*/ 269194 h 4939827"/>
              <a:gd name="connsiteX132" fmla="*/ 4635061 w 12192000"/>
              <a:gd name="connsiteY132" fmla="*/ 280682 h 4939827"/>
              <a:gd name="connsiteX133" fmla="*/ 4807427 w 12192000"/>
              <a:gd name="connsiteY133" fmla="*/ 276835 h 4939827"/>
              <a:gd name="connsiteX134" fmla="*/ 5028933 w 12192000"/>
              <a:gd name="connsiteY134" fmla="*/ 183887 h 4939827"/>
              <a:gd name="connsiteX135" fmla="*/ 5093642 w 12192000"/>
              <a:gd name="connsiteY135" fmla="*/ 177214 h 4939827"/>
              <a:gd name="connsiteX136" fmla="*/ 5102642 w 12192000"/>
              <a:gd name="connsiteY136" fmla="*/ 186816 h 4939827"/>
              <a:gd name="connsiteX137" fmla="*/ 5193590 w 12192000"/>
              <a:gd name="connsiteY137" fmla="*/ 156458 h 4939827"/>
              <a:gd name="connsiteX138" fmla="*/ 5323922 w 12192000"/>
              <a:gd name="connsiteY138" fmla="*/ 146332 h 4939827"/>
              <a:gd name="connsiteX139" fmla="*/ 5421860 w 12192000"/>
              <a:gd name="connsiteY139" fmla="*/ 167298 h 4939827"/>
              <a:gd name="connsiteX140" fmla="*/ 5476948 w 12192000"/>
              <a:gd name="connsiteY140" fmla="*/ 173249 h 4939827"/>
              <a:gd name="connsiteX141" fmla="*/ 5516842 w 12192000"/>
              <a:gd name="connsiteY141" fmla="*/ 184018 h 4939827"/>
              <a:gd name="connsiteX142" fmla="*/ 5619415 w 12192000"/>
              <a:gd name="connsiteY142" fmla="*/ 176781 h 4939827"/>
              <a:gd name="connsiteX143" fmla="*/ 5789867 w 12192000"/>
              <a:gd name="connsiteY143" fmla="*/ 150304 h 4939827"/>
              <a:gd name="connsiteX144" fmla="*/ 5825953 w 12192000"/>
              <a:gd name="connsiteY144" fmla="*/ 147907 h 4939827"/>
              <a:gd name="connsiteX145" fmla="*/ 5856168 w 12192000"/>
              <a:gd name="connsiteY145" fmla="*/ 158719 h 4939827"/>
              <a:gd name="connsiteX146" fmla="*/ 5862476 w 12192000"/>
              <a:gd name="connsiteY146" fmla="*/ 172447 h 4939827"/>
              <a:gd name="connsiteX147" fmla="*/ 5882195 w 12192000"/>
              <a:gd name="connsiteY147" fmla="*/ 173195 h 4939827"/>
              <a:gd name="connsiteX148" fmla="*/ 5952585 w 12192000"/>
              <a:gd name="connsiteY148" fmla="*/ 161012 h 4939827"/>
              <a:gd name="connsiteX149" fmla="*/ 6001964 w 12192000"/>
              <a:gd name="connsiteY149" fmla="*/ 154786 h 4939827"/>
              <a:gd name="connsiteX150" fmla="*/ 6184207 w 12192000"/>
              <a:gd name="connsiteY150" fmla="*/ 132658 h 4939827"/>
              <a:gd name="connsiteX151" fmla="*/ 6415830 w 12192000"/>
              <a:gd name="connsiteY151" fmla="*/ 136006 h 4939827"/>
              <a:gd name="connsiteX152" fmla="*/ 6756965 w 12192000"/>
              <a:gd name="connsiteY152" fmla="*/ 57636 h 4939827"/>
              <a:gd name="connsiteX153" fmla="*/ 6819400 w 12192000"/>
              <a:gd name="connsiteY153" fmla="*/ 30742 h 4939827"/>
              <a:gd name="connsiteX154" fmla="*/ 6986370 w 12192000"/>
              <a:gd name="connsiteY154" fmla="*/ 12659 h 4939827"/>
              <a:gd name="connsiteX155" fmla="*/ 6989536 w 12192000"/>
              <a:gd name="connsiteY155" fmla="*/ 14528 h 4939827"/>
              <a:gd name="connsiteX156" fmla="*/ 7015933 w 12192000"/>
              <a:gd name="connsiteY156" fmla="*/ 9653 h 4939827"/>
              <a:gd name="connsiteX157" fmla="*/ 7020592 w 12192000"/>
              <a:gd name="connsiteY157" fmla="*/ 1651 h 4939827"/>
              <a:gd name="connsiteX158" fmla="*/ 7025905 w 12192000"/>
              <a:gd name="connsiteY15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281371 w 12192000"/>
              <a:gd name="connsiteY19" fmla="*/ 256875 h 4939827"/>
              <a:gd name="connsiteX20" fmla="*/ 8381609 w 12192000"/>
              <a:gd name="connsiteY20" fmla="*/ 240618 h 4939827"/>
              <a:gd name="connsiteX21" fmla="*/ 8406759 w 12192000"/>
              <a:gd name="connsiteY21" fmla="*/ 232517 h 4939827"/>
              <a:gd name="connsiteX22" fmla="*/ 8426506 w 12192000"/>
              <a:gd name="connsiteY22" fmla="*/ 241842 h 4939827"/>
              <a:gd name="connsiteX23" fmla="*/ 8427949 w 12192000"/>
              <a:gd name="connsiteY23" fmla="*/ 240981 h 4939827"/>
              <a:gd name="connsiteX24" fmla="*/ 8441468 w 12192000"/>
              <a:gd name="connsiteY24" fmla="*/ 241157 h 4939827"/>
              <a:gd name="connsiteX25" fmla="*/ 8565757 w 12192000"/>
              <a:gd name="connsiteY25" fmla="*/ 255317 h 4939827"/>
              <a:gd name="connsiteX26" fmla="*/ 8573171 w 12192000"/>
              <a:gd name="connsiteY26" fmla="*/ 258426 h 4939827"/>
              <a:gd name="connsiteX27" fmla="*/ 8573548 w 12192000"/>
              <a:gd name="connsiteY27" fmla="*/ 258241 h 4939827"/>
              <a:gd name="connsiteX28" fmla="*/ 8622021 w 12192000"/>
              <a:gd name="connsiteY28" fmla="*/ 261028 h 4939827"/>
              <a:gd name="connsiteX29" fmla="*/ 8672650 w 12192000"/>
              <a:gd name="connsiteY29" fmla="*/ 254821 h 4939827"/>
              <a:gd name="connsiteX30" fmla="*/ 8785543 w 12192000"/>
              <a:gd name="connsiteY30" fmla="*/ 263406 h 4939827"/>
              <a:gd name="connsiteX31" fmla="*/ 8830588 w 12192000"/>
              <a:gd name="connsiteY31" fmla="*/ 265483 h 4939827"/>
              <a:gd name="connsiteX32" fmla="*/ 8905142 w 12192000"/>
              <a:gd name="connsiteY32" fmla="*/ 264958 h 4939827"/>
              <a:gd name="connsiteX33" fmla="*/ 8968582 w 12192000"/>
              <a:gd name="connsiteY33" fmla="*/ 262728 h 4939827"/>
              <a:gd name="connsiteX34" fmla="*/ 8972994 w 12192000"/>
              <a:gd name="connsiteY34" fmla="*/ 263284 h 4939827"/>
              <a:gd name="connsiteX35" fmla="*/ 9004605 w 12192000"/>
              <a:gd name="connsiteY35" fmla="*/ 258041 h 4939827"/>
              <a:gd name="connsiteX36" fmla="*/ 9016165 w 12192000"/>
              <a:gd name="connsiteY36" fmla="*/ 261258 h 4939827"/>
              <a:gd name="connsiteX37" fmla="*/ 9043297 w 12192000"/>
              <a:gd name="connsiteY37" fmla="*/ 281547 h 4939827"/>
              <a:gd name="connsiteX38" fmla="*/ 9048315 w 12192000"/>
              <a:gd name="connsiteY38" fmla="*/ 279264 h 4939827"/>
              <a:gd name="connsiteX39" fmla="*/ 9054706 w 12192000"/>
              <a:gd name="connsiteY39" fmla="*/ 278538 h 4939827"/>
              <a:gd name="connsiteX40" fmla="*/ 9070919 w 12192000"/>
              <a:gd name="connsiteY40" fmla="*/ 281810 h 4939827"/>
              <a:gd name="connsiteX41" fmla="*/ 9076813 w 12192000"/>
              <a:gd name="connsiteY41" fmla="*/ 283909 h 4939827"/>
              <a:gd name="connsiteX42" fmla="*/ 9085871 w 12192000"/>
              <a:gd name="connsiteY42" fmla="*/ 285133 h 4939827"/>
              <a:gd name="connsiteX43" fmla="*/ 9086159 w 12192000"/>
              <a:gd name="connsiteY43" fmla="*/ 284887 h 4939827"/>
              <a:gd name="connsiteX44" fmla="*/ 9134606 w 12192000"/>
              <a:gd name="connsiteY44" fmla="*/ 288168 h 4939827"/>
              <a:gd name="connsiteX45" fmla="*/ 9195590 w 12192000"/>
              <a:gd name="connsiteY45" fmla="*/ 279568 h 4939827"/>
              <a:gd name="connsiteX46" fmla="*/ 9219336 w 12192000"/>
              <a:gd name="connsiteY46" fmla="*/ 278133 h 4939827"/>
              <a:gd name="connsiteX47" fmla="*/ 9232362 w 12192000"/>
              <a:gd name="connsiteY47" fmla="*/ 275894 h 4939827"/>
              <a:gd name="connsiteX48" fmla="*/ 9283638 w 12192000"/>
              <a:gd name="connsiteY48" fmla="*/ 299924 h 4939827"/>
              <a:gd name="connsiteX49" fmla="*/ 9371484 w 12192000"/>
              <a:gd name="connsiteY49" fmla="*/ 329634 h 4939827"/>
              <a:gd name="connsiteX50" fmla="*/ 9404829 w 12192000"/>
              <a:gd name="connsiteY50" fmla="*/ 339038 h 4939827"/>
              <a:gd name="connsiteX51" fmla="*/ 9427021 w 12192000"/>
              <a:gd name="connsiteY51" fmla="*/ 358784 h 4939827"/>
              <a:gd name="connsiteX52" fmla="*/ 9670844 w 12192000"/>
              <a:gd name="connsiteY52" fmla="*/ 405128 h 4939827"/>
              <a:gd name="connsiteX53" fmla="*/ 9816083 w 12192000"/>
              <a:gd name="connsiteY53" fmla="*/ 416573 h 4939827"/>
              <a:gd name="connsiteX54" fmla="*/ 9936741 w 12192000"/>
              <a:gd name="connsiteY54" fmla="*/ 437044 h 4939827"/>
              <a:gd name="connsiteX55" fmla="*/ 10050093 w 12192000"/>
              <a:gd name="connsiteY55" fmla="*/ 443783 h 4939827"/>
              <a:gd name="connsiteX56" fmla="*/ 10130090 w 12192000"/>
              <a:gd name="connsiteY56" fmla="*/ 459520 h 4939827"/>
              <a:gd name="connsiteX57" fmla="*/ 10173456 w 12192000"/>
              <a:gd name="connsiteY57" fmla="*/ 457749 h 4939827"/>
              <a:gd name="connsiteX58" fmla="*/ 10218232 w 12192000"/>
              <a:gd name="connsiteY58" fmla="*/ 459820 h 4939827"/>
              <a:gd name="connsiteX59" fmla="*/ 10354176 w 12192000"/>
              <a:gd name="connsiteY59" fmla="*/ 471377 h 4939827"/>
              <a:gd name="connsiteX60" fmla="*/ 10430681 w 12192000"/>
              <a:gd name="connsiteY60" fmla="*/ 481226 h 4939827"/>
              <a:gd name="connsiteX61" fmla="*/ 10478169 w 12192000"/>
              <a:gd name="connsiteY61" fmla="*/ 481774 h 4939827"/>
              <a:gd name="connsiteX62" fmla="*/ 10540907 w 12192000"/>
              <a:gd name="connsiteY62" fmla="*/ 485607 h 4939827"/>
              <a:gd name="connsiteX63" fmla="*/ 10614941 w 12192000"/>
              <a:gd name="connsiteY63" fmla="*/ 487592 h 4939827"/>
              <a:gd name="connsiteX64" fmla="*/ 10674098 w 12192000"/>
              <a:gd name="connsiteY64" fmla="*/ 521656 h 4939827"/>
              <a:gd name="connsiteX65" fmla="*/ 10874834 w 12192000"/>
              <a:gd name="connsiteY65" fmla="*/ 574867 h 4939827"/>
              <a:gd name="connsiteX66" fmla="*/ 10944981 w 12192000"/>
              <a:gd name="connsiteY66" fmla="*/ 615042 h 4939827"/>
              <a:gd name="connsiteX67" fmla="*/ 11006376 w 12192000"/>
              <a:gd name="connsiteY67" fmla="*/ 645957 h 4939827"/>
              <a:gd name="connsiteX68" fmla="*/ 11076308 w 12192000"/>
              <a:gd name="connsiteY68" fmla="*/ 675698 h 4939827"/>
              <a:gd name="connsiteX69" fmla="*/ 11148789 w 12192000"/>
              <a:gd name="connsiteY69" fmla="*/ 685041 h 4939827"/>
              <a:gd name="connsiteX70" fmla="*/ 11249129 w 12192000"/>
              <a:gd name="connsiteY70" fmla="*/ 684218 h 4939827"/>
              <a:gd name="connsiteX71" fmla="*/ 11299915 w 12192000"/>
              <a:gd name="connsiteY71" fmla="*/ 692177 h 4939827"/>
              <a:gd name="connsiteX72" fmla="*/ 11386973 w 12192000"/>
              <a:gd name="connsiteY72" fmla="*/ 708209 h 4939827"/>
              <a:gd name="connsiteX73" fmla="*/ 11500105 w 12192000"/>
              <a:gd name="connsiteY73" fmla="*/ 735014 h 4939827"/>
              <a:gd name="connsiteX74" fmla="*/ 11621735 w 12192000"/>
              <a:gd name="connsiteY74" fmla="*/ 789584 h 4939827"/>
              <a:gd name="connsiteX75" fmla="*/ 11691200 w 12192000"/>
              <a:gd name="connsiteY75" fmla="*/ 867902 h 4939827"/>
              <a:gd name="connsiteX76" fmla="*/ 11819427 w 12192000"/>
              <a:gd name="connsiteY76" fmla="*/ 911634 h 4939827"/>
              <a:gd name="connsiteX77" fmla="*/ 11969720 w 12192000"/>
              <a:gd name="connsiteY77" fmla="*/ 964737 h 4939827"/>
              <a:gd name="connsiteX78" fmla="*/ 12055766 w 12192000"/>
              <a:gd name="connsiteY78" fmla="*/ 991268 h 4939827"/>
              <a:gd name="connsiteX79" fmla="*/ 12171539 w 12192000"/>
              <a:gd name="connsiteY79" fmla="*/ 995427 h 4939827"/>
              <a:gd name="connsiteX80" fmla="*/ 12187831 w 12192000"/>
              <a:gd name="connsiteY80" fmla="*/ 996580 h 4939827"/>
              <a:gd name="connsiteX81" fmla="*/ 12192000 w 12192000"/>
              <a:gd name="connsiteY81" fmla="*/ 996726 h 4939827"/>
              <a:gd name="connsiteX82" fmla="*/ 12192000 w 12192000"/>
              <a:gd name="connsiteY82" fmla="*/ 4939827 h 4939827"/>
              <a:gd name="connsiteX83" fmla="*/ 0 w 12192000"/>
              <a:gd name="connsiteY83" fmla="*/ 4939827 h 4939827"/>
              <a:gd name="connsiteX84" fmla="*/ 0 w 12192000"/>
              <a:gd name="connsiteY84" fmla="*/ 512043 h 4939827"/>
              <a:gd name="connsiteX85" fmla="*/ 7381 w 12192000"/>
              <a:gd name="connsiteY85" fmla="*/ 512580 h 4939827"/>
              <a:gd name="connsiteX86" fmla="*/ 100029 w 12192000"/>
              <a:gd name="connsiteY86" fmla="*/ 504758 h 4939827"/>
              <a:gd name="connsiteX87" fmla="*/ 155244 w 12192000"/>
              <a:gd name="connsiteY87" fmla="*/ 525130 h 4939827"/>
              <a:gd name="connsiteX88" fmla="*/ 254366 w 12192000"/>
              <a:gd name="connsiteY88" fmla="*/ 534449 h 4939827"/>
              <a:gd name="connsiteX89" fmla="*/ 447292 w 12192000"/>
              <a:gd name="connsiteY89" fmla="*/ 542725 h 4939827"/>
              <a:gd name="connsiteX90" fmla="*/ 628105 w 12192000"/>
              <a:gd name="connsiteY90" fmla="*/ 547853 h 4939827"/>
              <a:gd name="connsiteX91" fmla="*/ 783146 w 12192000"/>
              <a:gd name="connsiteY91" fmla="*/ 591799 h 4939827"/>
              <a:gd name="connsiteX92" fmla="*/ 1043676 w 12192000"/>
              <a:gd name="connsiteY92" fmla="*/ 591887 h 4939827"/>
              <a:gd name="connsiteX93" fmla="*/ 1281816 w 12192000"/>
              <a:gd name="connsiteY93" fmla="*/ 520946 h 4939827"/>
              <a:gd name="connsiteX94" fmla="*/ 1486347 w 12192000"/>
              <a:gd name="connsiteY94" fmla="*/ 487310 h 4939827"/>
              <a:gd name="connsiteX95" fmla="*/ 1568079 w 12192000"/>
              <a:gd name="connsiteY95" fmla="*/ 462531 h 4939827"/>
              <a:gd name="connsiteX96" fmla="*/ 1622516 w 12192000"/>
              <a:gd name="connsiteY96" fmla="*/ 466058 h 4939827"/>
              <a:gd name="connsiteX97" fmla="*/ 1655457 w 12192000"/>
              <a:gd name="connsiteY97" fmla="*/ 465359 h 4939827"/>
              <a:gd name="connsiteX98" fmla="*/ 1717454 w 12192000"/>
              <a:gd name="connsiteY98" fmla="*/ 417203 h 4939827"/>
              <a:gd name="connsiteX99" fmla="*/ 1913794 w 12192000"/>
              <a:gd name="connsiteY99" fmla="*/ 365255 h 4939827"/>
              <a:gd name="connsiteX100" fmla="*/ 2129762 w 12192000"/>
              <a:gd name="connsiteY100" fmla="*/ 367832 h 4939827"/>
              <a:gd name="connsiteX101" fmla="*/ 2376970 w 12192000"/>
              <a:gd name="connsiteY101" fmla="*/ 350129 h 4939827"/>
              <a:gd name="connsiteX102" fmla="*/ 2480155 w 12192000"/>
              <a:gd name="connsiteY102" fmla="*/ 359227 h 4939827"/>
              <a:gd name="connsiteX103" fmla="*/ 2586782 w 12192000"/>
              <a:gd name="connsiteY103" fmla="*/ 339352 h 4939827"/>
              <a:gd name="connsiteX104" fmla="*/ 2679617 w 12192000"/>
              <a:gd name="connsiteY104" fmla="*/ 305383 h 4939827"/>
              <a:gd name="connsiteX105" fmla="*/ 2788947 w 12192000"/>
              <a:gd name="connsiteY105" fmla="*/ 250375 h 4939827"/>
              <a:gd name="connsiteX106" fmla="*/ 2965530 w 12192000"/>
              <a:gd name="connsiteY106" fmla="*/ 245958 h 4939827"/>
              <a:gd name="connsiteX107" fmla="*/ 3103677 w 12192000"/>
              <a:gd name="connsiteY107" fmla="*/ 209527 h 4939827"/>
              <a:gd name="connsiteX108" fmla="*/ 3126759 w 12192000"/>
              <a:gd name="connsiteY108" fmla="*/ 211226 h 4939827"/>
              <a:gd name="connsiteX109" fmla="*/ 3164020 w 12192000"/>
              <a:gd name="connsiteY109" fmla="*/ 212779 h 4939827"/>
              <a:gd name="connsiteX110" fmla="*/ 3285019 w 12192000"/>
              <a:gd name="connsiteY110" fmla="*/ 220535 h 4939827"/>
              <a:gd name="connsiteX111" fmla="*/ 3365154 w 12192000"/>
              <a:gd name="connsiteY111" fmla="*/ 226416 h 4939827"/>
              <a:gd name="connsiteX112" fmla="*/ 3367507 w 12192000"/>
              <a:gd name="connsiteY112" fmla="*/ 225416 h 4939827"/>
              <a:gd name="connsiteX113" fmla="*/ 3387567 w 12192000"/>
              <a:gd name="connsiteY113" fmla="*/ 227103 h 4939827"/>
              <a:gd name="connsiteX114" fmla="*/ 3498001 w 12192000"/>
              <a:gd name="connsiteY114" fmla="*/ 231941 h 4939827"/>
              <a:gd name="connsiteX115" fmla="*/ 3561557 w 12192000"/>
              <a:gd name="connsiteY115" fmla="*/ 228095 h 4939827"/>
              <a:gd name="connsiteX116" fmla="*/ 3611920 w 12192000"/>
              <a:gd name="connsiteY116" fmla="*/ 218094 h 4939827"/>
              <a:gd name="connsiteX117" fmla="*/ 3620528 w 12192000"/>
              <a:gd name="connsiteY117" fmla="*/ 218788 h 4939827"/>
              <a:gd name="connsiteX118" fmla="*/ 3620766 w 12192000"/>
              <a:gd name="connsiteY118" fmla="*/ 218511 h 4939827"/>
              <a:gd name="connsiteX119" fmla="*/ 3629977 w 12192000"/>
              <a:gd name="connsiteY119" fmla="*/ 218664 h 4939827"/>
              <a:gd name="connsiteX120" fmla="*/ 3636217 w 12192000"/>
              <a:gd name="connsiteY120" fmla="*/ 220048 h 4939827"/>
              <a:gd name="connsiteX121" fmla="*/ 3709484 w 12192000"/>
              <a:gd name="connsiteY121" fmla="*/ 186927 h 4939827"/>
              <a:gd name="connsiteX122" fmla="*/ 3761342 w 12192000"/>
              <a:gd name="connsiteY122" fmla="*/ 177474 h 4939827"/>
              <a:gd name="connsiteX123" fmla="*/ 3799748 w 12192000"/>
              <a:gd name="connsiteY123" fmla="*/ 167154 h 4939827"/>
              <a:gd name="connsiteX124" fmla="*/ 3922756 w 12192000"/>
              <a:gd name="connsiteY124" fmla="*/ 194044 h 4939827"/>
              <a:gd name="connsiteX125" fmla="*/ 4028476 w 12192000"/>
              <a:gd name="connsiteY125" fmla="*/ 223679 h 4939827"/>
              <a:gd name="connsiteX126" fmla="*/ 4191582 w 12192000"/>
              <a:gd name="connsiteY126" fmla="*/ 238952 h 4939827"/>
              <a:gd name="connsiteX127" fmla="*/ 4251024 w 12192000"/>
              <a:gd name="connsiteY127" fmla="*/ 240874 h 4939827"/>
              <a:gd name="connsiteX128" fmla="*/ 4355275 w 12192000"/>
              <a:gd name="connsiteY128" fmla="*/ 260205 h 4939827"/>
              <a:gd name="connsiteX129" fmla="*/ 4423807 w 12192000"/>
              <a:gd name="connsiteY129" fmla="*/ 270366 h 4939827"/>
              <a:gd name="connsiteX130" fmla="*/ 4558432 w 12192000"/>
              <a:gd name="connsiteY130" fmla="*/ 269194 h 4939827"/>
              <a:gd name="connsiteX131" fmla="*/ 4635061 w 12192000"/>
              <a:gd name="connsiteY131" fmla="*/ 280682 h 4939827"/>
              <a:gd name="connsiteX132" fmla="*/ 4807427 w 12192000"/>
              <a:gd name="connsiteY132" fmla="*/ 276835 h 4939827"/>
              <a:gd name="connsiteX133" fmla="*/ 5028933 w 12192000"/>
              <a:gd name="connsiteY133" fmla="*/ 183887 h 4939827"/>
              <a:gd name="connsiteX134" fmla="*/ 5093642 w 12192000"/>
              <a:gd name="connsiteY134" fmla="*/ 177214 h 4939827"/>
              <a:gd name="connsiteX135" fmla="*/ 5102642 w 12192000"/>
              <a:gd name="connsiteY135" fmla="*/ 186816 h 4939827"/>
              <a:gd name="connsiteX136" fmla="*/ 5193590 w 12192000"/>
              <a:gd name="connsiteY136" fmla="*/ 156458 h 4939827"/>
              <a:gd name="connsiteX137" fmla="*/ 5323922 w 12192000"/>
              <a:gd name="connsiteY137" fmla="*/ 146332 h 4939827"/>
              <a:gd name="connsiteX138" fmla="*/ 5421860 w 12192000"/>
              <a:gd name="connsiteY138" fmla="*/ 167298 h 4939827"/>
              <a:gd name="connsiteX139" fmla="*/ 5476948 w 12192000"/>
              <a:gd name="connsiteY139" fmla="*/ 173249 h 4939827"/>
              <a:gd name="connsiteX140" fmla="*/ 5516842 w 12192000"/>
              <a:gd name="connsiteY140" fmla="*/ 184018 h 4939827"/>
              <a:gd name="connsiteX141" fmla="*/ 5619415 w 12192000"/>
              <a:gd name="connsiteY141" fmla="*/ 176781 h 4939827"/>
              <a:gd name="connsiteX142" fmla="*/ 5789867 w 12192000"/>
              <a:gd name="connsiteY142" fmla="*/ 150304 h 4939827"/>
              <a:gd name="connsiteX143" fmla="*/ 5825953 w 12192000"/>
              <a:gd name="connsiteY143" fmla="*/ 147907 h 4939827"/>
              <a:gd name="connsiteX144" fmla="*/ 5856168 w 12192000"/>
              <a:gd name="connsiteY144" fmla="*/ 158719 h 4939827"/>
              <a:gd name="connsiteX145" fmla="*/ 5862476 w 12192000"/>
              <a:gd name="connsiteY145" fmla="*/ 172447 h 4939827"/>
              <a:gd name="connsiteX146" fmla="*/ 5882195 w 12192000"/>
              <a:gd name="connsiteY146" fmla="*/ 173195 h 4939827"/>
              <a:gd name="connsiteX147" fmla="*/ 5952585 w 12192000"/>
              <a:gd name="connsiteY147" fmla="*/ 161012 h 4939827"/>
              <a:gd name="connsiteX148" fmla="*/ 6001964 w 12192000"/>
              <a:gd name="connsiteY148" fmla="*/ 154786 h 4939827"/>
              <a:gd name="connsiteX149" fmla="*/ 6184207 w 12192000"/>
              <a:gd name="connsiteY149" fmla="*/ 132658 h 4939827"/>
              <a:gd name="connsiteX150" fmla="*/ 6415830 w 12192000"/>
              <a:gd name="connsiteY150" fmla="*/ 136006 h 4939827"/>
              <a:gd name="connsiteX151" fmla="*/ 6756965 w 12192000"/>
              <a:gd name="connsiteY151" fmla="*/ 57636 h 4939827"/>
              <a:gd name="connsiteX152" fmla="*/ 6819400 w 12192000"/>
              <a:gd name="connsiteY152" fmla="*/ 30742 h 4939827"/>
              <a:gd name="connsiteX153" fmla="*/ 6986370 w 12192000"/>
              <a:gd name="connsiteY153" fmla="*/ 12659 h 4939827"/>
              <a:gd name="connsiteX154" fmla="*/ 6989536 w 12192000"/>
              <a:gd name="connsiteY154" fmla="*/ 14528 h 4939827"/>
              <a:gd name="connsiteX155" fmla="*/ 7015933 w 12192000"/>
              <a:gd name="connsiteY155" fmla="*/ 9653 h 4939827"/>
              <a:gd name="connsiteX156" fmla="*/ 7020592 w 12192000"/>
              <a:gd name="connsiteY156" fmla="*/ 1651 h 4939827"/>
              <a:gd name="connsiteX157" fmla="*/ 7025905 w 12192000"/>
              <a:gd name="connsiteY15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58681 w 12192000"/>
              <a:gd name="connsiteY16" fmla="*/ 219431 h 4939827"/>
              <a:gd name="connsiteX17" fmla="*/ 8126175 w 12192000"/>
              <a:gd name="connsiteY17" fmla="*/ 240005 h 4939827"/>
              <a:gd name="connsiteX18" fmla="*/ 8281371 w 12192000"/>
              <a:gd name="connsiteY18" fmla="*/ 256875 h 4939827"/>
              <a:gd name="connsiteX19" fmla="*/ 8381609 w 12192000"/>
              <a:gd name="connsiteY19" fmla="*/ 240618 h 4939827"/>
              <a:gd name="connsiteX20" fmla="*/ 8406759 w 12192000"/>
              <a:gd name="connsiteY20" fmla="*/ 232517 h 4939827"/>
              <a:gd name="connsiteX21" fmla="*/ 8426506 w 12192000"/>
              <a:gd name="connsiteY21" fmla="*/ 241842 h 4939827"/>
              <a:gd name="connsiteX22" fmla="*/ 8427949 w 12192000"/>
              <a:gd name="connsiteY22" fmla="*/ 240981 h 4939827"/>
              <a:gd name="connsiteX23" fmla="*/ 8441468 w 12192000"/>
              <a:gd name="connsiteY23" fmla="*/ 241157 h 4939827"/>
              <a:gd name="connsiteX24" fmla="*/ 8565757 w 12192000"/>
              <a:gd name="connsiteY24" fmla="*/ 255317 h 4939827"/>
              <a:gd name="connsiteX25" fmla="*/ 8573171 w 12192000"/>
              <a:gd name="connsiteY25" fmla="*/ 258426 h 4939827"/>
              <a:gd name="connsiteX26" fmla="*/ 8573548 w 12192000"/>
              <a:gd name="connsiteY26" fmla="*/ 258241 h 4939827"/>
              <a:gd name="connsiteX27" fmla="*/ 8622021 w 12192000"/>
              <a:gd name="connsiteY27" fmla="*/ 261028 h 4939827"/>
              <a:gd name="connsiteX28" fmla="*/ 8672650 w 12192000"/>
              <a:gd name="connsiteY28" fmla="*/ 254821 h 4939827"/>
              <a:gd name="connsiteX29" fmla="*/ 8785543 w 12192000"/>
              <a:gd name="connsiteY29" fmla="*/ 263406 h 4939827"/>
              <a:gd name="connsiteX30" fmla="*/ 8830588 w 12192000"/>
              <a:gd name="connsiteY30" fmla="*/ 265483 h 4939827"/>
              <a:gd name="connsiteX31" fmla="*/ 8905142 w 12192000"/>
              <a:gd name="connsiteY31" fmla="*/ 264958 h 4939827"/>
              <a:gd name="connsiteX32" fmla="*/ 8968582 w 12192000"/>
              <a:gd name="connsiteY32" fmla="*/ 262728 h 4939827"/>
              <a:gd name="connsiteX33" fmla="*/ 8972994 w 12192000"/>
              <a:gd name="connsiteY33" fmla="*/ 263284 h 4939827"/>
              <a:gd name="connsiteX34" fmla="*/ 9004605 w 12192000"/>
              <a:gd name="connsiteY34" fmla="*/ 258041 h 4939827"/>
              <a:gd name="connsiteX35" fmla="*/ 9016165 w 12192000"/>
              <a:gd name="connsiteY35" fmla="*/ 261258 h 4939827"/>
              <a:gd name="connsiteX36" fmla="*/ 9043297 w 12192000"/>
              <a:gd name="connsiteY36" fmla="*/ 281547 h 4939827"/>
              <a:gd name="connsiteX37" fmla="*/ 9048315 w 12192000"/>
              <a:gd name="connsiteY37" fmla="*/ 279264 h 4939827"/>
              <a:gd name="connsiteX38" fmla="*/ 9054706 w 12192000"/>
              <a:gd name="connsiteY38" fmla="*/ 278538 h 4939827"/>
              <a:gd name="connsiteX39" fmla="*/ 9070919 w 12192000"/>
              <a:gd name="connsiteY39" fmla="*/ 281810 h 4939827"/>
              <a:gd name="connsiteX40" fmla="*/ 9076813 w 12192000"/>
              <a:gd name="connsiteY40" fmla="*/ 283909 h 4939827"/>
              <a:gd name="connsiteX41" fmla="*/ 9085871 w 12192000"/>
              <a:gd name="connsiteY41" fmla="*/ 285133 h 4939827"/>
              <a:gd name="connsiteX42" fmla="*/ 9086159 w 12192000"/>
              <a:gd name="connsiteY42" fmla="*/ 284887 h 4939827"/>
              <a:gd name="connsiteX43" fmla="*/ 9134606 w 12192000"/>
              <a:gd name="connsiteY43" fmla="*/ 288168 h 4939827"/>
              <a:gd name="connsiteX44" fmla="*/ 9195590 w 12192000"/>
              <a:gd name="connsiteY44" fmla="*/ 279568 h 4939827"/>
              <a:gd name="connsiteX45" fmla="*/ 9219336 w 12192000"/>
              <a:gd name="connsiteY45" fmla="*/ 278133 h 4939827"/>
              <a:gd name="connsiteX46" fmla="*/ 9232362 w 12192000"/>
              <a:gd name="connsiteY46" fmla="*/ 275894 h 4939827"/>
              <a:gd name="connsiteX47" fmla="*/ 9283638 w 12192000"/>
              <a:gd name="connsiteY47" fmla="*/ 299924 h 4939827"/>
              <a:gd name="connsiteX48" fmla="*/ 9371484 w 12192000"/>
              <a:gd name="connsiteY48" fmla="*/ 329634 h 4939827"/>
              <a:gd name="connsiteX49" fmla="*/ 9404829 w 12192000"/>
              <a:gd name="connsiteY49" fmla="*/ 339038 h 4939827"/>
              <a:gd name="connsiteX50" fmla="*/ 9427021 w 12192000"/>
              <a:gd name="connsiteY50" fmla="*/ 358784 h 4939827"/>
              <a:gd name="connsiteX51" fmla="*/ 9670844 w 12192000"/>
              <a:gd name="connsiteY51" fmla="*/ 405128 h 4939827"/>
              <a:gd name="connsiteX52" fmla="*/ 9816083 w 12192000"/>
              <a:gd name="connsiteY52" fmla="*/ 416573 h 4939827"/>
              <a:gd name="connsiteX53" fmla="*/ 9936741 w 12192000"/>
              <a:gd name="connsiteY53" fmla="*/ 437044 h 4939827"/>
              <a:gd name="connsiteX54" fmla="*/ 10050093 w 12192000"/>
              <a:gd name="connsiteY54" fmla="*/ 443783 h 4939827"/>
              <a:gd name="connsiteX55" fmla="*/ 10130090 w 12192000"/>
              <a:gd name="connsiteY55" fmla="*/ 459520 h 4939827"/>
              <a:gd name="connsiteX56" fmla="*/ 10173456 w 12192000"/>
              <a:gd name="connsiteY56" fmla="*/ 457749 h 4939827"/>
              <a:gd name="connsiteX57" fmla="*/ 10218232 w 12192000"/>
              <a:gd name="connsiteY57" fmla="*/ 459820 h 4939827"/>
              <a:gd name="connsiteX58" fmla="*/ 10354176 w 12192000"/>
              <a:gd name="connsiteY58" fmla="*/ 471377 h 4939827"/>
              <a:gd name="connsiteX59" fmla="*/ 10430681 w 12192000"/>
              <a:gd name="connsiteY59" fmla="*/ 481226 h 4939827"/>
              <a:gd name="connsiteX60" fmla="*/ 10478169 w 12192000"/>
              <a:gd name="connsiteY60" fmla="*/ 481774 h 4939827"/>
              <a:gd name="connsiteX61" fmla="*/ 10540907 w 12192000"/>
              <a:gd name="connsiteY61" fmla="*/ 485607 h 4939827"/>
              <a:gd name="connsiteX62" fmla="*/ 10614941 w 12192000"/>
              <a:gd name="connsiteY62" fmla="*/ 487592 h 4939827"/>
              <a:gd name="connsiteX63" fmla="*/ 10674098 w 12192000"/>
              <a:gd name="connsiteY63" fmla="*/ 521656 h 4939827"/>
              <a:gd name="connsiteX64" fmla="*/ 10874834 w 12192000"/>
              <a:gd name="connsiteY64" fmla="*/ 574867 h 4939827"/>
              <a:gd name="connsiteX65" fmla="*/ 10944981 w 12192000"/>
              <a:gd name="connsiteY65" fmla="*/ 615042 h 4939827"/>
              <a:gd name="connsiteX66" fmla="*/ 11006376 w 12192000"/>
              <a:gd name="connsiteY66" fmla="*/ 645957 h 4939827"/>
              <a:gd name="connsiteX67" fmla="*/ 11076308 w 12192000"/>
              <a:gd name="connsiteY67" fmla="*/ 675698 h 4939827"/>
              <a:gd name="connsiteX68" fmla="*/ 11148789 w 12192000"/>
              <a:gd name="connsiteY68" fmla="*/ 685041 h 4939827"/>
              <a:gd name="connsiteX69" fmla="*/ 11249129 w 12192000"/>
              <a:gd name="connsiteY69" fmla="*/ 684218 h 4939827"/>
              <a:gd name="connsiteX70" fmla="*/ 11299915 w 12192000"/>
              <a:gd name="connsiteY70" fmla="*/ 692177 h 4939827"/>
              <a:gd name="connsiteX71" fmla="*/ 11386973 w 12192000"/>
              <a:gd name="connsiteY71" fmla="*/ 708209 h 4939827"/>
              <a:gd name="connsiteX72" fmla="*/ 11500105 w 12192000"/>
              <a:gd name="connsiteY72" fmla="*/ 735014 h 4939827"/>
              <a:gd name="connsiteX73" fmla="*/ 11621735 w 12192000"/>
              <a:gd name="connsiteY73" fmla="*/ 789584 h 4939827"/>
              <a:gd name="connsiteX74" fmla="*/ 11691200 w 12192000"/>
              <a:gd name="connsiteY74" fmla="*/ 867902 h 4939827"/>
              <a:gd name="connsiteX75" fmla="*/ 11819427 w 12192000"/>
              <a:gd name="connsiteY75" fmla="*/ 911634 h 4939827"/>
              <a:gd name="connsiteX76" fmla="*/ 11969720 w 12192000"/>
              <a:gd name="connsiteY76" fmla="*/ 964737 h 4939827"/>
              <a:gd name="connsiteX77" fmla="*/ 12055766 w 12192000"/>
              <a:gd name="connsiteY77" fmla="*/ 991268 h 4939827"/>
              <a:gd name="connsiteX78" fmla="*/ 12171539 w 12192000"/>
              <a:gd name="connsiteY78" fmla="*/ 995427 h 4939827"/>
              <a:gd name="connsiteX79" fmla="*/ 12187831 w 12192000"/>
              <a:gd name="connsiteY79" fmla="*/ 996580 h 4939827"/>
              <a:gd name="connsiteX80" fmla="*/ 12192000 w 12192000"/>
              <a:gd name="connsiteY80" fmla="*/ 996726 h 4939827"/>
              <a:gd name="connsiteX81" fmla="*/ 12192000 w 12192000"/>
              <a:gd name="connsiteY81" fmla="*/ 4939827 h 4939827"/>
              <a:gd name="connsiteX82" fmla="*/ 0 w 12192000"/>
              <a:gd name="connsiteY82" fmla="*/ 4939827 h 4939827"/>
              <a:gd name="connsiteX83" fmla="*/ 0 w 12192000"/>
              <a:gd name="connsiteY83" fmla="*/ 512043 h 4939827"/>
              <a:gd name="connsiteX84" fmla="*/ 7381 w 12192000"/>
              <a:gd name="connsiteY84" fmla="*/ 512580 h 4939827"/>
              <a:gd name="connsiteX85" fmla="*/ 100029 w 12192000"/>
              <a:gd name="connsiteY85" fmla="*/ 504758 h 4939827"/>
              <a:gd name="connsiteX86" fmla="*/ 155244 w 12192000"/>
              <a:gd name="connsiteY86" fmla="*/ 525130 h 4939827"/>
              <a:gd name="connsiteX87" fmla="*/ 254366 w 12192000"/>
              <a:gd name="connsiteY87" fmla="*/ 534449 h 4939827"/>
              <a:gd name="connsiteX88" fmla="*/ 447292 w 12192000"/>
              <a:gd name="connsiteY88" fmla="*/ 542725 h 4939827"/>
              <a:gd name="connsiteX89" fmla="*/ 628105 w 12192000"/>
              <a:gd name="connsiteY89" fmla="*/ 547853 h 4939827"/>
              <a:gd name="connsiteX90" fmla="*/ 783146 w 12192000"/>
              <a:gd name="connsiteY90" fmla="*/ 591799 h 4939827"/>
              <a:gd name="connsiteX91" fmla="*/ 1043676 w 12192000"/>
              <a:gd name="connsiteY91" fmla="*/ 591887 h 4939827"/>
              <a:gd name="connsiteX92" fmla="*/ 1281816 w 12192000"/>
              <a:gd name="connsiteY92" fmla="*/ 520946 h 4939827"/>
              <a:gd name="connsiteX93" fmla="*/ 1486347 w 12192000"/>
              <a:gd name="connsiteY93" fmla="*/ 487310 h 4939827"/>
              <a:gd name="connsiteX94" fmla="*/ 1568079 w 12192000"/>
              <a:gd name="connsiteY94" fmla="*/ 462531 h 4939827"/>
              <a:gd name="connsiteX95" fmla="*/ 1622516 w 12192000"/>
              <a:gd name="connsiteY95" fmla="*/ 466058 h 4939827"/>
              <a:gd name="connsiteX96" fmla="*/ 1655457 w 12192000"/>
              <a:gd name="connsiteY96" fmla="*/ 465359 h 4939827"/>
              <a:gd name="connsiteX97" fmla="*/ 1717454 w 12192000"/>
              <a:gd name="connsiteY97" fmla="*/ 417203 h 4939827"/>
              <a:gd name="connsiteX98" fmla="*/ 1913794 w 12192000"/>
              <a:gd name="connsiteY98" fmla="*/ 365255 h 4939827"/>
              <a:gd name="connsiteX99" fmla="*/ 2129762 w 12192000"/>
              <a:gd name="connsiteY99" fmla="*/ 367832 h 4939827"/>
              <a:gd name="connsiteX100" fmla="*/ 2376970 w 12192000"/>
              <a:gd name="connsiteY100" fmla="*/ 350129 h 4939827"/>
              <a:gd name="connsiteX101" fmla="*/ 2480155 w 12192000"/>
              <a:gd name="connsiteY101" fmla="*/ 359227 h 4939827"/>
              <a:gd name="connsiteX102" fmla="*/ 2586782 w 12192000"/>
              <a:gd name="connsiteY102" fmla="*/ 339352 h 4939827"/>
              <a:gd name="connsiteX103" fmla="*/ 2679617 w 12192000"/>
              <a:gd name="connsiteY103" fmla="*/ 305383 h 4939827"/>
              <a:gd name="connsiteX104" fmla="*/ 2788947 w 12192000"/>
              <a:gd name="connsiteY104" fmla="*/ 250375 h 4939827"/>
              <a:gd name="connsiteX105" fmla="*/ 2965530 w 12192000"/>
              <a:gd name="connsiteY105" fmla="*/ 245958 h 4939827"/>
              <a:gd name="connsiteX106" fmla="*/ 3103677 w 12192000"/>
              <a:gd name="connsiteY106" fmla="*/ 209527 h 4939827"/>
              <a:gd name="connsiteX107" fmla="*/ 3126759 w 12192000"/>
              <a:gd name="connsiteY107" fmla="*/ 211226 h 4939827"/>
              <a:gd name="connsiteX108" fmla="*/ 3164020 w 12192000"/>
              <a:gd name="connsiteY108" fmla="*/ 212779 h 4939827"/>
              <a:gd name="connsiteX109" fmla="*/ 3285019 w 12192000"/>
              <a:gd name="connsiteY109" fmla="*/ 220535 h 4939827"/>
              <a:gd name="connsiteX110" fmla="*/ 3365154 w 12192000"/>
              <a:gd name="connsiteY110" fmla="*/ 226416 h 4939827"/>
              <a:gd name="connsiteX111" fmla="*/ 3367507 w 12192000"/>
              <a:gd name="connsiteY111" fmla="*/ 225416 h 4939827"/>
              <a:gd name="connsiteX112" fmla="*/ 3387567 w 12192000"/>
              <a:gd name="connsiteY112" fmla="*/ 227103 h 4939827"/>
              <a:gd name="connsiteX113" fmla="*/ 3498001 w 12192000"/>
              <a:gd name="connsiteY113" fmla="*/ 231941 h 4939827"/>
              <a:gd name="connsiteX114" fmla="*/ 3561557 w 12192000"/>
              <a:gd name="connsiteY114" fmla="*/ 228095 h 4939827"/>
              <a:gd name="connsiteX115" fmla="*/ 3611920 w 12192000"/>
              <a:gd name="connsiteY115" fmla="*/ 218094 h 4939827"/>
              <a:gd name="connsiteX116" fmla="*/ 3620528 w 12192000"/>
              <a:gd name="connsiteY116" fmla="*/ 218788 h 4939827"/>
              <a:gd name="connsiteX117" fmla="*/ 3620766 w 12192000"/>
              <a:gd name="connsiteY117" fmla="*/ 218511 h 4939827"/>
              <a:gd name="connsiteX118" fmla="*/ 3629977 w 12192000"/>
              <a:gd name="connsiteY118" fmla="*/ 218664 h 4939827"/>
              <a:gd name="connsiteX119" fmla="*/ 3636217 w 12192000"/>
              <a:gd name="connsiteY119" fmla="*/ 220048 h 4939827"/>
              <a:gd name="connsiteX120" fmla="*/ 3709484 w 12192000"/>
              <a:gd name="connsiteY120" fmla="*/ 186927 h 4939827"/>
              <a:gd name="connsiteX121" fmla="*/ 3761342 w 12192000"/>
              <a:gd name="connsiteY121" fmla="*/ 177474 h 4939827"/>
              <a:gd name="connsiteX122" fmla="*/ 3799748 w 12192000"/>
              <a:gd name="connsiteY122" fmla="*/ 167154 h 4939827"/>
              <a:gd name="connsiteX123" fmla="*/ 3922756 w 12192000"/>
              <a:gd name="connsiteY123" fmla="*/ 194044 h 4939827"/>
              <a:gd name="connsiteX124" fmla="*/ 4028476 w 12192000"/>
              <a:gd name="connsiteY124" fmla="*/ 223679 h 4939827"/>
              <a:gd name="connsiteX125" fmla="*/ 4191582 w 12192000"/>
              <a:gd name="connsiteY125" fmla="*/ 238952 h 4939827"/>
              <a:gd name="connsiteX126" fmla="*/ 4251024 w 12192000"/>
              <a:gd name="connsiteY126" fmla="*/ 240874 h 4939827"/>
              <a:gd name="connsiteX127" fmla="*/ 4355275 w 12192000"/>
              <a:gd name="connsiteY127" fmla="*/ 260205 h 4939827"/>
              <a:gd name="connsiteX128" fmla="*/ 4423807 w 12192000"/>
              <a:gd name="connsiteY128" fmla="*/ 270366 h 4939827"/>
              <a:gd name="connsiteX129" fmla="*/ 4558432 w 12192000"/>
              <a:gd name="connsiteY129" fmla="*/ 269194 h 4939827"/>
              <a:gd name="connsiteX130" fmla="*/ 4635061 w 12192000"/>
              <a:gd name="connsiteY130" fmla="*/ 280682 h 4939827"/>
              <a:gd name="connsiteX131" fmla="*/ 4807427 w 12192000"/>
              <a:gd name="connsiteY131" fmla="*/ 276835 h 4939827"/>
              <a:gd name="connsiteX132" fmla="*/ 5028933 w 12192000"/>
              <a:gd name="connsiteY132" fmla="*/ 183887 h 4939827"/>
              <a:gd name="connsiteX133" fmla="*/ 5093642 w 12192000"/>
              <a:gd name="connsiteY133" fmla="*/ 177214 h 4939827"/>
              <a:gd name="connsiteX134" fmla="*/ 5102642 w 12192000"/>
              <a:gd name="connsiteY134" fmla="*/ 186816 h 4939827"/>
              <a:gd name="connsiteX135" fmla="*/ 5193590 w 12192000"/>
              <a:gd name="connsiteY135" fmla="*/ 156458 h 4939827"/>
              <a:gd name="connsiteX136" fmla="*/ 5323922 w 12192000"/>
              <a:gd name="connsiteY136" fmla="*/ 146332 h 4939827"/>
              <a:gd name="connsiteX137" fmla="*/ 5421860 w 12192000"/>
              <a:gd name="connsiteY137" fmla="*/ 167298 h 4939827"/>
              <a:gd name="connsiteX138" fmla="*/ 5476948 w 12192000"/>
              <a:gd name="connsiteY138" fmla="*/ 173249 h 4939827"/>
              <a:gd name="connsiteX139" fmla="*/ 5516842 w 12192000"/>
              <a:gd name="connsiteY139" fmla="*/ 184018 h 4939827"/>
              <a:gd name="connsiteX140" fmla="*/ 5619415 w 12192000"/>
              <a:gd name="connsiteY140" fmla="*/ 176781 h 4939827"/>
              <a:gd name="connsiteX141" fmla="*/ 5789867 w 12192000"/>
              <a:gd name="connsiteY141" fmla="*/ 150304 h 4939827"/>
              <a:gd name="connsiteX142" fmla="*/ 5825953 w 12192000"/>
              <a:gd name="connsiteY142" fmla="*/ 147907 h 4939827"/>
              <a:gd name="connsiteX143" fmla="*/ 5856168 w 12192000"/>
              <a:gd name="connsiteY143" fmla="*/ 158719 h 4939827"/>
              <a:gd name="connsiteX144" fmla="*/ 5862476 w 12192000"/>
              <a:gd name="connsiteY144" fmla="*/ 172447 h 4939827"/>
              <a:gd name="connsiteX145" fmla="*/ 5882195 w 12192000"/>
              <a:gd name="connsiteY145" fmla="*/ 173195 h 4939827"/>
              <a:gd name="connsiteX146" fmla="*/ 5952585 w 12192000"/>
              <a:gd name="connsiteY146" fmla="*/ 161012 h 4939827"/>
              <a:gd name="connsiteX147" fmla="*/ 6001964 w 12192000"/>
              <a:gd name="connsiteY147" fmla="*/ 154786 h 4939827"/>
              <a:gd name="connsiteX148" fmla="*/ 6184207 w 12192000"/>
              <a:gd name="connsiteY148" fmla="*/ 132658 h 4939827"/>
              <a:gd name="connsiteX149" fmla="*/ 6415830 w 12192000"/>
              <a:gd name="connsiteY149" fmla="*/ 136006 h 4939827"/>
              <a:gd name="connsiteX150" fmla="*/ 6756965 w 12192000"/>
              <a:gd name="connsiteY150" fmla="*/ 57636 h 4939827"/>
              <a:gd name="connsiteX151" fmla="*/ 6819400 w 12192000"/>
              <a:gd name="connsiteY151" fmla="*/ 30742 h 4939827"/>
              <a:gd name="connsiteX152" fmla="*/ 6986370 w 12192000"/>
              <a:gd name="connsiteY152" fmla="*/ 12659 h 4939827"/>
              <a:gd name="connsiteX153" fmla="*/ 6989536 w 12192000"/>
              <a:gd name="connsiteY153" fmla="*/ 14528 h 4939827"/>
              <a:gd name="connsiteX154" fmla="*/ 7015933 w 12192000"/>
              <a:gd name="connsiteY154" fmla="*/ 9653 h 4939827"/>
              <a:gd name="connsiteX155" fmla="*/ 7020592 w 12192000"/>
              <a:gd name="connsiteY155" fmla="*/ 1651 h 4939827"/>
              <a:gd name="connsiteX156" fmla="*/ 7025905 w 12192000"/>
              <a:gd name="connsiteY156" fmla="*/ 0 h 4939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12192000" h="4939827">
                <a:moveTo>
                  <a:pt x="7025905" y="0"/>
                </a:moveTo>
                <a:lnTo>
                  <a:pt x="7032579" y="2808"/>
                </a:lnTo>
                <a:cubicBezTo>
                  <a:pt x="7044119" y="6590"/>
                  <a:pt x="7059062" y="10207"/>
                  <a:pt x="7079505" y="12971"/>
                </a:cubicBezTo>
                <a:cubicBezTo>
                  <a:pt x="7111522" y="10537"/>
                  <a:pt x="7122591" y="11519"/>
                  <a:pt x="7158791" y="12462"/>
                </a:cubicBezTo>
                <a:lnTo>
                  <a:pt x="7233338" y="24846"/>
                </a:lnTo>
                <a:cubicBezTo>
                  <a:pt x="7247177" y="23787"/>
                  <a:pt x="7254856" y="25962"/>
                  <a:pt x="7259791" y="29557"/>
                </a:cubicBezTo>
                <a:lnTo>
                  <a:pt x="7263923" y="35029"/>
                </a:lnTo>
                <a:lnTo>
                  <a:pt x="7281549" y="39654"/>
                </a:lnTo>
                <a:lnTo>
                  <a:pt x="7374735" y="65326"/>
                </a:lnTo>
                <a:lnTo>
                  <a:pt x="7376078" y="63849"/>
                </a:lnTo>
                <a:lnTo>
                  <a:pt x="7402026" y="60308"/>
                </a:lnTo>
                <a:lnTo>
                  <a:pt x="7415091" y="77403"/>
                </a:lnTo>
                <a:cubicBezTo>
                  <a:pt x="7421672" y="79965"/>
                  <a:pt x="7475806" y="92960"/>
                  <a:pt x="7488682" y="83440"/>
                </a:cubicBezTo>
                <a:cubicBezTo>
                  <a:pt x="7541625" y="94782"/>
                  <a:pt x="7683214" y="133614"/>
                  <a:pt x="7732750" y="145456"/>
                </a:cubicBezTo>
                <a:cubicBezTo>
                  <a:pt x="7748318" y="162765"/>
                  <a:pt x="7764581" y="171696"/>
                  <a:pt x="7785900" y="154493"/>
                </a:cubicBezTo>
                <a:cubicBezTo>
                  <a:pt x="7822539" y="158614"/>
                  <a:pt x="7915312" y="166523"/>
                  <a:pt x="7952584" y="170181"/>
                </a:cubicBezTo>
                <a:cubicBezTo>
                  <a:pt x="7998047" y="181004"/>
                  <a:pt x="8029749" y="207794"/>
                  <a:pt x="8058681" y="219431"/>
                </a:cubicBezTo>
                <a:cubicBezTo>
                  <a:pt x="8095466" y="185885"/>
                  <a:pt x="8090835" y="241759"/>
                  <a:pt x="8126175" y="240005"/>
                </a:cubicBezTo>
                <a:cubicBezTo>
                  <a:pt x="8163290" y="246246"/>
                  <a:pt x="8238799" y="256773"/>
                  <a:pt x="8281371" y="256875"/>
                </a:cubicBezTo>
                <a:cubicBezTo>
                  <a:pt x="8313651" y="251026"/>
                  <a:pt x="8346882" y="248570"/>
                  <a:pt x="8381609" y="240618"/>
                </a:cubicBezTo>
                <a:lnTo>
                  <a:pt x="8406759" y="232517"/>
                </a:lnTo>
                <a:lnTo>
                  <a:pt x="8426506" y="241842"/>
                </a:lnTo>
                <a:lnTo>
                  <a:pt x="8427949" y="240981"/>
                </a:lnTo>
                <a:cubicBezTo>
                  <a:pt x="8431925" y="239458"/>
                  <a:pt x="8436260" y="239096"/>
                  <a:pt x="8441468" y="241157"/>
                </a:cubicBezTo>
                <a:lnTo>
                  <a:pt x="8565757" y="255317"/>
                </a:lnTo>
                <a:lnTo>
                  <a:pt x="8573171" y="258426"/>
                </a:lnTo>
                <a:lnTo>
                  <a:pt x="8573548" y="258241"/>
                </a:lnTo>
                <a:cubicBezTo>
                  <a:pt x="8575650" y="258391"/>
                  <a:pt x="8618469" y="259217"/>
                  <a:pt x="8622021" y="261028"/>
                </a:cubicBezTo>
                <a:lnTo>
                  <a:pt x="8672650" y="254821"/>
                </a:lnTo>
                <a:cubicBezTo>
                  <a:pt x="8716151" y="260353"/>
                  <a:pt x="8748971" y="243487"/>
                  <a:pt x="8785543" y="263406"/>
                </a:cubicBezTo>
                <a:cubicBezTo>
                  <a:pt x="8826293" y="268498"/>
                  <a:pt x="8797654" y="254573"/>
                  <a:pt x="8830588" y="265483"/>
                </a:cubicBezTo>
                <a:cubicBezTo>
                  <a:pt x="8849202" y="267272"/>
                  <a:pt x="8877544" y="266277"/>
                  <a:pt x="8905142" y="264958"/>
                </a:cubicBezTo>
                <a:lnTo>
                  <a:pt x="8968582" y="262728"/>
                </a:lnTo>
                <a:lnTo>
                  <a:pt x="8972994" y="263284"/>
                </a:lnTo>
                <a:lnTo>
                  <a:pt x="9004605" y="258041"/>
                </a:lnTo>
                <a:lnTo>
                  <a:pt x="9016165" y="261258"/>
                </a:lnTo>
                <a:cubicBezTo>
                  <a:pt x="9028775" y="267579"/>
                  <a:pt x="9039083" y="277488"/>
                  <a:pt x="9043297" y="281547"/>
                </a:cubicBezTo>
                <a:lnTo>
                  <a:pt x="9048315" y="279264"/>
                </a:lnTo>
                <a:lnTo>
                  <a:pt x="9054706" y="278538"/>
                </a:lnTo>
                <a:lnTo>
                  <a:pt x="9070919" y="281810"/>
                </a:lnTo>
                <a:lnTo>
                  <a:pt x="9076813" y="283909"/>
                </a:lnTo>
                <a:cubicBezTo>
                  <a:pt x="9080948" y="285030"/>
                  <a:pt x="9083794" y="285362"/>
                  <a:pt x="9085871" y="285133"/>
                </a:cubicBezTo>
                <a:lnTo>
                  <a:pt x="9086159" y="284887"/>
                </a:lnTo>
                <a:lnTo>
                  <a:pt x="9134606" y="288168"/>
                </a:lnTo>
                <a:cubicBezTo>
                  <a:pt x="9149441" y="274272"/>
                  <a:pt x="9194106" y="309414"/>
                  <a:pt x="9195590" y="279568"/>
                </a:cubicBezTo>
                <a:cubicBezTo>
                  <a:pt x="9212898" y="284479"/>
                  <a:pt x="9220866" y="298055"/>
                  <a:pt x="9219336" y="278133"/>
                </a:cubicBezTo>
                <a:cubicBezTo>
                  <a:pt x="9225159" y="279201"/>
                  <a:pt x="9229164" y="278078"/>
                  <a:pt x="9232362" y="275894"/>
                </a:cubicBezTo>
                <a:lnTo>
                  <a:pt x="9283638" y="299924"/>
                </a:lnTo>
                <a:lnTo>
                  <a:pt x="9371484" y="329634"/>
                </a:lnTo>
                <a:lnTo>
                  <a:pt x="9404829" y="339038"/>
                </a:lnTo>
                <a:lnTo>
                  <a:pt x="9427021" y="358784"/>
                </a:lnTo>
                <a:cubicBezTo>
                  <a:pt x="9500124" y="364086"/>
                  <a:pt x="9604652" y="390635"/>
                  <a:pt x="9670844" y="405128"/>
                </a:cubicBezTo>
                <a:cubicBezTo>
                  <a:pt x="9688531" y="417998"/>
                  <a:pt x="9762277" y="426463"/>
                  <a:pt x="9816083" y="416573"/>
                </a:cubicBezTo>
                <a:lnTo>
                  <a:pt x="9936741" y="437044"/>
                </a:lnTo>
                <a:cubicBezTo>
                  <a:pt x="9978091" y="447025"/>
                  <a:pt x="10008641" y="443705"/>
                  <a:pt x="10050093" y="443783"/>
                </a:cubicBezTo>
                <a:cubicBezTo>
                  <a:pt x="10074709" y="448779"/>
                  <a:pt x="10088915" y="449258"/>
                  <a:pt x="10130090" y="459520"/>
                </a:cubicBezTo>
                <a:cubicBezTo>
                  <a:pt x="10137791" y="458564"/>
                  <a:pt x="10165777" y="459877"/>
                  <a:pt x="10173456" y="457749"/>
                </a:cubicBezTo>
                <a:lnTo>
                  <a:pt x="10218232" y="459820"/>
                </a:lnTo>
                <a:lnTo>
                  <a:pt x="10354176" y="471377"/>
                </a:lnTo>
                <a:cubicBezTo>
                  <a:pt x="10367946" y="478917"/>
                  <a:pt x="10417270" y="488110"/>
                  <a:pt x="10430681" y="481226"/>
                </a:cubicBezTo>
                <a:cubicBezTo>
                  <a:pt x="10441804" y="481366"/>
                  <a:pt x="10469025" y="490181"/>
                  <a:pt x="10478169" y="481774"/>
                </a:cubicBezTo>
                <a:cubicBezTo>
                  <a:pt x="10503830" y="488972"/>
                  <a:pt x="10531359" y="489751"/>
                  <a:pt x="10540907" y="485607"/>
                </a:cubicBezTo>
                <a:cubicBezTo>
                  <a:pt x="10569054" y="475472"/>
                  <a:pt x="10590882" y="489185"/>
                  <a:pt x="10614941" y="487592"/>
                </a:cubicBezTo>
                <a:cubicBezTo>
                  <a:pt x="10654657" y="492458"/>
                  <a:pt x="10645652" y="516778"/>
                  <a:pt x="10674098" y="521656"/>
                </a:cubicBezTo>
                <a:cubicBezTo>
                  <a:pt x="10737163" y="537583"/>
                  <a:pt x="10829686" y="559302"/>
                  <a:pt x="10874834" y="574867"/>
                </a:cubicBezTo>
                <a:cubicBezTo>
                  <a:pt x="10919981" y="590432"/>
                  <a:pt x="10878682" y="577481"/>
                  <a:pt x="10944981" y="615042"/>
                </a:cubicBezTo>
                <a:cubicBezTo>
                  <a:pt x="10976235" y="616974"/>
                  <a:pt x="10982969" y="648568"/>
                  <a:pt x="11006376" y="645957"/>
                </a:cubicBezTo>
                <a:cubicBezTo>
                  <a:pt x="11005343" y="630631"/>
                  <a:pt x="11047577" y="676048"/>
                  <a:pt x="11076308" y="675698"/>
                </a:cubicBezTo>
                <a:cubicBezTo>
                  <a:pt x="11093142" y="677175"/>
                  <a:pt x="11131116" y="681348"/>
                  <a:pt x="11148789" y="685041"/>
                </a:cubicBezTo>
                <a:cubicBezTo>
                  <a:pt x="11177310" y="688243"/>
                  <a:pt x="11217768" y="714725"/>
                  <a:pt x="11249129" y="684218"/>
                </a:cubicBezTo>
                <a:cubicBezTo>
                  <a:pt x="11276269" y="697037"/>
                  <a:pt x="11257432" y="693670"/>
                  <a:pt x="11299915" y="692177"/>
                </a:cubicBezTo>
                <a:cubicBezTo>
                  <a:pt x="11314401" y="703224"/>
                  <a:pt x="11371412" y="714421"/>
                  <a:pt x="11386973" y="708209"/>
                </a:cubicBezTo>
                <a:cubicBezTo>
                  <a:pt x="11425657" y="716286"/>
                  <a:pt x="11454555" y="715485"/>
                  <a:pt x="11500105" y="735014"/>
                </a:cubicBezTo>
                <a:cubicBezTo>
                  <a:pt x="11545172" y="751781"/>
                  <a:pt x="11573053" y="787789"/>
                  <a:pt x="11621735" y="789584"/>
                </a:cubicBezTo>
                <a:lnTo>
                  <a:pt x="11691200" y="867902"/>
                </a:lnTo>
                <a:cubicBezTo>
                  <a:pt x="11734106" y="911360"/>
                  <a:pt x="11773008" y="895495"/>
                  <a:pt x="11819427" y="911634"/>
                </a:cubicBezTo>
                <a:lnTo>
                  <a:pt x="11969720" y="964737"/>
                </a:lnTo>
                <a:cubicBezTo>
                  <a:pt x="12009110" y="978008"/>
                  <a:pt x="12010206" y="989588"/>
                  <a:pt x="12055766" y="991268"/>
                </a:cubicBezTo>
                <a:cubicBezTo>
                  <a:pt x="12105723" y="1003445"/>
                  <a:pt x="12068493" y="1020292"/>
                  <a:pt x="12171539" y="995427"/>
                </a:cubicBezTo>
                <a:cubicBezTo>
                  <a:pt x="12174929" y="995822"/>
                  <a:pt x="12180763" y="996228"/>
                  <a:pt x="12187831" y="996580"/>
                </a:cubicBezTo>
                <a:lnTo>
                  <a:pt x="12192000" y="996726"/>
                </a:lnTo>
                <a:lnTo>
                  <a:pt x="12192000" y="4939827"/>
                </a:lnTo>
                <a:lnTo>
                  <a:pt x="0" y="4939827"/>
                </a:lnTo>
                <a:lnTo>
                  <a:pt x="0" y="512043"/>
                </a:lnTo>
                <a:lnTo>
                  <a:pt x="7381" y="512580"/>
                </a:lnTo>
                <a:cubicBezTo>
                  <a:pt x="39359" y="514524"/>
                  <a:pt x="72732" y="514144"/>
                  <a:pt x="100029" y="504758"/>
                </a:cubicBezTo>
                <a:cubicBezTo>
                  <a:pt x="115935" y="525779"/>
                  <a:pt x="143126" y="489229"/>
                  <a:pt x="155244" y="525130"/>
                </a:cubicBezTo>
                <a:cubicBezTo>
                  <a:pt x="173881" y="522487"/>
                  <a:pt x="242791" y="514086"/>
                  <a:pt x="254366" y="534449"/>
                </a:cubicBezTo>
                <a:cubicBezTo>
                  <a:pt x="303041" y="537382"/>
                  <a:pt x="380161" y="541650"/>
                  <a:pt x="447292" y="542725"/>
                </a:cubicBezTo>
                <a:cubicBezTo>
                  <a:pt x="530282" y="553078"/>
                  <a:pt x="572130" y="539673"/>
                  <a:pt x="628105" y="547853"/>
                </a:cubicBezTo>
                <a:cubicBezTo>
                  <a:pt x="661608" y="509671"/>
                  <a:pt x="746152" y="605137"/>
                  <a:pt x="783146" y="591799"/>
                </a:cubicBezTo>
                <a:cubicBezTo>
                  <a:pt x="862499" y="590113"/>
                  <a:pt x="949481" y="579142"/>
                  <a:pt x="1043676" y="591887"/>
                </a:cubicBezTo>
                <a:cubicBezTo>
                  <a:pt x="1120353" y="576991"/>
                  <a:pt x="1172004" y="553592"/>
                  <a:pt x="1281816" y="520946"/>
                </a:cubicBezTo>
                <a:cubicBezTo>
                  <a:pt x="1339915" y="511282"/>
                  <a:pt x="1459480" y="554579"/>
                  <a:pt x="1486347" y="487310"/>
                </a:cubicBezTo>
                <a:cubicBezTo>
                  <a:pt x="1507765" y="532008"/>
                  <a:pt x="1539168" y="465954"/>
                  <a:pt x="1568079" y="462531"/>
                </a:cubicBezTo>
                <a:cubicBezTo>
                  <a:pt x="1587821" y="491525"/>
                  <a:pt x="1601468" y="469316"/>
                  <a:pt x="1622516" y="466058"/>
                </a:cubicBezTo>
                <a:cubicBezTo>
                  <a:pt x="1630056" y="483510"/>
                  <a:pt x="1647504" y="484261"/>
                  <a:pt x="1655457" y="465359"/>
                </a:cubicBezTo>
                <a:cubicBezTo>
                  <a:pt x="1651800" y="419723"/>
                  <a:pt x="1709718" y="447719"/>
                  <a:pt x="1717454" y="417203"/>
                </a:cubicBezTo>
                <a:cubicBezTo>
                  <a:pt x="1753115" y="414011"/>
                  <a:pt x="1882851" y="412376"/>
                  <a:pt x="1913794" y="365255"/>
                </a:cubicBezTo>
                <a:cubicBezTo>
                  <a:pt x="2001060" y="361067"/>
                  <a:pt x="2099559" y="366414"/>
                  <a:pt x="2129762" y="367832"/>
                </a:cubicBezTo>
                <a:cubicBezTo>
                  <a:pt x="2215380" y="355065"/>
                  <a:pt x="2248807" y="343296"/>
                  <a:pt x="2376970" y="350129"/>
                </a:cubicBezTo>
                <a:cubicBezTo>
                  <a:pt x="2393251" y="360463"/>
                  <a:pt x="2473371" y="379419"/>
                  <a:pt x="2480155" y="359227"/>
                </a:cubicBezTo>
                <a:cubicBezTo>
                  <a:pt x="2520060" y="359505"/>
                  <a:pt x="2561270" y="311415"/>
                  <a:pt x="2586782" y="339352"/>
                </a:cubicBezTo>
                <a:cubicBezTo>
                  <a:pt x="2585230" y="294982"/>
                  <a:pt x="2653633" y="316689"/>
                  <a:pt x="2679617" y="305383"/>
                </a:cubicBezTo>
                <a:cubicBezTo>
                  <a:pt x="2721434" y="266011"/>
                  <a:pt x="2746765" y="276002"/>
                  <a:pt x="2788947" y="250375"/>
                </a:cubicBezTo>
                <a:cubicBezTo>
                  <a:pt x="2851672" y="235447"/>
                  <a:pt x="2913075" y="252766"/>
                  <a:pt x="2965530" y="245958"/>
                </a:cubicBezTo>
                <a:cubicBezTo>
                  <a:pt x="3001911" y="238336"/>
                  <a:pt x="3090203" y="217828"/>
                  <a:pt x="3103677" y="209527"/>
                </a:cubicBezTo>
                <a:lnTo>
                  <a:pt x="3126759" y="211226"/>
                </a:lnTo>
                <a:cubicBezTo>
                  <a:pt x="3136908" y="211889"/>
                  <a:pt x="3148903" y="212490"/>
                  <a:pt x="3164020" y="212779"/>
                </a:cubicBezTo>
                <a:cubicBezTo>
                  <a:pt x="3225474" y="210084"/>
                  <a:pt x="3231859" y="218227"/>
                  <a:pt x="3285019" y="220535"/>
                </a:cubicBezTo>
                <a:cubicBezTo>
                  <a:pt x="3318541" y="222809"/>
                  <a:pt x="3359787" y="223898"/>
                  <a:pt x="3365154" y="226416"/>
                </a:cubicBezTo>
                <a:lnTo>
                  <a:pt x="3367507" y="225416"/>
                </a:lnTo>
                <a:cubicBezTo>
                  <a:pt x="3377583" y="223667"/>
                  <a:pt x="3383502" y="224760"/>
                  <a:pt x="3387567" y="227103"/>
                </a:cubicBezTo>
                <a:lnTo>
                  <a:pt x="3498001" y="231941"/>
                </a:lnTo>
                <a:cubicBezTo>
                  <a:pt x="3513569" y="226158"/>
                  <a:pt x="3539132" y="232525"/>
                  <a:pt x="3561557" y="228095"/>
                </a:cubicBezTo>
                <a:cubicBezTo>
                  <a:pt x="3574944" y="230843"/>
                  <a:pt x="3597426" y="216287"/>
                  <a:pt x="3611920" y="218094"/>
                </a:cubicBezTo>
                <a:lnTo>
                  <a:pt x="3620528" y="218788"/>
                </a:lnTo>
                <a:lnTo>
                  <a:pt x="3620766" y="218511"/>
                </a:lnTo>
                <a:cubicBezTo>
                  <a:pt x="3622780" y="218042"/>
                  <a:pt x="3625663" y="218038"/>
                  <a:pt x="3629977" y="218664"/>
                </a:cubicBezTo>
                <a:lnTo>
                  <a:pt x="3636217" y="220048"/>
                </a:lnTo>
                <a:lnTo>
                  <a:pt x="3709484" y="186927"/>
                </a:lnTo>
                <a:cubicBezTo>
                  <a:pt x="3731015" y="183190"/>
                  <a:pt x="3745790" y="180810"/>
                  <a:pt x="3761342" y="177474"/>
                </a:cubicBezTo>
                <a:lnTo>
                  <a:pt x="3799748" y="167154"/>
                </a:lnTo>
                <a:lnTo>
                  <a:pt x="3922756" y="194044"/>
                </a:lnTo>
                <a:cubicBezTo>
                  <a:pt x="3960877" y="203465"/>
                  <a:pt x="3965250" y="215357"/>
                  <a:pt x="4028476" y="223679"/>
                </a:cubicBezTo>
                <a:cubicBezTo>
                  <a:pt x="4088751" y="228019"/>
                  <a:pt x="4139112" y="248870"/>
                  <a:pt x="4191582" y="238952"/>
                </a:cubicBezTo>
                <a:cubicBezTo>
                  <a:pt x="4210842" y="254091"/>
                  <a:pt x="4229809" y="260810"/>
                  <a:pt x="4251024" y="240874"/>
                </a:cubicBezTo>
                <a:cubicBezTo>
                  <a:pt x="4306627" y="250935"/>
                  <a:pt x="4317066" y="281625"/>
                  <a:pt x="4355275" y="260205"/>
                </a:cubicBezTo>
                <a:cubicBezTo>
                  <a:pt x="4390577" y="327090"/>
                  <a:pt x="4385658" y="272111"/>
                  <a:pt x="4423807" y="270366"/>
                </a:cubicBezTo>
                <a:cubicBezTo>
                  <a:pt x="4457666" y="271864"/>
                  <a:pt x="4523223" y="267475"/>
                  <a:pt x="4558432" y="269194"/>
                </a:cubicBezTo>
                <a:cubicBezTo>
                  <a:pt x="4594553" y="230955"/>
                  <a:pt x="4596517" y="287120"/>
                  <a:pt x="4635061" y="280682"/>
                </a:cubicBezTo>
                <a:cubicBezTo>
                  <a:pt x="4676560" y="281955"/>
                  <a:pt x="4741782" y="292968"/>
                  <a:pt x="4807427" y="276835"/>
                </a:cubicBezTo>
                <a:cubicBezTo>
                  <a:pt x="4876769" y="256626"/>
                  <a:pt x="4951997" y="249407"/>
                  <a:pt x="5028933" y="183887"/>
                </a:cubicBezTo>
                <a:cubicBezTo>
                  <a:pt x="5044713" y="164149"/>
                  <a:pt x="5073685" y="161161"/>
                  <a:pt x="5093642" y="177214"/>
                </a:cubicBezTo>
                <a:cubicBezTo>
                  <a:pt x="5097077" y="179978"/>
                  <a:pt x="5100108" y="183212"/>
                  <a:pt x="5102642" y="186816"/>
                </a:cubicBezTo>
                <a:cubicBezTo>
                  <a:pt x="5150234" y="139156"/>
                  <a:pt x="5169674" y="190314"/>
                  <a:pt x="5193590" y="156458"/>
                </a:cubicBezTo>
                <a:cubicBezTo>
                  <a:pt x="5257854" y="151722"/>
                  <a:pt x="5301917" y="175841"/>
                  <a:pt x="5323922" y="146332"/>
                </a:cubicBezTo>
                <a:cubicBezTo>
                  <a:pt x="5355266" y="153538"/>
                  <a:pt x="5392601" y="198271"/>
                  <a:pt x="5421860" y="167298"/>
                </a:cubicBezTo>
                <a:cubicBezTo>
                  <a:pt x="5420630" y="196364"/>
                  <a:pt x="5461576" y="151467"/>
                  <a:pt x="5476948" y="173249"/>
                </a:cubicBezTo>
                <a:cubicBezTo>
                  <a:pt x="5487334" y="191763"/>
                  <a:pt x="5502178" y="182456"/>
                  <a:pt x="5516842" y="184018"/>
                </a:cubicBezTo>
                <a:cubicBezTo>
                  <a:pt x="5533140" y="200158"/>
                  <a:pt x="5599828" y="189750"/>
                  <a:pt x="5619415" y="176781"/>
                </a:cubicBezTo>
                <a:cubicBezTo>
                  <a:pt x="5690073" y="168499"/>
                  <a:pt x="5748631" y="186964"/>
                  <a:pt x="5789867" y="150304"/>
                </a:cubicBezTo>
                <a:cubicBezTo>
                  <a:pt x="5802836" y="146282"/>
                  <a:pt x="5814753" y="145947"/>
                  <a:pt x="5825953" y="147907"/>
                </a:cubicBezTo>
                <a:lnTo>
                  <a:pt x="5856168" y="158719"/>
                </a:lnTo>
                <a:lnTo>
                  <a:pt x="5862476" y="172447"/>
                </a:lnTo>
                <a:lnTo>
                  <a:pt x="5882195" y="173195"/>
                </a:lnTo>
                <a:lnTo>
                  <a:pt x="5952585" y="161012"/>
                </a:lnTo>
                <a:cubicBezTo>
                  <a:pt x="5962273" y="166588"/>
                  <a:pt x="5992020" y="151579"/>
                  <a:pt x="6001964" y="154786"/>
                </a:cubicBezTo>
                <a:cubicBezTo>
                  <a:pt x="6061748" y="122178"/>
                  <a:pt x="6101539" y="131534"/>
                  <a:pt x="6184207" y="132658"/>
                </a:cubicBezTo>
                <a:cubicBezTo>
                  <a:pt x="6266582" y="127016"/>
                  <a:pt x="6286876" y="151859"/>
                  <a:pt x="6415830" y="136006"/>
                </a:cubicBezTo>
                <a:cubicBezTo>
                  <a:pt x="6563502" y="116945"/>
                  <a:pt x="6684679" y="79367"/>
                  <a:pt x="6756965" y="57636"/>
                </a:cubicBezTo>
                <a:cubicBezTo>
                  <a:pt x="6761544" y="48663"/>
                  <a:pt x="6812642" y="36519"/>
                  <a:pt x="6819400" y="30742"/>
                </a:cubicBezTo>
                <a:lnTo>
                  <a:pt x="6986370" y="12659"/>
                </a:lnTo>
                <a:lnTo>
                  <a:pt x="6989536" y="14528"/>
                </a:lnTo>
                <a:cubicBezTo>
                  <a:pt x="7002946" y="17364"/>
                  <a:pt x="7010700" y="14716"/>
                  <a:pt x="7015933" y="9653"/>
                </a:cubicBezTo>
                <a:lnTo>
                  <a:pt x="7020592" y="1651"/>
                </a:lnTo>
                <a:lnTo>
                  <a:pt x="702590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F4AAD62-A122-6254-684B-4327BB751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558" y="5198168"/>
            <a:ext cx="7394713" cy="6427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Posição da América Latina (fonte AIE)</a:t>
            </a:r>
            <a:endParaRPr lang="en-US" sz="3100" i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389D0BC-BA1D-4360-88F9-D9ECCBDAB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462" y="647758"/>
            <a:ext cx="6266329" cy="4392652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Espaço Reservado para Conteúdo 6" descr="Gráfico, Gráfico de barras&#10;&#10;O conteúdo gerado por IA pode estar incorreto.">
            <a:extLst>
              <a:ext uri="{FF2B5EF4-FFF2-40B4-BE49-F238E27FC236}">
                <a16:creationId xmlns:a16="http://schemas.microsoft.com/office/drawing/2014/main" id="{2A07920C-9784-0728-3DCF-2E1AE6E296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9859" y="839455"/>
            <a:ext cx="6024282" cy="4006147"/>
          </a:xfrm>
          <a:prstGeom prst="rect">
            <a:avLst/>
          </a:prstGeo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AD0156D-7D7F-11B8-8B41-C0B5D7C47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sz="9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Dino Figueiredo Maia Lara Advocacia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F3F6429-E2CB-B0DE-D6AD-ECCE1ECC3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1FF6DA9-008F-8B48-92A6-B652298478BF}" type="slidenum">
              <a:rPr lang="en-US" sz="900"/>
              <a:pPr defTabSz="914400">
                <a:spcAft>
                  <a:spcPts val="600"/>
                </a:spcAft>
              </a:pPr>
              <a:t>22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95396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E308075-1698-06E8-DB16-B85EA160B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C0CCF94-9536-4A63-8FF2-E37827C92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970655A-F4C2-4D7E-BAB6-D3BFC5CAE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18174"/>
            <a:ext cx="9144000" cy="4939827"/>
          </a:xfrm>
          <a:custGeom>
            <a:avLst/>
            <a:gdLst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435843 w 12192000"/>
              <a:gd name="connsiteY143" fmla="*/ 234325 h 4939827"/>
              <a:gd name="connsiteX144" fmla="*/ 4499101 w 12192000"/>
              <a:gd name="connsiteY144" fmla="*/ 232983 h 4939827"/>
              <a:gd name="connsiteX145" fmla="*/ 4558432 w 12192000"/>
              <a:gd name="connsiteY145" fmla="*/ 269194 h 4939827"/>
              <a:gd name="connsiteX146" fmla="*/ 4635061 w 12192000"/>
              <a:gd name="connsiteY146" fmla="*/ 280682 h 4939827"/>
              <a:gd name="connsiteX147" fmla="*/ 4680829 w 12192000"/>
              <a:gd name="connsiteY147" fmla="*/ 287953 h 4939827"/>
              <a:gd name="connsiteX148" fmla="*/ 4807427 w 12192000"/>
              <a:gd name="connsiteY148" fmla="*/ 276835 h 4939827"/>
              <a:gd name="connsiteX149" fmla="*/ 5028933 w 12192000"/>
              <a:gd name="connsiteY149" fmla="*/ 183887 h 4939827"/>
              <a:gd name="connsiteX150" fmla="*/ 5093642 w 12192000"/>
              <a:gd name="connsiteY150" fmla="*/ 177214 h 4939827"/>
              <a:gd name="connsiteX151" fmla="*/ 5102642 w 12192000"/>
              <a:gd name="connsiteY151" fmla="*/ 186816 h 4939827"/>
              <a:gd name="connsiteX152" fmla="*/ 5193590 w 12192000"/>
              <a:gd name="connsiteY152" fmla="*/ 136361 h 4939827"/>
              <a:gd name="connsiteX153" fmla="*/ 5323922 w 12192000"/>
              <a:gd name="connsiteY153" fmla="*/ 146332 h 4939827"/>
              <a:gd name="connsiteX154" fmla="*/ 5421860 w 12192000"/>
              <a:gd name="connsiteY154" fmla="*/ 167298 h 4939827"/>
              <a:gd name="connsiteX155" fmla="*/ 5476948 w 12192000"/>
              <a:gd name="connsiteY155" fmla="*/ 173249 h 4939827"/>
              <a:gd name="connsiteX156" fmla="*/ 5516842 w 12192000"/>
              <a:gd name="connsiteY156" fmla="*/ 184018 h 4939827"/>
              <a:gd name="connsiteX157" fmla="*/ 5619415 w 12192000"/>
              <a:gd name="connsiteY157" fmla="*/ 176781 h 4939827"/>
              <a:gd name="connsiteX158" fmla="*/ 5789867 w 12192000"/>
              <a:gd name="connsiteY158" fmla="*/ 150304 h 4939827"/>
              <a:gd name="connsiteX159" fmla="*/ 5825953 w 12192000"/>
              <a:gd name="connsiteY159" fmla="*/ 147907 h 4939827"/>
              <a:gd name="connsiteX160" fmla="*/ 5856168 w 12192000"/>
              <a:gd name="connsiteY160" fmla="*/ 158719 h 4939827"/>
              <a:gd name="connsiteX161" fmla="*/ 5862476 w 12192000"/>
              <a:gd name="connsiteY161" fmla="*/ 172447 h 4939827"/>
              <a:gd name="connsiteX162" fmla="*/ 5882195 w 12192000"/>
              <a:gd name="connsiteY162" fmla="*/ 173195 h 4939827"/>
              <a:gd name="connsiteX163" fmla="*/ 5887271 w 12192000"/>
              <a:gd name="connsiteY163" fmla="*/ 176084 h 4939827"/>
              <a:gd name="connsiteX164" fmla="*/ 5916552 w 12192000"/>
              <a:gd name="connsiteY164" fmla="*/ 189955 h 4939827"/>
              <a:gd name="connsiteX165" fmla="*/ 5983240 w 12192000"/>
              <a:gd name="connsiteY165" fmla="*/ 152755 h 4939827"/>
              <a:gd name="connsiteX166" fmla="*/ 6061852 w 12192000"/>
              <a:gd name="connsiteY166" fmla="*/ 161953 h 4939827"/>
              <a:gd name="connsiteX167" fmla="*/ 6408386 w 12192000"/>
              <a:gd name="connsiteY167" fmla="*/ 157590 h 4939827"/>
              <a:gd name="connsiteX168" fmla="*/ 6531386 w 12192000"/>
              <a:gd name="connsiteY168" fmla="*/ 156103 h 4939827"/>
              <a:gd name="connsiteX169" fmla="*/ 6721509 w 12192000"/>
              <a:gd name="connsiteY169" fmla="*/ 54829 h 4939827"/>
              <a:gd name="connsiteX170" fmla="*/ 6947884 w 12192000"/>
              <a:gd name="connsiteY170" fmla="*/ 47587 h 4939827"/>
              <a:gd name="connsiteX171" fmla="*/ 6965101 w 12192000"/>
              <a:gd name="connsiteY171" fmla="*/ 25718 h 4939827"/>
              <a:gd name="connsiteX172" fmla="*/ 6986370 w 12192000"/>
              <a:gd name="connsiteY172" fmla="*/ 12659 h 4939827"/>
              <a:gd name="connsiteX173" fmla="*/ 6989536 w 12192000"/>
              <a:gd name="connsiteY173" fmla="*/ 14528 h 4939827"/>
              <a:gd name="connsiteX174" fmla="*/ 7015933 w 12192000"/>
              <a:gd name="connsiteY174" fmla="*/ 9653 h 4939827"/>
              <a:gd name="connsiteX175" fmla="*/ 7020592 w 12192000"/>
              <a:gd name="connsiteY175" fmla="*/ 1651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435843 w 12192000"/>
              <a:gd name="connsiteY143" fmla="*/ 234325 h 4939827"/>
              <a:gd name="connsiteX144" fmla="*/ 4558432 w 12192000"/>
              <a:gd name="connsiteY144" fmla="*/ 269194 h 4939827"/>
              <a:gd name="connsiteX145" fmla="*/ 4635061 w 12192000"/>
              <a:gd name="connsiteY145" fmla="*/ 280682 h 4939827"/>
              <a:gd name="connsiteX146" fmla="*/ 4680829 w 12192000"/>
              <a:gd name="connsiteY146" fmla="*/ 287953 h 4939827"/>
              <a:gd name="connsiteX147" fmla="*/ 4807427 w 12192000"/>
              <a:gd name="connsiteY147" fmla="*/ 276835 h 4939827"/>
              <a:gd name="connsiteX148" fmla="*/ 5028933 w 12192000"/>
              <a:gd name="connsiteY148" fmla="*/ 183887 h 4939827"/>
              <a:gd name="connsiteX149" fmla="*/ 5093642 w 12192000"/>
              <a:gd name="connsiteY149" fmla="*/ 177214 h 4939827"/>
              <a:gd name="connsiteX150" fmla="*/ 5102642 w 12192000"/>
              <a:gd name="connsiteY150" fmla="*/ 186816 h 4939827"/>
              <a:gd name="connsiteX151" fmla="*/ 5193590 w 12192000"/>
              <a:gd name="connsiteY151" fmla="*/ 136361 h 4939827"/>
              <a:gd name="connsiteX152" fmla="*/ 5323922 w 12192000"/>
              <a:gd name="connsiteY152" fmla="*/ 146332 h 4939827"/>
              <a:gd name="connsiteX153" fmla="*/ 5421860 w 12192000"/>
              <a:gd name="connsiteY153" fmla="*/ 167298 h 4939827"/>
              <a:gd name="connsiteX154" fmla="*/ 5476948 w 12192000"/>
              <a:gd name="connsiteY154" fmla="*/ 173249 h 4939827"/>
              <a:gd name="connsiteX155" fmla="*/ 5516842 w 12192000"/>
              <a:gd name="connsiteY155" fmla="*/ 184018 h 4939827"/>
              <a:gd name="connsiteX156" fmla="*/ 5619415 w 12192000"/>
              <a:gd name="connsiteY156" fmla="*/ 176781 h 4939827"/>
              <a:gd name="connsiteX157" fmla="*/ 5789867 w 12192000"/>
              <a:gd name="connsiteY157" fmla="*/ 150304 h 4939827"/>
              <a:gd name="connsiteX158" fmla="*/ 5825953 w 12192000"/>
              <a:gd name="connsiteY158" fmla="*/ 147907 h 4939827"/>
              <a:gd name="connsiteX159" fmla="*/ 5856168 w 12192000"/>
              <a:gd name="connsiteY159" fmla="*/ 158719 h 4939827"/>
              <a:gd name="connsiteX160" fmla="*/ 5862476 w 12192000"/>
              <a:gd name="connsiteY160" fmla="*/ 172447 h 4939827"/>
              <a:gd name="connsiteX161" fmla="*/ 5882195 w 12192000"/>
              <a:gd name="connsiteY161" fmla="*/ 173195 h 4939827"/>
              <a:gd name="connsiteX162" fmla="*/ 5887271 w 12192000"/>
              <a:gd name="connsiteY162" fmla="*/ 176084 h 4939827"/>
              <a:gd name="connsiteX163" fmla="*/ 5916552 w 12192000"/>
              <a:gd name="connsiteY163" fmla="*/ 189955 h 4939827"/>
              <a:gd name="connsiteX164" fmla="*/ 5983240 w 12192000"/>
              <a:gd name="connsiteY164" fmla="*/ 152755 h 4939827"/>
              <a:gd name="connsiteX165" fmla="*/ 6061852 w 12192000"/>
              <a:gd name="connsiteY165" fmla="*/ 161953 h 4939827"/>
              <a:gd name="connsiteX166" fmla="*/ 6408386 w 12192000"/>
              <a:gd name="connsiteY166" fmla="*/ 157590 h 4939827"/>
              <a:gd name="connsiteX167" fmla="*/ 6531386 w 12192000"/>
              <a:gd name="connsiteY167" fmla="*/ 156103 h 4939827"/>
              <a:gd name="connsiteX168" fmla="*/ 6721509 w 12192000"/>
              <a:gd name="connsiteY168" fmla="*/ 54829 h 4939827"/>
              <a:gd name="connsiteX169" fmla="*/ 6947884 w 12192000"/>
              <a:gd name="connsiteY169" fmla="*/ 47587 h 4939827"/>
              <a:gd name="connsiteX170" fmla="*/ 6965101 w 12192000"/>
              <a:gd name="connsiteY170" fmla="*/ 25718 h 4939827"/>
              <a:gd name="connsiteX171" fmla="*/ 6986370 w 12192000"/>
              <a:gd name="connsiteY171" fmla="*/ 12659 h 4939827"/>
              <a:gd name="connsiteX172" fmla="*/ 6989536 w 12192000"/>
              <a:gd name="connsiteY172" fmla="*/ 14528 h 4939827"/>
              <a:gd name="connsiteX173" fmla="*/ 7015933 w 12192000"/>
              <a:gd name="connsiteY173" fmla="*/ 9653 h 4939827"/>
              <a:gd name="connsiteX174" fmla="*/ 7020592 w 12192000"/>
              <a:gd name="connsiteY174" fmla="*/ 1651 h 4939827"/>
              <a:gd name="connsiteX175" fmla="*/ 7025905 w 12192000"/>
              <a:gd name="connsiteY175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680829 w 12192000"/>
              <a:gd name="connsiteY145" fmla="*/ 287953 h 4939827"/>
              <a:gd name="connsiteX146" fmla="*/ 4807427 w 12192000"/>
              <a:gd name="connsiteY146" fmla="*/ 276835 h 4939827"/>
              <a:gd name="connsiteX147" fmla="*/ 5028933 w 12192000"/>
              <a:gd name="connsiteY147" fmla="*/ 183887 h 4939827"/>
              <a:gd name="connsiteX148" fmla="*/ 5093642 w 12192000"/>
              <a:gd name="connsiteY148" fmla="*/ 177214 h 4939827"/>
              <a:gd name="connsiteX149" fmla="*/ 5102642 w 12192000"/>
              <a:gd name="connsiteY149" fmla="*/ 186816 h 4939827"/>
              <a:gd name="connsiteX150" fmla="*/ 5193590 w 12192000"/>
              <a:gd name="connsiteY150" fmla="*/ 136361 h 4939827"/>
              <a:gd name="connsiteX151" fmla="*/ 5323922 w 12192000"/>
              <a:gd name="connsiteY151" fmla="*/ 146332 h 4939827"/>
              <a:gd name="connsiteX152" fmla="*/ 5421860 w 12192000"/>
              <a:gd name="connsiteY152" fmla="*/ 167298 h 4939827"/>
              <a:gd name="connsiteX153" fmla="*/ 5476948 w 12192000"/>
              <a:gd name="connsiteY153" fmla="*/ 173249 h 4939827"/>
              <a:gd name="connsiteX154" fmla="*/ 5516842 w 12192000"/>
              <a:gd name="connsiteY154" fmla="*/ 184018 h 4939827"/>
              <a:gd name="connsiteX155" fmla="*/ 5619415 w 12192000"/>
              <a:gd name="connsiteY155" fmla="*/ 176781 h 4939827"/>
              <a:gd name="connsiteX156" fmla="*/ 5789867 w 12192000"/>
              <a:gd name="connsiteY156" fmla="*/ 150304 h 4939827"/>
              <a:gd name="connsiteX157" fmla="*/ 5825953 w 12192000"/>
              <a:gd name="connsiteY157" fmla="*/ 147907 h 4939827"/>
              <a:gd name="connsiteX158" fmla="*/ 5856168 w 12192000"/>
              <a:gd name="connsiteY158" fmla="*/ 158719 h 4939827"/>
              <a:gd name="connsiteX159" fmla="*/ 5862476 w 12192000"/>
              <a:gd name="connsiteY159" fmla="*/ 172447 h 4939827"/>
              <a:gd name="connsiteX160" fmla="*/ 5882195 w 12192000"/>
              <a:gd name="connsiteY160" fmla="*/ 173195 h 4939827"/>
              <a:gd name="connsiteX161" fmla="*/ 5887271 w 12192000"/>
              <a:gd name="connsiteY161" fmla="*/ 176084 h 4939827"/>
              <a:gd name="connsiteX162" fmla="*/ 5916552 w 12192000"/>
              <a:gd name="connsiteY162" fmla="*/ 189955 h 4939827"/>
              <a:gd name="connsiteX163" fmla="*/ 5983240 w 12192000"/>
              <a:gd name="connsiteY163" fmla="*/ 152755 h 4939827"/>
              <a:gd name="connsiteX164" fmla="*/ 6061852 w 12192000"/>
              <a:gd name="connsiteY164" fmla="*/ 161953 h 4939827"/>
              <a:gd name="connsiteX165" fmla="*/ 6408386 w 12192000"/>
              <a:gd name="connsiteY165" fmla="*/ 157590 h 4939827"/>
              <a:gd name="connsiteX166" fmla="*/ 6531386 w 12192000"/>
              <a:gd name="connsiteY166" fmla="*/ 156103 h 4939827"/>
              <a:gd name="connsiteX167" fmla="*/ 6721509 w 12192000"/>
              <a:gd name="connsiteY167" fmla="*/ 54829 h 4939827"/>
              <a:gd name="connsiteX168" fmla="*/ 6947884 w 12192000"/>
              <a:gd name="connsiteY168" fmla="*/ 47587 h 4939827"/>
              <a:gd name="connsiteX169" fmla="*/ 6965101 w 12192000"/>
              <a:gd name="connsiteY169" fmla="*/ 25718 h 4939827"/>
              <a:gd name="connsiteX170" fmla="*/ 6986370 w 12192000"/>
              <a:gd name="connsiteY170" fmla="*/ 12659 h 4939827"/>
              <a:gd name="connsiteX171" fmla="*/ 6989536 w 12192000"/>
              <a:gd name="connsiteY171" fmla="*/ 14528 h 4939827"/>
              <a:gd name="connsiteX172" fmla="*/ 7015933 w 12192000"/>
              <a:gd name="connsiteY172" fmla="*/ 9653 h 4939827"/>
              <a:gd name="connsiteX173" fmla="*/ 7020592 w 12192000"/>
              <a:gd name="connsiteY173" fmla="*/ 1651 h 4939827"/>
              <a:gd name="connsiteX174" fmla="*/ 7025905 w 12192000"/>
              <a:gd name="connsiteY174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408386 w 12192000"/>
              <a:gd name="connsiteY164" fmla="*/ 157590 h 4939827"/>
              <a:gd name="connsiteX165" fmla="*/ 6531386 w 12192000"/>
              <a:gd name="connsiteY165" fmla="*/ 156103 h 4939827"/>
              <a:gd name="connsiteX166" fmla="*/ 6721509 w 12192000"/>
              <a:gd name="connsiteY166" fmla="*/ 54829 h 4939827"/>
              <a:gd name="connsiteX167" fmla="*/ 6947884 w 12192000"/>
              <a:gd name="connsiteY167" fmla="*/ 47587 h 4939827"/>
              <a:gd name="connsiteX168" fmla="*/ 6965101 w 12192000"/>
              <a:gd name="connsiteY168" fmla="*/ 25718 h 4939827"/>
              <a:gd name="connsiteX169" fmla="*/ 6986370 w 12192000"/>
              <a:gd name="connsiteY169" fmla="*/ 12659 h 4939827"/>
              <a:gd name="connsiteX170" fmla="*/ 6989536 w 12192000"/>
              <a:gd name="connsiteY170" fmla="*/ 14528 h 4939827"/>
              <a:gd name="connsiteX171" fmla="*/ 7015933 w 12192000"/>
              <a:gd name="connsiteY171" fmla="*/ 9653 h 4939827"/>
              <a:gd name="connsiteX172" fmla="*/ 7020592 w 12192000"/>
              <a:gd name="connsiteY172" fmla="*/ 1651 h 4939827"/>
              <a:gd name="connsiteX173" fmla="*/ 7025905 w 12192000"/>
              <a:gd name="connsiteY173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721509 w 12192000"/>
              <a:gd name="connsiteY165" fmla="*/ 54829 h 4939827"/>
              <a:gd name="connsiteX166" fmla="*/ 6947884 w 12192000"/>
              <a:gd name="connsiteY166" fmla="*/ 47587 h 4939827"/>
              <a:gd name="connsiteX167" fmla="*/ 6965101 w 12192000"/>
              <a:gd name="connsiteY167" fmla="*/ 25718 h 4939827"/>
              <a:gd name="connsiteX168" fmla="*/ 6986370 w 12192000"/>
              <a:gd name="connsiteY168" fmla="*/ 12659 h 4939827"/>
              <a:gd name="connsiteX169" fmla="*/ 6989536 w 12192000"/>
              <a:gd name="connsiteY169" fmla="*/ 14528 h 4939827"/>
              <a:gd name="connsiteX170" fmla="*/ 7015933 w 12192000"/>
              <a:gd name="connsiteY170" fmla="*/ 9653 h 4939827"/>
              <a:gd name="connsiteX171" fmla="*/ 7020592 w 12192000"/>
              <a:gd name="connsiteY171" fmla="*/ 1651 h 4939827"/>
              <a:gd name="connsiteX172" fmla="*/ 7025905 w 12192000"/>
              <a:gd name="connsiteY172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947884 w 12192000"/>
              <a:gd name="connsiteY165" fmla="*/ 47587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415830 w 12192000"/>
              <a:gd name="connsiteY164" fmla="*/ 136006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152287 w 12192000"/>
              <a:gd name="connsiteY163" fmla="*/ 116736 h 4939827"/>
              <a:gd name="connsiteX164" fmla="*/ 6415830 w 12192000"/>
              <a:gd name="connsiteY164" fmla="*/ 136006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965101 w 12192000"/>
              <a:gd name="connsiteY165" fmla="*/ 25718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965101 w 12192000"/>
              <a:gd name="connsiteY165" fmla="*/ 25718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21577 w 12192000"/>
              <a:gd name="connsiteY160" fmla="*/ 169858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56458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21577 w 12192000"/>
              <a:gd name="connsiteY160" fmla="*/ 169858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4028476 w 12192000"/>
              <a:gd name="connsiteY136" fmla="*/ 223679 h 4939827"/>
              <a:gd name="connsiteX137" fmla="*/ 4191582 w 12192000"/>
              <a:gd name="connsiteY137" fmla="*/ 238952 h 4939827"/>
              <a:gd name="connsiteX138" fmla="*/ 4251024 w 12192000"/>
              <a:gd name="connsiteY138" fmla="*/ 240874 h 4939827"/>
              <a:gd name="connsiteX139" fmla="*/ 4355275 w 12192000"/>
              <a:gd name="connsiteY139" fmla="*/ 260205 h 4939827"/>
              <a:gd name="connsiteX140" fmla="*/ 4423807 w 12192000"/>
              <a:gd name="connsiteY140" fmla="*/ 270366 h 4939827"/>
              <a:gd name="connsiteX141" fmla="*/ 4558432 w 12192000"/>
              <a:gd name="connsiteY141" fmla="*/ 269194 h 4939827"/>
              <a:gd name="connsiteX142" fmla="*/ 4635061 w 12192000"/>
              <a:gd name="connsiteY142" fmla="*/ 280682 h 4939827"/>
              <a:gd name="connsiteX143" fmla="*/ 4807427 w 12192000"/>
              <a:gd name="connsiteY143" fmla="*/ 276835 h 4939827"/>
              <a:gd name="connsiteX144" fmla="*/ 5028933 w 12192000"/>
              <a:gd name="connsiteY144" fmla="*/ 183887 h 4939827"/>
              <a:gd name="connsiteX145" fmla="*/ 5093642 w 12192000"/>
              <a:gd name="connsiteY145" fmla="*/ 177214 h 4939827"/>
              <a:gd name="connsiteX146" fmla="*/ 5102642 w 12192000"/>
              <a:gd name="connsiteY146" fmla="*/ 186816 h 4939827"/>
              <a:gd name="connsiteX147" fmla="*/ 5193590 w 12192000"/>
              <a:gd name="connsiteY147" fmla="*/ 156458 h 4939827"/>
              <a:gd name="connsiteX148" fmla="*/ 5323922 w 12192000"/>
              <a:gd name="connsiteY148" fmla="*/ 146332 h 4939827"/>
              <a:gd name="connsiteX149" fmla="*/ 5421860 w 12192000"/>
              <a:gd name="connsiteY149" fmla="*/ 167298 h 4939827"/>
              <a:gd name="connsiteX150" fmla="*/ 5476948 w 12192000"/>
              <a:gd name="connsiteY150" fmla="*/ 173249 h 4939827"/>
              <a:gd name="connsiteX151" fmla="*/ 5516842 w 12192000"/>
              <a:gd name="connsiteY151" fmla="*/ 184018 h 4939827"/>
              <a:gd name="connsiteX152" fmla="*/ 5619415 w 12192000"/>
              <a:gd name="connsiteY152" fmla="*/ 176781 h 4939827"/>
              <a:gd name="connsiteX153" fmla="*/ 5789867 w 12192000"/>
              <a:gd name="connsiteY153" fmla="*/ 150304 h 4939827"/>
              <a:gd name="connsiteX154" fmla="*/ 5825953 w 12192000"/>
              <a:gd name="connsiteY154" fmla="*/ 147907 h 4939827"/>
              <a:gd name="connsiteX155" fmla="*/ 5856168 w 12192000"/>
              <a:gd name="connsiteY155" fmla="*/ 158719 h 4939827"/>
              <a:gd name="connsiteX156" fmla="*/ 5862476 w 12192000"/>
              <a:gd name="connsiteY156" fmla="*/ 172447 h 4939827"/>
              <a:gd name="connsiteX157" fmla="*/ 5882195 w 12192000"/>
              <a:gd name="connsiteY157" fmla="*/ 173195 h 4939827"/>
              <a:gd name="connsiteX158" fmla="*/ 5887271 w 12192000"/>
              <a:gd name="connsiteY158" fmla="*/ 176084 h 4939827"/>
              <a:gd name="connsiteX159" fmla="*/ 5921577 w 12192000"/>
              <a:gd name="connsiteY159" fmla="*/ 169858 h 4939827"/>
              <a:gd name="connsiteX160" fmla="*/ 5983240 w 12192000"/>
              <a:gd name="connsiteY160" fmla="*/ 152755 h 4939827"/>
              <a:gd name="connsiteX161" fmla="*/ 6152287 w 12192000"/>
              <a:gd name="connsiteY161" fmla="*/ 116736 h 4939827"/>
              <a:gd name="connsiteX162" fmla="*/ 6415830 w 12192000"/>
              <a:gd name="connsiteY162" fmla="*/ 136006 h 4939827"/>
              <a:gd name="connsiteX163" fmla="*/ 6756965 w 12192000"/>
              <a:gd name="connsiteY163" fmla="*/ 57636 h 4939827"/>
              <a:gd name="connsiteX164" fmla="*/ 6819400 w 12192000"/>
              <a:gd name="connsiteY164" fmla="*/ 30742 h 4939827"/>
              <a:gd name="connsiteX165" fmla="*/ 6986370 w 12192000"/>
              <a:gd name="connsiteY165" fmla="*/ 12659 h 4939827"/>
              <a:gd name="connsiteX166" fmla="*/ 6989536 w 12192000"/>
              <a:gd name="connsiteY166" fmla="*/ 14528 h 4939827"/>
              <a:gd name="connsiteX167" fmla="*/ 7015933 w 12192000"/>
              <a:gd name="connsiteY167" fmla="*/ 9653 h 4939827"/>
              <a:gd name="connsiteX168" fmla="*/ 7020592 w 12192000"/>
              <a:gd name="connsiteY168" fmla="*/ 1651 h 4939827"/>
              <a:gd name="connsiteX169" fmla="*/ 7025905 w 12192000"/>
              <a:gd name="connsiteY16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922756 w 12192000"/>
              <a:gd name="connsiteY135" fmla="*/ 194044 h 4939827"/>
              <a:gd name="connsiteX136" fmla="*/ 4028476 w 12192000"/>
              <a:gd name="connsiteY136" fmla="*/ 223679 h 4939827"/>
              <a:gd name="connsiteX137" fmla="*/ 4191582 w 12192000"/>
              <a:gd name="connsiteY137" fmla="*/ 238952 h 4939827"/>
              <a:gd name="connsiteX138" fmla="*/ 4251024 w 12192000"/>
              <a:gd name="connsiteY138" fmla="*/ 240874 h 4939827"/>
              <a:gd name="connsiteX139" fmla="*/ 4355275 w 12192000"/>
              <a:gd name="connsiteY139" fmla="*/ 260205 h 4939827"/>
              <a:gd name="connsiteX140" fmla="*/ 4423807 w 12192000"/>
              <a:gd name="connsiteY140" fmla="*/ 270366 h 4939827"/>
              <a:gd name="connsiteX141" fmla="*/ 4558432 w 12192000"/>
              <a:gd name="connsiteY141" fmla="*/ 269194 h 4939827"/>
              <a:gd name="connsiteX142" fmla="*/ 4635061 w 12192000"/>
              <a:gd name="connsiteY142" fmla="*/ 280682 h 4939827"/>
              <a:gd name="connsiteX143" fmla="*/ 4807427 w 12192000"/>
              <a:gd name="connsiteY143" fmla="*/ 276835 h 4939827"/>
              <a:gd name="connsiteX144" fmla="*/ 5028933 w 12192000"/>
              <a:gd name="connsiteY144" fmla="*/ 183887 h 4939827"/>
              <a:gd name="connsiteX145" fmla="*/ 5093642 w 12192000"/>
              <a:gd name="connsiteY145" fmla="*/ 177214 h 4939827"/>
              <a:gd name="connsiteX146" fmla="*/ 5102642 w 12192000"/>
              <a:gd name="connsiteY146" fmla="*/ 186816 h 4939827"/>
              <a:gd name="connsiteX147" fmla="*/ 5193590 w 12192000"/>
              <a:gd name="connsiteY147" fmla="*/ 156458 h 4939827"/>
              <a:gd name="connsiteX148" fmla="*/ 5323922 w 12192000"/>
              <a:gd name="connsiteY148" fmla="*/ 146332 h 4939827"/>
              <a:gd name="connsiteX149" fmla="*/ 5421860 w 12192000"/>
              <a:gd name="connsiteY149" fmla="*/ 167298 h 4939827"/>
              <a:gd name="connsiteX150" fmla="*/ 5476948 w 12192000"/>
              <a:gd name="connsiteY150" fmla="*/ 173249 h 4939827"/>
              <a:gd name="connsiteX151" fmla="*/ 5516842 w 12192000"/>
              <a:gd name="connsiteY151" fmla="*/ 184018 h 4939827"/>
              <a:gd name="connsiteX152" fmla="*/ 5619415 w 12192000"/>
              <a:gd name="connsiteY152" fmla="*/ 176781 h 4939827"/>
              <a:gd name="connsiteX153" fmla="*/ 5789867 w 12192000"/>
              <a:gd name="connsiteY153" fmla="*/ 150304 h 4939827"/>
              <a:gd name="connsiteX154" fmla="*/ 5825953 w 12192000"/>
              <a:gd name="connsiteY154" fmla="*/ 147907 h 4939827"/>
              <a:gd name="connsiteX155" fmla="*/ 5856168 w 12192000"/>
              <a:gd name="connsiteY155" fmla="*/ 158719 h 4939827"/>
              <a:gd name="connsiteX156" fmla="*/ 5862476 w 12192000"/>
              <a:gd name="connsiteY156" fmla="*/ 172447 h 4939827"/>
              <a:gd name="connsiteX157" fmla="*/ 5882195 w 12192000"/>
              <a:gd name="connsiteY157" fmla="*/ 173195 h 4939827"/>
              <a:gd name="connsiteX158" fmla="*/ 5887271 w 12192000"/>
              <a:gd name="connsiteY158" fmla="*/ 176084 h 4939827"/>
              <a:gd name="connsiteX159" fmla="*/ 5921577 w 12192000"/>
              <a:gd name="connsiteY159" fmla="*/ 169858 h 4939827"/>
              <a:gd name="connsiteX160" fmla="*/ 5983240 w 12192000"/>
              <a:gd name="connsiteY160" fmla="*/ 152755 h 4939827"/>
              <a:gd name="connsiteX161" fmla="*/ 6152287 w 12192000"/>
              <a:gd name="connsiteY161" fmla="*/ 116736 h 4939827"/>
              <a:gd name="connsiteX162" fmla="*/ 6415830 w 12192000"/>
              <a:gd name="connsiteY162" fmla="*/ 136006 h 4939827"/>
              <a:gd name="connsiteX163" fmla="*/ 6756965 w 12192000"/>
              <a:gd name="connsiteY163" fmla="*/ 57636 h 4939827"/>
              <a:gd name="connsiteX164" fmla="*/ 6819400 w 12192000"/>
              <a:gd name="connsiteY164" fmla="*/ 30742 h 4939827"/>
              <a:gd name="connsiteX165" fmla="*/ 6986370 w 12192000"/>
              <a:gd name="connsiteY165" fmla="*/ 12659 h 4939827"/>
              <a:gd name="connsiteX166" fmla="*/ 6989536 w 12192000"/>
              <a:gd name="connsiteY166" fmla="*/ 14528 h 4939827"/>
              <a:gd name="connsiteX167" fmla="*/ 7015933 w 12192000"/>
              <a:gd name="connsiteY167" fmla="*/ 9653 h 4939827"/>
              <a:gd name="connsiteX168" fmla="*/ 7020592 w 12192000"/>
              <a:gd name="connsiteY168" fmla="*/ 1651 h 4939827"/>
              <a:gd name="connsiteX169" fmla="*/ 7025905 w 12192000"/>
              <a:gd name="connsiteY16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98001 w 12192000"/>
              <a:gd name="connsiteY124" fmla="*/ 231941 h 4939827"/>
              <a:gd name="connsiteX125" fmla="*/ 3561557 w 12192000"/>
              <a:gd name="connsiteY125" fmla="*/ 228095 h 4939827"/>
              <a:gd name="connsiteX126" fmla="*/ 3611920 w 12192000"/>
              <a:gd name="connsiteY126" fmla="*/ 218094 h 4939827"/>
              <a:gd name="connsiteX127" fmla="*/ 3620528 w 12192000"/>
              <a:gd name="connsiteY127" fmla="*/ 218788 h 4939827"/>
              <a:gd name="connsiteX128" fmla="*/ 3620766 w 12192000"/>
              <a:gd name="connsiteY128" fmla="*/ 218511 h 4939827"/>
              <a:gd name="connsiteX129" fmla="*/ 3629977 w 12192000"/>
              <a:gd name="connsiteY129" fmla="*/ 218664 h 4939827"/>
              <a:gd name="connsiteX130" fmla="*/ 3636217 w 12192000"/>
              <a:gd name="connsiteY130" fmla="*/ 220048 h 4939827"/>
              <a:gd name="connsiteX131" fmla="*/ 3709484 w 12192000"/>
              <a:gd name="connsiteY131" fmla="*/ 186927 h 4939827"/>
              <a:gd name="connsiteX132" fmla="*/ 3761342 w 12192000"/>
              <a:gd name="connsiteY132" fmla="*/ 177474 h 4939827"/>
              <a:gd name="connsiteX133" fmla="*/ 3799748 w 12192000"/>
              <a:gd name="connsiteY133" fmla="*/ 167154 h 4939827"/>
              <a:gd name="connsiteX134" fmla="*/ 3922756 w 12192000"/>
              <a:gd name="connsiteY134" fmla="*/ 194044 h 4939827"/>
              <a:gd name="connsiteX135" fmla="*/ 4028476 w 12192000"/>
              <a:gd name="connsiteY135" fmla="*/ 223679 h 4939827"/>
              <a:gd name="connsiteX136" fmla="*/ 4191582 w 12192000"/>
              <a:gd name="connsiteY136" fmla="*/ 238952 h 4939827"/>
              <a:gd name="connsiteX137" fmla="*/ 4251024 w 12192000"/>
              <a:gd name="connsiteY137" fmla="*/ 240874 h 4939827"/>
              <a:gd name="connsiteX138" fmla="*/ 4355275 w 12192000"/>
              <a:gd name="connsiteY138" fmla="*/ 260205 h 4939827"/>
              <a:gd name="connsiteX139" fmla="*/ 4423807 w 12192000"/>
              <a:gd name="connsiteY139" fmla="*/ 270366 h 4939827"/>
              <a:gd name="connsiteX140" fmla="*/ 4558432 w 12192000"/>
              <a:gd name="connsiteY140" fmla="*/ 269194 h 4939827"/>
              <a:gd name="connsiteX141" fmla="*/ 4635061 w 12192000"/>
              <a:gd name="connsiteY141" fmla="*/ 280682 h 4939827"/>
              <a:gd name="connsiteX142" fmla="*/ 4807427 w 12192000"/>
              <a:gd name="connsiteY142" fmla="*/ 276835 h 4939827"/>
              <a:gd name="connsiteX143" fmla="*/ 5028933 w 12192000"/>
              <a:gd name="connsiteY143" fmla="*/ 183887 h 4939827"/>
              <a:gd name="connsiteX144" fmla="*/ 5093642 w 12192000"/>
              <a:gd name="connsiteY144" fmla="*/ 177214 h 4939827"/>
              <a:gd name="connsiteX145" fmla="*/ 5102642 w 12192000"/>
              <a:gd name="connsiteY145" fmla="*/ 186816 h 4939827"/>
              <a:gd name="connsiteX146" fmla="*/ 5193590 w 12192000"/>
              <a:gd name="connsiteY146" fmla="*/ 156458 h 4939827"/>
              <a:gd name="connsiteX147" fmla="*/ 5323922 w 12192000"/>
              <a:gd name="connsiteY147" fmla="*/ 146332 h 4939827"/>
              <a:gd name="connsiteX148" fmla="*/ 5421860 w 12192000"/>
              <a:gd name="connsiteY148" fmla="*/ 167298 h 4939827"/>
              <a:gd name="connsiteX149" fmla="*/ 5476948 w 12192000"/>
              <a:gd name="connsiteY149" fmla="*/ 173249 h 4939827"/>
              <a:gd name="connsiteX150" fmla="*/ 5516842 w 12192000"/>
              <a:gd name="connsiteY150" fmla="*/ 184018 h 4939827"/>
              <a:gd name="connsiteX151" fmla="*/ 5619415 w 12192000"/>
              <a:gd name="connsiteY151" fmla="*/ 176781 h 4939827"/>
              <a:gd name="connsiteX152" fmla="*/ 5789867 w 12192000"/>
              <a:gd name="connsiteY152" fmla="*/ 150304 h 4939827"/>
              <a:gd name="connsiteX153" fmla="*/ 5825953 w 12192000"/>
              <a:gd name="connsiteY153" fmla="*/ 147907 h 4939827"/>
              <a:gd name="connsiteX154" fmla="*/ 5856168 w 12192000"/>
              <a:gd name="connsiteY154" fmla="*/ 158719 h 4939827"/>
              <a:gd name="connsiteX155" fmla="*/ 5862476 w 12192000"/>
              <a:gd name="connsiteY155" fmla="*/ 172447 h 4939827"/>
              <a:gd name="connsiteX156" fmla="*/ 5882195 w 12192000"/>
              <a:gd name="connsiteY156" fmla="*/ 173195 h 4939827"/>
              <a:gd name="connsiteX157" fmla="*/ 5887271 w 12192000"/>
              <a:gd name="connsiteY157" fmla="*/ 176084 h 4939827"/>
              <a:gd name="connsiteX158" fmla="*/ 5921577 w 12192000"/>
              <a:gd name="connsiteY158" fmla="*/ 169858 h 4939827"/>
              <a:gd name="connsiteX159" fmla="*/ 5983240 w 12192000"/>
              <a:gd name="connsiteY159" fmla="*/ 152755 h 4939827"/>
              <a:gd name="connsiteX160" fmla="*/ 6152287 w 12192000"/>
              <a:gd name="connsiteY160" fmla="*/ 116736 h 4939827"/>
              <a:gd name="connsiteX161" fmla="*/ 6415830 w 12192000"/>
              <a:gd name="connsiteY161" fmla="*/ 136006 h 4939827"/>
              <a:gd name="connsiteX162" fmla="*/ 6756965 w 12192000"/>
              <a:gd name="connsiteY162" fmla="*/ 57636 h 4939827"/>
              <a:gd name="connsiteX163" fmla="*/ 6819400 w 12192000"/>
              <a:gd name="connsiteY163" fmla="*/ 30742 h 4939827"/>
              <a:gd name="connsiteX164" fmla="*/ 6986370 w 12192000"/>
              <a:gd name="connsiteY164" fmla="*/ 12659 h 4939827"/>
              <a:gd name="connsiteX165" fmla="*/ 6989536 w 12192000"/>
              <a:gd name="connsiteY165" fmla="*/ 14528 h 4939827"/>
              <a:gd name="connsiteX166" fmla="*/ 7015933 w 12192000"/>
              <a:gd name="connsiteY166" fmla="*/ 9653 h 4939827"/>
              <a:gd name="connsiteX167" fmla="*/ 7020592 w 12192000"/>
              <a:gd name="connsiteY167" fmla="*/ 1651 h 4939827"/>
              <a:gd name="connsiteX168" fmla="*/ 7025905 w 12192000"/>
              <a:gd name="connsiteY16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103677 w 12192000"/>
              <a:gd name="connsiteY116" fmla="*/ 209527 h 4939827"/>
              <a:gd name="connsiteX117" fmla="*/ 3126759 w 12192000"/>
              <a:gd name="connsiteY117" fmla="*/ 211226 h 4939827"/>
              <a:gd name="connsiteX118" fmla="*/ 3164020 w 12192000"/>
              <a:gd name="connsiteY118" fmla="*/ 212779 h 4939827"/>
              <a:gd name="connsiteX119" fmla="*/ 3285019 w 12192000"/>
              <a:gd name="connsiteY119" fmla="*/ 220535 h 4939827"/>
              <a:gd name="connsiteX120" fmla="*/ 3365154 w 12192000"/>
              <a:gd name="connsiteY120" fmla="*/ 226416 h 4939827"/>
              <a:gd name="connsiteX121" fmla="*/ 3367507 w 12192000"/>
              <a:gd name="connsiteY121" fmla="*/ 225416 h 4939827"/>
              <a:gd name="connsiteX122" fmla="*/ 3387567 w 12192000"/>
              <a:gd name="connsiteY122" fmla="*/ 227103 h 4939827"/>
              <a:gd name="connsiteX123" fmla="*/ 3498001 w 12192000"/>
              <a:gd name="connsiteY123" fmla="*/ 231941 h 4939827"/>
              <a:gd name="connsiteX124" fmla="*/ 3561557 w 12192000"/>
              <a:gd name="connsiteY124" fmla="*/ 228095 h 4939827"/>
              <a:gd name="connsiteX125" fmla="*/ 3611920 w 12192000"/>
              <a:gd name="connsiteY125" fmla="*/ 218094 h 4939827"/>
              <a:gd name="connsiteX126" fmla="*/ 3620528 w 12192000"/>
              <a:gd name="connsiteY126" fmla="*/ 218788 h 4939827"/>
              <a:gd name="connsiteX127" fmla="*/ 3620766 w 12192000"/>
              <a:gd name="connsiteY127" fmla="*/ 218511 h 4939827"/>
              <a:gd name="connsiteX128" fmla="*/ 3629977 w 12192000"/>
              <a:gd name="connsiteY128" fmla="*/ 218664 h 4939827"/>
              <a:gd name="connsiteX129" fmla="*/ 3636217 w 12192000"/>
              <a:gd name="connsiteY129" fmla="*/ 220048 h 4939827"/>
              <a:gd name="connsiteX130" fmla="*/ 3709484 w 12192000"/>
              <a:gd name="connsiteY130" fmla="*/ 186927 h 4939827"/>
              <a:gd name="connsiteX131" fmla="*/ 3761342 w 12192000"/>
              <a:gd name="connsiteY131" fmla="*/ 177474 h 4939827"/>
              <a:gd name="connsiteX132" fmla="*/ 3799748 w 12192000"/>
              <a:gd name="connsiteY132" fmla="*/ 167154 h 4939827"/>
              <a:gd name="connsiteX133" fmla="*/ 3922756 w 12192000"/>
              <a:gd name="connsiteY133" fmla="*/ 194044 h 4939827"/>
              <a:gd name="connsiteX134" fmla="*/ 4028476 w 12192000"/>
              <a:gd name="connsiteY134" fmla="*/ 223679 h 4939827"/>
              <a:gd name="connsiteX135" fmla="*/ 4191582 w 12192000"/>
              <a:gd name="connsiteY135" fmla="*/ 238952 h 4939827"/>
              <a:gd name="connsiteX136" fmla="*/ 4251024 w 12192000"/>
              <a:gd name="connsiteY136" fmla="*/ 240874 h 4939827"/>
              <a:gd name="connsiteX137" fmla="*/ 4355275 w 12192000"/>
              <a:gd name="connsiteY137" fmla="*/ 260205 h 4939827"/>
              <a:gd name="connsiteX138" fmla="*/ 4423807 w 12192000"/>
              <a:gd name="connsiteY138" fmla="*/ 270366 h 4939827"/>
              <a:gd name="connsiteX139" fmla="*/ 4558432 w 12192000"/>
              <a:gd name="connsiteY139" fmla="*/ 269194 h 4939827"/>
              <a:gd name="connsiteX140" fmla="*/ 4635061 w 12192000"/>
              <a:gd name="connsiteY140" fmla="*/ 280682 h 4939827"/>
              <a:gd name="connsiteX141" fmla="*/ 4807427 w 12192000"/>
              <a:gd name="connsiteY141" fmla="*/ 276835 h 4939827"/>
              <a:gd name="connsiteX142" fmla="*/ 5028933 w 12192000"/>
              <a:gd name="connsiteY142" fmla="*/ 183887 h 4939827"/>
              <a:gd name="connsiteX143" fmla="*/ 5093642 w 12192000"/>
              <a:gd name="connsiteY143" fmla="*/ 177214 h 4939827"/>
              <a:gd name="connsiteX144" fmla="*/ 5102642 w 12192000"/>
              <a:gd name="connsiteY144" fmla="*/ 186816 h 4939827"/>
              <a:gd name="connsiteX145" fmla="*/ 5193590 w 12192000"/>
              <a:gd name="connsiteY145" fmla="*/ 156458 h 4939827"/>
              <a:gd name="connsiteX146" fmla="*/ 5323922 w 12192000"/>
              <a:gd name="connsiteY146" fmla="*/ 146332 h 4939827"/>
              <a:gd name="connsiteX147" fmla="*/ 5421860 w 12192000"/>
              <a:gd name="connsiteY147" fmla="*/ 167298 h 4939827"/>
              <a:gd name="connsiteX148" fmla="*/ 5476948 w 12192000"/>
              <a:gd name="connsiteY148" fmla="*/ 173249 h 4939827"/>
              <a:gd name="connsiteX149" fmla="*/ 5516842 w 12192000"/>
              <a:gd name="connsiteY149" fmla="*/ 184018 h 4939827"/>
              <a:gd name="connsiteX150" fmla="*/ 5619415 w 12192000"/>
              <a:gd name="connsiteY150" fmla="*/ 176781 h 4939827"/>
              <a:gd name="connsiteX151" fmla="*/ 5789867 w 12192000"/>
              <a:gd name="connsiteY151" fmla="*/ 150304 h 4939827"/>
              <a:gd name="connsiteX152" fmla="*/ 5825953 w 12192000"/>
              <a:gd name="connsiteY152" fmla="*/ 147907 h 4939827"/>
              <a:gd name="connsiteX153" fmla="*/ 5856168 w 12192000"/>
              <a:gd name="connsiteY153" fmla="*/ 158719 h 4939827"/>
              <a:gd name="connsiteX154" fmla="*/ 5862476 w 12192000"/>
              <a:gd name="connsiteY154" fmla="*/ 172447 h 4939827"/>
              <a:gd name="connsiteX155" fmla="*/ 5882195 w 12192000"/>
              <a:gd name="connsiteY155" fmla="*/ 173195 h 4939827"/>
              <a:gd name="connsiteX156" fmla="*/ 5887271 w 12192000"/>
              <a:gd name="connsiteY156" fmla="*/ 176084 h 4939827"/>
              <a:gd name="connsiteX157" fmla="*/ 5921577 w 12192000"/>
              <a:gd name="connsiteY157" fmla="*/ 169858 h 4939827"/>
              <a:gd name="connsiteX158" fmla="*/ 5983240 w 12192000"/>
              <a:gd name="connsiteY158" fmla="*/ 152755 h 4939827"/>
              <a:gd name="connsiteX159" fmla="*/ 6152287 w 12192000"/>
              <a:gd name="connsiteY159" fmla="*/ 116736 h 4939827"/>
              <a:gd name="connsiteX160" fmla="*/ 6415830 w 12192000"/>
              <a:gd name="connsiteY160" fmla="*/ 136006 h 4939827"/>
              <a:gd name="connsiteX161" fmla="*/ 6756965 w 12192000"/>
              <a:gd name="connsiteY161" fmla="*/ 57636 h 4939827"/>
              <a:gd name="connsiteX162" fmla="*/ 6819400 w 12192000"/>
              <a:gd name="connsiteY162" fmla="*/ 30742 h 4939827"/>
              <a:gd name="connsiteX163" fmla="*/ 6986370 w 12192000"/>
              <a:gd name="connsiteY163" fmla="*/ 12659 h 4939827"/>
              <a:gd name="connsiteX164" fmla="*/ 6989536 w 12192000"/>
              <a:gd name="connsiteY164" fmla="*/ 14528 h 4939827"/>
              <a:gd name="connsiteX165" fmla="*/ 7015933 w 12192000"/>
              <a:gd name="connsiteY165" fmla="*/ 9653 h 4939827"/>
              <a:gd name="connsiteX166" fmla="*/ 7020592 w 12192000"/>
              <a:gd name="connsiteY166" fmla="*/ 1651 h 4939827"/>
              <a:gd name="connsiteX167" fmla="*/ 7025905 w 12192000"/>
              <a:gd name="connsiteY16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30844 w 12192000"/>
              <a:gd name="connsiteY115" fmla="*/ 225861 h 4939827"/>
              <a:gd name="connsiteX116" fmla="*/ 3103677 w 12192000"/>
              <a:gd name="connsiteY116" fmla="*/ 209527 h 4939827"/>
              <a:gd name="connsiteX117" fmla="*/ 3126759 w 12192000"/>
              <a:gd name="connsiteY117" fmla="*/ 211226 h 4939827"/>
              <a:gd name="connsiteX118" fmla="*/ 3164020 w 12192000"/>
              <a:gd name="connsiteY118" fmla="*/ 212779 h 4939827"/>
              <a:gd name="connsiteX119" fmla="*/ 3285019 w 12192000"/>
              <a:gd name="connsiteY119" fmla="*/ 220535 h 4939827"/>
              <a:gd name="connsiteX120" fmla="*/ 3365154 w 12192000"/>
              <a:gd name="connsiteY120" fmla="*/ 226416 h 4939827"/>
              <a:gd name="connsiteX121" fmla="*/ 3367507 w 12192000"/>
              <a:gd name="connsiteY121" fmla="*/ 225416 h 4939827"/>
              <a:gd name="connsiteX122" fmla="*/ 3387567 w 12192000"/>
              <a:gd name="connsiteY122" fmla="*/ 227103 h 4939827"/>
              <a:gd name="connsiteX123" fmla="*/ 3498001 w 12192000"/>
              <a:gd name="connsiteY123" fmla="*/ 231941 h 4939827"/>
              <a:gd name="connsiteX124" fmla="*/ 3561557 w 12192000"/>
              <a:gd name="connsiteY124" fmla="*/ 228095 h 4939827"/>
              <a:gd name="connsiteX125" fmla="*/ 3611920 w 12192000"/>
              <a:gd name="connsiteY125" fmla="*/ 218094 h 4939827"/>
              <a:gd name="connsiteX126" fmla="*/ 3620528 w 12192000"/>
              <a:gd name="connsiteY126" fmla="*/ 218788 h 4939827"/>
              <a:gd name="connsiteX127" fmla="*/ 3620766 w 12192000"/>
              <a:gd name="connsiteY127" fmla="*/ 218511 h 4939827"/>
              <a:gd name="connsiteX128" fmla="*/ 3629977 w 12192000"/>
              <a:gd name="connsiteY128" fmla="*/ 218664 h 4939827"/>
              <a:gd name="connsiteX129" fmla="*/ 3636217 w 12192000"/>
              <a:gd name="connsiteY129" fmla="*/ 220048 h 4939827"/>
              <a:gd name="connsiteX130" fmla="*/ 3709484 w 12192000"/>
              <a:gd name="connsiteY130" fmla="*/ 186927 h 4939827"/>
              <a:gd name="connsiteX131" fmla="*/ 3761342 w 12192000"/>
              <a:gd name="connsiteY131" fmla="*/ 177474 h 4939827"/>
              <a:gd name="connsiteX132" fmla="*/ 3799748 w 12192000"/>
              <a:gd name="connsiteY132" fmla="*/ 167154 h 4939827"/>
              <a:gd name="connsiteX133" fmla="*/ 3922756 w 12192000"/>
              <a:gd name="connsiteY133" fmla="*/ 194044 h 4939827"/>
              <a:gd name="connsiteX134" fmla="*/ 4028476 w 12192000"/>
              <a:gd name="connsiteY134" fmla="*/ 223679 h 4939827"/>
              <a:gd name="connsiteX135" fmla="*/ 4191582 w 12192000"/>
              <a:gd name="connsiteY135" fmla="*/ 238952 h 4939827"/>
              <a:gd name="connsiteX136" fmla="*/ 4251024 w 12192000"/>
              <a:gd name="connsiteY136" fmla="*/ 240874 h 4939827"/>
              <a:gd name="connsiteX137" fmla="*/ 4355275 w 12192000"/>
              <a:gd name="connsiteY137" fmla="*/ 260205 h 4939827"/>
              <a:gd name="connsiteX138" fmla="*/ 4423807 w 12192000"/>
              <a:gd name="connsiteY138" fmla="*/ 270366 h 4939827"/>
              <a:gd name="connsiteX139" fmla="*/ 4558432 w 12192000"/>
              <a:gd name="connsiteY139" fmla="*/ 269194 h 4939827"/>
              <a:gd name="connsiteX140" fmla="*/ 4635061 w 12192000"/>
              <a:gd name="connsiteY140" fmla="*/ 280682 h 4939827"/>
              <a:gd name="connsiteX141" fmla="*/ 4807427 w 12192000"/>
              <a:gd name="connsiteY141" fmla="*/ 276835 h 4939827"/>
              <a:gd name="connsiteX142" fmla="*/ 5028933 w 12192000"/>
              <a:gd name="connsiteY142" fmla="*/ 183887 h 4939827"/>
              <a:gd name="connsiteX143" fmla="*/ 5093642 w 12192000"/>
              <a:gd name="connsiteY143" fmla="*/ 177214 h 4939827"/>
              <a:gd name="connsiteX144" fmla="*/ 5102642 w 12192000"/>
              <a:gd name="connsiteY144" fmla="*/ 186816 h 4939827"/>
              <a:gd name="connsiteX145" fmla="*/ 5193590 w 12192000"/>
              <a:gd name="connsiteY145" fmla="*/ 156458 h 4939827"/>
              <a:gd name="connsiteX146" fmla="*/ 5323922 w 12192000"/>
              <a:gd name="connsiteY146" fmla="*/ 146332 h 4939827"/>
              <a:gd name="connsiteX147" fmla="*/ 5421860 w 12192000"/>
              <a:gd name="connsiteY147" fmla="*/ 167298 h 4939827"/>
              <a:gd name="connsiteX148" fmla="*/ 5476948 w 12192000"/>
              <a:gd name="connsiteY148" fmla="*/ 173249 h 4939827"/>
              <a:gd name="connsiteX149" fmla="*/ 5516842 w 12192000"/>
              <a:gd name="connsiteY149" fmla="*/ 184018 h 4939827"/>
              <a:gd name="connsiteX150" fmla="*/ 5619415 w 12192000"/>
              <a:gd name="connsiteY150" fmla="*/ 176781 h 4939827"/>
              <a:gd name="connsiteX151" fmla="*/ 5789867 w 12192000"/>
              <a:gd name="connsiteY151" fmla="*/ 150304 h 4939827"/>
              <a:gd name="connsiteX152" fmla="*/ 5825953 w 12192000"/>
              <a:gd name="connsiteY152" fmla="*/ 147907 h 4939827"/>
              <a:gd name="connsiteX153" fmla="*/ 5856168 w 12192000"/>
              <a:gd name="connsiteY153" fmla="*/ 158719 h 4939827"/>
              <a:gd name="connsiteX154" fmla="*/ 5862476 w 12192000"/>
              <a:gd name="connsiteY154" fmla="*/ 172447 h 4939827"/>
              <a:gd name="connsiteX155" fmla="*/ 5882195 w 12192000"/>
              <a:gd name="connsiteY155" fmla="*/ 173195 h 4939827"/>
              <a:gd name="connsiteX156" fmla="*/ 5887271 w 12192000"/>
              <a:gd name="connsiteY156" fmla="*/ 176084 h 4939827"/>
              <a:gd name="connsiteX157" fmla="*/ 5921577 w 12192000"/>
              <a:gd name="connsiteY157" fmla="*/ 169858 h 4939827"/>
              <a:gd name="connsiteX158" fmla="*/ 5983240 w 12192000"/>
              <a:gd name="connsiteY158" fmla="*/ 152755 h 4939827"/>
              <a:gd name="connsiteX159" fmla="*/ 6152287 w 12192000"/>
              <a:gd name="connsiteY159" fmla="*/ 116736 h 4939827"/>
              <a:gd name="connsiteX160" fmla="*/ 6415830 w 12192000"/>
              <a:gd name="connsiteY160" fmla="*/ 136006 h 4939827"/>
              <a:gd name="connsiteX161" fmla="*/ 6756965 w 12192000"/>
              <a:gd name="connsiteY161" fmla="*/ 57636 h 4939827"/>
              <a:gd name="connsiteX162" fmla="*/ 6819400 w 12192000"/>
              <a:gd name="connsiteY162" fmla="*/ 30742 h 4939827"/>
              <a:gd name="connsiteX163" fmla="*/ 6986370 w 12192000"/>
              <a:gd name="connsiteY163" fmla="*/ 12659 h 4939827"/>
              <a:gd name="connsiteX164" fmla="*/ 6989536 w 12192000"/>
              <a:gd name="connsiteY164" fmla="*/ 14528 h 4939827"/>
              <a:gd name="connsiteX165" fmla="*/ 7015933 w 12192000"/>
              <a:gd name="connsiteY165" fmla="*/ 9653 h 4939827"/>
              <a:gd name="connsiteX166" fmla="*/ 7020592 w 12192000"/>
              <a:gd name="connsiteY166" fmla="*/ 1651 h 4939827"/>
              <a:gd name="connsiteX167" fmla="*/ 7025905 w 12192000"/>
              <a:gd name="connsiteY16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3030844 w 12192000"/>
              <a:gd name="connsiteY114" fmla="*/ 225861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87089 w 12192000"/>
              <a:gd name="connsiteY55" fmla="*/ 303891 h 4939827"/>
              <a:gd name="connsiteX56" fmla="*/ 9371484 w 12192000"/>
              <a:gd name="connsiteY56" fmla="*/ 329634 h 4939827"/>
              <a:gd name="connsiteX57" fmla="*/ 9404829 w 12192000"/>
              <a:gd name="connsiteY57" fmla="*/ 339038 h 4939827"/>
              <a:gd name="connsiteX58" fmla="*/ 9427021 w 12192000"/>
              <a:gd name="connsiteY58" fmla="*/ 358784 h 4939827"/>
              <a:gd name="connsiteX59" fmla="*/ 9670844 w 12192000"/>
              <a:gd name="connsiteY59" fmla="*/ 405128 h 4939827"/>
              <a:gd name="connsiteX60" fmla="*/ 9816083 w 12192000"/>
              <a:gd name="connsiteY60" fmla="*/ 416573 h 4939827"/>
              <a:gd name="connsiteX61" fmla="*/ 9936741 w 12192000"/>
              <a:gd name="connsiteY61" fmla="*/ 437044 h 4939827"/>
              <a:gd name="connsiteX62" fmla="*/ 10050093 w 12192000"/>
              <a:gd name="connsiteY62" fmla="*/ 443783 h 4939827"/>
              <a:gd name="connsiteX63" fmla="*/ 10130090 w 12192000"/>
              <a:gd name="connsiteY63" fmla="*/ 459520 h 4939827"/>
              <a:gd name="connsiteX64" fmla="*/ 10173456 w 12192000"/>
              <a:gd name="connsiteY64" fmla="*/ 457749 h 4939827"/>
              <a:gd name="connsiteX65" fmla="*/ 10218232 w 12192000"/>
              <a:gd name="connsiteY65" fmla="*/ 459820 h 4939827"/>
              <a:gd name="connsiteX66" fmla="*/ 10354176 w 12192000"/>
              <a:gd name="connsiteY66" fmla="*/ 471377 h 4939827"/>
              <a:gd name="connsiteX67" fmla="*/ 10430681 w 12192000"/>
              <a:gd name="connsiteY67" fmla="*/ 481226 h 4939827"/>
              <a:gd name="connsiteX68" fmla="*/ 10478169 w 12192000"/>
              <a:gd name="connsiteY68" fmla="*/ 481774 h 4939827"/>
              <a:gd name="connsiteX69" fmla="*/ 10540907 w 12192000"/>
              <a:gd name="connsiteY69" fmla="*/ 485607 h 4939827"/>
              <a:gd name="connsiteX70" fmla="*/ 10614941 w 12192000"/>
              <a:gd name="connsiteY70" fmla="*/ 487592 h 4939827"/>
              <a:gd name="connsiteX71" fmla="*/ 10674098 w 12192000"/>
              <a:gd name="connsiteY71" fmla="*/ 521656 h 4939827"/>
              <a:gd name="connsiteX72" fmla="*/ 10874834 w 12192000"/>
              <a:gd name="connsiteY72" fmla="*/ 574867 h 4939827"/>
              <a:gd name="connsiteX73" fmla="*/ 10944981 w 12192000"/>
              <a:gd name="connsiteY73" fmla="*/ 615042 h 4939827"/>
              <a:gd name="connsiteX74" fmla="*/ 11006376 w 12192000"/>
              <a:gd name="connsiteY74" fmla="*/ 645957 h 4939827"/>
              <a:gd name="connsiteX75" fmla="*/ 11076308 w 12192000"/>
              <a:gd name="connsiteY75" fmla="*/ 675698 h 4939827"/>
              <a:gd name="connsiteX76" fmla="*/ 11148789 w 12192000"/>
              <a:gd name="connsiteY76" fmla="*/ 685041 h 4939827"/>
              <a:gd name="connsiteX77" fmla="*/ 11249129 w 12192000"/>
              <a:gd name="connsiteY77" fmla="*/ 684218 h 4939827"/>
              <a:gd name="connsiteX78" fmla="*/ 11299915 w 12192000"/>
              <a:gd name="connsiteY78" fmla="*/ 692177 h 4939827"/>
              <a:gd name="connsiteX79" fmla="*/ 11386973 w 12192000"/>
              <a:gd name="connsiteY79" fmla="*/ 708209 h 4939827"/>
              <a:gd name="connsiteX80" fmla="*/ 11500105 w 12192000"/>
              <a:gd name="connsiteY80" fmla="*/ 735014 h 4939827"/>
              <a:gd name="connsiteX81" fmla="*/ 11621735 w 12192000"/>
              <a:gd name="connsiteY81" fmla="*/ 789584 h 4939827"/>
              <a:gd name="connsiteX82" fmla="*/ 11691200 w 12192000"/>
              <a:gd name="connsiteY82" fmla="*/ 867902 h 4939827"/>
              <a:gd name="connsiteX83" fmla="*/ 11819427 w 12192000"/>
              <a:gd name="connsiteY83" fmla="*/ 911634 h 4939827"/>
              <a:gd name="connsiteX84" fmla="*/ 11969720 w 12192000"/>
              <a:gd name="connsiteY84" fmla="*/ 964737 h 4939827"/>
              <a:gd name="connsiteX85" fmla="*/ 12055766 w 12192000"/>
              <a:gd name="connsiteY85" fmla="*/ 991268 h 4939827"/>
              <a:gd name="connsiteX86" fmla="*/ 12171539 w 12192000"/>
              <a:gd name="connsiteY86" fmla="*/ 995427 h 4939827"/>
              <a:gd name="connsiteX87" fmla="*/ 12187831 w 12192000"/>
              <a:gd name="connsiteY87" fmla="*/ 996580 h 4939827"/>
              <a:gd name="connsiteX88" fmla="*/ 12192000 w 12192000"/>
              <a:gd name="connsiteY88" fmla="*/ 996726 h 4939827"/>
              <a:gd name="connsiteX89" fmla="*/ 12192000 w 12192000"/>
              <a:gd name="connsiteY89" fmla="*/ 4939827 h 4939827"/>
              <a:gd name="connsiteX90" fmla="*/ 0 w 12192000"/>
              <a:gd name="connsiteY90" fmla="*/ 4939827 h 4939827"/>
              <a:gd name="connsiteX91" fmla="*/ 0 w 12192000"/>
              <a:gd name="connsiteY91" fmla="*/ 512043 h 4939827"/>
              <a:gd name="connsiteX92" fmla="*/ 7381 w 12192000"/>
              <a:gd name="connsiteY92" fmla="*/ 512580 h 4939827"/>
              <a:gd name="connsiteX93" fmla="*/ 100029 w 12192000"/>
              <a:gd name="connsiteY93" fmla="*/ 504758 h 4939827"/>
              <a:gd name="connsiteX94" fmla="*/ 155244 w 12192000"/>
              <a:gd name="connsiteY94" fmla="*/ 525130 h 4939827"/>
              <a:gd name="connsiteX95" fmla="*/ 254366 w 12192000"/>
              <a:gd name="connsiteY95" fmla="*/ 534449 h 4939827"/>
              <a:gd name="connsiteX96" fmla="*/ 447292 w 12192000"/>
              <a:gd name="connsiteY96" fmla="*/ 542725 h 4939827"/>
              <a:gd name="connsiteX97" fmla="*/ 628105 w 12192000"/>
              <a:gd name="connsiteY97" fmla="*/ 547853 h 4939827"/>
              <a:gd name="connsiteX98" fmla="*/ 783146 w 12192000"/>
              <a:gd name="connsiteY98" fmla="*/ 591799 h 4939827"/>
              <a:gd name="connsiteX99" fmla="*/ 1043676 w 12192000"/>
              <a:gd name="connsiteY99" fmla="*/ 591887 h 4939827"/>
              <a:gd name="connsiteX100" fmla="*/ 1281816 w 12192000"/>
              <a:gd name="connsiteY100" fmla="*/ 520946 h 4939827"/>
              <a:gd name="connsiteX101" fmla="*/ 1486347 w 12192000"/>
              <a:gd name="connsiteY101" fmla="*/ 487310 h 4939827"/>
              <a:gd name="connsiteX102" fmla="*/ 1568079 w 12192000"/>
              <a:gd name="connsiteY102" fmla="*/ 462531 h 4939827"/>
              <a:gd name="connsiteX103" fmla="*/ 1622516 w 12192000"/>
              <a:gd name="connsiteY103" fmla="*/ 466058 h 4939827"/>
              <a:gd name="connsiteX104" fmla="*/ 1655457 w 12192000"/>
              <a:gd name="connsiteY104" fmla="*/ 465359 h 4939827"/>
              <a:gd name="connsiteX105" fmla="*/ 1717454 w 12192000"/>
              <a:gd name="connsiteY105" fmla="*/ 417203 h 4939827"/>
              <a:gd name="connsiteX106" fmla="*/ 1913794 w 12192000"/>
              <a:gd name="connsiteY106" fmla="*/ 365255 h 4939827"/>
              <a:gd name="connsiteX107" fmla="*/ 2129762 w 12192000"/>
              <a:gd name="connsiteY107" fmla="*/ 367832 h 4939827"/>
              <a:gd name="connsiteX108" fmla="*/ 2376970 w 12192000"/>
              <a:gd name="connsiteY108" fmla="*/ 350129 h 4939827"/>
              <a:gd name="connsiteX109" fmla="*/ 2480155 w 12192000"/>
              <a:gd name="connsiteY109" fmla="*/ 359227 h 4939827"/>
              <a:gd name="connsiteX110" fmla="*/ 2586782 w 12192000"/>
              <a:gd name="connsiteY110" fmla="*/ 339352 h 4939827"/>
              <a:gd name="connsiteX111" fmla="*/ 2679617 w 12192000"/>
              <a:gd name="connsiteY111" fmla="*/ 305383 h 4939827"/>
              <a:gd name="connsiteX112" fmla="*/ 2788947 w 12192000"/>
              <a:gd name="connsiteY112" fmla="*/ 250375 h 4939827"/>
              <a:gd name="connsiteX113" fmla="*/ 2965530 w 12192000"/>
              <a:gd name="connsiteY113" fmla="*/ 245958 h 4939827"/>
              <a:gd name="connsiteX114" fmla="*/ 3103677 w 12192000"/>
              <a:gd name="connsiteY114" fmla="*/ 209527 h 4939827"/>
              <a:gd name="connsiteX115" fmla="*/ 3126759 w 12192000"/>
              <a:gd name="connsiteY115" fmla="*/ 211226 h 4939827"/>
              <a:gd name="connsiteX116" fmla="*/ 3164020 w 12192000"/>
              <a:gd name="connsiteY116" fmla="*/ 212779 h 4939827"/>
              <a:gd name="connsiteX117" fmla="*/ 3285019 w 12192000"/>
              <a:gd name="connsiteY117" fmla="*/ 220535 h 4939827"/>
              <a:gd name="connsiteX118" fmla="*/ 3365154 w 12192000"/>
              <a:gd name="connsiteY118" fmla="*/ 226416 h 4939827"/>
              <a:gd name="connsiteX119" fmla="*/ 3367507 w 12192000"/>
              <a:gd name="connsiteY119" fmla="*/ 225416 h 4939827"/>
              <a:gd name="connsiteX120" fmla="*/ 3387567 w 12192000"/>
              <a:gd name="connsiteY120" fmla="*/ 227103 h 4939827"/>
              <a:gd name="connsiteX121" fmla="*/ 3498001 w 12192000"/>
              <a:gd name="connsiteY121" fmla="*/ 231941 h 4939827"/>
              <a:gd name="connsiteX122" fmla="*/ 3561557 w 12192000"/>
              <a:gd name="connsiteY122" fmla="*/ 228095 h 4939827"/>
              <a:gd name="connsiteX123" fmla="*/ 3611920 w 12192000"/>
              <a:gd name="connsiteY123" fmla="*/ 218094 h 4939827"/>
              <a:gd name="connsiteX124" fmla="*/ 3620528 w 12192000"/>
              <a:gd name="connsiteY124" fmla="*/ 218788 h 4939827"/>
              <a:gd name="connsiteX125" fmla="*/ 3620766 w 12192000"/>
              <a:gd name="connsiteY125" fmla="*/ 218511 h 4939827"/>
              <a:gd name="connsiteX126" fmla="*/ 3629977 w 12192000"/>
              <a:gd name="connsiteY126" fmla="*/ 218664 h 4939827"/>
              <a:gd name="connsiteX127" fmla="*/ 3636217 w 12192000"/>
              <a:gd name="connsiteY127" fmla="*/ 220048 h 4939827"/>
              <a:gd name="connsiteX128" fmla="*/ 3709484 w 12192000"/>
              <a:gd name="connsiteY128" fmla="*/ 186927 h 4939827"/>
              <a:gd name="connsiteX129" fmla="*/ 3761342 w 12192000"/>
              <a:gd name="connsiteY129" fmla="*/ 177474 h 4939827"/>
              <a:gd name="connsiteX130" fmla="*/ 3799748 w 12192000"/>
              <a:gd name="connsiteY130" fmla="*/ 167154 h 4939827"/>
              <a:gd name="connsiteX131" fmla="*/ 3922756 w 12192000"/>
              <a:gd name="connsiteY131" fmla="*/ 194044 h 4939827"/>
              <a:gd name="connsiteX132" fmla="*/ 4028476 w 12192000"/>
              <a:gd name="connsiteY132" fmla="*/ 223679 h 4939827"/>
              <a:gd name="connsiteX133" fmla="*/ 4191582 w 12192000"/>
              <a:gd name="connsiteY133" fmla="*/ 238952 h 4939827"/>
              <a:gd name="connsiteX134" fmla="*/ 4251024 w 12192000"/>
              <a:gd name="connsiteY134" fmla="*/ 240874 h 4939827"/>
              <a:gd name="connsiteX135" fmla="*/ 4355275 w 12192000"/>
              <a:gd name="connsiteY135" fmla="*/ 260205 h 4939827"/>
              <a:gd name="connsiteX136" fmla="*/ 4423807 w 12192000"/>
              <a:gd name="connsiteY136" fmla="*/ 270366 h 4939827"/>
              <a:gd name="connsiteX137" fmla="*/ 4558432 w 12192000"/>
              <a:gd name="connsiteY137" fmla="*/ 269194 h 4939827"/>
              <a:gd name="connsiteX138" fmla="*/ 4635061 w 12192000"/>
              <a:gd name="connsiteY138" fmla="*/ 280682 h 4939827"/>
              <a:gd name="connsiteX139" fmla="*/ 4807427 w 12192000"/>
              <a:gd name="connsiteY139" fmla="*/ 276835 h 4939827"/>
              <a:gd name="connsiteX140" fmla="*/ 5028933 w 12192000"/>
              <a:gd name="connsiteY140" fmla="*/ 183887 h 4939827"/>
              <a:gd name="connsiteX141" fmla="*/ 5093642 w 12192000"/>
              <a:gd name="connsiteY141" fmla="*/ 177214 h 4939827"/>
              <a:gd name="connsiteX142" fmla="*/ 5102642 w 12192000"/>
              <a:gd name="connsiteY142" fmla="*/ 186816 h 4939827"/>
              <a:gd name="connsiteX143" fmla="*/ 5193590 w 12192000"/>
              <a:gd name="connsiteY143" fmla="*/ 156458 h 4939827"/>
              <a:gd name="connsiteX144" fmla="*/ 5323922 w 12192000"/>
              <a:gd name="connsiteY144" fmla="*/ 146332 h 4939827"/>
              <a:gd name="connsiteX145" fmla="*/ 5421860 w 12192000"/>
              <a:gd name="connsiteY145" fmla="*/ 167298 h 4939827"/>
              <a:gd name="connsiteX146" fmla="*/ 5476948 w 12192000"/>
              <a:gd name="connsiteY146" fmla="*/ 173249 h 4939827"/>
              <a:gd name="connsiteX147" fmla="*/ 5516842 w 12192000"/>
              <a:gd name="connsiteY147" fmla="*/ 184018 h 4939827"/>
              <a:gd name="connsiteX148" fmla="*/ 5619415 w 12192000"/>
              <a:gd name="connsiteY148" fmla="*/ 176781 h 4939827"/>
              <a:gd name="connsiteX149" fmla="*/ 5789867 w 12192000"/>
              <a:gd name="connsiteY149" fmla="*/ 150304 h 4939827"/>
              <a:gd name="connsiteX150" fmla="*/ 5825953 w 12192000"/>
              <a:gd name="connsiteY150" fmla="*/ 147907 h 4939827"/>
              <a:gd name="connsiteX151" fmla="*/ 5856168 w 12192000"/>
              <a:gd name="connsiteY151" fmla="*/ 158719 h 4939827"/>
              <a:gd name="connsiteX152" fmla="*/ 5862476 w 12192000"/>
              <a:gd name="connsiteY152" fmla="*/ 172447 h 4939827"/>
              <a:gd name="connsiteX153" fmla="*/ 5882195 w 12192000"/>
              <a:gd name="connsiteY153" fmla="*/ 173195 h 4939827"/>
              <a:gd name="connsiteX154" fmla="*/ 5887271 w 12192000"/>
              <a:gd name="connsiteY154" fmla="*/ 176084 h 4939827"/>
              <a:gd name="connsiteX155" fmla="*/ 5921577 w 12192000"/>
              <a:gd name="connsiteY155" fmla="*/ 169858 h 4939827"/>
              <a:gd name="connsiteX156" fmla="*/ 5983240 w 12192000"/>
              <a:gd name="connsiteY156" fmla="*/ 152755 h 4939827"/>
              <a:gd name="connsiteX157" fmla="*/ 6152287 w 12192000"/>
              <a:gd name="connsiteY157" fmla="*/ 116736 h 4939827"/>
              <a:gd name="connsiteX158" fmla="*/ 6415830 w 12192000"/>
              <a:gd name="connsiteY158" fmla="*/ 136006 h 4939827"/>
              <a:gd name="connsiteX159" fmla="*/ 6756965 w 12192000"/>
              <a:gd name="connsiteY159" fmla="*/ 57636 h 4939827"/>
              <a:gd name="connsiteX160" fmla="*/ 6819400 w 12192000"/>
              <a:gd name="connsiteY160" fmla="*/ 30742 h 4939827"/>
              <a:gd name="connsiteX161" fmla="*/ 6986370 w 12192000"/>
              <a:gd name="connsiteY161" fmla="*/ 12659 h 4939827"/>
              <a:gd name="connsiteX162" fmla="*/ 6989536 w 12192000"/>
              <a:gd name="connsiteY162" fmla="*/ 14528 h 4939827"/>
              <a:gd name="connsiteX163" fmla="*/ 7015933 w 12192000"/>
              <a:gd name="connsiteY163" fmla="*/ 9653 h 4939827"/>
              <a:gd name="connsiteX164" fmla="*/ 7020592 w 12192000"/>
              <a:gd name="connsiteY164" fmla="*/ 1651 h 4939827"/>
              <a:gd name="connsiteX165" fmla="*/ 7025905 w 12192000"/>
              <a:gd name="connsiteY165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371484 w 12192000"/>
              <a:gd name="connsiteY55" fmla="*/ 329634 h 4939827"/>
              <a:gd name="connsiteX56" fmla="*/ 9404829 w 12192000"/>
              <a:gd name="connsiteY56" fmla="*/ 339038 h 4939827"/>
              <a:gd name="connsiteX57" fmla="*/ 9427021 w 12192000"/>
              <a:gd name="connsiteY57" fmla="*/ 358784 h 4939827"/>
              <a:gd name="connsiteX58" fmla="*/ 9670844 w 12192000"/>
              <a:gd name="connsiteY58" fmla="*/ 405128 h 4939827"/>
              <a:gd name="connsiteX59" fmla="*/ 9816083 w 12192000"/>
              <a:gd name="connsiteY59" fmla="*/ 416573 h 4939827"/>
              <a:gd name="connsiteX60" fmla="*/ 9936741 w 12192000"/>
              <a:gd name="connsiteY60" fmla="*/ 437044 h 4939827"/>
              <a:gd name="connsiteX61" fmla="*/ 10050093 w 12192000"/>
              <a:gd name="connsiteY61" fmla="*/ 443783 h 4939827"/>
              <a:gd name="connsiteX62" fmla="*/ 10130090 w 12192000"/>
              <a:gd name="connsiteY62" fmla="*/ 459520 h 4939827"/>
              <a:gd name="connsiteX63" fmla="*/ 10173456 w 12192000"/>
              <a:gd name="connsiteY63" fmla="*/ 457749 h 4939827"/>
              <a:gd name="connsiteX64" fmla="*/ 10218232 w 12192000"/>
              <a:gd name="connsiteY64" fmla="*/ 459820 h 4939827"/>
              <a:gd name="connsiteX65" fmla="*/ 10354176 w 12192000"/>
              <a:gd name="connsiteY65" fmla="*/ 471377 h 4939827"/>
              <a:gd name="connsiteX66" fmla="*/ 10430681 w 12192000"/>
              <a:gd name="connsiteY66" fmla="*/ 481226 h 4939827"/>
              <a:gd name="connsiteX67" fmla="*/ 10478169 w 12192000"/>
              <a:gd name="connsiteY67" fmla="*/ 481774 h 4939827"/>
              <a:gd name="connsiteX68" fmla="*/ 10540907 w 12192000"/>
              <a:gd name="connsiteY68" fmla="*/ 485607 h 4939827"/>
              <a:gd name="connsiteX69" fmla="*/ 10614941 w 12192000"/>
              <a:gd name="connsiteY69" fmla="*/ 487592 h 4939827"/>
              <a:gd name="connsiteX70" fmla="*/ 10674098 w 12192000"/>
              <a:gd name="connsiteY70" fmla="*/ 521656 h 4939827"/>
              <a:gd name="connsiteX71" fmla="*/ 10874834 w 12192000"/>
              <a:gd name="connsiteY71" fmla="*/ 574867 h 4939827"/>
              <a:gd name="connsiteX72" fmla="*/ 10944981 w 12192000"/>
              <a:gd name="connsiteY72" fmla="*/ 615042 h 4939827"/>
              <a:gd name="connsiteX73" fmla="*/ 11006376 w 12192000"/>
              <a:gd name="connsiteY73" fmla="*/ 645957 h 4939827"/>
              <a:gd name="connsiteX74" fmla="*/ 11076308 w 12192000"/>
              <a:gd name="connsiteY74" fmla="*/ 675698 h 4939827"/>
              <a:gd name="connsiteX75" fmla="*/ 11148789 w 12192000"/>
              <a:gd name="connsiteY75" fmla="*/ 685041 h 4939827"/>
              <a:gd name="connsiteX76" fmla="*/ 11249129 w 12192000"/>
              <a:gd name="connsiteY76" fmla="*/ 684218 h 4939827"/>
              <a:gd name="connsiteX77" fmla="*/ 11299915 w 12192000"/>
              <a:gd name="connsiteY77" fmla="*/ 692177 h 4939827"/>
              <a:gd name="connsiteX78" fmla="*/ 11386973 w 12192000"/>
              <a:gd name="connsiteY78" fmla="*/ 708209 h 4939827"/>
              <a:gd name="connsiteX79" fmla="*/ 11500105 w 12192000"/>
              <a:gd name="connsiteY79" fmla="*/ 735014 h 4939827"/>
              <a:gd name="connsiteX80" fmla="*/ 11621735 w 12192000"/>
              <a:gd name="connsiteY80" fmla="*/ 789584 h 4939827"/>
              <a:gd name="connsiteX81" fmla="*/ 11691200 w 12192000"/>
              <a:gd name="connsiteY81" fmla="*/ 867902 h 4939827"/>
              <a:gd name="connsiteX82" fmla="*/ 11819427 w 12192000"/>
              <a:gd name="connsiteY82" fmla="*/ 911634 h 4939827"/>
              <a:gd name="connsiteX83" fmla="*/ 11969720 w 12192000"/>
              <a:gd name="connsiteY83" fmla="*/ 964737 h 4939827"/>
              <a:gd name="connsiteX84" fmla="*/ 12055766 w 12192000"/>
              <a:gd name="connsiteY84" fmla="*/ 991268 h 4939827"/>
              <a:gd name="connsiteX85" fmla="*/ 12171539 w 12192000"/>
              <a:gd name="connsiteY85" fmla="*/ 995427 h 4939827"/>
              <a:gd name="connsiteX86" fmla="*/ 12187831 w 12192000"/>
              <a:gd name="connsiteY86" fmla="*/ 996580 h 4939827"/>
              <a:gd name="connsiteX87" fmla="*/ 12192000 w 12192000"/>
              <a:gd name="connsiteY87" fmla="*/ 996726 h 4939827"/>
              <a:gd name="connsiteX88" fmla="*/ 12192000 w 12192000"/>
              <a:gd name="connsiteY88" fmla="*/ 4939827 h 4939827"/>
              <a:gd name="connsiteX89" fmla="*/ 0 w 12192000"/>
              <a:gd name="connsiteY89" fmla="*/ 4939827 h 4939827"/>
              <a:gd name="connsiteX90" fmla="*/ 0 w 12192000"/>
              <a:gd name="connsiteY90" fmla="*/ 512043 h 4939827"/>
              <a:gd name="connsiteX91" fmla="*/ 7381 w 12192000"/>
              <a:gd name="connsiteY91" fmla="*/ 512580 h 4939827"/>
              <a:gd name="connsiteX92" fmla="*/ 100029 w 12192000"/>
              <a:gd name="connsiteY92" fmla="*/ 504758 h 4939827"/>
              <a:gd name="connsiteX93" fmla="*/ 155244 w 12192000"/>
              <a:gd name="connsiteY93" fmla="*/ 525130 h 4939827"/>
              <a:gd name="connsiteX94" fmla="*/ 254366 w 12192000"/>
              <a:gd name="connsiteY94" fmla="*/ 534449 h 4939827"/>
              <a:gd name="connsiteX95" fmla="*/ 447292 w 12192000"/>
              <a:gd name="connsiteY95" fmla="*/ 542725 h 4939827"/>
              <a:gd name="connsiteX96" fmla="*/ 628105 w 12192000"/>
              <a:gd name="connsiteY96" fmla="*/ 547853 h 4939827"/>
              <a:gd name="connsiteX97" fmla="*/ 783146 w 12192000"/>
              <a:gd name="connsiteY97" fmla="*/ 591799 h 4939827"/>
              <a:gd name="connsiteX98" fmla="*/ 1043676 w 12192000"/>
              <a:gd name="connsiteY98" fmla="*/ 591887 h 4939827"/>
              <a:gd name="connsiteX99" fmla="*/ 1281816 w 12192000"/>
              <a:gd name="connsiteY99" fmla="*/ 520946 h 4939827"/>
              <a:gd name="connsiteX100" fmla="*/ 1486347 w 12192000"/>
              <a:gd name="connsiteY100" fmla="*/ 487310 h 4939827"/>
              <a:gd name="connsiteX101" fmla="*/ 1568079 w 12192000"/>
              <a:gd name="connsiteY101" fmla="*/ 462531 h 4939827"/>
              <a:gd name="connsiteX102" fmla="*/ 1622516 w 12192000"/>
              <a:gd name="connsiteY102" fmla="*/ 466058 h 4939827"/>
              <a:gd name="connsiteX103" fmla="*/ 1655457 w 12192000"/>
              <a:gd name="connsiteY103" fmla="*/ 465359 h 4939827"/>
              <a:gd name="connsiteX104" fmla="*/ 1717454 w 12192000"/>
              <a:gd name="connsiteY104" fmla="*/ 417203 h 4939827"/>
              <a:gd name="connsiteX105" fmla="*/ 1913794 w 12192000"/>
              <a:gd name="connsiteY105" fmla="*/ 365255 h 4939827"/>
              <a:gd name="connsiteX106" fmla="*/ 2129762 w 12192000"/>
              <a:gd name="connsiteY106" fmla="*/ 367832 h 4939827"/>
              <a:gd name="connsiteX107" fmla="*/ 2376970 w 12192000"/>
              <a:gd name="connsiteY107" fmla="*/ 350129 h 4939827"/>
              <a:gd name="connsiteX108" fmla="*/ 2480155 w 12192000"/>
              <a:gd name="connsiteY108" fmla="*/ 359227 h 4939827"/>
              <a:gd name="connsiteX109" fmla="*/ 2586782 w 12192000"/>
              <a:gd name="connsiteY109" fmla="*/ 339352 h 4939827"/>
              <a:gd name="connsiteX110" fmla="*/ 2679617 w 12192000"/>
              <a:gd name="connsiteY110" fmla="*/ 305383 h 4939827"/>
              <a:gd name="connsiteX111" fmla="*/ 2788947 w 12192000"/>
              <a:gd name="connsiteY111" fmla="*/ 250375 h 4939827"/>
              <a:gd name="connsiteX112" fmla="*/ 2965530 w 12192000"/>
              <a:gd name="connsiteY112" fmla="*/ 245958 h 4939827"/>
              <a:gd name="connsiteX113" fmla="*/ 3103677 w 12192000"/>
              <a:gd name="connsiteY113" fmla="*/ 209527 h 4939827"/>
              <a:gd name="connsiteX114" fmla="*/ 3126759 w 12192000"/>
              <a:gd name="connsiteY114" fmla="*/ 211226 h 4939827"/>
              <a:gd name="connsiteX115" fmla="*/ 3164020 w 12192000"/>
              <a:gd name="connsiteY115" fmla="*/ 212779 h 4939827"/>
              <a:gd name="connsiteX116" fmla="*/ 3285019 w 12192000"/>
              <a:gd name="connsiteY116" fmla="*/ 220535 h 4939827"/>
              <a:gd name="connsiteX117" fmla="*/ 3365154 w 12192000"/>
              <a:gd name="connsiteY117" fmla="*/ 226416 h 4939827"/>
              <a:gd name="connsiteX118" fmla="*/ 3367507 w 12192000"/>
              <a:gd name="connsiteY118" fmla="*/ 225416 h 4939827"/>
              <a:gd name="connsiteX119" fmla="*/ 3387567 w 12192000"/>
              <a:gd name="connsiteY119" fmla="*/ 227103 h 4939827"/>
              <a:gd name="connsiteX120" fmla="*/ 3498001 w 12192000"/>
              <a:gd name="connsiteY120" fmla="*/ 231941 h 4939827"/>
              <a:gd name="connsiteX121" fmla="*/ 3561557 w 12192000"/>
              <a:gd name="connsiteY121" fmla="*/ 228095 h 4939827"/>
              <a:gd name="connsiteX122" fmla="*/ 3611920 w 12192000"/>
              <a:gd name="connsiteY122" fmla="*/ 218094 h 4939827"/>
              <a:gd name="connsiteX123" fmla="*/ 3620528 w 12192000"/>
              <a:gd name="connsiteY123" fmla="*/ 218788 h 4939827"/>
              <a:gd name="connsiteX124" fmla="*/ 3620766 w 12192000"/>
              <a:gd name="connsiteY124" fmla="*/ 218511 h 4939827"/>
              <a:gd name="connsiteX125" fmla="*/ 3629977 w 12192000"/>
              <a:gd name="connsiteY125" fmla="*/ 218664 h 4939827"/>
              <a:gd name="connsiteX126" fmla="*/ 3636217 w 12192000"/>
              <a:gd name="connsiteY126" fmla="*/ 220048 h 4939827"/>
              <a:gd name="connsiteX127" fmla="*/ 3709484 w 12192000"/>
              <a:gd name="connsiteY127" fmla="*/ 186927 h 4939827"/>
              <a:gd name="connsiteX128" fmla="*/ 3761342 w 12192000"/>
              <a:gd name="connsiteY128" fmla="*/ 177474 h 4939827"/>
              <a:gd name="connsiteX129" fmla="*/ 3799748 w 12192000"/>
              <a:gd name="connsiteY129" fmla="*/ 167154 h 4939827"/>
              <a:gd name="connsiteX130" fmla="*/ 3922756 w 12192000"/>
              <a:gd name="connsiteY130" fmla="*/ 194044 h 4939827"/>
              <a:gd name="connsiteX131" fmla="*/ 4028476 w 12192000"/>
              <a:gd name="connsiteY131" fmla="*/ 223679 h 4939827"/>
              <a:gd name="connsiteX132" fmla="*/ 4191582 w 12192000"/>
              <a:gd name="connsiteY132" fmla="*/ 238952 h 4939827"/>
              <a:gd name="connsiteX133" fmla="*/ 4251024 w 12192000"/>
              <a:gd name="connsiteY133" fmla="*/ 240874 h 4939827"/>
              <a:gd name="connsiteX134" fmla="*/ 4355275 w 12192000"/>
              <a:gd name="connsiteY134" fmla="*/ 260205 h 4939827"/>
              <a:gd name="connsiteX135" fmla="*/ 4423807 w 12192000"/>
              <a:gd name="connsiteY135" fmla="*/ 270366 h 4939827"/>
              <a:gd name="connsiteX136" fmla="*/ 4558432 w 12192000"/>
              <a:gd name="connsiteY136" fmla="*/ 269194 h 4939827"/>
              <a:gd name="connsiteX137" fmla="*/ 4635061 w 12192000"/>
              <a:gd name="connsiteY137" fmla="*/ 280682 h 4939827"/>
              <a:gd name="connsiteX138" fmla="*/ 4807427 w 12192000"/>
              <a:gd name="connsiteY138" fmla="*/ 276835 h 4939827"/>
              <a:gd name="connsiteX139" fmla="*/ 5028933 w 12192000"/>
              <a:gd name="connsiteY139" fmla="*/ 183887 h 4939827"/>
              <a:gd name="connsiteX140" fmla="*/ 5093642 w 12192000"/>
              <a:gd name="connsiteY140" fmla="*/ 177214 h 4939827"/>
              <a:gd name="connsiteX141" fmla="*/ 5102642 w 12192000"/>
              <a:gd name="connsiteY141" fmla="*/ 186816 h 4939827"/>
              <a:gd name="connsiteX142" fmla="*/ 5193590 w 12192000"/>
              <a:gd name="connsiteY142" fmla="*/ 156458 h 4939827"/>
              <a:gd name="connsiteX143" fmla="*/ 5323922 w 12192000"/>
              <a:gd name="connsiteY143" fmla="*/ 146332 h 4939827"/>
              <a:gd name="connsiteX144" fmla="*/ 5421860 w 12192000"/>
              <a:gd name="connsiteY144" fmla="*/ 167298 h 4939827"/>
              <a:gd name="connsiteX145" fmla="*/ 5476948 w 12192000"/>
              <a:gd name="connsiteY145" fmla="*/ 173249 h 4939827"/>
              <a:gd name="connsiteX146" fmla="*/ 5516842 w 12192000"/>
              <a:gd name="connsiteY146" fmla="*/ 184018 h 4939827"/>
              <a:gd name="connsiteX147" fmla="*/ 5619415 w 12192000"/>
              <a:gd name="connsiteY147" fmla="*/ 176781 h 4939827"/>
              <a:gd name="connsiteX148" fmla="*/ 5789867 w 12192000"/>
              <a:gd name="connsiteY148" fmla="*/ 150304 h 4939827"/>
              <a:gd name="connsiteX149" fmla="*/ 5825953 w 12192000"/>
              <a:gd name="connsiteY149" fmla="*/ 147907 h 4939827"/>
              <a:gd name="connsiteX150" fmla="*/ 5856168 w 12192000"/>
              <a:gd name="connsiteY150" fmla="*/ 158719 h 4939827"/>
              <a:gd name="connsiteX151" fmla="*/ 5862476 w 12192000"/>
              <a:gd name="connsiteY151" fmla="*/ 172447 h 4939827"/>
              <a:gd name="connsiteX152" fmla="*/ 5882195 w 12192000"/>
              <a:gd name="connsiteY152" fmla="*/ 173195 h 4939827"/>
              <a:gd name="connsiteX153" fmla="*/ 5887271 w 12192000"/>
              <a:gd name="connsiteY153" fmla="*/ 176084 h 4939827"/>
              <a:gd name="connsiteX154" fmla="*/ 5921577 w 12192000"/>
              <a:gd name="connsiteY154" fmla="*/ 169858 h 4939827"/>
              <a:gd name="connsiteX155" fmla="*/ 5983240 w 12192000"/>
              <a:gd name="connsiteY155" fmla="*/ 152755 h 4939827"/>
              <a:gd name="connsiteX156" fmla="*/ 6152287 w 12192000"/>
              <a:gd name="connsiteY156" fmla="*/ 116736 h 4939827"/>
              <a:gd name="connsiteX157" fmla="*/ 6415830 w 12192000"/>
              <a:gd name="connsiteY157" fmla="*/ 136006 h 4939827"/>
              <a:gd name="connsiteX158" fmla="*/ 6756965 w 12192000"/>
              <a:gd name="connsiteY158" fmla="*/ 57636 h 4939827"/>
              <a:gd name="connsiteX159" fmla="*/ 6819400 w 12192000"/>
              <a:gd name="connsiteY159" fmla="*/ 30742 h 4939827"/>
              <a:gd name="connsiteX160" fmla="*/ 6986370 w 12192000"/>
              <a:gd name="connsiteY160" fmla="*/ 12659 h 4939827"/>
              <a:gd name="connsiteX161" fmla="*/ 6989536 w 12192000"/>
              <a:gd name="connsiteY161" fmla="*/ 14528 h 4939827"/>
              <a:gd name="connsiteX162" fmla="*/ 7015933 w 12192000"/>
              <a:gd name="connsiteY162" fmla="*/ 9653 h 4939827"/>
              <a:gd name="connsiteX163" fmla="*/ 7020592 w 12192000"/>
              <a:gd name="connsiteY163" fmla="*/ 1651 h 4939827"/>
              <a:gd name="connsiteX164" fmla="*/ 7025905 w 12192000"/>
              <a:gd name="connsiteY164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877301 w 12192000"/>
              <a:gd name="connsiteY15" fmla="*/ 186153 h 4939827"/>
              <a:gd name="connsiteX16" fmla="*/ 7952584 w 12192000"/>
              <a:gd name="connsiteY16" fmla="*/ 170181 h 4939827"/>
              <a:gd name="connsiteX17" fmla="*/ 8009534 w 12192000"/>
              <a:gd name="connsiteY17" fmla="*/ 176441 h 4939827"/>
              <a:gd name="connsiteX18" fmla="*/ 8058681 w 12192000"/>
              <a:gd name="connsiteY18" fmla="*/ 219431 h 4939827"/>
              <a:gd name="connsiteX19" fmla="*/ 8126175 w 12192000"/>
              <a:gd name="connsiteY19" fmla="*/ 240005 h 4939827"/>
              <a:gd name="connsiteX20" fmla="*/ 8166439 w 12192000"/>
              <a:gd name="connsiteY20" fmla="*/ 252699 h 4939827"/>
              <a:gd name="connsiteX21" fmla="*/ 8281371 w 12192000"/>
              <a:gd name="connsiteY21" fmla="*/ 256875 h 4939827"/>
              <a:gd name="connsiteX22" fmla="*/ 8381609 w 12192000"/>
              <a:gd name="connsiteY22" fmla="*/ 240618 h 4939827"/>
              <a:gd name="connsiteX23" fmla="*/ 8406759 w 12192000"/>
              <a:gd name="connsiteY23" fmla="*/ 232517 h 4939827"/>
              <a:gd name="connsiteX24" fmla="*/ 8426506 w 12192000"/>
              <a:gd name="connsiteY24" fmla="*/ 241842 h 4939827"/>
              <a:gd name="connsiteX25" fmla="*/ 8427949 w 12192000"/>
              <a:gd name="connsiteY25" fmla="*/ 240981 h 4939827"/>
              <a:gd name="connsiteX26" fmla="*/ 8441468 w 12192000"/>
              <a:gd name="connsiteY26" fmla="*/ 241157 h 4939827"/>
              <a:gd name="connsiteX27" fmla="*/ 8565757 w 12192000"/>
              <a:gd name="connsiteY27" fmla="*/ 255317 h 4939827"/>
              <a:gd name="connsiteX28" fmla="*/ 8573171 w 12192000"/>
              <a:gd name="connsiteY28" fmla="*/ 258426 h 4939827"/>
              <a:gd name="connsiteX29" fmla="*/ 8573548 w 12192000"/>
              <a:gd name="connsiteY29" fmla="*/ 258241 h 4939827"/>
              <a:gd name="connsiteX30" fmla="*/ 8581827 w 12192000"/>
              <a:gd name="connsiteY30" fmla="*/ 261028 h 4939827"/>
              <a:gd name="connsiteX31" fmla="*/ 8586687 w 12192000"/>
              <a:gd name="connsiteY31" fmla="*/ 264089 h 4939827"/>
              <a:gd name="connsiteX32" fmla="*/ 8601067 w 12192000"/>
              <a:gd name="connsiteY32" fmla="*/ 270114 h 4939827"/>
              <a:gd name="connsiteX33" fmla="*/ 8672650 w 12192000"/>
              <a:gd name="connsiteY33" fmla="*/ 254821 h 4939827"/>
              <a:gd name="connsiteX34" fmla="*/ 8785543 w 12192000"/>
              <a:gd name="connsiteY34" fmla="*/ 263406 h 4939827"/>
              <a:gd name="connsiteX35" fmla="*/ 8830588 w 12192000"/>
              <a:gd name="connsiteY35" fmla="*/ 265483 h 4939827"/>
              <a:gd name="connsiteX36" fmla="*/ 8905142 w 12192000"/>
              <a:gd name="connsiteY36" fmla="*/ 264958 h 4939827"/>
              <a:gd name="connsiteX37" fmla="*/ 8968582 w 12192000"/>
              <a:gd name="connsiteY37" fmla="*/ 262728 h 4939827"/>
              <a:gd name="connsiteX38" fmla="*/ 8972994 w 12192000"/>
              <a:gd name="connsiteY38" fmla="*/ 263284 h 4939827"/>
              <a:gd name="connsiteX39" fmla="*/ 9004605 w 12192000"/>
              <a:gd name="connsiteY39" fmla="*/ 258041 h 4939827"/>
              <a:gd name="connsiteX40" fmla="*/ 9016165 w 12192000"/>
              <a:gd name="connsiteY40" fmla="*/ 261258 h 4939827"/>
              <a:gd name="connsiteX41" fmla="*/ 9043297 w 12192000"/>
              <a:gd name="connsiteY41" fmla="*/ 281547 h 4939827"/>
              <a:gd name="connsiteX42" fmla="*/ 9048315 w 12192000"/>
              <a:gd name="connsiteY42" fmla="*/ 279264 h 4939827"/>
              <a:gd name="connsiteX43" fmla="*/ 9054706 w 12192000"/>
              <a:gd name="connsiteY43" fmla="*/ 278538 h 4939827"/>
              <a:gd name="connsiteX44" fmla="*/ 9070919 w 12192000"/>
              <a:gd name="connsiteY44" fmla="*/ 281810 h 4939827"/>
              <a:gd name="connsiteX45" fmla="*/ 9076813 w 12192000"/>
              <a:gd name="connsiteY45" fmla="*/ 283909 h 4939827"/>
              <a:gd name="connsiteX46" fmla="*/ 9085871 w 12192000"/>
              <a:gd name="connsiteY46" fmla="*/ 285133 h 4939827"/>
              <a:gd name="connsiteX47" fmla="*/ 9086159 w 12192000"/>
              <a:gd name="connsiteY47" fmla="*/ 284887 h 4939827"/>
              <a:gd name="connsiteX48" fmla="*/ 9134606 w 12192000"/>
              <a:gd name="connsiteY48" fmla="*/ 288168 h 4939827"/>
              <a:gd name="connsiteX49" fmla="*/ 9195590 w 12192000"/>
              <a:gd name="connsiteY49" fmla="*/ 279568 h 4939827"/>
              <a:gd name="connsiteX50" fmla="*/ 9219336 w 12192000"/>
              <a:gd name="connsiteY50" fmla="*/ 278133 h 4939827"/>
              <a:gd name="connsiteX51" fmla="*/ 9232362 w 12192000"/>
              <a:gd name="connsiteY51" fmla="*/ 275894 h 4939827"/>
              <a:gd name="connsiteX52" fmla="*/ 9233396 w 12192000"/>
              <a:gd name="connsiteY52" fmla="*/ 274803 h 4939827"/>
              <a:gd name="connsiteX53" fmla="*/ 9256213 w 12192000"/>
              <a:gd name="connsiteY53" fmla="*/ 281576 h 4939827"/>
              <a:gd name="connsiteX54" fmla="*/ 9371484 w 12192000"/>
              <a:gd name="connsiteY54" fmla="*/ 329634 h 4939827"/>
              <a:gd name="connsiteX55" fmla="*/ 9404829 w 12192000"/>
              <a:gd name="connsiteY55" fmla="*/ 339038 h 4939827"/>
              <a:gd name="connsiteX56" fmla="*/ 9427021 w 12192000"/>
              <a:gd name="connsiteY56" fmla="*/ 358784 h 4939827"/>
              <a:gd name="connsiteX57" fmla="*/ 9670844 w 12192000"/>
              <a:gd name="connsiteY57" fmla="*/ 405128 h 4939827"/>
              <a:gd name="connsiteX58" fmla="*/ 9816083 w 12192000"/>
              <a:gd name="connsiteY58" fmla="*/ 416573 h 4939827"/>
              <a:gd name="connsiteX59" fmla="*/ 9936741 w 12192000"/>
              <a:gd name="connsiteY59" fmla="*/ 437044 h 4939827"/>
              <a:gd name="connsiteX60" fmla="*/ 10050093 w 12192000"/>
              <a:gd name="connsiteY60" fmla="*/ 443783 h 4939827"/>
              <a:gd name="connsiteX61" fmla="*/ 10130090 w 12192000"/>
              <a:gd name="connsiteY61" fmla="*/ 459520 h 4939827"/>
              <a:gd name="connsiteX62" fmla="*/ 10173456 w 12192000"/>
              <a:gd name="connsiteY62" fmla="*/ 457749 h 4939827"/>
              <a:gd name="connsiteX63" fmla="*/ 10218232 w 12192000"/>
              <a:gd name="connsiteY63" fmla="*/ 459820 h 4939827"/>
              <a:gd name="connsiteX64" fmla="*/ 10354176 w 12192000"/>
              <a:gd name="connsiteY64" fmla="*/ 471377 h 4939827"/>
              <a:gd name="connsiteX65" fmla="*/ 10430681 w 12192000"/>
              <a:gd name="connsiteY65" fmla="*/ 481226 h 4939827"/>
              <a:gd name="connsiteX66" fmla="*/ 10478169 w 12192000"/>
              <a:gd name="connsiteY66" fmla="*/ 481774 h 4939827"/>
              <a:gd name="connsiteX67" fmla="*/ 10540907 w 12192000"/>
              <a:gd name="connsiteY67" fmla="*/ 485607 h 4939827"/>
              <a:gd name="connsiteX68" fmla="*/ 10614941 w 12192000"/>
              <a:gd name="connsiteY68" fmla="*/ 487592 h 4939827"/>
              <a:gd name="connsiteX69" fmla="*/ 10674098 w 12192000"/>
              <a:gd name="connsiteY69" fmla="*/ 521656 h 4939827"/>
              <a:gd name="connsiteX70" fmla="*/ 10874834 w 12192000"/>
              <a:gd name="connsiteY70" fmla="*/ 574867 h 4939827"/>
              <a:gd name="connsiteX71" fmla="*/ 10944981 w 12192000"/>
              <a:gd name="connsiteY71" fmla="*/ 615042 h 4939827"/>
              <a:gd name="connsiteX72" fmla="*/ 11006376 w 12192000"/>
              <a:gd name="connsiteY72" fmla="*/ 645957 h 4939827"/>
              <a:gd name="connsiteX73" fmla="*/ 11076308 w 12192000"/>
              <a:gd name="connsiteY73" fmla="*/ 675698 h 4939827"/>
              <a:gd name="connsiteX74" fmla="*/ 11148789 w 12192000"/>
              <a:gd name="connsiteY74" fmla="*/ 685041 h 4939827"/>
              <a:gd name="connsiteX75" fmla="*/ 11249129 w 12192000"/>
              <a:gd name="connsiteY75" fmla="*/ 684218 h 4939827"/>
              <a:gd name="connsiteX76" fmla="*/ 11299915 w 12192000"/>
              <a:gd name="connsiteY76" fmla="*/ 692177 h 4939827"/>
              <a:gd name="connsiteX77" fmla="*/ 11386973 w 12192000"/>
              <a:gd name="connsiteY77" fmla="*/ 708209 h 4939827"/>
              <a:gd name="connsiteX78" fmla="*/ 11500105 w 12192000"/>
              <a:gd name="connsiteY78" fmla="*/ 735014 h 4939827"/>
              <a:gd name="connsiteX79" fmla="*/ 11621735 w 12192000"/>
              <a:gd name="connsiteY79" fmla="*/ 789584 h 4939827"/>
              <a:gd name="connsiteX80" fmla="*/ 11691200 w 12192000"/>
              <a:gd name="connsiteY80" fmla="*/ 867902 h 4939827"/>
              <a:gd name="connsiteX81" fmla="*/ 11819427 w 12192000"/>
              <a:gd name="connsiteY81" fmla="*/ 911634 h 4939827"/>
              <a:gd name="connsiteX82" fmla="*/ 11969720 w 12192000"/>
              <a:gd name="connsiteY82" fmla="*/ 964737 h 4939827"/>
              <a:gd name="connsiteX83" fmla="*/ 12055766 w 12192000"/>
              <a:gd name="connsiteY83" fmla="*/ 991268 h 4939827"/>
              <a:gd name="connsiteX84" fmla="*/ 12171539 w 12192000"/>
              <a:gd name="connsiteY84" fmla="*/ 995427 h 4939827"/>
              <a:gd name="connsiteX85" fmla="*/ 12187831 w 12192000"/>
              <a:gd name="connsiteY85" fmla="*/ 996580 h 4939827"/>
              <a:gd name="connsiteX86" fmla="*/ 12192000 w 12192000"/>
              <a:gd name="connsiteY86" fmla="*/ 996726 h 4939827"/>
              <a:gd name="connsiteX87" fmla="*/ 12192000 w 12192000"/>
              <a:gd name="connsiteY87" fmla="*/ 4939827 h 4939827"/>
              <a:gd name="connsiteX88" fmla="*/ 0 w 12192000"/>
              <a:gd name="connsiteY88" fmla="*/ 4939827 h 4939827"/>
              <a:gd name="connsiteX89" fmla="*/ 0 w 12192000"/>
              <a:gd name="connsiteY89" fmla="*/ 512043 h 4939827"/>
              <a:gd name="connsiteX90" fmla="*/ 7381 w 12192000"/>
              <a:gd name="connsiteY90" fmla="*/ 512580 h 4939827"/>
              <a:gd name="connsiteX91" fmla="*/ 100029 w 12192000"/>
              <a:gd name="connsiteY91" fmla="*/ 504758 h 4939827"/>
              <a:gd name="connsiteX92" fmla="*/ 155244 w 12192000"/>
              <a:gd name="connsiteY92" fmla="*/ 525130 h 4939827"/>
              <a:gd name="connsiteX93" fmla="*/ 254366 w 12192000"/>
              <a:gd name="connsiteY93" fmla="*/ 534449 h 4939827"/>
              <a:gd name="connsiteX94" fmla="*/ 447292 w 12192000"/>
              <a:gd name="connsiteY94" fmla="*/ 542725 h 4939827"/>
              <a:gd name="connsiteX95" fmla="*/ 628105 w 12192000"/>
              <a:gd name="connsiteY95" fmla="*/ 547853 h 4939827"/>
              <a:gd name="connsiteX96" fmla="*/ 783146 w 12192000"/>
              <a:gd name="connsiteY96" fmla="*/ 591799 h 4939827"/>
              <a:gd name="connsiteX97" fmla="*/ 1043676 w 12192000"/>
              <a:gd name="connsiteY97" fmla="*/ 591887 h 4939827"/>
              <a:gd name="connsiteX98" fmla="*/ 1281816 w 12192000"/>
              <a:gd name="connsiteY98" fmla="*/ 520946 h 4939827"/>
              <a:gd name="connsiteX99" fmla="*/ 1486347 w 12192000"/>
              <a:gd name="connsiteY99" fmla="*/ 487310 h 4939827"/>
              <a:gd name="connsiteX100" fmla="*/ 1568079 w 12192000"/>
              <a:gd name="connsiteY100" fmla="*/ 462531 h 4939827"/>
              <a:gd name="connsiteX101" fmla="*/ 1622516 w 12192000"/>
              <a:gd name="connsiteY101" fmla="*/ 466058 h 4939827"/>
              <a:gd name="connsiteX102" fmla="*/ 1655457 w 12192000"/>
              <a:gd name="connsiteY102" fmla="*/ 465359 h 4939827"/>
              <a:gd name="connsiteX103" fmla="*/ 1717454 w 12192000"/>
              <a:gd name="connsiteY103" fmla="*/ 417203 h 4939827"/>
              <a:gd name="connsiteX104" fmla="*/ 1913794 w 12192000"/>
              <a:gd name="connsiteY104" fmla="*/ 365255 h 4939827"/>
              <a:gd name="connsiteX105" fmla="*/ 2129762 w 12192000"/>
              <a:gd name="connsiteY105" fmla="*/ 367832 h 4939827"/>
              <a:gd name="connsiteX106" fmla="*/ 2376970 w 12192000"/>
              <a:gd name="connsiteY106" fmla="*/ 350129 h 4939827"/>
              <a:gd name="connsiteX107" fmla="*/ 2480155 w 12192000"/>
              <a:gd name="connsiteY107" fmla="*/ 359227 h 4939827"/>
              <a:gd name="connsiteX108" fmla="*/ 2586782 w 12192000"/>
              <a:gd name="connsiteY108" fmla="*/ 339352 h 4939827"/>
              <a:gd name="connsiteX109" fmla="*/ 2679617 w 12192000"/>
              <a:gd name="connsiteY109" fmla="*/ 305383 h 4939827"/>
              <a:gd name="connsiteX110" fmla="*/ 2788947 w 12192000"/>
              <a:gd name="connsiteY110" fmla="*/ 250375 h 4939827"/>
              <a:gd name="connsiteX111" fmla="*/ 2965530 w 12192000"/>
              <a:gd name="connsiteY111" fmla="*/ 245958 h 4939827"/>
              <a:gd name="connsiteX112" fmla="*/ 3103677 w 12192000"/>
              <a:gd name="connsiteY112" fmla="*/ 209527 h 4939827"/>
              <a:gd name="connsiteX113" fmla="*/ 3126759 w 12192000"/>
              <a:gd name="connsiteY113" fmla="*/ 211226 h 4939827"/>
              <a:gd name="connsiteX114" fmla="*/ 3164020 w 12192000"/>
              <a:gd name="connsiteY114" fmla="*/ 212779 h 4939827"/>
              <a:gd name="connsiteX115" fmla="*/ 3285019 w 12192000"/>
              <a:gd name="connsiteY115" fmla="*/ 220535 h 4939827"/>
              <a:gd name="connsiteX116" fmla="*/ 3365154 w 12192000"/>
              <a:gd name="connsiteY116" fmla="*/ 226416 h 4939827"/>
              <a:gd name="connsiteX117" fmla="*/ 3367507 w 12192000"/>
              <a:gd name="connsiteY117" fmla="*/ 225416 h 4939827"/>
              <a:gd name="connsiteX118" fmla="*/ 3387567 w 12192000"/>
              <a:gd name="connsiteY118" fmla="*/ 227103 h 4939827"/>
              <a:gd name="connsiteX119" fmla="*/ 3498001 w 12192000"/>
              <a:gd name="connsiteY119" fmla="*/ 231941 h 4939827"/>
              <a:gd name="connsiteX120" fmla="*/ 3561557 w 12192000"/>
              <a:gd name="connsiteY120" fmla="*/ 228095 h 4939827"/>
              <a:gd name="connsiteX121" fmla="*/ 3611920 w 12192000"/>
              <a:gd name="connsiteY121" fmla="*/ 218094 h 4939827"/>
              <a:gd name="connsiteX122" fmla="*/ 3620528 w 12192000"/>
              <a:gd name="connsiteY122" fmla="*/ 218788 h 4939827"/>
              <a:gd name="connsiteX123" fmla="*/ 3620766 w 12192000"/>
              <a:gd name="connsiteY123" fmla="*/ 218511 h 4939827"/>
              <a:gd name="connsiteX124" fmla="*/ 3629977 w 12192000"/>
              <a:gd name="connsiteY124" fmla="*/ 218664 h 4939827"/>
              <a:gd name="connsiteX125" fmla="*/ 3636217 w 12192000"/>
              <a:gd name="connsiteY125" fmla="*/ 220048 h 4939827"/>
              <a:gd name="connsiteX126" fmla="*/ 3709484 w 12192000"/>
              <a:gd name="connsiteY126" fmla="*/ 186927 h 4939827"/>
              <a:gd name="connsiteX127" fmla="*/ 3761342 w 12192000"/>
              <a:gd name="connsiteY127" fmla="*/ 177474 h 4939827"/>
              <a:gd name="connsiteX128" fmla="*/ 3799748 w 12192000"/>
              <a:gd name="connsiteY128" fmla="*/ 167154 h 4939827"/>
              <a:gd name="connsiteX129" fmla="*/ 3922756 w 12192000"/>
              <a:gd name="connsiteY129" fmla="*/ 194044 h 4939827"/>
              <a:gd name="connsiteX130" fmla="*/ 4028476 w 12192000"/>
              <a:gd name="connsiteY130" fmla="*/ 223679 h 4939827"/>
              <a:gd name="connsiteX131" fmla="*/ 4191582 w 12192000"/>
              <a:gd name="connsiteY131" fmla="*/ 238952 h 4939827"/>
              <a:gd name="connsiteX132" fmla="*/ 4251024 w 12192000"/>
              <a:gd name="connsiteY132" fmla="*/ 240874 h 4939827"/>
              <a:gd name="connsiteX133" fmla="*/ 4355275 w 12192000"/>
              <a:gd name="connsiteY133" fmla="*/ 260205 h 4939827"/>
              <a:gd name="connsiteX134" fmla="*/ 4423807 w 12192000"/>
              <a:gd name="connsiteY134" fmla="*/ 270366 h 4939827"/>
              <a:gd name="connsiteX135" fmla="*/ 4558432 w 12192000"/>
              <a:gd name="connsiteY135" fmla="*/ 269194 h 4939827"/>
              <a:gd name="connsiteX136" fmla="*/ 4635061 w 12192000"/>
              <a:gd name="connsiteY136" fmla="*/ 280682 h 4939827"/>
              <a:gd name="connsiteX137" fmla="*/ 4807427 w 12192000"/>
              <a:gd name="connsiteY137" fmla="*/ 276835 h 4939827"/>
              <a:gd name="connsiteX138" fmla="*/ 5028933 w 12192000"/>
              <a:gd name="connsiteY138" fmla="*/ 183887 h 4939827"/>
              <a:gd name="connsiteX139" fmla="*/ 5093642 w 12192000"/>
              <a:gd name="connsiteY139" fmla="*/ 177214 h 4939827"/>
              <a:gd name="connsiteX140" fmla="*/ 5102642 w 12192000"/>
              <a:gd name="connsiteY140" fmla="*/ 186816 h 4939827"/>
              <a:gd name="connsiteX141" fmla="*/ 5193590 w 12192000"/>
              <a:gd name="connsiteY141" fmla="*/ 156458 h 4939827"/>
              <a:gd name="connsiteX142" fmla="*/ 5323922 w 12192000"/>
              <a:gd name="connsiteY142" fmla="*/ 146332 h 4939827"/>
              <a:gd name="connsiteX143" fmla="*/ 5421860 w 12192000"/>
              <a:gd name="connsiteY143" fmla="*/ 167298 h 4939827"/>
              <a:gd name="connsiteX144" fmla="*/ 5476948 w 12192000"/>
              <a:gd name="connsiteY144" fmla="*/ 173249 h 4939827"/>
              <a:gd name="connsiteX145" fmla="*/ 5516842 w 12192000"/>
              <a:gd name="connsiteY145" fmla="*/ 184018 h 4939827"/>
              <a:gd name="connsiteX146" fmla="*/ 5619415 w 12192000"/>
              <a:gd name="connsiteY146" fmla="*/ 176781 h 4939827"/>
              <a:gd name="connsiteX147" fmla="*/ 5789867 w 12192000"/>
              <a:gd name="connsiteY147" fmla="*/ 150304 h 4939827"/>
              <a:gd name="connsiteX148" fmla="*/ 5825953 w 12192000"/>
              <a:gd name="connsiteY148" fmla="*/ 147907 h 4939827"/>
              <a:gd name="connsiteX149" fmla="*/ 5856168 w 12192000"/>
              <a:gd name="connsiteY149" fmla="*/ 158719 h 4939827"/>
              <a:gd name="connsiteX150" fmla="*/ 5862476 w 12192000"/>
              <a:gd name="connsiteY150" fmla="*/ 172447 h 4939827"/>
              <a:gd name="connsiteX151" fmla="*/ 5882195 w 12192000"/>
              <a:gd name="connsiteY151" fmla="*/ 173195 h 4939827"/>
              <a:gd name="connsiteX152" fmla="*/ 5887271 w 12192000"/>
              <a:gd name="connsiteY152" fmla="*/ 176084 h 4939827"/>
              <a:gd name="connsiteX153" fmla="*/ 5921577 w 12192000"/>
              <a:gd name="connsiteY153" fmla="*/ 169858 h 4939827"/>
              <a:gd name="connsiteX154" fmla="*/ 5983240 w 12192000"/>
              <a:gd name="connsiteY154" fmla="*/ 152755 h 4939827"/>
              <a:gd name="connsiteX155" fmla="*/ 6152287 w 12192000"/>
              <a:gd name="connsiteY155" fmla="*/ 116736 h 4939827"/>
              <a:gd name="connsiteX156" fmla="*/ 6415830 w 12192000"/>
              <a:gd name="connsiteY156" fmla="*/ 136006 h 4939827"/>
              <a:gd name="connsiteX157" fmla="*/ 6756965 w 12192000"/>
              <a:gd name="connsiteY157" fmla="*/ 57636 h 4939827"/>
              <a:gd name="connsiteX158" fmla="*/ 6819400 w 12192000"/>
              <a:gd name="connsiteY158" fmla="*/ 30742 h 4939827"/>
              <a:gd name="connsiteX159" fmla="*/ 6986370 w 12192000"/>
              <a:gd name="connsiteY159" fmla="*/ 12659 h 4939827"/>
              <a:gd name="connsiteX160" fmla="*/ 6989536 w 12192000"/>
              <a:gd name="connsiteY160" fmla="*/ 14528 h 4939827"/>
              <a:gd name="connsiteX161" fmla="*/ 7015933 w 12192000"/>
              <a:gd name="connsiteY161" fmla="*/ 9653 h 4939827"/>
              <a:gd name="connsiteX162" fmla="*/ 7020592 w 12192000"/>
              <a:gd name="connsiteY162" fmla="*/ 1651 h 4939827"/>
              <a:gd name="connsiteX163" fmla="*/ 7025905 w 12192000"/>
              <a:gd name="connsiteY163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5983240 w 12192000"/>
              <a:gd name="connsiteY153" fmla="*/ 152755 h 4939827"/>
              <a:gd name="connsiteX154" fmla="*/ 6152287 w 12192000"/>
              <a:gd name="connsiteY154" fmla="*/ 116736 h 4939827"/>
              <a:gd name="connsiteX155" fmla="*/ 6415830 w 12192000"/>
              <a:gd name="connsiteY155" fmla="*/ 136006 h 4939827"/>
              <a:gd name="connsiteX156" fmla="*/ 6756965 w 12192000"/>
              <a:gd name="connsiteY156" fmla="*/ 57636 h 4939827"/>
              <a:gd name="connsiteX157" fmla="*/ 6819400 w 12192000"/>
              <a:gd name="connsiteY157" fmla="*/ 30742 h 4939827"/>
              <a:gd name="connsiteX158" fmla="*/ 6986370 w 12192000"/>
              <a:gd name="connsiteY158" fmla="*/ 12659 h 4939827"/>
              <a:gd name="connsiteX159" fmla="*/ 6989536 w 12192000"/>
              <a:gd name="connsiteY159" fmla="*/ 14528 h 4939827"/>
              <a:gd name="connsiteX160" fmla="*/ 7015933 w 12192000"/>
              <a:gd name="connsiteY160" fmla="*/ 9653 h 4939827"/>
              <a:gd name="connsiteX161" fmla="*/ 7020592 w 12192000"/>
              <a:gd name="connsiteY161" fmla="*/ 1651 h 4939827"/>
              <a:gd name="connsiteX162" fmla="*/ 7025905 w 12192000"/>
              <a:gd name="connsiteY162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5983240 w 12192000"/>
              <a:gd name="connsiteY153" fmla="*/ 152755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952585 w 12192000"/>
              <a:gd name="connsiteY151" fmla="*/ 161012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952585 w 12192000"/>
              <a:gd name="connsiteY151" fmla="*/ 161012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33396 w 12192000"/>
              <a:gd name="connsiteY50" fmla="*/ 274803 h 4939827"/>
              <a:gd name="connsiteX51" fmla="*/ 9256213 w 12192000"/>
              <a:gd name="connsiteY51" fmla="*/ 281576 h 4939827"/>
              <a:gd name="connsiteX52" fmla="*/ 9371484 w 12192000"/>
              <a:gd name="connsiteY52" fmla="*/ 329634 h 4939827"/>
              <a:gd name="connsiteX53" fmla="*/ 9404829 w 12192000"/>
              <a:gd name="connsiteY53" fmla="*/ 339038 h 4939827"/>
              <a:gd name="connsiteX54" fmla="*/ 9427021 w 12192000"/>
              <a:gd name="connsiteY54" fmla="*/ 358784 h 4939827"/>
              <a:gd name="connsiteX55" fmla="*/ 9670844 w 12192000"/>
              <a:gd name="connsiteY55" fmla="*/ 405128 h 4939827"/>
              <a:gd name="connsiteX56" fmla="*/ 9816083 w 12192000"/>
              <a:gd name="connsiteY56" fmla="*/ 416573 h 4939827"/>
              <a:gd name="connsiteX57" fmla="*/ 9936741 w 12192000"/>
              <a:gd name="connsiteY57" fmla="*/ 437044 h 4939827"/>
              <a:gd name="connsiteX58" fmla="*/ 10050093 w 12192000"/>
              <a:gd name="connsiteY58" fmla="*/ 443783 h 4939827"/>
              <a:gd name="connsiteX59" fmla="*/ 10130090 w 12192000"/>
              <a:gd name="connsiteY59" fmla="*/ 459520 h 4939827"/>
              <a:gd name="connsiteX60" fmla="*/ 10173456 w 12192000"/>
              <a:gd name="connsiteY60" fmla="*/ 457749 h 4939827"/>
              <a:gd name="connsiteX61" fmla="*/ 10218232 w 12192000"/>
              <a:gd name="connsiteY61" fmla="*/ 459820 h 4939827"/>
              <a:gd name="connsiteX62" fmla="*/ 10354176 w 12192000"/>
              <a:gd name="connsiteY62" fmla="*/ 471377 h 4939827"/>
              <a:gd name="connsiteX63" fmla="*/ 10430681 w 12192000"/>
              <a:gd name="connsiteY63" fmla="*/ 481226 h 4939827"/>
              <a:gd name="connsiteX64" fmla="*/ 10478169 w 12192000"/>
              <a:gd name="connsiteY64" fmla="*/ 481774 h 4939827"/>
              <a:gd name="connsiteX65" fmla="*/ 10540907 w 12192000"/>
              <a:gd name="connsiteY65" fmla="*/ 485607 h 4939827"/>
              <a:gd name="connsiteX66" fmla="*/ 10614941 w 12192000"/>
              <a:gd name="connsiteY66" fmla="*/ 487592 h 4939827"/>
              <a:gd name="connsiteX67" fmla="*/ 10674098 w 12192000"/>
              <a:gd name="connsiteY67" fmla="*/ 521656 h 4939827"/>
              <a:gd name="connsiteX68" fmla="*/ 10874834 w 12192000"/>
              <a:gd name="connsiteY68" fmla="*/ 574867 h 4939827"/>
              <a:gd name="connsiteX69" fmla="*/ 10944981 w 12192000"/>
              <a:gd name="connsiteY69" fmla="*/ 615042 h 4939827"/>
              <a:gd name="connsiteX70" fmla="*/ 11006376 w 12192000"/>
              <a:gd name="connsiteY70" fmla="*/ 645957 h 4939827"/>
              <a:gd name="connsiteX71" fmla="*/ 11076308 w 12192000"/>
              <a:gd name="connsiteY71" fmla="*/ 675698 h 4939827"/>
              <a:gd name="connsiteX72" fmla="*/ 11148789 w 12192000"/>
              <a:gd name="connsiteY72" fmla="*/ 685041 h 4939827"/>
              <a:gd name="connsiteX73" fmla="*/ 11249129 w 12192000"/>
              <a:gd name="connsiteY73" fmla="*/ 684218 h 4939827"/>
              <a:gd name="connsiteX74" fmla="*/ 11299915 w 12192000"/>
              <a:gd name="connsiteY74" fmla="*/ 692177 h 4939827"/>
              <a:gd name="connsiteX75" fmla="*/ 11386973 w 12192000"/>
              <a:gd name="connsiteY75" fmla="*/ 708209 h 4939827"/>
              <a:gd name="connsiteX76" fmla="*/ 11500105 w 12192000"/>
              <a:gd name="connsiteY76" fmla="*/ 735014 h 4939827"/>
              <a:gd name="connsiteX77" fmla="*/ 11621735 w 12192000"/>
              <a:gd name="connsiteY77" fmla="*/ 789584 h 4939827"/>
              <a:gd name="connsiteX78" fmla="*/ 11691200 w 12192000"/>
              <a:gd name="connsiteY78" fmla="*/ 867902 h 4939827"/>
              <a:gd name="connsiteX79" fmla="*/ 11819427 w 12192000"/>
              <a:gd name="connsiteY79" fmla="*/ 911634 h 4939827"/>
              <a:gd name="connsiteX80" fmla="*/ 11969720 w 12192000"/>
              <a:gd name="connsiteY80" fmla="*/ 964737 h 4939827"/>
              <a:gd name="connsiteX81" fmla="*/ 12055766 w 12192000"/>
              <a:gd name="connsiteY81" fmla="*/ 991268 h 4939827"/>
              <a:gd name="connsiteX82" fmla="*/ 12171539 w 12192000"/>
              <a:gd name="connsiteY82" fmla="*/ 995427 h 4939827"/>
              <a:gd name="connsiteX83" fmla="*/ 12187831 w 12192000"/>
              <a:gd name="connsiteY83" fmla="*/ 996580 h 4939827"/>
              <a:gd name="connsiteX84" fmla="*/ 12192000 w 12192000"/>
              <a:gd name="connsiteY84" fmla="*/ 996726 h 4939827"/>
              <a:gd name="connsiteX85" fmla="*/ 12192000 w 12192000"/>
              <a:gd name="connsiteY85" fmla="*/ 4939827 h 4939827"/>
              <a:gd name="connsiteX86" fmla="*/ 0 w 12192000"/>
              <a:gd name="connsiteY86" fmla="*/ 4939827 h 4939827"/>
              <a:gd name="connsiteX87" fmla="*/ 0 w 12192000"/>
              <a:gd name="connsiteY87" fmla="*/ 512043 h 4939827"/>
              <a:gd name="connsiteX88" fmla="*/ 7381 w 12192000"/>
              <a:gd name="connsiteY88" fmla="*/ 512580 h 4939827"/>
              <a:gd name="connsiteX89" fmla="*/ 100029 w 12192000"/>
              <a:gd name="connsiteY89" fmla="*/ 504758 h 4939827"/>
              <a:gd name="connsiteX90" fmla="*/ 155244 w 12192000"/>
              <a:gd name="connsiteY90" fmla="*/ 525130 h 4939827"/>
              <a:gd name="connsiteX91" fmla="*/ 254366 w 12192000"/>
              <a:gd name="connsiteY91" fmla="*/ 534449 h 4939827"/>
              <a:gd name="connsiteX92" fmla="*/ 447292 w 12192000"/>
              <a:gd name="connsiteY92" fmla="*/ 542725 h 4939827"/>
              <a:gd name="connsiteX93" fmla="*/ 628105 w 12192000"/>
              <a:gd name="connsiteY93" fmla="*/ 547853 h 4939827"/>
              <a:gd name="connsiteX94" fmla="*/ 783146 w 12192000"/>
              <a:gd name="connsiteY94" fmla="*/ 591799 h 4939827"/>
              <a:gd name="connsiteX95" fmla="*/ 1043676 w 12192000"/>
              <a:gd name="connsiteY95" fmla="*/ 591887 h 4939827"/>
              <a:gd name="connsiteX96" fmla="*/ 1281816 w 12192000"/>
              <a:gd name="connsiteY96" fmla="*/ 520946 h 4939827"/>
              <a:gd name="connsiteX97" fmla="*/ 1486347 w 12192000"/>
              <a:gd name="connsiteY97" fmla="*/ 487310 h 4939827"/>
              <a:gd name="connsiteX98" fmla="*/ 1568079 w 12192000"/>
              <a:gd name="connsiteY98" fmla="*/ 462531 h 4939827"/>
              <a:gd name="connsiteX99" fmla="*/ 1622516 w 12192000"/>
              <a:gd name="connsiteY99" fmla="*/ 466058 h 4939827"/>
              <a:gd name="connsiteX100" fmla="*/ 1655457 w 12192000"/>
              <a:gd name="connsiteY100" fmla="*/ 465359 h 4939827"/>
              <a:gd name="connsiteX101" fmla="*/ 1717454 w 12192000"/>
              <a:gd name="connsiteY101" fmla="*/ 417203 h 4939827"/>
              <a:gd name="connsiteX102" fmla="*/ 1913794 w 12192000"/>
              <a:gd name="connsiteY102" fmla="*/ 365255 h 4939827"/>
              <a:gd name="connsiteX103" fmla="*/ 2129762 w 12192000"/>
              <a:gd name="connsiteY103" fmla="*/ 367832 h 4939827"/>
              <a:gd name="connsiteX104" fmla="*/ 2376970 w 12192000"/>
              <a:gd name="connsiteY104" fmla="*/ 350129 h 4939827"/>
              <a:gd name="connsiteX105" fmla="*/ 2480155 w 12192000"/>
              <a:gd name="connsiteY105" fmla="*/ 359227 h 4939827"/>
              <a:gd name="connsiteX106" fmla="*/ 2586782 w 12192000"/>
              <a:gd name="connsiteY106" fmla="*/ 339352 h 4939827"/>
              <a:gd name="connsiteX107" fmla="*/ 2679617 w 12192000"/>
              <a:gd name="connsiteY107" fmla="*/ 305383 h 4939827"/>
              <a:gd name="connsiteX108" fmla="*/ 2788947 w 12192000"/>
              <a:gd name="connsiteY108" fmla="*/ 250375 h 4939827"/>
              <a:gd name="connsiteX109" fmla="*/ 2965530 w 12192000"/>
              <a:gd name="connsiteY109" fmla="*/ 245958 h 4939827"/>
              <a:gd name="connsiteX110" fmla="*/ 3103677 w 12192000"/>
              <a:gd name="connsiteY110" fmla="*/ 209527 h 4939827"/>
              <a:gd name="connsiteX111" fmla="*/ 3126759 w 12192000"/>
              <a:gd name="connsiteY111" fmla="*/ 211226 h 4939827"/>
              <a:gd name="connsiteX112" fmla="*/ 3164020 w 12192000"/>
              <a:gd name="connsiteY112" fmla="*/ 212779 h 4939827"/>
              <a:gd name="connsiteX113" fmla="*/ 3285019 w 12192000"/>
              <a:gd name="connsiteY113" fmla="*/ 220535 h 4939827"/>
              <a:gd name="connsiteX114" fmla="*/ 3365154 w 12192000"/>
              <a:gd name="connsiteY114" fmla="*/ 226416 h 4939827"/>
              <a:gd name="connsiteX115" fmla="*/ 3367507 w 12192000"/>
              <a:gd name="connsiteY115" fmla="*/ 225416 h 4939827"/>
              <a:gd name="connsiteX116" fmla="*/ 3387567 w 12192000"/>
              <a:gd name="connsiteY116" fmla="*/ 227103 h 4939827"/>
              <a:gd name="connsiteX117" fmla="*/ 3498001 w 12192000"/>
              <a:gd name="connsiteY117" fmla="*/ 231941 h 4939827"/>
              <a:gd name="connsiteX118" fmla="*/ 3561557 w 12192000"/>
              <a:gd name="connsiteY118" fmla="*/ 228095 h 4939827"/>
              <a:gd name="connsiteX119" fmla="*/ 3611920 w 12192000"/>
              <a:gd name="connsiteY119" fmla="*/ 218094 h 4939827"/>
              <a:gd name="connsiteX120" fmla="*/ 3620528 w 12192000"/>
              <a:gd name="connsiteY120" fmla="*/ 218788 h 4939827"/>
              <a:gd name="connsiteX121" fmla="*/ 3620766 w 12192000"/>
              <a:gd name="connsiteY121" fmla="*/ 218511 h 4939827"/>
              <a:gd name="connsiteX122" fmla="*/ 3629977 w 12192000"/>
              <a:gd name="connsiteY122" fmla="*/ 218664 h 4939827"/>
              <a:gd name="connsiteX123" fmla="*/ 3636217 w 12192000"/>
              <a:gd name="connsiteY123" fmla="*/ 220048 h 4939827"/>
              <a:gd name="connsiteX124" fmla="*/ 3709484 w 12192000"/>
              <a:gd name="connsiteY124" fmla="*/ 186927 h 4939827"/>
              <a:gd name="connsiteX125" fmla="*/ 3761342 w 12192000"/>
              <a:gd name="connsiteY125" fmla="*/ 177474 h 4939827"/>
              <a:gd name="connsiteX126" fmla="*/ 3799748 w 12192000"/>
              <a:gd name="connsiteY126" fmla="*/ 167154 h 4939827"/>
              <a:gd name="connsiteX127" fmla="*/ 3922756 w 12192000"/>
              <a:gd name="connsiteY127" fmla="*/ 194044 h 4939827"/>
              <a:gd name="connsiteX128" fmla="*/ 4028476 w 12192000"/>
              <a:gd name="connsiteY128" fmla="*/ 223679 h 4939827"/>
              <a:gd name="connsiteX129" fmla="*/ 4191582 w 12192000"/>
              <a:gd name="connsiteY129" fmla="*/ 238952 h 4939827"/>
              <a:gd name="connsiteX130" fmla="*/ 4251024 w 12192000"/>
              <a:gd name="connsiteY130" fmla="*/ 240874 h 4939827"/>
              <a:gd name="connsiteX131" fmla="*/ 4355275 w 12192000"/>
              <a:gd name="connsiteY131" fmla="*/ 260205 h 4939827"/>
              <a:gd name="connsiteX132" fmla="*/ 4423807 w 12192000"/>
              <a:gd name="connsiteY132" fmla="*/ 270366 h 4939827"/>
              <a:gd name="connsiteX133" fmla="*/ 4558432 w 12192000"/>
              <a:gd name="connsiteY133" fmla="*/ 269194 h 4939827"/>
              <a:gd name="connsiteX134" fmla="*/ 4635061 w 12192000"/>
              <a:gd name="connsiteY134" fmla="*/ 280682 h 4939827"/>
              <a:gd name="connsiteX135" fmla="*/ 4807427 w 12192000"/>
              <a:gd name="connsiteY135" fmla="*/ 276835 h 4939827"/>
              <a:gd name="connsiteX136" fmla="*/ 5028933 w 12192000"/>
              <a:gd name="connsiteY136" fmla="*/ 183887 h 4939827"/>
              <a:gd name="connsiteX137" fmla="*/ 5093642 w 12192000"/>
              <a:gd name="connsiteY137" fmla="*/ 177214 h 4939827"/>
              <a:gd name="connsiteX138" fmla="*/ 5102642 w 12192000"/>
              <a:gd name="connsiteY138" fmla="*/ 186816 h 4939827"/>
              <a:gd name="connsiteX139" fmla="*/ 5193590 w 12192000"/>
              <a:gd name="connsiteY139" fmla="*/ 156458 h 4939827"/>
              <a:gd name="connsiteX140" fmla="*/ 5323922 w 12192000"/>
              <a:gd name="connsiteY140" fmla="*/ 146332 h 4939827"/>
              <a:gd name="connsiteX141" fmla="*/ 5421860 w 12192000"/>
              <a:gd name="connsiteY141" fmla="*/ 167298 h 4939827"/>
              <a:gd name="connsiteX142" fmla="*/ 5476948 w 12192000"/>
              <a:gd name="connsiteY142" fmla="*/ 173249 h 4939827"/>
              <a:gd name="connsiteX143" fmla="*/ 5516842 w 12192000"/>
              <a:gd name="connsiteY143" fmla="*/ 184018 h 4939827"/>
              <a:gd name="connsiteX144" fmla="*/ 5619415 w 12192000"/>
              <a:gd name="connsiteY144" fmla="*/ 176781 h 4939827"/>
              <a:gd name="connsiteX145" fmla="*/ 5789867 w 12192000"/>
              <a:gd name="connsiteY145" fmla="*/ 150304 h 4939827"/>
              <a:gd name="connsiteX146" fmla="*/ 5825953 w 12192000"/>
              <a:gd name="connsiteY146" fmla="*/ 147907 h 4939827"/>
              <a:gd name="connsiteX147" fmla="*/ 5856168 w 12192000"/>
              <a:gd name="connsiteY147" fmla="*/ 158719 h 4939827"/>
              <a:gd name="connsiteX148" fmla="*/ 5862476 w 12192000"/>
              <a:gd name="connsiteY148" fmla="*/ 172447 h 4939827"/>
              <a:gd name="connsiteX149" fmla="*/ 5882195 w 12192000"/>
              <a:gd name="connsiteY149" fmla="*/ 173195 h 4939827"/>
              <a:gd name="connsiteX150" fmla="*/ 5952585 w 12192000"/>
              <a:gd name="connsiteY150" fmla="*/ 161012 h 4939827"/>
              <a:gd name="connsiteX151" fmla="*/ 6001964 w 12192000"/>
              <a:gd name="connsiteY151" fmla="*/ 154786 h 4939827"/>
              <a:gd name="connsiteX152" fmla="*/ 6184207 w 12192000"/>
              <a:gd name="connsiteY152" fmla="*/ 132658 h 4939827"/>
              <a:gd name="connsiteX153" fmla="*/ 6415830 w 12192000"/>
              <a:gd name="connsiteY153" fmla="*/ 136006 h 4939827"/>
              <a:gd name="connsiteX154" fmla="*/ 6756965 w 12192000"/>
              <a:gd name="connsiteY154" fmla="*/ 57636 h 4939827"/>
              <a:gd name="connsiteX155" fmla="*/ 6819400 w 12192000"/>
              <a:gd name="connsiteY155" fmla="*/ 30742 h 4939827"/>
              <a:gd name="connsiteX156" fmla="*/ 6986370 w 12192000"/>
              <a:gd name="connsiteY156" fmla="*/ 12659 h 4939827"/>
              <a:gd name="connsiteX157" fmla="*/ 6989536 w 12192000"/>
              <a:gd name="connsiteY157" fmla="*/ 14528 h 4939827"/>
              <a:gd name="connsiteX158" fmla="*/ 7015933 w 12192000"/>
              <a:gd name="connsiteY158" fmla="*/ 9653 h 4939827"/>
              <a:gd name="connsiteX159" fmla="*/ 7020592 w 12192000"/>
              <a:gd name="connsiteY159" fmla="*/ 1651 h 4939827"/>
              <a:gd name="connsiteX160" fmla="*/ 7025905 w 12192000"/>
              <a:gd name="connsiteY16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33396 w 12192000"/>
              <a:gd name="connsiteY50" fmla="*/ 274803 h 4939827"/>
              <a:gd name="connsiteX51" fmla="*/ 9371484 w 12192000"/>
              <a:gd name="connsiteY51" fmla="*/ 329634 h 4939827"/>
              <a:gd name="connsiteX52" fmla="*/ 9404829 w 12192000"/>
              <a:gd name="connsiteY52" fmla="*/ 339038 h 4939827"/>
              <a:gd name="connsiteX53" fmla="*/ 9427021 w 12192000"/>
              <a:gd name="connsiteY53" fmla="*/ 358784 h 4939827"/>
              <a:gd name="connsiteX54" fmla="*/ 9670844 w 12192000"/>
              <a:gd name="connsiteY54" fmla="*/ 405128 h 4939827"/>
              <a:gd name="connsiteX55" fmla="*/ 9816083 w 12192000"/>
              <a:gd name="connsiteY55" fmla="*/ 416573 h 4939827"/>
              <a:gd name="connsiteX56" fmla="*/ 9936741 w 12192000"/>
              <a:gd name="connsiteY56" fmla="*/ 437044 h 4939827"/>
              <a:gd name="connsiteX57" fmla="*/ 10050093 w 12192000"/>
              <a:gd name="connsiteY57" fmla="*/ 443783 h 4939827"/>
              <a:gd name="connsiteX58" fmla="*/ 10130090 w 12192000"/>
              <a:gd name="connsiteY58" fmla="*/ 459520 h 4939827"/>
              <a:gd name="connsiteX59" fmla="*/ 10173456 w 12192000"/>
              <a:gd name="connsiteY59" fmla="*/ 457749 h 4939827"/>
              <a:gd name="connsiteX60" fmla="*/ 10218232 w 12192000"/>
              <a:gd name="connsiteY60" fmla="*/ 459820 h 4939827"/>
              <a:gd name="connsiteX61" fmla="*/ 10354176 w 12192000"/>
              <a:gd name="connsiteY61" fmla="*/ 471377 h 4939827"/>
              <a:gd name="connsiteX62" fmla="*/ 10430681 w 12192000"/>
              <a:gd name="connsiteY62" fmla="*/ 481226 h 4939827"/>
              <a:gd name="connsiteX63" fmla="*/ 10478169 w 12192000"/>
              <a:gd name="connsiteY63" fmla="*/ 481774 h 4939827"/>
              <a:gd name="connsiteX64" fmla="*/ 10540907 w 12192000"/>
              <a:gd name="connsiteY64" fmla="*/ 485607 h 4939827"/>
              <a:gd name="connsiteX65" fmla="*/ 10614941 w 12192000"/>
              <a:gd name="connsiteY65" fmla="*/ 487592 h 4939827"/>
              <a:gd name="connsiteX66" fmla="*/ 10674098 w 12192000"/>
              <a:gd name="connsiteY66" fmla="*/ 521656 h 4939827"/>
              <a:gd name="connsiteX67" fmla="*/ 10874834 w 12192000"/>
              <a:gd name="connsiteY67" fmla="*/ 574867 h 4939827"/>
              <a:gd name="connsiteX68" fmla="*/ 10944981 w 12192000"/>
              <a:gd name="connsiteY68" fmla="*/ 615042 h 4939827"/>
              <a:gd name="connsiteX69" fmla="*/ 11006376 w 12192000"/>
              <a:gd name="connsiteY69" fmla="*/ 645957 h 4939827"/>
              <a:gd name="connsiteX70" fmla="*/ 11076308 w 12192000"/>
              <a:gd name="connsiteY70" fmla="*/ 675698 h 4939827"/>
              <a:gd name="connsiteX71" fmla="*/ 11148789 w 12192000"/>
              <a:gd name="connsiteY71" fmla="*/ 685041 h 4939827"/>
              <a:gd name="connsiteX72" fmla="*/ 11249129 w 12192000"/>
              <a:gd name="connsiteY72" fmla="*/ 684218 h 4939827"/>
              <a:gd name="connsiteX73" fmla="*/ 11299915 w 12192000"/>
              <a:gd name="connsiteY73" fmla="*/ 692177 h 4939827"/>
              <a:gd name="connsiteX74" fmla="*/ 11386973 w 12192000"/>
              <a:gd name="connsiteY74" fmla="*/ 708209 h 4939827"/>
              <a:gd name="connsiteX75" fmla="*/ 11500105 w 12192000"/>
              <a:gd name="connsiteY75" fmla="*/ 735014 h 4939827"/>
              <a:gd name="connsiteX76" fmla="*/ 11621735 w 12192000"/>
              <a:gd name="connsiteY76" fmla="*/ 789584 h 4939827"/>
              <a:gd name="connsiteX77" fmla="*/ 11691200 w 12192000"/>
              <a:gd name="connsiteY77" fmla="*/ 867902 h 4939827"/>
              <a:gd name="connsiteX78" fmla="*/ 11819427 w 12192000"/>
              <a:gd name="connsiteY78" fmla="*/ 911634 h 4939827"/>
              <a:gd name="connsiteX79" fmla="*/ 11969720 w 12192000"/>
              <a:gd name="connsiteY79" fmla="*/ 964737 h 4939827"/>
              <a:gd name="connsiteX80" fmla="*/ 12055766 w 12192000"/>
              <a:gd name="connsiteY80" fmla="*/ 991268 h 4939827"/>
              <a:gd name="connsiteX81" fmla="*/ 12171539 w 12192000"/>
              <a:gd name="connsiteY81" fmla="*/ 995427 h 4939827"/>
              <a:gd name="connsiteX82" fmla="*/ 12187831 w 12192000"/>
              <a:gd name="connsiteY82" fmla="*/ 996580 h 4939827"/>
              <a:gd name="connsiteX83" fmla="*/ 12192000 w 12192000"/>
              <a:gd name="connsiteY83" fmla="*/ 996726 h 4939827"/>
              <a:gd name="connsiteX84" fmla="*/ 12192000 w 12192000"/>
              <a:gd name="connsiteY84" fmla="*/ 4939827 h 4939827"/>
              <a:gd name="connsiteX85" fmla="*/ 0 w 12192000"/>
              <a:gd name="connsiteY85" fmla="*/ 4939827 h 4939827"/>
              <a:gd name="connsiteX86" fmla="*/ 0 w 12192000"/>
              <a:gd name="connsiteY86" fmla="*/ 512043 h 4939827"/>
              <a:gd name="connsiteX87" fmla="*/ 7381 w 12192000"/>
              <a:gd name="connsiteY87" fmla="*/ 512580 h 4939827"/>
              <a:gd name="connsiteX88" fmla="*/ 100029 w 12192000"/>
              <a:gd name="connsiteY88" fmla="*/ 504758 h 4939827"/>
              <a:gd name="connsiteX89" fmla="*/ 155244 w 12192000"/>
              <a:gd name="connsiteY89" fmla="*/ 525130 h 4939827"/>
              <a:gd name="connsiteX90" fmla="*/ 254366 w 12192000"/>
              <a:gd name="connsiteY90" fmla="*/ 534449 h 4939827"/>
              <a:gd name="connsiteX91" fmla="*/ 447292 w 12192000"/>
              <a:gd name="connsiteY91" fmla="*/ 542725 h 4939827"/>
              <a:gd name="connsiteX92" fmla="*/ 628105 w 12192000"/>
              <a:gd name="connsiteY92" fmla="*/ 547853 h 4939827"/>
              <a:gd name="connsiteX93" fmla="*/ 783146 w 12192000"/>
              <a:gd name="connsiteY93" fmla="*/ 591799 h 4939827"/>
              <a:gd name="connsiteX94" fmla="*/ 1043676 w 12192000"/>
              <a:gd name="connsiteY94" fmla="*/ 591887 h 4939827"/>
              <a:gd name="connsiteX95" fmla="*/ 1281816 w 12192000"/>
              <a:gd name="connsiteY95" fmla="*/ 520946 h 4939827"/>
              <a:gd name="connsiteX96" fmla="*/ 1486347 w 12192000"/>
              <a:gd name="connsiteY96" fmla="*/ 487310 h 4939827"/>
              <a:gd name="connsiteX97" fmla="*/ 1568079 w 12192000"/>
              <a:gd name="connsiteY97" fmla="*/ 462531 h 4939827"/>
              <a:gd name="connsiteX98" fmla="*/ 1622516 w 12192000"/>
              <a:gd name="connsiteY98" fmla="*/ 466058 h 4939827"/>
              <a:gd name="connsiteX99" fmla="*/ 1655457 w 12192000"/>
              <a:gd name="connsiteY99" fmla="*/ 465359 h 4939827"/>
              <a:gd name="connsiteX100" fmla="*/ 1717454 w 12192000"/>
              <a:gd name="connsiteY100" fmla="*/ 417203 h 4939827"/>
              <a:gd name="connsiteX101" fmla="*/ 1913794 w 12192000"/>
              <a:gd name="connsiteY101" fmla="*/ 365255 h 4939827"/>
              <a:gd name="connsiteX102" fmla="*/ 2129762 w 12192000"/>
              <a:gd name="connsiteY102" fmla="*/ 367832 h 4939827"/>
              <a:gd name="connsiteX103" fmla="*/ 2376970 w 12192000"/>
              <a:gd name="connsiteY103" fmla="*/ 350129 h 4939827"/>
              <a:gd name="connsiteX104" fmla="*/ 2480155 w 12192000"/>
              <a:gd name="connsiteY104" fmla="*/ 359227 h 4939827"/>
              <a:gd name="connsiteX105" fmla="*/ 2586782 w 12192000"/>
              <a:gd name="connsiteY105" fmla="*/ 339352 h 4939827"/>
              <a:gd name="connsiteX106" fmla="*/ 2679617 w 12192000"/>
              <a:gd name="connsiteY106" fmla="*/ 305383 h 4939827"/>
              <a:gd name="connsiteX107" fmla="*/ 2788947 w 12192000"/>
              <a:gd name="connsiteY107" fmla="*/ 250375 h 4939827"/>
              <a:gd name="connsiteX108" fmla="*/ 2965530 w 12192000"/>
              <a:gd name="connsiteY108" fmla="*/ 245958 h 4939827"/>
              <a:gd name="connsiteX109" fmla="*/ 3103677 w 12192000"/>
              <a:gd name="connsiteY109" fmla="*/ 209527 h 4939827"/>
              <a:gd name="connsiteX110" fmla="*/ 3126759 w 12192000"/>
              <a:gd name="connsiteY110" fmla="*/ 211226 h 4939827"/>
              <a:gd name="connsiteX111" fmla="*/ 3164020 w 12192000"/>
              <a:gd name="connsiteY111" fmla="*/ 212779 h 4939827"/>
              <a:gd name="connsiteX112" fmla="*/ 3285019 w 12192000"/>
              <a:gd name="connsiteY112" fmla="*/ 220535 h 4939827"/>
              <a:gd name="connsiteX113" fmla="*/ 3365154 w 12192000"/>
              <a:gd name="connsiteY113" fmla="*/ 226416 h 4939827"/>
              <a:gd name="connsiteX114" fmla="*/ 3367507 w 12192000"/>
              <a:gd name="connsiteY114" fmla="*/ 225416 h 4939827"/>
              <a:gd name="connsiteX115" fmla="*/ 3387567 w 12192000"/>
              <a:gd name="connsiteY115" fmla="*/ 227103 h 4939827"/>
              <a:gd name="connsiteX116" fmla="*/ 3498001 w 12192000"/>
              <a:gd name="connsiteY116" fmla="*/ 231941 h 4939827"/>
              <a:gd name="connsiteX117" fmla="*/ 3561557 w 12192000"/>
              <a:gd name="connsiteY117" fmla="*/ 228095 h 4939827"/>
              <a:gd name="connsiteX118" fmla="*/ 3611920 w 12192000"/>
              <a:gd name="connsiteY118" fmla="*/ 218094 h 4939827"/>
              <a:gd name="connsiteX119" fmla="*/ 3620528 w 12192000"/>
              <a:gd name="connsiteY119" fmla="*/ 218788 h 4939827"/>
              <a:gd name="connsiteX120" fmla="*/ 3620766 w 12192000"/>
              <a:gd name="connsiteY120" fmla="*/ 218511 h 4939827"/>
              <a:gd name="connsiteX121" fmla="*/ 3629977 w 12192000"/>
              <a:gd name="connsiteY121" fmla="*/ 218664 h 4939827"/>
              <a:gd name="connsiteX122" fmla="*/ 3636217 w 12192000"/>
              <a:gd name="connsiteY122" fmla="*/ 220048 h 4939827"/>
              <a:gd name="connsiteX123" fmla="*/ 3709484 w 12192000"/>
              <a:gd name="connsiteY123" fmla="*/ 186927 h 4939827"/>
              <a:gd name="connsiteX124" fmla="*/ 3761342 w 12192000"/>
              <a:gd name="connsiteY124" fmla="*/ 177474 h 4939827"/>
              <a:gd name="connsiteX125" fmla="*/ 3799748 w 12192000"/>
              <a:gd name="connsiteY125" fmla="*/ 167154 h 4939827"/>
              <a:gd name="connsiteX126" fmla="*/ 3922756 w 12192000"/>
              <a:gd name="connsiteY126" fmla="*/ 194044 h 4939827"/>
              <a:gd name="connsiteX127" fmla="*/ 4028476 w 12192000"/>
              <a:gd name="connsiteY127" fmla="*/ 223679 h 4939827"/>
              <a:gd name="connsiteX128" fmla="*/ 4191582 w 12192000"/>
              <a:gd name="connsiteY128" fmla="*/ 238952 h 4939827"/>
              <a:gd name="connsiteX129" fmla="*/ 4251024 w 12192000"/>
              <a:gd name="connsiteY129" fmla="*/ 240874 h 4939827"/>
              <a:gd name="connsiteX130" fmla="*/ 4355275 w 12192000"/>
              <a:gd name="connsiteY130" fmla="*/ 260205 h 4939827"/>
              <a:gd name="connsiteX131" fmla="*/ 4423807 w 12192000"/>
              <a:gd name="connsiteY131" fmla="*/ 270366 h 4939827"/>
              <a:gd name="connsiteX132" fmla="*/ 4558432 w 12192000"/>
              <a:gd name="connsiteY132" fmla="*/ 269194 h 4939827"/>
              <a:gd name="connsiteX133" fmla="*/ 4635061 w 12192000"/>
              <a:gd name="connsiteY133" fmla="*/ 280682 h 4939827"/>
              <a:gd name="connsiteX134" fmla="*/ 4807427 w 12192000"/>
              <a:gd name="connsiteY134" fmla="*/ 276835 h 4939827"/>
              <a:gd name="connsiteX135" fmla="*/ 5028933 w 12192000"/>
              <a:gd name="connsiteY135" fmla="*/ 183887 h 4939827"/>
              <a:gd name="connsiteX136" fmla="*/ 5093642 w 12192000"/>
              <a:gd name="connsiteY136" fmla="*/ 177214 h 4939827"/>
              <a:gd name="connsiteX137" fmla="*/ 5102642 w 12192000"/>
              <a:gd name="connsiteY137" fmla="*/ 186816 h 4939827"/>
              <a:gd name="connsiteX138" fmla="*/ 5193590 w 12192000"/>
              <a:gd name="connsiteY138" fmla="*/ 156458 h 4939827"/>
              <a:gd name="connsiteX139" fmla="*/ 5323922 w 12192000"/>
              <a:gd name="connsiteY139" fmla="*/ 146332 h 4939827"/>
              <a:gd name="connsiteX140" fmla="*/ 5421860 w 12192000"/>
              <a:gd name="connsiteY140" fmla="*/ 167298 h 4939827"/>
              <a:gd name="connsiteX141" fmla="*/ 5476948 w 12192000"/>
              <a:gd name="connsiteY141" fmla="*/ 173249 h 4939827"/>
              <a:gd name="connsiteX142" fmla="*/ 5516842 w 12192000"/>
              <a:gd name="connsiteY142" fmla="*/ 184018 h 4939827"/>
              <a:gd name="connsiteX143" fmla="*/ 5619415 w 12192000"/>
              <a:gd name="connsiteY143" fmla="*/ 176781 h 4939827"/>
              <a:gd name="connsiteX144" fmla="*/ 5789867 w 12192000"/>
              <a:gd name="connsiteY144" fmla="*/ 150304 h 4939827"/>
              <a:gd name="connsiteX145" fmla="*/ 5825953 w 12192000"/>
              <a:gd name="connsiteY145" fmla="*/ 147907 h 4939827"/>
              <a:gd name="connsiteX146" fmla="*/ 5856168 w 12192000"/>
              <a:gd name="connsiteY146" fmla="*/ 158719 h 4939827"/>
              <a:gd name="connsiteX147" fmla="*/ 5862476 w 12192000"/>
              <a:gd name="connsiteY147" fmla="*/ 172447 h 4939827"/>
              <a:gd name="connsiteX148" fmla="*/ 5882195 w 12192000"/>
              <a:gd name="connsiteY148" fmla="*/ 173195 h 4939827"/>
              <a:gd name="connsiteX149" fmla="*/ 5952585 w 12192000"/>
              <a:gd name="connsiteY149" fmla="*/ 161012 h 4939827"/>
              <a:gd name="connsiteX150" fmla="*/ 6001964 w 12192000"/>
              <a:gd name="connsiteY150" fmla="*/ 154786 h 4939827"/>
              <a:gd name="connsiteX151" fmla="*/ 6184207 w 12192000"/>
              <a:gd name="connsiteY151" fmla="*/ 132658 h 4939827"/>
              <a:gd name="connsiteX152" fmla="*/ 6415830 w 12192000"/>
              <a:gd name="connsiteY152" fmla="*/ 136006 h 4939827"/>
              <a:gd name="connsiteX153" fmla="*/ 6756965 w 12192000"/>
              <a:gd name="connsiteY153" fmla="*/ 57636 h 4939827"/>
              <a:gd name="connsiteX154" fmla="*/ 6819400 w 12192000"/>
              <a:gd name="connsiteY154" fmla="*/ 30742 h 4939827"/>
              <a:gd name="connsiteX155" fmla="*/ 6986370 w 12192000"/>
              <a:gd name="connsiteY155" fmla="*/ 12659 h 4939827"/>
              <a:gd name="connsiteX156" fmla="*/ 6989536 w 12192000"/>
              <a:gd name="connsiteY156" fmla="*/ 14528 h 4939827"/>
              <a:gd name="connsiteX157" fmla="*/ 7015933 w 12192000"/>
              <a:gd name="connsiteY157" fmla="*/ 9653 h 4939827"/>
              <a:gd name="connsiteX158" fmla="*/ 7020592 w 12192000"/>
              <a:gd name="connsiteY158" fmla="*/ 1651 h 4939827"/>
              <a:gd name="connsiteX159" fmla="*/ 7025905 w 12192000"/>
              <a:gd name="connsiteY15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83638 w 12192000"/>
              <a:gd name="connsiteY50" fmla="*/ 299924 h 4939827"/>
              <a:gd name="connsiteX51" fmla="*/ 9371484 w 12192000"/>
              <a:gd name="connsiteY51" fmla="*/ 329634 h 4939827"/>
              <a:gd name="connsiteX52" fmla="*/ 9404829 w 12192000"/>
              <a:gd name="connsiteY52" fmla="*/ 339038 h 4939827"/>
              <a:gd name="connsiteX53" fmla="*/ 9427021 w 12192000"/>
              <a:gd name="connsiteY53" fmla="*/ 358784 h 4939827"/>
              <a:gd name="connsiteX54" fmla="*/ 9670844 w 12192000"/>
              <a:gd name="connsiteY54" fmla="*/ 405128 h 4939827"/>
              <a:gd name="connsiteX55" fmla="*/ 9816083 w 12192000"/>
              <a:gd name="connsiteY55" fmla="*/ 416573 h 4939827"/>
              <a:gd name="connsiteX56" fmla="*/ 9936741 w 12192000"/>
              <a:gd name="connsiteY56" fmla="*/ 437044 h 4939827"/>
              <a:gd name="connsiteX57" fmla="*/ 10050093 w 12192000"/>
              <a:gd name="connsiteY57" fmla="*/ 443783 h 4939827"/>
              <a:gd name="connsiteX58" fmla="*/ 10130090 w 12192000"/>
              <a:gd name="connsiteY58" fmla="*/ 459520 h 4939827"/>
              <a:gd name="connsiteX59" fmla="*/ 10173456 w 12192000"/>
              <a:gd name="connsiteY59" fmla="*/ 457749 h 4939827"/>
              <a:gd name="connsiteX60" fmla="*/ 10218232 w 12192000"/>
              <a:gd name="connsiteY60" fmla="*/ 459820 h 4939827"/>
              <a:gd name="connsiteX61" fmla="*/ 10354176 w 12192000"/>
              <a:gd name="connsiteY61" fmla="*/ 471377 h 4939827"/>
              <a:gd name="connsiteX62" fmla="*/ 10430681 w 12192000"/>
              <a:gd name="connsiteY62" fmla="*/ 481226 h 4939827"/>
              <a:gd name="connsiteX63" fmla="*/ 10478169 w 12192000"/>
              <a:gd name="connsiteY63" fmla="*/ 481774 h 4939827"/>
              <a:gd name="connsiteX64" fmla="*/ 10540907 w 12192000"/>
              <a:gd name="connsiteY64" fmla="*/ 485607 h 4939827"/>
              <a:gd name="connsiteX65" fmla="*/ 10614941 w 12192000"/>
              <a:gd name="connsiteY65" fmla="*/ 487592 h 4939827"/>
              <a:gd name="connsiteX66" fmla="*/ 10674098 w 12192000"/>
              <a:gd name="connsiteY66" fmla="*/ 521656 h 4939827"/>
              <a:gd name="connsiteX67" fmla="*/ 10874834 w 12192000"/>
              <a:gd name="connsiteY67" fmla="*/ 574867 h 4939827"/>
              <a:gd name="connsiteX68" fmla="*/ 10944981 w 12192000"/>
              <a:gd name="connsiteY68" fmla="*/ 615042 h 4939827"/>
              <a:gd name="connsiteX69" fmla="*/ 11006376 w 12192000"/>
              <a:gd name="connsiteY69" fmla="*/ 645957 h 4939827"/>
              <a:gd name="connsiteX70" fmla="*/ 11076308 w 12192000"/>
              <a:gd name="connsiteY70" fmla="*/ 675698 h 4939827"/>
              <a:gd name="connsiteX71" fmla="*/ 11148789 w 12192000"/>
              <a:gd name="connsiteY71" fmla="*/ 685041 h 4939827"/>
              <a:gd name="connsiteX72" fmla="*/ 11249129 w 12192000"/>
              <a:gd name="connsiteY72" fmla="*/ 684218 h 4939827"/>
              <a:gd name="connsiteX73" fmla="*/ 11299915 w 12192000"/>
              <a:gd name="connsiteY73" fmla="*/ 692177 h 4939827"/>
              <a:gd name="connsiteX74" fmla="*/ 11386973 w 12192000"/>
              <a:gd name="connsiteY74" fmla="*/ 708209 h 4939827"/>
              <a:gd name="connsiteX75" fmla="*/ 11500105 w 12192000"/>
              <a:gd name="connsiteY75" fmla="*/ 735014 h 4939827"/>
              <a:gd name="connsiteX76" fmla="*/ 11621735 w 12192000"/>
              <a:gd name="connsiteY76" fmla="*/ 789584 h 4939827"/>
              <a:gd name="connsiteX77" fmla="*/ 11691200 w 12192000"/>
              <a:gd name="connsiteY77" fmla="*/ 867902 h 4939827"/>
              <a:gd name="connsiteX78" fmla="*/ 11819427 w 12192000"/>
              <a:gd name="connsiteY78" fmla="*/ 911634 h 4939827"/>
              <a:gd name="connsiteX79" fmla="*/ 11969720 w 12192000"/>
              <a:gd name="connsiteY79" fmla="*/ 964737 h 4939827"/>
              <a:gd name="connsiteX80" fmla="*/ 12055766 w 12192000"/>
              <a:gd name="connsiteY80" fmla="*/ 991268 h 4939827"/>
              <a:gd name="connsiteX81" fmla="*/ 12171539 w 12192000"/>
              <a:gd name="connsiteY81" fmla="*/ 995427 h 4939827"/>
              <a:gd name="connsiteX82" fmla="*/ 12187831 w 12192000"/>
              <a:gd name="connsiteY82" fmla="*/ 996580 h 4939827"/>
              <a:gd name="connsiteX83" fmla="*/ 12192000 w 12192000"/>
              <a:gd name="connsiteY83" fmla="*/ 996726 h 4939827"/>
              <a:gd name="connsiteX84" fmla="*/ 12192000 w 12192000"/>
              <a:gd name="connsiteY84" fmla="*/ 4939827 h 4939827"/>
              <a:gd name="connsiteX85" fmla="*/ 0 w 12192000"/>
              <a:gd name="connsiteY85" fmla="*/ 4939827 h 4939827"/>
              <a:gd name="connsiteX86" fmla="*/ 0 w 12192000"/>
              <a:gd name="connsiteY86" fmla="*/ 512043 h 4939827"/>
              <a:gd name="connsiteX87" fmla="*/ 7381 w 12192000"/>
              <a:gd name="connsiteY87" fmla="*/ 512580 h 4939827"/>
              <a:gd name="connsiteX88" fmla="*/ 100029 w 12192000"/>
              <a:gd name="connsiteY88" fmla="*/ 504758 h 4939827"/>
              <a:gd name="connsiteX89" fmla="*/ 155244 w 12192000"/>
              <a:gd name="connsiteY89" fmla="*/ 525130 h 4939827"/>
              <a:gd name="connsiteX90" fmla="*/ 254366 w 12192000"/>
              <a:gd name="connsiteY90" fmla="*/ 534449 h 4939827"/>
              <a:gd name="connsiteX91" fmla="*/ 447292 w 12192000"/>
              <a:gd name="connsiteY91" fmla="*/ 542725 h 4939827"/>
              <a:gd name="connsiteX92" fmla="*/ 628105 w 12192000"/>
              <a:gd name="connsiteY92" fmla="*/ 547853 h 4939827"/>
              <a:gd name="connsiteX93" fmla="*/ 783146 w 12192000"/>
              <a:gd name="connsiteY93" fmla="*/ 591799 h 4939827"/>
              <a:gd name="connsiteX94" fmla="*/ 1043676 w 12192000"/>
              <a:gd name="connsiteY94" fmla="*/ 591887 h 4939827"/>
              <a:gd name="connsiteX95" fmla="*/ 1281816 w 12192000"/>
              <a:gd name="connsiteY95" fmla="*/ 520946 h 4939827"/>
              <a:gd name="connsiteX96" fmla="*/ 1486347 w 12192000"/>
              <a:gd name="connsiteY96" fmla="*/ 487310 h 4939827"/>
              <a:gd name="connsiteX97" fmla="*/ 1568079 w 12192000"/>
              <a:gd name="connsiteY97" fmla="*/ 462531 h 4939827"/>
              <a:gd name="connsiteX98" fmla="*/ 1622516 w 12192000"/>
              <a:gd name="connsiteY98" fmla="*/ 466058 h 4939827"/>
              <a:gd name="connsiteX99" fmla="*/ 1655457 w 12192000"/>
              <a:gd name="connsiteY99" fmla="*/ 465359 h 4939827"/>
              <a:gd name="connsiteX100" fmla="*/ 1717454 w 12192000"/>
              <a:gd name="connsiteY100" fmla="*/ 417203 h 4939827"/>
              <a:gd name="connsiteX101" fmla="*/ 1913794 w 12192000"/>
              <a:gd name="connsiteY101" fmla="*/ 365255 h 4939827"/>
              <a:gd name="connsiteX102" fmla="*/ 2129762 w 12192000"/>
              <a:gd name="connsiteY102" fmla="*/ 367832 h 4939827"/>
              <a:gd name="connsiteX103" fmla="*/ 2376970 w 12192000"/>
              <a:gd name="connsiteY103" fmla="*/ 350129 h 4939827"/>
              <a:gd name="connsiteX104" fmla="*/ 2480155 w 12192000"/>
              <a:gd name="connsiteY104" fmla="*/ 359227 h 4939827"/>
              <a:gd name="connsiteX105" fmla="*/ 2586782 w 12192000"/>
              <a:gd name="connsiteY105" fmla="*/ 339352 h 4939827"/>
              <a:gd name="connsiteX106" fmla="*/ 2679617 w 12192000"/>
              <a:gd name="connsiteY106" fmla="*/ 305383 h 4939827"/>
              <a:gd name="connsiteX107" fmla="*/ 2788947 w 12192000"/>
              <a:gd name="connsiteY107" fmla="*/ 250375 h 4939827"/>
              <a:gd name="connsiteX108" fmla="*/ 2965530 w 12192000"/>
              <a:gd name="connsiteY108" fmla="*/ 245958 h 4939827"/>
              <a:gd name="connsiteX109" fmla="*/ 3103677 w 12192000"/>
              <a:gd name="connsiteY109" fmla="*/ 209527 h 4939827"/>
              <a:gd name="connsiteX110" fmla="*/ 3126759 w 12192000"/>
              <a:gd name="connsiteY110" fmla="*/ 211226 h 4939827"/>
              <a:gd name="connsiteX111" fmla="*/ 3164020 w 12192000"/>
              <a:gd name="connsiteY111" fmla="*/ 212779 h 4939827"/>
              <a:gd name="connsiteX112" fmla="*/ 3285019 w 12192000"/>
              <a:gd name="connsiteY112" fmla="*/ 220535 h 4939827"/>
              <a:gd name="connsiteX113" fmla="*/ 3365154 w 12192000"/>
              <a:gd name="connsiteY113" fmla="*/ 226416 h 4939827"/>
              <a:gd name="connsiteX114" fmla="*/ 3367507 w 12192000"/>
              <a:gd name="connsiteY114" fmla="*/ 225416 h 4939827"/>
              <a:gd name="connsiteX115" fmla="*/ 3387567 w 12192000"/>
              <a:gd name="connsiteY115" fmla="*/ 227103 h 4939827"/>
              <a:gd name="connsiteX116" fmla="*/ 3498001 w 12192000"/>
              <a:gd name="connsiteY116" fmla="*/ 231941 h 4939827"/>
              <a:gd name="connsiteX117" fmla="*/ 3561557 w 12192000"/>
              <a:gd name="connsiteY117" fmla="*/ 228095 h 4939827"/>
              <a:gd name="connsiteX118" fmla="*/ 3611920 w 12192000"/>
              <a:gd name="connsiteY118" fmla="*/ 218094 h 4939827"/>
              <a:gd name="connsiteX119" fmla="*/ 3620528 w 12192000"/>
              <a:gd name="connsiteY119" fmla="*/ 218788 h 4939827"/>
              <a:gd name="connsiteX120" fmla="*/ 3620766 w 12192000"/>
              <a:gd name="connsiteY120" fmla="*/ 218511 h 4939827"/>
              <a:gd name="connsiteX121" fmla="*/ 3629977 w 12192000"/>
              <a:gd name="connsiteY121" fmla="*/ 218664 h 4939827"/>
              <a:gd name="connsiteX122" fmla="*/ 3636217 w 12192000"/>
              <a:gd name="connsiteY122" fmla="*/ 220048 h 4939827"/>
              <a:gd name="connsiteX123" fmla="*/ 3709484 w 12192000"/>
              <a:gd name="connsiteY123" fmla="*/ 186927 h 4939827"/>
              <a:gd name="connsiteX124" fmla="*/ 3761342 w 12192000"/>
              <a:gd name="connsiteY124" fmla="*/ 177474 h 4939827"/>
              <a:gd name="connsiteX125" fmla="*/ 3799748 w 12192000"/>
              <a:gd name="connsiteY125" fmla="*/ 167154 h 4939827"/>
              <a:gd name="connsiteX126" fmla="*/ 3922756 w 12192000"/>
              <a:gd name="connsiteY126" fmla="*/ 194044 h 4939827"/>
              <a:gd name="connsiteX127" fmla="*/ 4028476 w 12192000"/>
              <a:gd name="connsiteY127" fmla="*/ 223679 h 4939827"/>
              <a:gd name="connsiteX128" fmla="*/ 4191582 w 12192000"/>
              <a:gd name="connsiteY128" fmla="*/ 238952 h 4939827"/>
              <a:gd name="connsiteX129" fmla="*/ 4251024 w 12192000"/>
              <a:gd name="connsiteY129" fmla="*/ 240874 h 4939827"/>
              <a:gd name="connsiteX130" fmla="*/ 4355275 w 12192000"/>
              <a:gd name="connsiteY130" fmla="*/ 260205 h 4939827"/>
              <a:gd name="connsiteX131" fmla="*/ 4423807 w 12192000"/>
              <a:gd name="connsiteY131" fmla="*/ 270366 h 4939827"/>
              <a:gd name="connsiteX132" fmla="*/ 4558432 w 12192000"/>
              <a:gd name="connsiteY132" fmla="*/ 269194 h 4939827"/>
              <a:gd name="connsiteX133" fmla="*/ 4635061 w 12192000"/>
              <a:gd name="connsiteY133" fmla="*/ 280682 h 4939827"/>
              <a:gd name="connsiteX134" fmla="*/ 4807427 w 12192000"/>
              <a:gd name="connsiteY134" fmla="*/ 276835 h 4939827"/>
              <a:gd name="connsiteX135" fmla="*/ 5028933 w 12192000"/>
              <a:gd name="connsiteY135" fmla="*/ 183887 h 4939827"/>
              <a:gd name="connsiteX136" fmla="*/ 5093642 w 12192000"/>
              <a:gd name="connsiteY136" fmla="*/ 177214 h 4939827"/>
              <a:gd name="connsiteX137" fmla="*/ 5102642 w 12192000"/>
              <a:gd name="connsiteY137" fmla="*/ 186816 h 4939827"/>
              <a:gd name="connsiteX138" fmla="*/ 5193590 w 12192000"/>
              <a:gd name="connsiteY138" fmla="*/ 156458 h 4939827"/>
              <a:gd name="connsiteX139" fmla="*/ 5323922 w 12192000"/>
              <a:gd name="connsiteY139" fmla="*/ 146332 h 4939827"/>
              <a:gd name="connsiteX140" fmla="*/ 5421860 w 12192000"/>
              <a:gd name="connsiteY140" fmla="*/ 167298 h 4939827"/>
              <a:gd name="connsiteX141" fmla="*/ 5476948 w 12192000"/>
              <a:gd name="connsiteY141" fmla="*/ 173249 h 4939827"/>
              <a:gd name="connsiteX142" fmla="*/ 5516842 w 12192000"/>
              <a:gd name="connsiteY142" fmla="*/ 184018 h 4939827"/>
              <a:gd name="connsiteX143" fmla="*/ 5619415 w 12192000"/>
              <a:gd name="connsiteY143" fmla="*/ 176781 h 4939827"/>
              <a:gd name="connsiteX144" fmla="*/ 5789867 w 12192000"/>
              <a:gd name="connsiteY144" fmla="*/ 150304 h 4939827"/>
              <a:gd name="connsiteX145" fmla="*/ 5825953 w 12192000"/>
              <a:gd name="connsiteY145" fmla="*/ 147907 h 4939827"/>
              <a:gd name="connsiteX146" fmla="*/ 5856168 w 12192000"/>
              <a:gd name="connsiteY146" fmla="*/ 158719 h 4939827"/>
              <a:gd name="connsiteX147" fmla="*/ 5862476 w 12192000"/>
              <a:gd name="connsiteY147" fmla="*/ 172447 h 4939827"/>
              <a:gd name="connsiteX148" fmla="*/ 5882195 w 12192000"/>
              <a:gd name="connsiteY148" fmla="*/ 173195 h 4939827"/>
              <a:gd name="connsiteX149" fmla="*/ 5952585 w 12192000"/>
              <a:gd name="connsiteY149" fmla="*/ 161012 h 4939827"/>
              <a:gd name="connsiteX150" fmla="*/ 6001964 w 12192000"/>
              <a:gd name="connsiteY150" fmla="*/ 154786 h 4939827"/>
              <a:gd name="connsiteX151" fmla="*/ 6184207 w 12192000"/>
              <a:gd name="connsiteY151" fmla="*/ 132658 h 4939827"/>
              <a:gd name="connsiteX152" fmla="*/ 6415830 w 12192000"/>
              <a:gd name="connsiteY152" fmla="*/ 136006 h 4939827"/>
              <a:gd name="connsiteX153" fmla="*/ 6756965 w 12192000"/>
              <a:gd name="connsiteY153" fmla="*/ 57636 h 4939827"/>
              <a:gd name="connsiteX154" fmla="*/ 6819400 w 12192000"/>
              <a:gd name="connsiteY154" fmla="*/ 30742 h 4939827"/>
              <a:gd name="connsiteX155" fmla="*/ 6986370 w 12192000"/>
              <a:gd name="connsiteY155" fmla="*/ 12659 h 4939827"/>
              <a:gd name="connsiteX156" fmla="*/ 6989536 w 12192000"/>
              <a:gd name="connsiteY156" fmla="*/ 14528 h 4939827"/>
              <a:gd name="connsiteX157" fmla="*/ 7015933 w 12192000"/>
              <a:gd name="connsiteY157" fmla="*/ 9653 h 4939827"/>
              <a:gd name="connsiteX158" fmla="*/ 7020592 w 12192000"/>
              <a:gd name="connsiteY158" fmla="*/ 1651 h 4939827"/>
              <a:gd name="connsiteX159" fmla="*/ 7025905 w 12192000"/>
              <a:gd name="connsiteY15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672650 w 12192000"/>
              <a:gd name="connsiteY30" fmla="*/ 254821 h 4939827"/>
              <a:gd name="connsiteX31" fmla="*/ 8785543 w 12192000"/>
              <a:gd name="connsiteY31" fmla="*/ 263406 h 4939827"/>
              <a:gd name="connsiteX32" fmla="*/ 8830588 w 12192000"/>
              <a:gd name="connsiteY32" fmla="*/ 265483 h 4939827"/>
              <a:gd name="connsiteX33" fmla="*/ 8905142 w 12192000"/>
              <a:gd name="connsiteY33" fmla="*/ 264958 h 4939827"/>
              <a:gd name="connsiteX34" fmla="*/ 8968582 w 12192000"/>
              <a:gd name="connsiteY34" fmla="*/ 262728 h 4939827"/>
              <a:gd name="connsiteX35" fmla="*/ 8972994 w 12192000"/>
              <a:gd name="connsiteY35" fmla="*/ 263284 h 4939827"/>
              <a:gd name="connsiteX36" fmla="*/ 9004605 w 12192000"/>
              <a:gd name="connsiteY36" fmla="*/ 258041 h 4939827"/>
              <a:gd name="connsiteX37" fmla="*/ 9016165 w 12192000"/>
              <a:gd name="connsiteY37" fmla="*/ 261258 h 4939827"/>
              <a:gd name="connsiteX38" fmla="*/ 9043297 w 12192000"/>
              <a:gd name="connsiteY38" fmla="*/ 281547 h 4939827"/>
              <a:gd name="connsiteX39" fmla="*/ 9048315 w 12192000"/>
              <a:gd name="connsiteY39" fmla="*/ 279264 h 4939827"/>
              <a:gd name="connsiteX40" fmla="*/ 9054706 w 12192000"/>
              <a:gd name="connsiteY40" fmla="*/ 278538 h 4939827"/>
              <a:gd name="connsiteX41" fmla="*/ 9070919 w 12192000"/>
              <a:gd name="connsiteY41" fmla="*/ 281810 h 4939827"/>
              <a:gd name="connsiteX42" fmla="*/ 9076813 w 12192000"/>
              <a:gd name="connsiteY42" fmla="*/ 283909 h 4939827"/>
              <a:gd name="connsiteX43" fmla="*/ 9085871 w 12192000"/>
              <a:gd name="connsiteY43" fmla="*/ 285133 h 4939827"/>
              <a:gd name="connsiteX44" fmla="*/ 9086159 w 12192000"/>
              <a:gd name="connsiteY44" fmla="*/ 284887 h 4939827"/>
              <a:gd name="connsiteX45" fmla="*/ 9134606 w 12192000"/>
              <a:gd name="connsiteY45" fmla="*/ 288168 h 4939827"/>
              <a:gd name="connsiteX46" fmla="*/ 9195590 w 12192000"/>
              <a:gd name="connsiteY46" fmla="*/ 279568 h 4939827"/>
              <a:gd name="connsiteX47" fmla="*/ 9219336 w 12192000"/>
              <a:gd name="connsiteY47" fmla="*/ 278133 h 4939827"/>
              <a:gd name="connsiteX48" fmla="*/ 9232362 w 12192000"/>
              <a:gd name="connsiteY48" fmla="*/ 275894 h 4939827"/>
              <a:gd name="connsiteX49" fmla="*/ 9283638 w 12192000"/>
              <a:gd name="connsiteY49" fmla="*/ 299924 h 4939827"/>
              <a:gd name="connsiteX50" fmla="*/ 9371484 w 12192000"/>
              <a:gd name="connsiteY50" fmla="*/ 329634 h 4939827"/>
              <a:gd name="connsiteX51" fmla="*/ 9404829 w 12192000"/>
              <a:gd name="connsiteY51" fmla="*/ 339038 h 4939827"/>
              <a:gd name="connsiteX52" fmla="*/ 9427021 w 12192000"/>
              <a:gd name="connsiteY52" fmla="*/ 358784 h 4939827"/>
              <a:gd name="connsiteX53" fmla="*/ 9670844 w 12192000"/>
              <a:gd name="connsiteY53" fmla="*/ 405128 h 4939827"/>
              <a:gd name="connsiteX54" fmla="*/ 9816083 w 12192000"/>
              <a:gd name="connsiteY54" fmla="*/ 416573 h 4939827"/>
              <a:gd name="connsiteX55" fmla="*/ 9936741 w 12192000"/>
              <a:gd name="connsiteY55" fmla="*/ 437044 h 4939827"/>
              <a:gd name="connsiteX56" fmla="*/ 10050093 w 12192000"/>
              <a:gd name="connsiteY56" fmla="*/ 443783 h 4939827"/>
              <a:gd name="connsiteX57" fmla="*/ 10130090 w 12192000"/>
              <a:gd name="connsiteY57" fmla="*/ 459520 h 4939827"/>
              <a:gd name="connsiteX58" fmla="*/ 10173456 w 12192000"/>
              <a:gd name="connsiteY58" fmla="*/ 457749 h 4939827"/>
              <a:gd name="connsiteX59" fmla="*/ 10218232 w 12192000"/>
              <a:gd name="connsiteY59" fmla="*/ 459820 h 4939827"/>
              <a:gd name="connsiteX60" fmla="*/ 10354176 w 12192000"/>
              <a:gd name="connsiteY60" fmla="*/ 471377 h 4939827"/>
              <a:gd name="connsiteX61" fmla="*/ 10430681 w 12192000"/>
              <a:gd name="connsiteY61" fmla="*/ 481226 h 4939827"/>
              <a:gd name="connsiteX62" fmla="*/ 10478169 w 12192000"/>
              <a:gd name="connsiteY62" fmla="*/ 481774 h 4939827"/>
              <a:gd name="connsiteX63" fmla="*/ 10540907 w 12192000"/>
              <a:gd name="connsiteY63" fmla="*/ 485607 h 4939827"/>
              <a:gd name="connsiteX64" fmla="*/ 10614941 w 12192000"/>
              <a:gd name="connsiteY64" fmla="*/ 487592 h 4939827"/>
              <a:gd name="connsiteX65" fmla="*/ 10674098 w 12192000"/>
              <a:gd name="connsiteY65" fmla="*/ 521656 h 4939827"/>
              <a:gd name="connsiteX66" fmla="*/ 10874834 w 12192000"/>
              <a:gd name="connsiteY66" fmla="*/ 574867 h 4939827"/>
              <a:gd name="connsiteX67" fmla="*/ 10944981 w 12192000"/>
              <a:gd name="connsiteY67" fmla="*/ 615042 h 4939827"/>
              <a:gd name="connsiteX68" fmla="*/ 11006376 w 12192000"/>
              <a:gd name="connsiteY68" fmla="*/ 645957 h 4939827"/>
              <a:gd name="connsiteX69" fmla="*/ 11076308 w 12192000"/>
              <a:gd name="connsiteY69" fmla="*/ 675698 h 4939827"/>
              <a:gd name="connsiteX70" fmla="*/ 11148789 w 12192000"/>
              <a:gd name="connsiteY70" fmla="*/ 685041 h 4939827"/>
              <a:gd name="connsiteX71" fmla="*/ 11249129 w 12192000"/>
              <a:gd name="connsiteY71" fmla="*/ 684218 h 4939827"/>
              <a:gd name="connsiteX72" fmla="*/ 11299915 w 12192000"/>
              <a:gd name="connsiteY72" fmla="*/ 692177 h 4939827"/>
              <a:gd name="connsiteX73" fmla="*/ 11386973 w 12192000"/>
              <a:gd name="connsiteY73" fmla="*/ 708209 h 4939827"/>
              <a:gd name="connsiteX74" fmla="*/ 11500105 w 12192000"/>
              <a:gd name="connsiteY74" fmla="*/ 735014 h 4939827"/>
              <a:gd name="connsiteX75" fmla="*/ 11621735 w 12192000"/>
              <a:gd name="connsiteY75" fmla="*/ 789584 h 4939827"/>
              <a:gd name="connsiteX76" fmla="*/ 11691200 w 12192000"/>
              <a:gd name="connsiteY76" fmla="*/ 867902 h 4939827"/>
              <a:gd name="connsiteX77" fmla="*/ 11819427 w 12192000"/>
              <a:gd name="connsiteY77" fmla="*/ 911634 h 4939827"/>
              <a:gd name="connsiteX78" fmla="*/ 11969720 w 12192000"/>
              <a:gd name="connsiteY78" fmla="*/ 964737 h 4939827"/>
              <a:gd name="connsiteX79" fmla="*/ 12055766 w 12192000"/>
              <a:gd name="connsiteY79" fmla="*/ 991268 h 4939827"/>
              <a:gd name="connsiteX80" fmla="*/ 12171539 w 12192000"/>
              <a:gd name="connsiteY80" fmla="*/ 995427 h 4939827"/>
              <a:gd name="connsiteX81" fmla="*/ 12187831 w 12192000"/>
              <a:gd name="connsiteY81" fmla="*/ 996580 h 4939827"/>
              <a:gd name="connsiteX82" fmla="*/ 12192000 w 12192000"/>
              <a:gd name="connsiteY82" fmla="*/ 996726 h 4939827"/>
              <a:gd name="connsiteX83" fmla="*/ 12192000 w 12192000"/>
              <a:gd name="connsiteY83" fmla="*/ 4939827 h 4939827"/>
              <a:gd name="connsiteX84" fmla="*/ 0 w 12192000"/>
              <a:gd name="connsiteY84" fmla="*/ 4939827 h 4939827"/>
              <a:gd name="connsiteX85" fmla="*/ 0 w 12192000"/>
              <a:gd name="connsiteY85" fmla="*/ 512043 h 4939827"/>
              <a:gd name="connsiteX86" fmla="*/ 7381 w 12192000"/>
              <a:gd name="connsiteY86" fmla="*/ 512580 h 4939827"/>
              <a:gd name="connsiteX87" fmla="*/ 100029 w 12192000"/>
              <a:gd name="connsiteY87" fmla="*/ 504758 h 4939827"/>
              <a:gd name="connsiteX88" fmla="*/ 155244 w 12192000"/>
              <a:gd name="connsiteY88" fmla="*/ 525130 h 4939827"/>
              <a:gd name="connsiteX89" fmla="*/ 254366 w 12192000"/>
              <a:gd name="connsiteY89" fmla="*/ 534449 h 4939827"/>
              <a:gd name="connsiteX90" fmla="*/ 447292 w 12192000"/>
              <a:gd name="connsiteY90" fmla="*/ 542725 h 4939827"/>
              <a:gd name="connsiteX91" fmla="*/ 628105 w 12192000"/>
              <a:gd name="connsiteY91" fmla="*/ 547853 h 4939827"/>
              <a:gd name="connsiteX92" fmla="*/ 783146 w 12192000"/>
              <a:gd name="connsiteY92" fmla="*/ 591799 h 4939827"/>
              <a:gd name="connsiteX93" fmla="*/ 1043676 w 12192000"/>
              <a:gd name="connsiteY93" fmla="*/ 591887 h 4939827"/>
              <a:gd name="connsiteX94" fmla="*/ 1281816 w 12192000"/>
              <a:gd name="connsiteY94" fmla="*/ 520946 h 4939827"/>
              <a:gd name="connsiteX95" fmla="*/ 1486347 w 12192000"/>
              <a:gd name="connsiteY95" fmla="*/ 487310 h 4939827"/>
              <a:gd name="connsiteX96" fmla="*/ 1568079 w 12192000"/>
              <a:gd name="connsiteY96" fmla="*/ 462531 h 4939827"/>
              <a:gd name="connsiteX97" fmla="*/ 1622516 w 12192000"/>
              <a:gd name="connsiteY97" fmla="*/ 466058 h 4939827"/>
              <a:gd name="connsiteX98" fmla="*/ 1655457 w 12192000"/>
              <a:gd name="connsiteY98" fmla="*/ 465359 h 4939827"/>
              <a:gd name="connsiteX99" fmla="*/ 1717454 w 12192000"/>
              <a:gd name="connsiteY99" fmla="*/ 417203 h 4939827"/>
              <a:gd name="connsiteX100" fmla="*/ 1913794 w 12192000"/>
              <a:gd name="connsiteY100" fmla="*/ 365255 h 4939827"/>
              <a:gd name="connsiteX101" fmla="*/ 2129762 w 12192000"/>
              <a:gd name="connsiteY101" fmla="*/ 367832 h 4939827"/>
              <a:gd name="connsiteX102" fmla="*/ 2376970 w 12192000"/>
              <a:gd name="connsiteY102" fmla="*/ 350129 h 4939827"/>
              <a:gd name="connsiteX103" fmla="*/ 2480155 w 12192000"/>
              <a:gd name="connsiteY103" fmla="*/ 359227 h 4939827"/>
              <a:gd name="connsiteX104" fmla="*/ 2586782 w 12192000"/>
              <a:gd name="connsiteY104" fmla="*/ 339352 h 4939827"/>
              <a:gd name="connsiteX105" fmla="*/ 2679617 w 12192000"/>
              <a:gd name="connsiteY105" fmla="*/ 305383 h 4939827"/>
              <a:gd name="connsiteX106" fmla="*/ 2788947 w 12192000"/>
              <a:gd name="connsiteY106" fmla="*/ 250375 h 4939827"/>
              <a:gd name="connsiteX107" fmla="*/ 2965530 w 12192000"/>
              <a:gd name="connsiteY107" fmla="*/ 245958 h 4939827"/>
              <a:gd name="connsiteX108" fmla="*/ 3103677 w 12192000"/>
              <a:gd name="connsiteY108" fmla="*/ 209527 h 4939827"/>
              <a:gd name="connsiteX109" fmla="*/ 3126759 w 12192000"/>
              <a:gd name="connsiteY109" fmla="*/ 211226 h 4939827"/>
              <a:gd name="connsiteX110" fmla="*/ 3164020 w 12192000"/>
              <a:gd name="connsiteY110" fmla="*/ 212779 h 4939827"/>
              <a:gd name="connsiteX111" fmla="*/ 3285019 w 12192000"/>
              <a:gd name="connsiteY111" fmla="*/ 220535 h 4939827"/>
              <a:gd name="connsiteX112" fmla="*/ 3365154 w 12192000"/>
              <a:gd name="connsiteY112" fmla="*/ 226416 h 4939827"/>
              <a:gd name="connsiteX113" fmla="*/ 3367507 w 12192000"/>
              <a:gd name="connsiteY113" fmla="*/ 225416 h 4939827"/>
              <a:gd name="connsiteX114" fmla="*/ 3387567 w 12192000"/>
              <a:gd name="connsiteY114" fmla="*/ 227103 h 4939827"/>
              <a:gd name="connsiteX115" fmla="*/ 3498001 w 12192000"/>
              <a:gd name="connsiteY115" fmla="*/ 231941 h 4939827"/>
              <a:gd name="connsiteX116" fmla="*/ 3561557 w 12192000"/>
              <a:gd name="connsiteY116" fmla="*/ 228095 h 4939827"/>
              <a:gd name="connsiteX117" fmla="*/ 3611920 w 12192000"/>
              <a:gd name="connsiteY117" fmla="*/ 218094 h 4939827"/>
              <a:gd name="connsiteX118" fmla="*/ 3620528 w 12192000"/>
              <a:gd name="connsiteY118" fmla="*/ 218788 h 4939827"/>
              <a:gd name="connsiteX119" fmla="*/ 3620766 w 12192000"/>
              <a:gd name="connsiteY119" fmla="*/ 218511 h 4939827"/>
              <a:gd name="connsiteX120" fmla="*/ 3629977 w 12192000"/>
              <a:gd name="connsiteY120" fmla="*/ 218664 h 4939827"/>
              <a:gd name="connsiteX121" fmla="*/ 3636217 w 12192000"/>
              <a:gd name="connsiteY121" fmla="*/ 220048 h 4939827"/>
              <a:gd name="connsiteX122" fmla="*/ 3709484 w 12192000"/>
              <a:gd name="connsiteY122" fmla="*/ 186927 h 4939827"/>
              <a:gd name="connsiteX123" fmla="*/ 3761342 w 12192000"/>
              <a:gd name="connsiteY123" fmla="*/ 177474 h 4939827"/>
              <a:gd name="connsiteX124" fmla="*/ 3799748 w 12192000"/>
              <a:gd name="connsiteY124" fmla="*/ 167154 h 4939827"/>
              <a:gd name="connsiteX125" fmla="*/ 3922756 w 12192000"/>
              <a:gd name="connsiteY125" fmla="*/ 194044 h 4939827"/>
              <a:gd name="connsiteX126" fmla="*/ 4028476 w 12192000"/>
              <a:gd name="connsiteY126" fmla="*/ 223679 h 4939827"/>
              <a:gd name="connsiteX127" fmla="*/ 4191582 w 12192000"/>
              <a:gd name="connsiteY127" fmla="*/ 238952 h 4939827"/>
              <a:gd name="connsiteX128" fmla="*/ 4251024 w 12192000"/>
              <a:gd name="connsiteY128" fmla="*/ 240874 h 4939827"/>
              <a:gd name="connsiteX129" fmla="*/ 4355275 w 12192000"/>
              <a:gd name="connsiteY129" fmla="*/ 260205 h 4939827"/>
              <a:gd name="connsiteX130" fmla="*/ 4423807 w 12192000"/>
              <a:gd name="connsiteY130" fmla="*/ 270366 h 4939827"/>
              <a:gd name="connsiteX131" fmla="*/ 4558432 w 12192000"/>
              <a:gd name="connsiteY131" fmla="*/ 269194 h 4939827"/>
              <a:gd name="connsiteX132" fmla="*/ 4635061 w 12192000"/>
              <a:gd name="connsiteY132" fmla="*/ 280682 h 4939827"/>
              <a:gd name="connsiteX133" fmla="*/ 4807427 w 12192000"/>
              <a:gd name="connsiteY133" fmla="*/ 276835 h 4939827"/>
              <a:gd name="connsiteX134" fmla="*/ 5028933 w 12192000"/>
              <a:gd name="connsiteY134" fmla="*/ 183887 h 4939827"/>
              <a:gd name="connsiteX135" fmla="*/ 5093642 w 12192000"/>
              <a:gd name="connsiteY135" fmla="*/ 177214 h 4939827"/>
              <a:gd name="connsiteX136" fmla="*/ 5102642 w 12192000"/>
              <a:gd name="connsiteY136" fmla="*/ 186816 h 4939827"/>
              <a:gd name="connsiteX137" fmla="*/ 5193590 w 12192000"/>
              <a:gd name="connsiteY137" fmla="*/ 156458 h 4939827"/>
              <a:gd name="connsiteX138" fmla="*/ 5323922 w 12192000"/>
              <a:gd name="connsiteY138" fmla="*/ 146332 h 4939827"/>
              <a:gd name="connsiteX139" fmla="*/ 5421860 w 12192000"/>
              <a:gd name="connsiteY139" fmla="*/ 167298 h 4939827"/>
              <a:gd name="connsiteX140" fmla="*/ 5476948 w 12192000"/>
              <a:gd name="connsiteY140" fmla="*/ 173249 h 4939827"/>
              <a:gd name="connsiteX141" fmla="*/ 5516842 w 12192000"/>
              <a:gd name="connsiteY141" fmla="*/ 184018 h 4939827"/>
              <a:gd name="connsiteX142" fmla="*/ 5619415 w 12192000"/>
              <a:gd name="connsiteY142" fmla="*/ 176781 h 4939827"/>
              <a:gd name="connsiteX143" fmla="*/ 5789867 w 12192000"/>
              <a:gd name="connsiteY143" fmla="*/ 150304 h 4939827"/>
              <a:gd name="connsiteX144" fmla="*/ 5825953 w 12192000"/>
              <a:gd name="connsiteY144" fmla="*/ 147907 h 4939827"/>
              <a:gd name="connsiteX145" fmla="*/ 5856168 w 12192000"/>
              <a:gd name="connsiteY145" fmla="*/ 158719 h 4939827"/>
              <a:gd name="connsiteX146" fmla="*/ 5862476 w 12192000"/>
              <a:gd name="connsiteY146" fmla="*/ 172447 h 4939827"/>
              <a:gd name="connsiteX147" fmla="*/ 5882195 w 12192000"/>
              <a:gd name="connsiteY147" fmla="*/ 173195 h 4939827"/>
              <a:gd name="connsiteX148" fmla="*/ 5952585 w 12192000"/>
              <a:gd name="connsiteY148" fmla="*/ 161012 h 4939827"/>
              <a:gd name="connsiteX149" fmla="*/ 6001964 w 12192000"/>
              <a:gd name="connsiteY149" fmla="*/ 154786 h 4939827"/>
              <a:gd name="connsiteX150" fmla="*/ 6184207 w 12192000"/>
              <a:gd name="connsiteY150" fmla="*/ 132658 h 4939827"/>
              <a:gd name="connsiteX151" fmla="*/ 6415830 w 12192000"/>
              <a:gd name="connsiteY151" fmla="*/ 136006 h 4939827"/>
              <a:gd name="connsiteX152" fmla="*/ 6756965 w 12192000"/>
              <a:gd name="connsiteY152" fmla="*/ 57636 h 4939827"/>
              <a:gd name="connsiteX153" fmla="*/ 6819400 w 12192000"/>
              <a:gd name="connsiteY153" fmla="*/ 30742 h 4939827"/>
              <a:gd name="connsiteX154" fmla="*/ 6986370 w 12192000"/>
              <a:gd name="connsiteY154" fmla="*/ 12659 h 4939827"/>
              <a:gd name="connsiteX155" fmla="*/ 6989536 w 12192000"/>
              <a:gd name="connsiteY155" fmla="*/ 14528 h 4939827"/>
              <a:gd name="connsiteX156" fmla="*/ 7015933 w 12192000"/>
              <a:gd name="connsiteY156" fmla="*/ 9653 h 4939827"/>
              <a:gd name="connsiteX157" fmla="*/ 7020592 w 12192000"/>
              <a:gd name="connsiteY157" fmla="*/ 1651 h 4939827"/>
              <a:gd name="connsiteX158" fmla="*/ 7025905 w 12192000"/>
              <a:gd name="connsiteY15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622021 w 12192000"/>
              <a:gd name="connsiteY29" fmla="*/ 261028 h 4939827"/>
              <a:gd name="connsiteX30" fmla="*/ 8672650 w 12192000"/>
              <a:gd name="connsiteY30" fmla="*/ 254821 h 4939827"/>
              <a:gd name="connsiteX31" fmla="*/ 8785543 w 12192000"/>
              <a:gd name="connsiteY31" fmla="*/ 263406 h 4939827"/>
              <a:gd name="connsiteX32" fmla="*/ 8830588 w 12192000"/>
              <a:gd name="connsiteY32" fmla="*/ 265483 h 4939827"/>
              <a:gd name="connsiteX33" fmla="*/ 8905142 w 12192000"/>
              <a:gd name="connsiteY33" fmla="*/ 264958 h 4939827"/>
              <a:gd name="connsiteX34" fmla="*/ 8968582 w 12192000"/>
              <a:gd name="connsiteY34" fmla="*/ 262728 h 4939827"/>
              <a:gd name="connsiteX35" fmla="*/ 8972994 w 12192000"/>
              <a:gd name="connsiteY35" fmla="*/ 263284 h 4939827"/>
              <a:gd name="connsiteX36" fmla="*/ 9004605 w 12192000"/>
              <a:gd name="connsiteY36" fmla="*/ 258041 h 4939827"/>
              <a:gd name="connsiteX37" fmla="*/ 9016165 w 12192000"/>
              <a:gd name="connsiteY37" fmla="*/ 261258 h 4939827"/>
              <a:gd name="connsiteX38" fmla="*/ 9043297 w 12192000"/>
              <a:gd name="connsiteY38" fmla="*/ 281547 h 4939827"/>
              <a:gd name="connsiteX39" fmla="*/ 9048315 w 12192000"/>
              <a:gd name="connsiteY39" fmla="*/ 279264 h 4939827"/>
              <a:gd name="connsiteX40" fmla="*/ 9054706 w 12192000"/>
              <a:gd name="connsiteY40" fmla="*/ 278538 h 4939827"/>
              <a:gd name="connsiteX41" fmla="*/ 9070919 w 12192000"/>
              <a:gd name="connsiteY41" fmla="*/ 281810 h 4939827"/>
              <a:gd name="connsiteX42" fmla="*/ 9076813 w 12192000"/>
              <a:gd name="connsiteY42" fmla="*/ 283909 h 4939827"/>
              <a:gd name="connsiteX43" fmla="*/ 9085871 w 12192000"/>
              <a:gd name="connsiteY43" fmla="*/ 285133 h 4939827"/>
              <a:gd name="connsiteX44" fmla="*/ 9086159 w 12192000"/>
              <a:gd name="connsiteY44" fmla="*/ 284887 h 4939827"/>
              <a:gd name="connsiteX45" fmla="*/ 9134606 w 12192000"/>
              <a:gd name="connsiteY45" fmla="*/ 288168 h 4939827"/>
              <a:gd name="connsiteX46" fmla="*/ 9195590 w 12192000"/>
              <a:gd name="connsiteY46" fmla="*/ 279568 h 4939827"/>
              <a:gd name="connsiteX47" fmla="*/ 9219336 w 12192000"/>
              <a:gd name="connsiteY47" fmla="*/ 278133 h 4939827"/>
              <a:gd name="connsiteX48" fmla="*/ 9232362 w 12192000"/>
              <a:gd name="connsiteY48" fmla="*/ 275894 h 4939827"/>
              <a:gd name="connsiteX49" fmla="*/ 9283638 w 12192000"/>
              <a:gd name="connsiteY49" fmla="*/ 299924 h 4939827"/>
              <a:gd name="connsiteX50" fmla="*/ 9371484 w 12192000"/>
              <a:gd name="connsiteY50" fmla="*/ 329634 h 4939827"/>
              <a:gd name="connsiteX51" fmla="*/ 9404829 w 12192000"/>
              <a:gd name="connsiteY51" fmla="*/ 339038 h 4939827"/>
              <a:gd name="connsiteX52" fmla="*/ 9427021 w 12192000"/>
              <a:gd name="connsiteY52" fmla="*/ 358784 h 4939827"/>
              <a:gd name="connsiteX53" fmla="*/ 9670844 w 12192000"/>
              <a:gd name="connsiteY53" fmla="*/ 405128 h 4939827"/>
              <a:gd name="connsiteX54" fmla="*/ 9816083 w 12192000"/>
              <a:gd name="connsiteY54" fmla="*/ 416573 h 4939827"/>
              <a:gd name="connsiteX55" fmla="*/ 9936741 w 12192000"/>
              <a:gd name="connsiteY55" fmla="*/ 437044 h 4939827"/>
              <a:gd name="connsiteX56" fmla="*/ 10050093 w 12192000"/>
              <a:gd name="connsiteY56" fmla="*/ 443783 h 4939827"/>
              <a:gd name="connsiteX57" fmla="*/ 10130090 w 12192000"/>
              <a:gd name="connsiteY57" fmla="*/ 459520 h 4939827"/>
              <a:gd name="connsiteX58" fmla="*/ 10173456 w 12192000"/>
              <a:gd name="connsiteY58" fmla="*/ 457749 h 4939827"/>
              <a:gd name="connsiteX59" fmla="*/ 10218232 w 12192000"/>
              <a:gd name="connsiteY59" fmla="*/ 459820 h 4939827"/>
              <a:gd name="connsiteX60" fmla="*/ 10354176 w 12192000"/>
              <a:gd name="connsiteY60" fmla="*/ 471377 h 4939827"/>
              <a:gd name="connsiteX61" fmla="*/ 10430681 w 12192000"/>
              <a:gd name="connsiteY61" fmla="*/ 481226 h 4939827"/>
              <a:gd name="connsiteX62" fmla="*/ 10478169 w 12192000"/>
              <a:gd name="connsiteY62" fmla="*/ 481774 h 4939827"/>
              <a:gd name="connsiteX63" fmla="*/ 10540907 w 12192000"/>
              <a:gd name="connsiteY63" fmla="*/ 485607 h 4939827"/>
              <a:gd name="connsiteX64" fmla="*/ 10614941 w 12192000"/>
              <a:gd name="connsiteY64" fmla="*/ 487592 h 4939827"/>
              <a:gd name="connsiteX65" fmla="*/ 10674098 w 12192000"/>
              <a:gd name="connsiteY65" fmla="*/ 521656 h 4939827"/>
              <a:gd name="connsiteX66" fmla="*/ 10874834 w 12192000"/>
              <a:gd name="connsiteY66" fmla="*/ 574867 h 4939827"/>
              <a:gd name="connsiteX67" fmla="*/ 10944981 w 12192000"/>
              <a:gd name="connsiteY67" fmla="*/ 615042 h 4939827"/>
              <a:gd name="connsiteX68" fmla="*/ 11006376 w 12192000"/>
              <a:gd name="connsiteY68" fmla="*/ 645957 h 4939827"/>
              <a:gd name="connsiteX69" fmla="*/ 11076308 w 12192000"/>
              <a:gd name="connsiteY69" fmla="*/ 675698 h 4939827"/>
              <a:gd name="connsiteX70" fmla="*/ 11148789 w 12192000"/>
              <a:gd name="connsiteY70" fmla="*/ 685041 h 4939827"/>
              <a:gd name="connsiteX71" fmla="*/ 11249129 w 12192000"/>
              <a:gd name="connsiteY71" fmla="*/ 684218 h 4939827"/>
              <a:gd name="connsiteX72" fmla="*/ 11299915 w 12192000"/>
              <a:gd name="connsiteY72" fmla="*/ 692177 h 4939827"/>
              <a:gd name="connsiteX73" fmla="*/ 11386973 w 12192000"/>
              <a:gd name="connsiteY73" fmla="*/ 708209 h 4939827"/>
              <a:gd name="connsiteX74" fmla="*/ 11500105 w 12192000"/>
              <a:gd name="connsiteY74" fmla="*/ 735014 h 4939827"/>
              <a:gd name="connsiteX75" fmla="*/ 11621735 w 12192000"/>
              <a:gd name="connsiteY75" fmla="*/ 789584 h 4939827"/>
              <a:gd name="connsiteX76" fmla="*/ 11691200 w 12192000"/>
              <a:gd name="connsiteY76" fmla="*/ 867902 h 4939827"/>
              <a:gd name="connsiteX77" fmla="*/ 11819427 w 12192000"/>
              <a:gd name="connsiteY77" fmla="*/ 911634 h 4939827"/>
              <a:gd name="connsiteX78" fmla="*/ 11969720 w 12192000"/>
              <a:gd name="connsiteY78" fmla="*/ 964737 h 4939827"/>
              <a:gd name="connsiteX79" fmla="*/ 12055766 w 12192000"/>
              <a:gd name="connsiteY79" fmla="*/ 991268 h 4939827"/>
              <a:gd name="connsiteX80" fmla="*/ 12171539 w 12192000"/>
              <a:gd name="connsiteY80" fmla="*/ 995427 h 4939827"/>
              <a:gd name="connsiteX81" fmla="*/ 12187831 w 12192000"/>
              <a:gd name="connsiteY81" fmla="*/ 996580 h 4939827"/>
              <a:gd name="connsiteX82" fmla="*/ 12192000 w 12192000"/>
              <a:gd name="connsiteY82" fmla="*/ 996726 h 4939827"/>
              <a:gd name="connsiteX83" fmla="*/ 12192000 w 12192000"/>
              <a:gd name="connsiteY83" fmla="*/ 4939827 h 4939827"/>
              <a:gd name="connsiteX84" fmla="*/ 0 w 12192000"/>
              <a:gd name="connsiteY84" fmla="*/ 4939827 h 4939827"/>
              <a:gd name="connsiteX85" fmla="*/ 0 w 12192000"/>
              <a:gd name="connsiteY85" fmla="*/ 512043 h 4939827"/>
              <a:gd name="connsiteX86" fmla="*/ 7381 w 12192000"/>
              <a:gd name="connsiteY86" fmla="*/ 512580 h 4939827"/>
              <a:gd name="connsiteX87" fmla="*/ 100029 w 12192000"/>
              <a:gd name="connsiteY87" fmla="*/ 504758 h 4939827"/>
              <a:gd name="connsiteX88" fmla="*/ 155244 w 12192000"/>
              <a:gd name="connsiteY88" fmla="*/ 525130 h 4939827"/>
              <a:gd name="connsiteX89" fmla="*/ 254366 w 12192000"/>
              <a:gd name="connsiteY89" fmla="*/ 534449 h 4939827"/>
              <a:gd name="connsiteX90" fmla="*/ 447292 w 12192000"/>
              <a:gd name="connsiteY90" fmla="*/ 542725 h 4939827"/>
              <a:gd name="connsiteX91" fmla="*/ 628105 w 12192000"/>
              <a:gd name="connsiteY91" fmla="*/ 547853 h 4939827"/>
              <a:gd name="connsiteX92" fmla="*/ 783146 w 12192000"/>
              <a:gd name="connsiteY92" fmla="*/ 591799 h 4939827"/>
              <a:gd name="connsiteX93" fmla="*/ 1043676 w 12192000"/>
              <a:gd name="connsiteY93" fmla="*/ 591887 h 4939827"/>
              <a:gd name="connsiteX94" fmla="*/ 1281816 w 12192000"/>
              <a:gd name="connsiteY94" fmla="*/ 520946 h 4939827"/>
              <a:gd name="connsiteX95" fmla="*/ 1486347 w 12192000"/>
              <a:gd name="connsiteY95" fmla="*/ 487310 h 4939827"/>
              <a:gd name="connsiteX96" fmla="*/ 1568079 w 12192000"/>
              <a:gd name="connsiteY96" fmla="*/ 462531 h 4939827"/>
              <a:gd name="connsiteX97" fmla="*/ 1622516 w 12192000"/>
              <a:gd name="connsiteY97" fmla="*/ 466058 h 4939827"/>
              <a:gd name="connsiteX98" fmla="*/ 1655457 w 12192000"/>
              <a:gd name="connsiteY98" fmla="*/ 465359 h 4939827"/>
              <a:gd name="connsiteX99" fmla="*/ 1717454 w 12192000"/>
              <a:gd name="connsiteY99" fmla="*/ 417203 h 4939827"/>
              <a:gd name="connsiteX100" fmla="*/ 1913794 w 12192000"/>
              <a:gd name="connsiteY100" fmla="*/ 365255 h 4939827"/>
              <a:gd name="connsiteX101" fmla="*/ 2129762 w 12192000"/>
              <a:gd name="connsiteY101" fmla="*/ 367832 h 4939827"/>
              <a:gd name="connsiteX102" fmla="*/ 2376970 w 12192000"/>
              <a:gd name="connsiteY102" fmla="*/ 350129 h 4939827"/>
              <a:gd name="connsiteX103" fmla="*/ 2480155 w 12192000"/>
              <a:gd name="connsiteY103" fmla="*/ 359227 h 4939827"/>
              <a:gd name="connsiteX104" fmla="*/ 2586782 w 12192000"/>
              <a:gd name="connsiteY104" fmla="*/ 339352 h 4939827"/>
              <a:gd name="connsiteX105" fmla="*/ 2679617 w 12192000"/>
              <a:gd name="connsiteY105" fmla="*/ 305383 h 4939827"/>
              <a:gd name="connsiteX106" fmla="*/ 2788947 w 12192000"/>
              <a:gd name="connsiteY106" fmla="*/ 250375 h 4939827"/>
              <a:gd name="connsiteX107" fmla="*/ 2965530 w 12192000"/>
              <a:gd name="connsiteY107" fmla="*/ 245958 h 4939827"/>
              <a:gd name="connsiteX108" fmla="*/ 3103677 w 12192000"/>
              <a:gd name="connsiteY108" fmla="*/ 209527 h 4939827"/>
              <a:gd name="connsiteX109" fmla="*/ 3126759 w 12192000"/>
              <a:gd name="connsiteY109" fmla="*/ 211226 h 4939827"/>
              <a:gd name="connsiteX110" fmla="*/ 3164020 w 12192000"/>
              <a:gd name="connsiteY110" fmla="*/ 212779 h 4939827"/>
              <a:gd name="connsiteX111" fmla="*/ 3285019 w 12192000"/>
              <a:gd name="connsiteY111" fmla="*/ 220535 h 4939827"/>
              <a:gd name="connsiteX112" fmla="*/ 3365154 w 12192000"/>
              <a:gd name="connsiteY112" fmla="*/ 226416 h 4939827"/>
              <a:gd name="connsiteX113" fmla="*/ 3367507 w 12192000"/>
              <a:gd name="connsiteY113" fmla="*/ 225416 h 4939827"/>
              <a:gd name="connsiteX114" fmla="*/ 3387567 w 12192000"/>
              <a:gd name="connsiteY114" fmla="*/ 227103 h 4939827"/>
              <a:gd name="connsiteX115" fmla="*/ 3498001 w 12192000"/>
              <a:gd name="connsiteY115" fmla="*/ 231941 h 4939827"/>
              <a:gd name="connsiteX116" fmla="*/ 3561557 w 12192000"/>
              <a:gd name="connsiteY116" fmla="*/ 228095 h 4939827"/>
              <a:gd name="connsiteX117" fmla="*/ 3611920 w 12192000"/>
              <a:gd name="connsiteY117" fmla="*/ 218094 h 4939827"/>
              <a:gd name="connsiteX118" fmla="*/ 3620528 w 12192000"/>
              <a:gd name="connsiteY118" fmla="*/ 218788 h 4939827"/>
              <a:gd name="connsiteX119" fmla="*/ 3620766 w 12192000"/>
              <a:gd name="connsiteY119" fmla="*/ 218511 h 4939827"/>
              <a:gd name="connsiteX120" fmla="*/ 3629977 w 12192000"/>
              <a:gd name="connsiteY120" fmla="*/ 218664 h 4939827"/>
              <a:gd name="connsiteX121" fmla="*/ 3636217 w 12192000"/>
              <a:gd name="connsiteY121" fmla="*/ 220048 h 4939827"/>
              <a:gd name="connsiteX122" fmla="*/ 3709484 w 12192000"/>
              <a:gd name="connsiteY122" fmla="*/ 186927 h 4939827"/>
              <a:gd name="connsiteX123" fmla="*/ 3761342 w 12192000"/>
              <a:gd name="connsiteY123" fmla="*/ 177474 h 4939827"/>
              <a:gd name="connsiteX124" fmla="*/ 3799748 w 12192000"/>
              <a:gd name="connsiteY124" fmla="*/ 167154 h 4939827"/>
              <a:gd name="connsiteX125" fmla="*/ 3922756 w 12192000"/>
              <a:gd name="connsiteY125" fmla="*/ 194044 h 4939827"/>
              <a:gd name="connsiteX126" fmla="*/ 4028476 w 12192000"/>
              <a:gd name="connsiteY126" fmla="*/ 223679 h 4939827"/>
              <a:gd name="connsiteX127" fmla="*/ 4191582 w 12192000"/>
              <a:gd name="connsiteY127" fmla="*/ 238952 h 4939827"/>
              <a:gd name="connsiteX128" fmla="*/ 4251024 w 12192000"/>
              <a:gd name="connsiteY128" fmla="*/ 240874 h 4939827"/>
              <a:gd name="connsiteX129" fmla="*/ 4355275 w 12192000"/>
              <a:gd name="connsiteY129" fmla="*/ 260205 h 4939827"/>
              <a:gd name="connsiteX130" fmla="*/ 4423807 w 12192000"/>
              <a:gd name="connsiteY130" fmla="*/ 270366 h 4939827"/>
              <a:gd name="connsiteX131" fmla="*/ 4558432 w 12192000"/>
              <a:gd name="connsiteY131" fmla="*/ 269194 h 4939827"/>
              <a:gd name="connsiteX132" fmla="*/ 4635061 w 12192000"/>
              <a:gd name="connsiteY132" fmla="*/ 280682 h 4939827"/>
              <a:gd name="connsiteX133" fmla="*/ 4807427 w 12192000"/>
              <a:gd name="connsiteY133" fmla="*/ 276835 h 4939827"/>
              <a:gd name="connsiteX134" fmla="*/ 5028933 w 12192000"/>
              <a:gd name="connsiteY134" fmla="*/ 183887 h 4939827"/>
              <a:gd name="connsiteX135" fmla="*/ 5093642 w 12192000"/>
              <a:gd name="connsiteY135" fmla="*/ 177214 h 4939827"/>
              <a:gd name="connsiteX136" fmla="*/ 5102642 w 12192000"/>
              <a:gd name="connsiteY136" fmla="*/ 186816 h 4939827"/>
              <a:gd name="connsiteX137" fmla="*/ 5193590 w 12192000"/>
              <a:gd name="connsiteY137" fmla="*/ 156458 h 4939827"/>
              <a:gd name="connsiteX138" fmla="*/ 5323922 w 12192000"/>
              <a:gd name="connsiteY138" fmla="*/ 146332 h 4939827"/>
              <a:gd name="connsiteX139" fmla="*/ 5421860 w 12192000"/>
              <a:gd name="connsiteY139" fmla="*/ 167298 h 4939827"/>
              <a:gd name="connsiteX140" fmla="*/ 5476948 w 12192000"/>
              <a:gd name="connsiteY140" fmla="*/ 173249 h 4939827"/>
              <a:gd name="connsiteX141" fmla="*/ 5516842 w 12192000"/>
              <a:gd name="connsiteY141" fmla="*/ 184018 h 4939827"/>
              <a:gd name="connsiteX142" fmla="*/ 5619415 w 12192000"/>
              <a:gd name="connsiteY142" fmla="*/ 176781 h 4939827"/>
              <a:gd name="connsiteX143" fmla="*/ 5789867 w 12192000"/>
              <a:gd name="connsiteY143" fmla="*/ 150304 h 4939827"/>
              <a:gd name="connsiteX144" fmla="*/ 5825953 w 12192000"/>
              <a:gd name="connsiteY144" fmla="*/ 147907 h 4939827"/>
              <a:gd name="connsiteX145" fmla="*/ 5856168 w 12192000"/>
              <a:gd name="connsiteY145" fmla="*/ 158719 h 4939827"/>
              <a:gd name="connsiteX146" fmla="*/ 5862476 w 12192000"/>
              <a:gd name="connsiteY146" fmla="*/ 172447 h 4939827"/>
              <a:gd name="connsiteX147" fmla="*/ 5882195 w 12192000"/>
              <a:gd name="connsiteY147" fmla="*/ 173195 h 4939827"/>
              <a:gd name="connsiteX148" fmla="*/ 5952585 w 12192000"/>
              <a:gd name="connsiteY148" fmla="*/ 161012 h 4939827"/>
              <a:gd name="connsiteX149" fmla="*/ 6001964 w 12192000"/>
              <a:gd name="connsiteY149" fmla="*/ 154786 h 4939827"/>
              <a:gd name="connsiteX150" fmla="*/ 6184207 w 12192000"/>
              <a:gd name="connsiteY150" fmla="*/ 132658 h 4939827"/>
              <a:gd name="connsiteX151" fmla="*/ 6415830 w 12192000"/>
              <a:gd name="connsiteY151" fmla="*/ 136006 h 4939827"/>
              <a:gd name="connsiteX152" fmla="*/ 6756965 w 12192000"/>
              <a:gd name="connsiteY152" fmla="*/ 57636 h 4939827"/>
              <a:gd name="connsiteX153" fmla="*/ 6819400 w 12192000"/>
              <a:gd name="connsiteY153" fmla="*/ 30742 h 4939827"/>
              <a:gd name="connsiteX154" fmla="*/ 6986370 w 12192000"/>
              <a:gd name="connsiteY154" fmla="*/ 12659 h 4939827"/>
              <a:gd name="connsiteX155" fmla="*/ 6989536 w 12192000"/>
              <a:gd name="connsiteY155" fmla="*/ 14528 h 4939827"/>
              <a:gd name="connsiteX156" fmla="*/ 7015933 w 12192000"/>
              <a:gd name="connsiteY156" fmla="*/ 9653 h 4939827"/>
              <a:gd name="connsiteX157" fmla="*/ 7020592 w 12192000"/>
              <a:gd name="connsiteY157" fmla="*/ 1651 h 4939827"/>
              <a:gd name="connsiteX158" fmla="*/ 7025905 w 12192000"/>
              <a:gd name="connsiteY15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281371 w 12192000"/>
              <a:gd name="connsiteY19" fmla="*/ 256875 h 4939827"/>
              <a:gd name="connsiteX20" fmla="*/ 8381609 w 12192000"/>
              <a:gd name="connsiteY20" fmla="*/ 240618 h 4939827"/>
              <a:gd name="connsiteX21" fmla="*/ 8406759 w 12192000"/>
              <a:gd name="connsiteY21" fmla="*/ 232517 h 4939827"/>
              <a:gd name="connsiteX22" fmla="*/ 8426506 w 12192000"/>
              <a:gd name="connsiteY22" fmla="*/ 241842 h 4939827"/>
              <a:gd name="connsiteX23" fmla="*/ 8427949 w 12192000"/>
              <a:gd name="connsiteY23" fmla="*/ 240981 h 4939827"/>
              <a:gd name="connsiteX24" fmla="*/ 8441468 w 12192000"/>
              <a:gd name="connsiteY24" fmla="*/ 241157 h 4939827"/>
              <a:gd name="connsiteX25" fmla="*/ 8565757 w 12192000"/>
              <a:gd name="connsiteY25" fmla="*/ 255317 h 4939827"/>
              <a:gd name="connsiteX26" fmla="*/ 8573171 w 12192000"/>
              <a:gd name="connsiteY26" fmla="*/ 258426 h 4939827"/>
              <a:gd name="connsiteX27" fmla="*/ 8573548 w 12192000"/>
              <a:gd name="connsiteY27" fmla="*/ 258241 h 4939827"/>
              <a:gd name="connsiteX28" fmla="*/ 8622021 w 12192000"/>
              <a:gd name="connsiteY28" fmla="*/ 261028 h 4939827"/>
              <a:gd name="connsiteX29" fmla="*/ 8672650 w 12192000"/>
              <a:gd name="connsiteY29" fmla="*/ 254821 h 4939827"/>
              <a:gd name="connsiteX30" fmla="*/ 8785543 w 12192000"/>
              <a:gd name="connsiteY30" fmla="*/ 263406 h 4939827"/>
              <a:gd name="connsiteX31" fmla="*/ 8830588 w 12192000"/>
              <a:gd name="connsiteY31" fmla="*/ 265483 h 4939827"/>
              <a:gd name="connsiteX32" fmla="*/ 8905142 w 12192000"/>
              <a:gd name="connsiteY32" fmla="*/ 264958 h 4939827"/>
              <a:gd name="connsiteX33" fmla="*/ 8968582 w 12192000"/>
              <a:gd name="connsiteY33" fmla="*/ 262728 h 4939827"/>
              <a:gd name="connsiteX34" fmla="*/ 8972994 w 12192000"/>
              <a:gd name="connsiteY34" fmla="*/ 263284 h 4939827"/>
              <a:gd name="connsiteX35" fmla="*/ 9004605 w 12192000"/>
              <a:gd name="connsiteY35" fmla="*/ 258041 h 4939827"/>
              <a:gd name="connsiteX36" fmla="*/ 9016165 w 12192000"/>
              <a:gd name="connsiteY36" fmla="*/ 261258 h 4939827"/>
              <a:gd name="connsiteX37" fmla="*/ 9043297 w 12192000"/>
              <a:gd name="connsiteY37" fmla="*/ 281547 h 4939827"/>
              <a:gd name="connsiteX38" fmla="*/ 9048315 w 12192000"/>
              <a:gd name="connsiteY38" fmla="*/ 279264 h 4939827"/>
              <a:gd name="connsiteX39" fmla="*/ 9054706 w 12192000"/>
              <a:gd name="connsiteY39" fmla="*/ 278538 h 4939827"/>
              <a:gd name="connsiteX40" fmla="*/ 9070919 w 12192000"/>
              <a:gd name="connsiteY40" fmla="*/ 281810 h 4939827"/>
              <a:gd name="connsiteX41" fmla="*/ 9076813 w 12192000"/>
              <a:gd name="connsiteY41" fmla="*/ 283909 h 4939827"/>
              <a:gd name="connsiteX42" fmla="*/ 9085871 w 12192000"/>
              <a:gd name="connsiteY42" fmla="*/ 285133 h 4939827"/>
              <a:gd name="connsiteX43" fmla="*/ 9086159 w 12192000"/>
              <a:gd name="connsiteY43" fmla="*/ 284887 h 4939827"/>
              <a:gd name="connsiteX44" fmla="*/ 9134606 w 12192000"/>
              <a:gd name="connsiteY44" fmla="*/ 288168 h 4939827"/>
              <a:gd name="connsiteX45" fmla="*/ 9195590 w 12192000"/>
              <a:gd name="connsiteY45" fmla="*/ 279568 h 4939827"/>
              <a:gd name="connsiteX46" fmla="*/ 9219336 w 12192000"/>
              <a:gd name="connsiteY46" fmla="*/ 278133 h 4939827"/>
              <a:gd name="connsiteX47" fmla="*/ 9232362 w 12192000"/>
              <a:gd name="connsiteY47" fmla="*/ 275894 h 4939827"/>
              <a:gd name="connsiteX48" fmla="*/ 9283638 w 12192000"/>
              <a:gd name="connsiteY48" fmla="*/ 299924 h 4939827"/>
              <a:gd name="connsiteX49" fmla="*/ 9371484 w 12192000"/>
              <a:gd name="connsiteY49" fmla="*/ 329634 h 4939827"/>
              <a:gd name="connsiteX50" fmla="*/ 9404829 w 12192000"/>
              <a:gd name="connsiteY50" fmla="*/ 339038 h 4939827"/>
              <a:gd name="connsiteX51" fmla="*/ 9427021 w 12192000"/>
              <a:gd name="connsiteY51" fmla="*/ 358784 h 4939827"/>
              <a:gd name="connsiteX52" fmla="*/ 9670844 w 12192000"/>
              <a:gd name="connsiteY52" fmla="*/ 405128 h 4939827"/>
              <a:gd name="connsiteX53" fmla="*/ 9816083 w 12192000"/>
              <a:gd name="connsiteY53" fmla="*/ 416573 h 4939827"/>
              <a:gd name="connsiteX54" fmla="*/ 9936741 w 12192000"/>
              <a:gd name="connsiteY54" fmla="*/ 437044 h 4939827"/>
              <a:gd name="connsiteX55" fmla="*/ 10050093 w 12192000"/>
              <a:gd name="connsiteY55" fmla="*/ 443783 h 4939827"/>
              <a:gd name="connsiteX56" fmla="*/ 10130090 w 12192000"/>
              <a:gd name="connsiteY56" fmla="*/ 459520 h 4939827"/>
              <a:gd name="connsiteX57" fmla="*/ 10173456 w 12192000"/>
              <a:gd name="connsiteY57" fmla="*/ 457749 h 4939827"/>
              <a:gd name="connsiteX58" fmla="*/ 10218232 w 12192000"/>
              <a:gd name="connsiteY58" fmla="*/ 459820 h 4939827"/>
              <a:gd name="connsiteX59" fmla="*/ 10354176 w 12192000"/>
              <a:gd name="connsiteY59" fmla="*/ 471377 h 4939827"/>
              <a:gd name="connsiteX60" fmla="*/ 10430681 w 12192000"/>
              <a:gd name="connsiteY60" fmla="*/ 481226 h 4939827"/>
              <a:gd name="connsiteX61" fmla="*/ 10478169 w 12192000"/>
              <a:gd name="connsiteY61" fmla="*/ 481774 h 4939827"/>
              <a:gd name="connsiteX62" fmla="*/ 10540907 w 12192000"/>
              <a:gd name="connsiteY62" fmla="*/ 485607 h 4939827"/>
              <a:gd name="connsiteX63" fmla="*/ 10614941 w 12192000"/>
              <a:gd name="connsiteY63" fmla="*/ 487592 h 4939827"/>
              <a:gd name="connsiteX64" fmla="*/ 10674098 w 12192000"/>
              <a:gd name="connsiteY64" fmla="*/ 521656 h 4939827"/>
              <a:gd name="connsiteX65" fmla="*/ 10874834 w 12192000"/>
              <a:gd name="connsiteY65" fmla="*/ 574867 h 4939827"/>
              <a:gd name="connsiteX66" fmla="*/ 10944981 w 12192000"/>
              <a:gd name="connsiteY66" fmla="*/ 615042 h 4939827"/>
              <a:gd name="connsiteX67" fmla="*/ 11006376 w 12192000"/>
              <a:gd name="connsiteY67" fmla="*/ 645957 h 4939827"/>
              <a:gd name="connsiteX68" fmla="*/ 11076308 w 12192000"/>
              <a:gd name="connsiteY68" fmla="*/ 675698 h 4939827"/>
              <a:gd name="connsiteX69" fmla="*/ 11148789 w 12192000"/>
              <a:gd name="connsiteY69" fmla="*/ 685041 h 4939827"/>
              <a:gd name="connsiteX70" fmla="*/ 11249129 w 12192000"/>
              <a:gd name="connsiteY70" fmla="*/ 684218 h 4939827"/>
              <a:gd name="connsiteX71" fmla="*/ 11299915 w 12192000"/>
              <a:gd name="connsiteY71" fmla="*/ 692177 h 4939827"/>
              <a:gd name="connsiteX72" fmla="*/ 11386973 w 12192000"/>
              <a:gd name="connsiteY72" fmla="*/ 708209 h 4939827"/>
              <a:gd name="connsiteX73" fmla="*/ 11500105 w 12192000"/>
              <a:gd name="connsiteY73" fmla="*/ 735014 h 4939827"/>
              <a:gd name="connsiteX74" fmla="*/ 11621735 w 12192000"/>
              <a:gd name="connsiteY74" fmla="*/ 789584 h 4939827"/>
              <a:gd name="connsiteX75" fmla="*/ 11691200 w 12192000"/>
              <a:gd name="connsiteY75" fmla="*/ 867902 h 4939827"/>
              <a:gd name="connsiteX76" fmla="*/ 11819427 w 12192000"/>
              <a:gd name="connsiteY76" fmla="*/ 911634 h 4939827"/>
              <a:gd name="connsiteX77" fmla="*/ 11969720 w 12192000"/>
              <a:gd name="connsiteY77" fmla="*/ 964737 h 4939827"/>
              <a:gd name="connsiteX78" fmla="*/ 12055766 w 12192000"/>
              <a:gd name="connsiteY78" fmla="*/ 991268 h 4939827"/>
              <a:gd name="connsiteX79" fmla="*/ 12171539 w 12192000"/>
              <a:gd name="connsiteY79" fmla="*/ 995427 h 4939827"/>
              <a:gd name="connsiteX80" fmla="*/ 12187831 w 12192000"/>
              <a:gd name="connsiteY80" fmla="*/ 996580 h 4939827"/>
              <a:gd name="connsiteX81" fmla="*/ 12192000 w 12192000"/>
              <a:gd name="connsiteY81" fmla="*/ 996726 h 4939827"/>
              <a:gd name="connsiteX82" fmla="*/ 12192000 w 12192000"/>
              <a:gd name="connsiteY82" fmla="*/ 4939827 h 4939827"/>
              <a:gd name="connsiteX83" fmla="*/ 0 w 12192000"/>
              <a:gd name="connsiteY83" fmla="*/ 4939827 h 4939827"/>
              <a:gd name="connsiteX84" fmla="*/ 0 w 12192000"/>
              <a:gd name="connsiteY84" fmla="*/ 512043 h 4939827"/>
              <a:gd name="connsiteX85" fmla="*/ 7381 w 12192000"/>
              <a:gd name="connsiteY85" fmla="*/ 512580 h 4939827"/>
              <a:gd name="connsiteX86" fmla="*/ 100029 w 12192000"/>
              <a:gd name="connsiteY86" fmla="*/ 504758 h 4939827"/>
              <a:gd name="connsiteX87" fmla="*/ 155244 w 12192000"/>
              <a:gd name="connsiteY87" fmla="*/ 525130 h 4939827"/>
              <a:gd name="connsiteX88" fmla="*/ 254366 w 12192000"/>
              <a:gd name="connsiteY88" fmla="*/ 534449 h 4939827"/>
              <a:gd name="connsiteX89" fmla="*/ 447292 w 12192000"/>
              <a:gd name="connsiteY89" fmla="*/ 542725 h 4939827"/>
              <a:gd name="connsiteX90" fmla="*/ 628105 w 12192000"/>
              <a:gd name="connsiteY90" fmla="*/ 547853 h 4939827"/>
              <a:gd name="connsiteX91" fmla="*/ 783146 w 12192000"/>
              <a:gd name="connsiteY91" fmla="*/ 591799 h 4939827"/>
              <a:gd name="connsiteX92" fmla="*/ 1043676 w 12192000"/>
              <a:gd name="connsiteY92" fmla="*/ 591887 h 4939827"/>
              <a:gd name="connsiteX93" fmla="*/ 1281816 w 12192000"/>
              <a:gd name="connsiteY93" fmla="*/ 520946 h 4939827"/>
              <a:gd name="connsiteX94" fmla="*/ 1486347 w 12192000"/>
              <a:gd name="connsiteY94" fmla="*/ 487310 h 4939827"/>
              <a:gd name="connsiteX95" fmla="*/ 1568079 w 12192000"/>
              <a:gd name="connsiteY95" fmla="*/ 462531 h 4939827"/>
              <a:gd name="connsiteX96" fmla="*/ 1622516 w 12192000"/>
              <a:gd name="connsiteY96" fmla="*/ 466058 h 4939827"/>
              <a:gd name="connsiteX97" fmla="*/ 1655457 w 12192000"/>
              <a:gd name="connsiteY97" fmla="*/ 465359 h 4939827"/>
              <a:gd name="connsiteX98" fmla="*/ 1717454 w 12192000"/>
              <a:gd name="connsiteY98" fmla="*/ 417203 h 4939827"/>
              <a:gd name="connsiteX99" fmla="*/ 1913794 w 12192000"/>
              <a:gd name="connsiteY99" fmla="*/ 365255 h 4939827"/>
              <a:gd name="connsiteX100" fmla="*/ 2129762 w 12192000"/>
              <a:gd name="connsiteY100" fmla="*/ 367832 h 4939827"/>
              <a:gd name="connsiteX101" fmla="*/ 2376970 w 12192000"/>
              <a:gd name="connsiteY101" fmla="*/ 350129 h 4939827"/>
              <a:gd name="connsiteX102" fmla="*/ 2480155 w 12192000"/>
              <a:gd name="connsiteY102" fmla="*/ 359227 h 4939827"/>
              <a:gd name="connsiteX103" fmla="*/ 2586782 w 12192000"/>
              <a:gd name="connsiteY103" fmla="*/ 339352 h 4939827"/>
              <a:gd name="connsiteX104" fmla="*/ 2679617 w 12192000"/>
              <a:gd name="connsiteY104" fmla="*/ 305383 h 4939827"/>
              <a:gd name="connsiteX105" fmla="*/ 2788947 w 12192000"/>
              <a:gd name="connsiteY105" fmla="*/ 250375 h 4939827"/>
              <a:gd name="connsiteX106" fmla="*/ 2965530 w 12192000"/>
              <a:gd name="connsiteY106" fmla="*/ 245958 h 4939827"/>
              <a:gd name="connsiteX107" fmla="*/ 3103677 w 12192000"/>
              <a:gd name="connsiteY107" fmla="*/ 209527 h 4939827"/>
              <a:gd name="connsiteX108" fmla="*/ 3126759 w 12192000"/>
              <a:gd name="connsiteY108" fmla="*/ 211226 h 4939827"/>
              <a:gd name="connsiteX109" fmla="*/ 3164020 w 12192000"/>
              <a:gd name="connsiteY109" fmla="*/ 212779 h 4939827"/>
              <a:gd name="connsiteX110" fmla="*/ 3285019 w 12192000"/>
              <a:gd name="connsiteY110" fmla="*/ 220535 h 4939827"/>
              <a:gd name="connsiteX111" fmla="*/ 3365154 w 12192000"/>
              <a:gd name="connsiteY111" fmla="*/ 226416 h 4939827"/>
              <a:gd name="connsiteX112" fmla="*/ 3367507 w 12192000"/>
              <a:gd name="connsiteY112" fmla="*/ 225416 h 4939827"/>
              <a:gd name="connsiteX113" fmla="*/ 3387567 w 12192000"/>
              <a:gd name="connsiteY113" fmla="*/ 227103 h 4939827"/>
              <a:gd name="connsiteX114" fmla="*/ 3498001 w 12192000"/>
              <a:gd name="connsiteY114" fmla="*/ 231941 h 4939827"/>
              <a:gd name="connsiteX115" fmla="*/ 3561557 w 12192000"/>
              <a:gd name="connsiteY115" fmla="*/ 228095 h 4939827"/>
              <a:gd name="connsiteX116" fmla="*/ 3611920 w 12192000"/>
              <a:gd name="connsiteY116" fmla="*/ 218094 h 4939827"/>
              <a:gd name="connsiteX117" fmla="*/ 3620528 w 12192000"/>
              <a:gd name="connsiteY117" fmla="*/ 218788 h 4939827"/>
              <a:gd name="connsiteX118" fmla="*/ 3620766 w 12192000"/>
              <a:gd name="connsiteY118" fmla="*/ 218511 h 4939827"/>
              <a:gd name="connsiteX119" fmla="*/ 3629977 w 12192000"/>
              <a:gd name="connsiteY119" fmla="*/ 218664 h 4939827"/>
              <a:gd name="connsiteX120" fmla="*/ 3636217 w 12192000"/>
              <a:gd name="connsiteY120" fmla="*/ 220048 h 4939827"/>
              <a:gd name="connsiteX121" fmla="*/ 3709484 w 12192000"/>
              <a:gd name="connsiteY121" fmla="*/ 186927 h 4939827"/>
              <a:gd name="connsiteX122" fmla="*/ 3761342 w 12192000"/>
              <a:gd name="connsiteY122" fmla="*/ 177474 h 4939827"/>
              <a:gd name="connsiteX123" fmla="*/ 3799748 w 12192000"/>
              <a:gd name="connsiteY123" fmla="*/ 167154 h 4939827"/>
              <a:gd name="connsiteX124" fmla="*/ 3922756 w 12192000"/>
              <a:gd name="connsiteY124" fmla="*/ 194044 h 4939827"/>
              <a:gd name="connsiteX125" fmla="*/ 4028476 w 12192000"/>
              <a:gd name="connsiteY125" fmla="*/ 223679 h 4939827"/>
              <a:gd name="connsiteX126" fmla="*/ 4191582 w 12192000"/>
              <a:gd name="connsiteY126" fmla="*/ 238952 h 4939827"/>
              <a:gd name="connsiteX127" fmla="*/ 4251024 w 12192000"/>
              <a:gd name="connsiteY127" fmla="*/ 240874 h 4939827"/>
              <a:gd name="connsiteX128" fmla="*/ 4355275 w 12192000"/>
              <a:gd name="connsiteY128" fmla="*/ 260205 h 4939827"/>
              <a:gd name="connsiteX129" fmla="*/ 4423807 w 12192000"/>
              <a:gd name="connsiteY129" fmla="*/ 270366 h 4939827"/>
              <a:gd name="connsiteX130" fmla="*/ 4558432 w 12192000"/>
              <a:gd name="connsiteY130" fmla="*/ 269194 h 4939827"/>
              <a:gd name="connsiteX131" fmla="*/ 4635061 w 12192000"/>
              <a:gd name="connsiteY131" fmla="*/ 280682 h 4939827"/>
              <a:gd name="connsiteX132" fmla="*/ 4807427 w 12192000"/>
              <a:gd name="connsiteY132" fmla="*/ 276835 h 4939827"/>
              <a:gd name="connsiteX133" fmla="*/ 5028933 w 12192000"/>
              <a:gd name="connsiteY133" fmla="*/ 183887 h 4939827"/>
              <a:gd name="connsiteX134" fmla="*/ 5093642 w 12192000"/>
              <a:gd name="connsiteY134" fmla="*/ 177214 h 4939827"/>
              <a:gd name="connsiteX135" fmla="*/ 5102642 w 12192000"/>
              <a:gd name="connsiteY135" fmla="*/ 186816 h 4939827"/>
              <a:gd name="connsiteX136" fmla="*/ 5193590 w 12192000"/>
              <a:gd name="connsiteY136" fmla="*/ 156458 h 4939827"/>
              <a:gd name="connsiteX137" fmla="*/ 5323922 w 12192000"/>
              <a:gd name="connsiteY137" fmla="*/ 146332 h 4939827"/>
              <a:gd name="connsiteX138" fmla="*/ 5421860 w 12192000"/>
              <a:gd name="connsiteY138" fmla="*/ 167298 h 4939827"/>
              <a:gd name="connsiteX139" fmla="*/ 5476948 w 12192000"/>
              <a:gd name="connsiteY139" fmla="*/ 173249 h 4939827"/>
              <a:gd name="connsiteX140" fmla="*/ 5516842 w 12192000"/>
              <a:gd name="connsiteY140" fmla="*/ 184018 h 4939827"/>
              <a:gd name="connsiteX141" fmla="*/ 5619415 w 12192000"/>
              <a:gd name="connsiteY141" fmla="*/ 176781 h 4939827"/>
              <a:gd name="connsiteX142" fmla="*/ 5789867 w 12192000"/>
              <a:gd name="connsiteY142" fmla="*/ 150304 h 4939827"/>
              <a:gd name="connsiteX143" fmla="*/ 5825953 w 12192000"/>
              <a:gd name="connsiteY143" fmla="*/ 147907 h 4939827"/>
              <a:gd name="connsiteX144" fmla="*/ 5856168 w 12192000"/>
              <a:gd name="connsiteY144" fmla="*/ 158719 h 4939827"/>
              <a:gd name="connsiteX145" fmla="*/ 5862476 w 12192000"/>
              <a:gd name="connsiteY145" fmla="*/ 172447 h 4939827"/>
              <a:gd name="connsiteX146" fmla="*/ 5882195 w 12192000"/>
              <a:gd name="connsiteY146" fmla="*/ 173195 h 4939827"/>
              <a:gd name="connsiteX147" fmla="*/ 5952585 w 12192000"/>
              <a:gd name="connsiteY147" fmla="*/ 161012 h 4939827"/>
              <a:gd name="connsiteX148" fmla="*/ 6001964 w 12192000"/>
              <a:gd name="connsiteY148" fmla="*/ 154786 h 4939827"/>
              <a:gd name="connsiteX149" fmla="*/ 6184207 w 12192000"/>
              <a:gd name="connsiteY149" fmla="*/ 132658 h 4939827"/>
              <a:gd name="connsiteX150" fmla="*/ 6415830 w 12192000"/>
              <a:gd name="connsiteY150" fmla="*/ 136006 h 4939827"/>
              <a:gd name="connsiteX151" fmla="*/ 6756965 w 12192000"/>
              <a:gd name="connsiteY151" fmla="*/ 57636 h 4939827"/>
              <a:gd name="connsiteX152" fmla="*/ 6819400 w 12192000"/>
              <a:gd name="connsiteY152" fmla="*/ 30742 h 4939827"/>
              <a:gd name="connsiteX153" fmla="*/ 6986370 w 12192000"/>
              <a:gd name="connsiteY153" fmla="*/ 12659 h 4939827"/>
              <a:gd name="connsiteX154" fmla="*/ 6989536 w 12192000"/>
              <a:gd name="connsiteY154" fmla="*/ 14528 h 4939827"/>
              <a:gd name="connsiteX155" fmla="*/ 7015933 w 12192000"/>
              <a:gd name="connsiteY155" fmla="*/ 9653 h 4939827"/>
              <a:gd name="connsiteX156" fmla="*/ 7020592 w 12192000"/>
              <a:gd name="connsiteY156" fmla="*/ 1651 h 4939827"/>
              <a:gd name="connsiteX157" fmla="*/ 7025905 w 12192000"/>
              <a:gd name="connsiteY15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58681 w 12192000"/>
              <a:gd name="connsiteY16" fmla="*/ 219431 h 4939827"/>
              <a:gd name="connsiteX17" fmla="*/ 8126175 w 12192000"/>
              <a:gd name="connsiteY17" fmla="*/ 240005 h 4939827"/>
              <a:gd name="connsiteX18" fmla="*/ 8281371 w 12192000"/>
              <a:gd name="connsiteY18" fmla="*/ 256875 h 4939827"/>
              <a:gd name="connsiteX19" fmla="*/ 8381609 w 12192000"/>
              <a:gd name="connsiteY19" fmla="*/ 240618 h 4939827"/>
              <a:gd name="connsiteX20" fmla="*/ 8406759 w 12192000"/>
              <a:gd name="connsiteY20" fmla="*/ 232517 h 4939827"/>
              <a:gd name="connsiteX21" fmla="*/ 8426506 w 12192000"/>
              <a:gd name="connsiteY21" fmla="*/ 241842 h 4939827"/>
              <a:gd name="connsiteX22" fmla="*/ 8427949 w 12192000"/>
              <a:gd name="connsiteY22" fmla="*/ 240981 h 4939827"/>
              <a:gd name="connsiteX23" fmla="*/ 8441468 w 12192000"/>
              <a:gd name="connsiteY23" fmla="*/ 241157 h 4939827"/>
              <a:gd name="connsiteX24" fmla="*/ 8565757 w 12192000"/>
              <a:gd name="connsiteY24" fmla="*/ 255317 h 4939827"/>
              <a:gd name="connsiteX25" fmla="*/ 8573171 w 12192000"/>
              <a:gd name="connsiteY25" fmla="*/ 258426 h 4939827"/>
              <a:gd name="connsiteX26" fmla="*/ 8573548 w 12192000"/>
              <a:gd name="connsiteY26" fmla="*/ 258241 h 4939827"/>
              <a:gd name="connsiteX27" fmla="*/ 8622021 w 12192000"/>
              <a:gd name="connsiteY27" fmla="*/ 261028 h 4939827"/>
              <a:gd name="connsiteX28" fmla="*/ 8672650 w 12192000"/>
              <a:gd name="connsiteY28" fmla="*/ 254821 h 4939827"/>
              <a:gd name="connsiteX29" fmla="*/ 8785543 w 12192000"/>
              <a:gd name="connsiteY29" fmla="*/ 263406 h 4939827"/>
              <a:gd name="connsiteX30" fmla="*/ 8830588 w 12192000"/>
              <a:gd name="connsiteY30" fmla="*/ 265483 h 4939827"/>
              <a:gd name="connsiteX31" fmla="*/ 8905142 w 12192000"/>
              <a:gd name="connsiteY31" fmla="*/ 264958 h 4939827"/>
              <a:gd name="connsiteX32" fmla="*/ 8968582 w 12192000"/>
              <a:gd name="connsiteY32" fmla="*/ 262728 h 4939827"/>
              <a:gd name="connsiteX33" fmla="*/ 8972994 w 12192000"/>
              <a:gd name="connsiteY33" fmla="*/ 263284 h 4939827"/>
              <a:gd name="connsiteX34" fmla="*/ 9004605 w 12192000"/>
              <a:gd name="connsiteY34" fmla="*/ 258041 h 4939827"/>
              <a:gd name="connsiteX35" fmla="*/ 9016165 w 12192000"/>
              <a:gd name="connsiteY35" fmla="*/ 261258 h 4939827"/>
              <a:gd name="connsiteX36" fmla="*/ 9043297 w 12192000"/>
              <a:gd name="connsiteY36" fmla="*/ 281547 h 4939827"/>
              <a:gd name="connsiteX37" fmla="*/ 9048315 w 12192000"/>
              <a:gd name="connsiteY37" fmla="*/ 279264 h 4939827"/>
              <a:gd name="connsiteX38" fmla="*/ 9054706 w 12192000"/>
              <a:gd name="connsiteY38" fmla="*/ 278538 h 4939827"/>
              <a:gd name="connsiteX39" fmla="*/ 9070919 w 12192000"/>
              <a:gd name="connsiteY39" fmla="*/ 281810 h 4939827"/>
              <a:gd name="connsiteX40" fmla="*/ 9076813 w 12192000"/>
              <a:gd name="connsiteY40" fmla="*/ 283909 h 4939827"/>
              <a:gd name="connsiteX41" fmla="*/ 9085871 w 12192000"/>
              <a:gd name="connsiteY41" fmla="*/ 285133 h 4939827"/>
              <a:gd name="connsiteX42" fmla="*/ 9086159 w 12192000"/>
              <a:gd name="connsiteY42" fmla="*/ 284887 h 4939827"/>
              <a:gd name="connsiteX43" fmla="*/ 9134606 w 12192000"/>
              <a:gd name="connsiteY43" fmla="*/ 288168 h 4939827"/>
              <a:gd name="connsiteX44" fmla="*/ 9195590 w 12192000"/>
              <a:gd name="connsiteY44" fmla="*/ 279568 h 4939827"/>
              <a:gd name="connsiteX45" fmla="*/ 9219336 w 12192000"/>
              <a:gd name="connsiteY45" fmla="*/ 278133 h 4939827"/>
              <a:gd name="connsiteX46" fmla="*/ 9232362 w 12192000"/>
              <a:gd name="connsiteY46" fmla="*/ 275894 h 4939827"/>
              <a:gd name="connsiteX47" fmla="*/ 9283638 w 12192000"/>
              <a:gd name="connsiteY47" fmla="*/ 299924 h 4939827"/>
              <a:gd name="connsiteX48" fmla="*/ 9371484 w 12192000"/>
              <a:gd name="connsiteY48" fmla="*/ 329634 h 4939827"/>
              <a:gd name="connsiteX49" fmla="*/ 9404829 w 12192000"/>
              <a:gd name="connsiteY49" fmla="*/ 339038 h 4939827"/>
              <a:gd name="connsiteX50" fmla="*/ 9427021 w 12192000"/>
              <a:gd name="connsiteY50" fmla="*/ 358784 h 4939827"/>
              <a:gd name="connsiteX51" fmla="*/ 9670844 w 12192000"/>
              <a:gd name="connsiteY51" fmla="*/ 405128 h 4939827"/>
              <a:gd name="connsiteX52" fmla="*/ 9816083 w 12192000"/>
              <a:gd name="connsiteY52" fmla="*/ 416573 h 4939827"/>
              <a:gd name="connsiteX53" fmla="*/ 9936741 w 12192000"/>
              <a:gd name="connsiteY53" fmla="*/ 437044 h 4939827"/>
              <a:gd name="connsiteX54" fmla="*/ 10050093 w 12192000"/>
              <a:gd name="connsiteY54" fmla="*/ 443783 h 4939827"/>
              <a:gd name="connsiteX55" fmla="*/ 10130090 w 12192000"/>
              <a:gd name="connsiteY55" fmla="*/ 459520 h 4939827"/>
              <a:gd name="connsiteX56" fmla="*/ 10173456 w 12192000"/>
              <a:gd name="connsiteY56" fmla="*/ 457749 h 4939827"/>
              <a:gd name="connsiteX57" fmla="*/ 10218232 w 12192000"/>
              <a:gd name="connsiteY57" fmla="*/ 459820 h 4939827"/>
              <a:gd name="connsiteX58" fmla="*/ 10354176 w 12192000"/>
              <a:gd name="connsiteY58" fmla="*/ 471377 h 4939827"/>
              <a:gd name="connsiteX59" fmla="*/ 10430681 w 12192000"/>
              <a:gd name="connsiteY59" fmla="*/ 481226 h 4939827"/>
              <a:gd name="connsiteX60" fmla="*/ 10478169 w 12192000"/>
              <a:gd name="connsiteY60" fmla="*/ 481774 h 4939827"/>
              <a:gd name="connsiteX61" fmla="*/ 10540907 w 12192000"/>
              <a:gd name="connsiteY61" fmla="*/ 485607 h 4939827"/>
              <a:gd name="connsiteX62" fmla="*/ 10614941 w 12192000"/>
              <a:gd name="connsiteY62" fmla="*/ 487592 h 4939827"/>
              <a:gd name="connsiteX63" fmla="*/ 10674098 w 12192000"/>
              <a:gd name="connsiteY63" fmla="*/ 521656 h 4939827"/>
              <a:gd name="connsiteX64" fmla="*/ 10874834 w 12192000"/>
              <a:gd name="connsiteY64" fmla="*/ 574867 h 4939827"/>
              <a:gd name="connsiteX65" fmla="*/ 10944981 w 12192000"/>
              <a:gd name="connsiteY65" fmla="*/ 615042 h 4939827"/>
              <a:gd name="connsiteX66" fmla="*/ 11006376 w 12192000"/>
              <a:gd name="connsiteY66" fmla="*/ 645957 h 4939827"/>
              <a:gd name="connsiteX67" fmla="*/ 11076308 w 12192000"/>
              <a:gd name="connsiteY67" fmla="*/ 675698 h 4939827"/>
              <a:gd name="connsiteX68" fmla="*/ 11148789 w 12192000"/>
              <a:gd name="connsiteY68" fmla="*/ 685041 h 4939827"/>
              <a:gd name="connsiteX69" fmla="*/ 11249129 w 12192000"/>
              <a:gd name="connsiteY69" fmla="*/ 684218 h 4939827"/>
              <a:gd name="connsiteX70" fmla="*/ 11299915 w 12192000"/>
              <a:gd name="connsiteY70" fmla="*/ 692177 h 4939827"/>
              <a:gd name="connsiteX71" fmla="*/ 11386973 w 12192000"/>
              <a:gd name="connsiteY71" fmla="*/ 708209 h 4939827"/>
              <a:gd name="connsiteX72" fmla="*/ 11500105 w 12192000"/>
              <a:gd name="connsiteY72" fmla="*/ 735014 h 4939827"/>
              <a:gd name="connsiteX73" fmla="*/ 11621735 w 12192000"/>
              <a:gd name="connsiteY73" fmla="*/ 789584 h 4939827"/>
              <a:gd name="connsiteX74" fmla="*/ 11691200 w 12192000"/>
              <a:gd name="connsiteY74" fmla="*/ 867902 h 4939827"/>
              <a:gd name="connsiteX75" fmla="*/ 11819427 w 12192000"/>
              <a:gd name="connsiteY75" fmla="*/ 911634 h 4939827"/>
              <a:gd name="connsiteX76" fmla="*/ 11969720 w 12192000"/>
              <a:gd name="connsiteY76" fmla="*/ 964737 h 4939827"/>
              <a:gd name="connsiteX77" fmla="*/ 12055766 w 12192000"/>
              <a:gd name="connsiteY77" fmla="*/ 991268 h 4939827"/>
              <a:gd name="connsiteX78" fmla="*/ 12171539 w 12192000"/>
              <a:gd name="connsiteY78" fmla="*/ 995427 h 4939827"/>
              <a:gd name="connsiteX79" fmla="*/ 12187831 w 12192000"/>
              <a:gd name="connsiteY79" fmla="*/ 996580 h 4939827"/>
              <a:gd name="connsiteX80" fmla="*/ 12192000 w 12192000"/>
              <a:gd name="connsiteY80" fmla="*/ 996726 h 4939827"/>
              <a:gd name="connsiteX81" fmla="*/ 12192000 w 12192000"/>
              <a:gd name="connsiteY81" fmla="*/ 4939827 h 4939827"/>
              <a:gd name="connsiteX82" fmla="*/ 0 w 12192000"/>
              <a:gd name="connsiteY82" fmla="*/ 4939827 h 4939827"/>
              <a:gd name="connsiteX83" fmla="*/ 0 w 12192000"/>
              <a:gd name="connsiteY83" fmla="*/ 512043 h 4939827"/>
              <a:gd name="connsiteX84" fmla="*/ 7381 w 12192000"/>
              <a:gd name="connsiteY84" fmla="*/ 512580 h 4939827"/>
              <a:gd name="connsiteX85" fmla="*/ 100029 w 12192000"/>
              <a:gd name="connsiteY85" fmla="*/ 504758 h 4939827"/>
              <a:gd name="connsiteX86" fmla="*/ 155244 w 12192000"/>
              <a:gd name="connsiteY86" fmla="*/ 525130 h 4939827"/>
              <a:gd name="connsiteX87" fmla="*/ 254366 w 12192000"/>
              <a:gd name="connsiteY87" fmla="*/ 534449 h 4939827"/>
              <a:gd name="connsiteX88" fmla="*/ 447292 w 12192000"/>
              <a:gd name="connsiteY88" fmla="*/ 542725 h 4939827"/>
              <a:gd name="connsiteX89" fmla="*/ 628105 w 12192000"/>
              <a:gd name="connsiteY89" fmla="*/ 547853 h 4939827"/>
              <a:gd name="connsiteX90" fmla="*/ 783146 w 12192000"/>
              <a:gd name="connsiteY90" fmla="*/ 591799 h 4939827"/>
              <a:gd name="connsiteX91" fmla="*/ 1043676 w 12192000"/>
              <a:gd name="connsiteY91" fmla="*/ 591887 h 4939827"/>
              <a:gd name="connsiteX92" fmla="*/ 1281816 w 12192000"/>
              <a:gd name="connsiteY92" fmla="*/ 520946 h 4939827"/>
              <a:gd name="connsiteX93" fmla="*/ 1486347 w 12192000"/>
              <a:gd name="connsiteY93" fmla="*/ 487310 h 4939827"/>
              <a:gd name="connsiteX94" fmla="*/ 1568079 w 12192000"/>
              <a:gd name="connsiteY94" fmla="*/ 462531 h 4939827"/>
              <a:gd name="connsiteX95" fmla="*/ 1622516 w 12192000"/>
              <a:gd name="connsiteY95" fmla="*/ 466058 h 4939827"/>
              <a:gd name="connsiteX96" fmla="*/ 1655457 w 12192000"/>
              <a:gd name="connsiteY96" fmla="*/ 465359 h 4939827"/>
              <a:gd name="connsiteX97" fmla="*/ 1717454 w 12192000"/>
              <a:gd name="connsiteY97" fmla="*/ 417203 h 4939827"/>
              <a:gd name="connsiteX98" fmla="*/ 1913794 w 12192000"/>
              <a:gd name="connsiteY98" fmla="*/ 365255 h 4939827"/>
              <a:gd name="connsiteX99" fmla="*/ 2129762 w 12192000"/>
              <a:gd name="connsiteY99" fmla="*/ 367832 h 4939827"/>
              <a:gd name="connsiteX100" fmla="*/ 2376970 w 12192000"/>
              <a:gd name="connsiteY100" fmla="*/ 350129 h 4939827"/>
              <a:gd name="connsiteX101" fmla="*/ 2480155 w 12192000"/>
              <a:gd name="connsiteY101" fmla="*/ 359227 h 4939827"/>
              <a:gd name="connsiteX102" fmla="*/ 2586782 w 12192000"/>
              <a:gd name="connsiteY102" fmla="*/ 339352 h 4939827"/>
              <a:gd name="connsiteX103" fmla="*/ 2679617 w 12192000"/>
              <a:gd name="connsiteY103" fmla="*/ 305383 h 4939827"/>
              <a:gd name="connsiteX104" fmla="*/ 2788947 w 12192000"/>
              <a:gd name="connsiteY104" fmla="*/ 250375 h 4939827"/>
              <a:gd name="connsiteX105" fmla="*/ 2965530 w 12192000"/>
              <a:gd name="connsiteY105" fmla="*/ 245958 h 4939827"/>
              <a:gd name="connsiteX106" fmla="*/ 3103677 w 12192000"/>
              <a:gd name="connsiteY106" fmla="*/ 209527 h 4939827"/>
              <a:gd name="connsiteX107" fmla="*/ 3126759 w 12192000"/>
              <a:gd name="connsiteY107" fmla="*/ 211226 h 4939827"/>
              <a:gd name="connsiteX108" fmla="*/ 3164020 w 12192000"/>
              <a:gd name="connsiteY108" fmla="*/ 212779 h 4939827"/>
              <a:gd name="connsiteX109" fmla="*/ 3285019 w 12192000"/>
              <a:gd name="connsiteY109" fmla="*/ 220535 h 4939827"/>
              <a:gd name="connsiteX110" fmla="*/ 3365154 w 12192000"/>
              <a:gd name="connsiteY110" fmla="*/ 226416 h 4939827"/>
              <a:gd name="connsiteX111" fmla="*/ 3367507 w 12192000"/>
              <a:gd name="connsiteY111" fmla="*/ 225416 h 4939827"/>
              <a:gd name="connsiteX112" fmla="*/ 3387567 w 12192000"/>
              <a:gd name="connsiteY112" fmla="*/ 227103 h 4939827"/>
              <a:gd name="connsiteX113" fmla="*/ 3498001 w 12192000"/>
              <a:gd name="connsiteY113" fmla="*/ 231941 h 4939827"/>
              <a:gd name="connsiteX114" fmla="*/ 3561557 w 12192000"/>
              <a:gd name="connsiteY114" fmla="*/ 228095 h 4939827"/>
              <a:gd name="connsiteX115" fmla="*/ 3611920 w 12192000"/>
              <a:gd name="connsiteY115" fmla="*/ 218094 h 4939827"/>
              <a:gd name="connsiteX116" fmla="*/ 3620528 w 12192000"/>
              <a:gd name="connsiteY116" fmla="*/ 218788 h 4939827"/>
              <a:gd name="connsiteX117" fmla="*/ 3620766 w 12192000"/>
              <a:gd name="connsiteY117" fmla="*/ 218511 h 4939827"/>
              <a:gd name="connsiteX118" fmla="*/ 3629977 w 12192000"/>
              <a:gd name="connsiteY118" fmla="*/ 218664 h 4939827"/>
              <a:gd name="connsiteX119" fmla="*/ 3636217 w 12192000"/>
              <a:gd name="connsiteY119" fmla="*/ 220048 h 4939827"/>
              <a:gd name="connsiteX120" fmla="*/ 3709484 w 12192000"/>
              <a:gd name="connsiteY120" fmla="*/ 186927 h 4939827"/>
              <a:gd name="connsiteX121" fmla="*/ 3761342 w 12192000"/>
              <a:gd name="connsiteY121" fmla="*/ 177474 h 4939827"/>
              <a:gd name="connsiteX122" fmla="*/ 3799748 w 12192000"/>
              <a:gd name="connsiteY122" fmla="*/ 167154 h 4939827"/>
              <a:gd name="connsiteX123" fmla="*/ 3922756 w 12192000"/>
              <a:gd name="connsiteY123" fmla="*/ 194044 h 4939827"/>
              <a:gd name="connsiteX124" fmla="*/ 4028476 w 12192000"/>
              <a:gd name="connsiteY124" fmla="*/ 223679 h 4939827"/>
              <a:gd name="connsiteX125" fmla="*/ 4191582 w 12192000"/>
              <a:gd name="connsiteY125" fmla="*/ 238952 h 4939827"/>
              <a:gd name="connsiteX126" fmla="*/ 4251024 w 12192000"/>
              <a:gd name="connsiteY126" fmla="*/ 240874 h 4939827"/>
              <a:gd name="connsiteX127" fmla="*/ 4355275 w 12192000"/>
              <a:gd name="connsiteY127" fmla="*/ 260205 h 4939827"/>
              <a:gd name="connsiteX128" fmla="*/ 4423807 w 12192000"/>
              <a:gd name="connsiteY128" fmla="*/ 270366 h 4939827"/>
              <a:gd name="connsiteX129" fmla="*/ 4558432 w 12192000"/>
              <a:gd name="connsiteY129" fmla="*/ 269194 h 4939827"/>
              <a:gd name="connsiteX130" fmla="*/ 4635061 w 12192000"/>
              <a:gd name="connsiteY130" fmla="*/ 280682 h 4939827"/>
              <a:gd name="connsiteX131" fmla="*/ 4807427 w 12192000"/>
              <a:gd name="connsiteY131" fmla="*/ 276835 h 4939827"/>
              <a:gd name="connsiteX132" fmla="*/ 5028933 w 12192000"/>
              <a:gd name="connsiteY132" fmla="*/ 183887 h 4939827"/>
              <a:gd name="connsiteX133" fmla="*/ 5093642 w 12192000"/>
              <a:gd name="connsiteY133" fmla="*/ 177214 h 4939827"/>
              <a:gd name="connsiteX134" fmla="*/ 5102642 w 12192000"/>
              <a:gd name="connsiteY134" fmla="*/ 186816 h 4939827"/>
              <a:gd name="connsiteX135" fmla="*/ 5193590 w 12192000"/>
              <a:gd name="connsiteY135" fmla="*/ 156458 h 4939827"/>
              <a:gd name="connsiteX136" fmla="*/ 5323922 w 12192000"/>
              <a:gd name="connsiteY136" fmla="*/ 146332 h 4939827"/>
              <a:gd name="connsiteX137" fmla="*/ 5421860 w 12192000"/>
              <a:gd name="connsiteY137" fmla="*/ 167298 h 4939827"/>
              <a:gd name="connsiteX138" fmla="*/ 5476948 w 12192000"/>
              <a:gd name="connsiteY138" fmla="*/ 173249 h 4939827"/>
              <a:gd name="connsiteX139" fmla="*/ 5516842 w 12192000"/>
              <a:gd name="connsiteY139" fmla="*/ 184018 h 4939827"/>
              <a:gd name="connsiteX140" fmla="*/ 5619415 w 12192000"/>
              <a:gd name="connsiteY140" fmla="*/ 176781 h 4939827"/>
              <a:gd name="connsiteX141" fmla="*/ 5789867 w 12192000"/>
              <a:gd name="connsiteY141" fmla="*/ 150304 h 4939827"/>
              <a:gd name="connsiteX142" fmla="*/ 5825953 w 12192000"/>
              <a:gd name="connsiteY142" fmla="*/ 147907 h 4939827"/>
              <a:gd name="connsiteX143" fmla="*/ 5856168 w 12192000"/>
              <a:gd name="connsiteY143" fmla="*/ 158719 h 4939827"/>
              <a:gd name="connsiteX144" fmla="*/ 5862476 w 12192000"/>
              <a:gd name="connsiteY144" fmla="*/ 172447 h 4939827"/>
              <a:gd name="connsiteX145" fmla="*/ 5882195 w 12192000"/>
              <a:gd name="connsiteY145" fmla="*/ 173195 h 4939827"/>
              <a:gd name="connsiteX146" fmla="*/ 5952585 w 12192000"/>
              <a:gd name="connsiteY146" fmla="*/ 161012 h 4939827"/>
              <a:gd name="connsiteX147" fmla="*/ 6001964 w 12192000"/>
              <a:gd name="connsiteY147" fmla="*/ 154786 h 4939827"/>
              <a:gd name="connsiteX148" fmla="*/ 6184207 w 12192000"/>
              <a:gd name="connsiteY148" fmla="*/ 132658 h 4939827"/>
              <a:gd name="connsiteX149" fmla="*/ 6415830 w 12192000"/>
              <a:gd name="connsiteY149" fmla="*/ 136006 h 4939827"/>
              <a:gd name="connsiteX150" fmla="*/ 6756965 w 12192000"/>
              <a:gd name="connsiteY150" fmla="*/ 57636 h 4939827"/>
              <a:gd name="connsiteX151" fmla="*/ 6819400 w 12192000"/>
              <a:gd name="connsiteY151" fmla="*/ 30742 h 4939827"/>
              <a:gd name="connsiteX152" fmla="*/ 6986370 w 12192000"/>
              <a:gd name="connsiteY152" fmla="*/ 12659 h 4939827"/>
              <a:gd name="connsiteX153" fmla="*/ 6989536 w 12192000"/>
              <a:gd name="connsiteY153" fmla="*/ 14528 h 4939827"/>
              <a:gd name="connsiteX154" fmla="*/ 7015933 w 12192000"/>
              <a:gd name="connsiteY154" fmla="*/ 9653 h 4939827"/>
              <a:gd name="connsiteX155" fmla="*/ 7020592 w 12192000"/>
              <a:gd name="connsiteY155" fmla="*/ 1651 h 4939827"/>
              <a:gd name="connsiteX156" fmla="*/ 7025905 w 12192000"/>
              <a:gd name="connsiteY156" fmla="*/ 0 h 4939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12192000" h="4939827">
                <a:moveTo>
                  <a:pt x="7025905" y="0"/>
                </a:moveTo>
                <a:lnTo>
                  <a:pt x="7032579" y="2808"/>
                </a:lnTo>
                <a:cubicBezTo>
                  <a:pt x="7044119" y="6590"/>
                  <a:pt x="7059062" y="10207"/>
                  <a:pt x="7079505" y="12971"/>
                </a:cubicBezTo>
                <a:cubicBezTo>
                  <a:pt x="7111522" y="10537"/>
                  <a:pt x="7122591" y="11519"/>
                  <a:pt x="7158791" y="12462"/>
                </a:cubicBezTo>
                <a:lnTo>
                  <a:pt x="7233338" y="24846"/>
                </a:lnTo>
                <a:cubicBezTo>
                  <a:pt x="7247177" y="23787"/>
                  <a:pt x="7254856" y="25962"/>
                  <a:pt x="7259791" y="29557"/>
                </a:cubicBezTo>
                <a:lnTo>
                  <a:pt x="7263923" y="35029"/>
                </a:lnTo>
                <a:lnTo>
                  <a:pt x="7281549" y="39654"/>
                </a:lnTo>
                <a:lnTo>
                  <a:pt x="7374735" y="65326"/>
                </a:lnTo>
                <a:lnTo>
                  <a:pt x="7376078" y="63849"/>
                </a:lnTo>
                <a:lnTo>
                  <a:pt x="7402026" y="60308"/>
                </a:lnTo>
                <a:lnTo>
                  <a:pt x="7415091" y="77403"/>
                </a:lnTo>
                <a:cubicBezTo>
                  <a:pt x="7421672" y="79965"/>
                  <a:pt x="7475806" y="92960"/>
                  <a:pt x="7488682" y="83440"/>
                </a:cubicBezTo>
                <a:cubicBezTo>
                  <a:pt x="7541625" y="94782"/>
                  <a:pt x="7683214" y="133614"/>
                  <a:pt x="7732750" y="145456"/>
                </a:cubicBezTo>
                <a:cubicBezTo>
                  <a:pt x="7748318" y="162765"/>
                  <a:pt x="7764581" y="171696"/>
                  <a:pt x="7785900" y="154493"/>
                </a:cubicBezTo>
                <a:cubicBezTo>
                  <a:pt x="7822539" y="158614"/>
                  <a:pt x="7915312" y="166523"/>
                  <a:pt x="7952584" y="170181"/>
                </a:cubicBezTo>
                <a:cubicBezTo>
                  <a:pt x="7998047" y="181004"/>
                  <a:pt x="8029749" y="207794"/>
                  <a:pt x="8058681" y="219431"/>
                </a:cubicBezTo>
                <a:cubicBezTo>
                  <a:pt x="8095466" y="185885"/>
                  <a:pt x="8090835" y="241759"/>
                  <a:pt x="8126175" y="240005"/>
                </a:cubicBezTo>
                <a:cubicBezTo>
                  <a:pt x="8163290" y="246246"/>
                  <a:pt x="8238799" y="256773"/>
                  <a:pt x="8281371" y="256875"/>
                </a:cubicBezTo>
                <a:cubicBezTo>
                  <a:pt x="8313651" y="251026"/>
                  <a:pt x="8346882" y="248570"/>
                  <a:pt x="8381609" y="240618"/>
                </a:cubicBezTo>
                <a:lnTo>
                  <a:pt x="8406759" y="232517"/>
                </a:lnTo>
                <a:lnTo>
                  <a:pt x="8426506" y="241842"/>
                </a:lnTo>
                <a:lnTo>
                  <a:pt x="8427949" y="240981"/>
                </a:lnTo>
                <a:cubicBezTo>
                  <a:pt x="8431925" y="239458"/>
                  <a:pt x="8436260" y="239096"/>
                  <a:pt x="8441468" y="241157"/>
                </a:cubicBezTo>
                <a:lnTo>
                  <a:pt x="8565757" y="255317"/>
                </a:lnTo>
                <a:lnTo>
                  <a:pt x="8573171" y="258426"/>
                </a:lnTo>
                <a:lnTo>
                  <a:pt x="8573548" y="258241"/>
                </a:lnTo>
                <a:cubicBezTo>
                  <a:pt x="8575650" y="258391"/>
                  <a:pt x="8618469" y="259217"/>
                  <a:pt x="8622021" y="261028"/>
                </a:cubicBezTo>
                <a:lnTo>
                  <a:pt x="8672650" y="254821"/>
                </a:lnTo>
                <a:cubicBezTo>
                  <a:pt x="8716151" y="260353"/>
                  <a:pt x="8748971" y="243487"/>
                  <a:pt x="8785543" y="263406"/>
                </a:cubicBezTo>
                <a:cubicBezTo>
                  <a:pt x="8826293" y="268498"/>
                  <a:pt x="8797654" y="254573"/>
                  <a:pt x="8830588" y="265483"/>
                </a:cubicBezTo>
                <a:cubicBezTo>
                  <a:pt x="8849202" y="267272"/>
                  <a:pt x="8877544" y="266277"/>
                  <a:pt x="8905142" y="264958"/>
                </a:cubicBezTo>
                <a:lnTo>
                  <a:pt x="8968582" y="262728"/>
                </a:lnTo>
                <a:lnTo>
                  <a:pt x="8972994" y="263284"/>
                </a:lnTo>
                <a:lnTo>
                  <a:pt x="9004605" y="258041"/>
                </a:lnTo>
                <a:lnTo>
                  <a:pt x="9016165" y="261258"/>
                </a:lnTo>
                <a:cubicBezTo>
                  <a:pt x="9028775" y="267579"/>
                  <a:pt x="9039083" y="277488"/>
                  <a:pt x="9043297" y="281547"/>
                </a:cubicBezTo>
                <a:lnTo>
                  <a:pt x="9048315" y="279264"/>
                </a:lnTo>
                <a:lnTo>
                  <a:pt x="9054706" y="278538"/>
                </a:lnTo>
                <a:lnTo>
                  <a:pt x="9070919" y="281810"/>
                </a:lnTo>
                <a:lnTo>
                  <a:pt x="9076813" y="283909"/>
                </a:lnTo>
                <a:cubicBezTo>
                  <a:pt x="9080948" y="285030"/>
                  <a:pt x="9083794" y="285362"/>
                  <a:pt x="9085871" y="285133"/>
                </a:cubicBezTo>
                <a:lnTo>
                  <a:pt x="9086159" y="284887"/>
                </a:lnTo>
                <a:lnTo>
                  <a:pt x="9134606" y="288168"/>
                </a:lnTo>
                <a:cubicBezTo>
                  <a:pt x="9149441" y="274272"/>
                  <a:pt x="9194106" y="309414"/>
                  <a:pt x="9195590" y="279568"/>
                </a:cubicBezTo>
                <a:cubicBezTo>
                  <a:pt x="9212898" y="284479"/>
                  <a:pt x="9220866" y="298055"/>
                  <a:pt x="9219336" y="278133"/>
                </a:cubicBezTo>
                <a:cubicBezTo>
                  <a:pt x="9225159" y="279201"/>
                  <a:pt x="9229164" y="278078"/>
                  <a:pt x="9232362" y="275894"/>
                </a:cubicBezTo>
                <a:lnTo>
                  <a:pt x="9283638" y="299924"/>
                </a:lnTo>
                <a:lnTo>
                  <a:pt x="9371484" y="329634"/>
                </a:lnTo>
                <a:lnTo>
                  <a:pt x="9404829" y="339038"/>
                </a:lnTo>
                <a:lnTo>
                  <a:pt x="9427021" y="358784"/>
                </a:lnTo>
                <a:cubicBezTo>
                  <a:pt x="9500124" y="364086"/>
                  <a:pt x="9604652" y="390635"/>
                  <a:pt x="9670844" y="405128"/>
                </a:cubicBezTo>
                <a:cubicBezTo>
                  <a:pt x="9688531" y="417998"/>
                  <a:pt x="9762277" y="426463"/>
                  <a:pt x="9816083" y="416573"/>
                </a:cubicBezTo>
                <a:lnTo>
                  <a:pt x="9936741" y="437044"/>
                </a:lnTo>
                <a:cubicBezTo>
                  <a:pt x="9978091" y="447025"/>
                  <a:pt x="10008641" y="443705"/>
                  <a:pt x="10050093" y="443783"/>
                </a:cubicBezTo>
                <a:cubicBezTo>
                  <a:pt x="10074709" y="448779"/>
                  <a:pt x="10088915" y="449258"/>
                  <a:pt x="10130090" y="459520"/>
                </a:cubicBezTo>
                <a:cubicBezTo>
                  <a:pt x="10137791" y="458564"/>
                  <a:pt x="10165777" y="459877"/>
                  <a:pt x="10173456" y="457749"/>
                </a:cubicBezTo>
                <a:lnTo>
                  <a:pt x="10218232" y="459820"/>
                </a:lnTo>
                <a:lnTo>
                  <a:pt x="10354176" y="471377"/>
                </a:lnTo>
                <a:cubicBezTo>
                  <a:pt x="10367946" y="478917"/>
                  <a:pt x="10417270" y="488110"/>
                  <a:pt x="10430681" y="481226"/>
                </a:cubicBezTo>
                <a:cubicBezTo>
                  <a:pt x="10441804" y="481366"/>
                  <a:pt x="10469025" y="490181"/>
                  <a:pt x="10478169" y="481774"/>
                </a:cubicBezTo>
                <a:cubicBezTo>
                  <a:pt x="10503830" y="488972"/>
                  <a:pt x="10531359" y="489751"/>
                  <a:pt x="10540907" y="485607"/>
                </a:cubicBezTo>
                <a:cubicBezTo>
                  <a:pt x="10569054" y="475472"/>
                  <a:pt x="10590882" y="489185"/>
                  <a:pt x="10614941" y="487592"/>
                </a:cubicBezTo>
                <a:cubicBezTo>
                  <a:pt x="10654657" y="492458"/>
                  <a:pt x="10645652" y="516778"/>
                  <a:pt x="10674098" y="521656"/>
                </a:cubicBezTo>
                <a:cubicBezTo>
                  <a:pt x="10737163" y="537583"/>
                  <a:pt x="10829686" y="559302"/>
                  <a:pt x="10874834" y="574867"/>
                </a:cubicBezTo>
                <a:cubicBezTo>
                  <a:pt x="10919981" y="590432"/>
                  <a:pt x="10878682" y="577481"/>
                  <a:pt x="10944981" y="615042"/>
                </a:cubicBezTo>
                <a:cubicBezTo>
                  <a:pt x="10976235" y="616974"/>
                  <a:pt x="10982969" y="648568"/>
                  <a:pt x="11006376" y="645957"/>
                </a:cubicBezTo>
                <a:cubicBezTo>
                  <a:pt x="11005343" y="630631"/>
                  <a:pt x="11047577" y="676048"/>
                  <a:pt x="11076308" y="675698"/>
                </a:cubicBezTo>
                <a:cubicBezTo>
                  <a:pt x="11093142" y="677175"/>
                  <a:pt x="11131116" y="681348"/>
                  <a:pt x="11148789" y="685041"/>
                </a:cubicBezTo>
                <a:cubicBezTo>
                  <a:pt x="11177310" y="688243"/>
                  <a:pt x="11217768" y="714725"/>
                  <a:pt x="11249129" y="684218"/>
                </a:cubicBezTo>
                <a:cubicBezTo>
                  <a:pt x="11276269" y="697037"/>
                  <a:pt x="11257432" y="693670"/>
                  <a:pt x="11299915" y="692177"/>
                </a:cubicBezTo>
                <a:cubicBezTo>
                  <a:pt x="11314401" y="703224"/>
                  <a:pt x="11371412" y="714421"/>
                  <a:pt x="11386973" y="708209"/>
                </a:cubicBezTo>
                <a:cubicBezTo>
                  <a:pt x="11425657" y="716286"/>
                  <a:pt x="11454555" y="715485"/>
                  <a:pt x="11500105" y="735014"/>
                </a:cubicBezTo>
                <a:cubicBezTo>
                  <a:pt x="11545172" y="751781"/>
                  <a:pt x="11573053" y="787789"/>
                  <a:pt x="11621735" y="789584"/>
                </a:cubicBezTo>
                <a:lnTo>
                  <a:pt x="11691200" y="867902"/>
                </a:lnTo>
                <a:cubicBezTo>
                  <a:pt x="11734106" y="911360"/>
                  <a:pt x="11773008" y="895495"/>
                  <a:pt x="11819427" y="911634"/>
                </a:cubicBezTo>
                <a:lnTo>
                  <a:pt x="11969720" y="964737"/>
                </a:lnTo>
                <a:cubicBezTo>
                  <a:pt x="12009110" y="978008"/>
                  <a:pt x="12010206" y="989588"/>
                  <a:pt x="12055766" y="991268"/>
                </a:cubicBezTo>
                <a:cubicBezTo>
                  <a:pt x="12105723" y="1003445"/>
                  <a:pt x="12068493" y="1020292"/>
                  <a:pt x="12171539" y="995427"/>
                </a:cubicBezTo>
                <a:cubicBezTo>
                  <a:pt x="12174929" y="995822"/>
                  <a:pt x="12180763" y="996228"/>
                  <a:pt x="12187831" y="996580"/>
                </a:cubicBezTo>
                <a:lnTo>
                  <a:pt x="12192000" y="996726"/>
                </a:lnTo>
                <a:lnTo>
                  <a:pt x="12192000" y="4939827"/>
                </a:lnTo>
                <a:lnTo>
                  <a:pt x="0" y="4939827"/>
                </a:lnTo>
                <a:lnTo>
                  <a:pt x="0" y="512043"/>
                </a:lnTo>
                <a:lnTo>
                  <a:pt x="7381" y="512580"/>
                </a:lnTo>
                <a:cubicBezTo>
                  <a:pt x="39359" y="514524"/>
                  <a:pt x="72732" y="514144"/>
                  <a:pt x="100029" y="504758"/>
                </a:cubicBezTo>
                <a:cubicBezTo>
                  <a:pt x="115935" y="525779"/>
                  <a:pt x="143126" y="489229"/>
                  <a:pt x="155244" y="525130"/>
                </a:cubicBezTo>
                <a:cubicBezTo>
                  <a:pt x="173881" y="522487"/>
                  <a:pt x="242791" y="514086"/>
                  <a:pt x="254366" y="534449"/>
                </a:cubicBezTo>
                <a:cubicBezTo>
                  <a:pt x="303041" y="537382"/>
                  <a:pt x="380161" y="541650"/>
                  <a:pt x="447292" y="542725"/>
                </a:cubicBezTo>
                <a:cubicBezTo>
                  <a:pt x="530282" y="553078"/>
                  <a:pt x="572130" y="539673"/>
                  <a:pt x="628105" y="547853"/>
                </a:cubicBezTo>
                <a:cubicBezTo>
                  <a:pt x="661608" y="509671"/>
                  <a:pt x="746152" y="605137"/>
                  <a:pt x="783146" y="591799"/>
                </a:cubicBezTo>
                <a:cubicBezTo>
                  <a:pt x="862499" y="590113"/>
                  <a:pt x="949481" y="579142"/>
                  <a:pt x="1043676" y="591887"/>
                </a:cubicBezTo>
                <a:cubicBezTo>
                  <a:pt x="1120353" y="576991"/>
                  <a:pt x="1172004" y="553592"/>
                  <a:pt x="1281816" y="520946"/>
                </a:cubicBezTo>
                <a:cubicBezTo>
                  <a:pt x="1339915" y="511282"/>
                  <a:pt x="1459480" y="554579"/>
                  <a:pt x="1486347" y="487310"/>
                </a:cubicBezTo>
                <a:cubicBezTo>
                  <a:pt x="1507765" y="532008"/>
                  <a:pt x="1539168" y="465954"/>
                  <a:pt x="1568079" y="462531"/>
                </a:cubicBezTo>
                <a:cubicBezTo>
                  <a:pt x="1587821" y="491525"/>
                  <a:pt x="1601468" y="469316"/>
                  <a:pt x="1622516" y="466058"/>
                </a:cubicBezTo>
                <a:cubicBezTo>
                  <a:pt x="1630056" y="483510"/>
                  <a:pt x="1647504" y="484261"/>
                  <a:pt x="1655457" y="465359"/>
                </a:cubicBezTo>
                <a:cubicBezTo>
                  <a:pt x="1651800" y="419723"/>
                  <a:pt x="1709718" y="447719"/>
                  <a:pt x="1717454" y="417203"/>
                </a:cubicBezTo>
                <a:cubicBezTo>
                  <a:pt x="1753115" y="414011"/>
                  <a:pt x="1882851" y="412376"/>
                  <a:pt x="1913794" y="365255"/>
                </a:cubicBezTo>
                <a:cubicBezTo>
                  <a:pt x="2001060" y="361067"/>
                  <a:pt x="2099559" y="366414"/>
                  <a:pt x="2129762" y="367832"/>
                </a:cubicBezTo>
                <a:cubicBezTo>
                  <a:pt x="2215380" y="355065"/>
                  <a:pt x="2248807" y="343296"/>
                  <a:pt x="2376970" y="350129"/>
                </a:cubicBezTo>
                <a:cubicBezTo>
                  <a:pt x="2393251" y="360463"/>
                  <a:pt x="2473371" y="379419"/>
                  <a:pt x="2480155" y="359227"/>
                </a:cubicBezTo>
                <a:cubicBezTo>
                  <a:pt x="2520060" y="359505"/>
                  <a:pt x="2561270" y="311415"/>
                  <a:pt x="2586782" y="339352"/>
                </a:cubicBezTo>
                <a:cubicBezTo>
                  <a:pt x="2585230" y="294982"/>
                  <a:pt x="2653633" y="316689"/>
                  <a:pt x="2679617" y="305383"/>
                </a:cubicBezTo>
                <a:cubicBezTo>
                  <a:pt x="2721434" y="266011"/>
                  <a:pt x="2746765" y="276002"/>
                  <a:pt x="2788947" y="250375"/>
                </a:cubicBezTo>
                <a:cubicBezTo>
                  <a:pt x="2851672" y="235447"/>
                  <a:pt x="2913075" y="252766"/>
                  <a:pt x="2965530" y="245958"/>
                </a:cubicBezTo>
                <a:cubicBezTo>
                  <a:pt x="3001911" y="238336"/>
                  <a:pt x="3090203" y="217828"/>
                  <a:pt x="3103677" y="209527"/>
                </a:cubicBezTo>
                <a:lnTo>
                  <a:pt x="3126759" y="211226"/>
                </a:lnTo>
                <a:cubicBezTo>
                  <a:pt x="3136908" y="211889"/>
                  <a:pt x="3148903" y="212490"/>
                  <a:pt x="3164020" y="212779"/>
                </a:cubicBezTo>
                <a:cubicBezTo>
                  <a:pt x="3225474" y="210084"/>
                  <a:pt x="3231859" y="218227"/>
                  <a:pt x="3285019" y="220535"/>
                </a:cubicBezTo>
                <a:cubicBezTo>
                  <a:pt x="3318541" y="222809"/>
                  <a:pt x="3359787" y="223898"/>
                  <a:pt x="3365154" y="226416"/>
                </a:cubicBezTo>
                <a:lnTo>
                  <a:pt x="3367507" y="225416"/>
                </a:lnTo>
                <a:cubicBezTo>
                  <a:pt x="3377583" y="223667"/>
                  <a:pt x="3383502" y="224760"/>
                  <a:pt x="3387567" y="227103"/>
                </a:cubicBezTo>
                <a:lnTo>
                  <a:pt x="3498001" y="231941"/>
                </a:lnTo>
                <a:cubicBezTo>
                  <a:pt x="3513569" y="226158"/>
                  <a:pt x="3539132" y="232525"/>
                  <a:pt x="3561557" y="228095"/>
                </a:cubicBezTo>
                <a:cubicBezTo>
                  <a:pt x="3574944" y="230843"/>
                  <a:pt x="3597426" y="216287"/>
                  <a:pt x="3611920" y="218094"/>
                </a:cubicBezTo>
                <a:lnTo>
                  <a:pt x="3620528" y="218788"/>
                </a:lnTo>
                <a:lnTo>
                  <a:pt x="3620766" y="218511"/>
                </a:lnTo>
                <a:cubicBezTo>
                  <a:pt x="3622780" y="218042"/>
                  <a:pt x="3625663" y="218038"/>
                  <a:pt x="3629977" y="218664"/>
                </a:cubicBezTo>
                <a:lnTo>
                  <a:pt x="3636217" y="220048"/>
                </a:lnTo>
                <a:lnTo>
                  <a:pt x="3709484" y="186927"/>
                </a:lnTo>
                <a:cubicBezTo>
                  <a:pt x="3731015" y="183190"/>
                  <a:pt x="3745790" y="180810"/>
                  <a:pt x="3761342" y="177474"/>
                </a:cubicBezTo>
                <a:lnTo>
                  <a:pt x="3799748" y="167154"/>
                </a:lnTo>
                <a:lnTo>
                  <a:pt x="3922756" y="194044"/>
                </a:lnTo>
                <a:cubicBezTo>
                  <a:pt x="3960877" y="203465"/>
                  <a:pt x="3965250" y="215357"/>
                  <a:pt x="4028476" y="223679"/>
                </a:cubicBezTo>
                <a:cubicBezTo>
                  <a:pt x="4088751" y="228019"/>
                  <a:pt x="4139112" y="248870"/>
                  <a:pt x="4191582" y="238952"/>
                </a:cubicBezTo>
                <a:cubicBezTo>
                  <a:pt x="4210842" y="254091"/>
                  <a:pt x="4229809" y="260810"/>
                  <a:pt x="4251024" y="240874"/>
                </a:cubicBezTo>
                <a:cubicBezTo>
                  <a:pt x="4306627" y="250935"/>
                  <a:pt x="4317066" y="281625"/>
                  <a:pt x="4355275" y="260205"/>
                </a:cubicBezTo>
                <a:cubicBezTo>
                  <a:pt x="4390577" y="327090"/>
                  <a:pt x="4385658" y="272111"/>
                  <a:pt x="4423807" y="270366"/>
                </a:cubicBezTo>
                <a:cubicBezTo>
                  <a:pt x="4457666" y="271864"/>
                  <a:pt x="4523223" y="267475"/>
                  <a:pt x="4558432" y="269194"/>
                </a:cubicBezTo>
                <a:cubicBezTo>
                  <a:pt x="4594553" y="230955"/>
                  <a:pt x="4596517" y="287120"/>
                  <a:pt x="4635061" y="280682"/>
                </a:cubicBezTo>
                <a:cubicBezTo>
                  <a:pt x="4676560" y="281955"/>
                  <a:pt x="4741782" y="292968"/>
                  <a:pt x="4807427" y="276835"/>
                </a:cubicBezTo>
                <a:cubicBezTo>
                  <a:pt x="4876769" y="256626"/>
                  <a:pt x="4951997" y="249407"/>
                  <a:pt x="5028933" y="183887"/>
                </a:cubicBezTo>
                <a:cubicBezTo>
                  <a:pt x="5044713" y="164149"/>
                  <a:pt x="5073685" y="161161"/>
                  <a:pt x="5093642" y="177214"/>
                </a:cubicBezTo>
                <a:cubicBezTo>
                  <a:pt x="5097077" y="179978"/>
                  <a:pt x="5100108" y="183212"/>
                  <a:pt x="5102642" y="186816"/>
                </a:cubicBezTo>
                <a:cubicBezTo>
                  <a:pt x="5150234" y="139156"/>
                  <a:pt x="5169674" y="190314"/>
                  <a:pt x="5193590" y="156458"/>
                </a:cubicBezTo>
                <a:cubicBezTo>
                  <a:pt x="5257854" y="151722"/>
                  <a:pt x="5301917" y="175841"/>
                  <a:pt x="5323922" y="146332"/>
                </a:cubicBezTo>
                <a:cubicBezTo>
                  <a:pt x="5355266" y="153538"/>
                  <a:pt x="5392601" y="198271"/>
                  <a:pt x="5421860" y="167298"/>
                </a:cubicBezTo>
                <a:cubicBezTo>
                  <a:pt x="5420630" y="196364"/>
                  <a:pt x="5461576" y="151467"/>
                  <a:pt x="5476948" y="173249"/>
                </a:cubicBezTo>
                <a:cubicBezTo>
                  <a:pt x="5487334" y="191763"/>
                  <a:pt x="5502178" y="182456"/>
                  <a:pt x="5516842" y="184018"/>
                </a:cubicBezTo>
                <a:cubicBezTo>
                  <a:pt x="5533140" y="200158"/>
                  <a:pt x="5599828" y="189750"/>
                  <a:pt x="5619415" y="176781"/>
                </a:cubicBezTo>
                <a:cubicBezTo>
                  <a:pt x="5690073" y="168499"/>
                  <a:pt x="5748631" y="186964"/>
                  <a:pt x="5789867" y="150304"/>
                </a:cubicBezTo>
                <a:cubicBezTo>
                  <a:pt x="5802836" y="146282"/>
                  <a:pt x="5814753" y="145947"/>
                  <a:pt x="5825953" y="147907"/>
                </a:cubicBezTo>
                <a:lnTo>
                  <a:pt x="5856168" y="158719"/>
                </a:lnTo>
                <a:lnTo>
                  <a:pt x="5862476" y="172447"/>
                </a:lnTo>
                <a:lnTo>
                  <a:pt x="5882195" y="173195"/>
                </a:lnTo>
                <a:lnTo>
                  <a:pt x="5952585" y="161012"/>
                </a:lnTo>
                <a:cubicBezTo>
                  <a:pt x="5962273" y="166588"/>
                  <a:pt x="5992020" y="151579"/>
                  <a:pt x="6001964" y="154786"/>
                </a:cubicBezTo>
                <a:cubicBezTo>
                  <a:pt x="6061748" y="122178"/>
                  <a:pt x="6101539" y="131534"/>
                  <a:pt x="6184207" y="132658"/>
                </a:cubicBezTo>
                <a:cubicBezTo>
                  <a:pt x="6266582" y="127016"/>
                  <a:pt x="6286876" y="151859"/>
                  <a:pt x="6415830" y="136006"/>
                </a:cubicBezTo>
                <a:cubicBezTo>
                  <a:pt x="6563502" y="116945"/>
                  <a:pt x="6684679" y="79367"/>
                  <a:pt x="6756965" y="57636"/>
                </a:cubicBezTo>
                <a:cubicBezTo>
                  <a:pt x="6761544" y="48663"/>
                  <a:pt x="6812642" y="36519"/>
                  <a:pt x="6819400" y="30742"/>
                </a:cubicBezTo>
                <a:lnTo>
                  <a:pt x="6986370" y="12659"/>
                </a:lnTo>
                <a:lnTo>
                  <a:pt x="6989536" y="14528"/>
                </a:lnTo>
                <a:cubicBezTo>
                  <a:pt x="7002946" y="17364"/>
                  <a:pt x="7010700" y="14716"/>
                  <a:pt x="7015933" y="9653"/>
                </a:cubicBezTo>
                <a:lnTo>
                  <a:pt x="7020592" y="1651"/>
                </a:lnTo>
                <a:lnTo>
                  <a:pt x="702590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1068EE5-BFAD-B655-80D6-F5B6220D3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558" y="5198168"/>
            <a:ext cx="7394713" cy="642797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Concentração</a:t>
            </a:r>
            <a:r>
              <a:rPr lang="en-US" sz="3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Refino (fonte AIE)</a:t>
            </a:r>
            <a:endParaRPr lang="en-US" sz="3100" i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3389D0BC-BA1D-4360-88F9-D9ECCBDAB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462" y="647758"/>
            <a:ext cx="6266329" cy="4392652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508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Espaço Reservado para Conteúdo 7" descr="Gráfico, Gráfico de barras&#10;&#10;O conteúdo gerado por IA pode estar incorreto.">
            <a:extLst>
              <a:ext uri="{FF2B5EF4-FFF2-40B4-BE49-F238E27FC236}">
                <a16:creationId xmlns:a16="http://schemas.microsoft.com/office/drawing/2014/main" id="{46F99FA6-93EB-7F54-6931-30CB0791F8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9859" y="959941"/>
            <a:ext cx="6024282" cy="3765175"/>
          </a:xfrm>
          <a:prstGeom prst="rect">
            <a:avLst/>
          </a:prstGeo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112A527-8A2F-76AB-C489-4F9F392F9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sz="9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Dino Figueiredo Maia Lara Advocacia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1843718-5125-0759-14A3-531F2207C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1FF6DA9-008F-8B48-92A6-B652298478BF}" type="slidenum">
              <a:rPr lang="en-US" sz="900"/>
              <a:pPr defTabSz="914400">
                <a:spcAft>
                  <a:spcPts val="600"/>
                </a:spcAft>
              </a:pPr>
              <a:t>23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9345235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314F7D-06BF-D21C-0E37-713AA4FD6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351564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EF094C8-BECF-3742-D79A-5368D846E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056" y="992094"/>
            <a:ext cx="1436634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Refino </a:t>
            </a:r>
            <a:br>
              <a:rPr lang="en-US" sz="35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1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(fonte AIE)</a:t>
            </a:r>
            <a:endParaRPr lang="en-US" sz="1600" i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Espaço Reservado para Conteúdo 6" descr="Interface gráfica do usuário, Gráfico, Aplicativo&#10;&#10;O conteúdo gerado por IA pode estar incorreto.">
            <a:extLst>
              <a:ext uri="{FF2B5EF4-FFF2-40B4-BE49-F238E27FC236}">
                <a16:creationId xmlns:a16="http://schemas.microsoft.com/office/drawing/2014/main" id="{0142B122-55BB-2623-2052-D24F7116AC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0146" y="514175"/>
            <a:ext cx="6409223" cy="5544000"/>
          </a:xfrm>
          <a:prstGeom prst="rect">
            <a:avLst/>
          </a:prstGeo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9BACEAF-6DA3-8472-DDF9-C3F7CFA08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sz="9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Dino Figueiredo Maia Lara Advocacia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2AE63E1-D1A5-164D-A3D4-79BE3FE3A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1FF6DA9-008F-8B48-92A6-B652298478BF}" type="slidenum">
              <a:rPr lang="en-US" sz="900"/>
              <a:pPr defTabSz="914400">
                <a:spcAft>
                  <a:spcPts val="600"/>
                </a:spcAft>
              </a:pPr>
              <a:t>24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3492604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5FDE5F-BC5A-9F2F-E5E9-1C44124806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83" name="Rectangle 2074">
            <a:extLst>
              <a:ext uri="{FF2B5EF4-FFF2-40B4-BE49-F238E27FC236}">
                <a16:creationId xmlns:a16="http://schemas.microsoft.com/office/drawing/2014/main" id="{78BA5F19-D5E1-4ECC-BEC2-DF7AEDFD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4" name="Freeform: Shape 2076">
            <a:extLst>
              <a:ext uri="{FF2B5EF4-FFF2-40B4-BE49-F238E27FC236}">
                <a16:creationId xmlns:a16="http://schemas.microsoft.com/office/drawing/2014/main" id="{BB4D578A-F2C4-4EA9-A811-B48E66D63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40492"/>
            <a:ext cx="9144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280AF83-94AE-A854-02A6-03BE72786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292" y="5279509"/>
            <a:ext cx="7280934" cy="7398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100" b="1"/>
              <a:t>RISCOS</a:t>
            </a:r>
            <a:endParaRPr lang="en-US" sz="3100"/>
          </a:p>
        </p:txBody>
      </p:sp>
      <p:pic>
        <p:nvPicPr>
          <p:cNvPr id="2050" name="Picture 2" descr="Data visualization: Toxicity of critical raw materials - Portuguese (Brazil)">
            <a:extLst>
              <a:ext uri="{FF2B5EF4-FFF2-40B4-BE49-F238E27FC236}">
                <a16:creationId xmlns:a16="http://schemas.microsoft.com/office/drawing/2014/main" id="{C2EDC9FC-8091-B7DD-DFBB-1AE0E9BD7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626" y="223247"/>
            <a:ext cx="3901950" cy="52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EBRI-Revista | A Guerra na Ucrânia: significados e perspectivas">
            <a:extLst>
              <a:ext uri="{FF2B5EF4-FFF2-40B4-BE49-F238E27FC236}">
                <a16:creationId xmlns:a16="http://schemas.microsoft.com/office/drawing/2014/main" id="{50376620-080B-ABEC-E890-0000D31CDA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69890" y="1506297"/>
            <a:ext cx="4235017" cy="28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0077CF2-98A9-0985-82D7-5DB139D38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sz="9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Dino Figueiredo Maia Lara Advocacia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54659C9-D892-AF6E-6E40-112622126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1FF6DA9-008F-8B48-92A6-B652298478BF}" type="slidenum">
              <a:rPr lang="en-US" sz="900"/>
              <a:pPr defTabSz="914400">
                <a:spcAft>
                  <a:spcPts val="600"/>
                </a:spcAft>
              </a:pPr>
              <a:t>25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946874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1C3BDF-A6A7-5FBE-4762-FC98F21E46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8" name="Rectangle 2067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65E088C-D205-F39E-1044-1326580F9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58" y="4673467"/>
            <a:ext cx="5204792" cy="13030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 defTabSz="914400">
              <a:lnSpc>
                <a:spcPct val="90000"/>
              </a:lnSpc>
            </a:pPr>
            <a:r>
              <a:rPr lang="en-US" sz="42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 o que isto tem a ver com o Brasil? </a:t>
            </a:r>
            <a:endParaRPr lang="en-US" sz="4200" b="1" i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70" name="Oval 2069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1425" y="1322610"/>
            <a:ext cx="1682850" cy="1682847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72" name="Oval 2071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46251" y="2707204"/>
            <a:ext cx="721796" cy="721796"/>
          </a:xfrm>
          <a:prstGeom prst="ellipse">
            <a:avLst/>
          </a:prstGeom>
          <a:solidFill>
            <a:srgbClr val="6F49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74" name="Oval 2073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44372" y="2603242"/>
            <a:ext cx="220271" cy="220271"/>
          </a:xfrm>
          <a:prstGeom prst="ellipse">
            <a:avLst/>
          </a:prstGeom>
          <a:solidFill>
            <a:srgbClr val="F3270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Content Placeholder 2" descr="11 ideias de Dúvidas | imagens para slides, imagem de ...">
            <a:extLst>
              <a:ext uri="{FF2B5EF4-FFF2-40B4-BE49-F238E27FC236}">
                <a16:creationId xmlns:a16="http://schemas.microsoft.com/office/drawing/2014/main" id="{3D84DAD8-F57F-DDCC-98FF-9566C6FDEC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4349"/>
          <a:stretch>
            <a:fillRect/>
          </a:stretch>
        </p:blipFill>
        <p:spPr bwMode="auto">
          <a:xfrm>
            <a:off x="4183543" y="10"/>
            <a:ext cx="4960458" cy="3532641"/>
          </a:xfrm>
          <a:custGeom>
            <a:avLst/>
            <a:gdLst/>
            <a:ahLst/>
            <a:cxnLst/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76" name="Straight Connector 2075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11659" y="4673467"/>
            <a:ext cx="0" cy="130302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5AE0C7D-CA40-5054-445F-DD821E929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1425" y="6042136"/>
            <a:ext cx="5069206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defTabSz="914400">
              <a:lnSpc>
                <a:spcPct val="90000"/>
              </a:lnSpc>
              <a:spcAft>
                <a:spcPts val="600"/>
              </a:spcAft>
            </a:pPr>
            <a:r>
              <a:rPr lang="en-US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Dino Figueiredo Maia Lara Advocacia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D99B471-DB2D-9846-5328-76DD4249A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80382" y="6447577"/>
            <a:ext cx="274320" cy="273844"/>
          </a:xfrm>
          <a:prstGeom prst="ellipse">
            <a:avLst/>
          </a:prstGeom>
          <a:solidFill>
            <a:srgbClr val="595959"/>
          </a:solidFill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algn="ctr" defTabSz="914400">
              <a:lnSpc>
                <a:spcPct val="90000"/>
              </a:lnSpc>
              <a:spcAft>
                <a:spcPts val="600"/>
              </a:spcAft>
            </a:pPr>
            <a:fld id="{C1FF6DA9-008F-8B48-92A6-B652298478BF}" type="slidenum">
              <a:rPr lang="en-US" sz="700">
                <a:solidFill>
                  <a:srgbClr val="FFFFFF"/>
                </a:solidFill>
              </a:rPr>
              <a:pPr algn="ctr" defTabSz="914400">
                <a:lnSpc>
                  <a:spcPct val="90000"/>
                </a:lnSpc>
                <a:spcAft>
                  <a:spcPts val="600"/>
                </a:spcAft>
              </a:pPr>
              <a:t>26</a:t>
            </a:fld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4636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210320-9B4E-716E-6D4F-A51331F7D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2">
            <a:extLst>
              <a:ext uri="{FF2B5EF4-FFF2-40B4-BE49-F238E27FC236}">
                <a16:creationId xmlns:a16="http://schemas.microsoft.com/office/drawing/2014/main" id="{C9A36457-A5F4-4103-A443-02581C091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4">
            <a:extLst>
              <a:ext uri="{FF2B5EF4-FFF2-40B4-BE49-F238E27FC236}">
                <a16:creationId xmlns:a16="http://schemas.microsoft.com/office/drawing/2014/main" id="{DC5FB7E8-B636-40FA-BE8D-48145C0F5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"/>
            <a:ext cx="9144000" cy="2295238"/>
          </a:xfrm>
          <a:custGeom>
            <a:avLst/>
            <a:gdLst>
              <a:gd name="connsiteX0" fmla="*/ 12160143 w 12192000"/>
              <a:gd name="connsiteY0" fmla="*/ 831692 h 2079137"/>
              <a:gd name="connsiteX1" fmla="*/ 12159112 w 12192000"/>
              <a:gd name="connsiteY1" fmla="*/ 833361 h 2079137"/>
              <a:gd name="connsiteX2" fmla="*/ 12158912 w 12192000"/>
              <a:gd name="connsiteY2" fmla="*/ 832430 h 2079137"/>
              <a:gd name="connsiteX3" fmla="*/ 0 w 12192000"/>
              <a:gd name="connsiteY3" fmla="*/ 0 h 2079137"/>
              <a:gd name="connsiteX4" fmla="*/ 12192000 w 12192000"/>
              <a:gd name="connsiteY4" fmla="*/ 0 h 2079137"/>
              <a:gd name="connsiteX5" fmla="*/ 12192000 w 12192000"/>
              <a:gd name="connsiteY5" fmla="*/ 558063 h 2079137"/>
              <a:gd name="connsiteX6" fmla="*/ 12189259 w 12192000"/>
              <a:gd name="connsiteY6" fmla="*/ 810508 h 2079137"/>
              <a:gd name="connsiteX7" fmla="*/ 12170847 w 12192000"/>
              <a:gd name="connsiteY7" fmla="*/ 825280 h 2079137"/>
              <a:gd name="connsiteX8" fmla="*/ 12160143 w 12192000"/>
              <a:gd name="connsiteY8" fmla="*/ 831692 h 2079137"/>
              <a:gd name="connsiteX9" fmla="*/ 12163806 w 12192000"/>
              <a:gd name="connsiteY9" fmla="*/ 825759 h 2079137"/>
              <a:gd name="connsiteX10" fmla="*/ 12056557 w 12192000"/>
              <a:gd name="connsiteY10" fmla="*/ 810176 h 2079137"/>
              <a:gd name="connsiteX11" fmla="*/ 11900316 w 12192000"/>
              <a:gd name="connsiteY11" fmla="*/ 789618 h 2079137"/>
              <a:gd name="connsiteX12" fmla="*/ 11791206 w 12192000"/>
              <a:gd name="connsiteY12" fmla="*/ 824176 h 2079137"/>
              <a:gd name="connsiteX13" fmla="*/ 11659257 w 12192000"/>
              <a:gd name="connsiteY13" fmla="*/ 800841 h 2079137"/>
              <a:gd name="connsiteX14" fmla="*/ 11569789 w 12192000"/>
              <a:gd name="connsiteY14" fmla="*/ 797135 h 2079137"/>
              <a:gd name="connsiteX15" fmla="*/ 11367885 w 12192000"/>
              <a:gd name="connsiteY15" fmla="*/ 791985 h 2079137"/>
              <a:gd name="connsiteX16" fmla="*/ 11174663 w 12192000"/>
              <a:gd name="connsiteY16" fmla="*/ 788721 h 2079137"/>
              <a:gd name="connsiteX17" fmla="*/ 11068220 w 12192000"/>
              <a:gd name="connsiteY17" fmla="*/ 786994 h 2079137"/>
              <a:gd name="connsiteX18" fmla="*/ 10893266 w 12192000"/>
              <a:gd name="connsiteY18" fmla="*/ 794013 h 2079137"/>
              <a:gd name="connsiteX19" fmla="*/ 10844025 w 12192000"/>
              <a:gd name="connsiteY19" fmla="*/ 789857 h 2079137"/>
              <a:gd name="connsiteX20" fmla="*/ 10814353 w 12192000"/>
              <a:gd name="connsiteY20" fmla="*/ 789010 h 2079137"/>
              <a:gd name="connsiteX21" fmla="*/ 10748393 w 12192000"/>
              <a:gd name="connsiteY21" fmla="*/ 806738 h 2079137"/>
              <a:gd name="connsiteX22" fmla="*/ 10468256 w 12192000"/>
              <a:gd name="connsiteY22" fmla="*/ 778733 h 2079137"/>
              <a:gd name="connsiteX23" fmla="*/ 10256131 w 12192000"/>
              <a:gd name="connsiteY23" fmla="*/ 788332 h 2079137"/>
              <a:gd name="connsiteX24" fmla="*/ 10177442 w 12192000"/>
              <a:gd name="connsiteY24" fmla="*/ 777371 h 2079137"/>
              <a:gd name="connsiteX25" fmla="*/ 10006086 w 12192000"/>
              <a:gd name="connsiteY25" fmla="*/ 792651 h 2079137"/>
              <a:gd name="connsiteX26" fmla="*/ 9952382 w 12192000"/>
              <a:gd name="connsiteY26" fmla="*/ 815411 h 2079137"/>
              <a:gd name="connsiteX27" fmla="*/ 9926457 w 12192000"/>
              <a:gd name="connsiteY27" fmla="*/ 827295 h 2079137"/>
              <a:gd name="connsiteX28" fmla="*/ 9843405 w 12192000"/>
              <a:gd name="connsiteY28" fmla="*/ 867046 h 2079137"/>
              <a:gd name="connsiteX29" fmla="*/ 9830866 w 12192000"/>
              <a:gd name="connsiteY29" fmla="*/ 875047 h 2079137"/>
              <a:gd name="connsiteX30" fmla="*/ 9801807 w 12192000"/>
              <a:gd name="connsiteY30" fmla="*/ 872272 h 2079137"/>
              <a:gd name="connsiteX31" fmla="*/ 9785653 w 12192000"/>
              <a:gd name="connsiteY31" fmla="*/ 861743 h 2079137"/>
              <a:gd name="connsiteX32" fmla="*/ 9781177 w 12192000"/>
              <a:gd name="connsiteY32" fmla="*/ 864820 h 2079137"/>
              <a:gd name="connsiteX33" fmla="*/ 9768640 w 12192000"/>
              <a:gd name="connsiteY33" fmla="*/ 869379 h 2079137"/>
              <a:gd name="connsiteX34" fmla="*/ 9712211 w 12192000"/>
              <a:gd name="connsiteY34" fmla="*/ 900283 h 2079137"/>
              <a:gd name="connsiteX35" fmla="*/ 9689465 w 12192000"/>
              <a:gd name="connsiteY35" fmla="*/ 899268 h 2079137"/>
              <a:gd name="connsiteX36" fmla="*/ 9600339 w 12192000"/>
              <a:gd name="connsiteY36" fmla="*/ 922112 h 2079137"/>
              <a:gd name="connsiteX37" fmla="*/ 9582850 w 12192000"/>
              <a:gd name="connsiteY37" fmla="*/ 925510 h 2079137"/>
              <a:gd name="connsiteX38" fmla="*/ 9549638 w 12192000"/>
              <a:gd name="connsiteY38" fmla="*/ 940845 h 2079137"/>
              <a:gd name="connsiteX39" fmla="*/ 9539471 w 12192000"/>
              <a:gd name="connsiteY39" fmla="*/ 941799 h 2079137"/>
              <a:gd name="connsiteX40" fmla="*/ 9505592 w 12192000"/>
              <a:gd name="connsiteY40" fmla="*/ 955533 h 2079137"/>
              <a:gd name="connsiteX41" fmla="*/ 9432569 w 12192000"/>
              <a:gd name="connsiteY41" fmla="*/ 985377 h 2079137"/>
              <a:gd name="connsiteX42" fmla="*/ 9414216 w 12192000"/>
              <a:gd name="connsiteY42" fmla="*/ 992655 h 2079137"/>
              <a:gd name="connsiteX43" fmla="*/ 9397106 w 12192000"/>
              <a:gd name="connsiteY43" fmla="*/ 992980 h 2079137"/>
              <a:gd name="connsiteX44" fmla="*/ 9305108 w 12192000"/>
              <a:gd name="connsiteY44" fmla="*/ 1007767 h 2079137"/>
              <a:gd name="connsiteX45" fmla="*/ 9282434 w 12192000"/>
              <a:gd name="connsiteY45" fmla="*/ 1007523 h 2079137"/>
              <a:gd name="connsiteX46" fmla="*/ 9271941 w 12192000"/>
              <a:gd name="connsiteY46" fmla="*/ 1002839 h 2079137"/>
              <a:gd name="connsiteX47" fmla="*/ 9238227 w 12192000"/>
              <a:gd name="connsiteY47" fmla="*/ 1017668 h 2079137"/>
              <a:gd name="connsiteX48" fmla="*/ 9184265 w 12192000"/>
              <a:gd name="connsiteY48" fmla="*/ 1031275 h 2079137"/>
              <a:gd name="connsiteX49" fmla="*/ 9159000 w 12192000"/>
              <a:gd name="connsiteY49" fmla="*/ 1039569 h 2079137"/>
              <a:gd name="connsiteX50" fmla="*/ 9137031 w 12192000"/>
              <a:gd name="connsiteY50" fmla="*/ 1038699 h 2079137"/>
              <a:gd name="connsiteX51" fmla="*/ 9015702 w 12192000"/>
              <a:gd name="connsiteY51" fmla="*/ 1051400 h 2079137"/>
              <a:gd name="connsiteX52" fmla="*/ 8971403 w 12192000"/>
              <a:gd name="connsiteY52" fmla="*/ 1040542 h 2079137"/>
              <a:gd name="connsiteX53" fmla="*/ 8961826 w 12192000"/>
              <a:gd name="connsiteY53" fmla="*/ 1045364 h 2079137"/>
              <a:gd name="connsiteX54" fmla="*/ 8888623 w 12192000"/>
              <a:gd name="connsiteY54" fmla="*/ 1053908 h 2079137"/>
              <a:gd name="connsiteX55" fmla="*/ 8841066 w 12192000"/>
              <a:gd name="connsiteY55" fmla="*/ 1060421 h 2079137"/>
              <a:gd name="connsiteX56" fmla="*/ 8752342 w 12192000"/>
              <a:gd name="connsiteY56" fmla="*/ 1080646 h 2079137"/>
              <a:gd name="connsiteX57" fmla="*/ 8699139 w 12192000"/>
              <a:gd name="connsiteY57" fmla="*/ 1087885 h 2079137"/>
              <a:gd name="connsiteX58" fmla="*/ 8667273 w 12192000"/>
              <a:gd name="connsiteY58" fmla="*/ 1092062 h 2079137"/>
              <a:gd name="connsiteX59" fmla="*/ 8586064 w 12192000"/>
              <a:gd name="connsiteY59" fmla="*/ 1114603 h 2079137"/>
              <a:gd name="connsiteX60" fmla="*/ 8460312 w 12192000"/>
              <a:gd name="connsiteY60" fmla="*/ 1179878 h 2079137"/>
              <a:gd name="connsiteX61" fmla="*/ 8419023 w 12192000"/>
              <a:gd name="connsiteY61" fmla="*/ 1191748 h 2079137"/>
              <a:gd name="connsiteX62" fmla="*/ 8410939 w 12192000"/>
              <a:gd name="connsiteY62" fmla="*/ 1189696 h 2079137"/>
              <a:gd name="connsiteX63" fmla="*/ 8362040 w 12192000"/>
              <a:gd name="connsiteY63" fmla="*/ 1220820 h 2079137"/>
              <a:gd name="connsiteX64" fmla="*/ 8273677 w 12192000"/>
              <a:gd name="connsiteY64" fmla="*/ 1236495 h 2079137"/>
              <a:gd name="connsiteX65" fmla="*/ 8204283 w 12192000"/>
              <a:gd name="connsiteY65" fmla="*/ 1243537 h 2079137"/>
              <a:gd name="connsiteX66" fmla="*/ 8166550 w 12192000"/>
              <a:gd name="connsiteY66" fmla="*/ 1249551 h 2079137"/>
              <a:gd name="connsiteX67" fmla="*/ 8137785 w 12192000"/>
              <a:gd name="connsiteY67" fmla="*/ 1251636 h 2079137"/>
              <a:gd name="connsiteX68" fmla="*/ 8071596 w 12192000"/>
              <a:gd name="connsiteY68" fmla="*/ 1269274 h 2079137"/>
              <a:gd name="connsiteX69" fmla="*/ 7964816 w 12192000"/>
              <a:gd name="connsiteY69" fmla="*/ 1303668 h 2079137"/>
              <a:gd name="connsiteX70" fmla="*/ 7941495 w 12192000"/>
              <a:gd name="connsiteY70" fmla="*/ 1309821 h 2079137"/>
              <a:gd name="connsiteX71" fmla="*/ 7919123 w 12192000"/>
              <a:gd name="connsiteY71" fmla="*/ 1310466 h 2079137"/>
              <a:gd name="connsiteX72" fmla="*/ 7911902 w 12192000"/>
              <a:gd name="connsiteY72" fmla="*/ 1306569 h 2079137"/>
              <a:gd name="connsiteX73" fmla="*/ 7898703 w 12192000"/>
              <a:gd name="connsiteY73" fmla="*/ 1309208 h 2079137"/>
              <a:gd name="connsiteX74" fmla="*/ 7894703 w 12192000"/>
              <a:gd name="connsiteY74" fmla="*/ 1308939 h 2079137"/>
              <a:gd name="connsiteX75" fmla="*/ 7872267 w 12192000"/>
              <a:gd name="connsiteY75" fmla="*/ 1308370 h 2079137"/>
              <a:gd name="connsiteX76" fmla="*/ 7836454 w 12192000"/>
              <a:gd name="connsiteY76" fmla="*/ 1331265 h 2079137"/>
              <a:gd name="connsiteX77" fmla="*/ 7782451 w 12192000"/>
              <a:gd name="connsiteY77" fmla="*/ 1339601 h 2079137"/>
              <a:gd name="connsiteX78" fmla="*/ 7542969 w 12192000"/>
              <a:gd name="connsiteY78" fmla="*/ 1372495 h 2079137"/>
              <a:gd name="connsiteX79" fmla="*/ 7476832 w 12192000"/>
              <a:gd name="connsiteY79" fmla="*/ 1431655 h 2079137"/>
              <a:gd name="connsiteX80" fmla="*/ 7370237 w 12192000"/>
              <a:gd name="connsiteY80" fmla="*/ 1474339 h 2079137"/>
              <a:gd name="connsiteX81" fmla="*/ 7222223 w 12192000"/>
              <a:gd name="connsiteY81" fmla="*/ 1510199 h 2079137"/>
              <a:gd name="connsiteX82" fmla="*/ 7215703 w 12192000"/>
              <a:gd name="connsiteY82" fmla="*/ 1520424 h 2079137"/>
              <a:gd name="connsiteX83" fmla="*/ 7204548 w 12192000"/>
              <a:gd name="connsiteY83" fmla="*/ 1528145 h 2079137"/>
              <a:gd name="connsiteX84" fmla="*/ 7202038 w 12192000"/>
              <a:gd name="connsiteY84" fmla="*/ 1527954 h 2079137"/>
              <a:gd name="connsiteX85" fmla="*/ 7173860 w 12192000"/>
              <a:gd name="connsiteY85" fmla="*/ 1541605 h 2079137"/>
              <a:gd name="connsiteX86" fmla="*/ 7155079 w 12192000"/>
              <a:gd name="connsiteY86" fmla="*/ 1552495 h 2079137"/>
              <a:gd name="connsiteX87" fmla="*/ 7149757 w 12192000"/>
              <a:gd name="connsiteY87" fmla="*/ 1552732 h 2079137"/>
              <a:gd name="connsiteX88" fmla="*/ 7104804 w 12192000"/>
              <a:gd name="connsiteY88" fmla="*/ 1565792 h 2079137"/>
              <a:gd name="connsiteX89" fmla="*/ 7082824 w 12192000"/>
              <a:gd name="connsiteY89" fmla="*/ 1567947 h 2079137"/>
              <a:gd name="connsiteX90" fmla="*/ 7021520 w 12192000"/>
              <a:gd name="connsiteY90" fmla="*/ 1562334 h 2079137"/>
              <a:gd name="connsiteX91" fmla="*/ 6988956 w 12192000"/>
              <a:gd name="connsiteY91" fmla="*/ 1576442 h 2079137"/>
              <a:gd name="connsiteX92" fmla="*/ 6981922 w 12192000"/>
              <a:gd name="connsiteY92" fmla="*/ 1578821 h 2079137"/>
              <a:gd name="connsiteX93" fmla="*/ 6981583 w 12192000"/>
              <a:gd name="connsiteY93" fmla="*/ 1578678 h 2079137"/>
              <a:gd name="connsiteX94" fmla="*/ 6973762 w 12192000"/>
              <a:gd name="connsiteY94" fmla="*/ 1580811 h 2079137"/>
              <a:gd name="connsiteX95" fmla="*/ 6969093 w 12192000"/>
              <a:gd name="connsiteY95" fmla="*/ 1583157 h 2079137"/>
              <a:gd name="connsiteX96" fmla="*/ 6890037 w 12192000"/>
              <a:gd name="connsiteY96" fmla="*/ 1575825 h 2079137"/>
              <a:gd name="connsiteX97" fmla="*/ 6785054 w 12192000"/>
              <a:gd name="connsiteY97" fmla="*/ 1582200 h 2079137"/>
              <a:gd name="connsiteX98" fmla="*/ 6681692 w 12192000"/>
              <a:gd name="connsiteY98" fmla="*/ 1591296 h 2079137"/>
              <a:gd name="connsiteX99" fmla="*/ 6644556 w 12192000"/>
              <a:gd name="connsiteY99" fmla="*/ 1595940 h 2079137"/>
              <a:gd name="connsiteX100" fmla="*/ 6577106 w 12192000"/>
              <a:gd name="connsiteY100" fmla="*/ 1598261 h 2079137"/>
              <a:gd name="connsiteX101" fmla="*/ 6544183 w 12192000"/>
              <a:gd name="connsiteY101" fmla="*/ 1596149 h 2079137"/>
              <a:gd name="connsiteX102" fmla="*/ 6540921 w 12192000"/>
              <a:gd name="connsiteY102" fmla="*/ 1593857 h 2079137"/>
              <a:gd name="connsiteX103" fmla="*/ 6535046 w 12192000"/>
              <a:gd name="connsiteY103" fmla="*/ 1593283 h 2079137"/>
              <a:gd name="connsiteX104" fmla="*/ 6519853 w 12192000"/>
              <a:gd name="connsiteY104" fmla="*/ 1595771 h 2079137"/>
              <a:gd name="connsiteX105" fmla="*/ 6514280 w 12192000"/>
              <a:gd name="connsiteY105" fmla="*/ 1597376 h 2079137"/>
              <a:gd name="connsiteX106" fmla="*/ 6505824 w 12192000"/>
              <a:gd name="connsiteY106" fmla="*/ 1598298 h 2079137"/>
              <a:gd name="connsiteX107" fmla="*/ 6505573 w 12192000"/>
              <a:gd name="connsiteY107" fmla="*/ 1598109 h 2079137"/>
              <a:gd name="connsiteX108" fmla="*/ 6497741 w 12192000"/>
              <a:gd name="connsiteY108" fmla="*/ 1599392 h 2079137"/>
              <a:gd name="connsiteX109" fmla="*/ 6459992 w 12192000"/>
              <a:gd name="connsiteY109" fmla="*/ 1608358 h 2079137"/>
              <a:gd name="connsiteX110" fmla="*/ 6404572 w 12192000"/>
              <a:gd name="connsiteY110" fmla="*/ 1593771 h 2079137"/>
              <a:gd name="connsiteX111" fmla="*/ 6382671 w 12192000"/>
              <a:gd name="connsiteY111" fmla="*/ 1592612 h 2079137"/>
              <a:gd name="connsiteX112" fmla="*/ 6369843 w 12192000"/>
              <a:gd name="connsiteY112" fmla="*/ 1590015 h 2079137"/>
              <a:gd name="connsiteX113" fmla="*/ 6269740 w 12192000"/>
              <a:gd name="connsiteY113" fmla="*/ 1614633 h 2079137"/>
              <a:gd name="connsiteX114" fmla="*/ 6255405 w 12192000"/>
              <a:gd name="connsiteY114" fmla="*/ 1620529 h 2079137"/>
              <a:gd name="connsiteX115" fmla="*/ 6244248 w 12192000"/>
              <a:gd name="connsiteY115" fmla="*/ 1629561 h 2079137"/>
              <a:gd name="connsiteX116" fmla="*/ 6086396 w 12192000"/>
              <a:gd name="connsiteY116" fmla="*/ 1642666 h 2079137"/>
              <a:gd name="connsiteX117" fmla="*/ 5867429 w 12192000"/>
              <a:gd name="connsiteY117" fmla="*/ 1695554 h 2079137"/>
              <a:gd name="connsiteX118" fmla="*/ 5772864 w 12192000"/>
              <a:gd name="connsiteY118" fmla="*/ 1689002 h 2079137"/>
              <a:gd name="connsiteX119" fmla="*/ 5629833 w 12192000"/>
              <a:gd name="connsiteY119" fmla="*/ 1713273 h 2079137"/>
              <a:gd name="connsiteX120" fmla="*/ 5504771 w 12192000"/>
              <a:gd name="connsiteY120" fmla="*/ 1725744 h 2079137"/>
              <a:gd name="connsiteX121" fmla="*/ 5490967 w 12192000"/>
              <a:gd name="connsiteY121" fmla="*/ 1726367 h 2079137"/>
              <a:gd name="connsiteX122" fmla="*/ 5486015 w 12192000"/>
              <a:gd name="connsiteY122" fmla="*/ 1721481 h 2079137"/>
              <a:gd name="connsiteX123" fmla="*/ 5439364 w 12192000"/>
              <a:gd name="connsiteY123" fmla="*/ 1721349 h 2079137"/>
              <a:gd name="connsiteX124" fmla="*/ 5350025 w 12192000"/>
              <a:gd name="connsiteY124" fmla="*/ 1729885 h 2079137"/>
              <a:gd name="connsiteX125" fmla="*/ 5336104 w 12192000"/>
              <a:gd name="connsiteY125" fmla="*/ 1734377 h 2079137"/>
              <a:gd name="connsiteX126" fmla="*/ 5245234 w 12192000"/>
              <a:gd name="connsiteY126" fmla="*/ 1738520 h 2079137"/>
              <a:gd name="connsiteX127" fmla="*/ 5182955 w 12192000"/>
              <a:gd name="connsiteY127" fmla="*/ 1744622 h 2079137"/>
              <a:gd name="connsiteX128" fmla="*/ 5169506 w 12192000"/>
              <a:gd name="connsiteY128" fmla="*/ 1748993 h 2079137"/>
              <a:gd name="connsiteX129" fmla="*/ 5154299 w 12192000"/>
              <a:gd name="connsiteY129" fmla="*/ 1744080 h 2079137"/>
              <a:gd name="connsiteX130" fmla="*/ 5149917 w 12192000"/>
              <a:gd name="connsiteY130" fmla="*/ 1739727 h 2079137"/>
              <a:gd name="connsiteX131" fmla="*/ 5100319 w 12192000"/>
              <a:gd name="connsiteY131" fmla="*/ 1745797 h 2079137"/>
              <a:gd name="connsiteX132" fmla="*/ 5094361 w 12192000"/>
              <a:gd name="connsiteY132" fmla="*/ 1745767 h 2079137"/>
              <a:gd name="connsiteX133" fmla="*/ 5053410 w 12192000"/>
              <a:gd name="connsiteY133" fmla="*/ 1742790 h 2079137"/>
              <a:gd name="connsiteX134" fmla="*/ 4992711 w 12192000"/>
              <a:gd name="connsiteY134" fmla="*/ 1734075 h 2079137"/>
              <a:gd name="connsiteX135" fmla="*/ 4930098 w 12192000"/>
              <a:gd name="connsiteY135" fmla="*/ 1717312 h 2079137"/>
              <a:gd name="connsiteX136" fmla="*/ 4893834 w 12192000"/>
              <a:gd name="connsiteY136" fmla="*/ 1710028 h 2079137"/>
              <a:gd name="connsiteX137" fmla="*/ 4868730 w 12192000"/>
              <a:gd name="connsiteY137" fmla="*/ 1702384 h 2079137"/>
              <a:gd name="connsiteX138" fmla="*/ 4797925 w 12192000"/>
              <a:gd name="connsiteY138" fmla="*/ 1695535 h 2079137"/>
              <a:gd name="connsiteX139" fmla="*/ 4677670 w 12192000"/>
              <a:gd name="connsiteY139" fmla="*/ 1689453 h 2079137"/>
              <a:gd name="connsiteX140" fmla="*/ 4634248 w 12192000"/>
              <a:gd name="connsiteY140" fmla="*/ 1680227 h 2079137"/>
              <a:gd name="connsiteX141" fmla="*/ 4632434 w 12192000"/>
              <a:gd name="connsiteY141" fmla="*/ 1674607 h 2079137"/>
              <a:gd name="connsiteX142" fmla="*/ 4619204 w 12192000"/>
              <a:gd name="connsiteY142" fmla="*/ 1672507 h 2079137"/>
              <a:gd name="connsiteX143" fmla="*/ 4616283 w 12192000"/>
              <a:gd name="connsiteY143" fmla="*/ 1670977 h 2079137"/>
              <a:gd name="connsiteX144" fmla="*/ 4598926 w 12192000"/>
              <a:gd name="connsiteY144" fmla="*/ 1663178 h 2079137"/>
              <a:gd name="connsiteX145" fmla="*/ 4547069 w 12192000"/>
              <a:gd name="connsiteY145" fmla="*/ 1670642 h 2079137"/>
              <a:gd name="connsiteX146" fmla="*/ 4523516 w 12192000"/>
              <a:gd name="connsiteY146" fmla="*/ 1669785 h 2079137"/>
              <a:gd name="connsiteX147" fmla="*/ 4500586 w 12192000"/>
              <a:gd name="connsiteY147" fmla="*/ 1675912 h 2079137"/>
              <a:gd name="connsiteX148" fmla="*/ 4488196 w 12192000"/>
              <a:gd name="connsiteY148" fmla="*/ 1683463 h 2079137"/>
              <a:gd name="connsiteX149" fmla="*/ 4445463 w 12192000"/>
              <a:gd name="connsiteY149" fmla="*/ 1695634 h 2079137"/>
              <a:gd name="connsiteX150" fmla="*/ 4446550 w 12192000"/>
              <a:gd name="connsiteY150" fmla="*/ 1680538 h 2079137"/>
              <a:gd name="connsiteX151" fmla="*/ 4365375 w 12192000"/>
              <a:gd name="connsiteY151" fmla="*/ 1697935 h 2079137"/>
              <a:gd name="connsiteX152" fmla="*/ 4305123 w 12192000"/>
              <a:gd name="connsiteY152" fmla="*/ 1714185 h 2079137"/>
              <a:gd name="connsiteX153" fmla="*/ 4292665 w 12192000"/>
              <a:gd name="connsiteY153" fmla="*/ 1720703 h 2079137"/>
              <a:gd name="connsiteX154" fmla="*/ 4276789 w 12192000"/>
              <a:gd name="connsiteY154" fmla="*/ 1718367 h 2079137"/>
              <a:gd name="connsiteX155" fmla="*/ 4271683 w 12192000"/>
              <a:gd name="connsiteY155" fmla="*/ 1714801 h 2079137"/>
              <a:gd name="connsiteX156" fmla="*/ 4223918 w 12192000"/>
              <a:gd name="connsiteY156" fmla="*/ 1728936 h 2079137"/>
              <a:gd name="connsiteX157" fmla="*/ 4218039 w 12192000"/>
              <a:gd name="connsiteY157" fmla="*/ 1729885 h 2079137"/>
              <a:gd name="connsiteX158" fmla="*/ 4177153 w 12192000"/>
              <a:gd name="connsiteY158" fmla="*/ 1733691 h 2079137"/>
              <a:gd name="connsiteX159" fmla="*/ 4051032 w 12192000"/>
              <a:gd name="connsiteY159" fmla="*/ 1728886 h 2079137"/>
              <a:gd name="connsiteX160" fmla="*/ 4013978 w 12192000"/>
              <a:gd name="connsiteY160" fmla="*/ 1727679 h 2079137"/>
              <a:gd name="connsiteX161" fmla="*/ 3987857 w 12192000"/>
              <a:gd name="connsiteY161" fmla="*/ 1724282 h 2079137"/>
              <a:gd name="connsiteX162" fmla="*/ 3916852 w 12192000"/>
              <a:gd name="connsiteY162" fmla="*/ 1729184 h 2079137"/>
              <a:gd name="connsiteX163" fmla="*/ 3797263 w 12192000"/>
              <a:gd name="connsiteY163" fmla="*/ 1742976 h 2079137"/>
              <a:gd name="connsiteX164" fmla="*/ 3752806 w 12192000"/>
              <a:gd name="connsiteY164" fmla="*/ 1741033 h 2079137"/>
              <a:gd name="connsiteX165" fmla="*/ 3749997 w 12192000"/>
              <a:gd name="connsiteY165" fmla="*/ 1735799 h 2079137"/>
              <a:gd name="connsiteX166" fmla="*/ 3736582 w 12192000"/>
              <a:gd name="connsiteY166" fmla="*/ 1735907 h 2079137"/>
              <a:gd name="connsiteX167" fmla="*/ 3733428 w 12192000"/>
              <a:gd name="connsiteY167" fmla="*/ 1734881 h 2079137"/>
              <a:gd name="connsiteX168" fmla="*/ 3714911 w 12192000"/>
              <a:gd name="connsiteY168" fmla="*/ 1730056 h 2079137"/>
              <a:gd name="connsiteX169" fmla="*/ 3665172 w 12192000"/>
              <a:gd name="connsiteY169" fmla="*/ 1745936 h 2079137"/>
              <a:gd name="connsiteX170" fmla="*/ 3552006 w 12192000"/>
              <a:gd name="connsiteY170" fmla="*/ 1755220 h 2079137"/>
              <a:gd name="connsiteX171" fmla="*/ 3390301 w 12192000"/>
              <a:gd name="connsiteY171" fmla="*/ 1762546 h 2079137"/>
              <a:gd name="connsiteX172" fmla="*/ 3264312 w 12192000"/>
              <a:gd name="connsiteY172" fmla="*/ 1774620 h 2079137"/>
              <a:gd name="connsiteX173" fmla="*/ 3106901 w 12192000"/>
              <a:gd name="connsiteY173" fmla="*/ 1804264 h 2079137"/>
              <a:gd name="connsiteX174" fmla="*/ 2993303 w 12192000"/>
              <a:gd name="connsiteY174" fmla="*/ 1806542 h 2079137"/>
              <a:gd name="connsiteX175" fmla="*/ 2979115 w 12192000"/>
              <a:gd name="connsiteY175" fmla="*/ 1815432 h 2079137"/>
              <a:gd name="connsiteX176" fmla="*/ 2963118 w 12192000"/>
              <a:gd name="connsiteY176" fmla="*/ 1820962 h 2079137"/>
              <a:gd name="connsiteX177" fmla="*/ 2961156 w 12192000"/>
              <a:gd name="connsiteY177" fmla="*/ 1820297 h 2079137"/>
              <a:gd name="connsiteX178" fmla="*/ 2925719 w 12192000"/>
              <a:gd name="connsiteY178" fmla="*/ 1828468 h 2079137"/>
              <a:gd name="connsiteX179" fmla="*/ 2857951 w 12192000"/>
              <a:gd name="connsiteY179" fmla="*/ 1842496 h 2079137"/>
              <a:gd name="connsiteX180" fmla="*/ 2857427 w 12192000"/>
              <a:gd name="connsiteY180" fmla="*/ 1841591 h 2079137"/>
              <a:gd name="connsiteX181" fmla="*/ 2846731 w 12192000"/>
              <a:gd name="connsiteY181" fmla="*/ 1839316 h 2079137"/>
              <a:gd name="connsiteX182" fmla="*/ 2826290 w 12192000"/>
              <a:gd name="connsiteY182" fmla="*/ 1837274 h 2079137"/>
              <a:gd name="connsiteX183" fmla="*/ 2779146 w 12192000"/>
              <a:gd name="connsiteY183" fmla="*/ 1820071 h 2079137"/>
              <a:gd name="connsiteX184" fmla="*/ 2739608 w 12192000"/>
              <a:gd name="connsiteY184" fmla="*/ 1827861 h 2079137"/>
              <a:gd name="connsiteX185" fmla="*/ 2731631 w 12192000"/>
              <a:gd name="connsiteY185" fmla="*/ 1828881 h 2079137"/>
              <a:gd name="connsiteX186" fmla="*/ 2731464 w 12192000"/>
              <a:gd name="connsiteY186" fmla="*/ 1828677 h 2079137"/>
              <a:gd name="connsiteX187" fmla="*/ 2723037 w 12192000"/>
              <a:gd name="connsiteY187" fmla="*/ 1829303 h 2079137"/>
              <a:gd name="connsiteX188" fmla="*/ 2701616 w 12192000"/>
              <a:gd name="connsiteY188" fmla="*/ 1832725 h 2079137"/>
              <a:gd name="connsiteX189" fmla="*/ 2696239 w 12192000"/>
              <a:gd name="connsiteY189" fmla="*/ 1831904 h 2079137"/>
              <a:gd name="connsiteX190" fmla="*/ 2663445 w 12192000"/>
              <a:gd name="connsiteY190" fmla="*/ 1825958 h 2079137"/>
              <a:gd name="connsiteX191" fmla="*/ 2560925 w 12192000"/>
              <a:gd name="connsiteY191" fmla="*/ 1829094 h 2079137"/>
              <a:gd name="connsiteX192" fmla="*/ 2458739 w 12192000"/>
              <a:gd name="connsiteY192" fmla="*/ 1834479 h 2079137"/>
              <a:gd name="connsiteX193" fmla="*/ 2356074 w 12192000"/>
              <a:gd name="connsiteY193" fmla="*/ 1836991 h 2079137"/>
              <a:gd name="connsiteX194" fmla="*/ 2304241 w 12192000"/>
              <a:gd name="connsiteY194" fmla="*/ 1822021 h 2079137"/>
              <a:gd name="connsiteX195" fmla="*/ 2298362 w 12192000"/>
              <a:gd name="connsiteY195" fmla="*/ 1822125 h 2079137"/>
              <a:gd name="connsiteX196" fmla="*/ 2283527 w 12192000"/>
              <a:gd name="connsiteY196" fmla="*/ 1826361 h 2079137"/>
              <a:gd name="connsiteX197" fmla="*/ 2278150 w 12192000"/>
              <a:gd name="connsiteY197" fmla="*/ 1828604 h 2079137"/>
              <a:gd name="connsiteX198" fmla="*/ 2269853 w 12192000"/>
              <a:gd name="connsiteY198" fmla="*/ 1830502 h 2079137"/>
              <a:gd name="connsiteX199" fmla="*/ 2269585 w 12192000"/>
              <a:gd name="connsiteY199" fmla="*/ 1830341 h 2079137"/>
              <a:gd name="connsiteX200" fmla="*/ 2225332 w 12192000"/>
              <a:gd name="connsiteY200" fmla="*/ 1845825 h 2079137"/>
              <a:gd name="connsiteX201" fmla="*/ 2169048 w 12192000"/>
              <a:gd name="connsiteY201" fmla="*/ 1837658 h 2079137"/>
              <a:gd name="connsiteX202" fmla="*/ 2147231 w 12192000"/>
              <a:gd name="connsiteY202" fmla="*/ 1839027 h 2079137"/>
              <a:gd name="connsiteX203" fmla="*/ 2135241 w 12192000"/>
              <a:gd name="connsiteY203" fmla="*/ 1838652 h 2079137"/>
              <a:gd name="connsiteX204" fmla="*/ 2099215 w 12192000"/>
              <a:gd name="connsiteY204" fmla="*/ 1850768 h 2079137"/>
              <a:gd name="connsiteX205" fmla="*/ 2094046 w 12192000"/>
              <a:gd name="connsiteY205" fmla="*/ 1850806 h 2079137"/>
              <a:gd name="connsiteX206" fmla="*/ 2071850 w 12192000"/>
              <a:gd name="connsiteY206" fmla="*/ 1861319 h 2079137"/>
              <a:gd name="connsiteX207" fmla="*/ 2039607 w 12192000"/>
              <a:gd name="connsiteY207" fmla="*/ 1874318 h 2079137"/>
              <a:gd name="connsiteX208" fmla="*/ 2037289 w 12192000"/>
              <a:gd name="connsiteY208" fmla="*/ 1874025 h 2079137"/>
              <a:gd name="connsiteX209" fmla="*/ 2023615 w 12192000"/>
              <a:gd name="connsiteY209" fmla="*/ 1881562 h 2079137"/>
              <a:gd name="connsiteX210" fmla="*/ 1957176 w 12192000"/>
              <a:gd name="connsiteY210" fmla="*/ 1898709 h 2079137"/>
              <a:gd name="connsiteX211" fmla="*/ 1858081 w 12192000"/>
              <a:gd name="connsiteY211" fmla="*/ 1923144 h 2079137"/>
              <a:gd name="connsiteX212" fmla="*/ 1738865 w 12192000"/>
              <a:gd name="connsiteY212" fmla="*/ 1944965 h 2079137"/>
              <a:gd name="connsiteX213" fmla="*/ 1616692 w 12192000"/>
              <a:gd name="connsiteY213" fmla="*/ 1989107 h 2079137"/>
              <a:gd name="connsiteX214" fmla="*/ 1411898 w 12192000"/>
              <a:gd name="connsiteY214" fmla="*/ 2046254 h 2079137"/>
              <a:gd name="connsiteX215" fmla="*/ 1375780 w 12192000"/>
              <a:gd name="connsiteY215" fmla="*/ 2047961 h 2079137"/>
              <a:gd name="connsiteX216" fmla="*/ 1375707 w 12192000"/>
              <a:gd name="connsiteY216" fmla="*/ 2047981 h 2079137"/>
              <a:gd name="connsiteX217" fmla="*/ 1285585 w 12192000"/>
              <a:gd name="connsiteY217" fmla="*/ 2047113 h 2079137"/>
              <a:gd name="connsiteX218" fmla="*/ 1263658 w 12192000"/>
              <a:gd name="connsiteY218" fmla="*/ 2041397 h 2079137"/>
              <a:gd name="connsiteX219" fmla="*/ 1170403 w 12192000"/>
              <a:gd name="connsiteY219" fmla="*/ 2033399 h 2079137"/>
              <a:gd name="connsiteX220" fmla="*/ 1153718 w 12192000"/>
              <a:gd name="connsiteY220" fmla="*/ 2029576 h 2079137"/>
              <a:gd name="connsiteX221" fmla="*/ 1133937 w 12192000"/>
              <a:gd name="connsiteY221" fmla="*/ 2032149 h 2079137"/>
              <a:gd name="connsiteX222" fmla="*/ 1054999 w 12192000"/>
              <a:gd name="connsiteY222" fmla="*/ 2043242 h 2079137"/>
              <a:gd name="connsiteX223" fmla="*/ 1018405 w 12192000"/>
              <a:gd name="connsiteY223" fmla="*/ 2048281 h 2079137"/>
              <a:gd name="connsiteX224" fmla="*/ 1016563 w 12192000"/>
              <a:gd name="connsiteY224" fmla="*/ 2051718 h 2079137"/>
              <a:gd name="connsiteX225" fmla="*/ 1008284 w 12192000"/>
              <a:gd name="connsiteY225" fmla="*/ 2046742 h 2079137"/>
              <a:gd name="connsiteX226" fmla="*/ 981974 w 12192000"/>
              <a:gd name="connsiteY226" fmla="*/ 2048363 h 2079137"/>
              <a:gd name="connsiteX227" fmla="*/ 971903 w 12192000"/>
              <a:gd name="connsiteY227" fmla="*/ 2053484 h 2079137"/>
              <a:gd name="connsiteX228" fmla="*/ 954015 w 12192000"/>
              <a:gd name="connsiteY228" fmla="*/ 2052529 h 2079137"/>
              <a:gd name="connsiteX229" fmla="*/ 839571 w 12192000"/>
              <a:gd name="connsiteY229" fmla="*/ 2046509 h 2079137"/>
              <a:gd name="connsiteX230" fmla="*/ 823321 w 12192000"/>
              <a:gd name="connsiteY230" fmla="*/ 2054296 h 2079137"/>
              <a:gd name="connsiteX231" fmla="*/ 800990 w 12192000"/>
              <a:gd name="connsiteY231" fmla="*/ 2051523 h 2079137"/>
              <a:gd name="connsiteX232" fmla="*/ 776439 w 12192000"/>
              <a:gd name="connsiteY232" fmla="*/ 2062634 h 2079137"/>
              <a:gd name="connsiteX233" fmla="*/ 763041 w 12192000"/>
              <a:gd name="connsiteY233" fmla="*/ 2063995 h 2079137"/>
              <a:gd name="connsiteX234" fmla="*/ 757863 w 12192000"/>
              <a:gd name="connsiteY234" fmla="*/ 2065877 h 2079137"/>
              <a:gd name="connsiteX235" fmla="*/ 745053 w 12192000"/>
              <a:gd name="connsiteY235" fmla="*/ 2051831 h 2079137"/>
              <a:gd name="connsiteX236" fmla="*/ 722609 w 12192000"/>
              <a:gd name="connsiteY236" fmla="*/ 2049504 h 2079137"/>
              <a:gd name="connsiteX237" fmla="*/ 717618 w 12192000"/>
              <a:gd name="connsiteY237" fmla="*/ 2042131 h 2079137"/>
              <a:gd name="connsiteX238" fmla="*/ 703285 w 12192000"/>
              <a:gd name="connsiteY238" fmla="*/ 2046808 h 2079137"/>
              <a:gd name="connsiteX239" fmla="*/ 680199 w 12192000"/>
              <a:gd name="connsiteY239" fmla="*/ 2051947 h 2079137"/>
              <a:gd name="connsiteX240" fmla="*/ 667351 w 12192000"/>
              <a:gd name="connsiteY240" fmla="*/ 2054469 h 2079137"/>
              <a:gd name="connsiteX241" fmla="*/ 660961 w 12192000"/>
              <a:gd name="connsiteY241" fmla="*/ 2049404 h 2079137"/>
              <a:gd name="connsiteX242" fmla="*/ 638282 w 12192000"/>
              <a:gd name="connsiteY242" fmla="*/ 2060093 h 2079137"/>
              <a:gd name="connsiteX243" fmla="*/ 583551 w 12192000"/>
              <a:gd name="connsiteY243" fmla="*/ 2070197 h 2079137"/>
              <a:gd name="connsiteX244" fmla="*/ 525274 w 12192000"/>
              <a:gd name="connsiteY244" fmla="*/ 2079137 h 2079137"/>
              <a:gd name="connsiteX245" fmla="*/ 405635 w 12192000"/>
              <a:gd name="connsiteY245" fmla="*/ 2059339 h 2079137"/>
              <a:gd name="connsiteX246" fmla="*/ 281555 w 12192000"/>
              <a:gd name="connsiteY246" fmla="*/ 2022847 h 2079137"/>
              <a:gd name="connsiteX247" fmla="*/ 98513 w 12192000"/>
              <a:gd name="connsiteY247" fmla="*/ 1969504 h 2079137"/>
              <a:gd name="connsiteX248" fmla="*/ 56191 w 12192000"/>
              <a:gd name="connsiteY248" fmla="*/ 1950709 h 2079137"/>
              <a:gd name="connsiteX249" fmla="*/ 0 w 12192000"/>
              <a:gd name="connsiteY249" fmla="*/ 1935789 h 207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2192000" h="2079137">
                <a:moveTo>
                  <a:pt x="12160143" y="831692"/>
                </a:moveTo>
                <a:lnTo>
                  <a:pt x="12159112" y="833361"/>
                </a:lnTo>
                <a:cubicBezTo>
                  <a:pt x="12157915" y="833832"/>
                  <a:pt x="12157402" y="833649"/>
                  <a:pt x="12158912" y="83243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58063"/>
                </a:lnTo>
                <a:lnTo>
                  <a:pt x="12189259" y="810508"/>
                </a:lnTo>
                <a:lnTo>
                  <a:pt x="12170847" y="825280"/>
                </a:lnTo>
                <a:lnTo>
                  <a:pt x="12160143" y="831692"/>
                </a:lnTo>
                <a:lnTo>
                  <a:pt x="12163806" y="825759"/>
                </a:lnTo>
                <a:cubicBezTo>
                  <a:pt x="12125449" y="821525"/>
                  <a:pt x="12082203" y="824698"/>
                  <a:pt x="12056557" y="810176"/>
                </a:cubicBezTo>
                <a:cubicBezTo>
                  <a:pt x="12050902" y="790976"/>
                  <a:pt x="11923731" y="799312"/>
                  <a:pt x="11900316" y="789618"/>
                </a:cubicBezTo>
                <a:cubicBezTo>
                  <a:pt x="11841702" y="803374"/>
                  <a:pt x="11823963" y="832645"/>
                  <a:pt x="11791206" y="824176"/>
                </a:cubicBezTo>
                <a:cubicBezTo>
                  <a:pt x="11768977" y="817380"/>
                  <a:pt x="11683857" y="828947"/>
                  <a:pt x="11659257" y="800841"/>
                </a:cubicBezTo>
                <a:cubicBezTo>
                  <a:pt x="11617173" y="818107"/>
                  <a:pt x="11602556" y="790694"/>
                  <a:pt x="11569789" y="797135"/>
                </a:cubicBezTo>
                <a:cubicBezTo>
                  <a:pt x="11498310" y="795094"/>
                  <a:pt x="11458472" y="819882"/>
                  <a:pt x="11367885" y="791985"/>
                </a:cubicBezTo>
                <a:cubicBezTo>
                  <a:pt x="11325508" y="798158"/>
                  <a:pt x="11266580" y="755023"/>
                  <a:pt x="11174663" y="788721"/>
                </a:cubicBezTo>
                <a:cubicBezTo>
                  <a:pt x="11122703" y="792192"/>
                  <a:pt x="11150009" y="775410"/>
                  <a:pt x="11068220" y="786994"/>
                </a:cubicBezTo>
                <a:cubicBezTo>
                  <a:pt x="11046931" y="759861"/>
                  <a:pt x="10919185" y="793102"/>
                  <a:pt x="10893266" y="794013"/>
                </a:cubicBezTo>
                <a:cubicBezTo>
                  <a:pt x="10874184" y="776189"/>
                  <a:pt x="10862860" y="788743"/>
                  <a:pt x="10844025" y="789857"/>
                </a:cubicBezTo>
                <a:cubicBezTo>
                  <a:pt x="10836453" y="779294"/>
                  <a:pt x="10820690" y="778184"/>
                  <a:pt x="10814353" y="789010"/>
                </a:cubicBezTo>
                <a:cubicBezTo>
                  <a:pt x="10819669" y="816016"/>
                  <a:pt x="10754019" y="789067"/>
                  <a:pt x="10748393" y="806738"/>
                </a:cubicBezTo>
                <a:cubicBezTo>
                  <a:pt x="10687156" y="807873"/>
                  <a:pt x="10550299" y="781800"/>
                  <a:pt x="10468256" y="778733"/>
                </a:cubicBezTo>
                <a:cubicBezTo>
                  <a:pt x="10436666" y="770025"/>
                  <a:pt x="10371995" y="797252"/>
                  <a:pt x="10256131" y="788332"/>
                </a:cubicBezTo>
                <a:cubicBezTo>
                  <a:pt x="10240995" y="781626"/>
                  <a:pt x="10182664" y="765742"/>
                  <a:pt x="10177442" y="777371"/>
                </a:cubicBezTo>
                <a:cubicBezTo>
                  <a:pt x="10141447" y="775683"/>
                  <a:pt x="10030323" y="810071"/>
                  <a:pt x="10006086" y="792651"/>
                </a:cubicBezTo>
                <a:cubicBezTo>
                  <a:pt x="10009448" y="818833"/>
                  <a:pt x="9960389" y="791426"/>
                  <a:pt x="9952382" y="815411"/>
                </a:cubicBezTo>
                <a:lnTo>
                  <a:pt x="9926457" y="827295"/>
                </a:lnTo>
                <a:lnTo>
                  <a:pt x="9843405" y="867046"/>
                </a:lnTo>
                <a:lnTo>
                  <a:pt x="9830866" y="875047"/>
                </a:lnTo>
                <a:lnTo>
                  <a:pt x="9801807" y="872272"/>
                </a:lnTo>
                <a:lnTo>
                  <a:pt x="9785653" y="861743"/>
                </a:lnTo>
                <a:lnTo>
                  <a:pt x="9781177" y="864820"/>
                </a:lnTo>
                <a:cubicBezTo>
                  <a:pt x="9776153" y="871003"/>
                  <a:pt x="9773556" y="874842"/>
                  <a:pt x="9768640" y="869379"/>
                </a:cubicBezTo>
                <a:lnTo>
                  <a:pt x="9712211" y="900283"/>
                </a:lnTo>
                <a:cubicBezTo>
                  <a:pt x="9706243" y="902750"/>
                  <a:pt x="9698952" y="902954"/>
                  <a:pt x="9689465" y="899268"/>
                </a:cubicBezTo>
                <a:cubicBezTo>
                  <a:pt x="9670819" y="902906"/>
                  <a:pt x="9618108" y="917739"/>
                  <a:pt x="9600339" y="922112"/>
                </a:cubicBezTo>
                <a:lnTo>
                  <a:pt x="9582850" y="925510"/>
                </a:lnTo>
                <a:cubicBezTo>
                  <a:pt x="9574400" y="928631"/>
                  <a:pt x="9556868" y="938130"/>
                  <a:pt x="9549638" y="940845"/>
                </a:cubicBezTo>
                <a:cubicBezTo>
                  <a:pt x="9543792" y="942327"/>
                  <a:pt x="9546812" y="939351"/>
                  <a:pt x="9539471" y="941799"/>
                </a:cubicBezTo>
                <a:cubicBezTo>
                  <a:pt x="9538994" y="947702"/>
                  <a:pt x="9536009" y="953248"/>
                  <a:pt x="9505592" y="955533"/>
                </a:cubicBezTo>
                <a:cubicBezTo>
                  <a:pt x="9486013" y="968563"/>
                  <a:pt x="9460860" y="978842"/>
                  <a:pt x="9432569" y="985377"/>
                </a:cubicBezTo>
                <a:cubicBezTo>
                  <a:pt x="9426990" y="980335"/>
                  <a:pt x="9418918" y="990185"/>
                  <a:pt x="9414216" y="992655"/>
                </a:cubicBezTo>
                <a:cubicBezTo>
                  <a:pt x="9412644" y="989014"/>
                  <a:pt x="9400057" y="989255"/>
                  <a:pt x="9397106" y="992980"/>
                </a:cubicBezTo>
                <a:cubicBezTo>
                  <a:pt x="9314093" y="1020862"/>
                  <a:pt x="9349678" y="978420"/>
                  <a:pt x="9305108" y="1007767"/>
                </a:cubicBezTo>
                <a:cubicBezTo>
                  <a:pt x="9296670" y="1010324"/>
                  <a:pt x="9289251" y="1009612"/>
                  <a:pt x="9282434" y="1007523"/>
                </a:cubicBezTo>
                <a:lnTo>
                  <a:pt x="9271941" y="1002839"/>
                </a:lnTo>
                <a:lnTo>
                  <a:pt x="9238227" y="1017668"/>
                </a:lnTo>
                <a:cubicBezTo>
                  <a:pt x="9221294" y="1023415"/>
                  <a:pt x="9203166" y="1027997"/>
                  <a:pt x="9184265" y="1031275"/>
                </a:cubicBezTo>
                <a:cubicBezTo>
                  <a:pt x="9178371" y="1024135"/>
                  <a:pt x="9165618" y="1036637"/>
                  <a:pt x="9159000" y="1039569"/>
                </a:cubicBezTo>
                <a:cubicBezTo>
                  <a:pt x="9157881" y="1034602"/>
                  <a:pt x="9141725" y="1033964"/>
                  <a:pt x="9137031" y="1038699"/>
                </a:cubicBezTo>
                <a:cubicBezTo>
                  <a:pt x="9023973" y="1069523"/>
                  <a:pt x="9079946" y="1015706"/>
                  <a:pt x="9015702" y="1051400"/>
                </a:cubicBezTo>
                <a:lnTo>
                  <a:pt x="8971403" y="1040542"/>
                </a:lnTo>
                <a:lnTo>
                  <a:pt x="8961826" y="1045364"/>
                </a:lnTo>
                <a:cubicBezTo>
                  <a:pt x="8922837" y="1050010"/>
                  <a:pt x="8909116" y="1040754"/>
                  <a:pt x="8888623" y="1053908"/>
                </a:cubicBezTo>
                <a:cubicBezTo>
                  <a:pt x="8850424" y="1035587"/>
                  <a:pt x="8865892" y="1054194"/>
                  <a:pt x="8841066" y="1060421"/>
                </a:cubicBezTo>
                <a:cubicBezTo>
                  <a:pt x="8818353" y="1064878"/>
                  <a:pt x="8775995" y="1076068"/>
                  <a:pt x="8752342" y="1080646"/>
                </a:cubicBezTo>
                <a:cubicBezTo>
                  <a:pt x="8736966" y="1099406"/>
                  <a:pt x="8723186" y="1079948"/>
                  <a:pt x="8699139" y="1087885"/>
                </a:cubicBezTo>
                <a:cubicBezTo>
                  <a:pt x="8688630" y="1095506"/>
                  <a:pt x="8680324" y="1097539"/>
                  <a:pt x="8667273" y="1092062"/>
                </a:cubicBezTo>
                <a:cubicBezTo>
                  <a:pt x="8619205" y="1128818"/>
                  <a:pt x="8634590" y="1097116"/>
                  <a:pt x="8586064" y="1114603"/>
                </a:cubicBezTo>
                <a:cubicBezTo>
                  <a:pt x="8544721" y="1131913"/>
                  <a:pt x="8496602" y="1145520"/>
                  <a:pt x="8460312" y="1179878"/>
                </a:cubicBezTo>
                <a:cubicBezTo>
                  <a:pt x="8454266" y="1189140"/>
                  <a:pt x="8435781" y="1194455"/>
                  <a:pt x="8419023" y="1191748"/>
                </a:cubicBezTo>
                <a:cubicBezTo>
                  <a:pt x="8416138" y="1191283"/>
                  <a:pt x="8413416" y="1190591"/>
                  <a:pt x="8410939" y="1189696"/>
                </a:cubicBezTo>
                <a:cubicBezTo>
                  <a:pt x="8390077" y="1213458"/>
                  <a:pt x="8370324" y="1205397"/>
                  <a:pt x="8362040" y="1220820"/>
                </a:cubicBezTo>
                <a:cubicBezTo>
                  <a:pt x="8320616" y="1231942"/>
                  <a:pt x="8281663" y="1222882"/>
                  <a:pt x="8273677" y="1236495"/>
                </a:cubicBezTo>
                <a:cubicBezTo>
                  <a:pt x="8251358" y="1238573"/>
                  <a:pt x="8216738" y="1228341"/>
                  <a:pt x="8204283" y="1243537"/>
                </a:cubicBezTo>
                <a:cubicBezTo>
                  <a:pt x="8198634" y="1233135"/>
                  <a:pt x="8181550" y="1254947"/>
                  <a:pt x="8166550" y="1249551"/>
                </a:cubicBezTo>
                <a:cubicBezTo>
                  <a:pt x="8155570" y="1244572"/>
                  <a:pt x="8147825" y="1250027"/>
                  <a:pt x="8137785" y="1251636"/>
                </a:cubicBezTo>
                <a:cubicBezTo>
                  <a:pt x="8123427" y="1248361"/>
                  <a:pt x="8081662" y="1261833"/>
                  <a:pt x="8071596" y="1269274"/>
                </a:cubicBezTo>
                <a:cubicBezTo>
                  <a:pt x="8048949" y="1293759"/>
                  <a:pt x="7983924" y="1284712"/>
                  <a:pt x="7964816" y="1303668"/>
                </a:cubicBezTo>
                <a:cubicBezTo>
                  <a:pt x="7957137" y="1306992"/>
                  <a:pt x="7949335" y="1308861"/>
                  <a:pt x="7941495" y="1309821"/>
                </a:cubicBezTo>
                <a:lnTo>
                  <a:pt x="7919123" y="1310466"/>
                </a:lnTo>
                <a:lnTo>
                  <a:pt x="7911902" y="1306569"/>
                </a:lnTo>
                <a:lnTo>
                  <a:pt x="7898703" y="1309208"/>
                </a:lnTo>
                <a:lnTo>
                  <a:pt x="7894703" y="1308939"/>
                </a:lnTo>
                <a:lnTo>
                  <a:pt x="7872267" y="1308370"/>
                </a:lnTo>
                <a:cubicBezTo>
                  <a:pt x="7886550" y="1330359"/>
                  <a:pt x="7812648" y="1314851"/>
                  <a:pt x="7836454" y="1331265"/>
                </a:cubicBezTo>
                <a:cubicBezTo>
                  <a:pt x="7798907" y="1336933"/>
                  <a:pt x="7831419" y="1351068"/>
                  <a:pt x="7782451" y="1339601"/>
                </a:cubicBezTo>
                <a:cubicBezTo>
                  <a:pt x="7727636" y="1365002"/>
                  <a:pt x="7583002" y="1338768"/>
                  <a:pt x="7542969" y="1372495"/>
                </a:cubicBezTo>
                <a:cubicBezTo>
                  <a:pt x="7546396" y="1360942"/>
                  <a:pt x="7492851" y="1424323"/>
                  <a:pt x="7476832" y="1431655"/>
                </a:cubicBezTo>
                <a:cubicBezTo>
                  <a:pt x="7439619" y="1443703"/>
                  <a:pt x="7425596" y="1454661"/>
                  <a:pt x="7370237" y="1474339"/>
                </a:cubicBezTo>
                <a:cubicBezTo>
                  <a:pt x="7316246" y="1485928"/>
                  <a:pt x="7281903" y="1512712"/>
                  <a:pt x="7222223" y="1510199"/>
                </a:cubicBezTo>
                <a:cubicBezTo>
                  <a:pt x="7221190" y="1514030"/>
                  <a:pt x="7218885" y="1517398"/>
                  <a:pt x="7215703" y="1520424"/>
                </a:cubicBezTo>
                <a:lnTo>
                  <a:pt x="7204548" y="1528145"/>
                </a:lnTo>
                <a:lnTo>
                  <a:pt x="7202038" y="1527954"/>
                </a:lnTo>
                <a:lnTo>
                  <a:pt x="7173860" y="1541605"/>
                </a:lnTo>
                <a:lnTo>
                  <a:pt x="7155079" y="1552495"/>
                </a:lnTo>
                <a:lnTo>
                  <a:pt x="7149757" y="1552732"/>
                </a:lnTo>
                <a:cubicBezTo>
                  <a:pt x="7141378" y="1554948"/>
                  <a:pt x="7115959" y="1563256"/>
                  <a:pt x="7104804" y="1565792"/>
                </a:cubicBezTo>
                <a:cubicBezTo>
                  <a:pt x="7099811" y="1550850"/>
                  <a:pt x="7096935" y="1561973"/>
                  <a:pt x="7082824" y="1567947"/>
                </a:cubicBezTo>
                <a:cubicBezTo>
                  <a:pt x="7071919" y="1546070"/>
                  <a:pt x="7039417" y="1570606"/>
                  <a:pt x="7021520" y="1562334"/>
                </a:cubicBezTo>
                <a:cubicBezTo>
                  <a:pt x="7011400" y="1567217"/>
                  <a:pt x="7000495" y="1571981"/>
                  <a:pt x="6988956" y="1576442"/>
                </a:cubicBezTo>
                <a:lnTo>
                  <a:pt x="6981922" y="1578821"/>
                </a:lnTo>
                <a:lnTo>
                  <a:pt x="6981583" y="1578678"/>
                </a:lnTo>
                <a:cubicBezTo>
                  <a:pt x="6979627" y="1578791"/>
                  <a:pt x="6977153" y="1579421"/>
                  <a:pt x="6973762" y="1580811"/>
                </a:cubicBezTo>
                <a:lnTo>
                  <a:pt x="6969093" y="1583157"/>
                </a:lnTo>
                <a:lnTo>
                  <a:pt x="6890037" y="1575825"/>
                </a:lnTo>
                <a:cubicBezTo>
                  <a:pt x="6849459" y="1579997"/>
                  <a:pt x="6820022" y="1566922"/>
                  <a:pt x="6785054" y="1582200"/>
                </a:cubicBezTo>
                <a:cubicBezTo>
                  <a:pt x="6747047" y="1586037"/>
                  <a:pt x="6712794" y="1582954"/>
                  <a:pt x="6681692" y="1591296"/>
                </a:cubicBezTo>
                <a:cubicBezTo>
                  <a:pt x="6667557" y="1587501"/>
                  <a:pt x="6654822" y="1586753"/>
                  <a:pt x="6644556" y="1595940"/>
                </a:cubicBezTo>
                <a:cubicBezTo>
                  <a:pt x="6608615" y="1597269"/>
                  <a:pt x="6597697" y="1587005"/>
                  <a:pt x="6577106" y="1598261"/>
                </a:cubicBezTo>
                <a:lnTo>
                  <a:pt x="6544183" y="1596149"/>
                </a:lnTo>
                <a:lnTo>
                  <a:pt x="6540921" y="1593857"/>
                </a:lnTo>
                <a:lnTo>
                  <a:pt x="6535046" y="1593283"/>
                </a:lnTo>
                <a:lnTo>
                  <a:pt x="6519853" y="1595771"/>
                </a:lnTo>
                <a:lnTo>
                  <a:pt x="6514280" y="1597376"/>
                </a:lnTo>
                <a:cubicBezTo>
                  <a:pt x="6510385" y="1598232"/>
                  <a:pt x="6507735" y="1598481"/>
                  <a:pt x="6505824" y="1598298"/>
                </a:cubicBezTo>
                <a:lnTo>
                  <a:pt x="6505573" y="1598109"/>
                </a:lnTo>
                <a:lnTo>
                  <a:pt x="6497741" y="1599392"/>
                </a:lnTo>
                <a:cubicBezTo>
                  <a:pt x="6484628" y="1602044"/>
                  <a:pt x="6471968" y="1605085"/>
                  <a:pt x="6459992" y="1608358"/>
                </a:cubicBezTo>
                <a:cubicBezTo>
                  <a:pt x="6447037" y="1597612"/>
                  <a:pt x="6404274" y="1616787"/>
                  <a:pt x="6404572" y="1593771"/>
                </a:cubicBezTo>
                <a:cubicBezTo>
                  <a:pt x="6388277" y="1597519"/>
                  <a:pt x="6380141" y="1607970"/>
                  <a:pt x="6382671" y="1592612"/>
                </a:cubicBezTo>
                <a:lnTo>
                  <a:pt x="6369843" y="1590015"/>
                </a:lnTo>
                <a:lnTo>
                  <a:pt x="6269740" y="1614633"/>
                </a:lnTo>
                <a:lnTo>
                  <a:pt x="6255405" y="1620529"/>
                </a:lnTo>
                <a:cubicBezTo>
                  <a:pt x="6250911" y="1623016"/>
                  <a:pt x="6247090" y="1625968"/>
                  <a:pt x="6244248" y="1629561"/>
                </a:cubicBezTo>
                <a:cubicBezTo>
                  <a:pt x="6188859" y="1618246"/>
                  <a:pt x="6143250" y="1639346"/>
                  <a:pt x="6086396" y="1642666"/>
                </a:cubicBezTo>
                <a:cubicBezTo>
                  <a:pt x="6024311" y="1653696"/>
                  <a:pt x="5889522" y="1686499"/>
                  <a:pt x="5867429" y="1695554"/>
                </a:cubicBezTo>
                <a:cubicBezTo>
                  <a:pt x="5848669" y="1700350"/>
                  <a:pt x="5763994" y="1699795"/>
                  <a:pt x="5772864" y="1689002"/>
                </a:cubicBezTo>
                <a:cubicBezTo>
                  <a:pt x="5718480" y="1716048"/>
                  <a:pt x="5694188" y="1696562"/>
                  <a:pt x="5629833" y="1713273"/>
                </a:cubicBezTo>
                <a:lnTo>
                  <a:pt x="5504771" y="1725744"/>
                </a:lnTo>
                <a:lnTo>
                  <a:pt x="5490967" y="1726367"/>
                </a:lnTo>
                <a:lnTo>
                  <a:pt x="5486015" y="1721481"/>
                </a:lnTo>
                <a:lnTo>
                  <a:pt x="5439364" y="1721349"/>
                </a:lnTo>
                <a:cubicBezTo>
                  <a:pt x="5418850" y="1733129"/>
                  <a:pt x="5381503" y="1725668"/>
                  <a:pt x="5350025" y="1729885"/>
                </a:cubicBezTo>
                <a:lnTo>
                  <a:pt x="5336104" y="1734377"/>
                </a:lnTo>
                <a:lnTo>
                  <a:pt x="5245234" y="1738520"/>
                </a:lnTo>
                <a:lnTo>
                  <a:pt x="5182955" y="1744622"/>
                </a:lnTo>
                <a:lnTo>
                  <a:pt x="5169506" y="1748993"/>
                </a:lnTo>
                <a:lnTo>
                  <a:pt x="5154299" y="1744080"/>
                </a:lnTo>
                <a:cubicBezTo>
                  <a:pt x="5152463" y="1742751"/>
                  <a:pt x="5150989" y="1741283"/>
                  <a:pt x="5149917" y="1739727"/>
                </a:cubicBezTo>
                <a:lnTo>
                  <a:pt x="5100319" y="1745797"/>
                </a:lnTo>
                <a:lnTo>
                  <a:pt x="5094361" y="1745767"/>
                </a:lnTo>
                <a:lnTo>
                  <a:pt x="5053410" y="1742790"/>
                </a:lnTo>
                <a:lnTo>
                  <a:pt x="4992711" y="1734075"/>
                </a:lnTo>
                <a:cubicBezTo>
                  <a:pt x="4972764" y="1728527"/>
                  <a:pt x="4955480" y="1708667"/>
                  <a:pt x="4930098" y="1717312"/>
                </a:cubicBezTo>
                <a:cubicBezTo>
                  <a:pt x="4936142" y="1706767"/>
                  <a:pt x="4900350" y="1719438"/>
                  <a:pt x="4893834" y="1710028"/>
                </a:cubicBezTo>
                <a:cubicBezTo>
                  <a:pt x="4890113" y="1702277"/>
                  <a:pt x="4878389" y="1704314"/>
                  <a:pt x="4868730" y="1702384"/>
                </a:cubicBezTo>
                <a:cubicBezTo>
                  <a:pt x="4860577" y="1694955"/>
                  <a:pt x="4813519" y="1692594"/>
                  <a:pt x="4797925" y="1695535"/>
                </a:cubicBezTo>
                <a:cubicBezTo>
                  <a:pt x="4754973" y="1708626"/>
                  <a:pt x="4712186" y="1679830"/>
                  <a:pt x="4677670" y="1689453"/>
                </a:cubicBezTo>
                <a:cubicBezTo>
                  <a:pt x="4650390" y="1686902"/>
                  <a:pt x="4641786" y="1682702"/>
                  <a:pt x="4634248" y="1680227"/>
                </a:cubicBezTo>
                <a:lnTo>
                  <a:pt x="4632434" y="1674607"/>
                </a:lnTo>
                <a:lnTo>
                  <a:pt x="4619204" y="1672507"/>
                </a:lnTo>
                <a:lnTo>
                  <a:pt x="4616283" y="1670977"/>
                </a:lnTo>
                <a:cubicBezTo>
                  <a:pt x="4610716" y="1668036"/>
                  <a:pt x="4605090" y="1665277"/>
                  <a:pt x="4598926" y="1663178"/>
                </a:cubicBezTo>
                <a:cubicBezTo>
                  <a:pt x="4588025" y="1686237"/>
                  <a:pt x="4544698" y="1649138"/>
                  <a:pt x="4547069" y="1670642"/>
                </a:cubicBezTo>
                <a:lnTo>
                  <a:pt x="4523516" y="1669785"/>
                </a:lnTo>
                <a:lnTo>
                  <a:pt x="4500586" y="1675912"/>
                </a:lnTo>
                <a:lnTo>
                  <a:pt x="4488196" y="1683463"/>
                </a:lnTo>
                <a:lnTo>
                  <a:pt x="4445463" y="1695634"/>
                </a:lnTo>
                <a:lnTo>
                  <a:pt x="4446550" y="1680538"/>
                </a:lnTo>
                <a:lnTo>
                  <a:pt x="4365375" y="1697935"/>
                </a:lnTo>
                <a:lnTo>
                  <a:pt x="4305123" y="1714185"/>
                </a:lnTo>
                <a:lnTo>
                  <a:pt x="4292665" y="1720703"/>
                </a:lnTo>
                <a:lnTo>
                  <a:pt x="4276789" y="1718367"/>
                </a:lnTo>
                <a:cubicBezTo>
                  <a:pt x="4274740" y="1717359"/>
                  <a:pt x="4273021" y="1716157"/>
                  <a:pt x="4271683" y="1714801"/>
                </a:cubicBezTo>
                <a:lnTo>
                  <a:pt x="4223918" y="1728936"/>
                </a:lnTo>
                <a:lnTo>
                  <a:pt x="4218039" y="1729885"/>
                </a:lnTo>
                <a:lnTo>
                  <a:pt x="4177153" y="1733691"/>
                </a:lnTo>
                <a:lnTo>
                  <a:pt x="4051032" y="1728886"/>
                </a:lnTo>
                <a:cubicBezTo>
                  <a:pt x="4055072" y="1717510"/>
                  <a:pt x="4022108" y="1735873"/>
                  <a:pt x="4013978" y="1727679"/>
                </a:cubicBezTo>
                <a:cubicBezTo>
                  <a:pt x="4008905" y="1720660"/>
                  <a:pt x="3997723" y="1724594"/>
                  <a:pt x="3987857" y="1724282"/>
                </a:cubicBezTo>
                <a:cubicBezTo>
                  <a:pt x="3978476" y="1718309"/>
                  <a:pt x="3931683" y="1723723"/>
                  <a:pt x="3916852" y="1729184"/>
                </a:cubicBezTo>
                <a:cubicBezTo>
                  <a:pt x="3876910" y="1749138"/>
                  <a:pt x="3829523" y="1727824"/>
                  <a:pt x="3797263" y="1742976"/>
                </a:cubicBezTo>
                <a:cubicBezTo>
                  <a:pt x="3769922" y="1744951"/>
                  <a:pt x="3760682" y="1742230"/>
                  <a:pt x="3752806" y="1741033"/>
                </a:cubicBezTo>
                <a:lnTo>
                  <a:pt x="3749997" y="1735799"/>
                </a:lnTo>
                <a:lnTo>
                  <a:pt x="3736582" y="1735907"/>
                </a:lnTo>
                <a:lnTo>
                  <a:pt x="3733428" y="1734881"/>
                </a:lnTo>
                <a:cubicBezTo>
                  <a:pt x="3727408" y="1732899"/>
                  <a:pt x="3721365" y="1731108"/>
                  <a:pt x="3714911" y="1730056"/>
                </a:cubicBezTo>
                <a:cubicBezTo>
                  <a:pt x="3708355" y="1754554"/>
                  <a:pt x="3658933" y="1725152"/>
                  <a:pt x="3665172" y="1745936"/>
                </a:cubicBezTo>
                <a:cubicBezTo>
                  <a:pt x="3628569" y="1744420"/>
                  <a:pt x="3583742" y="1775884"/>
                  <a:pt x="3552006" y="1755220"/>
                </a:cubicBezTo>
                <a:cubicBezTo>
                  <a:pt x="3497522" y="1758390"/>
                  <a:pt x="3448310" y="1757433"/>
                  <a:pt x="3390301" y="1762546"/>
                </a:cubicBezTo>
                <a:cubicBezTo>
                  <a:pt x="3345266" y="1774524"/>
                  <a:pt x="3297039" y="1758531"/>
                  <a:pt x="3264312" y="1774620"/>
                </a:cubicBezTo>
                <a:cubicBezTo>
                  <a:pt x="3212634" y="1771139"/>
                  <a:pt x="3147905" y="1780248"/>
                  <a:pt x="3106901" y="1804264"/>
                </a:cubicBezTo>
                <a:cubicBezTo>
                  <a:pt x="3051355" y="1805490"/>
                  <a:pt x="3041708" y="1820368"/>
                  <a:pt x="2993303" y="1806542"/>
                </a:cubicBezTo>
                <a:cubicBezTo>
                  <a:pt x="2989182" y="1810139"/>
                  <a:pt x="2984377" y="1813039"/>
                  <a:pt x="2979115" y="1815432"/>
                </a:cubicBezTo>
                <a:lnTo>
                  <a:pt x="2963118" y="1820962"/>
                </a:lnTo>
                <a:lnTo>
                  <a:pt x="2961156" y="1820297"/>
                </a:lnTo>
                <a:lnTo>
                  <a:pt x="2925719" y="1828468"/>
                </a:lnTo>
                <a:lnTo>
                  <a:pt x="2857951" y="1842496"/>
                </a:lnTo>
                <a:lnTo>
                  <a:pt x="2857427" y="1841591"/>
                </a:lnTo>
                <a:cubicBezTo>
                  <a:pt x="2855386" y="1839734"/>
                  <a:pt x="2852250" y="1838690"/>
                  <a:pt x="2846731" y="1839316"/>
                </a:cubicBezTo>
                <a:cubicBezTo>
                  <a:pt x="2855175" y="1823564"/>
                  <a:pt x="2843311" y="1834035"/>
                  <a:pt x="2826290" y="1837274"/>
                </a:cubicBezTo>
                <a:cubicBezTo>
                  <a:pt x="2835609" y="1813530"/>
                  <a:pt x="2787284" y="1831665"/>
                  <a:pt x="2779146" y="1820071"/>
                </a:cubicBezTo>
                <a:cubicBezTo>
                  <a:pt x="2766432" y="1822985"/>
                  <a:pt x="2753158" y="1825635"/>
                  <a:pt x="2739608" y="1827861"/>
                </a:cubicBezTo>
                <a:lnTo>
                  <a:pt x="2731631" y="1828881"/>
                </a:lnTo>
                <a:cubicBezTo>
                  <a:pt x="2731575" y="1828813"/>
                  <a:pt x="2731521" y="1828744"/>
                  <a:pt x="2731464" y="1828677"/>
                </a:cubicBezTo>
                <a:cubicBezTo>
                  <a:pt x="2729715" y="1828415"/>
                  <a:pt x="2727085" y="1828569"/>
                  <a:pt x="2723037" y="1829303"/>
                </a:cubicBezTo>
                <a:lnTo>
                  <a:pt x="2701616" y="1832725"/>
                </a:lnTo>
                <a:lnTo>
                  <a:pt x="2696239" y="1831904"/>
                </a:lnTo>
                <a:lnTo>
                  <a:pt x="2663445" y="1825958"/>
                </a:lnTo>
                <a:cubicBezTo>
                  <a:pt x="2641260" y="1825904"/>
                  <a:pt x="2595040" y="1827674"/>
                  <a:pt x="2560925" y="1829094"/>
                </a:cubicBezTo>
                <a:cubicBezTo>
                  <a:pt x="2527977" y="1836499"/>
                  <a:pt x="2496507" y="1831991"/>
                  <a:pt x="2458739" y="1834479"/>
                </a:cubicBezTo>
                <a:cubicBezTo>
                  <a:pt x="2419379" y="1848893"/>
                  <a:pt x="2396428" y="1834257"/>
                  <a:pt x="2356074" y="1836991"/>
                </a:cubicBezTo>
                <a:cubicBezTo>
                  <a:pt x="2323435" y="1857644"/>
                  <a:pt x="2325610" y="1826053"/>
                  <a:pt x="2304241" y="1822021"/>
                </a:cubicBezTo>
                <a:lnTo>
                  <a:pt x="2298362" y="1822125"/>
                </a:lnTo>
                <a:lnTo>
                  <a:pt x="2283527" y="1826361"/>
                </a:lnTo>
                <a:lnTo>
                  <a:pt x="2278150" y="1828604"/>
                </a:lnTo>
                <a:cubicBezTo>
                  <a:pt x="2274371" y="1829907"/>
                  <a:pt x="2271762" y="1830461"/>
                  <a:pt x="2269853" y="1830502"/>
                </a:cubicBezTo>
                <a:lnTo>
                  <a:pt x="2269585" y="1830341"/>
                </a:lnTo>
                <a:lnTo>
                  <a:pt x="2225332" y="1845825"/>
                </a:lnTo>
                <a:cubicBezTo>
                  <a:pt x="2211505" y="1836594"/>
                  <a:pt x="2170867" y="1860661"/>
                  <a:pt x="2169048" y="1837658"/>
                </a:cubicBezTo>
                <a:cubicBezTo>
                  <a:pt x="2153238" y="1843278"/>
                  <a:pt x="2146132" y="1854645"/>
                  <a:pt x="2147231" y="1839027"/>
                </a:cubicBezTo>
                <a:cubicBezTo>
                  <a:pt x="2141901" y="1840465"/>
                  <a:pt x="2138205" y="1840014"/>
                  <a:pt x="2135241" y="1838652"/>
                </a:cubicBezTo>
                <a:lnTo>
                  <a:pt x="2099215" y="1850768"/>
                </a:lnTo>
                <a:lnTo>
                  <a:pt x="2094046" y="1850806"/>
                </a:lnTo>
                <a:lnTo>
                  <a:pt x="2071850" y="1861319"/>
                </a:lnTo>
                <a:lnTo>
                  <a:pt x="2039607" y="1874318"/>
                </a:lnTo>
                <a:lnTo>
                  <a:pt x="2037289" y="1874025"/>
                </a:lnTo>
                <a:lnTo>
                  <a:pt x="2023615" y="1881562"/>
                </a:lnTo>
                <a:cubicBezTo>
                  <a:pt x="2019390" y="1884562"/>
                  <a:pt x="1959668" y="1894795"/>
                  <a:pt x="1957176" y="1898709"/>
                </a:cubicBezTo>
                <a:cubicBezTo>
                  <a:pt x="1901224" y="1893805"/>
                  <a:pt x="1914145" y="1913274"/>
                  <a:pt x="1858081" y="1923144"/>
                </a:cubicBezTo>
                <a:cubicBezTo>
                  <a:pt x="1819487" y="1923227"/>
                  <a:pt x="1798952" y="1929741"/>
                  <a:pt x="1738865" y="1944965"/>
                </a:cubicBezTo>
                <a:cubicBezTo>
                  <a:pt x="1698633" y="1955957"/>
                  <a:pt x="1670491" y="1978862"/>
                  <a:pt x="1616692" y="1989107"/>
                </a:cubicBezTo>
                <a:cubicBezTo>
                  <a:pt x="1565257" y="2022368"/>
                  <a:pt x="1474172" y="2022156"/>
                  <a:pt x="1411898" y="2046254"/>
                </a:cubicBezTo>
                <a:cubicBezTo>
                  <a:pt x="1380237" y="2035952"/>
                  <a:pt x="1386648" y="2042292"/>
                  <a:pt x="1375780" y="2047961"/>
                </a:cubicBezTo>
                <a:cubicBezTo>
                  <a:pt x="1375756" y="2047968"/>
                  <a:pt x="1375731" y="2047974"/>
                  <a:pt x="1375707" y="2047981"/>
                </a:cubicBezTo>
                <a:lnTo>
                  <a:pt x="1285585" y="2047113"/>
                </a:lnTo>
                <a:cubicBezTo>
                  <a:pt x="1279541" y="2043453"/>
                  <a:pt x="1272537" y="2040974"/>
                  <a:pt x="1263658" y="2041397"/>
                </a:cubicBezTo>
                <a:cubicBezTo>
                  <a:pt x="1212454" y="2058890"/>
                  <a:pt x="1258499" y="2026611"/>
                  <a:pt x="1170403" y="2033399"/>
                </a:cubicBezTo>
                <a:cubicBezTo>
                  <a:pt x="1166530" y="2036274"/>
                  <a:pt x="1154254" y="2033463"/>
                  <a:pt x="1153718" y="2029576"/>
                </a:cubicBezTo>
                <a:cubicBezTo>
                  <a:pt x="1148486" y="2030819"/>
                  <a:pt x="1137980" y="2038354"/>
                  <a:pt x="1133937" y="2032149"/>
                </a:cubicBezTo>
                <a:cubicBezTo>
                  <a:pt x="1104720" y="2031606"/>
                  <a:pt x="1077532" y="2035424"/>
                  <a:pt x="1054999" y="2043242"/>
                </a:cubicBezTo>
                <a:cubicBezTo>
                  <a:pt x="1024875" y="2038090"/>
                  <a:pt x="1020473" y="2042711"/>
                  <a:pt x="1018405" y="2048281"/>
                </a:cubicBezTo>
                <a:lnTo>
                  <a:pt x="1016563" y="2051718"/>
                </a:lnTo>
                <a:lnTo>
                  <a:pt x="1008284" y="2046742"/>
                </a:lnTo>
                <a:cubicBezTo>
                  <a:pt x="999244" y="2043620"/>
                  <a:pt x="990505" y="2044937"/>
                  <a:pt x="981974" y="2048363"/>
                </a:cubicBezTo>
                <a:lnTo>
                  <a:pt x="971903" y="2053484"/>
                </a:lnTo>
                <a:lnTo>
                  <a:pt x="954015" y="2052529"/>
                </a:lnTo>
                <a:cubicBezTo>
                  <a:pt x="931960" y="2051365"/>
                  <a:pt x="861352" y="2046214"/>
                  <a:pt x="839571" y="2046509"/>
                </a:cubicBezTo>
                <a:lnTo>
                  <a:pt x="823321" y="2054296"/>
                </a:lnTo>
                <a:lnTo>
                  <a:pt x="800990" y="2051523"/>
                </a:lnTo>
                <a:cubicBezTo>
                  <a:pt x="790723" y="2052171"/>
                  <a:pt x="782268" y="2055403"/>
                  <a:pt x="776439" y="2062634"/>
                </a:cubicBezTo>
                <a:cubicBezTo>
                  <a:pt x="773155" y="2056184"/>
                  <a:pt x="769593" y="2059253"/>
                  <a:pt x="763041" y="2063995"/>
                </a:cubicBezTo>
                <a:lnTo>
                  <a:pt x="757863" y="2065877"/>
                </a:lnTo>
                <a:lnTo>
                  <a:pt x="745053" y="2051831"/>
                </a:lnTo>
                <a:lnTo>
                  <a:pt x="722609" y="2049504"/>
                </a:lnTo>
                <a:lnTo>
                  <a:pt x="717618" y="2042131"/>
                </a:lnTo>
                <a:lnTo>
                  <a:pt x="703285" y="2046808"/>
                </a:lnTo>
                <a:cubicBezTo>
                  <a:pt x="698219" y="2048137"/>
                  <a:pt x="690058" y="2049926"/>
                  <a:pt x="680199" y="2051947"/>
                </a:cubicBezTo>
                <a:lnTo>
                  <a:pt x="667351" y="2054469"/>
                </a:lnTo>
                <a:lnTo>
                  <a:pt x="660961" y="2049404"/>
                </a:lnTo>
                <a:lnTo>
                  <a:pt x="638282" y="2060093"/>
                </a:lnTo>
                <a:lnTo>
                  <a:pt x="583551" y="2070197"/>
                </a:lnTo>
                <a:cubicBezTo>
                  <a:pt x="569268" y="2091365"/>
                  <a:pt x="529124" y="2053106"/>
                  <a:pt x="525274" y="2079137"/>
                </a:cubicBezTo>
                <a:cubicBezTo>
                  <a:pt x="506495" y="2056498"/>
                  <a:pt x="440091" y="2069666"/>
                  <a:pt x="405635" y="2059339"/>
                </a:cubicBezTo>
                <a:cubicBezTo>
                  <a:pt x="397410" y="2069278"/>
                  <a:pt x="294416" y="2032966"/>
                  <a:pt x="281555" y="2022847"/>
                </a:cubicBezTo>
                <a:cubicBezTo>
                  <a:pt x="171589" y="1986245"/>
                  <a:pt x="126791" y="1985528"/>
                  <a:pt x="98513" y="1969504"/>
                </a:cubicBezTo>
                <a:cubicBezTo>
                  <a:pt x="85544" y="1965247"/>
                  <a:pt x="73324" y="1958000"/>
                  <a:pt x="56191" y="1950709"/>
                </a:cubicBezTo>
                <a:lnTo>
                  <a:pt x="0" y="19357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A54710F-8D3C-D4A7-0DD2-942A7AFA7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777" y="548640"/>
            <a:ext cx="7157553" cy="1188720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IBRAM (Pres. Raul Jungmann)</a:t>
            </a:r>
            <a:endParaRPr lang="pt-BR" b="1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7C95C99-7F25-AB57-6C04-A90B6A505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8490" y="2431764"/>
            <a:ext cx="6207019" cy="3420000"/>
          </a:xfrm>
        </p:spPr>
        <p:txBody>
          <a:bodyPr anchor="ctr">
            <a:normAutofit/>
          </a:bodyPr>
          <a:lstStyle/>
          <a:p>
            <a:endParaRPr lang="pt-BR" sz="20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pt-BR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“Nações com reservas estratégicas detêm o </a:t>
            </a:r>
            <a:r>
              <a:rPr lang="pt-BR" sz="20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controle geopolítico</a:t>
            </a:r>
            <a:r>
              <a:rPr lang="pt-BR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da oferta de minérios e ainda ganham assento privilegiado nas mesas de negociação internacional.” </a:t>
            </a:r>
          </a:p>
          <a:p>
            <a:endParaRPr lang="pt-BR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pt-BR" sz="1700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pt-BR" sz="12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Fonte</a:t>
            </a:r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Artigo publicado no Correio Brasiliense de 09.03.2025. Disponível na internet: </a:t>
            </a:r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  <a:hlinkClick r:id="rId2"/>
              </a:rPr>
              <a:t>https://www.correiobraziliense.com.br/opiniao/2025/03/7079200-minerios-a-nova-moeda-geopolitica-e-imperativo-estrategico-para-o-brasil.html</a:t>
            </a:r>
            <a:r>
              <a:rPr lang="pt-BR" sz="1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31" name="Freeform: Shape 26">
            <a:extLst>
              <a:ext uri="{FF2B5EF4-FFF2-40B4-BE49-F238E27FC236}">
                <a16:creationId xmlns:a16="http://schemas.microsoft.com/office/drawing/2014/main" id="{142DCE2C-2863-46FA-9BE7-24365A24D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8439" y="5970896"/>
            <a:ext cx="7475562" cy="887104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9517857" h="918356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E93FCBF-3D4B-0DC2-F583-6AA7BD1FE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t-BR" sz="900" b="1"/>
              <a:t>Dino Figueiredo Maia Lara Advocacia</a:t>
            </a:r>
            <a:endParaRPr lang="en-US" sz="900" b="1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BA9E767-7D48-3BA9-3E83-79B2923F2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FF6DA9-008F-8B48-92A6-B652298478BF}" type="slidenum">
              <a:rPr lang="en-US" sz="900"/>
              <a:pPr>
                <a:spcAft>
                  <a:spcPts val="600"/>
                </a:spcAft>
              </a:pPr>
              <a:t>27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0003167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0DF9CC-80B5-1577-93CC-E277167584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2515456E-B1B1-48C1-8164-7E567F5D4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A8CF0DC-D23A-4CA2-8463-27F899283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4" name="Freeform: Shape 33">
            <a:extLst>
              <a:ext uri="{FF2B5EF4-FFF2-40B4-BE49-F238E27FC236}">
                <a16:creationId xmlns:a16="http://schemas.microsoft.com/office/drawing/2014/main" id="{B8A381C4-0C0D-491F-90D8-63CF760B4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5698">
            <a:off x="-146732" y="67946"/>
            <a:ext cx="4806232" cy="6912725"/>
          </a:xfrm>
          <a:custGeom>
            <a:avLst/>
            <a:gdLst>
              <a:gd name="connsiteX0" fmla="*/ 0 w 6408310"/>
              <a:gd name="connsiteY0" fmla="*/ 108934 h 6912725"/>
              <a:gd name="connsiteX1" fmla="*/ 1911522 w 6408310"/>
              <a:gd name="connsiteY1" fmla="*/ 0 h 6912725"/>
              <a:gd name="connsiteX2" fmla="*/ 1916026 w 6408310"/>
              <a:gd name="connsiteY2" fmla="*/ 4704 h 6912725"/>
              <a:gd name="connsiteX3" fmla="*/ 1911112 w 6408310"/>
              <a:gd name="connsiteY3" fmla="*/ 17418 h 6912725"/>
              <a:gd name="connsiteX4" fmla="*/ 1972871 w 6408310"/>
              <a:gd name="connsiteY4" fmla="*/ 72530 h 6912725"/>
              <a:gd name="connsiteX5" fmla="*/ 2069180 w 6408310"/>
              <a:gd name="connsiteY5" fmla="*/ 173199 h 6912725"/>
              <a:gd name="connsiteX6" fmla="*/ 2131569 w 6408310"/>
              <a:gd name="connsiteY6" fmla="*/ 227805 h 6912725"/>
              <a:gd name="connsiteX7" fmla="*/ 2162747 w 6408310"/>
              <a:gd name="connsiteY7" fmla="*/ 239714 h 6912725"/>
              <a:gd name="connsiteX8" fmla="*/ 2220499 w 6408310"/>
              <a:gd name="connsiteY8" fmla="*/ 289903 h 6912725"/>
              <a:gd name="connsiteX9" fmla="*/ 2381978 w 6408310"/>
              <a:gd name="connsiteY9" fmla="*/ 391093 h 6912725"/>
              <a:gd name="connsiteX10" fmla="*/ 2445910 w 6408310"/>
              <a:gd name="connsiteY10" fmla="*/ 463815 h 6912725"/>
              <a:gd name="connsiteX11" fmla="*/ 2531236 w 6408310"/>
              <a:gd name="connsiteY11" fmla="*/ 600817 h 6912725"/>
              <a:gd name="connsiteX12" fmla="*/ 2617149 w 6408310"/>
              <a:gd name="connsiteY12" fmla="*/ 703748 h 6912725"/>
              <a:gd name="connsiteX13" fmla="*/ 2650333 w 6408310"/>
              <a:gd name="connsiteY13" fmla="*/ 720900 h 6912725"/>
              <a:gd name="connsiteX14" fmla="*/ 2705541 w 6408310"/>
              <a:gd name="connsiteY14" fmla="*/ 750090 h 6912725"/>
              <a:gd name="connsiteX15" fmla="*/ 2757210 w 6408310"/>
              <a:gd name="connsiteY15" fmla="*/ 789489 h 6912725"/>
              <a:gd name="connsiteX16" fmla="*/ 2791660 w 6408310"/>
              <a:gd name="connsiteY16" fmla="*/ 816041 h 6912725"/>
              <a:gd name="connsiteX17" fmla="*/ 2840975 w 6408310"/>
              <a:gd name="connsiteY17" fmla="*/ 842225 h 6912725"/>
              <a:gd name="connsiteX18" fmla="*/ 2917970 w 6408310"/>
              <a:gd name="connsiteY18" fmla="*/ 879392 h 6912725"/>
              <a:gd name="connsiteX19" fmla="*/ 2957236 w 6408310"/>
              <a:gd name="connsiteY19" fmla="*/ 906835 h 6912725"/>
              <a:gd name="connsiteX20" fmla="*/ 3117215 w 6408310"/>
              <a:gd name="connsiteY20" fmla="*/ 1073714 h 6912725"/>
              <a:gd name="connsiteX21" fmla="*/ 3250958 w 6408310"/>
              <a:gd name="connsiteY21" fmla="*/ 1130397 h 6912725"/>
              <a:gd name="connsiteX22" fmla="*/ 3496717 w 6408310"/>
              <a:gd name="connsiteY22" fmla="*/ 1260412 h 6912725"/>
              <a:gd name="connsiteX23" fmla="*/ 3494992 w 6408310"/>
              <a:gd name="connsiteY23" fmla="*/ 1268283 h 6912725"/>
              <a:gd name="connsiteX24" fmla="*/ 3508993 w 6408310"/>
              <a:gd name="connsiteY24" fmla="*/ 1287737 h 6912725"/>
              <a:gd name="connsiteX25" fmla="*/ 3512115 w 6408310"/>
              <a:gd name="connsiteY25" fmla="*/ 1288544 h 6912725"/>
              <a:gd name="connsiteX26" fmla="*/ 3548697 w 6408310"/>
              <a:gd name="connsiteY26" fmla="*/ 1363739 h 6912725"/>
              <a:gd name="connsiteX27" fmla="*/ 3656567 w 6408310"/>
              <a:gd name="connsiteY27" fmla="*/ 1479533 h 6912725"/>
              <a:gd name="connsiteX28" fmla="*/ 3661987 w 6408310"/>
              <a:gd name="connsiteY28" fmla="*/ 1491779 h 6912725"/>
              <a:gd name="connsiteX29" fmla="*/ 3667389 w 6408310"/>
              <a:gd name="connsiteY29" fmla="*/ 1495409 h 6912725"/>
              <a:gd name="connsiteX30" fmla="*/ 3800461 w 6408310"/>
              <a:gd name="connsiteY30" fmla="*/ 1696689 h 6912725"/>
              <a:gd name="connsiteX31" fmla="*/ 3933737 w 6408310"/>
              <a:gd name="connsiteY31" fmla="*/ 1853325 h 6912725"/>
              <a:gd name="connsiteX32" fmla="*/ 3946446 w 6408310"/>
              <a:gd name="connsiteY32" fmla="*/ 1903446 h 6912725"/>
              <a:gd name="connsiteX33" fmla="*/ 3960581 w 6408310"/>
              <a:gd name="connsiteY33" fmla="*/ 1913244 h 6912725"/>
              <a:gd name="connsiteX34" fmla="*/ 4015111 w 6408310"/>
              <a:gd name="connsiteY34" fmla="*/ 1956512 h 6912725"/>
              <a:gd name="connsiteX35" fmla="*/ 4070740 w 6408310"/>
              <a:gd name="connsiteY35" fmla="*/ 1999693 h 6912725"/>
              <a:gd name="connsiteX36" fmla="*/ 4091495 w 6408310"/>
              <a:gd name="connsiteY36" fmla="*/ 2064313 h 6912725"/>
              <a:gd name="connsiteX37" fmla="*/ 4118353 w 6408310"/>
              <a:gd name="connsiteY37" fmla="*/ 2073901 h 6912725"/>
              <a:gd name="connsiteX38" fmla="*/ 4123293 w 6408310"/>
              <a:gd name="connsiteY38" fmla="*/ 2075261 h 6912725"/>
              <a:gd name="connsiteX39" fmla="*/ 4166582 w 6408310"/>
              <a:gd name="connsiteY39" fmla="*/ 2120685 h 6912725"/>
              <a:gd name="connsiteX40" fmla="*/ 4213721 w 6408310"/>
              <a:gd name="connsiteY40" fmla="*/ 2168493 h 6912725"/>
              <a:gd name="connsiteX41" fmla="*/ 4250795 w 6408310"/>
              <a:gd name="connsiteY41" fmla="*/ 2261746 h 6912725"/>
              <a:gd name="connsiteX42" fmla="*/ 4295408 w 6408310"/>
              <a:gd name="connsiteY42" fmla="*/ 2340515 h 6912725"/>
              <a:gd name="connsiteX43" fmla="*/ 4318976 w 6408310"/>
              <a:gd name="connsiteY43" fmla="*/ 2371504 h 6912725"/>
              <a:gd name="connsiteX44" fmla="*/ 4323314 w 6408310"/>
              <a:gd name="connsiteY44" fmla="*/ 2378166 h 6912725"/>
              <a:gd name="connsiteX45" fmla="*/ 4323235 w 6408310"/>
              <a:gd name="connsiteY45" fmla="*/ 2378475 h 6912725"/>
              <a:gd name="connsiteX46" fmla="*/ 4327479 w 6408310"/>
              <a:gd name="connsiteY46" fmla="*/ 2385858 h 6912725"/>
              <a:gd name="connsiteX47" fmla="*/ 4331226 w 6408310"/>
              <a:gd name="connsiteY47" fmla="*/ 2390318 h 6912725"/>
              <a:gd name="connsiteX48" fmla="*/ 4339643 w 6408310"/>
              <a:gd name="connsiteY48" fmla="*/ 2403246 h 6912725"/>
              <a:gd name="connsiteX49" fmla="*/ 4341435 w 6408310"/>
              <a:gd name="connsiteY49" fmla="*/ 2408870 h 6912725"/>
              <a:gd name="connsiteX50" fmla="*/ 4340548 w 6408310"/>
              <a:gd name="connsiteY50" fmla="*/ 2412798 h 6912725"/>
              <a:gd name="connsiteX51" fmla="*/ 4351634 w 6408310"/>
              <a:gd name="connsiteY51" fmla="*/ 2443869 h 6912725"/>
              <a:gd name="connsiteX52" fmla="*/ 4380688 w 6408310"/>
              <a:gd name="connsiteY52" fmla="*/ 2504819 h 6912725"/>
              <a:gd name="connsiteX53" fmla="*/ 4399892 w 6408310"/>
              <a:gd name="connsiteY53" fmla="*/ 2537002 h 6912725"/>
              <a:gd name="connsiteX54" fmla="*/ 4449690 w 6408310"/>
              <a:gd name="connsiteY54" fmla="*/ 2628144 h 6912725"/>
              <a:gd name="connsiteX55" fmla="*/ 4512427 w 6408310"/>
              <a:gd name="connsiteY55" fmla="*/ 2840755 h 6912725"/>
              <a:gd name="connsiteX56" fmla="*/ 4591091 w 6408310"/>
              <a:gd name="connsiteY56" fmla="*/ 3036586 h 6912725"/>
              <a:gd name="connsiteX57" fmla="*/ 4757297 w 6408310"/>
              <a:gd name="connsiteY57" fmla="*/ 3388741 h 6912725"/>
              <a:gd name="connsiteX58" fmla="*/ 4755264 w 6408310"/>
              <a:gd name="connsiteY58" fmla="*/ 3461211 h 6912725"/>
              <a:gd name="connsiteX59" fmla="*/ 4776842 w 6408310"/>
              <a:gd name="connsiteY59" fmla="*/ 3503606 h 6912725"/>
              <a:gd name="connsiteX60" fmla="*/ 4815953 w 6408310"/>
              <a:gd name="connsiteY60" fmla="*/ 3543897 h 6912725"/>
              <a:gd name="connsiteX61" fmla="*/ 4826382 w 6408310"/>
              <a:gd name="connsiteY61" fmla="*/ 3589602 h 6912725"/>
              <a:gd name="connsiteX62" fmla="*/ 4900664 w 6408310"/>
              <a:gd name="connsiteY62" fmla="*/ 3697326 h 6912725"/>
              <a:gd name="connsiteX63" fmla="*/ 4944717 w 6408310"/>
              <a:gd name="connsiteY63" fmla="*/ 3795461 h 6912725"/>
              <a:gd name="connsiteX64" fmla="*/ 4981260 w 6408310"/>
              <a:gd name="connsiteY64" fmla="*/ 3887734 h 6912725"/>
              <a:gd name="connsiteX65" fmla="*/ 5000423 w 6408310"/>
              <a:gd name="connsiteY65" fmla="*/ 3933089 h 6912725"/>
              <a:gd name="connsiteX66" fmla="*/ 5033013 w 6408310"/>
              <a:gd name="connsiteY66" fmla="*/ 3937041 h 6912725"/>
              <a:gd name="connsiteX67" fmla="*/ 5081597 w 6408310"/>
              <a:gd name="connsiteY67" fmla="*/ 4013154 h 6912725"/>
              <a:gd name="connsiteX68" fmla="*/ 5088052 w 6408310"/>
              <a:gd name="connsiteY68" fmla="*/ 4027525 h 6912725"/>
              <a:gd name="connsiteX69" fmla="*/ 5189054 w 6408310"/>
              <a:gd name="connsiteY69" fmla="*/ 4098668 h 6912725"/>
              <a:gd name="connsiteX70" fmla="*/ 5228545 w 6408310"/>
              <a:gd name="connsiteY70" fmla="*/ 4146658 h 6912725"/>
              <a:gd name="connsiteX71" fmla="*/ 5268336 w 6408310"/>
              <a:gd name="connsiteY71" fmla="*/ 4194504 h 6912725"/>
              <a:gd name="connsiteX72" fmla="*/ 5317950 w 6408310"/>
              <a:gd name="connsiteY72" fmla="*/ 4267325 h 6912725"/>
              <a:gd name="connsiteX73" fmla="*/ 5598270 w 6408310"/>
              <a:gd name="connsiteY73" fmla="*/ 4563876 h 6912725"/>
              <a:gd name="connsiteX74" fmla="*/ 5833068 w 6408310"/>
              <a:gd name="connsiteY74" fmla="*/ 5016605 h 6912725"/>
              <a:gd name="connsiteX75" fmla="*/ 6045916 w 6408310"/>
              <a:gd name="connsiteY75" fmla="*/ 5405287 h 6912725"/>
              <a:gd name="connsiteX76" fmla="*/ 6117737 w 6408310"/>
              <a:gd name="connsiteY76" fmla="*/ 5538137 h 6912725"/>
              <a:gd name="connsiteX77" fmla="*/ 6144230 w 6408310"/>
              <a:gd name="connsiteY77" fmla="*/ 5635151 h 6912725"/>
              <a:gd name="connsiteX78" fmla="*/ 6176742 w 6408310"/>
              <a:gd name="connsiteY78" fmla="*/ 5809044 h 6912725"/>
              <a:gd name="connsiteX79" fmla="*/ 6245199 w 6408310"/>
              <a:gd name="connsiteY79" fmla="*/ 6038018 h 6912725"/>
              <a:gd name="connsiteX80" fmla="*/ 6303931 w 6408310"/>
              <a:gd name="connsiteY80" fmla="*/ 6175618 h 6912725"/>
              <a:gd name="connsiteX81" fmla="*/ 6336313 w 6408310"/>
              <a:gd name="connsiteY81" fmla="*/ 6345837 h 6912725"/>
              <a:gd name="connsiteX82" fmla="*/ 6401195 w 6408310"/>
              <a:gd name="connsiteY82" fmla="*/ 6542084 h 6912725"/>
              <a:gd name="connsiteX83" fmla="*/ 6408310 w 6408310"/>
              <a:gd name="connsiteY83" fmla="*/ 6612865 h 6912725"/>
              <a:gd name="connsiteX84" fmla="*/ 1146484 w 6408310"/>
              <a:gd name="connsiteY84" fmla="*/ 6912725 h 6912725"/>
              <a:gd name="connsiteX85" fmla="*/ 1108438 w 6408310"/>
              <a:gd name="connsiteY85" fmla="*/ 6825083 h 6912725"/>
              <a:gd name="connsiteX86" fmla="*/ 997867 w 6408310"/>
              <a:gd name="connsiteY86" fmla="*/ 6378703 h 6912725"/>
              <a:gd name="connsiteX87" fmla="*/ 858750 w 6408310"/>
              <a:gd name="connsiteY87" fmla="*/ 5923784 h 6912725"/>
              <a:gd name="connsiteX88" fmla="*/ 860408 w 6408310"/>
              <a:gd name="connsiteY88" fmla="*/ 5860728 h 6912725"/>
              <a:gd name="connsiteX89" fmla="*/ 853644 w 6408310"/>
              <a:gd name="connsiteY89" fmla="*/ 5771381 h 6912725"/>
              <a:gd name="connsiteX90" fmla="*/ 852164 w 6408310"/>
              <a:gd name="connsiteY90" fmla="*/ 5615193 h 6912725"/>
              <a:gd name="connsiteX91" fmla="*/ 831986 w 6408310"/>
              <a:gd name="connsiteY91" fmla="*/ 5402745 h 6912725"/>
              <a:gd name="connsiteX92" fmla="*/ 759590 w 6408310"/>
              <a:gd name="connsiteY92" fmla="*/ 5239800 h 6912725"/>
              <a:gd name="connsiteX93" fmla="*/ 767251 w 6408310"/>
              <a:gd name="connsiteY93" fmla="*/ 5227414 h 6912725"/>
              <a:gd name="connsiteX94" fmla="*/ 745427 w 6408310"/>
              <a:gd name="connsiteY94" fmla="*/ 5118958 h 6912725"/>
              <a:gd name="connsiteX95" fmla="*/ 635950 w 6408310"/>
              <a:gd name="connsiteY95" fmla="*/ 4788294 h 6912725"/>
              <a:gd name="connsiteX96" fmla="*/ 558787 w 6408310"/>
              <a:gd name="connsiteY96" fmla="*/ 4518070 h 6912725"/>
              <a:gd name="connsiteX97" fmla="*/ 555530 w 6408310"/>
              <a:gd name="connsiteY97" fmla="*/ 4444433 h 6912725"/>
              <a:gd name="connsiteX98" fmla="*/ 549378 w 6408310"/>
              <a:gd name="connsiteY98" fmla="*/ 4320965 h 6912725"/>
              <a:gd name="connsiteX99" fmla="*/ 572361 w 6408310"/>
              <a:gd name="connsiteY99" fmla="*/ 4232369 h 6912725"/>
              <a:gd name="connsiteX100" fmla="*/ 556288 w 6408310"/>
              <a:gd name="connsiteY100" fmla="*/ 4127673 h 6912725"/>
              <a:gd name="connsiteX101" fmla="*/ 506660 w 6408310"/>
              <a:gd name="connsiteY101" fmla="*/ 3821119 h 6912725"/>
              <a:gd name="connsiteX102" fmla="*/ 494791 w 6408310"/>
              <a:gd name="connsiteY102" fmla="*/ 3723556 h 6912725"/>
              <a:gd name="connsiteX103" fmla="*/ 490230 w 6408310"/>
              <a:gd name="connsiteY103" fmla="*/ 3508893 h 6912725"/>
              <a:gd name="connsiteX104" fmla="*/ 484223 w 6408310"/>
              <a:gd name="connsiteY104" fmla="*/ 3233179 h 6912725"/>
              <a:gd name="connsiteX105" fmla="*/ 460329 w 6408310"/>
              <a:gd name="connsiteY105" fmla="*/ 3041244 h 6912725"/>
              <a:gd name="connsiteX106" fmla="*/ 407197 w 6408310"/>
              <a:gd name="connsiteY106" fmla="*/ 2812292 h 6912725"/>
              <a:gd name="connsiteX107" fmla="*/ 386122 w 6408310"/>
              <a:gd name="connsiteY107" fmla="*/ 2757841 h 6912725"/>
              <a:gd name="connsiteX108" fmla="*/ 363684 w 6408310"/>
              <a:gd name="connsiteY108" fmla="*/ 2714608 h 6912725"/>
              <a:gd name="connsiteX109" fmla="*/ 330746 w 6408310"/>
              <a:gd name="connsiteY109" fmla="*/ 2625146 h 6912725"/>
              <a:gd name="connsiteX110" fmla="*/ 299927 w 6408310"/>
              <a:gd name="connsiteY110" fmla="*/ 2566177 h 6912725"/>
              <a:gd name="connsiteX111" fmla="*/ 288272 w 6408310"/>
              <a:gd name="connsiteY111" fmla="*/ 2439923 h 6912725"/>
              <a:gd name="connsiteX112" fmla="*/ 233611 w 6408310"/>
              <a:gd name="connsiteY112" fmla="*/ 2326248 h 6912725"/>
              <a:gd name="connsiteX113" fmla="*/ 115057 w 6408310"/>
              <a:gd name="connsiteY113" fmla="*/ 2127916 h 691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6408310" h="6912725">
                <a:moveTo>
                  <a:pt x="0" y="108934"/>
                </a:moveTo>
                <a:lnTo>
                  <a:pt x="1911522" y="0"/>
                </a:lnTo>
                <a:lnTo>
                  <a:pt x="1916026" y="4704"/>
                </a:lnTo>
                <a:cubicBezTo>
                  <a:pt x="1916562" y="7914"/>
                  <a:pt x="1915147" y="12061"/>
                  <a:pt x="1911112" y="17418"/>
                </a:cubicBezTo>
                <a:cubicBezTo>
                  <a:pt x="1943271" y="27853"/>
                  <a:pt x="1947645" y="36373"/>
                  <a:pt x="1972871" y="72530"/>
                </a:cubicBezTo>
                <a:cubicBezTo>
                  <a:pt x="1980767" y="117667"/>
                  <a:pt x="2061296" y="115435"/>
                  <a:pt x="2069180" y="173199"/>
                </a:cubicBezTo>
                <a:cubicBezTo>
                  <a:pt x="2075196" y="191586"/>
                  <a:pt x="2112853" y="231006"/>
                  <a:pt x="2131569" y="227805"/>
                </a:cubicBezTo>
                <a:cubicBezTo>
                  <a:pt x="2141808" y="233828"/>
                  <a:pt x="2146631" y="247405"/>
                  <a:pt x="2162747" y="239714"/>
                </a:cubicBezTo>
                <a:cubicBezTo>
                  <a:pt x="2183739" y="232191"/>
                  <a:pt x="2206491" y="310465"/>
                  <a:pt x="2220499" y="289903"/>
                </a:cubicBezTo>
                <a:cubicBezTo>
                  <a:pt x="2257038" y="315132"/>
                  <a:pt x="2344409" y="362107"/>
                  <a:pt x="2381978" y="391093"/>
                </a:cubicBezTo>
                <a:cubicBezTo>
                  <a:pt x="2419547" y="420079"/>
                  <a:pt x="2445794" y="442621"/>
                  <a:pt x="2445910" y="463815"/>
                </a:cubicBezTo>
                <a:cubicBezTo>
                  <a:pt x="2462109" y="546053"/>
                  <a:pt x="2496860" y="553382"/>
                  <a:pt x="2531236" y="600817"/>
                </a:cubicBezTo>
                <a:cubicBezTo>
                  <a:pt x="2573647" y="650501"/>
                  <a:pt x="2589314" y="613369"/>
                  <a:pt x="2617149" y="703748"/>
                </a:cubicBezTo>
                <a:cubicBezTo>
                  <a:pt x="2635983" y="695546"/>
                  <a:pt x="2643943" y="702017"/>
                  <a:pt x="2650333" y="720900"/>
                </a:cubicBezTo>
                <a:cubicBezTo>
                  <a:pt x="2671881" y="743975"/>
                  <a:pt x="2701744" y="706344"/>
                  <a:pt x="2705541" y="750090"/>
                </a:cubicBezTo>
                <a:cubicBezTo>
                  <a:pt x="2730861" y="760850"/>
                  <a:pt x="2742856" y="778498"/>
                  <a:pt x="2757210" y="789489"/>
                </a:cubicBezTo>
                <a:cubicBezTo>
                  <a:pt x="2776836" y="801882"/>
                  <a:pt x="2774652" y="796949"/>
                  <a:pt x="2791660" y="816041"/>
                </a:cubicBezTo>
                <a:cubicBezTo>
                  <a:pt x="2815343" y="835699"/>
                  <a:pt x="2784183" y="871086"/>
                  <a:pt x="2840975" y="842225"/>
                </a:cubicBezTo>
                <a:cubicBezTo>
                  <a:pt x="2854681" y="875427"/>
                  <a:pt x="2877032" y="859395"/>
                  <a:pt x="2917970" y="879392"/>
                </a:cubicBezTo>
                <a:cubicBezTo>
                  <a:pt x="2921487" y="903353"/>
                  <a:pt x="2937122" y="907916"/>
                  <a:pt x="2957236" y="906835"/>
                </a:cubicBezTo>
                <a:lnTo>
                  <a:pt x="3117215" y="1073714"/>
                </a:lnTo>
                <a:cubicBezTo>
                  <a:pt x="3153906" y="1089285"/>
                  <a:pt x="3232612" y="1124062"/>
                  <a:pt x="3250958" y="1130397"/>
                </a:cubicBezTo>
                <a:cubicBezTo>
                  <a:pt x="3409574" y="1172733"/>
                  <a:pt x="3456045" y="1237431"/>
                  <a:pt x="3496717" y="1260412"/>
                </a:cubicBezTo>
                <a:lnTo>
                  <a:pt x="3494992" y="1268283"/>
                </a:lnTo>
                <a:cubicBezTo>
                  <a:pt x="3495362" y="1274688"/>
                  <a:pt x="3498760" y="1281160"/>
                  <a:pt x="3508993" y="1287737"/>
                </a:cubicBezTo>
                <a:lnTo>
                  <a:pt x="3512115" y="1288544"/>
                </a:lnTo>
                <a:lnTo>
                  <a:pt x="3548697" y="1363739"/>
                </a:lnTo>
                <a:cubicBezTo>
                  <a:pt x="3572773" y="1395571"/>
                  <a:pt x="3623148" y="1421050"/>
                  <a:pt x="3656567" y="1479533"/>
                </a:cubicBezTo>
                <a:lnTo>
                  <a:pt x="3661987" y="1491779"/>
                </a:lnTo>
                <a:lnTo>
                  <a:pt x="3667389" y="1495409"/>
                </a:lnTo>
                <a:lnTo>
                  <a:pt x="3800461" y="1696689"/>
                </a:lnTo>
                <a:cubicBezTo>
                  <a:pt x="3835546" y="1747791"/>
                  <a:pt x="3913146" y="1811386"/>
                  <a:pt x="3933737" y="1853325"/>
                </a:cubicBezTo>
                <a:lnTo>
                  <a:pt x="3946446" y="1903446"/>
                </a:lnTo>
                <a:lnTo>
                  <a:pt x="3960581" y="1913244"/>
                </a:lnTo>
                <a:cubicBezTo>
                  <a:pt x="3979608" y="1926434"/>
                  <a:pt x="3998210" y="1940240"/>
                  <a:pt x="4015111" y="1956512"/>
                </a:cubicBezTo>
                <a:cubicBezTo>
                  <a:pt x="4083226" y="1956238"/>
                  <a:pt x="4031943" y="1969929"/>
                  <a:pt x="4070740" y="1999693"/>
                </a:cubicBezTo>
                <a:cubicBezTo>
                  <a:pt x="4027554" y="2022282"/>
                  <a:pt x="4128681" y="2025600"/>
                  <a:pt x="4091495" y="2064313"/>
                </a:cubicBezTo>
                <a:cubicBezTo>
                  <a:pt x="4099733" y="2068504"/>
                  <a:pt x="4108887" y="2071343"/>
                  <a:pt x="4118353" y="2073901"/>
                </a:cubicBezTo>
                <a:lnTo>
                  <a:pt x="4123293" y="2075261"/>
                </a:lnTo>
                <a:lnTo>
                  <a:pt x="4166582" y="2120685"/>
                </a:lnTo>
                <a:lnTo>
                  <a:pt x="4213721" y="2168493"/>
                </a:lnTo>
                <a:lnTo>
                  <a:pt x="4250795" y="2261746"/>
                </a:lnTo>
                <a:lnTo>
                  <a:pt x="4295408" y="2340515"/>
                </a:lnTo>
                <a:cubicBezTo>
                  <a:pt x="4303294" y="2350172"/>
                  <a:pt x="4311232" y="2360551"/>
                  <a:pt x="4318976" y="2371504"/>
                </a:cubicBezTo>
                <a:lnTo>
                  <a:pt x="4323314" y="2378166"/>
                </a:lnTo>
                <a:cubicBezTo>
                  <a:pt x="4323288" y="2378269"/>
                  <a:pt x="4323261" y="2378372"/>
                  <a:pt x="4323235" y="2378475"/>
                </a:cubicBezTo>
                <a:cubicBezTo>
                  <a:pt x="4323820" y="2380303"/>
                  <a:pt x="4325112" y="2382633"/>
                  <a:pt x="4327479" y="2385858"/>
                </a:cubicBezTo>
                <a:lnTo>
                  <a:pt x="4331226" y="2390318"/>
                </a:lnTo>
                <a:lnTo>
                  <a:pt x="4339643" y="2403246"/>
                </a:lnTo>
                <a:lnTo>
                  <a:pt x="4341435" y="2408870"/>
                </a:lnTo>
                <a:lnTo>
                  <a:pt x="4340548" y="2412798"/>
                </a:lnTo>
                <a:lnTo>
                  <a:pt x="4351634" y="2443869"/>
                </a:lnTo>
                <a:cubicBezTo>
                  <a:pt x="4370557" y="2458176"/>
                  <a:pt x="4365119" y="2472379"/>
                  <a:pt x="4380688" y="2504819"/>
                </a:cubicBezTo>
                <a:cubicBezTo>
                  <a:pt x="4393528" y="2510493"/>
                  <a:pt x="4397884" y="2522485"/>
                  <a:pt x="4399892" y="2537002"/>
                </a:cubicBezTo>
                <a:cubicBezTo>
                  <a:pt x="4420218" y="2562143"/>
                  <a:pt x="4430910" y="2594831"/>
                  <a:pt x="4449690" y="2628144"/>
                </a:cubicBezTo>
                <a:cubicBezTo>
                  <a:pt x="4468446" y="2678770"/>
                  <a:pt x="4488860" y="2772681"/>
                  <a:pt x="4512427" y="2840755"/>
                </a:cubicBezTo>
                <a:lnTo>
                  <a:pt x="4591091" y="3036586"/>
                </a:lnTo>
                <a:cubicBezTo>
                  <a:pt x="4639934" y="3158078"/>
                  <a:pt x="4730818" y="3310586"/>
                  <a:pt x="4757297" y="3388741"/>
                </a:cubicBezTo>
                <a:cubicBezTo>
                  <a:pt x="4756620" y="3412898"/>
                  <a:pt x="4755942" y="3437054"/>
                  <a:pt x="4755264" y="3461211"/>
                </a:cubicBezTo>
                <a:cubicBezTo>
                  <a:pt x="4763881" y="3469559"/>
                  <a:pt x="4774382" y="3498341"/>
                  <a:pt x="4776842" y="3503606"/>
                </a:cubicBezTo>
                <a:cubicBezTo>
                  <a:pt x="4776789" y="3503947"/>
                  <a:pt x="4816006" y="3543555"/>
                  <a:pt x="4815953" y="3543897"/>
                </a:cubicBezTo>
                <a:lnTo>
                  <a:pt x="4826382" y="3589602"/>
                </a:lnTo>
                <a:cubicBezTo>
                  <a:pt x="4854724" y="3618181"/>
                  <a:pt x="4872282" y="3672884"/>
                  <a:pt x="4900664" y="3697326"/>
                </a:cubicBezTo>
                <a:cubicBezTo>
                  <a:pt x="4872593" y="3751610"/>
                  <a:pt x="4889332" y="3712092"/>
                  <a:pt x="4944717" y="3795461"/>
                </a:cubicBezTo>
                <a:cubicBezTo>
                  <a:pt x="4981269" y="3830092"/>
                  <a:pt x="4951776" y="3836266"/>
                  <a:pt x="4981260" y="3887734"/>
                </a:cubicBezTo>
                <a:cubicBezTo>
                  <a:pt x="4992187" y="3900180"/>
                  <a:pt x="5000945" y="3922491"/>
                  <a:pt x="5000423" y="3933089"/>
                </a:cubicBezTo>
                <a:lnTo>
                  <a:pt x="5033013" y="3937041"/>
                </a:lnTo>
                <a:lnTo>
                  <a:pt x="5081597" y="4013154"/>
                </a:lnTo>
                <a:lnTo>
                  <a:pt x="5088052" y="4027525"/>
                </a:lnTo>
                <a:lnTo>
                  <a:pt x="5189054" y="4098668"/>
                </a:lnTo>
                <a:lnTo>
                  <a:pt x="5228545" y="4146658"/>
                </a:lnTo>
                <a:lnTo>
                  <a:pt x="5268336" y="4194504"/>
                </a:lnTo>
                <a:cubicBezTo>
                  <a:pt x="5282676" y="4201217"/>
                  <a:pt x="5302948" y="4267012"/>
                  <a:pt x="5317950" y="4267325"/>
                </a:cubicBezTo>
                <a:cubicBezTo>
                  <a:pt x="5371561" y="4431932"/>
                  <a:pt x="5512417" y="4438996"/>
                  <a:pt x="5598270" y="4563876"/>
                </a:cubicBezTo>
                <a:cubicBezTo>
                  <a:pt x="5684123" y="4688756"/>
                  <a:pt x="5658748" y="4766617"/>
                  <a:pt x="5833068" y="5016605"/>
                </a:cubicBezTo>
                <a:cubicBezTo>
                  <a:pt x="5917959" y="5167124"/>
                  <a:pt x="6007541" y="5258633"/>
                  <a:pt x="6045916" y="5405287"/>
                </a:cubicBezTo>
                <a:cubicBezTo>
                  <a:pt x="6053001" y="5431110"/>
                  <a:pt x="6137180" y="5517469"/>
                  <a:pt x="6117737" y="5538137"/>
                </a:cubicBezTo>
                <a:cubicBezTo>
                  <a:pt x="6096856" y="5567956"/>
                  <a:pt x="6185855" y="5633330"/>
                  <a:pt x="6144230" y="5635151"/>
                </a:cubicBezTo>
                <a:cubicBezTo>
                  <a:pt x="6206267" y="5682015"/>
                  <a:pt x="6167034" y="5753331"/>
                  <a:pt x="6176742" y="5809044"/>
                </a:cubicBezTo>
                <a:cubicBezTo>
                  <a:pt x="6181644" y="5871497"/>
                  <a:pt x="6197878" y="5926431"/>
                  <a:pt x="6245199" y="6038018"/>
                </a:cubicBezTo>
                <a:cubicBezTo>
                  <a:pt x="6276717" y="6104340"/>
                  <a:pt x="6288745" y="6124315"/>
                  <a:pt x="6303931" y="6175618"/>
                </a:cubicBezTo>
                <a:cubicBezTo>
                  <a:pt x="6319117" y="6226921"/>
                  <a:pt x="6298592" y="6320971"/>
                  <a:pt x="6336313" y="6345837"/>
                </a:cubicBezTo>
                <a:cubicBezTo>
                  <a:pt x="6368454" y="6400251"/>
                  <a:pt x="6388884" y="6464262"/>
                  <a:pt x="6401195" y="6542084"/>
                </a:cubicBezTo>
                <a:lnTo>
                  <a:pt x="6408310" y="6612865"/>
                </a:lnTo>
                <a:lnTo>
                  <a:pt x="1146484" y="6912725"/>
                </a:lnTo>
                <a:lnTo>
                  <a:pt x="1108438" y="6825083"/>
                </a:lnTo>
                <a:cubicBezTo>
                  <a:pt x="1057133" y="6684904"/>
                  <a:pt x="1090669" y="6637010"/>
                  <a:pt x="997867" y="6378703"/>
                </a:cubicBezTo>
                <a:cubicBezTo>
                  <a:pt x="956253" y="6228487"/>
                  <a:pt x="874761" y="6010797"/>
                  <a:pt x="858750" y="5923784"/>
                </a:cubicBezTo>
                <a:cubicBezTo>
                  <a:pt x="856924" y="5899993"/>
                  <a:pt x="844018" y="5873122"/>
                  <a:pt x="860408" y="5860728"/>
                </a:cubicBezTo>
                <a:cubicBezTo>
                  <a:pt x="878957" y="5840950"/>
                  <a:pt x="823834" y="5761906"/>
                  <a:pt x="853644" y="5771381"/>
                </a:cubicBezTo>
                <a:cubicBezTo>
                  <a:pt x="815383" y="5715186"/>
                  <a:pt x="852133" y="5665047"/>
                  <a:pt x="852164" y="5615193"/>
                </a:cubicBezTo>
                <a:cubicBezTo>
                  <a:pt x="817076" y="5571334"/>
                  <a:pt x="851740" y="5509975"/>
                  <a:pt x="831986" y="5402745"/>
                </a:cubicBezTo>
                <a:cubicBezTo>
                  <a:pt x="792037" y="5354630"/>
                  <a:pt x="819063" y="5330513"/>
                  <a:pt x="759590" y="5239800"/>
                </a:cubicBezTo>
                <a:cubicBezTo>
                  <a:pt x="762665" y="5236543"/>
                  <a:pt x="765245" y="5232371"/>
                  <a:pt x="767251" y="5227414"/>
                </a:cubicBezTo>
                <a:cubicBezTo>
                  <a:pt x="778914" y="5198604"/>
                  <a:pt x="769142" y="5150045"/>
                  <a:pt x="745427" y="5118958"/>
                </a:cubicBezTo>
                <a:cubicBezTo>
                  <a:pt x="660991" y="4975263"/>
                  <a:pt x="672599" y="4907855"/>
                  <a:pt x="635950" y="4788294"/>
                </a:cubicBezTo>
                <a:cubicBezTo>
                  <a:pt x="600650" y="4653678"/>
                  <a:pt x="646752" y="4690694"/>
                  <a:pt x="558787" y="4518070"/>
                </a:cubicBezTo>
                <a:cubicBezTo>
                  <a:pt x="577057" y="4502442"/>
                  <a:pt x="573633" y="4481342"/>
                  <a:pt x="555530" y="4444433"/>
                </a:cubicBezTo>
                <a:cubicBezTo>
                  <a:pt x="540027" y="4379200"/>
                  <a:pt x="596616" y="4390343"/>
                  <a:pt x="549378" y="4320965"/>
                </a:cubicBezTo>
                <a:cubicBezTo>
                  <a:pt x="581692" y="4336040"/>
                  <a:pt x="535024" y="4198883"/>
                  <a:pt x="572361" y="4232369"/>
                </a:cubicBezTo>
                <a:cubicBezTo>
                  <a:pt x="590648" y="4193014"/>
                  <a:pt x="541489" y="4167113"/>
                  <a:pt x="556288" y="4127673"/>
                </a:cubicBezTo>
                <a:lnTo>
                  <a:pt x="506660" y="3821119"/>
                </a:lnTo>
                <a:cubicBezTo>
                  <a:pt x="481478" y="3781010"/>
                  <a:pt x="483894" y="3751446"/>
                  <a:pt x="494791" y="3723556"/>
                </a:cubicBezTo>
                <a:cubicBezTo>
                  <a:pt x="472516" y="3634460"/>
                  <a:pt x="499836" y="3607209"/>
                  <a:pt x="490230" y="3508893"/>
                </a:cubicBezTo>
                <a:cubicBezTo>
                  <a:pt x="525541" y="3397546"/>
                  <a:pt x="482951" y="3307116"/>
                  <a:pt x="484223" y="3233179"/>
                </a:cubicBezTo>
                <a:cubicBezTo>
                  <a:pt x="465844" y="3133672"/>
                  <a:pt x="460855" y="3219289"/>
                  <a:pt x="460329" y="3041244"/>
                </a:cubicBezTo>
                <a:lnTo>
                  <a:pt x="407197" y="2812292"/>
                </a:lnTo>
                <a:cubicBezTo>
                  <a:pt x="391019" y="2768219"/>
                  <a:pt x="344571" y="2745090"/>
                  <a:pt x="386122" y="2757841"/>
                </a:cubicBezTo>
                <a:cubicBezTo>
                  <a:pt x="381879" y="2743275"/>
                  <a:pt x="360306" y="2721346"/>
                  <a:pt x="363684" y="2714608"/>
                </a:cubicBezTo>
                <a:lnTo>
                  <a:pt x="330746" y="2625146"/>
                </a:lnTo>
                <a:lnTo>
                  <a:pt x="299927" y="2566177"/>
                </a:lnTo>
                <a:cubicBezTo>
                  <a:pt x="300505" y="2524092"/>
                  <a:pt x="287694" y="2482008"/>
                  <a:pt x="288272" y="2439923"/>
                </a:cubicBezTo>
                <a:cubicBezTo>
                  <a:pt x="243273" y="2349673"/>
                  <a:pt x="278610" y="2382839"/>
                  <a:pt x="233611" y="2326248"/>
                </a:cubicBezTo>
                <a:lnTo>
                  <a:pt x="115057" y="212791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C979984-97A8-F174-3723-AC619CCA6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263" y="3641651"/>
            <a:ext cx="3041564" cy="2146374"/>
          </a:xfrm>
        </p:spPr>
        <p:txBody>
          <a:bodyPr anchor="b">
            <a:normAutofit/>
          </a:bodyPr>
          <a:lstStyle/>
          <a:p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IBRAM </a:t>
            </a:r>
            <a:b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pt-BR" sz="32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(Pres. Raul Jungmann)</a:t>
            </a:r>
            <a:endParaRPr lang="pt-BR" sz="3200" b="1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07DD9B6-E828-E34E-1DAF-85A6E3FD67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8537" y="136525"/>
            <a:ext cx="4747364" cy="5323356"/>
          </a:xfrm>
        </p:spPr>
        <p:txBody>
          <a:bodyPr>
            <a:noAutofit/>
          </a:bodyPr>
          <a:lstStyle/>
          <a:p>
            <a:r>
              <a:rPr lang="pt-BR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“O Brasil, no entanto, parece subestimar sua posição nesse cenário. Segundo maior produtor de minério de ferro e que </a:t>
            </a:r>
            <a:r>
              <a:rPr lang="pt-BR" sz="20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abriga 98,4% das reservas mundiais de nióbio</a:t>
            </a:r>
            <a:r>
              <a:rPr lang="pt-BR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pt-BR" sz="20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280 mil toneladas de urânio</a:t>
            </a:r>
            <a:r>
              <a:rPr lang="pt-BR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 </a:t>
            </a:r>
            <a:r>
              <a:rPr lang="pt-BR" sz="20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depósitos significativos de lítio</a:t>
            </a:r>
            <a:r>
              <a:rPr lang="pt-BR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situa-se à margem dessa estratégia geopolítica ao manter um histórico de </a:t>
            </a:r>
            <a:r>
              <a:rPr lang="pt-BR" sz="20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timidez em pesquisa geológica e políticas públicas fragmentadas. (...).”</a:t>
            </a:r>
            <a:endParaRPr lang="pt-BR" sz="20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pt-BR" sz="20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pt-BR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“A falta de visão integrada abre espaço para que potências estrangeiras capturem oportunidades no Brasil. Empresas chinesas, como CNMC e MMG, adquiriram ativos estratégicos em estanho, níquel, entre outros, enquanto investidores norte-americanos financiam projetos de lítio em Minas Gerais.”</a:t>
            </a:r>
            <a:endParaRPr lang="pt-B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02116B4-8BC2-3CCD-B5DC-E3C05D8F2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t-BR" sz="900" b="1"/>
              <a:t>Dino Figueiredo Maia Lara Advocacia</a:t>
            </a:r>
            <a:endParaRPr lang="en-US" sz="900" b="1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6A65A1B-0F85-476A-B85F-80ED11C69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FF6DA9-008F-8B48-92A6-B652298478BF}" type="slidenum">
              <a:rPr lang="en-US" sz="900"/>
              <a:pPr>
                <a:spcAft>
                  <a:spcPts val="600"/>
                </a:spcAft>
              </a:pPr>
              <a:t>28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2511811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631E00-7918-D924-E7C6-6CAE788AB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64">
            <a:extLst>
              <a:ext uri="{FF2B5EF4-FFF2-40B4-BE49-F238E27FC236}">
                <a16:creationId xmlns:a16="http://schemas.microsoft.com/office/drawing/2014/main" id="{65C9D962-F904-4553-A140-500CF3EFC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0FF8C7AA-9FDF-4CBE-B625-3A8A7354F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3957917" y="-1"/>
            <a:ext cx="5186083" cy="643325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BAEBCE0F-09B3-4EF2-8276-E70A7E141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15584"/>
            <a:ext cx="9144000" cy="2749242"/>
          </a:xfrm>
          <a:custGeom>
            <a:avLst/>
            <a:gdLst>
              <a:gd name="connsiteX0" fmla="*/ 1479835 w 12192000"/>
              <a:gd name="connsiteY0" fmla="*/ 0 h 2693565"/>
              <a:gd name="connsiteX1" fmla="*/ 1511804 w 12192000"/>
              <a:gd name="connsiteY1" fmla="*/ 3644 h 2693565"/>
              <a:gd name="connsiteX2" fmla="*/ 1540872 w 12192000"/>
              <a:gd name="connsiteY2" fmla="*/ 15524 h 2693565"/>
              <a:gd name="connsiteX3" fmla="*/ 1540229 w 12192000"/>
              <a:gd name="connsiteY3" fmla="*/ 18447 h 2693565"/>
              <a:gd name="connsiteX4" fmla="*/ 1544831 w 12192000"/>
              <a:gd name="connsiteY4" fmla="*/ 20367 h 2693565"/>
              <a:gd name="connsiteX5" fmla="*/ 1549414 w 12192000"/>
              <a:gd name="connsiteY5" fmla="*/ 19016 h 2693565"/>
              <a:gd name="connsiteX6" fmla="*/ 1554920 w 12192000"/>
              <a:gd name="connsiteY6" fmla="*/ 21266 h 2693565"/>
              <a:gd name="connsiteX7" fmla="*/ 1570090 w 12192000"/>
              <a:gd name="connsiteY7" fmla="*/ 26625 h 2693565"/>
              <a:gd name="connsiteX8" fmla="*/ 1574449 w 12192000"/>
              <a:gd name="connsiteY8" fmla="*/ 33255 h 2693565"/>
              <a:gd name="connsiteX9" fmla="*/ 1634129 w 12192000"/>
              <a:gd name="connsiteY9" fmla="*/ 52786 h 2693565"/>
              <a:gd name="connsiteX10" fmla="*/ 1653408 w 12192000"/>
              <a:gd name="connsiteY10" fmla="*/ 50933 h 2693565"/>
              <a:gd name="connsiteX11" fmla="*/ 1673821 w 12192000"/>
              <a:gd name="connsiteY11" fmla="*/ 63320 h 2693565"/>
              <a:gd name="connsiteX12" fmla="*/ 1735578 w 12192000"/>
              <a:gd name="connsiteY12" fmla="*/ 74197 h 2693565"/>
              <a:gd name="connsiteX13" fmla="*/ 1803240 w 12192000"/>
              <a:gd name="connsiteY13" fmla="*/ 93803 h 2693565"/>
              <a:gd name="connsiteX14" fmla="*/ 1850407 w 12192000"/>
              <a:gd name="connsiteY14" fmla="*/ 112482 h 2693565"/>
              <a:gd name="connsiteX15" fmla="*/ 1981598 w 12192000"/>
              <a:gd name="connsiteY15" fmla="*/ 136278 h 2693565"/>
              <a:gd name="connsiteX16" fmla="*/ 2203718 w 12192000"/>
              <a:gd name="connsiteY16" fmla="*/ 165797 h 2693565"/>
              <a:gd name="connsiteX17" fmla="*/ 2249831 w 12192000"/>
              <a:gd name="connsiteY17" fmla="*/ 174273 h 2693565"/>
              <a:gd name="connsiteX18" fmla="*/ 2284800 w 12192000"/>
              <a:gd name="connsiteY18" fmla="*/ 190263 h 2693565"/>
              <a:gd name="connsiteX19" fmla="*/ 2288840 w 12192000"/>
              <a:gd name="connsiteY19" fmla="*/ 201561 h 2693565"/>
              <a:gd name="connsiteX20" fmla="*/ 2313454 w 12192000"/>
              <a:gd name="connsiteY20" fmla="*/ 207617 h 2693565"/>
              <a:gd name="connsiteX21" fmla="*/ 2319021 w 12192000"/>
              <a:gd name="connsiteY21" fmla="*/ 211049 h 2693565"/>
              <a:gd name="connsiteX22" fmla="*/ 2351943 w 12192000"/>
              <a:gd name="connsiteY22" fmla="*/ 228899 h 2693565"/>
              <a:gd name="connsiteX23" fmla="*/ 2446476 w 12192000"/>
              <a:gd name="connsiteY23" fmla="*/ 221823 h 2693565"/>
              <a:gd name="connsiteX24" fmla="*/ 2514466 w 12192000"/>
              <a:gd name="connsiteY24" fmla="*/ 225768 h 2693565"/>
              <a:gd name="connsiteX25" fmla="*/ 2519045 w 12192000"/>
              <a:gd name="connsiteY25" fmla="*/ 229167 h 2693565"/>
              <a:gd name="connsiteX26" fmla="*/ 2521518 w 12192000"/>
              <a:gd name="connsiteY26" fmla="*/ 236740 h 2693565"/>
              <a:gd name="connsiteX27" fmla="*/ 2532948 w 12192000"/>
              <a:gd name="connsiteY27" fmla="*/ 240920 h 2693565"/>
              <a:gd name="connsiteX28" fmla="*/ 2542831 w 12192000"/>
              <a:gd name="connsiteY28" fmla="*/ 250292 h 2693565"/>
              <a:gd name="connsiteX29" fmla="*/ 2951466 w 12192000"/>
              <a:gd name="connsiteY29" fmla="*/ 331735 h 2693565"/>
              <a:gd name="connsiteX30" fmla="*/ 3145677 w 12192000"/>
              <a:gd name="connsiteY30" fmla="*/ 312283 h 2693565"/>
              <a:gd name="connsiteX31" fmla="*/ 3221782 w 12192000"/>
              <a:gd name="connsiteY31" fmla="*/ 315740 h 2693565"/>
              <a:gd name="connsiteX32" fmla="*/ 3230913 w 12192000"/>
              <a:gd name="connsiteY32" fmla="*/ 323864 h 2693565"/>
              <a:gd name="connsiteX33" fmla="*/ 3343537 w 12192000"/>
              <a:gd name="connsiteY33" fmla="*/ 298906 h 2693565"/>
              <a:gd name="connsiteX34" fmla="*/ 3493591 w 12192000"/>
              <a:gd name="connsiteY34" fmla="*/ 322860 h 2693565"/>
              <a:gd name="connsiteX35" fmla="*/ 3604486 w 12192000"/>
              <a:gd name="connsiteY35" fmla="*/ 350634 h 2693565"/>
              <a:gd name="connsiteX36" fmla="*/ 3667668 w 12192000"/>
              <a:gd name="connsiteY36" fmla="*/ 362018 h 2693565"/>
              <a:gd name="connsiteX37" fmla="*/ 3712536 w 12192000"/>
              <a:gd name="connsiteY37" fmla="*/ 374952 h 2693565"/>
              <a:gd name="connsiteX38" fmla="*/ 3832709 w 12192000"/>
              <a:gd name="connsiteY38" fmla="*/ 382853 h 2693565"/>
              <a:gd name="connsiteX39" fmla="*/ 4034400 w 12192000"/>
              <a:gd name="connsiteY39" fmla="*/ 385496 h 2693565"/>
              <a:gd name="connsiteX40" fmla="*/ 4176121 w 12192000"/>
              <a:gd name="connsiteY40" fmla="*/ 430521 h 2693565"/>
              <a:gd name="connsiteX41" fmla="*/ 4258735 w 12192000"/>
              <a:gd name="connsiteY41" fmla="*/ 412077 h 2693565"/>
              <a:gd name="connsiteX42" fmla="*/ 4348797 w 12192000"/>
              <a:gd name="connsiteY42" fmla="*/ 428832 h 2693565"/>
              <a:gd name="connsiteX43" fmla="*/ 4707799 w 12192000"/>
              <a:gd name="connsiteY43" fmla="*/ 430789 h 2693565"/>
              <a:gd name="connsiteX44" fmla="*/ 4939895 w 12192000"/>
              <a:gd name="connsiteY44" fmla="*/ 425286 h 2693565"/>
              <a:gd name="connsiteX45" fmla="*/ 4972179 w 12192000"/>
              <a:gd name="connsiteY45" fmla="*/ 421596 h 2693565"/>
              <a:gd name="connsiteX46" fmla="*/ 4972746 w 12192000"/>
              <a:gd name="connsiteY46" fmla="*/ 418665 h 2693565"/>
              <a:gd name="connsiteX47" fmla="*/ 4977873 w 12192000"/>
              <a:gd name="connsiteY47" fmla="*/ 418043 h 2693565"/>
              <a:gd name="connsiteX48" fmla="*/ 4981666 w 12192000"/>
              <a:gd name="connsiteY48" fmla="*/ 420512 h 2693565"/>
              <a:gd name="connsiteX49" fmla="*/ 4987781 w 12192000"/>
              <a:gd name="connsiteY49" fmla="*/ 419813 h 2693565"/>
              <a:gd name="connsiteX50" fmla="*/ 5004292 w 12192000"/>
              <a:gd name="connsiteY50" fmla="*/ 418684 h 2693565"/>
              <a:gd name="connsiteX51" fmla="*/ 5011080 w 12192000"/>
              <a:gd name="connsiteY51" fmla="*/ 413543 h 2693565"/>
              <a:gd name="connsiteX52" fmla="*/ 5092908 w 12192000"/>
              <a:gd name="connsiteY52" fmla="*/ 417334 h 2693565"/>
              <a:gd name="connsiteX53" fmla="*/ 5117205 w 12192000"/>
              <a:gd name="connsiteY53" fmla="*/ 410915 h 2693565"/>
              <a:gd name="connsiteX54" fmla="*/ 5180020 w 12192000"/>
              <a:gd name="connsiteY54" fmla="*/ 416669 h 2693565"/>
              <a:gd name="connsiteX55" fmla="*/ 5251931 w 12192000"/>
              <a:gd name="connsiteY55" fmla="*/ 415698 h 2693565"/>
              <a:gd name="connsiteX56" fmla="*/ 5304075 w 12192000"/>
              <a:gd name="connsiteY56" fmla="*/ 410278 h 2693565"/>
              <a:gd name="connsiteX57" fmla="*/ 5437791 w 12192000"/>
              <a:gd name="connsiteY57" fmla="*/ 421851 h 2693565"/>
              <a:gd name="connsiteX58" fmla="*/ 5659855 w 12192000"/>
              <a:gd name="connsiteY58" fmla="*/ 451638 h 2693565"/>
              <a:gd name="connsiteX59" fmla="*/ 5706898 w 12192000"/>
              <a:gd name="connsiteY59" fmla="*/ 455600 h 2693565"/>
              <a:gd name="connsiteX60" fmla="*/ 5754782 w 12192000"/>
              <a:gd name="connsiteY60" fmla="*/ 439912 h 2693565"/>
              <a:gd name="connsiteX61" fmla="*/ 5780510 w 12192000"/>
              <a:gd name="connsiteY61" fmla="*/ 440576 h 2693565"/>
              <a:gd name="connsiteX62" fmla="*/ 5787158 w 12192000"/>
              <a:gd name="connsiteY62" fmla="*/ 438777 h 2693565"/>
              <a:gd name="connsiteX63" fmla="*/ 5825490 w 12192000"/>
              <a:gd name="connsiteY63" fmla="*/ 430438 h 2693565"/>
              <a:gd name="connsiteX64" fmla="*/ 5912104 w 12192000"/>
              <a:gd name="connsiteY64" fmla="*/ 461700 h 2693565"/>
              <a:gd name="connsiteX65" fmla="*/ 5978031 w 12192000"/>
              <a:gd name="connsiteY65" fmla="*/ 475635 h 2693565"/>
              <a:gd name="connsiteX66" fmla="*/ 5983729 w 12192000"/>
              <a:gd name="connsiteY66" fmla="*/ 473608 h 2693565"/>
              <a:gd name="connsiteX67" fmla="*/ 5989115 w 12192000"/>
              <a:gd name="connsiteY67" fmla="*/ 467085 h 2693565"/>
              <a:gd name="connsiteX68" fmla="*/ 6001610 w 12192000"/>
              <a:gd name="connsiteY68" fmla="*/ 466101 h 2693565"/>
              <a:gd name="connsiteX69" fmla="*/ 6014731 w 12192000"/>
              <a:gd name="connsiteY69" fmla="*/ 459798 h 2693565"/>
              <a:gd name="connsiteX70" fmla="*/ 6409381 w 12192000"/>
              <a:gd name="connsiteY70" fmla="*/ 515501 h 2693565"/>
              <a:gd name="connsiteX71" fmla="*/ 6487437 w 12192000"/>
              <a:gd name="connsiteY71" fmla="*/ 553647 h 2693565"/>
              <a:gd name="connsiteX72" fmla="*/ 6610142 w 12192000"/>
              <a:gd name="connsiteY72" fmla="*/ 557790 h 2693565"/>
              <a:gd name="connsiteX73" fmla="*/ 6683551 w 12192000"/>
              <a:gd name="connsiteY73" fmla="*/ 574296 h 2693565"/>
              <a:gd name="connsiteX74" fmla="*/ 6695459 w 12192000"/>
              <a:gd name="connsiteY74" fmla="*/ 568981 h 2693565"/>
              <a:gd name="connsiteX75" fmla="*/ 6792010 w 12192000"/>
              <a:gd name="connsiteY75" fmla="*/ 621866 h 2693565"/>
              <a:gd name="connsiteX76" fmla="*/ 6943635 w 12192000"/>
              <a:gd name="connsiteY76" fmla="*/ 638192 h 2693565"/>
              <a:gd name="connsiteX77" fmla="*/ 7059745 w 12192000"/>
              <a:gd name="connsiteY77" fmla="*/ 640725 h 2693565"/>
              <a:gd name="connsiteX78" fmla="*/ 7124112 w 12192000"/>
              <a:gd name="connsiteY78" fmla="*/ 646371 h 2693565"/>
              <a:gd name="connsiteX79" fmla="*/ 7171770 w 12192000"/>
              <a:gd name="connsiteY79" fmla="*/ 645791 h 2693565"/>
              <a:gd name="connsiteX80" fmla="*/ 7288670 w 12192000"/>
              <a:gd name="connsiteY80" fmla="*/ 669540 h 2693565"/>
              <a:gd name="connsiteX81" fmla="*/ 7480598 w 12192000"/>
              <a:gd name="connsiteY81" fmla="*/ 719452 h 2693565"/>
              <a:gd name="connsiteX82" fmla="*/ 7703580 w 12192000"/>
              <a:gd name="connsiteY82" fmla="*/ 752595 h 2693565"/>
              <a:gd name="connsiteX83" fmla="*/ 7795544 w 12192000"/>
              <a:gd name="connsiteY83" fmla="*/ 760142 h 2693565"/>
              <a:gd name="connsiteX84" fmla="*/ 8234397 w 12192000"/>
              <a:gd name="connsiteY84" fmla="*/ 817628 h 2693565"/>
              <a:gd name="connsiteX85" fmla="*/ 8335061 w 12192000"/>
              <a:gd name="connsiteY85" fmla="*/ 849146 h 2693565"/>
              <a:gd name="connsiteX86" fmla="*/ 8537578 w 12192000"/>
              <a:gd name="connsiteY86" fmla="*/ 956663 h 2693565"/>
              <a:gd name="connsiteX87" fmla="*/ 8796979 w 12192000"/>
              <a:gd name="connsiteY87" fmla="*/ 1002770 h 2693565"/>
              <a:gd name="connsiteX88" fmla="*/ 8813274 w 12192000"/>
              <a:gd name="connsiteY88" fmla="*/ 1021683 h 2693565"/>
              <a:gd name="connsiteX89" fmla="*/ 8817811 w 12192000"/>
              <a:gd name="connsiteY89" fmla="*/ 1024375 h 2693565"/>
              <a:gd name="connsiteX90" fmla="*/ 8819508 w 12192000"/>
              <a:gd name="connsiteY90" fmla="*/ 1023536 h 2693565"/>
              <a:gd name="connsiteX91" fmla="*/ 8844321 w 12192000"/>
              <a:gd name="connsiteY91" fmla="*/ 1022121 h 2693565"/>
              <a:gd name="connsiteX92" fmla="*/ 8901176 w 12192000"/>
              <a:gd name="connsiteY92" fmla="*/ 999714 h 2693565"/>
              <a:gd name="connsiteX93" fmla="*/ 8970456 w 12192000"/>
              <a:gd name="connsiteY93" fmla="*/ 971358 h 2693565"/>
              <a:gd name="connsiteX94" fmla="*/ 9021279 w 12192000"/>
              <a:gd name="connsiteY94" fmla="*/ 968334 h 2693565"/>
              <a:gd name="connsiteX95" fmla="*/ 9144634 w 12192000"/>
              <a:gd name="connsiteY95" fmla="*/ 945164 h 2693565"/>
              <a:gd name="connsiteX96" fmla="*/ 9224215 w 12192000"/>
              <a:gd name="connsiteY96" fmla="*/ 935769 h 2693565"/>
              <a:gd name="connsiteX97" fmla="*/ 9226449 w 12192000"/>
              <a:gd name="connsiteY97" fmla="*/ 935197 h 2693565"/>
              <a:gd name="connsiteX98" fmla="*/ 9242615 w 12192000"/>
              <a:gd name="connsiteY98" fmla="*/ 940365 h 2693565"/>
              <a:gd name="connsiteX99" fmla="*/ 9241484 w 12192000"/>
              <a:gd name="connsiteY99" fmla="*/ 947917 h 2693565"/>
              <a:gd name="connsiteX100" fmla="*/ 9255340 w 12192000"/>
              <a:gd name="connsiteY100" fmla="*/ 954591 h 2693565"/>
              <a:gd name="connsiteX101" fmla="*/ 9284189 w 12192000"/>
              <a:gd name="connsiteY101" fmla="*/ 954041 h 2693565"/>
              <a:gd name="connsiteX102" fmla="*/ 9294504 w 12192000"/>
              <a:gd name="connsiteY102" fmla="*/ 958215 h 2693565"/>
              <a:gd name="connsiteX103" fmla="*/ 9298497 w 12192000"/>
              <a:gd name="connsiteY103" fmla="*/ 958155 h 2693565"/>
              <a:gd name="connsiteX104" fmla="*/ 9307861 w 12192000"/>
              <a:gd name="connsiteY104" fmla="*/ 958940 h 2693565"/>
              <a:gd name="connsiteX105" fmla="*/ 9307085 w 12192000"/>
              <a:gd name="connsiteY105" fmla="*/ 954092 h 2693565"/>
              <a:gd name="connsiteX106" fmla="*/ 9319074 w 12192000"/>
              <a:gd name="connsiteY106" fmla="*/ 946047 h 2693565"/>
              <a:gd name="connsiteX107" fmla="*/ 9372632 w 12192000"/>
              <a:gd name="connsiteY107" fmla="*/ 953006 h 2693565"/>
              <a:gd name="connsiteX108" fmla="*/ 9375071 w 12192000"/>
              <a:gd name="connsiteY108" fmla="*/ 958595 h 2693565"/>
              <a:gd name="connsiteX109" fmla="*/ 9381767 w 12192000"/>
              <a:gd name="connsiteY109" fmla="*/ 959998 h 2693565"/>
              <a:gd name="connsiteX110" fmla="*/ 9387324 w 12192000"/>
              <a:gd name="connsiteY110" fmla="*/ 955424 h 2693565"/>
              <a:gd name="connsiteX111" fmla="*/ 9478921 w 12192000"/>
              <a:gd name="connsiteY111" fmla="*/ 950802 h 2693565"/>
              <a:gd name="connsiteX112" fmla="*/ 9600789 w 12192000"/>
              <a:gd name="connsiteY112" fmla="*/ 953342 h 2693565"/>
              <a:gd name="connsiteX113" fmla="*/ 9685744 w 12192000"/>
              <a:gd name="connsiteY113" fmla="*/ 982941 h 2693565"/>
              <a:gd name="connsiteX114" fmla="*/ 9694172 w 12192000"/>
              <a:gd name="connsiteY114" fmla="*/ 978796 h 2693565"/>
              <a:gd name="connsiteX115" fmla="*/ 9754661 w 12192000"/>
              <a:gd name="connsiteY115" fmla="*/ 985691 h 2693565"/>
              <a:gd name="connsiteX116" fmla="*/ 9961620 w 12192000"/>
              <a:gd name="connsiteY116" fmla="*/ 1043270 h 2693565"/>
              <a:gd name="connsiteX117" fmla="*/ 10079965 w 12192000"/>
              <a:gd name="connsiteY117" fmla="*/ 1055820 h 2693565"/>
              <a:gd name="connsiteX118" fmla="*/ 10122766 w 12192000"/>
              <a:gd name="connsiteY118" fmla="*/ 1054885 h 2693565"/>
              <a:gd name="connsiteX119" fmla="*/ 10194425 w 12192000"/>
              <a:gd name="connsiteY119" fmla="*/ 1053652 h 2693565"/>
              <a:gd name="connsiteX120" fmla="*/ 10249948 w 12192000"/>
              <a:gd name="connsiteY120" fmla="*/ 1039456 h 2693565"/>
              <a:gd name="connsiteX121" fmla="*/ 10309089 w 12192000"/>
              <a:gd name="connsiteY121" fmla="*/ 1043685 h 2693565"/>
              <a:gd name="connsiteX122" fmla="*/ 10320289 w 12192000"/>
              <a:gd name="connsiteY122" fmla="*/ 1061835 h 2693565"/>
              <a:gd name="connsiteX123" fmla="*/ 10384377 w 12192000"/>
              <a:gd name="connsiteY123" fmla="*/ 1060786 h 2693565"/>
              <a:gd name="connsiteX124" fmla="*/ 10481874 w 12192000"/>
              <a:gd name="connsiteY124" fmla="*/ 1057315 h 2693565"/>
              <a:gd name="connsiteX125" fmla="*/ 10537450 w 12192000"/>
              <a:gd name="connsiteY125" fmla="*/ 1059745 h 2693565"/>
              <a:gd name="connsiteX126" fmla="*/ 10689967 w 12192000"/>
              <a:gd name="connsiteY126" fmla="*/ 1061568 h 2693565"/>
              <a:gd name="connsiteX127" fmla="*/ 10843272 w 12192000"/>
              <a:gd name="connsiteY127" fmla="*/ 1059725 h 2693565"/>
              <a:gd name="connsiteX128" fmla="*/ 10937143 w 12192000"/>
              <a:gd name="connsiteY128" fmla="*/ 1037919 h 2693565"/>
              <a:gd name="connsiteX129" fmla="*/ 11062831 w 12192000"/>
              <a:gd name="connsiteY129" fmla="*/ 1038640 h 2693565"/>
              <a:gd name="connsiteX130" fmla="*/ 11084314 w 12192000"/>
              <a:gd name="connsiteY130" fmla="*/ 1035726 h 2693565"/>
              <a:gd name="connsiteX131" fmla="*/ 11112761 w 12192000"/>
              <a:gd name="connsiteY131" fmla="*/ 1041304 h 2693565"/>
              <a:gd name="connsiteX132" fmla="*/ 11226650 w 12192000"/>
              <a:gd name="connsiteY132" fmla="*/ 1064615 h 2693565"/>
              <a:gd name="connsiteX133" fmla="*/ 11315138 w 12192000"/>
              <a:gd name="connsiteY133" fmla="*/ 1091562 h 2693565"/>
              <a:gd name="connsiteX134" fmla="*/ 11430149 w 12192000"/>
              <a:gd name="connsiteY134" fmla="*/ 1089068 h 2693565"/>
              <a:gd name="connsiteX135" fmla="*/ 11498691 w 12192000"/>
              <a:gd name="connsiteY135" fmla="*/ 1099602 h 2693565"/>
              <a:gd name="connsiteX136" fmla="*/ 11608544 w 12192000"/>
              <a:gd name="connsiteY136" fmla="*/ 1135250 h 2693565"/>
              <a:gd name="connsiteX137" fmla="*/ 11758635 w 12192000"/>
              <a:gd name="connsiteY137" fmla="*/ 1141533 h 2693565"/>
              <a:gd name="connsiteX138" fmla="*/ 11792628 w 12192000"/>
              <a:gd name="connsiteY138" fmla="*/ 1118443 h 2693565"/>
              <a:gd name="connsiteX139" fmla="*/ 11835851 w 12192000"/>
              <a:gd name="connsiteY139" fmla="*/ 1106547 h 2693565"/>
              <a:gd name="connsiteX140" fmla="*/ 11848808 w 12192000"/>
              <a:gd name="connsiteY140" fmla="*/ 1144622 h 2693565"/>
              <a:gd name="connsiteX141" fmla="*/ 11974416 w 12192000"/>
              <a:gd name="connsiteY141" fmla="*/ 1183759 h 2693565"/>
              <a:gd name="connsiteX142" fmla="*/ 12037690 w 12192000"/>
              <a:gd name="connsiteY142" fmla="*/ 1199182 h 2693565"/>
              <a:gd name="connsiteX143" fmla="*/ 12137350 w 12192000"/>
              <a:gd name="connsiteY143" fmla="*/ 1214847 h 2693565"/>
              <a:gd name="connsiteX144" fmla="*/ 12167506 w 12192000"/>
              <a:gd name="connsiteY144" fmla="*/ 1221091 h 2693565"/>
              <a:gd name="connsiteX145" fmla="*/ 12192000 w 12192000"/>
              <a:gd name="connsiteY145" fmla="*/ 1225437 h 2693565"/>
              <a:gd name="connsiteX146" fmla="*/ 12192000 w 12192000"/>
              <a:gd name="connsiteY146" fmla="*/ 2693565 h 2693565"/>
              <a:gd name="connsiteX147" fmla="*/ 0 w 12192000"/>
              <a:gd name="connsiteY147" fmla="*/ 2693565 h 2693565"/>
              <a:gd name="connsiteX148" fmla="*/ 0 w 12192000"/>
              <a:gd name="connsiteY148" fmla="*/ 305932 h 2693565"/>
              <a:gd name="connsiteX149" fmla="*/ 7453 w 12192000"/>
              <a:gd name="connsiteY149" fmla="*/ 309471 h 2693565"/>
              <a:gd name="connsiteX150" fmla="*/ 56573 w 12192000"/>
              <a:gd name="connsiteY150" fmla="*/ 335374 h 2693565"/>
              <a:gd name="connsiteX151" fmla="*/ 184586 w 12192000"/>
              <a:gd name="connsiteY151" fmla="*/ 353266 h 2693565"/>
              <a:gd name="connsiteX152" fmla="*/ 235650 w 12192000"/>
              <a:gd name="connsiteY152" fmla="*/ 342210 h 2693565"/>
              <a:gd name="connsiteX153" fmla="*/ 333156 w 12192000"/>
              <a:gd name="connsiteY153" fmla="*/ 324339 h 2693565"/>
              <a:gd name="connsiteX154" fmla="*/ 414362 w 12192000"/>
              <a:gd name="connsiteY154" fmla="*/ 275773 h 2693565"/>
              <a:gd name="connsiteX155" fmla="*/ 509613 w 12192000"/>
              <a:gd name="connsiteY155" fmla="*/ 242197 h 2693565"/>
              <a:gd name="connsiteX156" fmla="*/ 521640 w 12192000"/>
              <a:gd name="connsiteY156" fmla="*/ 245434 h 2693565"/>
              <a:gd name="connsiteX157" fmla="*/ 575469 w 12192000"/>
              <a:gd name="connsiteY157" fmla="*/ 224434 h 2693565"/>
              <a:gd name="connsiteX158" fmla="*/ 727704 w 12192000"/>
              <a:gd name="connsiteY158" fmla="*/ 167150 h 2693565"/>
              <a:gd name="connsiteX159" fmla="*/ 835654 w 12192000"/>
              <a:gd name="connsiteY159" fmla="*/ 71601 h 2693565"/>
              <a:gd name="connsiteX160" fmla="*/ 878896 w 12192000"/>
              <a:gd name="connsiteY160" fmla="*/ 63761 h 2693565"/>
              <a:gd name="connsiteX161" fmla="*/ 951001 w 12192000"/>
              <a:gd name="connsiteY161" fmla="*/ 50233 h 2693565"/>
              <a:gd name="connsiteX162" fmla="*/ 965408 w 12192000"/>
              <a:gd name="connsiteY162" fmla="*/ 55880 h 2693565"/>
              <a:gd name="connsiteX163" fmla="*/ 971791 w 12192000"/>
              <a:gd name="connsiteY163" fmla="*/ 54603 h 2693565"/>
              <a:gd name="connsiteX164" fmla="*/ 972435 w 12192000"/>
              <a:gd name="connsiteY164" fmla="*/ 54961 h 2693565"/>
              <a:gd name="connsiteX165" fmla="*/ 973799 w 12192000"/>
              <a:gd name="connsiteY165" fmla="*/ 54202 h 2693565"/>
              <a:gd name="connsiteX166" fmla="*/ 987946 w 12192000"/>
              <a:gd name="connsiteY166" fmla="*/ 51373 h 2693565"/>
              <a:gd name="connsiteX167" fmla="*/ 1018608 w 12192000"/>
              <a:gd name="connsiteY167" fmla="*/ 55733 h 2693565"/>
              <a:gd name="connsiteX168" fmla="*/ 1037218 w 12192000"/>
              <a:gd name="connsiteY168" fmla="*/ 55219 h 2693565"/>
              <a:gd name="connsiteX169" fmla="*/ 1055961 w 12192000"/>
              <a:gd name="connsiteY169" fmla="*/ 39838 h 2693565"/>
              <a:gd name="connsiteX170" fmla="*/ 1068713 w 12192000"/>
              <a:gd name="connsiteY170" fmla="*/ 38669 h 2693565"/>
              <a:gd name="connsiteX171" fmla="*/ 1071331 w 12192000"/>
              <a:gd name="connsiteY171" fmla="*/ 36555 h 2693565"/>
              <a:gd name="connsiteX172" fmla="*/ 1078748 w 12192000"/>
              <a:gd name="connsiteY172" fmla="*/ 32518 h 2693565"/>
              <a:gd name="connsiteX173" fmla="*/ 1071510 w 12192000"/>
              <a:gd name="connsiteY173" fmla="*/ 28114 h 2693565"/>
              <a:gd name="connsiteX174" fmla="*/ 1158018 w 12192000"/>
              <a:gd name="connsiteY174" fmla="*/ 14155 h 2693565"/>
              <a:gd name="connsiteX175" fmla="*/ 1231493 w 12192000"/>
              <a:gd name="connsiteY175" fmla="*/ 2246 h 2693565"/>
              <a:gd name="connsiteX176" fmla="*/ 1355072 w 12192000"/>
              <a:gd name="connsiteY176" fmla="*/ 31208 h 2693565"/>
              <a:gd name="connsiteX177" fmla="*/ 1479835 w 12192000"/>
              <a:gd name="connsiteY177" fmla="*/ 0 h 2693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12192000" h="2693565">
                <a:moveTo>
                  <a:pt x="1479835" y="0"/>
                </a:moveTo>
                <a:lnTo>
                  <a:pt x="1511804" y="3644"/>
                </a:lnTo>
                <a:lnTo>
                  <a:pt x="1540872" y="15524"/>
                </a:lnTo>
                <a:lnTo>
                  <a:pt x="1540229" y="18447"/>
                </a:lnTo>
                <a:cubicBezTo>
                  <a:pt x="1540641" y="20467"/>
                  <a:pt x="1542255" y="20832"/>
                  <a:pt x="1544831" y="20367"/>
                </a:cubicBezTo>
                <a:lnTo>
                  <a:pt x="1549414" y="19016"/>
                </a:lnTo>
                <a:lnTo>
                  <a:pt x="1554920" y="21266"/>
                </a:lnTo>
                <a:lnTo>
                  <a:pt x="1570090" y="26625"/>
                </a:lnTo>
                <a:lnTo>
                  <a:pt x="1574449" y="33255"/>
                </a:lnTo>
                <a:cubicBezTo>
                  <a:pt x="1588372" y="44475"/>
                  <a:pt x="1624928" y="36962"/>
                  <a:pt x="1634129" y="52786"/>
                </a:cubicBezTo>
                <a:lnTo>
                  <a:pt x="1653408" y="50933"/>
                </a:lnTo>
                <a:lnTo>
                  <a:pt x="1673821" y="63320"/>
                </a:lnTo>
                <a:cubicBezTo>
                  <a:pt x="1692776" y="73767"/>
                  <a:pt x="1712758" y="80831"/>
                  <a:pt x="1735578" y="74197"/>
                </a:cubicBezTo>
                <a:cubicBezTo>
                  <a:pt x="1725769" y="94019"/>
                  <a:pt x="1790078" y="74373"/>
                  <a:pt x="1803240" y="93803"/>
                </a:cubicBezTo>
                <a:cubicBezTo>
                  <a:pt x="1811054" y="109566"/>
                  <a:pt x="1832389" y="107278"/>
                  <a:pt x="1850407" y="112482"/>
                </a:cubicBezTo>
                <a:cubicBezTo>
                  <a:pt x="1866338" y="128260"/>
                  <a:pt x="1953255" y="139774"/>
                  <a:pt x="1981598" y="136278"/>
                </a:cubicBezTo>
                <a:cubicBezTo>
                  <a:pt x="2059030" y="116852"/>
                  <a:pt x="2141385" y="179647"/>
                  <a:pt x="2203718" y="165797"/>
                </a:cubicBezTo>
                <a:cubicBezTo>
                  <a:pt x="2221190" y="166649"/>
                  <a:pt x="2236289" y="169766"/>
                  <a:pt x="2249831" y="174273"/>
                </a:cubicBezTo>
                <a:lnTo>
                  <a:pt x="2284800" y="190263"/>
                </a:lnTo>
                <a:lnTo>
                  <a:pt x="2288840" y="201561"/>
                </a:lnTo>
                <a:lnTo>
                  <a:pt x="2313454" y="207617"/>
                </a:lnTo>
                <a:lnTo>
                  <a:pt x="2319021" y="211049"/>
                </a:lnTo>
                <a:cubicBezTo>
                  <a:pt x="2329636" y="217639"/>
                  <a:pt x="2340334" y="223880"/>
                  <a:pt x="2351943" y="228899"/>
                </a:cubicBezTo>
                <a:cubicBezTo>
                  <a:pt x="2369139" y="185217"/>
                  <a:pt x="2453517" y="264393"/>
                  <a:pt x="2446476" y="221823"/>
                </a:cubicBezTo>
                <a:cubicBezTo>
                  <a:pt x="2496555" y="236811"/>
                  <a:pt x="2495450" y="214816"/>
                  <a:pt x="2514466" y="225768"/>
                </a:cubicBezTo>
                <a:lnTo>
                  <a:pt x="2519045" y="229167"/>
                </a:lnTo>
                <a:lnTo>
                  <a:pt x="2521518" y="236740"/>
                </a:lnTo>
                <a:lnTo>
                  <a:pt x="2532948" y="240920"/>
                </a:lnTo>
                <a:lnTo>
                  <a:pt x="2542831" y="250292"/>
                </a:lnTo>
                <a:cubicBezTo>
                  <a:pt x="2670524" y="253866"/>
                  <a:pt x="2831439" y="351801"/>
                  <a:pt x="2951466" y="331735"/>
                </a:cubicBezTo>
                <a:lnTo>
                  <a:pt x="3145677" y="312283"/>
                </a:lnTo>
                <a:cubicBezTo>
                  <a:pt x="3166736" y="299982"/>
                  <a:pt x="3200809" y="301529"/>
                  <a:pt x="3221782" y="315740"/>
                </a:cubicBezTo>
                <a:cubicBezTo>
                  <a:pt x="3225389" y="318185"/>
                  <a:pt x="3228464" y="320921"/>
                  <a:pt x="3230913" y="323864"/>
                </a:cubicBezTo>
                <a:cubicBezTo>
                  <a:pt x="3292781" y="295375"/>
                  <a:pt x="3311084" y="320413"/>
                  <a:pt x="3343537" y="298906"/>
                </a:cubicBezTo>
                <a:cubicBezTo>
                  <a:pt x="3418860" y="303711"/>
                  <a:pt x="3463951" y="341454"/>
                  <a:pt x="3493591" y="322860"/>
                </a:cubicBezTo>
                <a:cubicBezTo>
                  <a:pt x="3529011" y="332105"/>
                  <a:pt x="3566223" y="369362"/>
                  <a:pt x="3604486" y="350634"/>
                </a:cubicBezTo>
                <a:cubicBezTo>
                  <a:pt x="3599050" y="371574"/>
                  <a:pt x="3652814" y="344238"/>
                  <a:pt x="3667668" y="362018"/>
                </a:cubicBezTo>
                <a:cubicBezTo>
                  <a:pt x="3677181" y="376788"/>
                  <a:pt x="3695715" y="371937"/>
                  <a:pt x="3712536" y="374952"/>
                </a:cubicBezTo>
                <a:cubicBezTo>
                  <a:pt x="3729245" y="388755"/>
                  <a:pt x="3808162" y="389754"/>
                  <a:pt x="3832709" y="382853"/>
                </a:cubicBezTo>
                <a:cubicBezTo>
                  <a:pt x="3898137" y="354155"/>
                  <a:pt x="3981432" y="406816"/>
                  <a:pt x="4034400" y="385496"/>
                </a:cubicBezTo>
                <a:cubicBezTo>
                  <a:pt x="4096895" y="380474"/>
                  <a:pt x="4131671" y="416106"/>
                  <a:pt x="4176121" y="430521"/>
                </a:cubicBezTo>
                <a:cubicBezTo>
                  <a:pt x="4184188" y="384912"/>
                  <a:pt x="4271961" y="453654"/>
                  <a:pt x="4258735" y="412077"/>
                </a:cubicBezTo>
                <a:cubicBezTo>
                  <a:pt x="4321188" y="423941"/>
                  <a:pt x="4292211" y="381252"/>
                  <a:pt x="4348797" y="428832"/>
                </a:cubicBezTo>
                <a:cubicBezTo>
                  <a:pt x="4462546" y="417000"/>
                  <a:pt x="4604724" y="465257"/>
                  <a:pt x="4707799" y="430789"/>
                </a:cubicBezTo>
                <a:lnTo>
                  <a:pt x="4939895" y="425286"/>
                </a:lnTo>
                <a:lnTo>
                  <a:pt x="4972179" y="421596"/>
                </a:lnTo>
                <a:cubicBezTo>
                  <a:pt x="4972369" y="420619"/>
                  <a:pt x="4972557" y="419642"/>
                  <a:pt x="4972746" y="418665"/>
                </a:cubicBezTo>
                <a:cubicBezTo>
                  <a:pt x="4973950" y="416860"/>
                  <a:pt x="4975622" y="416934"/>
                  <a:pt x="4977873" y="418043"/>
                </a:cubicBezTo>
                <a:lnTo>
                  <a:pt x="4981666" y="420512"/>
                </a:lnTo>
                <a:lnTo>
                  <a:pt x="4987781" y="419813"/>
                </a:lnTo>
                <a:lnTo>
                  <a:pt x="5004292" y="418684"/>
                </a:lnTo>
                <a:lnTo>
                  <a:pt x="5011080" y="413543"/>
                </a:lnTo>
                <a:lnTo>
                  <a:pt x="5092908" y="417334"/>
                </a:lnTo>
                <a:lnTo>
                  <a:pt x="5117205" y="410915"/>
                </a:lnTo>
                <a:cubicBezTo>
                  <a:pt x="5139341" y="405953"/>
                  <a:pt x="5161092" y="404460"/>
                  <a:pt x="5180020" y="416669"/>
                </a:cubicBezTo>
                <a:cubicBezTo>
                  <a:pt x="5178705" y="395362"/>
                  <a:pt x="5231666" y="430665"/>
                  <a:pt x="5251931" y="415698"/>
                </a:cubicBezTo>
                <a:cubicBezTo>
                  <a:pt x="5265663" y="402811"/>
                  <a:pt x="5284931" y="410521"/>
                  <a:pt x="5304075" y="410278"/>
                </a:cubicBezTo>
                <a:cubicBezTo>
                  <a:pt x="5325492" y="399487"/>
                  <a:pt x="5412373" y="411177"/>
                  <a:pt x="5437791" y="421851"/>
                </a:cubicBezTo>
                <a:cubicBezTo>
                  <a:pt x="5503260" y="460357"/>
                  <a:pt x="5606433" y="422332"/>
                  <a:pt x="5659855" y="451638"/>
                </a:cubicBezTo>
                <a:cubicBezTo>
                  <a:pt x="5676731" y="455370"/>
                  <a:pt x="5692271" y="456345"/>
                  <a:pt x="5706898" y="455600"/>
                </a:cubicBezTo>
                <a:lnTo>
                  <a:pt x="5754782" y="439912"/>
                </a:lnTo>
                <a:lnTo>
                  <a:pt x="5780510" y="440576"/>
                </a:lnTo>
                <a:lnTo>
                  <a:pt x="5787158" y="438777"/>
                </a:lnTo>
                <a:cubicBezTo>
                  <a:pt x="5799851" y="435298"/>
                  <a:pt x="5812485" y="432173"/>
                  <a:pt x="5825490" y="430438"/>
                </a:cubicBezTo>
                <a:cubicBezTo>
                  <a:pt x="5824203" y="476245"/>
                  <a:pt x="5935878" y="423245"/>
                  <a:pt x="5912104" y="461700"/>
                </a:cubicBezTo>
                <a:cubicBezTo>
                  <a:pt x="5965520" y="460532"/>
                  <a:pt x="5955632" y="481057"/>
                  <a:pt x="5978031" y="475635"/>
                </a:cubicBezTo>
                <a:lnTo>
                  <a:pt x="5983729" y="473608"/>
                </a:lnTo>
                <a:lnTo>
                  <a:pt x="5989115" y="467085"/>
                </a:lnTo>
                <a:lnTo>
                  <a:pt x="6001610" y="466101"/>
                </a:lnTo>
                <a:lnTo>
                  <a:pt x="6014731" y="459798"/>
                </a:lnTo>
                <a:cubicBezTo>
                  <a:pt x="6137008" y="489599"/>
                  <a:pt x="6303861" y="465321"/>
                  <a:pt x="6409381" y="515501"/>
                </a:cubicBezTo>
                <a:lnTo>
                  <a:pt x="6487437" y="553647"/>
                </a:lnTo>
                <a:cubicBezTo>
                  <a:pt x="6528113" y="569393"/>
                  <a:pt x="6571143" y="527170"/>
                  <a:pt x="6610142" y="557790"/>
                </a:cubicBezTo>
                <a:cubicBezTo>
                  <a:pt x="6625126" y="574906"/>
                  <a:pt x="6657993" y="582294"/>
                  <a:pt x="6683551" y="574296"/>
                </a:cubicBezTo>
                <a:cubicBezTo>
                  <a:pt x="6687949" y="572920"/>
                  <a:pt x="6691959" y="571129"/>
                  <a:pt x="6695459" y="568981"/>
                </a:cubicBezTo>
                <a:cubicBezTo>
                  <a:pt x="6742555" y="612018"/>
                  <a:pt x="6769939" y="593080"/>
                  <a:pt x="6792010" y="621866"/>
                </a:cubicBezTo>
                <a:cubicBezTo>
                  <a:pt x="6865220" y="636894"/>
                  <a:pt x="6923060" y="612894"/>
                  <a:pt x="6943635" y="638192"/>
                </a:cubicBezTo>
                <a:cubicBezTo>
                  <a:pt x="6980872" y="638645"/>
                  <a:pt x="7031062" y="613058"/>
                  <a:pt x="7059745" y="640725"/>
                </a:cubicBezTo>
                <a:cubicBezTo>
                  <a:pt x="7063016" y="619497"/>
                  <a:pt x="7102907" y="659336"/>
                  <a:pt x="7124112" y="646371"/>
                </a:cubicBezTo>
                <a:cubicBezTo>
                  <a:pt x="7139051" y="634866"/>
                  <a:pt x="7154640" y="644272"/>
                  <a:pt x="7171770" y="645791"/>
                </a:cubicBezTo>
                <a:cubicBezTo>
                  <a:pt x="7193129" y="637070"/>
                  <a:pt x="7268212" y="656632"/>
                  <a:pt x="7288670" y="669540"/>
                </a:cubicBezTo>
                <a:cubicBezTo>
                  <a:pt x="7339052" y="713700"/>
                  <a:pt x="7439044" y="685512"/>
                  <a:pt x="7480598" y="719452"/>
                </a:cubicBezTo>
                <a:cubicBezTo>
                  <a:pt x="7549749" y="733295"/>
                  <a:pt x="7651088" y="745813"/>
                  <a:pt x="7703580" y="752595"/>
                </a:cubicBezTo>
                <a:cubicBezTo>
                  <a:pt x="7767450" y="757595"/>
                  <a:pt x="7722870" y="790464"/>
                  <a:pt x="7795544" y="760142"/>
                </a:cubicBezTo>
                <a:cubicBezTo>
                  <a:pt x="7898433" y="800898"/>
                  <a:pt x="8150708" y="758225"/>
                  <a:pt x="8234397" y="817628"/>
                </a:cubicBezTo>
                <a:cubicBezTo>
                  <a:pt x="8324317" y="832462"/>
                  <a:pt x="8268141" y="831633"/>
                  <a:pt x="8335061" y="849146"/>
                </a:cubicBezTo>
                <a:cubicBezTo>
                  <a:pt x="8342399" y="903105"/>
                  <a:pt x="8500207" y="925631"/>
                  <a:pt x="8537578" y="956663"/>
                </a:cubicBezTo>
                <a:cubicBezTo>
                  <a:pt x="8631361" y="970564"/>
                  <a:pt x="8701947" y="1017329"/>
                  <a:pt x="8796979" y="1002770"/>
                </a:cubicBezTo>
                <a:cubicBezTo>
                  <a:pt x="8800805" y="1010082"/>
                  <a:pt x="8806424" y="1016287"/>
                  <a:pt x="8813274" y="1021683"/>
                </a:cubicBezTo>
                <a:lnTo>
                  <a:pt x="8817811" y="1024375"/>
                </a:lnTo>
                <a:lnTo>
                  <a:pt x="8819508" y="1023536"/>
                </a:lnTo>
                <a:cubicBezTo>
                  <a:pt x="8825917" y="1021803"/>
                  <a:pt x="8833699" y="1021195"/>
                  <a:pt x="8844321" y="1022121"/>
                </a:cubicBezTo>
                <a:cubicBezTo>
                  <a:pt x="8849047" y="973708"/>
                  <a:pt x="8866578" y="1007760"/>
                  <a:pt x="8901176" y="999714"/>
                </a:cubicBezTo>
                <a:cubicBezTo>
                  <a:pt x="8931141" y="995841"/>
                  <a:pt x="8945799" y="979520"/>
                  <a:pt x="8970456" y="971358"/>
                </a:cubicBezTo>
                <a:cubicBezTo>
                  <a:pt x="8990473" y="966128"/>
                  <a:pt x="8994851" y="980867"/>
                  <a:pt x="9021279" y="968334"/>
                </a:cubicBezTo>
                <a:cubicBezTo>
                  <a:pt x="9068612" y="982595"/>
                  <a:pt x="9107817" y="950499"/>
                  <a:pt x="9144634" y="945164"/>
                </a:cubicBezTo>
                <a:cubicBezTo>
                  <a:pt x="9156291" y="946681"/>
                  <a:pt x="9191524" y="942385"/>
                  <a:pt x="9224215" y="935769"/>
                </a:cubicBezTo>
                <a:lnTo>
                  <a:pt x="9226449" y="935197"/>
                </a:lnTo>
                <a:lnTo>
                  <a:pt x="9242615" y="940365"/>
                </a:lnTo>
                <a:cubicBezTo>
                  <a:pt x="9246547" y="942524"/>
                  <a:pt x="9247167" y="944945"/>
                  <a:pt x="9241484" y="947917"/>
                </a:cubicBezTo>
                <a:cubicBezTo>
                  <a:pt x="9245969" y="951992"/>
                  <a:pt x="9250611" y="953857"/>
                  <a:pt x="9255340" y="954591"/>
                </a:cubicBezTo>
                <a:cubicBezTo>
                  <a:pt x="9264796" y="956057"/>
                  <a:pt x="9274598" y="952996"/>
                  <a:pt x="9284189" y="954041"/>
                </a:cubicBezTo>
                <a:lnTo>
                  <a:pt x="9294504" y="958215"/>
                </a:lnTo>
                <a:lnTo>
                  <a:pt x="9298497" y="958155"/>
                </a:lnTo>
                <a:lnTo>
                  <a:pt x="9307861" y="958940"/>
                </a:lnTo>
                <a:lnTo>
                  <a:pt x="9307085" y="954092"/>
                </a:lnTo>
                <a:cubicBezTo>
                  <a:pt x="9305463" y="949397"/>
                  <a:pt x="9304383" y="944306"/>
                  <a:pt x="9319074" y="946047"/>
                </a:cubicBezTo>
                <a:cubicBezTo>
                  <a:pt x="9349305" y="951935"/>
                  <a:pt x="9361374" y="933135"/>
                  <a:pt x="9372632" y="953006"/>
                </a:cubicBezTo>
                <a:lnTo>
                  <a:pt x="9375071" y="958595"/>
                </a:lnTo>
                <a:lnTo>
                  <a:pt x="9381767" y="959998"/>
                </a:lnTo>
                <a:cubicBezTo>
                  <a:pt x="9385419" y="960114"/>
                  <a:pt x="9387600" y="958963"/>
                  <a:pt x="9387324" y="955424"/>
                </a:cubicBezTo>
                <a:cubicBezTo>
                  <a:pt x="9414634" y="972091"/>
                  <a:pt x="9449605" y="952522"/>
                  <a:pt x="9478921" y="950802"/>
                </a:cubicBezTo>
                <a:cubicBezTo>
                  <a:pt x="9499452" y="966349"/>
                  <a:pt x="9540712" y="947412"/>
                  <a:pt x="9600789" y="953342"/>
                </a:cubicBezTo>
                <a:cubicBezTo>
                  <a:pt x="9623099" y="971104"/>
                  <a:pt x="9641319" y="957149"/>
                  <a:pt x="9685744" y="982941"/>
                </a:cubicBezTo>
                <a:cubicBezTo>
                  <a:pt x="9688118" y="981338"/>
                  <a:pt x="9690956" y="979942"/>
                  <a:pt x="9694172" y="978796"/>
                </a:cubicBezTo>
                <a:cubicBezTo>
                  <a:pt x="9712854" y="972144"/>
                  <a:pt x="9739938" y="975230"/>
                  <a:pt x="9754661" y="985691"/>
                </a:cubicBezTo>
                <a:cubicBezTo>
                  <a:pt x="9826496" y="1021800"/>
                  <a:pt x="9896819" y="1029553"/>
                  <a:pt x="9961620" y="1043270"/>
                </a:cubicBezTo>
                <a:cubicBezTo>
                  <a:pt x="10035471" y="1055817"/>
                  <a:pt x="9991652" y="1018987"/>
                  <a:pt x="10079965" y="1055820"/>
                </a:cubicBezTo>
                <a:cubicBezTo>
                  <a:pt x="10091885" y="1046409"/>
                  <a:pt x="10103779" y="1047350"/>
                  <a:pt x="10122766" y="1054885"/>
                </a:cubicBezTo>
                <a:cubicBezTo>
                  <a:pt x="10158792" y="1060185"/>
                  <a:pt x="10160710" y="1033074"/>
                  <a:pt x="10194425" y="1053652"/>
                </a:cubicBezTo>
                <a:cubicBezTo>
                  <a:pt x="10190401" y="1038468"/>
                  <a:pt x="10264044" y="1056450"/>
                  <a:pt x="10249948" y="1039456"/>
                </a:cubicBezTo>
                <a:cubicBezTo>
                  <a:pt x="10275818" y="1029226"/>
                  <a:pt x="10283688" y="1052223"/>
                  <a:pt x="10309089" y="1043685"/>
                </a:cubicBezTo>
                <a:cubicBezTo>
                  <a:pt x="10335955" y="1044245"/>
                  <a:pt x="10291248" y="1057215"/>
                  <a:pt x="10320289" y="1061835"/>
                </a:cubicBezTo>
                <a:cubicBezTo>
                  <a:pt x="10355953" y="1064839"/>
                  <a:pt x="10351274" y="1091207"/>
                  <a:pt x="10384377" y="1060786"/>
                </a:cubicBezTo>
                <a:cubicBezTo>
                  <a:pt x="10420069" y="1073328"/>
                  <a:pt x="10429874" y="1059045"/>
                  <a:pt x="10481874" y="1057315"/>
                </a:cubicBezTo>
                <a:cubicBezTo>
                  <a:pt x="10501680" y="1068177"/>
                  <a:pt x="10519421" y="1065993"/>
                  <a:pt x="10537450" y="1059745"/>
                </a:cubicBezTo>
                <a:cubicBezTo>
                  <a:pt x="10586493" y="1067520"/>
                  <a:pt x="10633607" y="1060262"/>
                  <a:pt x="10689967" y="1061568"/>
                </a:cubicBezTo>
                <a:cubicBezTo>
                  <a:pt x="10748426" y="1077920"/>
                  <a:pt x="10783057" y="1058234"/>
                  <a:pt x="10843272" y="1059725"/>
                </a:cubicBezTo>
                <a:cubicBezTo>
                  <a:pt x="10898437" y="1087831"/>
                  <a:pt x="10887290" y="1031628"/>
                  <a:pt x="10937143" y="1037919"/>
                </a:cubicBezTo>
                <a:cubicBezTo>
                  <a:pt x="11015338" y="1066127"/>
                  <a:pt x="10938076" y="1019729"/>
                  <a:pt x="11062831" y="1038640"/>
                </a:cubicBezTo>
                <a:cubicBezTo>
                  <a:pt x="11069397" y="1042745"/>
                  <a:pt x="11085203" y="1040603"/>
                  <a:pt x="11084314" y="1035726"/>
                </a:cubicBezTo>
                <a:cubicBezTo>
                  <a:pt x="11092072" y="1037916"/>
                  <a:pt x="11109774" y="1048720"/>
                  <a:pt x="11112761" y="1041304"/>
                </a:cubicBezTo>
                <a:cubicBezTo>
                  <a:pt x="11152966" y="1044024"/>
                  <a:pt x="11192190" y="1052052"/>
                  <a:pt x="11226650" y="1064615"/>
                </a:cubicBezTo>
                <a:cubicBezTo>
                  <a:pt x="11305689" y="1058552"/>
                  <a:pt x="11258784" y="1090166"/>
                  <a:pt x="11315138" y="1091562"/>
                </a:cubicBezTo>
                <a:cubicBezTo>
                  <a:pt x="11361985" y="1080652"/>
                  <a:pt x="11377018" y="1094351"/>
                  <a:pt x="11430149" y="1089068"/>
                </a:cubicBezTo>
                <a:cubicBezTo>
                  <a:pt x="11444825" y="1115277"/>
                  <a:pt x="11479264" y="1090856"/>
                  <a:pt x="11498691" y="1099602"/>
                </a:cubicBezTo>
                <a:cubicBezTo>
                  <a:pt x="11534287" y="1073718"/>
                  <a:pt x="11574772" y="1132835"/>
                  <a:pt x="11608544" y="1135250"/>
                </a:cubicBezTo>
                <a:cubicBezTo>
                  <a:pt x="11665899" y="1134901"/>
                  <a:pt x="11730579" y="1110553"/>
                  <a:pt x="11758635" y="1141533"/>
                </a:cubicBezTo>
                <a:cubicBezTo>
                  <a:pt x="11764015" y="1130111"/>
                  <a:pt x="11760429" y="1113687"/>
                  <a:pt x="11792628" y="1118443"/>
                </a:cubicBezTo>
                <a:cubicBezTo>
                  <a:pt x="11806166" y="1113506"/>
                  <a:pt x="11810246" y="1095634"/>
                  <a:pt x="11835851" y="1106547"/>
                </a:cubicBezTo>
                <a:cubicBezTo>
                  <a:pt x="11801664" y="1119996"/>
                  <a:pt x="11855557" y="1126304"/>
                  <a:pt x="11848808" y="1144622"/>
                </a:cubicBezTo>
                <a:cubicBezTo>
                  <a:pt x="11888209" y="1159428"/>
                  <a:pt x="11982396" y="1150542"/>
                  <a:pt x="11974416" y="1183759"/>
                </a:cubicBezTo>
                <a:cubicBezTo>
                  <a:pt x="11984558" y="1204467"/>
                  <a:pt x="12039206" y="1177765"/>
                  <a:pt x="12037690" y="1199182"/>
                </a:cubicBezTo>
                <a:cubicBezTo>
                  <a:pt x="12061583" y="1187085"/>
                  <a:pt x="12100041" y="1212725"/>
                  <a:pt x="12137350" y="1214847"/>
                </a:cubicBezTo>
                <a:cubicBezTo>
                  <a:pt x="12143663" y="1225017"/>
                  <a:pt x="12152270" y="1225179"/>
                  <a:pt x="12167506" y="1221091"/>
                </a:cubicBezTo>
                <a:lnTo>
                  <a:pt x="12192000" y="1225437"/>
                </a:lnTo>
                <a:lnTo>
                  <a:pt x="12192000" y="2693565"/>
                </a:lnTo>
                <a:lnTo>
                  <a:pt x="0" y="2693565"/>
                </a:lnTo>
                <a:lnTo>
                  <a:pt x="0" y="305932"/>
                </a:lnTo>
                <a:lnTo>
                  <a:pt x="7453" y="309471"/>
                </a:lnTo>
                <a:cubicBezTo>
                  <a:pt x="23896" y="319081"/>
                  <a:pt x="38977" y="328472"/>
                  <a:pt x="56573" y="335374"/>
                </a:cubicBezTo>
                <a:cubicBezTo>
                  <a:pt x="69155" y="358380"/>
                  <a:pt x="163342" y="348134"/>
                  <a:pt x="184586" y="353266"/>
                </a:cubicBezTo>
                <a:cubicBezTo>
                  <a:pt x="214121" y="345491"/>
                  <a:pt x="204765" y="347033"/>
                  <a:pt x="235650" y="342210"/>
                </a:cubicBezTo>
                <a:cubicBezTo>
                  <a:pt x="247937" y="316367"/>
                  <a:pt x="302580" y="328405"/>
                  <a:pt x="333156" y="324339"/>
                </a:cubicBezTo>
                <a:cubicBezTo>
                  <a:pt x="339717" y="301268"/>
                  <a:pt x="360087" y="295523"/>
                  <a:pt x="414362" y="275773"/>
                </a:cubicBezTo>
                <a:cubicBezTo>
                  <a:pt x="420721" y="249657"/>
                  <a:pt x="488456" y="282645"/>
                  <a:pt x="509613" y="242197"/>
                </a:cubicBezTo>
                <a:cubicBezTo>
                  <a:pt x="513387" y="243636"/>
                  <a:pt x="517437" y="244726"/>
                  <a:pt x="521640" y="245434"/>
                </a:cubicBezTo>
                <a:cubicBezTo>
                  <a:pt x="546049" y="249549"/>
                  <a:pt x="570152" y="240147"/>
                  <a:pt x="575469" y="224434"/>
                </a:cubicBezTo>
                <a:cubicBezTo>
                  <a:pt x="614641" y="165790"/>
                  <a:pt x="675649" y="197289"/>
                  <a:pt x="727704" y="167150"/>
                </a:cubicBezTo>
                <a:cubicBezTo>
                  <a:pt x="789763" y="136526"/>
                  <a:pt x="780796" y="134575"/>
                  <a:pt x="835654" y="71601"/>
                </a:cubicBezTo>
                <a:cubicBezTo>
                  <a:pt x="855810" y="80465"/>
                  <a:pt x="866761" y="76836"/>
                  <a:pt x="878896" y="63761"/>
                </a:cubicBezTo>
                <a:cubicBezTo>
                  <a:pt x="909898" y="49812"/>
                  <a:pt x="935837" y="82137"/>
                  <a:pt x="951001" y="50233"/>
                </a:cubicBezTo>
                <a:cubicBezTo>
                  <a:pt x="953370" y="55026"/>
                  <a:pt x="958711" y="56299"/>
                  <a:pt x="965408" y="55880"/>
                </a:cubicBezTo>
                <a:lnTo>
                  <a:pt x="971791" y="54603"/>
                </a:lnTo>
                <a:lnTo>
                  <a:pt x="972435" y="54961"/>
                </a:lnTo>
                <a:lnTo>
                  <a:pt x="973799" y="54202"/>
                </a:lnTo>
                <a:lnTo>
                  <a:pt x="987946" y="51373"/>
                </a:lnTo>
                <a:cubicBezTo>
                  <a:pt x="1003526" y="47416"/>
                  <a:pt x="1018060" y="43999"/>
                  <a:pt x="1018608" y="55733"/>
                </a:cubicBezTo>
                <a:cubicBezTo>
                  <a:pt x="1027284" y="57464"/>
                  <a:pt x="1033006" y="56925"/>
                  <a:pt x="1037218" y="55219"/>
                </a:cubicBezTo>
                <a:cubicBezTo>
                  <a:pt x="1045641" y="51809"/>
                  <a:pt x="1048029" y="43734"/>
                  <a:pt x="1055961" y="39838"/>
                </a:cubicBezTo>
                <a:lnTo>
                  <a:pt x="1068713" y="38669"/>
                </a:lnTo>
                <a:lnTo>
                  <a:pt x="1071331" y="36555"/>
                </a:lnTo>
                <a:lnTo>
                  <a:pt x="1078748" y="32518"/>
                </a:lnTo>
                <a:lnTo>
                  <a:pt x="1071510" y="28114"/>
                </a:lnTo>
                <a:cubicBezTo>
                  <a:pt x="1063911" y="24295"/>
                  <a:pt x="1145676" y="19987"/>
                  <a:pt x="1158018" y="14155"/>
                </a:cubicBezTo>
                <a:lnTo>
                  <a:pt x="1231493" y="2246"/>
                </a:lnTo>
                <a:lnTo>
                  <a:pt x="1355072" y="31208"/>
                </a:lnTo>
                <a:cubicBezTo>
                  <a:pt x="1384547" y="167"/>
                  <a:pt x="1449853" y="16313"/>
                  <a:pt x="1479835" y="0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A31AB1-72BD-3DDC-0F8E-E6E1037324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11888" y="5112836"/>
            <a:ext cx="6897059" cy="79376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2400" b="1" dirty="0"/>
              <a:t>Brasil com o Mundo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E451C4C3-A96F-4234-B862-B5403A1B1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7401" y="708300"/>
            <a:ext cx="7837233" cy="4095981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626EF76-0DC1-9B38-BA84-1DA6F4DA3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t-BR" sz="900"/>
              <a:t>Dino Figueiredo Maia Lara Advocacia</a:t>
            </a:r>
            <a:endParaRPr lang="en-US" sz="90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8C523EA-113C-41E8-5F45-4D979930F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FF6DA9-008F-8B48-92A6-B652298478BF}" type="slidenum">
              <a:rPr lang="en-US" sz="900"/>
              <a:pPr>
                <a:spcAft>
                  <a:spcPts val="600"/>
                </a:spcAft>
              </a:pPr>
              <a:t>29</a:t>
            </a:fld>
            <a:endParaRPr lang="en-US" sz="900"/>
          </a:p>
        </p:txBody>
      </p:sp>
      <p:pic>
        <p:nvPicPr>
          <p:cNvPr id="9" name="Imagem 8" descr="Gráfico&#10;&#10;O conteúdo gerado por IA pode estar incorreto.">
            <a:extLst>
              <a:ext uri="{FF2B5EF4-FFF2-40B4-BE49-F238E27FC236}">
                <a16:creationId xmlns:a16="http://schemas.microsoft.com/office/drawing/2014/main" id="{E6DFCDE5-0031-7234-2E96-D03958262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43" y="351963"/>
            <a:ext cx="8012086" cy="45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8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072993-A164-23E5-2602-238E614DA8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41C6E06-5FAD-4C70-8845-6DC59E2D2D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E7D8FA3-0F73-4793-27EF-C4A1AC85A6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133778" cy="6858000"/>
          </a:xfrm>
          <a:custGeom>
            <a:avLst/>
            <a:gdLst>
              <a:gd name="connsiteX0" fmla="*/ 5511704 w 5511704"/>
              <a:gd name="connsiteY0" fmla="*/ 0 h 6886576"/>
              <a:gd name="connsiteX1" fmla="*/ 1008599 w 5511704"/>
              <a:gd name="connsiteY1" fmla="*/ 0 h 6886576"/>
              <a:gd name="connsiteX2" fmla="*/ 1310975 w 5511704"/>
              <a:gd name="connsiteY2" fmla="*/ 110728 h 6886576"/>
              <a:gd name="connsiteX3" fmla="*/ 1267362 w 5511704"/>
              <a:gd name="connsiteY3" fmla="*/ 135731 h 6886576"/>
              <a:gd name="connsiteX4" fmla="*/ 1005692 w 5511704"/>
              <a:gd name="connsiteY4" fmla="*/ 71437 h 6886576"/>
              <a:gd name="connsiteX5" fmla="*/ 953358 w 5511704"/>
              <a:gd name="connsiteY5" fmla="*/ 89297 h 6886576"/>
              <a:gd name="connsiteX6" fmla="*/ 979525 w 5511704"/>
              <a:gd name="connsiteY6" fmla="*/ 164307 h 6886576"/>
              <a:gd name="connsiteX7" fmla="*/ 1092915 w 5511704"/>
              <a:gd name="connsiteY7" fmla="*/ 192882 h 6886576"/>
              <a:gd name="connsiteX8" fmla="*/ 1270270 w 5511704"/>
              <a:gd name="connsiteY8" fmla="*/ 375047 h 6886576"/>
              <a:gd name="connsiteX9" fmla="*/ 1002784 w 5511704"/>
              <a:gd name="connsiteY9" fmla="*/ 353615 h 6886576"/>
              <a:gd name="connsiteX10" fmla="*/ 956265 w 5511704"/>
              <a:gd name="connsiteY10" fmla="*/ 396479 h 6886576"/>
              <a:gd name="connsiteX11" fmla="*/ 938820 w 5511704"/>
              <a:gd name="connsiteY11" fmla="*/ 453629 h 6886576"/>
              <a:gd name="connsiteX12" fmla="*/ 860319 w 5511704"/>
              <a:gd name="connsiteY12" fmla="*/ 360759 h 6886576"/>
              <a:gd name="connsiteX13" fmla="*/ 793447 w 5511704"/>
              <a:gd name="connsiteY13" fmla="*/ 335757 h 6886576"/>
              <a:gd name="connsiteX14" fmla="*/ 773095 w 5511704"/>
              <a:gd name="connsiteY14" fmla="*/ 417910 h 6886576"/>
              <a:gd name="connsiteX15" fmla="*/ 834151 w 5511704"/>
              <a:gd name="connsiteY15" fmla="*/ 507206 h 6886576"/>
              <a:gd name="connsiteX16" fmla="*/ 996969 w 5511704"/>
              <a:gd name="connsiteY16" fmla="*/ 560785 h 6886576"/>
              <a:gd name="connsiteX17" fmla="*/ 822522 w 5511704"/>
              <a:gd name="connsiteY17" fmla="*/ 560785 h 6886576"/>
              <a:gd name="connsiteX18" fmla="*/ 621908 w 5511704"/>
              <a:gd name="connsiteY18" fmla="*/ 525066 h 6886576"/>
              <a:gd name="connsiteX19" fmla="*/ 409664 w 5511704"/>
              <a:gd name="connsiteY19" fmla="*/ 535781 h 6886576"/>
              <a:gd name="connsiteX20" fmla="*/ 209049 w 5511704"/>
              <a:gd name="connsiteY20" fmla="*/ 464344 h 6886576"/>
              <a:gd name="connsiteX21" fmla="*/ 5527 w 5511704"/>
              <a:gd name="connsiteY21" fmla="*/ 467916 h 6886576"/>
              <a:gd name="connsiteX22" fmla="*/ 906838 w 5511704"/>
              <a:gd name="connsiteY22" fmla="*/ 914400 h 6886576"/>
              <a:gd name="connsiteX23" fmla="*/ 863226 w 5511704"/>
              <a:gd name="connsiteY23" fmla="*/ 925116 h 6886576"/>
              <a:gd name="connsiteX24" fmla="*/ 805077 w 5511704"/>
              <a:gd name="connsiteY24" fmla="*/ 953691 h 6886576"/>
              <a:gd name="connsiteX25" fmla="*/ 848689 w 5511704"/>
              <a:gd name="connsiteY25" fmla="*/ 1010841 h 6886576"/>
              <a:gd name="connsiteX26" fmla="*/ 1084193 w 5511704"/>
              <a:gd name="connsiteY26" fmla="*/ 1117997 h 6886576"/>
              <a:gd name="connsiteX27" fmla="*/ 1142342 w 5511704"/>
              <a:gd name="connsiteY27" fmla="*/ 1225153 h 6886576"/>
              <a:gd name="connsiteX28" fmla="*/ 1069655 w 5511704"/>
              <a:gd name="connsiteY28" fmla="*/ 1214438 h 6886576"/>
              <a:gd name="connsiteX29" fmla="*/ 1005692 w 5511704"/>
              <a:gd name="connsiteY29" fmla="*/ 1235869 h 6886576"/>
              <a:gd name="connsiteX30" fmla="*/ 1031858 w 5511704"/>
              <a:gd name="connsiteY30" fmla="*/ 1371600 h 6886576"/>
              <a:gd name="connsiteX31" fmla="*/ 1366216 w 5511704"/>
              <a:gd name="connsiteY31" fmla="*/ 1546622 h 6886576"/>
              <a:gd name="connsiteX32" fmla="*/ 1395290 w 5511704"/>
              <a:gd name="connsiteY32" fmla="*/ 1603772 h 6886576"/>
              <a:gd name="connsiteX33" fmla="*/ 1354586 w 5511704"/>
              <a:gd name="connsiteY33" fmla="*/ 1643063 h 6886576"/>
              <a:gd name="connsiteX34" fmla="*/ 1247011 w 5511704"/>
              <a:gd name="connsiteY34" fmla="*/ 1664494 h 6886576"/>
              <a:gd name="connsiteX35" fmla="*/ 1398198 w 5511704"/>
              <a:gd name="connsiteY35" fmla="*/ 1857375 h 6886576"/>
              <a:gd name="connsiteX36" fmla="*/ 1453440 w 5511704"/>
              <a:gd name="connsiteY36" fmla="*/ 1910954 h 6886576"/>
              <a:gd name="connsiteX37" fmla="*/ 1549386 w 5511704"/>
              <a:gd name="connsiteY37" fmla="*/ 1993106 h 6886576"/>
              <a:gd name="connsiteX38" fmla="*/ 1549386 w 5511704"/>
              <a:gd name="connsiteY38" fmla="*/ 2021681 h 6886576"/>
              <a:gd name="connsiteX39" fmla="*/ 1421458 w 5511704"/>
              <a:gd name="connsiteY39" fmla="*/ 2110978 h 6886576"/>
              <a:gd name="connsiteX40" fmla="*/ 1188861 w 5511704"/>
              <a:gd name="connsiteY40" fmla="*/ 2085976 h 6886576"/>
              <a:gd name="connsiteX41" fmla="*/ 1531941 w 5511704"/>
              <a:gd name="connsiteY41" fmla="*/ 2218135 h 6886576"/>
              <a:gd name="connsiteX42" fmla="*/ 421293 w 5511704"/>
              <a:gd name="connsiteY42" fmla="*/ 1900238 h 6886576"/>
              <a:gd name="connsiteX43" fmla="*/ 491072 w 5511704"/>
              <a:gd name="connsiteY43" fmla="*/ 1982391 h 6886576"/>
              <a:gd name="connsiteX44" fmla="*/ 880671 w 5511704"/>
              <a:gd name="connsiteY44" fmla="*/ 2200276 h 6886576"/>
              <a:gd name="connsiteX45" fmla="*/ 991154 w 5511704"/>
              <a:gd name="connsiteY45" fmla="*/ 2336007 h 6886576"/>
              <a:gd name="connsiteX46" fmla="*/ 1107453 w 5511704"/>
              <a:gd name="connsiteY46" fmla="*/ 2411016 h 6886576"/>
              <a:gd name="connsiteX47" fmla="*/ 1270270 w 5511704"/>
              <a:gd name="connsiteY47" fmla="*/ 2411016 h 6886576"/>
              <a:gd name="connsiteX48" fmla="*/ 1386568 w 5511704"/>
              <a:gd name="connsiteY48" fmla="*/ 2528889 h 6886576"/>
              <a:gd name="connsiteX49" fmla="*/ 1267362 w 5511704"/>
              <a:gd name="connsiteY49" fmla="*/ 2553891 h 6886576"/>
              <a:gd name="connsiteX50" fmla="*/ 1127805 w 5511704"/>
              <a:gd name="connsiteY50" fmla="*/ 2536032 h 6886576"/>
              <a:gd name="connsiteX51" fmla="*/ 970802 w 5511704"/>
              <a:gd name="connsiteY51" fmla="*/ 2575322 h 6886576"/>
              <a:gd name="connsiteX52" fmla="*/ 825429 w 5511704"/>
              <a:gd name="connsiteY52" fmla="*/ 2543176 h 6886576"/>
              <a:gd name="connsiteX53" fmla="*/ 650982 w 5511704"/>
              <a:gd name="connsiteY53" fmla="*/ 2564607 h 6886576"/>
              <a:gd name="connsiteX54" fmla="*/ 595740 w 5511704"/>
              <a:gd name="connsiteY54" fmla="*/ 2703909 h 6886576"/>
              <a:gd name="connsiteX55" fmla="*/ 578296 w 5511704"/>
              <a:gd name="connsiteY55" fmla="*/ 2714626 h 6886576"/>
              <a:gd name="connsiteX56" fmla="*/ 255568 w 5511704"/>
              <a:gd name="connsiteY56" fmla="*/ 2936081 h 6886576"/>
              <a:gd name="connsiteX57" fmla="*/ 165437 w 5511704"/>
              <a:gd name="connsiteY57" fmla="*/ 2953941 h 6886576"/>
              <a:gd name="connsiteX58" fmla="*/ 697501 w 5511704"/>
              <a:gd name="connsiteY58" fmla="*/ 3343275 h 6886576"/>
              <a:gd name="connsiteX59" fmla="*/ 339884 w 5511704"/>
              <a:gd name="connsiteY59" fmla="*/ 3243263 h 6886576"/>
              <a:gd name="connsiteX60" fmla="*/ 290458 w 5511704"/>
              <a:gd name="connsiteY60" fmla="*/ 3407569 h 6886576"/>
              <a:gd name="connsiteX61" fmla="*/ 459090 w 5511704"/>
              <a:gd name="connsiteY61" fmla="*/ 3554016 h 6886576"/>
              <a:gd name="connsiteX62" fmla="*/ 520147 w 5511704"/>
              <a:gd name="connsiteY62" fmla="*/ 3843338 h 6886576"/>
              <a:gd name="connsiteX63" fmla="*/ 491072 w 5511704"/>
              <a:gd name="connsiteY63" fmla="*/ 4107657 h 6886576"/>
              <a:gd name="connsiteX64" fmla="*/ 418386 w 5511704"/>
              <a:gd name="connsiteY64" fmla="*/ 4189810 h 6886576"/>
              <a:gd name="connsiteX65" fmla="*/ 313718 w 5511704"/>
              <a:gd name="connsiteY65" fmla="*/ 4339829 h 6886576"/>
              <a:gd name="connsiteX66" fmla="*/ 249753 w 5511704"/>
              <a:gd name="connsiteY66" fmla="*/ 4432698 h 6886576"/>
              <a:gd name="connsiteX67" fmla="*/ 25879 w 5511704"/>
              <a:gd name="connsiteY67" fmla="*/ 4396979 h 6886576"/>
              <a:gd name="connsiteX68" fmla="*/ 325347 w 5511704"/>
              <a:gd name="connsiteY68" fmla="*/ 4632722 h 6886576"/>
              <a:gd name="connsiteX69" fmla="*/ 84029 w 5511704"/>
              <a:gd name="connsiteY69" fmla="*/ 4604147 h 6886576"/>
              <a:gd name="connsiteX70" fmla="*/ 5527 w 5511704"/>
              <a:gd name="connsiteY70" fmla="*/ 4622007 h 6886576"/>
              <a:gd name="connsiteX71" fmla="*/ 49139 w 5511704"/>
              <a:gd name="connsiteY71" fmla="*/ 4697016 h 6886576"/>
              <a:gd name="connsiteX72" fmla="*/ 226494 w 5511704"/>
              <a:gd name="connsiteY72" fmla="*/ 4825604 h 6886576"/>
              <a:gd name="connsiteX73" fmla="*/ 592833 w 5511704"/>
              <a:gd name="connsiteY73" fmla="*/ 5175647 h 6886576"/>
              <a:gd name="connsiteX74" fmla="*/ 238123 w 5511704"/>
              <a:gd name="connsiteY74" fmla="*/ 5014913 h 6886576"/>
              <a:gd name="connsiteX75" fmla="*/ 610278 w 5511704"/>
              <a:gd name="connsiteY75" fmla="*/ 5375673 h 6886576"/>
              <a:gd name="connsiteX76" fmla="*/ 691686 w 5511704"/>
              <a:gd name="connsiteY76" fmla="*/ 5497116 h 6886576"/>
              <a:gd name="connsiteX77" fmla="*/ 860319 w 5511704"/>
              <a:gd name="connsiteY77" fmla="*/ 5793582 h 6886576"/>
              <a:gd name="connsiteX78" fmla="*/ 851597 w 5511704"/>
              <a:gd name="connsiteY78" fmla="*/ 5825729 h 6886576"/>
              <a:gd name="connsiteX79" fmla="*/ 659704 w 5511704"/>
              <a:gd name="connsiteY79" fmla="*/ 5779295 h 6886576"/>
              <a:gd name="connsiteX80" fmla="*/ 909746 w 5511704"/>
              <a:gd name="connsiteY80" fmla="*/ 6029326 h 6886576"/>
              <a:gd name="connsiteX81" fmla="*/ 1168509 w 5511704"/>
              <a:gd name="connsiteY81" fmla="*/ 6222207 h 6886576"/>
              <a:gd name="connsiteX82" fmla="*/ 985339 w 5511704"/>
              <a:gd name="connsiteY82" fmla="*/ 6193632 h 6886576"/>
              <a:gd name="connsiteX83" fmla="*/ 732391 w 5511704"/>
              <a:gd name="connsiteY83" fmla="*/ 6082904 h 6886576"/>
              <a:gd name="connsiteX84" fmla="*/ 645167 w 5511704"/>
              <a:gd name="connsiteY84" fmla="*/ 6125766 h 6886576"/>
              <a:gd name="connsiteX85" fmla="*/ 883579 w 5511704"/>
              <a:gd name="connsiteY85" fmla="*/ 6307932 h 6886576"/>
              <a:gd name="connsiteX86" fmla="*/ 1020229 w 5511704"/>
              <a:gd name="connsiteY86" fmla="*/ 6393657 h 6886576"/>
              <a:gd name="connsiteX87" fmla="*/ 1075471 w 5511704"/>
              <a:gd name="connsiteY87" fmla="*/ 6457950 h 6886576"/>
              <a:gd name="connsiteX88" fmla="*/ 1232473 w 5511704"/>
              <a:gd name="connsiteY88" fmla="*/ 6686551 h 6886576"/>
              <a:gd name="connsiteX89" fmla="*/ 1592997 w 5511704"/>
              <a:gd name="connsiteY89" fmla="*/ 6886576 h 6886576"/>
              <a:gd name="connsiteX90" fmla="*/ 5511704 w 5511704"/>
              <a:gd name="connsiteY90" fmla="*/ 688657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511704" h="6886576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61D7BAF-D076-598B-F305-5EBEEC5E0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13312"/>
            <a:ext cx="3028950" cy="5431376"/>
          </a:xfrm>
        </p:spPr>
        <p:txBody>
          <a:bodyPr>
            <a:normAutofit/>
          </a:bodyPr>
          <a:lstStyle/>
          <a:p>
            <a:r>
              <a:rPr lang="pt-BR" sz="2400" b="1" dirty="0"/>
              <a:t>CONTEXTUALIZAÇÃO E IMPORTÂNCIA </a:t>
            </a:r>
            <a:br>
              <a:rPr lang="pt-BR" sz="2400" b="1" dirty="0"/>
            </a:br>
            <a:r>
              <a:rPr lang="pt-BR" sz="2400" b="1" dirty="0"/>
              <a:t>DO TEMA</a:t>
            </a:r>
            <a:endParaRPr lang="pt-BR" sz="24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EAB3306-0FE4-F240-6ACC-2FB1B40F4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2859" y="713313"/>
            <a:ext cx="5223355" cy="5431376"/>
          </a:xfrm>
        </p:spPr>
        <p:txBody>
          <a:bodyPr anchor="ctr">
            <a:normAutofit/>
          </a:bodyPr>
          <a:lstStyle/>
          <a:p>
            <a:r>
              <a:rPr lang="pt-BR" sz="2400" dirty="0"/>
              <a:t>Mineração e Antiguidade (Sílex </a:t>
            </a:r>
            <a:r>
              <a:rPr lang="pt-BR" sz="2400" dirty="0">
                <a:sym typeface="Wingdings" panose="05000000000000000000" pitchFamily="2" charset="2"/>
              </a:rPr>
              <a:t> quartzo criptocristalino </a:t>
            </a:r>
            <a:r>
              <a:rPr lang="pt-BR" sz="2400" dirty="0"/>
              <a:t>da Pedra Lascada)</a:t>
            </a:r>
          </a:p>
          <a:p>
            <a:r>
              <a:rPr lang="pt-BR" sz="2400" dirty="0"/>
              <a:t>Transição Energética </a:t>
            </a:r>
            <a:r>
              <a:rPr lang="pt-BR" sz="2400" dirty="0">
                <a:sym typeface="Wingdings" panose="05000000000000000000" pitchFamily="2" charset="2"/>
              </a:rPr>
              <a:t> </a:t>
            </a:r>
            <a:r>
              <a:rPr lang="pt-BR" sz="2400" dirty="0"/>
              <a:t>Energia “Limpa”.</a:t>
            </a:r>
          </a:p>
          <a:p>
            <a:r>
              <a:rPr lang="pt-BR" sz="2400" dirty="0"/>
              <a:t>Aumento Global da demanda por fontes renováveis </a:t>
            </a:r>
            <a:r>
              <a:rPr lang="pt-BR" sz="2400" dirty="0">
                <a:sym typeface="Wingdings" panose="05000000000000000000" pitchFamily="2" charset="2"/>
              </a:rPr>
              <a:t> </a:t>
            </a:r>
            <a:r>
              <a:rPr lang="pt-BR" sz="2400" dirty="0"/>
              <a:t>Transição Energética.</a:t>
            </a:r>
          </a:p>
          <a:p>
            <a:r>
              <a:rPr lang="pt-BR" sz="2400" dirty="0"/>
              <a:t>Minerais “Críticos” para alguns </a:t>
            </a:r>
          </a:p>
          <a:p>
            <a:r>
              <a:rPr lang="pt-BR" sz="2400" dirty="0"/>
              <a:t>Minerais “Estratégicos” para outros </a:t>
            </a:r>
          </a:p>
          <a:p>
            <a:r>
              <a:rPr lang="pt-BR" sz="2400" dirty="0"/>
              <a:t>Criticidade </a:t>
            </a:r>
            <a:r>
              <a:rPr lang="pt-BR" sz="2400" dirty="0">
                <a:sym typeface="Wingdings" panose="05000000000000000000" pitchFamily="2" charset="2"/>
              </a:rPr>
              <a:t> Reservas + Dependência</a:t>
            </a:r>
            <a:endParaRPr lang="pt-BR" sz="2400" dirty="0"/>
          </a:p>
          <a:p>
            <a:r>
              <a:rPr lang="pt-BR" sz="2400" dirty="0"/>
              <a:t>Estratégicos </a:t>
            </a:r>
            <a:r>
              <a:rPr lang="pt-BR" sz="2400" dirty="0">
                <a:sym typeface="Wingdings" panose="05000000000000000000" pitchFamily="2" charset="2"/>
              </a:rPr>
              <a:t> Produção + Demanda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FE1927B-874C-B02F-13D0-026F8A117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t-BR" b="1"/>
              <a:t>Dino Figueiredo Maia Lara Advocacia</a:t>
            </a:r>
            <a:endParaRPr lang="en-US" b="1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99BD136-A36D-ACA5-CBD2-3B5DAEE20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FF6DA9-008F-8B48-92A6-B652298478BF}" type="slidenum">
              <a:rPr lang="en-US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649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FB753F-FCB8-4ED6-8E42-5530ABE94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515456E-B1B1-48C1-8164-7E567F5D4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A8CF0DC-D23A-4CA2-8463-27F899283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B8A381C4-0C0D-491F-90D8-63CF760B45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5698">
            <a:off x="-146732" y="67946"/>
            <a:ext cx="4806232" cy="6912725"/>
          </a:xfrm>
          <a:custGeom>
            <a:avLst/>
            <a:gdLst>
              <a:gd name="connsiteX0" fmla="*/ 0 w 6408310"/>
              <a:gd name="connsiteY0" fmla="*/ 108934 h 6912725"/>
              <a:gd name="connsiteX1" fmla="*/ 1911522 w 6408310"/>
              <a:gd name="connsiteY1" fmla="*/ 0 h 6912725"/>
              <a:gd name="connsiteX2" fmla="*/ 1916026 w 6408310"/>
              <a:gd name="connsiteY2" fmla="*/ 4704 h 6912725"/>
              <a:gd name="connsiteX3" fmla="*/ 1911112 w 6408310"/>
              <a:gd name="connsiteY3" fmla="*/ 17418 h 6912725"/>
              <a:gd name="connsiteX4" fmla="*/ 1972871 w 6408310"/>
              <a:gd name="connsiteY4" fmla="*/ 72530 h 6912725"/>
              <a:gd name="connsiteX5" fmla="*/ 2069180 w 6408310"/>
              <a:gd name="connsiteY5" fmla="*/ 173199 h 6912725"/>
              <a:gd name="connsiteX6" fmla="*/ 2131569 w 6408310"/>
              <a:gd name="connsiteY6" fmla="*/ 227805 h 6912725"/>
              <a:gd name="connsiteX7" fmla="*/ 2162747 w 6408310"/>
              <a:gd name="connsiteY7" fmla="*/ 239714 h 6912725"/>
              <a:gd name="connsiteX8" fmla="*/ 2220499 w 6408310"/>
              <a:gd name="connsiteY8" fmla="*/ 289903 h 6912725"/>
              <a:gd name="connsiteX9" fmla="*/ 2381978 w 6408310"/>
              <a:gd name="connsiteY9" fmla="*/ 391093 h 6912725"/>
              <a:gd name="connsiteX10" fmla="*/ 2445910 w 6408310"/>
              <a:gd name="connsiteY10" fmla="*/ 463815 h 6912725"/>
              <a:gd name="connsiteX11" fmla="*/ 2531236 w 6408310"/>
              <a:gd name="connsiteY11" fmla="*/ 600817 h 6912725"/>
              <a:gd name="connsiteX12" fmla="*/ 2617149 w 6408310"/>
              <a:gd name="connsiteY12" fmla="*/ 703748 h 6912725"/>
              <a:gd name="connsiteX13" fmla="*/ 2650333 w 6408310"/>
              <a:gd name="connsiteY13" fmla="*/ 720900 h 6912725"/>
              <a:gd name="connsiteX14" fmla="*/ 2705541 w 6408310"/>
              <a:gd name="connsiteY14" fmla="*/ 750090 h 6912725"/>
              <a:gd name="connsiteX15" fmla="*/ 2757210 w 6408310"/>
              <a:gd name="connsiteY15" fmla="*/ 789489 h 6912725"/>
              <a:gd name="connsiteX16" fmla="*/ 2791660 w 6408310"/>
              <a:gd name="connsiteY16" fmla="*/ 816041 h 6912725"/>
              <a:gd name="connsiteX17" fmla="*/ 2840975 w 6408310"/>
              <a:gd name="connsiteY17" fmla="*/ 842225 h 6912725"/>
              <a:gd name="connsiteX18" fmla="*/ 2917970 w 6408310"/>
              <a:gd name="connsiteY18" fmla="*/ 879392 h 6912725"/>
              <a:gd name="connsiteX19" fmla="*/ 2957236 w 6408310"/>
              <a:gd name="connsiteY19" fmla="*/ 906835 h 6912725"/>
              <a:gd name="connsiteX20" fmla="*/ 3117215 w 6408310"/>
              <a:gd name="connsiteY20" fmla="*/ 1073714 h 6912725"/>
              <a:gd name="connsiteX21" fmla="*/ 3250958 w 6408310"/>
              <a:gd name="connsiteY21" fmla="*/ 1130397 h 6912725"/>
              <a:gd name="connsiteX22" fmla="*/ 3496717 w 6408310"/>
              <a:gd name="connsiteY22" fmla="*/ 1260412 h 6912725"/>
              <a:gd name="connsiteX23" fmla="*/ 3494992 w 6408310"/>
              <a:gd name="connsiteY23" fmla="*/ 1268283 h 6912725"/>
              <a:gd name="connsiteX24" fmla="*/ 3508993 w 6408310"/>
              <a:gd name="connsiteY24" fmla="*/ 1287737 h 6912725"/>
              <a:gd name="connsiteX25" fmla="*/ 3512115 w 6408310"/>
              <a:gd name="connsiteY25" fmla="*/ 1288544 h 6912725"/>
              <a:gd name="connsiteX26" fmla="*/ 3548697 w 6408310"/>
              <a:gd name="connsiteY26" fmla="*/ 1363739 h 6912725"/>
              <a:gd name="connsiteX27" fmla="*/ 3656567 w 6408310"/>
              <a:gd name="connsiteY27" fmla="*/ 1479533 h 6912725"/>
              <a:gd name="connsiteX28" fmla="*/ 3661987 w 6408310"/>
              <a:gd name="connsiteY28" fmla="*/ 1491779 h 6912725"/>
              <a:gd name="connsiteX29" fmla="*/ 3667389 w 6408310"/>
              <a:gd name="connsiteY29" fmla="*/ 1495409 h 6912725"/>
              <a:gd name="connsiteX30" fmla="*/ 3800461 w 6408310"/>
              <a:gd name="connsiteY30" fmla="*/ 1696689 h 6912725"/>
              <a:gd name="connsiteX31" fmla="*/ 3933737 w 6408310"/>
              <a:gd name="connsiteY31" fmla="*/ 1853325 h 6912725"/>
              <a:gd name="connsiteX32" fmla="*/ 3946446 w 6408310"/>
              <a:gd name="connsiteY32" fmla="*/ 1903446 h 6912725"/>
              <a:gd name="connsiteX33" fmla="*/ 3960581 w 6408310"/>
              <a:gd name="connsiteY33" fmla="*/ 1913244 h 6912725"/>
              <a:gd name="connsiteX34" fmla="*/ 4015111 w 6408310"/>
              <a:gd name="connsiteY34" fmla="*/ 1956512 h 6912725"/>
              <a:gd name="connsiteX35" fmla="*/ 4070740 w 6408310"/>
              <a:gd name="connsiteY35" fmla="*/ 1999693 h 6912725"/>
              <a:gd name="connsiteX36" fmla="*/ 4091495 w 6408310"/>
              <a:gd name="connsiteY36" fmla="*/ 2064313 h 6912725"/>
              <a:gd name="connsiteX37" fmla="*/ 4118353 w 6408310"/>
              <a:gd name="connsiteY37" fmla="*/ 2073901 h 6912725"/>
              <a:gd name="connsiteX38" fmla="*/ 4123293 w 6408310"/>
              <a:gd name="connsiteY38" fmla="*/ 2075261 h 6912725"/>
              <a:gd name="connsiteX39" fmla="*/ 4166582 w 6408310"/>
              <a:gd name="connsiteY39" fmla="*/ 2120685 h 6912725"/>
              <a:gd name="connsiteX40" fmla="*/ 4213721 w 6408310"/>
              <a:gd name="connsiteY40" fmla="*/ 2168493 h 6912725"/>
              <a:gd name="connsiteX41" fmla="*/ 4250795 w 6408310"/>
              <a:gd name="connsiteY41" fmla="*/ 2261746 h 6912725"/>
              <a:gd name="connsiteX42" fmla="*/ 4295408 w 6408310"/>
              <a:gd name="connsiteY42" fmla="*/ 2340515 h 6912725"/>
              <a:gd name="connsiteX43" fmla="*/ 4318976 w 6408310"/>
              <a:gd name="connsiteY43" fmla="*/ 2371504 h 6912725"/>
              <a:gd name="connsiteX44" fmla="*/ 4323314 w 6408310"/>
              <a:gd name="connsiteY44" fmla="*/ 2378166 h 6912725"/>
              <a:gd name="connsiteX45" fmla="*/ 4323235 w 6408310"/>
              <a:gd name="connsiteY45" fmla="*/ 2378475 h 6912725"/>
              <a:gd name="connsiteX46" fmla="*/ 4327479 w 6408310"/>
              <a:gd name="connsiteY46" fmla="*/ 2385858 h 6912725"/>
              <a:gd name="connsiteX47" fmla="*/ 4331226 w 6408310"/>
              <a:gd name="connsiteY47" fmla="*/ 2390318 h 6912725"/>
              <a:gd name="connsiteX48" fmla="*/ 4339643 w 6408310"/>
              <a:gd name="connsiteY48" fmla="*/ 2403246 h 6912725"/>
              <a:gd name="connsiteX49" fmla="*/ 4341435 w 6408310"/>
              <a:gd name="connsiteY49" fmla="*/ 2408870 h 6912725"/>
              <a:gd name="connsiteX50" fmla="*/ 4340548 w 6408310"/>
              <a:gd name="connsiteY50" fmla="*/ 2412798 h 6912725"/>
              <a:gd name="connsiteX51" fmla="*/ 4351634 w 6408310"/>
              <a:gd name="connsiteY51" fmla="*/ 2443869 h 6912725"/>
              <a:gd name="connsiteX52" fmla="*/ 4380688 w 6408310"/>
              <a:gd name="connsiteY52" fmla="*/ 2504819 h 6912725"/>
              <a:gd name="connsiteX53" fmla="*/ 4399892 w 6408310"/>
              <a:gd name="connsiteY53" fmla="*/ 2537002 h 6912725"/>
              <a:gd name="connsiteX54" fmla="*/ 4449690 w 6408310"/>
              <a:gd name="connsiteY54" fmla="*/ 2628144 h 6912725"/>
              <a:gd name="connsiteX55" fmla="*/ 4512427 w 6408310"/>
              <a:gd name="connsiteY55" fmla="*/ 2840755 h 6912725"/>
              <a:gd name="connsiteX56" fmla="*/ 4591091 w 6408310"/>
              <a:gd name="connsiteY56" fmla="*/ 3036586 h 6912725"/>
              <a:gd name="connsiteX57" fmla="*/ 4757297 w 6408310"/>
              <a:gd name="connsiteY57" fmla="*/ 3388741 h 6912725"/>
              <a:gd name="connsiteX58" fmla="*/ 4755264 w 6408310"/>
              <a:gd name="connsiteY58" fmla="*/ 3461211 h 6912725"/>
              <a:gd name="connsiteX59" fmla="*/ 4776842 w 6408310"/>
              <a:gd name="connsiteY59" fmla="*/ 3503606 h 6912725"/>
              <a:gd name="connsiteX60" fmla="*/ 4815953 w 6408310"/>
              <a:gd name="connsiteY60" fmla="*/ 3543897 h 6912725"/>
              <a:gd name="connsiteX61" fmla="*/ 4826382 w 6408310"/>
              <a:gd name="connsiteY61" fmla="*/ 3589602 h 6912725"/>
              <a:gd name="connsiteX62" fmla="*/ 4900664 w 6408310"/>
              <a:gd name="connsiteY62" fmla="*/ 3697326 h 6912725"/>
              <a:gd name="connsiteX63" fmla="*/ 4944717 w 6408310"/>
              <a:gd name="connsiteY63" fmla="*/ 3795461 h 6912725"/>
              <a:gd name="connsiteX64" fmla="*/ 4981260 w 6408310"/>
              <a:gd name="connsiteY64" fmla="*/ 3887734 h 6912725"/>
              <a:gd name="connsiteX65" fmla="*/ 5000423 w 6408310"/>
              <a:gd name="connsiteY65" fmla="*/ 3933089 h 6912725"/>
              <a:gd name="connsiteX66" fmla="*/ 5033013 w 6408310"/>
              <a:gd name="connsiteY66" fmla="*/ 3937041 h 6912725"/>
              <a:gd name="connsiteX67" fmla="*/ 5081597 w 6408310"/>
              <a:gd name="connsiteY67" fmla="*/ 4013154 h 6912725"/>
              <a:gd name="connsiteX68" fmla="*/ 5088052 w 6408310"/>
              <a:gd name="connsiteY68" fmla="*/ 4027525 h 6912725"/>
              <a:gd name="connsiteX69" fmla="*/ 5189054 w 6408310"/>
              <a:gd name="connsiteY69" fmla="*/ 4098668 h 6912725"/>
              <a:gd name="connsiteX70" fmla="*/ 5228545 w 6408310"/>
              <a:gd name="connsiteY70" fmla="*/ 4146658 h 6912725"/>
              <a:gd name="connsiteX71" fmla="*/ 5268336 w 6408310"/>
              <a:gd name="connsiteY71" fmla="*/ 4194504 h 6912725"/>
              <a:gd name="connsiteX72" fmla="*/ 5317950 w 6408310"/>
              <a:gd name="connsiteY72" fmla="*/ 4267325 h 6912725"/>
              <a:gd name="connsiteX73" fmla="*/ 5598270 w 6408310"/>
              <a:gd name="connsiteY73" fmla="*/ 4563876 h 6912725"/>
              <a:gd name="connsiteX74" fmla="*/ 5833068 w 6408310"/>
              <a:gd name="connsiteY74" fmla="*/ 5016605 h 6912725"/>
              <a:gd name="connsiteX75" fmla="*/ 6045916 w 6408310"/>
              <a:gd name="connsiteY75" fmla="*/ 5405287 h 6912725"/>
              <a:gd name="connsiteX76" fmla="*/ 6117737 w 6408310"/>
              <a:gd name="connsiteY76" fmla="*/ 5538137 h 6912725"/>
              <a:gd name="connsiteX77" fmla="*/ 6144230 w 6408310"/>
              <a:gd name="connsiteY77" fmla="*/ 5635151 h 6912725"/>
              <a:gd name="connsiteX78" fmla="*/ 6176742 w 6408310"/>
              <a:gd name="connsiteY78" fmla="*/ 5809044 h 6912725"/>
              <a:gd name="connsiteX79" fmla="*/ 6245199 w 6408310"/>
              <a:gd name="connsiteY79" fmla="*/ 6038018 h 6912725"/>
              <a:gd name="connsiteX80" fmla="*/ 6303931 w 6408310"/>
              <a:gd name="connsiteY80" fmla="*/ 6175618 h 6912725"/>
              <a:gd name="connsiteX81" fmla="*/ 6336313 w 6408310"/>
              <a:gd name="connsiteY81" fmla="*/ 6345837 h 6912725"/>
              <a:gd name="connsiteX82" fmla="*/ 6401195 w 6408310"/>
              <a:gd name="connsiteY82" fmla="*/ 6542084 h 6912725"/>
              <a:gd name="connsiteX83" fmla="*/ 6408310 w 6408310"/>
              <a:gd name="connsiteY83" fmla="*/ 6612865 h 6912725"/>
              <a:gd name="connsiteX84" fmla="*/ 1146484 w 6408310"/>
              <a:gd name="connsiteY84" fmla="*/ 6912725 h 6912725"/>
              <a:gd name="connsiteX85" fmla="*/ 1108438 w 6408310"/>
              <a:gd name="connsiteY85" fmla="*/ 6825083 h 6912725"/>
              <a:gd name="connsiteX86" fmla="*/ 997867 w 6408310"/>
              <a:gd name="connsiteY86" fmla="*/ 6378703 h 6912725"/>
              <a:gd name="connsiteX87" fmla="*/ 858750 w 6408310"/>
              <a:gd name="connsiteY87" fmla="*/ 5923784 h 6912725"/>
              <a:gd name="connsiteX88" fmla="*/ 860408 w 6408310"/>
              <a:gd name="connsiteY88" fmla="*/ 5860728 h 6912725"/>
              <a:gd name="connsiteX89" fmla="*/ 853644 w 6408310"/>
              <a:gd name="connsiteY89" fmla="*/ 5771381 h 6912725"/>
              <a:gd name="connsiteX90" fmla="*/ 852164 w 6408310"/>
              <a:gd name="connsiteY90" fmla="*/ 5615193 h 6912725"/>
              <a:gd name="connsiteX91" fmla="*/ 831986 w 6408310"/>
              <a:gd name="connsiteY91" fmla="*/ 5402745 h 6912725"/>
              <a:gd name="connsiteX92" fmla="*/ 759590 w 6408310"/>
              <a:gd name="connsiteY92" fmla="*/ 5239800 h 6912725"/>
              <a:gd name="connsiteX93" fmla="*/ 767251 w 6408310"/>
              <a:gd name="connsiteY93" fmla="*/ 5227414 h 6912725"/>
              <a:gd name="connsiteX94" fmla="*/ 745427 w 6408310"/>
              <a:gd name="connsiteY94" fmla="*/ 5118958 h 6912725"/>
              <a:gd name="connsiteX95" fmla="*/ 635950 w 6408310"/>
              <a:gd name="connsiteY95" fmla="*/ 4788294 h 6912725"/>
              <a:gd name="connsiteX96" fmla="*/ 558787 w 6408310"/>
              <a:gd name="connsiteY96" fmla="*/ 4518070 h 6912725"/>
              <a:gd name="connsiteX97" fmla="*/ 555530 w 6408310"/>
              <a:gd name="connsiteY97" fmla="*/ 4444433 h 6912725"/>
              <a:gd name="connsiteX98" fmla="*/ 549378 w 6408310"/>
              <a:gd name="connsiteY98" fmla="*/ 4320965 h 6912725"/>
              <a:gd name="connsiteX99" fmla="*/ 572361 w 6408310"/>
              <a:gd name="connsiteY99" fmla="*/ 4232369 h 6912725"/>
              <a:gd name="connsiteX100" fmla="*/ 556288 w 6408310"/>
              <a:gd name="connsiteY100" fmla="*/ 4127673 h 6912725"/>
              <a:gd name="connsiteX101" fmla="*/ 506660 w 6408310"/>
              <a:gd name="connsiteY101" fmla="*/ 3821119 h 6912725"/>
              <a:gd name="connsiteX102" fmla="*/ 494791 w 6408310"/>
              <a:gd name="connsiteY102" fmla="*/ 3723556 h 6912725"/>
              <a:gd name="connsiteX103" fmla="*/ 490230 w 6408310"/>
              <a:gd name="connsiteY103" fmla="*/ 3508893 h 6912725"/>
              <a:gd name="connsiteX104" fmla="*/ 484223 w 6408310"/>
              <a:gd name="connsiteY104" fmla="*/ 3233179 h 6912725"/>
              <a:gd name="connsiteX105" fmla="*/ 460329 w 6408310"/>
              <a:gd name="connsiteY105" fmla="*/ 3041244 h 6912725"/>
              <a:gd name="connsiteX106" fmla="*/ 407197 w 6408310"/>
              <a:gd name="connsiteY106" fmla="*/ 2812292 h 6912725"/>
              <a:gd name="connsiteX107" fmla="*/ 386122 w 6408310"/>
              <a:gd name="connsiteY107" fmla="*/ 2757841 h 6912725"/>
              <a:gd name="connsiteX108" fmla="*/ 363684 w 6408310"/>
              <a:gd name="connsiteY108" fmla="*/ 2714608 h 6912725"/>
              <a:gd name="connsiteX109" fmla="*/ 330746 w 6408310"/>
              <a:gd name="connsiteY109" fmla="*/ 2625146 h 6912725"/>
              <a:gd name="connsiteX110" fmla="*/ 299927 w 6408310"/>
              <a:gd name="connsiteY110" fmla="*/ 2566177 h 6912725"/>
              <a:gd name="connsiteX111" fmla="*/ 288272 w 6408310"/>
              <a:gd name="connsiteY111" fmla="*/ 2439923 h 6912725"/>
              <a:gd name="connsiteX112" fmla="*/ 233611 w 6408310"/>
              <a:gd name="connsiteY112" fmla="*/ 2326248 h 6912725"/>
              <a:gd name="connsiteX113" fmla="*/ 115057 w 6408310"/>
              <a:gd name="connsiteY113" fmla="*/ 2127916 h 691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</a:cxnLst>
            <a:rect l="l" t="t" r="r" b="b"/>
            <a:pathLst>
              <a:path w="6408310" h="6912725">
                <a:moveTo>
                  <a:pt x="0" y="108934"/>
                </a:moveTo>
                <a:lnTo>
                  <a:pt x="1911522" y="0"/>
                </a:lnTo>
                <a:lnTo>
                  <a:pt x="1916026" y="4704"/>
                </a:lnTo>
                <a:cubicBezTo>
                  <a:pt x="1916562" y="7914"/>
                  <a:pt x="1915147" y="12061"/>
                  <a:pt x="1911112" y="17418"/>
                </a:cubicBezTo>
                <a:cubicBezTo>
                  <a:pt x="1943271" y="27853"/>
                  <a:pt x="1947645" y="36373"/>
                  <a:pt x="1972871" y="72530"/>
                </a:cubicBezTo>
                <a:cubicBezTo>
                  <a:pt x="1980767" y="117667"/>
                  <a:pt x="2061296" y="115435"/>
                  <a:pt x="2069180" y="173199"/>
                </a:cubicBezTo>
                <a:cubicBezTo>
                  <a:pt x="2075196" y="191586"/>
                  <a:pt x="2112853" y="231006"/>
                  <a:pt x="2131569" y="227805"/>
                </a:cubicBezTo>
                <a:cubicBezTo>
                  <a:pt x="2141808" y="233828"/>
                  <a:pt x="2146631" y="247405"/>
                  <a:pt x="2162747" y="239714"/>
                </a:cubicBezTo>
                <a:cubicBezTo>
                  <a:pt x="2183739" y="232191"/>
                  <a:pt x="2206491" y="310465"/>
                  <a:pt x="2220499" y="289903"/>
                </a:cubicBezTo>
                <a:cubicBezTo>
                  <a:pt x="2257038" y="315132"/>
                  <a:pt x="2344409" y="362107"/>
                  <a:pt x="2381978" y="391093"/>
                </a:cubicBezTo>
                <a:cubicBezTo>
                  <a:pt x="2419547" y="420079"/>
                  <a:pt x="2445794" y="442621"/>
                  <a:pt x="2445910" y="463815"/>
                </a:cubicBezTo>
                <a:cubicBezTo>
                  <a:pt x="2462109" y="546053"/>
                  <a:pt x="2496860" y="553382"/>
                  <a:pt x="2531236" y="600817"/>
                </a:cubicBezTo>
                <a:cubicBezTo>
                  <a:pt x="2573647" y="650501"/>
                  <a:pt x="2589314" y="613369"/>
                  <a:pt x="2617149" y="703748"/>
                </a:cubicBezTo>
                <a:cubicBezTo>
                  <a:pt x="2635983" y="695546"/>
                  <a:pt x="2643943" y="702017"/>
                  <a:pt x="2650333" y="720900"/>
                </a:cubicBezTo>
                <a:cubicBezTo>
                  <a:pt x="2671881" y="743975"/>
                  <a:pt x="2701744" y="706344"/>
                  <a:pt x="2705541" y="750090"/>
                </a:cubicBezTo>
                <a:cubicBezTo>
                  <a:pt x="2730861" y="760850"/>
                  <a:pt x="2742856" y="778498"/>
                  <a:pt x="2757210" y="789489"/>
                </a:cubicBezTo>
                <a:cubicBezTo>
                  <a:pt x="2776836" y="801882"/>
                  <a:pt x="2774652" y="796949"/>
                  <a:pt x="2791660" y="816041"/>
                </a:cubicBezTo>
                <a:cubicBezTo>
                  <a:pt x="2815343" y="835699"/>
                  <a:pt x="2784183" y="871086"/>
                  <a:pt x="2840975" y="842225"/>
                </a:cubicBezTo>
                <a:cubicBezTo>
                  <a:pt x="2854681" y="875427"/>
                  <a:pt x="2877032" y="859395"/>
                  <a:pt x="2917970" y="879392"/>
                </a:cubicBezTo>
                <a:cubicBezTo>
                  <a:pt x="2921487" y="903353"/>
                  <a:pt x="2937122" y="907916"/>
                  <a:pt x="2957236" y="906835"/>
                </a:cubicBezTo>
                <a:lnTo>
                  <a:pt x="3117215" y="1073714"/>
                </a:lnTo>
                <a:cubicBezTo>
                  <a:pt x="3153906" y="1089285"/>
                  <a:pt x="3232612" y="1124062"/>
                  <a:pt x="3250958" y="1130397"/>
                </a:cubicBezTo>
                <a:cubicBezTo>
                  <a:pt x="3409574" y="1172733"/>
                  <a:pt x="3456045" y="1237431"/>
                  <a:pt x="3496717" y="1260412"/>
                </a:cubicBezTo>
                <a:lnTo>
                  <a:pt x="3494992" y="1268283"/>
                </a:lnTo>
                <a:cubicBezTo>
                  <a:pt x="3495362" y="1274688"/>
                  <a:pt x="3498760" y="1281160"/>
                  <a:pt x="3508993" y="1287737"/>
                </a:cubicBezTo>
                <a:lnTo>
                  <a:pt x="3512115" y="1288544"/>
                </a:lnTo>
                <a:lnTo>
                  <a:pt x="3548697" y="1363739"/>
                </a:lnTo>
                <a:cubicBezTo>
                  <a:pt x="3572773" y="1395571"/>
                  <a:pt x="3623148" y="1421050"/>
                  <a:pt x="3656567" y="1479533"/>
                </a:cubicBezTo>
                <a:lnTo>
                  <a:pt x="3661987" y="1491779"/>
                </a:lnTo>
                <a:lnTo>
                  <a:pt x="3667389" y="1495409"/>
                </a:lnTo>
                <a:lnTo>
                  <a:pt x="3800461" y="1696689"/>
                </a:lnTo>
                <a:cubicBezTo>
                  <a:pt x="3835546" y="1747791"/>
                  <a:pt x="3913146" y="1811386"/>
                  <a:pt x="3933737" y="1853325"/>
                </a:cubicBezTo>
                <a:lnTo>
                  <a:pt x="3946446" y="1903446"/>
                </a:lnTo>
                <a:lnTo>
                  <a:pt x="3960581" y="1913244"/>
                </a:lnTo>
                <a:cubicBezTo>
                  <a:pt x="3979608" y="1926434"/>
                  <a:pt x="3998210" y="1940240"/>
                  <a:pt x="4015111" y="1956512"/>
                </a:cubicBezTo>
                <a:cubicBezTo>
                  <a:pt x="4083226" y="1956238"/>
                  <a:pt x="4031943" y="1969929"/>
                  <a:pt x="4070740" y="1999693"/>
                </a:cubicBezTo>
                <a:cubicBezTo>
                  <a:pt x="4027554" y="2022282"/>
                  <a:pt x="4128681" y="2025600"/>
                  <a:pt x="4091495" y="2064313"/>
                </a:cubicBezTo>
                <a:cubicBezTo>
                  <a:pt x="4099733" y="2068504"/>
                  <a:pt x="4108887" y="2071343"/>
                  <a:pt x="4118353" y="2073901"/>
                </a:cubicBezTo>
                <a:lnTo>
                  <a:pt x="4123293" y="2075261"/>
                </a:lnTo>
                <a:lnTo>
                  <a:pt x="4166582" y="2120685"/>
                </a:lnTo>
                <a:lnTo>
                  <a:pt x="4213721" y="2168493"/>
                </a:lnTo>
                <a:lnTo>
                  <a:pt x="4250795" y="2261746"/>
                </a:lnTo>
                <a:lnTo>
                  <a:pt x="4295408" y="2340515"/>
                </a:lnTo>
                <a:cubicBezTo>
                  <a:pt x="4303294" y="2350172"/>
                  <a:pt x="4311232" y="2360551"/>
                  <a:pt x="4318976" y="2371504"/>
                </a:cubicBezTo>
                <a:lnTo>
                  <a:pt x="4323314" y="2378166"/>
                </a:lnTo>
                <a:cubicBezTo>
                  <a:pt x="4323288" y="2378269"/>
                  <a:pt x="4323261" y="2378372"/>
                  <a:pt x="4323235" y="2378475"/>
                </a:cubicBezTo>
                <a:cubicBezTo>
                  <a:pt x="4323820" y="2380303"/>
                  <a:pt x="4325112" y="2382633"/>
                  <a:pt x="4327479" y="2385858"/>
                </a:cubicBezTo>
                <a:lnTo>
                  <a:pt x="4331226" y="2390318"/>
                </a:lnTo>
                <a:lnTo>
                  <a:pt x="4339643" y="2403246"/>
                </a:lnTo>
                <a:lnTo>
                  <a:pt x="4341435" y="2408870"/>
                </a:lnTo>
                <a:lnTo>
                  <a:pt x="4340548" y="2412798"/>
                </a:lnTo>
                <a:lnTo>
                  <a:pt x="4351634" y="2443869"/>
                </a:lnTo>
                <a:cubicBezTo>
                  <a:pt x="4370557" y="2458176"/>
                  <a:pt x="4365119" y="2472379"/>
                  <a:pt x="4380688" y="2504819"/>
                </a:cubicBezTo>
                <a:cubicBezTo>
                  <a:pt x="4393528" y="2510493"/>
                  <a:pt x="4397884" y="2522485"/>
                  <a:pt x="4399892" y="2537002"/>
                </a:cubicBezTo>
                <a:cubicBezTo>
                  <a:pt x="4420218" y="2562143"/>
                  <a:pt x="4430910" y="2594831"/>
                  <a:pt x="4449690" y="2628144"/>
                </a:cubicBezTo>
                <a:cubicBezTo>
                  <a:pt x="4468446" y="2678770"/>
                  <a:pt x="4488860" y="2772681"/>
                  <a:pt x="4512427" y="2840755"/>
                </a:cubicBezTo>
                <a:lnTo>
                  <a:pt x="4591091" y="3036586"/>
                </a:lnTo>
                <a:cubicBezTo>
                  <a:pt x="4639934" y="3158078"/>
                  <a:pt x="4730818" y="3310586"/>
                  <a:pt x="4757297" y="3388741"/>
                </a:cubicBezTo>
                <a:cubicBezTo>
                  <a:pt x="4756620" y="3412898"/>
                  <a:pt x="4755942" y="3437054"/>
                  <a:pt x="4755264" y="3461211"/>
                </a:cubicBezTo>
                <a:cubicBezTo>
                  <a:pt x="4763881" y="3469559"/>
                  <a:pt x="4774382" y="3498341"/>
                  <a:pt x="4776842" y="3503606"/>
                </a:cubicBezTo>
                <a:cubicBezTo>
                  <a:pt x="4776789" y="3503947"/>
                  <a:pt x="4816006" y="3543555"/>
                  <a:pt x="4815953" y="3543897"/>
                </a:cubicBezTo>
                <a:lnTo>
                  <a:pt x="4826382" y="3589602"/>
                </a:lnTo>
                <a:cubicBezTo>
                  <a:pt x="4854724" y="3618181"/>
                  <a:pt x="4872282" y="3672884"/>
                  <a:pt x="4900664" y="3697326"/>
                </a:cubicBezTo>
                <a:cubicBezTo>
                  <a:pt x="4872593" y="3751610"/>
                  <a:pt x="4889332" y="3712092"/>
                  <a:pt x="4944717" y="3795461"/>
                </a:cubicBezTo>
                <a:cubicBezTo>
                  <a:pt x="4981269" y="3830092"/>
                  <a:pt x="4951776" y="3836266"/>
                  <a:pt x="4981260" y="3887734"/>
                </a:cubicBezTo>
                <a:cubicBezTo>
                  <a:pt x="4992187" y="3900180"/>
                  <a:pt x="5000945" y="3922491"/>
                  <a:pt x="5000423" y="3933089"/>
                </a:cubicBezTo>
                <a:lnTo>
                  <a:pt x="5033013" y="3937041"/>
                </a:lnTo>
                <a:lnTo>
                  <a:pt x="5081597" y="4013154"/>
                </a:lnTo>
                <a:lnTo>
                  <a:pt x="5088052" y="4027525"/>
                </a:lnTo>
                <a:lnTo>
                  <a:pt x="5189054" y="4098668"/>
                </a:lnTo>
                <a:lnTo>
                  <a:pt x="5228545" y="4146658"/>
                </a:lnTo>
                <a:lnTo>
                  <a:pt x="5268336" y="4194504"/>
                </a:lnTo>
                <a:cubicBezTo>
                  <a:pt x="5282676" y="4201217"/>
                  <a:pt x="5302948" y="4267012"/>
                  <a:pt x="5317950" y="4267325"/>
                </a:cubicBezTo>
                <a:cubicBezTo>
                  <a:pt x="5371561" y="4431932"/>
                  <a:pt x="5512417" y="4438996"/>
                  <a:pt x="5598270" y="4563876"/>
                </a:cubicBezTo>
                <a:cubicBezTo>
                  <a:pt x="5684123" y="4688756"/>
                  <a:pt x="5658748" y="4766617"/>
                  <a:pt x="5833068" y="5016605"/>
                </a:cubicBezTo>
                <a:cubicBezTo>
                  <a:pt x="5917959" y="5167124"/>
                  <a:pt x="6007541" y="5258633"/>
                  <a:pt x="6045916" y="5405287"/>
                </a:cubicBezTo>
                <a:cubicBezTo>
                  <a:pt x="6053001" y="5431110"/>
                  <a:pt x="6137180" y="5517469"/>
                  <a:pt x="6117737" y="5538137"/>
                </a:cubicBezTo>
                <a:cubicBezTo>
                  <a:pt x="6096856" y="5567956"/>
                  <a:pt x="6185855" y="5633330"/>
                  <a:pt x="6144230" y="5635151"/>
                </a:cubicBezTo>
                <a:cubicBezTo>
                  <a:pt x="6206267" y="5682015"/>
                  <a:pt x="6167034" y="5753331"/>
                  <a:pt x="6176742" y="5809044"/>
                </a:cubicBezTo>
                <a:cubicBezTo>
                  <a:pt x="6181644" y="5871497"/>
                  <a:pt x="6197878" y="5926431"/>
                  <a:pt x="6245199" y="6038018"/>
                </a:cubicBezTo>
                <a:cubicBezTo>
                  <a:pt x="6276717" y="6104340"/>
                  <a:pt x="6288745" y="6124315"/>
                  <a:pt x="6303931" y="6175618"/>
                </a:cubicBezTo>
                <a:cubicBezTo>
                  <a:pt x="6319117" y="6226921"/>
                  <a:pt x="6298592" y="6320971"/>
                  <a:pt x="6336313" y="6345837"/>
                </a:cubicBezTo>
                <a:cubicBezTo>
                  <a:pt x="6368454" y="6400251"/>
                  <a:pt x="6388884" y="6464262"/>
                  <a:pt x="6401195" y="6542084"/>
                </a:cubicBezTo>
                <a:lnTo>
                  <a:pt x="6408310" y="6612865"/>
                </a:lnTo>
                <a:lnTo>
                  <a:pt x="1146484" y="6912725"/>
                </a:lnTo>
                <a:lnTo>
                  <a:pt x="1108438" y="6825083"/>
                </a:lnTo>
                <a:cubicBezTo>
                  <a:pt x="1057133" y="6684904"/>
                  <a:pt x="1090669" y="6637010"/>
                  <a:pt x="997867" y="6378703"/>
                </a:cubicBezTo>
                <a:cubicBezTo>
                  <a:pt x="956253" y="6228487"/>
                  <a:pt x="874761" y="6010797"/>
                  <a:pt x="858750" y="5923784"/>
                </a:cubicBezTo>
                <a:cubicBezTo>
                  <a:pt x="856924" y="5899993"/>
                  <a:pt x="844018" y="5873122"/>
                  <a:pt x="860408" y="5860728"/>
                </a:cubicBezTo>
                <a:cubicBezTo>
                  <a:pt x="878957" y="5840950"/>
                  <a:pt x="823834" y="5761906"/>
                  <a:pt x="853644" y="5771381"/>
                </a:cubicBezTo>
                <a:cubicBezTo>
                  <a:pt x="815383" y="5715186"/>
                  <a:pt x="852133" y="5665047"/>
                  <a:pt x="852164" y="5615193"/>
                </a:cubicBezTo>
                <a:cubicBezTo>
                  <a:pt x="817076" y="5571334"/>
                  <a:pt x="851740" y="5509975"/>
                  <a:pt x="831986" y="5402745"/>
                </a:cubicBezTo>
                <a:cubicBezTo>
                  <a:pt x="792037" y="5354630"/>
                  <a:pt x="819063" y="5330513"/>
                  <a:pt x="759590" y="5239800"/>
                </a:cubicBezTo>
                <a:cubicBezTo>
                  <a:pt x="762665" y="5236543"/>
                  <a:pt x="765245" y="5232371"/>
                  <a:pt x="767251" y="5227414"/>
                </a:cubicBezTo>
                <a:cubicBezTo>
                  <a:pt x="778914" y="5198604"/>
                  <a:pt x="769142" y="5150045"/>
                  <a:pt x="745427" y="5118958"/>
                </a:cubicBezTo>
                <a:cubicBezTo>
                  <a:pt x="660991" y="4975263"/>
                  <a:pt x="672599" y="4907855"/>
                  <a:pt x="635950" y="4788294"/>
                </a:cubicBezTo>
                <a:cubicBezTo>
                  <a:pt x="600650" y="4653678"/>
                  <a:pt x="646752" y="4690694"/>
                  <a:pt x="558787" y="4518070"/>
                </a:cubicBezTo>
                <a:cubicBezTo>
                  <a:pt x="577057" y="4502442"/>
                  <a:pt x="573633" y="4481342"/>
                  <a:pt x="555530" y="4444433"/>
                </a:cubicBezTo>
                <a:cubicBezTo>
                  <a:pt x="540027" y="4379200"/>
                  <a:pt x="596616" y="4390343"/>
                  <a:pt x="549378" y="4320965"/>
                </a:cubicBezTo>
                <a:cubicBezTo>
                  <a:pt x="581692" y="4336040"/>
                  <a:pt x="535024" y="4198883"/>
                  <a:pt x="572361" y="4232369"/>
                </a:cubicBezTo>
                <a:cubicBezTo>
                  <a:pt x="590648" y="4193014"/>
                  <a:pt x="541489" y="4167113"/>
                  <a:pt x="556288" y="4127673"/>
                </a:cubicBezTo>
                <a:lnTo>
                  <a:pt x="506660" y="3821119"/>
                </a:lnTo>
                <a:cubicBezTo>
                  <a:pt x="481478" y="3781010"/>
                  <a:pt x="483894" y="3751446"/>
                  <a:pt x="494791" y="3723556"/>
                </a:cubicBezTo>
                <a:cubicBezTo>
                  <a:pt x="472516" y="3634460"/>
                  <a:pt x="499836" y="3607209"/>
                  <a:pt x="490230" y="3508893"/>
                </a:cubicBezTo>
                <a:cubicBezTo>
                  <a:pt x="525541" y="3397546"/>
                  <a:pt x="482951" y="3307116"/>
                  <a:pt x="484223" y="3233179"/>
                </a:cubicBezTo>
                <a:cubicBezTo>
                  <a:pt x="465844" y="3133672"/>
                  <a:pt x="460855" y="3219289"/>
                  <a:pt x="460329" y="3041244"/>
                </a:cubicBezTo>
                <a:lnTo>
                  <a:pt x="407197" y="2812292"/>
                </a:lnTo>
                <a:cubicBezTo>
                  <a:pt x="391019" y="2768219"/>
                  <a:pt x="344571" y="2745090"/>
                  <a:pt x="386122" y="2757841"/>
                </a:cubicBezTo>
                <a:cubicBezTo>
                  <a:pt x="381879" y="2743275"/>
                  <a:pt x="360306" y="2721346"/>
                  <a:pt x="363684" y="2714608"/>
                </a:cubicBezTo>
                <a:lnTo>
                  <a:pt x="330746" y="2625146"/>
                </a:lnTo>
                <a:lnTo>
                  <a:pt x="299927" y="2566177"/>
                </a:lnTo>
                <a:cubicBezTo>
                  <a:pt x="300505" y="2524092"/>
                  <a:pt x="287694" y="2482008"/>
                  <a:pt x="288272" y="2439923"/>
                </a:cubicBezTo>
                <a:cubicBezTo>
                  <a:pt x="243273" y="2349673"/>
                  <a:pt x="278610" y="2382839"/>
                  <a:pt x="233611" y="2326248"/>
                </a:cubicBezTo>
                <a:lnTo>
                  <a:pt x="115057" y="2127916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761A3F7-1B54-0817-D8DA-EDC3B7D1C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634" y="1537535"/>
            <a:ext cx="3041564" cy="2146374"/>
          </a:xfrm>
        </p:spPr>
        <p:txBody>
          <a:bodyPr anchor="b">
            <a:normAutofit/>
          </a:bodyPr>
          <a:lstStyle/>
          <a:p>
            <a:r>
              <a:rPr lang="pt-B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Desafios:</a:t>
            </a:r>
            <a:endParaRPr lang="pt-BR" b="1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2C87E60-42B4-DAE8-1124-4F08F3140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6832" y="307746"/>
            <a:ext cx="5261699" cy="5323356"/>
          </a:xfrm>
        </p:spPr>
        <p:txBody>
          <a:bodyPr>
            <a:normAutofit fontScale="92500" lnSpcReduction="10000"/>
          </a:bodyPr>
          <a:lstStyle/>
          <a:p>
            <a:endParaRPr lang="pt-BR" sz="17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pt-BR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Ignorância</a:t>
            </a:r>
          </a:p>
          <a:p>
            <a:r>
              <a:rPr lang="pt-BR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Burocracia</a:t>
            </a:r>
          </a:p>
          <a:p>
            <a:r>
              <a:rPr lang="pt-BR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Morosidade</a:t>
            </a:r>
          </a:p>
          <a:p>
            <a:r>
              <a:rPr lang="pt-BR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Discurso Ideológico</a:t>
            </a:r>
          </a:p>
          <a:p>
            <a:r>
              <a:rPr lang="pt-BR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Insegurança Jurídica</a:t>
            </a:r>
          </a:p>
          <a:p>
            <a:r>
              <a:rPr lang="pt-BR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Falta de Qualificação</a:t>
            </a:r>
          </a:p>
          <a:p>
            <a:r>
              <a:rPr lang="pt-BR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Dimensão Continental</a:t>
            </a:r>
          </a:p>
          <a:p>
            <a:r>
              <a:rPr lang="pt-BR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Ausência de Regras Claras e Seguras (</a:t>
            </a:r>
            <a:r>
              <a:rPr lang="pt-BR" sz="26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Acountability</a:t>
            </a:r>
            <a:r>
              <a:rPr lang="pt-BR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  <a:p>
            <a:r>
              <a:rPr lang="pt-BR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Falta de Participação, Engajamento e Repartição Pública </a:t>
            </a:r>
            <a:r>
              <a:rPr lang="pt-BR" sz="26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lato sensu</a:t>
            </a:r>
          </a:p>
          <a:p>
            <a:r>
              <a:rPr lang="pt-BR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Equilíbrio com Meio Ambiente (Licenciamento)</a:t>
            </a:r>
          </a:p>
          <a:p>
            <a:endParaRPr lang="pt-BR" sz="17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E042698-C9F3-4B9E-B2BB-24D22D5019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t-BR" sz="900" b="1"/>
              <a:t>Dino Figueiredo Maia Lara Advocacia</a:t>
            </a:r>
            <a:endParaRPr lang="en-US" sz="900" b="1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E0C475B-903C-0EF4-A610-8429CA82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FF6DA9-008F-8B48-92A6-B652298478BF}" type="slidenum">
              <a:rPr lang="en-US" sz="900"/>
              <a:pPr>
                <a:spcAft>
                  <a:spcPts val="600"/>
                </a:spcAft>
              </a:pPr>
              <a:t>30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3112293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3124A4-7C27-591F-AD4B-75DBB957A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9A36457-A5F4-4103-A443-02581C091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DC5FB7E8-B636-40FA-BE8D-48145C0F5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"/>
            <a:ext cx="9144000" cy="2295238"/>
          </a:xfrm>
          <a:custGeom>
            <a:avLst/>
            <a:gdLst>
              <a:gd name="connsiteX0" fmla="*/ 12160143 w 12192000"/>
              <a:gd name="connsiteY0" fmla="*/ 831692 h 2079137"/>
              <a:gd name="connsiteX1" fmla="*/ 12159112 w 12192000"/>
              <a:gd name="connsiteY1" fmla="*/ 833361 h 2079137"/>
              <a:gd name="connsiteX2" fmla="*/ 12158912 w 12192000"/>
              <a:gd name="connsiteY2" fmla="*/ 832430 h 2079137"/>
              <a:gd name="connsiteX3" fmla="*/ 0 w 12192000"/>
              <a:gd name="connsiteY3" fmla="*/ 0 h 2079137"/>
              <a:gd name="connsiteX4" fmla="*/ 12192000 w 12192000"/>
              <a:gd name="connsiteY4" fmla="*/ 0 h 2079137"/>
              <a:gd name="connsiteX5" fmla="*/ 12192000 w 12192000"/>
              <a:gd name="connsiteY5" fmla="*/ 558063 h 2079137"/>
              <a:gd name="connsiteX6" fmla="*/ 12189259 w 12192000"/>
              <a:gd name="connsiteY6" fmla="*/ 810508 h 2079137"/>
              <a:gd name="connsiteX7" fmla="*/ 12170847 w 12192000"/>
              <a:gd name="connsiteY7" fmla="*/ 825280 h 2079137"/>
              <a:gd name="connsiteX8" fmla="*/ 12160143 w 12192000"/>
              <a:gd name="connsiteY8" fmla="*/ 831692 h 2079137"/>
              <a:gd name="connsiteX9" fmla="*/ 12163806 w 12192000"/>
              <a:gd name="connsiteY9" fmla="*/ 825759 h 2079137"/>
              <a:gd name="connsiteX10" fmla="*/ 12056557 w 12192000"/>
              <a:gd name="connsiteY10" fmla="*/ 810176 h 2079137"/>
              <a:gd name="connsiteX11" fmla="*/ 11900316 w 12192000"/>
              <a:gd name="connsiteY11" fmla="*/ 789618 h 2079137"/>
              <a:gd name="connsiteX12" fmla="*/ 11791206 w 12192000"/>
              <a:gd name="connsiteY12" fmla="*/ 824176 h 2079137"/>
              <a:gd name="connsiteX13" fmla="*/ 11659257 w 12192000"/>
              <a:gd name="connsiteY13" fmla="*/ 800841 h 2079137"/>
              <a:gd name="connsiteX14" fmla="*/ 11569789 w 12192000"/>
              <a:gd name="connsiteY14" fmla="*/ 797135 h 2079137"/>
              <a:gd name="connsiteX15" fmla="*/ 11367885 w 12192000"/>
              <a:gd name="connsiteY15" fmla="*/ 791985 h 2079137"/>
              <a:gd name="connsiteX16" fmla="*/ 11174663 w 12192000"/>
              <a:gd name="connsiteY16" fmla="*/ 788721 h 2079137"/>
              <a:gd name="connsiteX17" fmla="*/ 11068220 w 12192000"/>
              <a:gd name="connsiteY17" fmla="*/ 786994 h 2079137"/>
              <a:gd name="connsiteX18" fmla="*/ 10893266 w 12192000"/>
              <a:gd name="connsiteY18" fmla="*/ 794013 h 2079137"/>
              <a:gd name="connsiteX19" fmla="*/ 10844025 w 12192000"/>
              <a:gd name="connsiteY19" fmla="*/ 789857 h 2079137"/>
              <a:gd name="connsiteX20" fmla="*/ 10814353 w 12192000"/>
              <a:gd name="connsiteY20" fmla="*/ 789010 h 2079137"/>
              <a:gd name="connsiteX21" fmla="*/ 10748393 w 12192000"/>
              <a:gd name="connsiteY21" fmla="*/ 806738 h 2079137"/>
              <a:gd name="connsiteX22" fmla="*/ 10468256 w 12192000"/>
              <a:gd name="connsiteY22" fmla="*/ 778733 h 2079137"/>
              <a:gd name="connsiteX23" fmla="*/ 10256131 w 12192000"/>
              <a:gd name="connsiteY23" fmla="*/ 788332 h 2079137"/>
              <a:gd name="connsiteX24" fmla="*/ 10177442 w 12192000"/>
              <a:gd name="connsiteY24" fmla="*/ 777371 h 2079137"/>
              <a:gd name="connsiteX25" fmla="*/ 10006086 w 12192000"/>
              <a:gd name="connsiteY25" fmla="*/ 792651 h 2079137"/>
              <a:gd name="connsiteX26" fmla="*/ 9952382 w 12192000"/>
              <a:gd name="connsiteY26" fmla="*/ 815411 h 2079137"/>
              <a:gd name="connsiteX27" fmla="*/ 9926457 w 12192000"/>
              <a:gd name="connsiteY27" fmla="*/ 827295 h 2079137"/>
              <a:gd name="connsiteX28" fmla="*/ 9843405 w 12192000"/>
              <a:gd name="connsiteY28" fmla="*/ 867046 h 2079137"/>
              <a:gd name="connsiteX29" fmla="*/ 9830866 w 12192000"/>
              <a:gd name="connsiteY29" fmla="*/ 875047 h 2079137"/>
              <a:gd name="connsiteX30" fmla="*/ 9801807 w 12192000"/>
              <a:gd name="connsiteY30" fmla="*/ 872272 h 2079137"/>
              <a:gd name="connsiteX31" fmla="*/ 9785653 w 12192000"/>
              <a:gd name="connsiteY31" fmla="*/ 861743 h 2079137"/>
              <a:gd name="connsiteX32" fmla="*/ 9781177 w 12192000"/>
              <a:gd name="connsiteY32" fmla="*/ 864820 h 2079137"/>
              <a:gd name="connsiteX33" fmla="*/ 9768640 w 12192000"/>
              <a:gd name="connsiteY33" fmla="*/ 869379 h 2079137"/>
              <a:gd name="connsiteX34" fmla="*/ 9712211 w 12192000"/>
              <a:gd name="connsiteY34" fmla="*/ 900283 h 2079137"/>
              <a:gd name="connsiteX35" fmla="*/ 9689465 w 12192000"/>
              <a:gd name="connsiteY35" fmla="*/ 899268 h 2079137"/>
              <a:gd name="connsiteX36" fmla="*/ 9600339 w 12192000"/>
              <a:gd name="connsiteY36" fmla="*/ 922112 h 2079137"/>
              <a:gd name="connsiteX37" fmla="*/ 9582850 w 12192000"/>
              <a:gd name="connsiteY37" fmla="*/ 925510 h 2079137"/>
              <a:gd name="connsiteX38" fmla="*/ 9549638 w 12192000"/>
              <a:gd name="connsiteY38" fmla="*/ 940845 h 2079137"/>
              <a:gd name="connsiteX39" fmla="*/ 9539471 w 12192000"/>
              <a:gd name="connsiteY39" fmla="*/ 941799 h 2079137"/>
              <a:gd name="connsiteX40" fmla="*/ 9505592 w 12192000"/>
              <a:gd name="connsiteY40" fmla="*/ 955533 h 2079137"/>
              <a:gd name="connsiteX41" fmla="*/ 9432569 w 12192000"/>
              <a:gd name="connsiteY41" fmla="*/ 985377 h 2079137"/>
              <a:gd name="connsiteX42" fmla="*/ 9414216 w 12192000"/>
              <a:gd name="connsiteY42" fmla="*/ 992655 h 2079137"/>
              <a:gd name="connsiteX43" fmla="*/ 9397106 w 12192000"/>
              <a:gd name="connsiteY43" fmla="*/ 992980 h 2079137"/>
              <a:gd name="connsiteX44" fmla="*/ 9305108 w 12192000"/>
              <a:gd name="connsiteY44" fmla="*/ 1007767 h 2079137"/>
              <a:gd name="connsiteX45" fmla="*/ 9282434 w 12192000"/>
              <a:gd name="connsiteY45" fmla="*/ 1007523 h 2079137"/>
              <a:gd name="connsiteX46" fmla="*/ 9271941 w 12192000"/>
              <a:gd name="connsiteY46" fmla="*/ 1002839 h 2079137"/>
              <a:gd name="connsiteX47" fmla="*/ 9238227 w 12192000"/>
              <a:gd name="connsiteY47" fmla="*/ 1017668 h 2079137"/>
              <a:gd name="connsiteX48" fmla="*/ 9184265 w 12192000"/>
              <a:gd name="connsiteY48" fmla="*/ 1031275 h 2079137"/>
              <a:gd name="connsiteX49" fmla="*/ 9159000 w 12192000"/>
              <a:gd name="connsiteY49" fmla="*/ 1039569 h 2079137"/>
              <a:gd name="connsiteX50" fmla="*/ 9137031 w 12192000"/>
              <a:gd name="connsiteY50" fmla="*/ 1038699 h 2079137"/>
              <a:gd name="connsiteX51" fmla="*/ 9015702 w 12192000"/>
              <a:gd name="connsiteY51" fmla="*/ 1051400 h 2079137"/>
              <a:gd name="connsiteX52" fmla="*/ 8971403 w 12192000"/>
              <a:gd name="connsiteY52" fmla="*/ 1040542 h 2079137"/>
              <a:gd name="connsiteX53" fmla="*/ 8961826 w 12192000"/>
              <a:gd name="connsiteY53" fmla="*/ 1045364 h 2079137"/>
              <a:gd name="connsiteX54" fmla="*/ 8888623 w 12192000"/>
              <a:gd name="connsiteY54" fmla="*/ 1053908 h 2079137"/>
              <a:gd name="connsiteX55" fmla="*/ 8841066 w 12192000"/>
              <a:gd name="connsiteY55" fmla="*/ 1060421 h 2079137"/>
              <a:gd name="connsiteX56" fmla="*/ 8752342 w 12192000"/>
              <a:gd name="connsiteY56" fmla="*/ 1080646 h 2079137"/>
              <a:gd name="connsiteX57" fmla="*/ 8699139 w 12192000"/>
              <a:gd name="connsiteY57" fmla="*/ 1087885 h 2079137"/>
              <a:gd name="connsiteX58" fmla="*/ 8667273 w 12192000"/>
              <a:gd name="connsiteY58" fmla="*/ 1092062 h 2079137"/>
              <a:gd name="connsiteX59" fmla="*/ 8586064 w 12192000"/>
              <a:gd name="connsiteY59" fmla="*/ 1114603 h 2079137"/>
              <a:gd name="connsiteX60" fmla="*/ 8460312 w 12192000"/>
              <a:gd name="connsiteY60" fmla="*/ 1179878 h 2079137"/>
              <a:gd name="connsiteX61" fmla="*/ 8419023 w 12192000"/>
              <a:gd name="connsiteY61" fmla="*/ 1191748 h 2079137"/>
              <a:gd name="connsiteX62" fmla="*/ 8410939 w 12192000"/>
              <a:gd name="connsiteY62" fmla="*/ 1189696 h 2079137"/>
              <a:gd name="connsiteX63" fmla="*/ 8362040 w 12192000"/>
              <a:gd name="connsiteY63" fmla="*/ 1220820 h 2079137"/>
              <a:gd name="connsiteX64" fmla="*/ 8273677 w 12192000"/>
              <a:gd name="connsiteY64" fmla="*/ 1236495 h 2079137"/>
              <a:gd name="connsiteX65" fmla="*/ 8204283 w 12192000"/>
              <a:gd name="connsiteY65" fmla="*/ 1243537 h 2079137"/>
              <a:gd name="connsiteX66" fmla="*/ 8166550 w 12192000"/>
              <a:gd name="connsiteY66" fmla="*/ 1249551 h 2079137"/>
              <a:gd name="connsiteX67" fmla="*/ 8137785 w 12192000"/>
              <a:gd name="connsiteY67" fmla="*/ 1251636 h 2079137"/>
              <a:gd name="connsiteX68" fmla="*/ 8071596 w 12192000"/>
              <a:gd name="connsiteY68" fmla="*/ 1269274 h 2079137"/>
              <a:gd name="connsiteX69" fmla="*/ 7964816 w 12192000"/>
              <a:gd name="connsiteY69" fmla="*/ 1303668 h 2079137"/>
              <a:gd name="connsiteX70" fmla="*/ 7941495 w 12192000"/>
              <a:gd name="connsiteY70" fmla="*/ 1309821 h 2079137"/>
              <a:gd name="connsiteX71" fmla="*/ 7919123 w 12192000"/>
              <a:gd name="connsiteY71" fmla="*/ 1310466 h 2079137"/>
              <a:gd name="connsiteX72" fmla="*/ 7911902 w 12192000"/>
              <a:gd name="connsiteY72" fmla="*/ 1306569 h 2079137"/>
              <a:gd name="connsiteX73" fmla="*/ 7898703 w 12192000"/>
              <a:gd name="connsiteY73" fmla="*/ 1309208 h 2079137"/>
              <a:gd name="connsiteX74" fmla="*/ 7894703 w 12192000"/>
              <a:gd name="connsiteY74" fmla="*/ 1308939 h 2079137"/>
              <a:gd name="connsiteX75" fmla="*/ 7872267 w 12192000"/>
              <a:gd name="connsiteY75" fmla="*/ 1308370 h 2079137"/>
              <a:gd name="connsiteX76" fmla="*/ 7836454 w 12192000"/>
              <a:gd name="connsiteY76" fmla="*/ 1331265 h 2079137"/>
              <a:gd name="connsiteX77" fmla="*/ 7782451 w 12192000"/>
              <a:gd name="connsiteY77" fmla="*/ 1339601 h 2079137"/>
              <a:gd name="connsiteX78" fmla="*/ 7542969 w 12192000"/>
              <a:gd name="connsiteY78" fmla="*/ 1372495 h 2079137"/>
              <a:gd name="connsiteX79" fmla="*/ 7476832 w 12192000"/>
              <a:gd name="connsiteY79" fmla="*/ 1431655 h 2079137"/>
              <a:gd name="connsiteX80" fmla="*/ 7370237 w 12192000"/>
              <a:gd name="connsiteY80" fmla="*/ 1474339 h 2079137"/>
              <a:gd name="connsiteX81" fmla="*/ 7222223 w 12192000"/>
              <a:gd name="connsiteY81" fmla="*/ 1510199 h 2079137"/>
              <a:gd name="connsiteX82" fmla="*/ 7215703 w 12192000"/>
              <a:gd name="connsiteY82" fmla="*/ 1520424 h 2079137"/>
              <a:gd name="connsiteX83" fmla="*/ 7204548 w 12192000"/>
              <a:gd name="connsiteY83" fmla="*/ 1528145 h 2079137"/>
              <a:gd name="connsiteX84" fmla="*/ 7202038 w 12192000"/>
              <a:gd name="connsiteY84" fmla="*/ 1527954 h 2079137"/>
              <a:gd name="connsiteX85" fmla="*/ 7173860 w 12192000"/>
              <a:gd name="connsiteY85" fmla="*/ 1541605 h 2079137"/>
              <a:gd name="connsiteX86" fmla="*/ 7155079 w 12192000"/>
              <a:gd name="connsiteY86" fmla="*/ 1552495 h 2079137"/>
              <a:gd name="connsiteX87" fmla="*/ 7149757 w 12192000"/>
              <a:gd name="connsiteY87" fmla="*/ 1552732 h 2079137"/>
              <a:gd name="connsiteX88" fmla="*/ 7104804 w 12192000"/>
              <a:gd name="connsiteY88" fmla="*/ 1565792 h 2079137"/>
              <a:gd name="connsiteX89" fmla="*/ 7082824 w 12192000"/>
              <a:gd name="connsiteY89" fmla="*/ 1567947 h 2079137"/>
              <a:gd name="connsiteX90" fmla="*/ 7021520 w 12192000"/>
              <a:gd name="connsiteY90" fmla="*/ 1562334 h 2079137"/>
              <a:gd name="connsiteX91" fmla="*/ 6988956 w 12192000"/>
              <a:gd name="connsiteY91" fmla="*/ 1576442 h 2079137"/>
              <a:gd name="connsiteX92" fmla="*/ 6981922 w 12192000"/>
              <a:gd name="connsiteY92" fmla="*/ 1578821 h 2079137"/>
              <a:gd name="connsiteX93" fmla="*/ 6981583 w 12192000"/>
              <a:gd name="connsiteY93" fmla="*/ 1578678 h 2079137"/>
              <a:gd name="connsiteX94" fmla="*/ 6973762 w 12192000"/>
              <a:gd name="connsiteY94" fmla="*/ 1580811 h 2079137"/>
              <a:gd name="connsiteX95" fmla="*/ 6969093 w 12192000"/>
              <a:gd name="connsiteY95" fmla="*/ 1583157 h 2079137"/>
              <a:gd name="connsiteX96" fmla="*/ 6890037 w 12192000"/>
              <a:gd name="connsiteY96" fmla="*/ 1575825 h 2079137"/>
              <a:gd name="connsiteX97" fmla="*/ 6785054 w 12192000"/>
              <a:gd name="connsiteY97" fmla="*/ 1582200 h 2079137"/>
              <a:gd name="connsiteX98" fmla="*/ 6681692 w 12192000"/>
              <a:gd name="connsiteY98" fmla="*/ 1591296 h 2079137"/>
              <a:gd name="connsiteX99" fmla="*/ 6644556 w 12192000"/>
              <a:gd name="connsiteY99" fmla="*/ 1595940 h 2079137"/>
              <a:gd name="connsiteX100" fmla="*/ 6577106 w 12192000"/>
              <a:gd name="connsiteY100" fmla="*/ 1598261 h 2079137"/>
              <a:gd name="connsiteX101" fmla="*/ 6544183 w 12192000"/>
              <a:gd name="connsiteY101" fmla="*/ 1596149 h 2079137"/>
              <a:gd name="connsiteX102" fmla="*/ 6540921 w 12192000"/>
              <a:gd name="connsiteY102" fmla="*/ 1593857 h 2079137"/>
              <a:gd name="connsiteX103" fmla="*/ 6535046 w 12192000"/>
              <a:gd name="connsiteY103" fmla="*/ 1593283 h 2079137"/>
              <a:gd name="connsiteX104" fmla="*/ 6519853 w 12192000"/>
              <a:gd name="connsiteY104" fmla="*/ 1595771 h 2079137"/>
              <a:gd name="connsiteX105" fmla="*/ 6514280 w 12192000"/>
              <a:gd name="connsiteY105" fmla="*/ 1597376 h 2079137"/>
              <a:gd name="connsiteX106" fmla="*/ 6505824 w 12192000"/>
              <a:gd name="connsiteY106" fmla="*/ 1598298 h 2079137"/>
              <a:gd name="connsiteX107" fmla="*/ 6505573 w 12192000"/>
              <a:gd name="connsiteY107" fmla="*/ 1598109 h 2079137"/>
              <a:gd name="connsiteX108" fmla="*/ 6497741 w 12192000"/>
              <a:gd name="connsiteY108" fmla="*/ 1599392 h 2079137"/>
              <a:gd name="connsiteX109" fmla="*/ 6459992 w 12192000"/>
              <a:gd name="connsiteY109" fmla="*/ 1608358 h 2079137"/>
              <a:gd name="connsiteX110" fmla="*/ 6404572 w 12192000"/>
              <a:gd name="connsiteY110" fmla="*/ 1593771 h 2079137"/>
              <a:gd name="connsiteX111" fmla="*/ 6382671 w 12192000"/>
              <a:gd name="connsiteY111" fmla="*/ 1592612 h 2079137"/>
              <a:gd name="connsiteX112" fmla="*/ 6369843 w 12192000"/>
              <a:gd name="connsiteY112" fmla="*/ 1590015 h 2079137"/>
              <a:gd name="connsiteX113" fmla="*/ 6269740 w 12192000"/>
              <a:gd name="connsiteY113" fmla="*/ 1614633 h 2079137"/>
              <a:gd name="connsiteX114" fmla="*/ 6255405 w 12192000"/>
              <a:gd name="connsiteY114" fmla="*/ 1620529 h 2079137"/>
              <a:gd name="connsiteX115" fmla="*/ 6244248 w 12192000"/>
              <a:gd name="connsiteY115" fmla="*/ 1629561 h 2079137"/>
              <a:gd name="connsiteX116" fmla="*/ 6086396 w 12192000"/>
              <a:gd name="connsiteY116" fmla="*/ 1642666 h 2079137"/>
              <a:gd name="connsiteX117" fmla="*/ 5867429 w 12192000"/>
              <a:gd name="connsiteY117" fmla="*/ 1695554 h 2079137"/>
              <a:gd name="connsiteX118" fmla="*/ 5772864 w 12192000"/>
              <a:gd name="connsiteY118" fmla="*/ 1689002 h 2079137"/>
              <a:gd name="connsiteX119" fmla="*/ 5629833 w 12192000"/>
              <a:gd name="connsiteY119" fmla="*/ 1713273 h 2079137"/>
              <a:gd name="connsiteX120" fmla="*/ 5504771 w 12192000"/>
              <a:gd name="connsiteY120" fmla="*/ 1725744 h 2079137"/>
              <a:gd name="connsiteX121" fmla="*/ 5490967 w 12192000"/>
              <a:gd name="connsiteY121" fmla="*/ 1726367 h 2079137"/>
              <a:gd name="connsiteX122" fmla="*/ 5486015 w 12192000"/>
              <a:gd name="connsiteY122" fmla="*/ 1721481 h 2079137"/>
              <a:gd name="connsiteX123" fmla="*/ 5439364 w 12192000"/>
              <a:gd name="connsiteY123" fmla="*/ 1721349 h 2079137"/>
              <a:gd name="connsiteX124" fmla="*/ 5350025 w 12192000"/>
              <a:gd name="connsiteY124" fmla="*/ 1729885 h 2079137"/>
              <a:gd name="connsiteX125" fmla="*/ 5336104 w 12192000"/>
              <a:gd name="connsiteY125" fmla="*/ 1734377 h 2079137"/>
              <a:gd name="connsiteX126" fmla="*/ 5245234 w 12192000"/>
              <a:gd name="connsiteY126" fmla="*/ 1738520 h 2079137"/>
              <a:gd name="connsiteX127" fmla="*/ 5182955 w 12192000"/>
              <a:gd name="connsiteY127" fmla="*/ 1744622 h 2079137"/>
              <a:gd name="connsiteX128" fmla="*/ 5169506 w 12192000"/>
              <a:gd name="connsiteY128" fmla="*/ 1748993 h 2079137"/>
              <a:gd name="connsiteX129" fmla="*/ 5154299 w 12192000"/>
              <a:gd name="connsiteY129" fmla="*/ 1744080 h 2079137"/>
              <a:gd name="connsiteX130" fmla="*/ 5149917 w 12192000"/>
              <a:gd name="connsiteY130" fmla="*/ 1739727 h 2079137"/>
              <a:gd name="connsiteX131" fmla="*/ 5100319 w 12192000"/>
              <a:gd name="connsiteY131" fmla="*/ 1745797 h 2079137"/>
              <a:gd name="connsiteX132" fmla="*/ 5094361 w 12192000"/>
              <a:gd name="connsiteY132" fmla="*/ 1745767 h 2079137"/>
              <a:gd name="connsiteX133" fmla="*/ 5053410 w 12192000"/>
              <a:gd name="connsiteY133" fmla="*/ 1742790 h 2079137"/>
              <a:gd name="connsiteX134" fmla="*/ 4992711 w 12192000"/>
              <a:gd name="connsiteY134" fmla="*/ 1734075 h 2079137"/>
              <a:gd name="connsiteX135" fmla="*/ 4930098 w 12192000"/>
              <a:gd name="connsiteY135" fmla="*/ 1717312 h 2079137"/>
              <a:gd name="connsiteX136" fmla="*/ 4893834 w 12192000"/>
              <a:gd name="connsiteY136" fmla="*/ 1710028 h 2079137"/>
              <a:gd name="connsiteX137" fmla="*/ 4868730 w 12192000"/>
              <a:gd name="connsiteY137" fmla="*/ 1702384 h 2079137"/>
              <a:gd name="connsiteX138" fmla="*/ 4797925 w 12192000"/>
              <a:gd name="connsiteY138" fmla="*/ 1695535 h 2079137"/>
              <a:gd name="connsiteX139" fmla="*/ 4677670 w 12192000"/>
              <a:gd name="connsiteY139" fmla="*/ 1689453 h 2079137"/>
              <a:gd name="connsiteX140" fmla="*/ 4634248 w 12192000"/>
              <a:gd name="connsiteY140" fmla="*/ 1680227 h 2079137"/>
              <a:gd name="connsiteX141" fmla="*/ 4632434 w 12192000"/>
              <a:gd name="connsiteY141" fmla="*/ 1674607 h 2079137"/>
              <a:gd name="connsiteX142" fmla="*/ 4619204 w 12192000"/>
              <a:gd name="connsiteY142" fmla="*/ 1672507 h 2079137"/>
              <a:gd name="connsiteX143" fmla="*/ 4616283 w 12192000"/>
              <a:gd name="connsiteY143" fmla="*/ 1670977 h 2079137"/>
              <a:gd name="connsiteX144" fmla="*/ 4598926 w 12192000"/>
              <a:gd name="connsiteY144" fmla="*/ 1663178 h 2079137"/>
              <a:gd name="connsiteX145" fmla="*/ 4547069 w 12192000"/>
              <a:gd name="connsiteY145" fmla="*/ 1670642 h 2079137"/>
              <a:gd name="connsiteX146" fmla="*/ 4523516 w 12192000"/>
              <a:gd name="connsiteY146" fmla="*/ 1669785 h 2079137"/>
              <a:gd name="connsiteX147" fmla="*/ 4500586 w 12192000"/>
              <a:gd name="connsiteY147" fmla="*/ 1675912 h 2079137"/>
              <a:gd name="connsiteX148" fmla="*/ 4488196 w 12192000"/>
              <a:gd name="connsiteY148" fmla="*/ 1683463 h 2079137"/>
              <a:gd name="connsiteX149" fmla="*/ 4445463 w 12192000"/>
              <a:gd name="connsiteY149" fmla="*/ 1695634 h 2079137"/>
              <a:gd name="connsiteX150" fmla="*/ 4446550 w 12192000"/>
              <a:gd name="connsiteY150" fmla="*/ 1680538 h 2079137"/>
              <a:gd name="connsiteX151" fmla="*/ 4365375 w 12192000"/>
              <a:gd name="connsiteY151" fmla="*/ 1697935 h 2079137"/>
              <a:gd name="connsiteX152" fmla="*/ 4305123 w 12192000"/>
              <a:gd name="connsiteY152" fmla="*/ 1714185 h 2079137"/>
              <a:gd name="connsiteX153" fmla="*/ 4292665 w 12192000"/>
              <a:gd name="connsiteY153" fmla="*/ 1720703 h 2079137"/>
              <a:gd name="connsiteX154" fmla="*/ 4276789 w 12192000"/>
              <a:gd name="connsiteY154" fmla="*/ 1718367 h 2079137"/>
              <a:gd name="connsiteX155" fmla="*/ 4271683 w 12192000"/>
              <a:gd name="connsiteY155" fmla="*/ 1714801 h 2079137"/>
              <a:gd name="connsiteX156" fmla="*/ 4223918 w 12192000"/>
              <a:gd name="connsiteY156" fmla="*/ 1728936 h 2079137"/>
              <a:gd name="connsiteX157" fmla="*/ 4218039 w 12192000"/>
              <a:gd name="connsiteY157" fmla="*/ 1729885 h 2079137"/>
              <a:gd name="connsiteX158" fmla="*/ 4177153 w 12192000"/>
              <a:gd name="connsiteY158" fmla="*/ 1733691 h 2079137"/>
              <a:gd name="connsiteX159" fmla="*/ 4051032 w 12192000"/>
              <a:gd name="connsiteY159" fmla="*/ 1728886 h 2079137"/>
              <a:gd name="connsiteX160" fmla="*/ 4013978 w 12192000"/>
              <a:gd name="connsiteY160" fmla="*/ 1727679 h 2079137"/>
              <a:gd name="connsiteX161" fmla="*/ 3987857 w 12192000"/>
              <a:gd name="connsiteY161" fmla="*/ 1724282 h 2079137"/>
              <a:gd name="connsiteX162" fmla="*/ 3916852 w 12192000"/>
              <a:gd name="connsiteY162" fmla="*/ 1729184 h 2079137"/>
              <a:gd name="connsiteX163" fmla="*/ 3797263 w 12192000"/>
              <a:gd name="connsiteY163" fmla="*/ 1742976 h 2079137"/>
              <a:gd name="connsiteX164" fmla="*/ 3752806 w 12192000"/>
              <a:gd name="connsiteY164" fmla="*/ 1741033 h 2079137"/>
              <a:gd name="connsiteX165" fmla="*/ 3749997 w 12192000"/>
              <a:gd name="connsiteY165" fmla="*/ 1735799 h 2079137"/>
              <a:gd name="connsiteX166" fmla="*/ 3736582 w 12192000"/>
              <a:gd name="connsiteY166" fmla="*/ 1735907 h 2079137"/>
              <a:gd name="connsiteX167" fmla="*/ 3733428 w 12192000"/>
              <a:gd name="connsiteY167" fmla="*/ 1734881 h 2079137"/>
              <a:gd name="connsiteX168" fmla="*/ 3714911 w 12192000"/>
              <a:gd name="connsiteY168" fmla="*/ 1730056 h 2079137"/>
              <a:gd name="connsiteX169" fmla="*/ 3665172 w 12192000"/>
              <a:gd name="connsiteY169" fmla="*/ 1745936 h 2079137"/>
              <a:gd name="connsiteX170" fmla="*/ 3552006 w 12192000"/>
              <a:gd name="connsiteY170" fmla="*/ 1755220 h 2079137"/>
              <a:gd name="connsiteX171" fmla="*/ 3390301 w 12192000"/>
              <a:gd name="connsiteY171" fmla="*/ 1762546 h 2079137"/>
              <a:gd name="connsiteX172" fmla="*/ 3264312 w 12192000"/>
              <a:gd name="connsiteY172" fmla="*/ 1774620 h 2079137"/>
              <a:gd name="connsiteX173" fmla="*/ 3106901 w 12192000"/>
              <a:gd name="connsiteY173" fmla="*/ 1804264 h 2079137"/>
              <a:gd name="connsiteX174" fmla="*/ 2993303 w 12192000"/>
              <a:gd name="connsiteY174" fmla="*/ 1806542 h 2079137"/>
              <a:gd name="connsiteX175" fmla="*/ 2979115 w 12192000"/>
              <a:gd name="connsiteY175" fmla="*/ 1815432 h 2079137"/>
              <a:gd name="connsiteX176" fmla="*/ 2963118 w 12192000"/>
              <a:gd name="connsiteY176" fmla="*/ 1820962 h 2079137"/>
              <a:gd name="connsiteX177" fmla="*/ 2961156 w 12192000"/>
              <a:gd name="connsiteY177" fmla="*/ 1820297 h 2079137"/>
              <a:gd name="connsiteX178" fmla="*/ 2925719 w 12192000"/>
              <a:gd name="connsiteY178" fmla="*/ 1828468 h 2079137"/>
              <a:gd name="connsiteX179" fmla="*/ 2857951 w 12192000"/>
              <a:gd name="connsiteY179" fmla="*/ 1842496 h 2079137"/>
              <a:gd name="connsiteX180" fmla="*/ 2857427 w 12192000"/>
              <a:gd name="connsiteY180" fmla="*/ 1841591 h 2079137"/>
              <a:gd name="connsiteX181" fmla="*/ 2846731 w 12192000"/>
              <a:gd name="connsiteY181" fmla="*/ 1839316 h 2079137"/>
              <a:gd name="connsiteX182" fmla="*/ 2826290 w 12192000"/>
              <a:gd name="connsiteY182" fmla="*/ 1837274 h 2079137"/>
              <a:gd name="connsiteX183" fmla="*/ 2779146 w 12192000"/>
              <a:gd name="connsiteY183" fmla="*/ 1820071 h 2079137"/>
              <a:gd name="connsiteX184" fmla="*/ 2739608 w 12192000"/>
              <a:gd name="connsiteY184" fmla="*/ 1827861 h 2079137"/>
              <a:gd name="connsiteX185" fmla="*/ 2731631 w 12192000"/>
              <a:gd name="connsiteY185" fmla="*/ 1828881 h 2079137"/>
              <a:gd name="connsiteX186" fmla="*/ 2731464 w 12192000"/>
              <a:gd name="connsiteY186" fmla="*/ 1828677 h 2079137"/>
              <a:gd name="connsiteX187" fmla="*/ 2723037 w 12192000"/>
              <a:gd name="connsiteY187" fmla="*/ 1829303 h 2079137"/>
              <a:gd name="connsiteX188" fmla="*/ 2701616 w 12192000"/>
              <a:gd name="connsiteY188" fmla="*/ 1832725 h 2079137"/>
              <a:gd name="connsiteX189" fmla="*/ 2696239 w 12192000"/>
              <a:gd name="connsiteY189" fmla="*/ 1831904 h 2079137"/>
              <a:gd name="connsiteX190" fmla="*/ 2663445 w 12192000"/>
              <a:gd name="connsiteY190" fmla="*/ 1825958 h 2079137"/>
              <a:gd name="connsiteX191" fmla="*/ 2560925 w 12192000"/>
              <a:gd name="connsiteY191" fmla="*/ 1829094 h 2079137"/>
              <a:gd name="connsiteX192" fmla="*/ 2458739 w 12192000"/>
              <a:gd name="connsiteY192" fmla="*/ 1834479 h 2079137"/>
              <a:gd name="connsiteX193" fmla="*/ 2356074 w 12192000"/>
              <a:gd name="connsiteY193" fmla="*/ 1836991 h 2079137"/>
              <a:gd name="connsiteX194" fmla="*/ 2304241 w 12192000"/>
              <a:gd name="connsiteY194" fmla="*/ 1822021 h 2079137"/>
              <a:gd name="connsiteX195" fmla="*/ 2298362 w 12192000"/>
              <a:gd name="connsiteY195" fmla="*/ 1822125 h 2079137"/>
              <a:gd name="connsiteX196" fmla="*/ 2283527 w 12192000"/>
              <a:gd name="connsiteY196" fmla="*/ 1826361 h 2079137"/>
              <a:gd name="connsiteX197" fmla="*/ 2278150 w 12192000"/>
              <a:gd name="connsiteY197" fmla="*/ 1828604 h 2079137"/>
              <a:gd name="connsiteX198" fmla="*/ 2269853 w 12192000"/>
              <a:gd name="connsiteY198" fmla="*/ 1830502 h 2079137"/>
              <a:gd name="connsiteX199" fmla="*/ 2269585 w 12192000"/>
              <a:gd name="connsiteY199" fmla="*/ 1830341 h 2079137"/>
              <a:gd name="connsiteX200" fmla="*/ 2225332 w 12192000"/>
              <a:gd name="connsiteY200" fmla="*/ 1845825 h 2079137"/>
              <a:gd name="connsiteX201" fmla="*/ 2169048 w 12192000"/>
              <a:gd name="connsiteY201" fmla="*/ 1837658 h 2079137"/>
              <a:gd name="connsiteX202" fmla="*/ 2147231 w 12192000"/>
              <a:gd name="connsiteY202" fmla="*/ 1839027 h 2079137"/>
              <a:gd name="connsiteX203" fmla="*/ 2135241 w 12192000"/>
              <a:gd name="connsiteY203" fmla="*/ 1838652 h 2079137"/>
              <a:gd name="connsiteX204" fmla="*/ 2099215 w 12192000"/>
              <a:gd name="connsiteY204" fmla="*/ 1850768 h 2079137"/>
              <a:gd name="connsiteX205" fmla="*/ 2094046 w 12192000"/>
              <a:gd name="connsiteY205" fmla="*/ 1850806 h 2079137"/>
              <a:gd name="connsiteX206" fmla="*/ 2071850 w 12192000"/>
              <a:gd name="connsiteY206" fmla="*/ 1861319 h 2079137"/>
              <a:gd name="connsiteX207" fmla="*/ 2039607 w 12192000"/>
              <a:gd name="connsiteY207" fmla="*/ 1874318 h 2079137"/>
              <a:gd name="connsiteX208" fmla="*/ 2037289 w 12192000"/>
              <a:gd name="connsiteY208" fmla="*/ 1874025 h 2079137"/>
              <a:gd name="connsiteX209" fmla="*/ 2023615 w 12192000"/>
              <a:gd name="connsiteY209" fmla="*/ 1881562 h 2079137"/>
              <a:gd name="connsiteX210" fmla="*/ 1957176 w 12192000"/>
              <a:gd name="connsiteY210" fmla="*/ 1898709 h 2079137"/>
              <a:gd name="connsiteX211" fmla="*/ 1858081 w 12192000"/>
              <a:gd name="connsiteY211" fmla="*/ 1923144 h 2079137"/>
              <a:gd name="connsiteX212" fmla="*/ 1738865 w 12192000"/>
              <a:gd name="connsiteY212" fmla="*/ 1944965 h 2079137"/>
              <a:gd name="connsiteX213" fmla="*/ 1616692 w 12192000"/>
              <a:gd name="connsiteY213" fmla="*/ 1989107 h 2079137"/>
              <a:gd name="connsiteX214" fmla="*/ 1411898 w 12192000"/>
              <a:gd name="connsiteY214" fmla="*/ 2046254 h 2079137"/>
              <a:gd name="connsiteX215" fmla="*/ 1375780 w 12192000"/>
              <a:gd name="connsiteY215" fmla="*/ 2047961 h 2079137"/>
              <a:gd name="connsiteX216" fmla="*/ 1375707 w 12192000"/>
              <a:gd name="connsiteY216" fmla="*/ 2047981 h 2079137"/>
              <a:gd name="connsiteX217" fmla="*/ 1285585 w 12192000"/>
              <a:gd name="connsiteY217" fmla="*/ 2047113 h 2079137"/>
              <a:gd name="connsiteX218" fmla="*/ 1263658 w 12192000"/>
              <a:gd name="connsiteY218" fmla="*/ 2041397 h 2079137"/>
              <a:gd name="connsiteX219" fmla="*/ 1170403 w 12192000"/>
              <a:gd name="connsiteY219" fmla="*/ 2033399 h 2079137"/>
              <a:gd name="connsiteX220" fmla="*/ 1153718 w 12192000"/>
              <a:gd name="connsiteY220" fmla="*/ 2029576 h 2079137"/>
              <a:gd name="connsiteX221" fmla="*/ 1133937 w 12192000"/>
              <a:gd name="connsiteY221" fmla="*/ 2032149 h 2079137"/>
              <a:gd name="connsiteX222" fmla="*/ 1054999 w 12192000"/>
              <a:gd name="connsiteY222" fmla="*/ 2043242 h 2079137"/>
              <a:gd name="connsiteX223" fmla="*/ 1018405 w 12192000"/>
              <a:gd name="connsiteY223" fmla="*/ 2048281 h 2079137"/>
              <a:gd name="connsiteX224" fmla="*/ 1016563 w 12192000"/>
              <a:gd name="connsiteY224" fmla="*/ 2051718 h 2079137"/>
              <a:gd name="connsiteX225" fmla="*/ 1008284 w 12192000"/>
              <a:gd name="connsiteY225" fmla="*/ 2046742 h 2079137"/>
              <a:gd name="connsiteX226" fmla="*/ 981974 w 12192000"/>
              <a:gd name="connsiteY226" fmla="*/ 2048363 h 2079137"/>
              <a:gd name="connsiteX227" fmla="*/ 971903 w 12192000"/>
              <a:gd name="connsiteY227" fmla="*/ 2053484 h 2079137"/>
              <a:gd name="connsiteX228" fmla="*/ 954015 w 12192000"/>
              <a:gd name="connsiteY228" fmla="*/ 2052529 h 2079137"/>
              <a:gd name="connsiteX229" fmla="*/ 839571 w 12192000"/>
              <a:gd name="connsiteY229" fmla="*/ 2046509 h 2079137"/>
              <a:gd name="connsiteX230" fmla="*/ 823321 w 12192000"/>
              <a:gd name="connsiteY230" fmla="*/ 2054296 h 2079137"/>
              <a:gd name="connsiteX231" fmla="*/ 800990 w 12192000"/>
              <a:gd name="connsiteY231" fmla="*/ 2051523 h 2079137"/>
              <a:gd name="connsiteX232" fmla="*/ 776439 w 12192000"/>
              <a:gd name="connsiteY232" fmla="*/ 2062634 h 2079137"/>
              <a:gd name="connsiteX233" fmla="*/ 763041 w 12192000"/>
              <a:gd name="connsiteY233" fmla="*/ 2063995 h 2079137"/>
              <a:gd name="connsiteX234" fmla="*/ 757863 w 12192000"/>
              <a:gd name="connsiteY234" fmla="*/ 2065877 h 2079137"/>
              <a:gd name="connsiteX235" fmla="*/ 745053 w 12192000"/>
              <a:gd name="connsiteY235" fmla="*/ 2051831 h 2079137"/>
              <a:gd name="connsiteX236" fmla="*/ 722609 w 12192000"/>
              <a:gd name="connsiteY236" fmla="*/ 2049504 h 2079137"/>
              <a:gd name="connsiteX237" fmla="*/ 717618 w 12192000"/>
              <a:gd name="connsiteY237" fmla="*/ 2042131 h 2079137"/>
              <a:gd name="connsiteX238" fmla="*/ 703285 w 12192000"/>
              <a:gd name="connsiteY238" fmla="*/ 2046808 h 2079137"/>
              <a:gd name="connsiteX239" fmla="*/ 680199 w 12192000"/>
              <a:gd name="connsiteY239" fmla="*/ 2051947 h 2079137"/>
              <a:gd name="connsiteX240" fmla="*/ 667351 w 12192000"/>
              <a:gd name="connsiteY240" fmla="*/ 2054469 h 2079137"/>
              <a:gd name="connsiteX241" fmla="*/ 660961 w 12192000"/>
              <a:gd name="connsiteY241" fmla="*/ 2049404 h 2079137"/>
              <a:gd name="connsiteX242" fmla="*/ 638282 w 12192000"/>
              <a:gd name="connsiteY242" fmla="*/ 2060093 h 2079137"/>
              <a:gd name="connsiteX243" fmla="*/ 583551 w 12192000"/>
              <a:gd name="connsiteY243" fmla="*/ 2070197 h 2079137"/>
              <a:gd name="connsiteX244" fmla="*/ 525274 w 12192000"/>
              <a:gd name="connsiteY244" fmla="*/ 2079137 h 2079137"/>
              <a:gd name="connsiteX245" fmla="*/ 405635 w 12192000"/>
              <a:gd name="connsiteY245" fmla="*/ 2059339 h 2079137"/>
              <a:gd name="connsiteX246" fmla="*/ 281555 w 12192000"/>
              <a:gd name="connsiteY246" fmla="*/ 2022847 h 2079137"/>
              <a:gd name="connsiteX247" fmla="*/ 98513 w 12192000"/>
              <a:gd name="connsiteY247" fmla="*/ 1969504 h 2079137"/>
              <a:gd name="connsiteX248" fmla="*/ 56191 w 12192000"/>
              <a:gd name="connsiteY248" fmla="*/ 1950709 h 2079137"/>
              <a:gd name="connsiteX249" fmla="*/ 0 w 12192000"/>
              <a:gd name="connsiteY249" fmla="*/ 1935789 h 207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2192000" h="2079137">
                <a:moveTo>
                  <a:pt x="12160143" y="831692"/>
                </a:moveTo>
                <a:lnTo>
                  <a:pt x="12159112" y="833361"/>
                </a:lnTo>
                <a:cubicBezTo>
                  <a:pt x="12157915" y="833832"/>
                  <a:pt x="12157402" y="833649"/>
                  <a:pt x="12158912" y="83243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58063"/>
                </a:lnTo>
                <a:lnTo>
                  <a:pt x="12189259" y="810508"/>
                </a:lnTo>
                <a:lnTo>
                  <a:pt x="12170847" y="825280"/>
                </a:lnTo>
                <a:lnTo>
                  <a:pt x="12160143" y="831692"/>
                </a:lnTo>
                <a:lnTo>
                  <a:pt x="12163806" y="825759"/>
                </a:lnTo>
                <a:cubicBezTo>
                  <a:pt x="12125449" y="821525"/>
                  <a:pt x="12082203" y="824698"/>
                  <a:pt x="12056557" y="810176"/>
                </a:cubicBezTo>
                <a:cubicBezTo>
                  <a:pt x="12050902" y="790976"/>
                  <a:pt x="11923731" y="799312"/>
                  <a:pt x="11900316" y="789618"/>
                </a:cubicBezTo>
                <a:cubicBezTo>
                  <a:pt x="11841702" y="803374"/>
                  <a:pt x="11823963" y="832645"/>
                  <a:pt x="11791206" y="824176"/>
                </a:cubicBezTo>
                <a:cubicBezTo>
                  <a:pt x="11768977" y="817380"/>
                  <a:pt x="11683857" y="828947"/>
                  <a:pt x="11659257" y="800841"/>
                </a:cubicBezTo>
                <a:cubicBezTo>
                  <a:pt x="11617173" y="818107"/>
                  <a:pt x="11602556" y="790694"/>
                  <a:pt x="11569789" y="797135"/>
                </a:cubicBezTo>
                <a:cubicBezTo>
                  <a:pt x="11498310" y="795094"/>
                  <a:pt x="11458472" y="819882"/>
                  <a:pt x="11367885" y="791985"/>
                </a:cubicBezTo>
                <a:cubicBezTo>
                  <a:pt x="11325508" y="798158"/>
                  <a:pt x="11266580" y="755023"/>
                  <a:pt x="11174663" y="788721"/>
                </a:cubicBezTo>
                <a:cubicBezTo>
                  <a:pt x="11122703" y="792192"/>
                  <a:pt x="11150009" y="775410"/>
                  <a:pt x="11068220" y="786994"/>
                </a:cubicBezTo>
                <a:cubicBezTo>
                  <a:pt x="11046931" y="759861"/>
                  <a:pt x="10919185" y="793102"/>
                  <a:pt x="10893266" y="794013"/>
                </a:cubicBezTo>
                <a:cubicBezTo>
                  <a:pt x="10874184" y="776189"/>
                  <a:pt x="10862860" y="788743"/>
                  <a:pt x="10844025" y="789857"/>
                </a:cubicBezTo>
                <a:cubicBezTo>
                  <a:pt x="10836453" y="779294"/>
                  <a:pt x="10820690" y="778184"/>
                  <a:pt x="10814353" y="789010"/>
                </a:cubicBezTo>
                <a:cubicBezTo>
                  <a:pt x="10819669" y="816016"/>
                  <a:pt x="10754019" y="789067"/>
                  <a:pt x="10748393" y="806738"/>
                </a:cubicBezTo>
                <a:cubicBezTo>
                  <a:pt x="10687156" y="807873"/>
                  <a:pt x="10550299" y="781800"/>
                  <a:pt x="10468256" y="778733"/>
                </a:cubicBezTo>
                <a:cubicBezTo>
                  <a:pt x="10436666" y="770025"/>
                  <a:pt x="10371995" y="797252"/>
                  <a:pt x="10256131" y="788332"/>
                </a:cubicBezTo>
                <a:cubicBezTo>
                  <a:pt x="10240995" y="781626"/>
                  <a:pt x="10182664" y="765742"/>
                  <a:pt x="10177442" y="777371"/>
                </a:cubicBezTo>
                <a:cubicBezTo>
                  <a:pt x="10141447" y="775683"/>
                  <a:pt x="10030323" y="810071"/>
                  <a:pt x="10006086" y="792651"/>
                </a:cubicBezTo>
                <a:cubicBezTo>
                  <a:pt x="10009448" y="818833"/>
                  <a:pt x="9960389" y="791426"/>
                  <a:pt x="9952382" y="815411"/>
                </a:cubicBezTo>
                <a:lnTo>
                  <a:pt x="9926457" y="827295"/>
                </a:lnTo>
                <a:lnTo>
                  <a:pt x="9843405" y="867046"/>
                </a:lnTo>
                <a:lnTo>
                  <a:pt x="9830866" y="875047"/>
                </a:lnTo>
                <a:lnTo>
                  <a:pt x="9801807" y="872272"/>
                </a:lnTo>
                <a:lnTo>
                  <a:pt x="9785653" y="861743"/>
                </a:lnTo>
                <a:lnTo>
                  <a:pt x="9781177" y="864820"/>
                </a:lnTo>
                <a:cubicBezTo>
                  <a:pt x="9776153" y="871003"/>
                  <a:pt x="9773556" y="874842"/>
                  <a:pt x="9768640" y="869379"/>
                </a:cubicBezTo>
                <a:lnTo>
                  <a:pt x="9712211" y="900283"/>
                </a:lnTo>
                <a:cubicBezTo>
                  <a:pt x="9706243" y="902750"/>
                  <a:pt x="9698952" y="902954"/>
                  <a:pt x="9689465" y="899268"/>
                </a:cubicBezTo>
                <a:cubicBezTo>
                  <a:pt x="9670819" y="902906"/>
                  <a:pt x="9618108" y="917739"/>
                  <a:pt x="9600339" y="922112"/>
                </a:cubicBezTo>
                <a:lnTo>
                  <a:pt x="9582850" y="925510"/>
                </a:lnTo>
                <a:cubicBezTo>
                  <a:pt x="9574400" y="928631"/>
                  <a:pt x="9556868" y="938130"/>
                  <a:pt x="9549638" y="940845"/>
                </a:cubicBezTo>
                <a:cubicBezTo>
                  <a:pt x="9543792" y="942327"/>
                  <a:pt x="9546812" y="939351"/>
                  <a:pt x="9539471" y="941799"/>
                </a:cubicBezTo>
                <a:cubicBezTo>
                  <a:pt x="9538994" y="947702"/>
                  <a:pt x="9536009" y="953248"/>
                  <a:pt x="9505592" y="955533"/>
                </a:cubicBezTo>
                <a:cubicBezTo>
                  <a:pt x="9486013" y="968563"/>
                  <a:pt x="9460860" y="978842"/>
                  <a:pt x="9432569" y="985377"/>
                </a:cubicBezTo>
                <a:cubicBezTo>
                  <a:pt x="9426990" y="980335"/>
                  <a:pt x="9418918" y="990185"/>
                  <a:pt x="9414216" y="992655"/>
                </a:cubicBezTo>
                <a:cubicBezTo>
                  <a:pt x="9412644" y="989014"/>
                  <a:pt x="9400057" y="989255"/>
                  <a:pt x="9397106" y="992980"/>
                </a:cubicBezTo>
                <a:cubicBezTo>
                  <a:pt x="9314093" y="1020862"/>
                  <a:pt x="9349678" y="978420"/>
                  <a:pt x="9305108" y="1007767"/>
                </a:cubicBezTo>
                <a:cubicBezTo>
                  <a:pt x="9296670" y="1010324"/>
                  <a:pt x="9289251" y="1009612"/>
                  <a:pt x="9282434" y="1007523"/>
                </a:cubicBezTo>
                <a:lnTo>
                  <a:pt x="9271941" y="1002839"/>
                </a:lnTo>
                <a:lnTo>
                  <a:pt x="9238227" y="1017668"/>
                </a:lnTo>
                <a:cubicBezTo>
                  <a:pt x="9221294" y="1023415"/>
                  <a:pt x="9203166" y="1027997"/>
                  <a:pt x="9184265" y="1031275"/>
                </a:cubicBezTo>
                <a:cubicBezTo>
                  <a:pt x="9178371" y="1024135"/>
                  <a:pt x="9165618" y="1036637"/>
                  <a:pt x="9159000" y="1039569"/>
                </a:cubicBezTo>
                <a:cubicBezTo>
                  <a:pt x="9157881" y="1034602"/>
                  <a:pt x="9141725" y="1033964"/>
                  <a:pt x="9137031" y="1038699"/>
                </a:cubicBezTo>
                <a:cubicBezTo>
                  <a:pt x="9023973" y="1069523"/>
                  <a:pt x="9079946" y="1015706"/>
                  <a:pt x="9015702" y="1051400"/>
                </a:cubicBezTo>
                <a:lnTo>
                  <a:pt x="8971403" y="1040542"/>
                </a:lnTo>
                <a:lnTo>
                  <a:pt x="8961826" y="1045364"/>
                </a:lnTo>
                <a:cubicBezTo>
                  <a:pt x="8922837" y="1050010"/>
                  <a:pt x="8909116" y="1040754"/>
                  <a:pt x="8888623" y="1053908"/>
                </a:cubicBezTo>
                <a:cubicBezTo>
                  <a:pt x="8850424" y="1035587"/>
                  <a:pt x="8865892" y="1054194"/>
                  <a:pt x="8841066" y="1060421"/>
                </a:cubicBezTo>
                <a:cubicBezTo>
                  <a:pt x="8818353" y="1064878"/>
                  <a:pt x="8775995" y="1076068"/>
                  <a:pt x="8752342" y="1080646"/>
                </a:cubicBezTo>
                <a:cubicBezTo>
                  <a:pt x="8736966" y="1099406"/>
                  <a:pt x="8723186" y="1079948"/>
                  <a:pt x="8699139" y="1087885"/>
                </a:cubicBezTo>
                <a:cubicBezTo>
                  <a:pt x="8688630" y="1095506"/>
                  <a:pt x="8680324" y="1097539"/>
                  <a:pt x="8667273" y="1092062"/>
                </a:cubicBezTo>
                <a:cubicBezTo>
                  <a:pt x="8619205" y="1128818"/>
                  <a:pt x="8634590" y="1097116"/>
                  <a:pt x="8586064" y="1114603"/>
                </a:cubicBezTo>
                <a:cubicBezTo>
                  <a:pt x="8544721" y="1131913"/>
                  <a:pt x="8496602" y="1145520"/>
                  <a:pt x="8460312" y="1179878"/>
                </a:cubicBezTo>
                <a:cubicBezTo>
                  <a:pt x="8454266" y="1189140"/>
                  <a:pt x="8435781" y="1194455"/>
                  <a:pt x="8419023" y="1191748"/>
                </a:cubicBezTo>
                <a:cubicBezTo>
                  <a:pt x="8416138" y="1191283"/>
                  <a:pt x="8413416" y="1190591"/>
                  <a:pt x="8410939" y="1189696"/>
                </a:cubicBezTo>
                <a:cubicBezTo>
                  <a:pt x="8390077" y="1213458"/>
                  <a:pt x="8370324" y="1205397"/>
                  <a:pt x="8362040" y="1220820"/>
                </a:cubicBezTo>
                <a:cubicBezTo>
                  <a:pt x="8320616" y="1231942"/>
                  <a:pt x="8281663" y="1222882"/>
                  <a:pt x="8273677" y="1236495"/>
                </a:cubicBezTo>
                <a:cubicBezTo>
                  <a:pt x="8251358" y="1238573"/>
                  <a:pt x="8216738" y="1228341"/>
                  <a:pt x="8204283" y="1243537"/>
                </a:cubicBezTo>
                <a:cubicBezTo>
                  <a:pt x="8198634" y="1233135"/>
                  <a:pt x="8181550" y="1254947"/>
                  <a:pt x="8166550" y="1249551"/>
                </a:cubicBezTo>
                <a:cubicBezTo>
                  <a:pt x="8155570" y="1244572"/>
                  <a:pt x="8147825" y="1250027"/>
                  <a:pt x="8137785" y="1251636"/>
                </a:cubicBezTo>
                <a:cubicBezTo>
                  <a:pt x="8123427" y="1248361"/>
                  <a:pt x="8081662" y="1261833"/>
                  <a:pt x="8071596" y="1269274"/>
                </a:cubicBezTo>
                <a:cubicBezTo>
                  <a:pt x="8048949" y="1293759"/>
                  <a:pt x="7983924" y="1284712"/>
                  <a:pt x="7964816" y="1303668"/>
                </a:cubicBezTo>
                <a:cubicBezTo>
                  <a:pt x="7957137" y="1306992"/>
                  <a:pt x="7949335" y="1308861"/>
                  <a:pt x="7941495" y="1309821"/>
                </a:cubicBezTo>
                <a:lnTo>
                  <a:pt x="7919123" y="1310466"/>
                </a:lnTo>
                <a:lnTo>
                  <a:pt x="7911902" y="1306569"/>
                </a:lnTo>
                <a:lnTo>
                  <a:pt x="7898703" y="1309208"/>
                </a:lnTo>
                <a:lnTo>
                  <a:pt x="7894703" y="1308939"/>
                </a:lnTo>
                <a:lnTo>
                  <a:pt x="7872267" y="1308370"/>
                </a:lnTo>
                <a:cubicBezTo>
                  <a:pt x="7886550" y="1330359"/>
                  <a:pt x="7812648" y="1314851"/>
                  <a:pt x="7836454" y="1331265"/>
                </a:cubicBezTo>
                <a:cubicBezTo>
                  <a:pt x="7798907" y="1336933"/>
                  <a:pt x="7831419" y="1351068"/>
                  <a:pt x="7782451" y="1339601"/>
                </a:cubicBezTo>
                <a:cubicBezTo>
                  <a:pt x="7727636" y="1365002"/>
                  <a:pt x="7583002" y="1338768"/>
                  <a:pt x="7542969" y="1372495"/>
                </a:cubicBezTo>
                <a:cubicBezTo>
                  <a:pt x="7546396" y="1360942"/>
                  <a:pt x="7492851" y="1424323"/>
                  <a:pt x="7476832" y="1431655"/>
                </a:cubicBezTo>
                <a:cubicBezTo>
                  <a:pt x="7439619" y="1443703"/>
                  <a:pt x="7425596" y="1454661"/>
                  <a:pt x="7370237" y="1474339"/>
                </a:cubicBezTo>
                <a:cubicBezTo>
                  <a:pt x="7316246" y="1485928"/>
                  <a:pt x="7281903" y="1512712"/>
                  <a:pt x="7222223" y="1510199"/>
                </a:cubicBezTo>
                <a:cubicBezTo>
                  <a:pt x="7221190" y="1514030"/>
                  <a:pt x="7218885" y="1517398"/>
                  <a:pt x="7215703" y="1520424"/>
                </a:cubicBezTo>
                <a:lnTo>
                  <a:pt x="7204548" y="1528145"/>
                </a:lnTo>
                <a:lnTo>
                  <a:pt x="7202038" y="1527954"/>
                </a:lnTo>
                <a:lnTo>
                  <a:pt x="7173860" y="1541605"/>
                </a:lnTo>
                <a:lnTo>
                  <a:pt x="7155079" y="1552495"/>
                </a:lnTo>
                <a:lnTo>
                  <a:pt x="7149757" y="1552732"/>
                </a:lnTo>
                <a:cubicBezTo>
                  <a:pt x="7141378" y="1554948"/>
                  <a:pt x="7115959" y="1563256"/>
                  <a:pt x="7104804" y="1565792"/>
                </a:cubicBezTo>
                <a:cubicBezTo>
                  <a:pt x="7099811" y="1550850"/>
                  <a:pt x="7096935" y="1561973"/>
                  <a:pt x="7082824" y="1567947"/>
                </a:cubicBezTo>
                <a:cubicBezTo>
                  <a:pt x="7071919" y="1546070"/>
                  <a:pt x="7039417" y="1570606"/>
                  <a:pt x="7021520" y="1562334"/>
                </a:cubicBezTo>
                <a:cubicBezTo>
                  <a:pt x="7011400" y="1567217"/>
                  <a:pt x="7000495" y="1571981"/>
                  <a:pt x="6988956" y="1576442"/>
                </a:cubicBezTo>
                <a:lnTo>
                  <a:pt x="6981922" y="1578821"/>
                </a:lnTo>
                <a:lnTo>
                  <a:pt x="6981583" y="1578678"/>
                </a:lnTo>
                <a:cubicBezTo>
                  <a:pt x="6979627" y="1578791"/>
                  <a:pt x="6977153" y="1579421"/>
                  <a:pt x="6973762" y="1580811"/>
                </a:cubicBezTo>
                <a:lnTo>
                  <a:pt x="6969093" y="1583157"/>
                </a:lnTo>
                <a:lnTo>
                  <a:pt x="6890037" y="1575825"/>
                </a:lnTo>
                <a:cubicBezTo>
                  <a:pt x="6849459" y="1579997"/>
                  <a:pt x="6820022" y="1566922"/>
                  <a:pt x="6785054" y="1582200"/>
                </a:cubicBezTo>
                <a:cubicBezTo>
                  <a:pt x="6747047" y="1586037"/>
                  <a:pt x="6712794" y="1582954"/>
                  <a:pt x="6681692" y="1591296"/>
                </a:cubicBezTo>
                <a:cubicBezTo>
                  <a:pt x="6667557" y="1587501"/>
                  <a:pt x="6654822" y="1586753"/>
                  <a:pt x="6644556" y="1595940"/>
                </a:cubicBezTo>
                <a:cubicBezTo>
                  <a:pt x="6608615" y="1597269"/>
                  <a:pt x="6597697" y="1587005"/>
                  <a:pt x="6577106" y="1598261"/>
                </a:cubicBezTo>
                <a:lnTo>
                  <a:pt x="6544183" y="1596149"/>
                </a:lnTo>
                <a:lnTo>
                  <a:pt x="6540921" y="1593857"/>
                </a:lnTo>
                <a:lnTo>
                  <a:pt x="6535046" y="1593283"/>
                </a:lnTo>
                <a:lnTo>
                  <a:pt x="6519853" y="1595771"/>
                </a:lnTo>
                <a:lnTo>
                  <a:pt x="6514280" y="1597376"/>
                </a:lnTo>
                <a:cubicBezTo>
                  <a:pt x="6510385" y="1598232"/>
                  <a:pt x="6507735" y="1598481"/>
                  <a:pt x="6505824" y="1598298"/>
                </a:cubicBezTo>
                <a:lnTo>
                  <a:pt x="6505573" y="1598109"/>
                </a:lnTo>
                <a:lnTo>
                  <a:pt x="6497741" y="1599392"/>
                </a:lnTo>
                <a:cubicBezTo>
                  <a:pt x="6484628" y="1602044"/>
                  <a:pt x="6471968" y="1605085"/>
                  <a:pt x="6459992" y="1608358"/>
                </a:cubicBezTo>
                <a:cubicBezTo>
                  <a:pt x="6447037" y="1597612"/>
                  <a:pt x="6404274" y="1616787"/>
                  <a:pt x="6404572" y="1593771"/>
                </a:cubicBezTo>
                <a:cubicBezTo>
                  <a:pt x="6388277" y="1597519"/>
                  <a:pt x="6380141" y="1607970"/>
                  <a:pt x="6382671" y="1592612"/>
                </a:cubicBezTo>
                <a:lnTo>
                  <a:pt x="6369843" y="1590015"/>
                </a:lnTo>
                <a:lnTo>
                  <a:pt x="6269740" y="1614633"/>
                </a:lnTo>
                <a:lnTo>
                  <a:pt x="6255405" y="1620529"/>
                </a:lnTo>
                <a:cubicBezTo>
                  <a:pt x="6250911" y="1623016"/>
                  <a:pt x="6247090" y="1625968"/>
                  <a:pt x="6244248" y="1629561"/>
                </a:cubicBezTo>
                <a:cubicBezTo>
                  <a:pt x="6188859" y="1618246"/>
                  <a:pt x="6143250" y="1639346"/>
                  <a:pt x="6086396" y="1642666"/>
                </a:cubicBezTo>
                <a:cubicBezTo>
                  <a:pt x="6024311" y="1653696"/>
                  <a:pt x="5889522" y="1686499"/>
                  <a:pt x="5867429" y="1695554"/>
                </a:cubicBezTo>
                <a:cubicBezTo>
                  <a:pt x="5848669" y="1700350"/>
                  <a:pt x="5763994" y="1699795"/>
                  <a:pt x="5772864" y="1689002"/>
                </a:cubicBezTo>
                <a:cubicBezTo>
                  <a:pt x="5718480" y="1716048"/>
                  <a:pt x="5694188" y="1696562"/>
                  <a:pt x="5629833" y="1713273"/>
                </a:cubicBezTo>
                <a:lnTo>
                  <a:pt x="5504771" y="1725744"/>
                </a:lnTo>
                <a:lnTo>
                  <a:pt x="5490967" y="1726367"/>
                </a:lnTo>
                <a:lnTo>
                  <a:pt x="5486015" y="1721481"/>
                </a:lnTo>
                <a:lnTo>
                  <a:pt x="5439364" y="1721349"/>
                </a:lnTo>
                <a:cubicBezTo>
                  <a:pt x="5418850" y="1733129"/>
                  <a:pt x="5381503" y="1725668"/>
                  <a:pt x="5350025" y="1729885"/>
                </a:cubicBezTo>
                <a:lnTo>
                  <a:pt x="5336104" y="1734377"/>
                </a:lnTo>
                <a:lnTo>
                  <a:pt x="5245234" y="1738520"/>
                </a:lnTo>
                <a:lnTo>
                  <a:pt x="5182955" y="1744622"/>
                </a:lnTo>
                <a:lnTo>
                  <a:pt x="5169506" y="1748993"/>
                </a:lnTo>
                <a:lnTo>
                  <a:pt x="5154299" y="1744080"/>
                </a:lnTo>
                <a:cubicBezTo>
                  <a:pt x="5152463" y="1742751"/>
                  <a:pt x="5150989" y="1741283"/>
                  <a:pt x="5149917" y="1739727"/>
                </a:cubicBezTo>
                <a:lnTo>
                  <a:pt x="5100319" y="1745797"/>
                </a:lnTo>
                <a:lnTo>
                  <a:pt x="5094361" y="1745767"/>
                </a:lnTo>
                <a:lnTo>
                  <a:pt x="5053410" y="1742790"/>
                </a:lnTo>
                <a:lnTo>
                  <a:pt x="4992711" y="1734075"/>
                </a:lnTo>
                <a:cubicBezTo>
                  <a:pt x="4972764" y="1728527"/>
                  <a:pt x="4955480" y="1708667"/>
                  <a:pt x="4930098" y="1717312"/>
                </a:cubicBezTo>
                <a:cubicBezTo>
                  <a:pt x="4936142" y="1706767"/>
                  <a:pt x="4900350" y="1719438"/>
                  <a:pt x="4893834" y="1710028"/>
                </a:cubicBezTo>
                <a:cubicBezTo>
                  <a:pt x="4890113" y="1702277"/>
                  <a:pt x="4878389" y="1704314"/>
                  <a:pt x="4868730" y="1702384"/>
                </a:cubicBezTo>
                <a:cubicBezTo>
                  <a:pt x="4860577" y="1694955"/>
                  <a:pt x="4813519" y="1692594"/>
                  <a:pt x="4797925" y="1695535"/>
                </a:cubicBezTo>
                <a:cubicBezTo>
                  <a:pt x="4754973" y="1708626"/>
                  <a:pt x="4712186" y="1679830"/>
                  <a:pt x="4677670" y="1689453"/>
                </a:cubicBezTo>
                <a:cubicBezTo>
                  <a:pt x="4650390" y="1686902"/>
                  <a:pt x="4641786" y="1682702"/>
                  <a:pt x="4634248" y="1680227"/>
                </a:cubicBezTo>
                <a:lnTo>
                  <a:pt x="4632434" y="1674607"/>
                </a:lnTo>
                <a:lnTo>
                  <a:pt x="4619204" y="1672507"/>
                </a:lnTo>
                <a:lnTo>
                  <a:pt x="4616283" y="1670977"/>
                </a:lnTo>
                <a:cubicBezTo>
                  <a:pt x="4610716" y="1668036"/>
                  <a:pt x="4605090" y="1665277"/>
                  <a:pt x="4598926" y="1663178"/>
                </a:cubicBezTo>
                <a:cubicBezTo>
                  <a:pt x="4588025" y="1686237"/>
                  <a:pt x="4544698" y="1649138"/>
                  <a:pt x="4547069" y="1670642"/>
                </a:cubicBezTo>
                <a:lnTo>
                  <a:pt x="4523516" y="1669785"/>
                </a:lnTo>
                <a:lnTo>
                  <a:pt x="4500586" y="1675912"/>
                </a:lnTo>
                <a:lnTo>
                  <a:pt x="4488196" y="1683463"/>
                </a:lnTo>
                <a:lnTo>
                  <a:pt x="4445463" y="1695634"/>
                </a:lnTo>
                <a:lnTo>
                  <a:pt x="4446550" y="1680538"/>
                </a:lnTo>
                <a:lnTo>
                  <a:pt x="4365375" y="1697935"/>
                </a:lnTo>
                <a:lnTo>
                  <a:pt x="4305123" y="1714185"/>
                </a:lnTo>
                <a:lnTo>
                  <a:pt x="4292665" y="1720703"/>
                </a:lnTo>
                <a:lnTo>
                  <a:pt x="4276789" y="1718367"/>
                </a:lnTo>
                <a:cubicBezTo>
                  <a:pt x="4274740" y="1717359"/>
                  <a:pt x="4273021" y="1716157"/>
                  <a:pt x="4271683" y="1714801"/>
                </a:cubicBezTo>
                <a:lnTo>
                  <a:pt x="4223918" y="1728936"/>
                </a:lnTo>
                <a:lnTo>
                  <a:pt x="4218039" y="1729885"/>
                </a:lnTo>
                <a:lnTo>
                  <a:pt x="4177153" y="1733691"/>
                </a:lnTo>
                <a:lnTo>
                  <a:pt x="4051032" y="1728886"/>
                </a:lnTo>
                <a:cubicBezTo>
                  <a:pt x="4055072" y="1717510"/>
                  <a:pt x="4022108" y="1735873"/>
                  <a:pt x="4013978" y="1727679"/>
                </a:cubicBezTo>
                <a:cubicBezTo>
                  <a:pt x="4008905" y="1720660"/>
                  <a:pt x="3997723" y="1724594"/>
                  <a:pt x="3987857" y="1724282"/>
                </a:cubicBezTo>
                <a:cubicBezTo>
                  <a:pt x="3978476" y="1718309"/>
                  <a:pt x="3931683" y="1723723"/>
                  <a:pt x="3916852" y="1729184"/>
                </a:cubicBezTo>
                <a:cubicBezTo>
                  <a:pt x="3876910" y="1749138"/>
                  <a:pt x="3829523" y="1727824"/>
                  <a:pt x="3797263" y="1742976"/>
                </a:cubicBezTo>
                <a:cubicBezTo>
                  <a:pt x="3769922" y="1744951"/>
                  <a:pt x="3760682" y="1742230"/>
                  <a:pt x="3752806" y="1741033"/>
                </a:cubicBezTo>
                <a:lnTo>
                  <a:pt x="3749997" y="1735799"/>
                </a:lnTo>
                <a:lnTo>
                  <a:pt x="3736582" y="1735907"/>
                </a:lnTo>
                <a:lnTo>
                  <a:pt x="3733428" y="1734881"/>
                </a:lnTo>
                <a:cubicBezTo>
                  <a:pt x="3727408" y="1732899"/>
                  <a:pt x="3721365" y="1731108"/>
                  <a:pt x="3714911" y="1730056"/>
                </a:cubicBezTo>
                <a:cubicBezTo>
                  <a:pt x="3708355" y="1754554"/>
                  <a:pt x="3658933" y="1725152"/>
                  <a:pt x="3665172" y="1745936"/>
                </a:cubicBezTo>
                <a:cubicBezTo>
                  <a:pt x="3628569" y="1744420"/>
                  <a:pt x="3583742" y="1775884"/>
                  <a:pt x="3552006" y="1755220"/>
                </a:cubicBezTo>
                <a:cubicBezTo>
                  <a:pt x="3497522" y="1758390"/>
                  <a:pt x="3448310" y="1757433"/>
                  <a:pt x="3390301" y="1762546"/>
                </a:cubicBezTo>
                <a:cubicBezTo>
                  <a:pt x="3345266" y="1774524"/>
                  <a:pt x="3297039" y="1758531"/>
                  <a:pt x="3264312" y="1774620"/>
                </a:cubicBezTo>
                <a:cubicBezTo>
                  <a:pt x="3212634" y="1771139"/>
                  <a:pt x="3147905" y="1780248"/>
                  <a:pt x="3106901" y="1804264"/>
                </a:cubicBezTo>
                <a:cubicBezTo>
                  <a:pt x="3051355" y="1805490"/>
                  <a:pt x="3041708" y="1820368"/>
                  <a:pt x="2993303" y="1806542"/>
                </a:cubicBezTo>
                <a:cubicBezTo>
                  <a:pt x="2989182" y="1810139"/>
                  <a:pt x="2984377" y="1813039"/>
                  <a:pt x="2979115" y="1815432"/>
                </a:cubicBezTo>
                <a:lnTo>
                  <a:pt x="2963118" y="1820962"/>
                </a:lnTo>
                <a:lnTo>
                  <a:pt x="2961156" y="1820297"/>
                </a:lnTo>
                <a:lnTo>
                  <a:pt x="2925719" y="1828468"/>
                </a:lnTo>
                <a:lnTo>
                  <a:pt x="2857951" y="1842496"/>
                </a:lnTo>
                <a:lnTo>
                  <a:pt x="2857427" y="1841591"/>
                </a:lnTo>
                <a:cubicBezTo>
                  <a:pt x="2855386" y="1839734"/>
                  <a:pt x="2852250" y="1838690"/>
                  <a:pt x="2846731" y="1839316"/>
                </a:cubicBezTo>
                <a:cubicBezTo>
                  <a:pt x="2855175" y="1823564"/>
                  <a:pt x="2843311" y="1834035"/>
                  <a:pt x="2826290" y="1837274"/>
                </a:cubicBezTo>
                <a:cubicBezTo>
                  <a:pt x="2835609" y="1813530"/>
                  <a:pt x="2787284" y="1831665"/>
                  <a:pt x="2779146" y="1820071"/>
                </a:cubicBezTo>
                <a:cubicBezTo>
                  <a:pt x="2766432" y="1822985"/>
                  <a:pt x="2753158" y="1825635"/>
                  <a:pt x="2739608" y="1827861"/>
                </a:cubicBezTo>
                <a:lnTo>
                  <a:pt x="2731631" y="1828881"/>
                </a:lnTo>
                <a:cubicBezTo>
                  <a:pt x="2731575" y="1828813"/>
                  <a:pt x="2731521" y="1828744"/>
                  <a:pt x="2731464" y="1828677"/>
                </a:cubicBezTo>
                <a:cubicBezTo>
                  <a:pt x="2729715" y="1828415"/>
                  <a:pt x="2727085" y="1828569"/>
                  <a:pt x="2723037" y="1829303"/>
                </a:cubicBezTo>
                <a:lnTo>
                  <a:pt x="2701616" y="1832725"/>
                </a:lnTo>
                <a:lnTo>
                  <a:pt x="2696239" y="1831904"/>
                </a:lnTo>
                <a:lnTo>
                  <a:pt x="2663445" y="1825958"/>
                </a:lnTo>
                <a:cubicBezTo>
                  <a:pt x="2641260" y="1825904"/>
                  <a:pt x="2595040" y="1827674"/>
                  <a:pt x="2560925" y="1829094"/>
                </a:cubicBezTo>
                <a:cubicBezTo>
                  <a:pt x="2527977" y="1836499"/>
                  <a:pt x="2496507" y="1831991"/>
                  <a:pt x="2458739" y="1834479"/>
                </a:cubicBezTo>
                <a:cubicBezTo>
                  <a:pt x="2419379" y="1848893"/>
                  <a:pt x="2396428" y="1834257"/>
                  <a:pt x="2356074" y="1836991"/>
                </a:cubicBezTo>
                <a:cubicBezTo>
                  <a:pt x="2323435" y="1857644"/>
                  <a:pt x="2325610" y="1826053"/>
                  <a:pt x="2304241" y="1822021"/>
                </a:cubicBezTo>
                <a:lnTo>
                  <a:pt x="2298362" y="1822125"/>
                </a:lnTo>
                <a:lnTo>
                  <a:pt x="2283527" y="1826361"/>
                </a:lnTo>
                <a:lnTo>
                  <a:pt x="2278150" y="1828604"/>
                </a:lnTo>
                <a:cubicBezTo>
                  <a:pt x="2274371" y="1829907"/>
                  <a:pt x="2271762" y="1830461"/>
                  <a:pt x="2269853" y="1830502"/>
                </a:cubicBezTo>
                <a:lnTo>
                  <a:pt x="2269585" y="1830341"/>
                </a:lnTo>
                <a:lnTo>
                  <a:pt x="2225332" y="1845825"/>
                </a:lnTo>
                <a:cubicBezTo>
                  <a:pt x="2211505" y="1836594"/>
                  <a:pt x="2170867" y="1860661"/>
                  <a:pt x="2169048" y="1837658"/>
                </a:cubicBezTo>
                <a:cubicBezTo>
                  <a:pt x="2153238" y="1843278"/>
                  <a:pt x="2146132" y="1854645"/>
                  <a:pt x="2147231" y="1839027"/>
                </a:cubicBezTo>
                <a:cubicBezTo>
                  <a:pt x="2141901" y="1840465"/>
                  <a:pt x="2138205" y="1840014"/>
                  <a:pt x="2135241" y="1838652"/>
                </a:cubicBezTo>
                <a:lnTo>
                  <a:pt x="2099215" y="1850768"/>
                </a:lnTo>
                <a:lnTo>
                  <a:pt x="2094046" y="1850806"/>
                </a:lnTo>
                <a:lnTo>
                  <a:pt x="2071850" y="1861319"/>
                </a:lnTo>
                <a:lnTo>
                  <a:pt x="2039607" y="1874318"/>
                </a:lnTo>
                <a:lnTo>
                  <a:pt x="2037289" y="1874025"/>
                </a:lnTo>
                <a:lnTo>
                  <a:pt x="2023615" y="1881562"/>
                </a:lnTo>
                <a:cubicBezTo>
                  <a:pt x="2019390" y="1884562"/>
                  <a:pt x="1959668" y="1894795"/>
                  <a:pt x="1957176" y="1898709"/>
                </a:cubicBezTo>
                <a:cubicBezTo>
                  <a:pt x="1901224" y="1893805"/>
                  <a:pt x="1914145" y="1913274"/>
                  <a:pt x="1858081" y="1923144"/>
                </a:cubicBezTo>
                <a:cubicBezTo>
                  <a:pt x="1819487" y="1923227"/>
                  <a:pt x="1798952" y="1929741"/>
                  <a:pt x="1738865" y="1944965"/>
                </a:cubicBezTo>
                <a:cubicBezTo>
                  <a:pt x="1698633" y="1955957"/>
                  <a:pt x="1670491" y="1978862"/>
                  <a:pt x="1616692" y="1989107"/>
                </a:cubicBezTo>
                <a:cubicBezTo>
                  <a:pt x="1565257" y="2022368"/>
                  <a:pt x="1474172" y="2022156"/>
                  <a:pt x="1411898" y="2046254"/>
                </a:cubicBezTo>
                <a:cubicBezTo>
                  <a:pt x="1380237" y="2035952"/>
                  <a:pt x="1386648" y="2042292"/>
                  <a:pt x="1375780" y="2047961"/>
                </a:cubicBezTo>
                <a:cubicBezTo>
                  <a:pt x="1375756" y="2047968"/>
                  <a:pt x="1375731" y="2047974"/>
                  <a:pt x="1375707" y="2047981"/>
                </a:cubicBezTo>
                <a:lnTo>
                  <a:pt x="1285585" y="2047113"/>
                </a:lnTo>
                <a:cubicBezTo>
                  <a:pt x="1279541" y="2043453"/>
                  <a:pt x="1272537" y="2040974"/>
                  <a:pt x="1263658" y="2041397"/>
                </a:cubicBezTo>
                <a:cubicBezTo>
                  <a:pt x="1212454" y="2058890"/>
                  <a:pt x="1258499" y="2026611"/>
                  <a:pt x="1170403" y="2033399"/>
                </a:cubicBezTo>
                <a:cubicBezTo>
                  <a:pt x="1166530" y="2036274"/>
                  <a:pt x="1154254" y="2033463"/>
                  <a:pt x="1153718" y="2029576"/>
                </a:cubicBezTo>
                <a:cubicBezTo>
                  <a:pt x="1148486" y="2030819"/>
                  <a:pt x="1137980" y="2038354"/>
                  <a:pt x="1133937" y="2032149"/>
                </a:cubicBezTo>
                <a:cubicBezTo>
                  <a:pt x="1104720" y="2031606"/>
                  <a:pt x="1077532" y="2035424"/>
                  <a:pt x="1054999" y="2043242"/>
                </a:cubicBezTo>
                <a:cubicBezTo>
                  <a:pt x="1024875" y="2038090"/>
                  <a:pt x="1020473" y="2042711"/>
                  <a:pt x="1018405" y="2048281"/>
                </a:cubicBezTo>
                <a:lnTo>
                  <a:pt x="1016563" y="2051718"/>
                </a:lnTo>
                <a:lnTo>
                  <a:pt x="1008284" y="2046742"/>
                </a:lnTo>
                <a:cubicBezTo>
                  <a:pt x="999244" y="2043620"/>
                  <a:pt x="990505" y="2044937"/>
                  <a:pt x="981974" y="2048363"/>
                </a:cubicBezTo>
                <a:lnTo>
                  <a:pt x="971903" y="2053484"/>
                </a:lnTo>
                <a:lnTo>
                  <a:pt x="954015" y="2052529"/>
                </a:lnTo>
                <a:cubicBezTo>
                  <a:pt x="931960" y="2051365"/>
                  <a:pt x="861352" y="2046214"/>
                  <a:pt x="839571" y="2046509"/>
                </a:cubicBezTo>
                <a:lnTo>
                  <a:pt x="823321" y="2054296"/>
                </a:lnTo>
                <a:lnTo>
                  <a:pt x="800990" y="2051523"/>
                </a:lnTo>
                <a:cubicBezTo>
                  <a:pt x="790723" y="2052171"/>
                  <a:pt x="782268" y="2055403"/>
                  <a:pt x="776439" y="2062634"/>
                </a:cubicBezTo>
                <a:cubicBezTo>
                  <a:pt x="773155" y="2056184"/>
                  <a:pt x="769593" y="2059253"/>
                  <a:pt x="763041" y="2063995"/>
                </a:cubicBezTo>
                <a:lnTo>
                  <a:pt x="757863" y="2065877"/>
                </a:lnTo>
                <a:lnTo>
                  <a:pt x="745053" y="2051831"/>
                </a:lnTo>
                <a:lnTo>
                  <a:pt x="722609" y="2049504"/>
                </a:lnTo>
                <a:lnTo>
                  <a:pt x="717618" y="2042131"/>
                </a:lnTo>
                <a:lnTo>
                  <a:pt x="703285" y="2046808"/>
                </a:lnTo>
                <a:cubicBezTo>
                  <a:pt x="698219" y="2048137"/>
                  <a:pt x="690058" y="2049926"/>
                  <a:pt x="680199" y="2051947"/>
                </a:cubicBezTo>
                <a:lnTo>
                  <a:pt x="667351" y="2054469"/>
                </a:lnTo>
                <a:lnTo>
                  <a:pt x="660961" y="2049404"/>
                </a:lnTo>
                <a:lnTo>
                  <a:pt x="638282" y="2060093"/>
                </a:lnTo>
                <a:lnTo>
                  <a:pt x="583551" y="2070197"/>
                </a:lnTo>
                <a:cubicBezTo>
                  <a:pt x="569268" y="2091365"/>
                  <a:pt x="529124" y="2053106"/>
                  <a:pt x="525274" y="2079137"/>
                </a:cubicBezTo>
                <a:cubicBezTo>
                  <a:pt x="506495" y="2056498"/>
                  <a:pt x="440091" y="2069666"/>
                  <a:pt x="405635" y="2059339"/>
                </a:cubicBezTo>
                <a:cubicBezTo>
                  <a:pt x="397410" y="2069278"/>
                  <a:pt x="294416" y="2032966"/>
                  <a:pt x="281555" y="2022847"/>
                </a:cubicBezTo>
                <a:cubicBezTo>
                  <a:pt x="171589" y="1986245"/>
                  <a:pt x="126791" y="1985528"/>
                  <a:pt x="98513" y="1969504"/>
                </a:cubicBezTo>
                <a:cubicBezTo>
                  <a:pt x="85544" y="1965247"/>
                  <a:pt x="73324" y="1958000"/>
                  <a:pt x="56191" y="1950709"/>
                </a:cubicBezTo>
                <a:lnTo>
                  <a:pt x="0" y="19357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705396-87BC-FD71-F5ED-09B947F13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777" y="548640"/>
            <a:ext cx="7157553" cy="1188720"/>
          </a:xfrm>
        </p:spPr>
        <p:txBody>
          <a:bodyPr>
            <a:normAutofit/>
          </a:bodyPr>
          <a:lstStyle/>
          <a:p>
            <a:r>
              <a:rPr lang="pt-BR" b="1">
                <a:solidFill>
                  <a:schemeClr val="tx1">
                    <a:lumMod val="85000"/>
                    <a:lumOff val="15000"/>
                  </a:schemeClr>
                </a:solidFill>
              </a:rPr>
              <a:t>🏛️ Base legal e princípios</a:t>
            </a:r>
            <a:endParaRPr lang="pt-BR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2602A-4E74-9837-C255-6D87993B91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8490" y="2431765"/>
            <a:ext cx="6207019" cy="3320031"/>
          </a:xfrm>
        </p:spPr>
        <p:txBody>
          <a:bodyPr anchor="ctr">
            <a:noAutofit/>
          </a:bodyPr>
          <a:lstStyle/>
          <a:p>
            <a:r>
              <a:rPr lang="pt-B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Constituição Federal (Art. 225)</a:t>
            </a: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estabelece o meio ambiente ecologicamente equilibrado como direito de todos e condiciona a exploração de recursos minerais à autorização e recuperação dos danos ambientais.</a:t>
            </a:r>
          </a:p>
          <a:p>
            <a:endParaRPr lang="pt-B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pt-BR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Lei nº 6.938/1981</a:t>
            </a:r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institui a Política Nacional do Meio Ambiente (PNMA), incluindo o licenciamento ambiental como instrumento essencial para controlar atividades poluidoras ou degradadoras.</a:t>
            </a:r>
          </a:p>
          <a:p>
            <a:endParaRPr lang="pt-BR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pt-BR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Atividade minerária condicionada à recuperação ambiental.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142DCE2C-2863-46FA-9BE7-24365A24D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8439" y="5970896"/>
            <a:ext cx="7475562" cy="887104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9517857" h="918356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024CBC52-A30F-340E-2868-AAAA07CF9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t-BR" sz="900"/>
              <a:t>Dino Figueiredo Maia Lara Advocacia</a:t>
            </a:r>
            <a:endParaRPr lang="en-US" sz="90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F88C5C3-BC17-71B7-565B-79A440BC1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FF6DA9-008F-8B48-92A6-B652298478BF}" type="slidenum">
              <a:rPr lang="en-US" sz="900"/>
              <a:pPr>
                <a:spcAft>
                  <a:spcPts val="600"/>
                </a:spcAft>
              </a:pPr>
              <a:t>31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4197324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9A36457-A5F4-4103-A443-02581C091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C5FB7E8-B636-40FA-BE8D-48145C0F5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"/>
            <a:ext cx="9144000" cy="2295238"/>
          </a:xfrm>
          <a:custGeom>
            <a:avLst/>
            <a:gdLst>
              <a:gd name="connsiteX0" fmla="*/ 12160143 w 12192000"/>
              <a:gd name="connsiteY0" fmla="*/ 831692 h 2079137"/>
              <a:gd name="connsiteX1" fmla="*/ 12159112 w 12192000"/>
              <a:gd name="connsiteY1" fmla="*/ 833361 h 2079137"/>
              <a:gd name="connsiteX2" fmla="*/ 12158912 w 12192000"/>
              <a:gd name="connsiteY2" fmla="*/ 832430 h 2079137"/>
              <a:gd name="connsiteX3" fmla="*/ 0 w 12192000"/>
              <a:gd name="connsiteY3" fmla="*/ 0 h 2079137"/>
              <a:gd name="connsiteX4" fmla="*/ 12192000 w 12192000"/>
              <a:gd name="connsiteY4" fmla="*/ 0 h 2079137"/>
              <a:gd name="connsiteX5" fmla="*/ 12192000 w 12192000"/>
              <a:gd name="connsiteY5" fmla="*/ 558063 h 2079137"/>
              <a:gd name="connsiteX6" fmla="*/ 12189259 w 12192000"/>
              <a:gd name="connsiteY6" fmla="*/ 810508 h 2079137"/>
              <a:gd name="connsiteX7" fmla="*/ 12170847 w 12192000"/>
              <a:gd name="connsiteY7" fmla="*/ 825280 h 2079137"/>
              <a:gd name="connsiteX8" fmla="*/ 12160143 w 12192000"/>
              <a:gd name="connsiteY8" fmla="*/ 831692 h 2079137"/>
              <a:gd name="connsiteX9" fmla="*/ 12163806 w 12192000"/>
              <a:gd name="connsiteY9" fmla="*/ 825759 h 2079137"/>
              <a:gd name="connsiteX10" fmla="*/ 12056557 w 12192000"/>
              <a:gd name="connsiteY10" fmla="*/ 810176 h 2079137"/>
              <a:gd name="connsiteX11" fmla="*/ 11900316 w 12192000"/>
              <a:gd name="connsiteY11" fmla="*/ 789618 h 2079137"/>
              <a:gd name="connsiteX12" fmla="*/ 11791206 w 12192000"/>
              <a:gd name="connsiteY12" fmla="*/ 824176 h 2079137"/>
              <a:gd name="connsiteX13" fmla="*/ 11659257 w 12192000"/>
              <a:gd name="connsiteY13" fmla="*/ 800841 h 2079137"/>
              <a:gd name="connsiteX14" fmla="*/ 11569789 w 12192000"/>
              <a:gd name="connsiteY14" fmla="*/ 797135 h 2079137"/>
              <a:gd name="connsiteX15" fmla="*/ 11367885 w 12192000"/>
              <a:gd name="connsiteY15" fmla="*/ 791985 h 2079137"/>
              <a:gd name="connsiteX16" fmla="*/ 11174663 w 12192000"/>
              <a:gd name="connsiteY16" fmla="*/ 788721 h 2079137"/>
              <a:gd name="connsiteX17" fmla="*/ 11068220 w 12192000"/>
              <a:gd name="connsiteY17" fmla="*/ 786994 h 2079137"/>
              <a:gd name="connsiteX18" fmla="*/ 10893266 w 12192000"/>
              <a:gd name="connsiteY18" fmla="*/ 794013 h 2079137"/>
              <a:gd name="connsiteX19" fmla="*/ 10844025 w 12192000"/>
              <a:gd name="connsiteY19" fmla="*/ 789857 h 2079137"/>
              <a:gd name="connsiteX20" fmla="*/ 10814353 w 12192000"/>
              <a:gd name="connsiteY20" fmla="*/ 789010 h 2079137"/>
              <a:gd name="connsiteX21" fmla="*/ 10748393 w 12192000"/>
              <a:gd name="connsiteY21" fmla="*/ 806738 h 2079137"/>
              <a:gd name="connsiteX22" fmla="*/ 10468256 w 12192000"/>
              <a:gd name="connsiteY22" fmla="*/ 778733 h 2079137"/>
              <a:gd name="connsiteX23" fmla="*/ 10256131 w 12192000"/>
              <a:gd name="connsiteY23" fmla="*/ 788332 h 2079137"/>
              <a:gd name="connsiteX24" fmla="*/ 10177442 w 12192000"/>
              <a:gd name="connsiteY24" fmla="*/ 777371 h 2079137"/>
              <a:gd name="connsiteX25" fmla="*/ 10006086 w 12192000"/>
              <a:gd name="connsiteY25" fmla="*/ 792651 h 2079137"/>
              <a:gd name="connsiteX26" fmla="*/ 9952382 w 12192000"/>
              <a:gd name="connsiteY26" fmla="*/ 815411 h 2079137"/>
              <a:gd name="connsiteX27" fmla="*/ 9926457 w 12192000"/>
              <a:gd name="connsiteY27" fmla="*/ 827295 h 2079137"/>
              <a:gd name="connsiteX28" fmla="*/ 9843405 w 12192000"/>
              <a:gd name="connsiteY28" fmla="*/ 867046 h 2079137"/>
              <a:gd name="connsiteX29" fmla="*/ 9830866 w 12192000"/>
              <a:gd name="connsiteY29" fmla="*/ 875047 h 2079137"/>
              <a:gd name="connsiteX30" fmla="*/ 9801807 w 12192000"/>
              <a:gd name="connsiteY30" fmla="*/ 872272 h 2079137"/>
              <a:gd name="connsiteX31" fmla="*/ 9785653 w 12192000"/>
              <a:gd name="connsiteY31" fmla="*/ 861743 h 2079137"/>
              <a:gd name="connsiteX32" fmla="*/ 9781177 w 12192000"/>
              <a:gd name="connsiteY32" fmla="*/ 864820 h 2079137"/>
              <a:gd name="connsiteX33" fmla="*/ 9768640 w 12192000"/>
              <a:gd name="connsiteY33" fmla="*/ 869379 h 2079137"/>
              <a:gd name="connsiteX34" fmla="*/ 9712211 w 12192000"/>
              <a:gd name="connsiteY34" fmla="*/ 900283 h 2079137"/>
              <a:gd name="connsiteX35" fmla="*/ 9689465 w 12192000"/>
              <a:gd name="connsiteY35" fmla="*/ 899268 h 2079137"/>
              <a:gd name="connsiteX36" fmla="*/ 9600339 w 12192000"/>
              <a:gd name="connsiteY36" fmla="*/ 922112 h 2079137"/>
              <a:gd name="connsiteX37" fmla="*/ 9582850 w 12192000"/>
              <a:gd name="connsiteY37" fmla="*/ 925510 h 2079137"/>
              <a:gd name="connsiteX38" fmla="*/ 9549638 w 12192000"/>
              <a:gd name="connsiteY38" fmla="*/ 940845 h 2079137"/>
              <a:gd name="connsiteX39" fmla="*/ 9539471 w 12192000"/>
              <a:gd name="connsiteY39" fmla="*/ 941799 h 2079137"/>
              <a:gd name="connsiteX40" fmla="*/ 9505592 w 12192000"/>
              <a:gd name="connsiteY40" fmla="*/ 955533 h 2079137"/>
              <a:gd name="connsiteX41" fmla="*/ 9432569 w 12192000"/>
              <a:gd name="connsiteY41" fmla="*/ 985377 h 2079137"/>
              <a:gd name="connsiteX42" fmla="*/ 9414216 w 12192000"/>
              <a:gd name="connsiteY42" fmla="*/ 992655 h 2079137"/>
              <a:gd name="connsiteX43" fmla="*/ 9397106 w 12192000"/>
              <a:gd name="connsiteY43" fmla="*/ 992980 h 2079137"/>
              <a:gd name="connsiteX44" fmla="*/ 9305108 w 12192000"/>
              <a:gd name="connsiteY44" fmla="*/ 1007767 h 2079137"/>
              <a:gd name="connsiteX45" fmla="*/ 9282434 w 12192000"/>
              <a:gd name="connsiteY45" fmla="*/ 1007523 h 2079137"/>
              <a:gd name="connsiteX46" fmla="*/ 9271941 w 12192000"/>
              <a:gd name="connsiteY46" fmla="*/ 1002839 h 2079137"/>
              <a:gd name="connsiteX47" fmla="*/ 9238227 w 12192000"/>
              <a:gd name="connsiteY47" fmla="*/ 1017668 h 2079137"/>
              <a:gd name="connsiteX48" fmla="*/ 9184265 w 12192000"/>
              <a:gd name="connsiteY48" fmla="*/ 1031275 h 2079137"/>
              <a:gd name="connsiteX49" fmla="*/ 9159000 w 12192000"/>
              <a:gd name="connsiteY49" fmla="*/ 1039569 h 2079137"/>
              <a:gd name="connsiteX50" fmla="*/ 9137031 w 12192000"/>
              <a:gd name="connsiteY50" fmla="*/ 1038699 h 2079137"/>
              <a:gd name="connsiteX51" fmla="*/ 9015702 w 12192000"/>
              <a:gd name="connsiteY51" fmla="*/ 1051400 h 2079137"/>
              <a:gd name="connsiteX52" fmla="*/ 8971403 w 12192000"/>
              <a:gd name="connsiteY52" fmla="*/ 1040542 h 2079137"/>
              <a:gd name="connsiteX53" fmla="*/ 8961826 w 12192000"/>
              <a:gd name="connsiteY53" fmla="*/ 1045364 h 2079137"/>
              <a:gd name="connsiteX54" fmla="*/ 8888623 w 12192000"/>
              <a:gd name="connsiteY54" fmla="*/ 1053908 h 2079137"/>
              <a:gd name="connsiteX55" fmla="*/ 8841066 w 12192000"/>
              <a:gd name="connsiteY55" fmla="*/ 1060421 h 2079137"/>
              <a:gd name="connsiteX56" fmla="*/ 8752342 w 12192000"/>
              <a:gd name="connsiteY56" fmla="*/ 1080646 h 2079137"/>
              <a:gd name="connsiteX57" fmla="*/ 8699139 w 12192000"/>
              <a:gd name="connsiteY57" fmla="*/ 1087885 h 2079137"/>
              <a:gd name="connsiteX58" fmla="*/ 8667273 w 12192000"/>
              <a:gd name="connsiteY58" fmla="*/ 1092062 h 2079137"/>
              <a:gd name="connsiteX59" fmla="*/ 8586064 w 12192000"/>
              <a:gd name="connsiteY59" fmla="*/ 1114603 h 2079137"/>
              <a:gd name="connsiteX60" fmla="*/ 8460312 w 12192000"/>
              <a:gd name="connsiteY60" fmla="*/ 1179878 h 2079137"/>
              <a:gd name="connsiteX61" fmla="*/ 8419023 w 12192000"/>
              <a:gd name="connsiteY61" fmla="*/ 1191748 h 2079137"/>
              <a:gd name="connsiteX62" fmla="*/ 8410939 w 12192000"/>
              <a:gd name="connsiteY62" fmla="*/ 1189696 h 2079137"/>
              <a:gd name="connsiteX63" fmla="*/ 8362040 w 12192000"/>
              <a:gd name="connsiteY63" fmla="*/ 1220820 h 2079137"/>
              <a:gd name="connsiteX64" fmla="*/ 8273677 w 12192000"/>
              <a:gd name="connsiteY64" fmla="*/ 1236495 h 2079137"/>
              <a:gd name="connsiteX65" fmla="*/ 8204283 w 12192000"/>
              <a:gd name="connsiteY65" fmla="*/ 1243537 h 2079137"/>
              <a:gd name="connsiteX66" fmla="*/ 8166550 w 12192000"/>
              <a:gd name="connsiteY66" fmla="*/ 1249551 h 2079137"/>
              <a:gd name="connsiteX67" fmla="*/ 8137785 w 12192000"/>
              <a:gd name="connsiteY67" fmla="*/ 1251636 h 2079137"/>
              <a:gd name="connsiteX68" fmla="*/ 8071596 w 12192000"/>
              <a:gd name="connsiteY68" fmla="*/ 1269274 h 2079137"/>
              <a:gd name="connsiteX69" fmla="*/ 7964816 w 12192000"/>
              <a:gd name="connsiteY69" fmla="*/ 1303668 h 2079137"/>
              <a:gd name="connsiteX70" fmla="*/ 7941495 w 12192000"/>
              <a:gd name="connsiteY70" fmla="*/ 1309821 h 2079137"/>
              <a:gd name="connsiteX71" fmla="*/ 7919123 w 12192000"/>
              <a:gd name="connsiteY71" fmla="*/ 1310466 h 2079137"/>
              <a:gd name="connsiteX72" fmla="*/ 7911902 w 12192000"/>
              <a:gd name="connsiteY72" fmla="*/ 1306569 h 2079137"/>
              <a:gd name="connsiteX73" fmla="*/ 7898703 w 12192000"/>
              <a:gd name="connsiteY73" fmla="*/ 1309208 h 2079137"/>
              <a:gd name="connsiteX74" fmla="*/ 7894703 w 12192000"/>
              <a:gd name="connsiteY74" fmla="*/ 1308939 h 2079137"/>
              <a:gd name="connsiteX75" fmla="*/ 7872267 w 12192000"/>
              <a:gd name="connsiteY75" fmla="*/ 1308370 h 2079137"/>
              <a:gd name="connsiteX76" fmla="*/ 7836454 w 12192000"/>
              <a:gd name="connsiteY76" fmla="*/ 1331265 h 2079137"/>
              <a:gd name="connsiteX77" fmla="*/ 7782451 w 12192000"/>
              <a:gd name="connsiteY77" fmla="*/ 1339601 h 2079137"/>
              <a:gd name="connsiteX78" fmla="*/ 7542969 w 12192000"/>
              <a:gd name="connsiteY78" fmla="*/ 1372495 h 2079137"/>
              <a:gd name="connsiteX79" fmla="*/ 7476832 w 12192000"/>
              <a:gd name="connsiteY79" fmla="*/ 1431655 h 2079137"/>
              <a:gd name="connsiteX80" fmla="*/ 7370237 w 12192000"/>
              <a:gd name="connsiteY80" fmla="*/ 1474339 h 2079137"/>
              <a:gd name="connsiteX81" fmla="*/ 7222223 w 12192000"/>
              <a:gd name="connsiteY81" fmla="*/ 1510199 h 2079137"/>
              <a:gd name="connsiteX82" fmla="*/ 7215703 w 12192000"/>
              <a:gd name="connsiteY82" fmla="*/ 1520424 h 2079137"/>
              <a:gd name="connsiteX83" fmla="*/ 7204548 w 12192000"/>
              <a:gd name="connsiteY83" fmla="*/ 1528145 h 2079137"/>
              <a:gd name="connsiteX84" fmla="*/ 7202038 w 12192000"/>
              <a:gd name="connsiteY84" fmla="*/ 1527954 h 2079137"/>
              <a:gd name="connsiteX85" fmla="*/ 7173860 w 12192000"/>
              <a:gd name="connsiteY85" fmla="*/ 1541605 h 2079137"/>
              <a:gd name="connsiteX86" fmla="*/ 7155079 w 12192000"/>
              <a:gd name="connsiteY86" fmla="*/ 1552495 h 2079137"/>
              <a:gd name="connsiteX87" fmla="*/ 7149757 w 12192000"/>
              <a:gd name="connsiteY87" fmla="*/ 1552732 h 2079137"/>
              <a:gd name="connsiteX88" fmla="*/ 7104804 w 12192000"/>
              <a:gd name="connsiteY88" fmla="*/ 1565792 h 2079137"/>
              <a:gd name="connsiteX89" fmla="*/ 7082824 w 12192000"/>
              <a:gd name="connsiteY89" fmla="*/ 1567947 h 2079137"/>
              <a:gd name="connsiteX90" fmla="*/ 7021520 w 12192000"/>
              <a:gd name="connsiteY90" fmla="*/ 1562334 h 2079137"/>
              <a:gd name="connsiteX91" fmla="*/ 6988956 w 12192000"/>
              <a:gd name="connsiteY91" fmla="*/ 1576442 h 2079137"/>
              <a:gd name="connsiteX92" fmla="*/ 6981922 w 12192000"/>
              <a:gd name="connsiteY92" fmla="*/ 1578821 h 2079137"/>
              <a:gd name="connsiteX93" fmla="*/ 6981583 w 12192000"/>
              <a:gd name="connsiteY93" fmla="*/ 1578678 h 2079137"/>
              <a:gd name="connsiteX94" fmla="*/ 6973762 w 12192000"/>
              <a:gd name="connsiteY94" fmla="*/ 1580811 h 2079137"/>
              <a:gd name="connsiteX95" fmla="*/ 6969093 w 12192000"/>
              <a:gd name="connsiteY95" fmla="*/ 1583157 h 2079137"/>
              <a:gd name="connsiteX96" fmla="*/ 6890037 w 12192000"/>
              <a:gd name="connsiteY96" fmla="*/ 1575825 h 2079137"/>
              <a:gd name="connsiteX97" fmla="*/ 6785054 w 12192000"/>
              <a:gd name="connsiteY97" fmla="*/ 1582200 h 2079137"/>
              <a:gd name="connsiteX98" fmla="*/ 6681692 w 12192000"/>
              <a:gd name="connsiteY98" fmla="*/ 1591296 h 2079137"/>
              <a:gd name="connsiteX99" fmla="*/ 6644556 w 12192000"/>
              <a:gd name="connsiteY99" fmla="*/ 1595940 h 2079137"/>
              <a:gd name="connsiteX100" fmla="*/ 6577106 w 12192000"/>
              <a:gd name="connsiteY100" fmla="*/ 1598261 h 2079137"/>
              <a:gd name="connsiteX101" fmla="*/ 6544183 w 12192000"/>
              <a:gd name="connsiteY101" fmla="*/ 1596149 h 2079137"/>
              <a:gd name="connsiteX102" fmla="*/ 6540921 w 12192000"/>
              <a:gd name="connsiteY102" fmla="*/ 1593857 h 2079137"/>
              <a:gd name="connsiteX103" fmla="*/ 6535046 w 12192000"/>
              <a:gd name="connsiteY103" fmla="*/ 1593283 h 2079137"/>
              <a:gd name="connsiteX104" fmla="*/ 6519853 w 12192000"/>
              <a:gd name="connsiteY104" fmla="*/ 1595771 h 2079137"/>
              <a:gd name="connsiteX105" fmla="*/ 6514280 w 12192000"/>
              <a:gd name="connsiteY105" fmla="*/ 1597376 h 2079137"/>
              <a:gd name="connsiteX106" fmla="*/ 6505824 w 12192000"/>
              <a:gd name="connsiteY106" fmla="*/ 1598298 h 2079137"/>
              <a:gd name="connsiteX107" fmla="*/ 6505573 w 12192000"/>
              <a:gd name="connsiteY107" fmla="*/ 1598109 h 2079137"/>
              <a:gd name="connsiteX108" fmla="*/ 6497741 w 12192000"/>
              <a:gd name="connsiteY108" fmla="*/ 1599392 h 2079137"/>
              <a:gd name="connsiteX109" fmla="*/ 6459992 w 12192000"/>
              <a:gd name="connsiteY109" fmla="*/ 1608358 h 2079137"/>
              <a:gd name="connsiteX110" fmla="*/ 6404572 w 12192000"/>
              <a:gd name="connsiteY110" fmla="*/ 1593771 h 2079137"/>
              <a:gd name="connsiteX111" fmla="*/ 6382671 w 12192000"/>
              <a:gd name="connsiteY111" fmla="*/ 1592612 h 2079137"/>
              <a:gd name="connsiteX112" fmla="*/ 6369843 w 12192000"/>
              <a:gd name="connsiteY112" fmla="*/ 1590015 h 2079137"/>
              <a:gd name="connsiteX113" fmla="*/ 6269740 w 12192000"/>
              <a:gd name="connsiteY113" fmla="*/ 1614633 h 2079137"/>
              <a:gd name="connsiteX114" fmla="*/ 6255405 w 12192000"/>
              <a:gd name="connsiteY114" fmla="*/ 1620529 h 2079137"/>
              <a:gd name="connsiteX115" fmla="*/ 6244248 w 12192000"/>
              <a:gd name="connsiteY115" fmla="*/ 1629561 h 2079137"/>
              <a:gd name="connsiteX116" fmla="*/ 6086396 w 12192000"/>
              <a:gd name="connsiteY116" fmla="*/ 1642666 h 2079137"/>
              <a:gd name="connsiteX117" fmla="*/ 5867429 w 12192000"/>
              <a:gd name="connsiteY117" fmla="*/ 1695554 h 2079137"/>
              <a:gd name="connsiteX118" fmla="*/ 5772864 w 12192000"/>
              <a:gd name="connsiteY118" fmla="*/ 1689002 h 2079137"/>
              <a:gd name="connsiteX119" fmla="*/ 5629833 w 12192000"/>
              <a:gd name="connsiteY119" fmla="*/ 1713273 h 2079137"/>
              <a:gd name="connsiteX120" fmla="*/ 5504771 w 12192000"/>
              <a:gd name="connsiteY120" fmla="*/ 1725744 h 2079137"/>
              <a:gd name="connsiteX121" fmla="*/ 5490967 w 12192000"/>
              <a:gd name="connsiteY121" fmla="*/ 1726367 h 2079137"/>
              <a:gd name="connsiteX122" fmla="*/ 5486015 w 12192000"/>
              <a:gd name="connsiteY122" fmla="*/ 1721481 h 2079137"/>
              <a:gd name="connsiteX123" fmla="*/ 5439364 w 12192000"/>
              <a:gd name="connsiteY123" fmla="*/ 1721349 h 2079137"/>
              <a:gd name="connsiteX124" fmla="*/ 5350025 w 12192000"/>
              <a:gd name="connsiteY124" fmla="*/ 1729885 h 2079137"/>
              <a:gd name="connsiteX125" fmla="*/ 5336104 w 12192000"/>
              <a:gd name="connsiteY125" fmla="*/ 1734377 h 2079137"/>
              <a:gd name="connsiteX126" fmla="*/ 5245234 w 12192000"/>
              <a:gd name="connsiteY126" fmla="*/ 1738520 h 2079137"/>
              <a:gd name="connsiteX127" fmla="*/ 5182955 w 12192000"/>
              <a:gd name="connsiteY127" fmla="*/ 1744622 h 2079137"/>
              <a:gd name="connsiteX128" fmla="*/ 5169506 w 12192000"/>
              <a:gd name="connsiteY128" fmla="*/ 1748993 h 2079137"/>
              <a:gd name="connsiteX129" fmla="*/ 5154299 w 12192000"/>
              <a:gd name="connsiteY129" fmla="*/ 1744080 h 2079137"/>
              <a:gd name="connsiteX130" fmla="*/ 5149917 w 12192000"/>
              <a:gd name="connsiteY130" fmla="*/ 1739727 h 2079137"/>
              <a:gd name="connsiteX131" fmla="*/ 5100319 w 12192000"/>
              <a:gd name="connsiteY131" fmla="*/ 1745797 h 2079137"/>
              <a:gd name="connsiteX132" fmla="*/ 5094361 w 12192000"/>
              <a:gd name="connsiteY132" fmla="*/ 1745767 h 2079137"/>
              <a:gd name="connsiteX133" fmla="*/ 5053410 w 12192000"/>
              <a:gd name="connsiteY133" fmla="*/ 1742790 h 2079137"/>
              <a:gd name="connsiteX134" fmla="*/ 4992711 w 12192000"/>
              <a:gd name="connsiteY134" fmla="*/ 1734075 h 2079137"/>
              <a:gd name="connsiteX135" fmla="*/ 4930098 w 12192000"/>
              <a:gd name="connsiteY135" fmla="*/ 1717312 h 2079137"/>
              <a:gd name="connsiteX136" fmla="*/ 4893834 w 12192000"/>
              <a:gd name="connsiteY136" fmla="*/ 1710028 h 2079137"/>
              <a:gd name="connsiteX137" fmla="*/ 4868730 w 12192000"/>
              <a:gd name="connsiteY137" fmla="*/ 1702384 h 2079137"/>
              <a:gd name="connsiteX138" fmla="*/ 4797925 w 12192000"/>
              <a:gd name="connsiteY138" fmla="*/ 1695535 h 2079137"/>
              <a:gd name="connsiteX139" fmla="*/ 4677670 w 12192000"/>
              <a:gd name="connsiteY139" fmla="*/ 1689453 h 2079137"/>
              <a:gd name="connsiteX140" fmla="*/ 4634248 w 12192000"/>
              <a:gd name="connsiteY140" fmla="*/ 1680227 h 2079137"/>
              <a:gd name="connsiteX141" fmla="*/ 4632434 w 12192000"/>
              <a:gd name="connsiteY141" fmla="*/ 1674607 h 2079137"/>
              <a:gd name="connsiteX142" fmla="*/ 4619204 w 12192000"/>
              <a:gd name="connsiteY142" fmla="*/ 1672507 h 2079137"/>
              <a:gd name="connsiteX143" fmla="*/ 4616283 w 12192000"/>
              <a:gd name="connsiteY143" fmla="*/ 1670977 h 2079137"/>
              <a:gd name="connsiteX144" fmla="*/ 4598926 w 12192000"/>
              <a:gd name="connsiteY144" fmla="*/ 1663178 h 2079137"/>
              <a:gd name="connsiteX145" fmla="*/ 4547069 w 12192000"/>
              <a:gd name="connsiteY145" fmla="*/ 1670642 h 2079137"/>
              <a:gd name="connsiteX146" fmla="*/ 4523516 w 12192000"/>
              <a:gd name="connsiteY146" fmla="*/ 1669785 h 2079137"/>
              <a:gd name="connsiteX147" fmla="*/ 4500586 w 12192000"/>
              <a:gd name="connsiteY147" fmla="*/ 1675912 h 2079137"/>
              <a:gd name="connsiteX148" fmla="*/ 4488196 w 12192000"/>
              <a:gd name="connsiteY148" fmla="*/ 1683463 h 2079137"/>
              <a:gd name="connsiteX149" fmla="*/ 4445463 w 12192000"/>
              <a:gd name="connsiteY149" fmla="*/ 1695634 h 2079137"/>
              <a:gd name="connsiteX150" fmla="*/ 4446550 w 12192000"/>
              <a:gd name="connsiteY150" fmla="*/ 1680538 h 2079137"/>
              <a:gd name="connsiteX151" fmla="*/ 4365375 w 12192000"/>
              <a:gd name="connsiteY151" fmla="*/ 1697935 h 2079137"/>
              <a:gd name="connsiteX152" fmla="*/ 4305123 w 12192000"/>
              <a:gd name="connsiteY152" fmla="*/ 1714185 h 2079137"/>
              <a:gd name="connsiteX153" fmla="*/ 4292665 w 12192000"/>
              <a:gd name="connsiteY153" fmla="*/ 1720703 h 2079137"/>
              <a:gd name="connsiteX154" fmla="*/ 4276789 w 12192000"/>
              <a:gd name="connsiteY154" fmla="*/ 1718367 h 2079137"/>
              <a:gd name="connsiteX155" fmla="*/ 4271683 w 12192000"/>
              <a:gd name="connsiteY155" fmla="*/ 1714801 h 2079137"/>
              <a:gd name="connsiteX156" fmla="*/ 4223918 w 12192000"/>
              <a:gd name="connsiteY156" fmla="*/ 1728936 h 2079137"/>
              <a:gd name="connsiteX157" fmla="*/ 4218039 w 12192000"/>
              <a:gd name="connsiteY157" fmla="*/ 1729885 h 2079137"/>
              <a:gd name="connsiteX158" fmla="*/ 4177153 w 12192000"/>
              <a:gd name="connsiteY158" fmla="*/ 1733691 h 2079137"/>
              <a:gd name="connsiteX159" fmla="*/ 4051032 w 12192000"/>
              <a:gd name="connsiteY159" fmla="*/ 1728886 h 2079137"/>
              <a:gd name="connsiteX160" fmla="*/ 4013978 w 12192000"/>
              <a:gd name="connsiteY160" fmla="*/ 1727679 h 2079137"/>
              <a:gd name="connsiteX161" fmla="*/ 3987857 w 12192000"/>
              <a:gd name="connsiteY161" fmla="*/ 1724282 h 2079137"/>
              <a:gd name="connsiteX162" fmla="*/ 3916852 w 12192000"/>
              <a:gd name="connsiteY162" fmla="*/ 1729184 h 2079137"/>
              <a:gd name="connsiteX163" fmla="*/ 3797263 w 12192000"/>
              <a:gd name="connsiteY163" fmla="*/ 1742976 h 2079137"/>
              <a:gd name="connsiteX164" fmla="*/ 3752806 w 12192000"/>
              <a:gd name="connsiteY164" fmla="*/ 1741033 h 2079137"/>
              <a:gd name="connsiteX165" fmla="*/ 3749997 w 12192000"/>
              <a:gd name="connsiteY165" fmla="*/ 1735799 h 2079137"/>
              <a:gd name="connsiteX166" fmla="*/ 3736582 w 12192000"/>
              <a:gd name="connsiteY166" fmla="*/ 1735907 h 2079137"/>
              <a:gd name="connsiteX167" fmla="*/ 3733428 w 12192000"/>
              <a:gd name="connsiteY167" fmla="*/ 1734881 h 2079137"/>
              <a:gd name="connsiteX168" fmla="*/ 3714911 w 12192000"/>
              <a:gd name="connsiteY168" fmla="*/ 1730056 h 2079137"/>
              <a:gd name="connsiteX169" fmla="*/ 3665172 w 12192000"/>
              <a:gd name="connsiteY169" fmla="*/ 1745936 h 2079137"/>
              <a:gd name="connsiteX170" fmla="*/ 3552006 w 12192000"/>
              <a:gd name="connsiteY170" fmla="*/ 1755220 h 2079137"/>
              <a:gd name="connsiteX171" fmla="*/ 3390301 w 12192000"/>
              <a:gd name="connsiteY171" fmla="*/ 1762546 h 2079137"/>
              <a:gd name="connsiteX172" fmla="*/ 3264312 w 12192000"/>
              <a:gd name="connsiteY172" fmla="*/ 1774620 h 2079137"/>
              <a:gd name="connsiteX173" fmla="*/ 3106901 w 12192000"/>
              <a:gd name="connsiteY173" fmla="*/ 1804264 h 2079137"/>
              <a:gd name="connsiteX174" fmla="*/ 2993303 w 12192000"/>
              <a:gd name="connsiteY174" fmla="*/ 1806542 h 2079137"/>
              <a:gd name="connsiteX175" fmla="*/ 2979115 w 12192000"/>
              <a:gd name="connsiteY175" fmla="*/ 1815432 h 2079137"/>
              <a:gd name="connsiteX176" fmla="*/ 2963118 w 12192000"/>
              <a:gd name="connsiteY176" fmla="*/ 1820962 h 2079137"/>
              <a:gd name="connsiteX177" fmla="*/ 2961156 w 12192000"/>
              <a:gd name="connsiteY177" fmla="*/ 1820297 h 2079137"/>
              <a:gd name="connsiteX178" fmla="*/ 2925719 w 12192000"/>
              <a:gd name="connsiteY178" fmla="*/ 1828468 h 2079137"/>
              <a:gd name="connsiteX179" fmla="*/ 2857951 w 12192000"/>
              <a:gd name="connsiteY179" fmla="*/ 1842496 h 2079137"/>
              <a:gd name="connsiteX180" fmla="*/ 2857427 w 12192000"/>
              <a:gd name="connsiteY180" fmla="*/ 1841591 h 2079137"/>
              <a:gd name="connsiteX181" fmla="*/ 2846731 w 12192000"/>
              <a:gd name="connsiteY181" fmla="*/ 1839316 h 2079137"/>
              <a:gd name="connsiteX182" fmla="*/ 2826290 w 12192000"/>
              <a:gd name="connsiteY182" fmla="*/ 1837274 h 2079137"/>
              <a:gd name="connsiteX183" fmla="*/ 2779146 w 12192000"/>
              <a:gd name="connsiteY183" fmla="*/ 1820071 h 2079137"/>
              <a:gd name="connsiteX184" fmla="*/ 2739608 w 12192000"/>
              <a:gd name="connsiteY184" fmla="*/ 1827861 h 2079137"/>
              <a:gd name="connsiteX185" fmla="*/ 2731631 w 12192000"/>
              <a:gd name="connsiteY185" fmla="*/ 1828881 h 2079137"/>
              <a:gd name="connsiteX186" fmla="*/ 2731464 w 12192000"/>
              <a:gd name="connsiteY186" fmla="*/ 1828677 h 2079137"/>
              <a:gd name="connsiteX187" fmla="*/ 2723037 w 12192000"/>
              <a:gd name="connsiteY187" fmla="*/ 1829303 h 2079137"/>
              <a:gd name="connsiteX188" fmla="*/ 2701616 w 12192000"/>
              <a:gd name="connsiteY188" fmla="*/ 1832725 h 2079137"/>
              <a:gd name="connsiteX189" fmla="*/ 2696239 w 12192000"/>
              <a:gd name="connsiteY189" fmla="*/ 1831904 h 2079137"/>
              <a:gd name="connsiteX190" fmla="*/ 2663445 w 12192000"/>
              <a:gd name="connsiteY190" fmla="*/ 1825958 h 2079137"/>
              <a:gd name="connsiteX191" fmla="*/ 2560925 w 12192000"/>
              <a:gd name="connsiteY191" fmla="*/ 1829094 h 2079137"/>
              <a:gd name="connsiteX192" fmla="*/ 2458739 w 12192000"/>
              <a:gd name="connsiteY192" fmla="*/ 1834479 h 2079137"/>
              <a:gd name="connsiteX193" fmla="*/ 2356074 w 12192000"/>
              <a:gd name="connsiteY193" fmla="*/ 1836991 h 2079137"/>
              <a:gd name="connsiteX194" fmla="*/ 2304241 w 12192000"/>
              <a:gd name="connsiteY194" fmla="*/ 1822021 h 2079137"/>
              <a:gd name="connsiteX195" fmla="*/ 2298362 w 12192000"/>
              <a:gd name="connsiteY195" fmla="*/ 1822125 h 2079137"/>
              <a:gd name="connsiteX196" fmla="*/ 2283527 w 12192000"/>
              <a:gd name="connsiteY196" fmla="*/ 1826361 h 2079137"/>
              <a:gd name="connsiteX197" fmla="*/ 2278150 w 12192000"/>
              <a:gd name="connsiteY197" fmla="*/ 1828604 h 2079137"/>
              <a:gd name="connsiteX198" fmla="*/ 2269853 w 12192000"/>
              <a:gd name="connsiteY198" fmla="*/ 1830502 h 2079137"/>
              <a:gd name="connsiteX199" fmla="*/ 2269585 w 12192000"/>
              <a:gd name="connsiteY199" fmla="*/ 1830341 h 2079137"/>
              <a:gd name="connsiteX200" fmla="*/ 2225332 w 12192000"/>
              <a:gd name="connsiteY200" fmla="*/ 1845825 h 2079137"/>
              <a:gd name="connsiteX201" fmla="*/ 2169048 w 12192000"/>
              <a:gd name="connsiteY201" fmla="*/ 1837658 h 2079137"/>
              <a:gd name="connsiteX202" fmla="*/ 2147231 w 12192000"/>
              <a:gd name="connsiteY202" fmla="*/ 1839027 h 2079137"/>
              <a:gd name="connsiteX203" fmla="*/ 2135241 w 12192000"/>
              <a:gd name="connsiteY203" fmla="*/ 1838652 h 2079137"/>
              <a:gd name="connsiteX204" fmla="*/ 2099215 w 12192000"/>
              <a:gd name="connsiteY204" fmla="*/ 1850768 h 2079137"/>
              <a:gd name="connsiteX205" fmla="*/ 2094046 w 12192000"/>
              <a:gd name="connsiteY205" fmla="*/ 1850806 h 2079137"/>
              <a:gd name="connsiteX206" fmla="*/ 2071850 w 12192000"/>
              <a:gd name="connsiteY206" fmla="*/ 1861319 h 2079137"/>
              <a:gd name="connsiteX207" fmla="*/ 2039607 w 12192000"/>
              <a:gd name="connsiteY207" fmla="*/ 1874318 h 2079137"/>
              <a:gd name="connsiteX208" fmla="*/ 2037289 w 12192000"/>
              <a:gd name="connsiteY208" fmla="*/ 1874025 h 2079137"/>
              <a:gd name="connsiteX209" fmla="*/ 2023615 w 12192000"/>
              <a:gd name="connsiteY209" fmla="*/ 1881562 h 2079137"/>
              <a:gd name="connsiteX210" fmla="*/ 1957176 w 12192000"/>
              <a:gd name="connsiteY210" fmla="*/ 1898709 h 2079137"/>
              <a:gd name="connsiteX211" fmla="*/ 1858081 w 12192000"/>
              <a:gd name="connsiteY211" fmla="*/ 1923144 h 2079137"/>
              <a:gd name="connsiteX212" fmla="*/ 1738865 w 12192000"/>
              <a:gd name="connsiteY212" fmla="*/ 1944965 h 2079137"/>
              <a:gd name="connsiteX213" fmla="*/ 1616692 w 12192000"/>
              <a:gd name="connsiteY213" fmla="*/ 1989107 h 2079137"/>
              <a:gd name="connsiteX214" fmla="*/ 1411898 w 12192000"/>
              <a:gd name="connsiteY214" fmla="*/ 2046254 h 2079137"/>
              <a:gd name="connsiteX215" fmla="*/ 1375780 w 12192000"/>
              <a:gd name="connsiteY215" fmla="*/ 2047961 h 2079137"/>
              <a:gd name="connsiteX216" fmla="*/ 1375707 w 12192000"/>
              <a:gd name="connsiteY216" fmla="*/ 2047981 h 2079137"/>
              <a:gd name="connsiteX217" fmla="*/ 1285585 w 12192000"/>
              <a:gd name="connsiteY217" fmla="*/ 2047113 h 2079137"/>
              <a:gd name="connsiteX218" fmla="*/ 1263658 w 12192000"/>
              <a:gd name="connsiteY218" fmla="*/ 2041397 h 2079137"/>
              <a:gd name="connsiteX219" fmla="*/ 1170403 w 12192000"/>
              <a:gd name="connsiteY219" fmla="*/ 2033399 h 2079137"/>
              <a:gd name="connsiteX220" fmla="*/ 1153718 w 12192000"/>
              <a:gd name="connsiteY220" fmla="*/ 2029576 h 2079137"/>
              <a:gd name="connsiteX221" fmla="*/ 1133937 w 12192000"/>
              <a:gd name="connsiteY221" fmla="*/ 2032149 h 2079137"/>
              <a:gd name="connsiteX222" fmla="*/ 1054999 w 12192000"/>
              <a:gd name="connsiteY222" fmla="*/ 2043242 h 2079137"/>
              <a:gd name="connsiteX223" fmla="*/ 1018405 w 12192000"/>
              <a:gd name="connsiteY223" fmla="*/ 2048281 h 2079137"/>
              <a:gd name="connsiteX224" fmla="*/ 1016563 w 12192000"/>
              <a:gd name="connsiteY224" fmla="*/ 2051718 h 2079137"/>
              <a:gd name="connsiteX225" fmla="*/ 1008284 w 12192000"/>
              <a:gd name="connsiteY225" fmla="*/ 2046742 h 2079137"/>
              <a:gd name="connsiteX226" fmla="*/ 981974 w 12192000"/>
              <a:gd name="connsiteY226" fmla="*/ 2048363 h 2079137"/>
              <a:gd name="connsiteX227" fmla="*/ 971903 w 12192000"/>
              <a:gd name="connsiteY227" fmla="*/ 2053484 h 2079137"/>
              <a:gd name="connsiteX228" fmla="*/ 954015 w 12192000"/>
              <a:gd name="connsiteY228" fmla="*/ 2052529 h 2079137"/>
              <a:gd name="connsiteX229" fmla="*/ 839571 w 12192000"/>
              <a:gd name="connsiteY229" fmla="*/ 2046509 h 2079137"/>
              <a:gd name="connsiteX230" fmla="*/ 823321 w 12192000"/>
              <a:gd name="connsiteY230" fmla="*/ 2054296 h 2079137"/>
              <a:gd name="connsiteX231" fmla="*/ 800990 w 12192000"/>
              <a:gd name="connsiteY231" fmla="*/ 2051523 h 2079137"/>
              <a:gd name="connsiteX232" fmla="*/ 776439 w 12192000"/>
              <a:gd name="connsiteY232" fmla="*/ 2062634 h 2079137"/>
              <a:gd name="connsiteX233" fmla="*/ 763041 w 12192000"/>
              <a:gd name="connsiteY233" fmla="*/ 2063995 h 2079137"/>
              <a:gd name="connsiteX234" fmla="*/ 757863 w 12192000"/>
              <a:gd name="connsiteY234" fmla="*/ 2065877 h 2079137"/>
              <a:gd name="connsiteX235" fmla="*/ 745053 w 12192000"/>
              <a:gd name="connsiteY235" fmla="*/ 2051831 h 2079137"/>
              <a:gd name="connsiteX236" fmla="*/ 722609 w 12192000"/>
              <a:gd name="connsiteY236" fmla="*/ 2049504 h 2079137"/>
              <a:gd name="connsiteX237" fmla="*/ 717618 w 12192000"/>
              <a:gd name="connsiteY237" fmla="*/ 2042131 h 2079137"/>
              <a:gd name="connsiteX238" fmla="*/ 703285 w 12192000"/>
              <a:gd name="connsiteY238" fmla="*/ 2046808 h 2079137"/>
              <a:gd name="connsiteX239" fmla="*/ 680199 w 12192000"/>
              <a:gd name="connsiteY239" fmla="*/ 2051947 h 2079137"/>
              <a:gd name="connsiteX240" fmla="*/ 667351 w 12192000"/>
              <a:gd name="connsiteY240" fmla="*/ 2054469 h 2079137"/>
              <a:gd name="connsiteX241" fmla="*/ 660961 w 12192000"/>
              <a:gd name="connsiteY241" fmla="*/ 2049404 h 2079137"/>
              <a:gd name="connsiteX242" fmla="*/ 638282 w 12192000"/>
              <a:gd name="connsiteY242" fmla="*/ 2060093 h 2079137"/>
              <a:gd name="connsiteX243" fmla="*/ 583551 w 12192000"/>
              <a:gd name="connsiteY243" fmla="*/ 2070197 h 2079137"/>
              <a:gd name="connsiteX244" fmla="*/ 525274 w 12192000"/>
              <a:gd name="connsiteY244" fmla="*/ 2079137 h 2079137"/>
              <a:gd name="connsiteX245" fmla="*/ 405635 w 12192000"/>
              <a:gd name="connsiteY245" fmla="*/ 2059339 h 2079137"/>
              <a:gd name="connsiteX246" fmla="*/ 281555 w 12192000"/>
              <a:gd name="connsiteY246" fmla="*/ 2022847 h 2079137"/>
              <a:gd name="connsiteX247" fmla="*/ 98513 w 12192000"/>
              <a:gd name="connsiteY247" fmla="*/ 1969504 h 2079137"/>
              <a:gd name="connsiteX248" fmla="*/ 56191 w 12192000"/>
              <a:gd name="connsiteY248" fmla="*/ 1950709 h 2079137"/>
              <a:gd name="connsiteX249" fmla="*/ 0 w 12192000"/>
              <a:gd name="connsiteY249" fmla="*/ 1935789 h 207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2192000" h="2079137">
                <a:moveTo>
                  <a:pt x="12160143" y="831692"/>
                </a:moveTo>
                <a:lnTo>
                  <a:pt x="12159112" y="833361"/>
                </a:lnTo>
                <a:cubicBezTo>
                  <a:pt x="12157915" y="833832"/>
                  <a:pt x="12157402" y="833649"/>
                  <a:pt x="12158912" y="83243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58063"/>
                </a:lnTo>
                <a:lnTo>
                  <a:pt x="12189259" y="810508"/>
                </a:lnTo>
                <a:lnTo>
                  <a:pt x="12170847" y="825280"/>
                </a:lnTo>
                <a:lnTo>
                  <a:pt x="12160143" y="831692"/>
                </a:lnTo>
                <a:lnTo>
                  <a:pt x="12163806" y="825759"/>
                </a:lnTo>
                <a:cubicBezTo>
                  <a:pt x="12125449" y="821525"/>
                  <a:pt x="12082203" y="824698"/>
                  <a:pt x="12056557" y="810176"/>
                </a:cubicBezTo>
                <a:cubicBezTo>
                  <a:pt x="12050902" y="790976"/>
                  <a:pt x="11923731" y="799312"/>
                  <a:pt x="11900316" y="789618"/>
                </a:cubicBezTo>
                <a:cubicBezTo>
                  <a:pt x="11841702" y="803374"/>
                  <a:pt x="11823963" y="832645"/>
                  <a:pt x="11791206" y="824176"/>
                </a:cubicBezTo>
                <a:cubicBezTo>
                  <a:pt x="11768977" y="817380"/>
                  <a:pt x="11683857" y="828947"/>
                  <a:pt x="11659257" y="800841"/>
                </a:cubicBezTo>
                <a:cubicBezTo>
                  <a:pt x="11617173" y="818107"/>
                  <a:pt x="11602556" y="790694"/>
                  <a:pt x="11569789" y="797135"/>
                </a:cubicBezTo>
                <a:cubicBezTo>
                  <a:pt x="11498310" y="795094"/>
                  <a:pt x="11458472" y="819882"/>
                  <a:pt x="11367885" y="791985"/>
                </a:cubicBezTo>
                <a:cubicBezTo>
                  <a:pt x="11325508" y="798158"/>
                  <a:pt x="11266580" y="755023"/>
                  <a:pt x="11174663" y="788721"/>
                </a:cubicBezTo>
                <a:cubicBezTo>
                  <a:pt x="11122703" y="792192"/>
                  <a:pt x="11150009" y="775410"/>
                  <a:pt x="11068220" y="786994"/>
                </a:cubicBezTo>
                <a:cubicBezTo>
                  <a:pt x="11046931" y="759861"/>
                  <a:pt x="10919185" y="793102"/>
                  <a:pt x="10893266" y="794013"/>
                </a:cubicBezTo>
                <a:cubicBezTo>
                  <a:pt x="10874184" y="776189"/>
                  <a:pt x="10862860" y="788743"/>
                  <a:pt x="10844025" y="789857"/>
                </a:cubicBezTo>
                <a:cubicBezTo>
                  <a:pt x="10836453" y="779294"/>
                  <a:pt x="10820690" y="778184"/>
                  <a:pt x="10814353" y="789010"/>
                </a:cubicBezTo>
                <a:cubicBezTo>
                  <a:pt x="10819669" y="816016"/>
                  <a:pt x="10754019" y="789067"/>
                  <a:pt x="10748393" y="806738"/>
                </a:cubicBezTo>
                <a:cubicBezTo>
                  <a:pt x="10687156" y="807873"/>
                  <a:pt x="10550299" y="781800"/>
                  <a:pt x="10468256" y="778733"/>
                </a:cubicBezTo>
                <a:cubicBezTo>
                  <a:pt x="10436666" y="770025"/>
                  <a:pt x="10371995" y="797252"/>
                  <a:pt x="10256131" y="788332"/>
                </a:cubicBezTo>
                <a:cubicBezTo>
                  <a:pt x="10240995" y="781626"/>
                  <a:pt x="10182664" y="765742"/>
                  <a:pt x="10177442" y="777371"/>
                </a:cubicBezTo>
                <a:cubicBezTo>
                  <a:pt x="10141447" y="775683"/>
                  <a:pt x="10030323" y="810071"/>
                  <a:pt x="10006086" y="792651"/>
                </a:cubicBezTo>
                <a:cubicBezTo>
                  <a:pt x="10009448" y="818833"/>
                  <a:pt x="9960389" y="791426"/>
                  <a:pt x="9952382" y="815411"/>
                </a:cubicBezTo>
                <a:lnTo>
                  <a:pt x="9926457" y="827295"/>
                </a:lnTo>
                <a:lnTo>
                  <a:pt x="9843405" y="867046"/>
                </a:lnTo>
                <a:lnTo>
                  <a:pt x="9830866" y="875047"/>
                </a:lnTo>
                <a:lnTo>
                  <a:pt x="9801807" y="872272"/>
                </a:lnTo>
                <a:lnTo>
                  <a:pt x="9785653" y="861743"/>
                </a:lnTo>
                <a:lnTo>
                  <a:pt x="9781177" y="864820"/>
                </a:lnTo>
                <a:cubicBezTo>
                  <a:pt x="9776153" y="871003"/>
                  <a:pt x="9773556" y="874842"/>
                  <a:pt x="9768640" y="869379"/>
                </a:cubicBezTo>
                <a:lnTo>
                  <a:pt x="9712211" y="900283"/>
                </a:lnTo>
                <a:cubicBezTo>
                  <a:pt x="9706243" y="902750"/>
                  <a:pt x="9698952" y="902954"/>
                  <a:pt x="9689465" y="899268"/>
                </a:cubicBezTo>
                <a:cubicBezTo>
                  <a:pt x="9670819" y="902906"/>
                  <a:pt x="9618108" y="917739"/>
                  <a:pt x="9600339" y="922112"/>
                </a:cubicBezTo>
                <a:lnTo>
                  <a:pt x="9582850" y="925510"/>
                </a:lnTo>
                <a:cubicBezTo>
                  <a:pt x="9574400" y="928631"/>
                  <a:pt x="9556868" y="938130"/>
                  <a:pt x="9549638" y="940845"/>
                </a:cubicBezTo>
                <a:cubicBezTo>
                  <a:pt x="9543792" y="942327"/>
                  <a:pt x="9546812" y="939351"/>
                  <a:pt x="9539471" y="941799"/>
                </a:cubicBezTo>
                <a:cubicBezTo>
                  <a:pt x="9538994" y="947702"/>
                  <a:pt x="9536009" y="953248"/>
                  <a:pt x="9505592" y="955533"/>
                </a:cubicBezTo>
                <a:cubicBezTo>
                  <a:pt x="9486013" y="968563"/>
                  <a:pt x="9460860" y="978842"/>
                  <a:pt x="9432569" y="985377"/>
                </a:cubicBezTo>
                <a:cubicBezTo>
                  <a:pt x="9426990" y="980335"/>
                  <a:pt x="9418918" y="990185"/>
                  <a:pt x="9414216" y="992655"/>
                </a:cubicBezTo>
                <a:cubicBezTo>
                  <a:pt x="9412644" y="989014"/>
                  <a:pt x="9400057" y="989255"/>
                  <a:pt x="9397106" y="992980"/>
                </a:cubicBezTo>
                <a:cubicBezTo>
                  <a:pt x="9314093" y="1020862"/>
                  <a:pt x="9349678" y="978420"/>
                  <a:pt x="9305108" y="1007767"/>
                </a:cubicBezTo>
                <a:cubicBezTo>
                  <a:pt x="9296670" y="1010324"/>
                  <a:pt x="9289251" y="1009612"/>
                  <a:pt x="9282434" y="1007523"/>
                </a:cubicBezTo>
                <a:lnTo>
                  <a:pt x="9271941" y="1002839"/>
                </a:lnTo>
                <a:lnTo>
                  <a:pt x="9238227" y="1017668"/>
                </a:lnTo>
                <a:cubicBezTo>
                  <a:pt x="9221294" y="1023415"/>
                  <a:pt x="9203166" y="1027997"/>
                  <a:pt x="9184265" y="1031275"/>
                </a:cubicBezTo>
                <a:cubicBezTo>
                  <a:pt x="9178371" y="1024135"/>
                  <a:pt x="9165618" y="1036637"/>
                  <a:pt x="9159000" y="1039569"/>
                </a:cubicBezTo>
                <a:cubicBezTo>
                  <a:pt x="9157881" y="1034602"/>
                  <a:pt x="9141725" y="1033964"/>
                  <a:pt x="9137031" y="1038699"/>
                </a:cubicBezTo>
                <a:cubicBezTo>
                  <a:pt x="9023973" y="1069523"/>
                  <a:pt x="9079946" y="1015706"/>
                  <a:pt x="9015702" y="1051400"/>
                </a:cubicBezTo>
                <a:lnTo>
                  <a:pt x="8971403" y="1040542"/>
                </a:lnTo>
                <a:lnTo>
                  <a:pt x="8961826" y="1045364"/>
                </a:lnTo>
                <a:cubicBezTo>
                  <a:pt x="8922837" y="1050010"/>
                  <a:pt x="8909116" y="1040754"/>
                  <a:pt x="8888623" y="1053908"/>
                </a:cubicBezTo>
                <a:cubicBezTo>
                  <a:pt x="8850424" y="1035587"/>
                  <a:pt x="8865892" y="1054194"/>
                  <a:pt x="8841066" y="1060421"/>
                </a:cubicBezTo>
                <a:cubicBezTo>
                  <a:pt x="8818353" y="1064878"/>
                  <a:pt x="8775995" y="1076068"/>
                  <a:pt x="8752342" y="1080646"/>
                </a:cubicBezTo>
                <a:cubicBezTo>
                  <a:pt x="8736966" y="1099406"/>
                  <a:pt x="8723186" y="1079948"/>
                  <a:pt x="8699139" y="1087885"/>
                </a:cubicBezTo>
                <a:cubicBezTo>
                  <a:pt x="8688630" y="1095506"/>
                  <a:pt x="8680324" y="1097539"/>
                  <a:pt x="8667273" y="1092062"/>
                </a:cubicBezTo>
                <a:cubicBezTo>
                  <a:pt x="8619205" y="1128818"/>
                  <a:pt x="8634590" y="1097116"/>
                  <a:pt x="8586064" y="1114603"/>
                </a:cubicBezTo>
                <a:cubicBezTo>
                  <a:pt x="8544721" y="1131913"/>
                  <a:pt x="8496602" y="1145520"/>
                  <a:pt x="8460312" y="1179878"/>
                </a:cubicBezTo>
                <a:cubicBezTo>
                  <a:pt x="8454266" y="1189140"/>
                  <a:pt x="8435781" y="1194455"/>
                  <a:pt x="8419023" y="1191748"/>
                </a:cubicBezTo>
                <a:cubicBezTo>
                  <a:pt x="8416138" y="1191283"/>
                  <a:pt x="8413416" y="1190591"/>
                  <a:pt x="8410939" y="1189696"/>
                </a:cubicBezTo>
                <a:cubicBezTo>
                  <a:pt x="8390077" y="1213458"/>
                  <a:pt x="8370324" y="1205397"/>
                  <a:pt x="8362040" y="1220820"/>
                </a:cubicBezTo>
                <a:cubicBezTo>
                  <a:pt x="8320616" y="1231942"/>
                  <a:pt x="8281663" y="1222882"/>
                  <a:pt x="8273677" y="1236495"/>
                </a:cubicBezTo>
                <a:cubicBezTo>
                  <a:pt x="8251358" y="1238573"/>
                  <a:pt x="8216738" y="1228341"/>
                  <a:pt x="8204283" y="1243537"/>
                </a:cubicBezTo>
                <a:cubicBezTo>
                  <a:pt x="8198634" y="1233135"/>
                  <a:pt x="8181550" y="1254947"/>
                  <a:pt x="8166550" y="1249551"/>
                </a:cubicBezTo>
                <a:cubicBezTo>
                  <a:pt x="8155570" y="1244572"/>
                  <a:pt x="8147825" y="1250027"/>
                  <a:pt x="8137785" y="1251636"/>
                </a:cubicBezTo>
                <a:cubicBezTo>
                  <a:pt x="8123427" y="1248361"/>
                  <a:pt x="8081662" y="1261833"/>
                  <a:pt x="8071596" y="1269274"/>
                </a:cubicBezTo>
                <a:cubicBezTo>
                  <a:pt x="8048949" y="1293759"/>
                  <a:pt x="7983924" y="1284712"/>
                  <a:pt x="7964816" y="1303668"/>
                </a:cubicBezTo>
                <a:cubicBezTo>
                  <a:pt x="7957137" y="1306992"/>
                  <a:pt x="7949335" y="1308861"/>
                  <a:pt x="7941495" y="1309821"/>
                </a:cubicBezTo>
                <a:lnTo>
                  <a:pt x="7919123" y="1310466"/>
                </a:lnTo>
                <a:lnTo>
                  <a:pt x="7911902" y="1306569"/>
                </a:lnTo>
                <a:lnTo>
                  <a:pt x="7898703" y="1309208"/>
                </a:lnTo>
                <a:lnTo>
                  <a:pt x="7894703" y="1308939"/>
                </a:lnTo>
                <a:lnTo>
                  <a:pt x="7872267" y="1308370"/>
                </a:lnTo>
                <a:cubicBezTo>
                  <a:pt x="7886550" y="1330359"/>
                  <a:pt x="7812648" y="1314851"/>
                  <a:pt x="7836454" y="1331265"/>
                </a:cubicBezTo>
                <a:cubicBezTo>
                  <a:pt x="7798907" y="1336933"/>
                  <a:pt x="7831419" y="1351068"/>
                  <a:pt x="7782451" y="1339601"/>
                </a:cubicBezTo>
                <a:cubicBezTo>
                  <a:pt x="7727636" y="1365002"/>
                  <a:pt x="7583002" y="1338768"/>
                  <a:pt x="7542969" y="1372495"/>
                </a:cubicBezTo>
                <a:cubicBezTo>
                  <a:pt x="7546396" y="1360942"/>
                  <a:pt x="7492851" y="1424323"/>
                  <a:pt x="7476832" y="1431655"/>
                </a:cubicBezTo>
                <a:cubicBezTo>
                  <a:pt x="7439619" y="1443703"/>
                  <a:pt x="7425596" y="1454661"/>
                  <a:pt x="7370237" y="1474339"/>
                </a:cubicBezTo>
                <a:cubicBezTo>
                  <a:pt x="7316246" y="1485928"/>
                  <a:pt x="7281903" y="1512712"/>
                  <a:pt x="7222223" y="1510199"/>
                </a:cubicBezTo>
                <a:cubicBezTo>
                  <a:pt x="7221190" y="1514030"/>
                  <a:pt x="7218885" y="1517398"/>
                  <a:pt x="7215703" y="1520424"/>
                </a:cubicBezTo>
                <a:lnTo>
                  <a:pt x="7204548" y="1528145"/>
                </a:lnTo>
                <a:lnTo>
                  <a:pt x="7202038" y="1527954"/>
                </a:lnTo>
                <a:lnTo>
                  <a:pt x="7173860" y="1541605"/>
                </a:lnTo>
                <a:lnTo>
                  <a:pt x="7155079" y="1552495"/>
                </a:lnTo>
                <a:lnTo>
                  <a:pt x="7149757" y="1552732"/>
                </a:lnTo>
                <a:cubicBezTo>
                  <a:pt x="7141378" y="1554948"/>
                  <a:pt x="7115959" y="1563256"/>
                  <a:pt x="7104804" y="1565792"/>
                </a:cubicBezTo>
                <a:cubicBezTo>
                  <a:pt x="7099811" y="1550850"/>
                  <a:pt x="7096935" y="1561973"/>
                  <a:pt x="7082824" y="1567947"/>
                </a:cubicBezTo>
                <a:cubicBezTo>
                  <a:pt x="7071919" y="1546070"/>
                  <a:pt x="7039417" y="1570606"/>
                  <a:pt x="7021520" y="1562334"/>
                </a:cubicBezTo>
                <a:cubicBezTo>
                  <a:pt x="7011400" y="1567217"/>
                  <a:pt x="7000495" y="1571981"/>
                  <a:pt x="6988956" y="1576442"/>
                </a:cubicBezTo>
                <a:lnTo>
                  <a:pt x="6981922" y="1578821"/>
                </a:lnTo>
                <a:lnTo>
                  <a:pt x="6981583" y="1578678"/>
                </a:lnTo>
                <a:cubicBezTo>
                  <a:pt x="6979627" y="1578791"/>
                  <a:pt x="6977153" y="1579421"/>
                  <a:pt x="6973762" y="1580811"/>
                </a:cubicBezTo>
                <a:lnTo>
                  <a:pt x="6969093" y="1583157"/>
                </a:lnTo>
                <a:lnTo>
                  <a:pt x="6890037" y="1575825"/>
                </a:lnTo>
                <a:cubicBezTo>
                  <a:pt x="6849459" y="1579997"/>
                  <a:pt x="6820022" y="1566922"/>
                  <a:pt x="6785054" y="1582200"/>
                </a:cubicBezTo>
                <a:cubicBezTo>
                  <a:pt x="6747047" y="1586037"/>
                  <a:pt x="6712794" y="1582954"/>
                  <a:pt x="6681692" y="1591296"/>
                </a:cubicBezTo>
                <a:cubicBezTo>
                  <a:pt x="6667557" y="1587501"/>
                  <a:pt x="6654822" y="1586753"/>
                  <a:pt x="6644556" y="1595940"/>
                </a:cubicBezTo>
                <a:cubicBezTo>
                  <a:pt x="6608615" y="1597269"/>
                  <a:pt x="6597697" y="1587005"/>
                  <a:pt x="6577106" y="1598261"/>
                </a:cubicBezTo>
                <a:lnTo>
                  <a:pt x="6544183" y="1596149"/>
                </a:lnTo>
                <a:lnTo>
                  <a:pt x="6540921" y="1593857"/>
                </a:lnTo>
                <a:lnTo>
                  <a:pt x="6535046" y="1593283"/>
                </a:lnTo>
                <a:lnTo>
                  <a:pt x="6519853" y="1595771"/>
                </a:lnTo>
                <a:lnTo>
                  <a:pt x="6514280" y="1597376"/>
                </a:lnTo>
                <a:cubicBezTo>
                  <a:pt x="6510385" y="1598232"/>
                  <a:pt x="6507735" y="1598481"/>
                  <a:pt x="6505824" y="1598298"/>
                </a:cubicBezTo>
                <a:lnTo>
                  <a:pt x="6505573" y="1598109"/>
                </a:lnTo>
                <a:lnTo>
                  <a:pt x="6497741" y="1599392"/>
                </a:lnTo>
                <a:cubicBezTo>
                  <a:pt x="6484628" y="1602044"/>
                  <a:pt x="6471968" y="1605085"/>
                  <a:pt x="6459992" y="1608358"/>
                </a:cubicBezTo>
                <a:cubicBezTo>
                  <a:pt x="6447037" y="1597612"/>
                  <a:pt x="6404274" y="1616787"/>
                  <a:pt x="6404572" y="1593771"/>
                </a:cubicBezTo>
                <a:cubicBezTo>
                  <a:pt x="6388277" y="1597519"/>
                  <a:pt x="6380141" y="1607970"/>
                  <a:pt x="6382671" y="1592612"/>
                </a:cubicBezTo>
                <a:lnTo>
                  <a:pt x="6369843" y="1590015"/>
                </a:lnTo>
                <a:lnTo>
                  <a:pt x="6269740" y="1614633"/>
                </a:lnTo>
                <a:lnTo>
                  <a:pt x="6255405" y="1620529"/>
                </a:lnTo>
                <a:cubicBezTo>
                  <a:pt x="6250911" y="1623016"/>
                  <a:pt x="6247090" y="1625968"/>
                  <a:pt x="6244248" y="1629561"/>
                </a:cubicBezTo>
                <a:cubicBezTo>
                  <a:pt x="6188859" y="1618246"/>
                  <a:pt x="6143250" y="1639346"/>
                  <a:pt x="6086396" y="1642666"/>
                </a:cubicBezTo>
                <a:cubicBezTo>
                  <a:pt x="6024311" y="1653696"/>
                  <a:pt x="5889522" y="1686499"/>
                  <a:pt x="5867429" y="1695554"/>
                </a:cubicBezTo>
                <a:cubicBezTo>
                  <a:pt x="5848669" y="1700350"/>
                  <a:pt x="5763994" y="1699795"/>
                  <a:pt x="5772864" y="1689002"/>
                </a:cubicBezTo>
                <a:cubicBezTo>
                  <a:pt x="5718480" y="1716048"/>
                  <a:pt x="5694188" y="1696562"/>
                  <a:pt x="5629833" y="1713273"/>
                </a:cubicBezTo>
                <a:lnTo>
                  <a:pt x="5504771" y="1725744"/>
                </a:lnTo>
                <a:lnTo>
                  <a:pt x="5490967" y="1726367"/>
                </a:lnTo>
                <a:lnTo>
                  <a:pt x="5486015" y="1721481"/>
                </a:lnTo>
                <a:lnTo>
                  <a:pt x="5439364" y="1721349"/>
                </a:lnTo>
                <a:cubicBezTo>
                  <a:pt x="5418850" y="1733129"/>
                  <a:pt x="5381503" y="1725668"/>
                  <a:pt x="5350025" y="1729885"/>
                </a:cubicBezTo>
                <a:lnTo>
                  <a:pt x="5336104" y="1734377"/>
                </a:lnTo>
                <a:lnTo>
                  <a:pt x="5245234" y="1738520"/>
                </a:lnTo>
                <a:lnTo>
                  <a:pt x="5182955" y="1744622"/>
                </a:lnTo>
                <a:lnTo>
                  <a:pt x="5169506" y="1748993"/>
                </a:lnTo>
                <a:lnTo>
                  <a:pt x="5154299" y="1744080"/>
                </a:lnTo>
                <a:cubicBezTo>
                  <a:pt x="5152463" y="1742751"/>
                  <a:pt x="5150989" y="1741283"/>
                  <a:pt x="5149917" y="1739727"/>
                </a:cubicBezTo>
                <a:lnTo>
                  <a:pt x="5100319" y="1745797"/>
                </a:lnTo>
                <a:lnTo>
                  <a:pt x="5094361" y="1745767"/>
                </a:lnTo>
                <a:lnTo>
                  <a:pt x="5053410" y="1742790"/>
                </a:lnTo>
                <a:lnTo>
                  <a:pt x="4992711" y="1734075"/>
                </a:lnTo>
                <a:cubicBezTo>
                  <a:pt x="4972764" y="1728527"/>
                  <a:pt x="4955480" y="1708667"/>
                  <a:pt x="4930098" y="1717312"/>
                </a:cubicBezTo>
                <a:cubicBezTo>
                  <a:pt x="4936142" y="1706767"/>
                  <a:pt x="4900350" y="1719438"/>
                  <a:pt x="4893834" y="1710028"/>
                </a:cubicBezTo>
                <a:cubicBezTo>
                  <a:pt x="4890113" y="1702277"/>
                  <a:pt x="4878389" y="1704314"/>
                  <a:pt x="4868730" y="1702384"/>
                </a:cubicBezTo>
                <a:cubicBezTo>
                  <a:pt x="4860577" y="1694955"/>
                  <a:pt x="4813519" y="1692594"/>
                  <a:pt x="4797925" y="1695535"/>
                </a:cubicBezTo>
                <a:cubicBezTo>
                  <a:pt x="4754973" y="1708626"/>
                  <a:pt x="4712186" y="1679830"/>
                  <a:pt x="4677670" y="1689453"/>
                </a:cubicBezTo>
                <a:cubicBezTo>
                  <a:pt x="4650390" y="1686902"/>
                  <a:pt x="4641786" y="1682702"/>
                  <a:pt x="4634248" y="1680227"/>
                </a:cubicBezTo>
                <a:lnTo>
                  <a:pt x="4632434" y="1674607"/>
                </a:lnTo>
                <a:lnTo>
                  <a:pt x="4619204" y="1672507"/>
                </a:lnTo>
                <a:lnTo>
                  <a:pt x="4616283" y="1670977"/>
                </a:lnTo>
                <a:cubicBezTo>
                  <a:pt x="4610716" y="1668036"/>
                  <a:pt x="4605090" y="1665277"/>
                  <a:pt x="4598926" y="1663178"/>
                </a:cubicBezTo>
                <a:cubicBezTo>
                  <a:pt x="4588025" y="1686237"/>
                  <a:pt x="4544698" y="1649138"/>
                  <a:pt x="4547069" y="1670642"/>
                </a:cubicBezTo>
                <a:lnTo>
                  <a:pt x="4523516" y="1669785"/>
                </a:lnTo>
                <a:lnTo>
                  <a:pt x="4500586" y="1675912"/>
                </a:lnTo>
                <a:lnTo>
                  <a:pt x="4488196" y="1683463"/>
                </a:lnTo>
                <a:lnTo>
                  <a:pt x="4445463" y="1695634"/>
                </a:lnTo>
                <a:lnTo>
                  <a:pt x="4446550" y="1680538"/>
                </a:lnTo>
                <a:lnTo>
                  <a:pt x="4365375" y="1697935"/>
                </a:lnTo>
                <a:lnTo>
                  <a:pt x="4305123" y="1714185"/>
                </a:lnTo>
                <a:lnTo>
                  <a:pt x="4292665" y="1720703"/>
                </a:lnTo>
                <a:lnTo>
                  <a:pt x="4276789" y="1718367"/>
                </a:lnTo>
                <a:cubicBezTo>
                  <a:pt x="4274740" y="1717359"/>
                  <a:pt x="4273021" y="1716157"/>
                  <a:pt x="4271683" y="1714801"/>
                </a:cubicBezTo>
                <a:lnTo>
                  <a:pt x="4223918" y="1728936"/>
                </a:lnTo>
                <a:lnTo>
                  <a:pt x="4218039" y="1729885"/>
                </a:lnTo>
                <a:lnTo>
                  <a:pt x="4177153" y="1733691"/>
                </a:lnTo>
                <a:lnTo>
                  <a:pt x="4051032" y="1728886"/>
                </a:lnTo>
                <a:cubicBezTo>
                  <a:pt x="4055072" y="1717510"/>
                  <a:pt x="4022108" y="1735873"/>
                  <a:pt x="4013978" y="1727679"/>
                </a:cubicBezTo>
                <a:cubicBezTo>
                  <a:pt x="4008905" y="1720660"/>
                  <a:pt x="3997723" y="1724594"/>
                  <a:pt x="3987857" y="1724282"/>
                </a:cubicBezTo>
                <a:cubicBezTo>
                  <a:pt x="3978476" y="1718309"/>
                  <a:pt x="3931683" y="1723723"/>
                  <a:pt x="3916852" y="1729184"/>
                </a:cubicBezTo>
                <a:cubicBezTo>
                  <a:pt x="3876910" y="1749138"/>
                  <a:pt x="3829523" y="1727824"/>
                  <a:pt x="3797263" y="1742976"/>
                </a:cubicBezTo>
                <a:cubicBezTo>
                  <a:pt x="3769922" y="1744951"/>
                  <a:pt x="3760682" y="1742230"/>
                  <a:pt x="3752806" y="1741033"/>
                </a:cubicBezTo>
                <a:lnTo>
                  <a:pt x="3749997" y="1735799"/>
                </a:lnTo>
                <a:lnTo>
                  <a:pt x="3736582" y="1735907"/>
                </a:lnTo>
                <a:lnTo>
                  <a:pt x="3733428" y="1734881"/>
                </a:lnTo>
                <a:cubicBezTo>
                  <a:pt x="3727408" y="1732899"/>
                  <a:pt x="3721365" y="1731108"/>
                  <a:pt x="3714911" y="1730056"/>
                </a:cubicBezTo>
                <a:cubicBezTo>
                  <a:pt x="3708355" y="1754554"/>
                  <a:pt x="3658933" y="1725152"/>
                  <a:pt x="3665172" y="1745936"/>
                </a:cubicBezTo>
                <a:cubicBezTo>
                  <a:pt x="3628569" y="1744420"/>
                  <a:pt x="3583742" y="1775884"/>
                  <a:pt x="3552006" y="1755220"/>
                </a:cubicBezTo>
                <a:cubicBezTo>
                  <a:pt x="3497522" y="1758390"/>
                  <a:pt x="3448310" y="1757433"/>
                  <a:pt x="3390301" y="1762546"/>
                </a:cubicBezTo>
                <a:cubicBezTo>
                  <a:pt x="3345266" y="1774524"/>
                  <a:pt x="3297039" y="1758531"/>
                  <a:pt x="3264312" y="1774620"/>
                </a:cubicBezTo>
                <a:cubicBezTo>
                  <a:pt x="3212634" y="1771139"/>
                  <a:pt x="3147905" y="1780248"/>
                  <a:pt x="3106901" y="1804264"/>
                </a:cubicBezTo>
                <a:cubicBezTo>
                  <a:pt x="3051355" y="1805490"/>
                  <a:pt x="3041708" y="1820368"/>
                  <a:pt x="2993303" y="1806542"/>
                </a:cubicBezTo>
                <a:cubicBezTo>
                  <a:pt x="2989182" y="1810139"/>
                  <a:pt x="2984377" y="1813039"/>
                  <a:pt x="2979115" y="1815432"/>
                </a:cubicBezTo>
                <a:lnTo>
                  <a:pt x="2963118" y="1820962"/>
                </a:lnTo>
                <a:lnTo>
                  <a:pt x="2961156" y="1820297"/>
                </a:lnTo>
                <a:lnTo>
                  <a:pt x="2925719" y="1828468"/>
                </a:lnTo>
                <a:lnTo>
                  <a:pt x="2857951" y="1842496"/>
                </a:lnTo>
                <a:lnTo>
                  <a:pt x="2857427" y="1841591"/>
                </a:lnTo>
                <a:cubicBezTo>
                  <a:pt x="2855386" y="1839734"/>
                  <a:pt x="2852250" y="1838690"/>
                  <a:pt x="2846731" y="1839316"/>
                </a:cubicBezTo>
                <a:cubicBezTo>
                  <a:pt x="2855175" y="1823564"/>
                  <a:pt x="2843311" y="1834035"/>
                  <a:pt x="2826290" y="1837274"/>
                </a:cubicBezTo>
                <a:cubicBezTo>
                  <a:pt x="2835609" y="1813530"/>
                  <a:pt x="2787284" y="1831665"/>
                  <a:pt x="2779146" y="1820071"/>
                </a:cubicBezTo>
                <a:cubicBezTo>
                  <a:pt x="2766432" y="1822985"/>
                  <a:pt x="2753158" y="1825635"/>
                  <a:pt x="2739608" y="1827861"/>
                </a:cubicBezTo>
                <a:lnTo>
                  <a:pt x="2731631" y="1828881"/>
                </a:lnTo>
                <a:cubicBezTo>
                  <a:pt x="2731575" y="1828813"/>
                  <a:pt x="2731521" y="1828744"/>
                  <a:pt x="2731464" y="1828677"/>
                </a:cubicBezTo>
                <a:cubicBezTo>
                  <a:pt x="2729715" y="1828415"/>
                  <a:pt x="2727085" y="1828569"/>
                  <a:pt x="2723037" y="1829303"/>
                </a:cubicBezTo>
                <a:lnTo>
                  <a:pt x="2701616" y="1832725"/>
                </a:lnTo>
                <a:lnTo>
                  <a:pt x="2696239" y="1831904"/>
                </a:lnTo>
                <a:lnTo>
                  <a:pt x="2663445" y="1825958"/>
                </a:lnTo>
                <a:cubicBezTo>
                  <a:pt x="2641260" y="1825904"/>
                  <a:pt x="2595040" y="1827674"/>
                  <a:pt x="2560925" y="1829094"/>
                </a:cubicBezTo>
                <a:cubicBezTo>
                  <a:pt x="2527977" y="1836499"/>
                  <a:pt x="2496507" y="1831991"/>
                  <a:pt x="2458739" y="1834479"/>
                </a:cubicBezTo>
                <a:cubicBezTo>
                  <a:pt x="2419379" y="1848893"/>
                  <a:pt x="2396428" y="1834257"/>
                  <a:pt x="2356074" y="1836991"/>
                </a:cubicBezTo>
                <a:cubicBezTo>
                  <a:pt x="2323435" y="1857644"/>
                  <a:pt x="2325610" y="1826053"/>
                  <a:pt x="2304241" y="1822021"/>
                </a:cubicBezTo>
                <a:lnTo>
                  <a:pt x="2298362" y="1822125"/>
                </a:lnTo>
                <a:lnTo>
                  <a:pt x="2283527" y="1826361"/>
                </a:lnTo>
                <a:lnTo>
                  <a:pt x="2278150" y="1828604"/>
                </a:lnTo>
                <a:cubicBezTo>
                  <a:pt x="2274371" y="1829907"/>
                  <a:pt x="2271762" y="1830461"/>
                  <a:pt x="2269853" y="1830502"/>
                </a:cubicBezTo>
                <a:lnTo>
                  <a:pt x="2269585" y="1830341"/>
                </a:lnTo>
                <a:lnTo>
                  <a:pt x="2225332" y="1845825"/>
                </a:lnTo>
                <a:cubicBezTo>
                  <a:pt x="2211505" y="1836594"/>
                  <a:pt x="2170867" y="1860661"/>
                  <a:pt x="2169048" y="1837658"/>
                </a:cubicBezTo>
                <a:cubicBezTo>
                  <a:pt x="2153238" y="1843278"/>
                  <a:pt x="2146132" y="1854645"/>
                  <a:pt x="2147231" y="1839027"/>
                </a:cubicBezTo>
                <a:cubicBezTo>
                  <a:pt x="2141901" y="1840465"/>
                  <a:pt x="2138205" y="1840014"/>
                  <a:pt x="2135241" y="1838652"/>
                </a:cubicBezTo>
                <a:lnTo>
                  <a:pt x="2099215" y="1850768"/>
                </a:lnTo>
                <a:lnTo>
                  <a:pt x="2094046" y="1850806"/>
                </a:lnTo>
                <a:lnTo>
                  <a:pt x="2071850" y="1861319"/>
                </a:lnTo>
                <a:lnTo>
                  <a:pt x="2039607" y="1874318"/>
                </a:lnTo>
                <a:lnTo>
                  <a:pt x="2037289" y="1874025"/>
                </a:lnTo>
                <a:lnTo>
                  <a:pt x="2023615" y="1881562"/>
                </a:lnTo>
                <a:cubicBezTo>
                  <a:pt x="2019390" y="1884562"/>
                  <a:pt x="1959668" y="1894795"/>
                  <a:pt x="1957176" y="1898709"/>
                </a:cubicBezTo>
                <a:cubicBezTo>
                  <a:pt x="1901224" y="1893805"/>
                  <a:pt x="1914145" y="1913274"/>
                  <a:pt x="1858081" y="1923144"/>
                </a:cubicBezTo>
                <a:cubicBezTo>
                  <a:pt x="1819487" y="1923227"/>
                  <a:pt x="1798952" y="1929741"/>
                  <a:pt x="1738865" y="1944965"/>
                </a:cubicBezTo>
                <a:cubicBezTo>
                  <a:pt x="1698633" y="1955957"/>
                  <a:pt x="1670491" y="1978862"/>
                  <a:pt x="1616692" y="1989107"/>
                </a:cubicBezTo>
                <a:cubicBezTo>
                  <a:pt x="1565257" y="2022368"/>
                  <a:pt x="1474172" y="2022156"/>
                  <a:pt x="1411898" y="2046254"/>
                </a:cubicBezTo>
                <a:cubicBezTo>
                  <a:pt x="1380237" y="2035952"/>
                  <a:pt x="1386648" y="2042292"/>
                  <a:pt x="1375780" y="2047961"/>
                </a:cubicBezTo>
                <a:cubicBezTo>
                  <a:pt x="1375756" y="2047968"/>
                  <a:pt x="1375731" y="2047974"/>
                  <a:pt x="1375707" y="2047981"/>
                </a:cubicBezTo>
                <a:lnTo>
                  <a:pt x="1285585" y="2047113"/>
                </a:lnTo>
                <a:cubicBezTo>
                  <a:pt x="1279541" y="2043453"/>
                  <a:pt x="1272537" y="2040974"/>
                  <a:pt x="1263658" y="2041397"/>
                </a:cubicBezTo>
                <a:cubicBezTo>
                  <a:pt x="1212454" y="2058890"/>
                  <a:pt x="1258499" y="2026611"/>
                  <a:pt x="1170403" y="2033399"/>
                </a:cubicBezTo>
                <a:cubicBezTo>
                  <a:pt x="1166530" y="2036274"/>
                  <a:pt x="1154254" y="2033463"/>
                  <a:pt x="1153718" y="2029576"/>
                </a:cubicBezTo>
                <a:cubicBezTo>
                  <a:pt x="1148486" y="2030819"/>
                  <a:pt x="1137980" y="2038354"/>
                  <a:pt x="1133937" y="2032149"/>
                </a:cubicBezTo>
                <a:cubicBezTo>
                  <a:pt x="1104720" y="2031606"/>
                  <a:pt x="1077532" y="2035424"/>
                  <a:pt x="1054999" y="2043242"/>
                </a:cubicBezTo>
                <a:cubicBezTo>
                  <a:pt x="1024875" y="2038090"/>
                  <a:pt x="1020473" y="2042711"/>
                  <a:pt x="1018405" y="2048281"/>
                </a:cubicBezTo>
                <a:lnTo>
                  <a:pt x="1016563" y="2051718"/>
                </a:lnTo>
                <a:lnTo>
                  <a:pt x="1008284" y="2046742"/>
                </a:lnTo>
                <a:cubicBezTo>
                  <a:pt x="999244" y="2043620"/>
                  <a:pt x="990505" y="2044937"/>
                  <a:pt x="981974" y="2048363"/>
                </a:cubicBezTo>
                <a:lnTo>
                  <a:pt x="971903" y="2053484"/>
                </a:lnTo>
                <a:lnTo>
                  <a:pt x="954015" y="2052529"/>
                </a:lnTo>
                <a:cubicBezTo>
                  <a:pt x="931960" y="2051365"/>
                  <a:pt x="861352" y="2046214"/>
                  <a:pt x="839571" y="2046509"/>
                </a:cubicBezTo>
                <a:lnTo>
                  <a:pt x="823321" y="2054296"/>
                </a:lnTo>
                <a:lnTo>
                  <a:pt x="800990" y="2051523"/>
                </a:lnTo>
                <a:cubicBezTo>
                  <a:pt x="790723" y="2052171"/>
                  <a:pt x="782268" y="2055403"/>
                  <a:pt x="776439" y="2062634"/>
                </a:cubicBezTo>
                <a:cubicBezTo>
                  <a:pt x="773155" y="2056184"/>
                  <a:pt x="769593" y="2059253"/>
                  <a:pt x="763041" y="2063995"/>
                </a:cubicBezTo>
                <a:lnTo>
                  <a:pt x="757863" y="2065877"/>
                </a:lnTo>
                <a:lnTo>
                  <a:pt x="745053" y="2051831"/>
                </a:lnTo>
                <a:lnTo>
                  <a:pt x="722609" y="2049504"/>
                </a:lnTo>
                <a:lnTo>
                  <a:pt x="717618" y="2042131"/>
                </a:lnTo>
                <a:lnTo>
                  <a:pt x="703285" y="2046808"/>
                </a:lnTo>
                <a:cubicBezTo>
                  <a:pt x="698219" y="2048137"/>
                  <a:pt x="690058" y="2049926"/>
                  <a:pt x="680199" y="2051947"/>
                </a:cubicBezTo>
                <a:lnTo>
                  <a:pt x="667351" y="2054469"/>
                </a:lnTo>
                <a:lnTo>
                  <a:pt x="660961" y="2049404"/>
                </a:lnTo>
                <a:lnTo>
                  <a:pt x="638282" y="2060093"/>
                </a:lnTo>
                <a:lnTo>
                  <a:pt x="583551" y="2070197"/>
                </a:lnTo>
                <a:cubicBezTo>
                  <a:pt x="569268" y="2091365"/>
                  <a:pt x="529124" y="2053106"/>
                  <a:pt x="525274" y="2079137"/>
                </a:cubicBezTo>
                <a:cubicBezTo>
                  <a:pt x="506495" y="2056498"/>
                  <a:pt x="440091" y="2069666"/>
                  <a:pt x="405635" y="2059339"/>
                </a:cubicBezTo>
                <a:cubicBezTo>
                  <a:pt x="397410" y="2069278"/>
                  <a:pt x="294416" y="2032966"/>
                  <a:pt x="281555" y="2022847"/>
                </a:cubicBezTo>
                <a:cubicBezTo>
                  <a:pt x="171589" y="1986245"/>
                  <a:pt x="126791" y="1985528"/>
                  <a:pt x="98513" y="1969504"/>
                </a:cubicBezTo>
                <a:cubicBezTo>
                  <a:pt x="85544" y="1965247"/>
                  <a:pt x="73324" y="1958000"/>
                  <a:pt x="56191" y="1950709"/>
                </a:cubicBezTo>
                <a:lnTo>
                  <a:pt x="0" y="19357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777" y="548640"/>
            <a:ext cx="7157553" cy="1188720"/>
          </a:xfrm>
        </p:spPr>
        <p:txBody>
          <a:bodyPr>
            <a:normAutofit/>
          </a:bodyPr>
          <a:lstStyle/>
          <a:p>
            <a:r>
              <a:rPr lang="pt-BR" b="1">
                <a:solidFill>
                  <a:schemeClr val="tx1">
                    <a:lumMod val="85000"/>
                    <a:lumOff val="15000"/>
                  </a:schemeClr>
                </a:solidFill>
              </a:rPr>
              <a:t>🏛️ Constituição Federal</a:t>
            </a:r>
            <a:endParaRPr lang="pt-BR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8490" y="2431765"/>
            <a:ext cx="6207019" cy="332003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t-BR" sz="1700" i="1">
                <a:solidFill>
                  <a:schemeClr val="tx1">
                    <a:lumMod val="85000"/>
                    <a:lumOff val="15000"/>
                  </a:schemeClr>
                </a:solidFill>
              </a:rPr>
              <a:t>“Art. 225 - </a:t>
            </a:r>
            <a:r>
              <a:rPr lang="pt-BR" sz="1700" i="1" u="sng">
                <a:solidFill>
                  <a:schemeClr val="tx1">
                    <a:lumMod val="85000"/>
                    <a:lumOff val="15000"/>
                  </a:schemeClr>
                </a:solidFill>
              </a:rPr>
              <a:t>Todos têm direito ao meio ambiente ecologicamente equilibrado</a:t>
            </a:r>
            <a:r>
              <a:rPr lang="pt-BR" sz="1700" i="1">
                <a:solidFill>
                  <a:schemeClr val="tx1">
                    <a:lumMod val="85000"/>
                    <a:lumOff val="15000"/>
                  </a:schemeClr>
                </a:solidFill>
              </a:rPr>
              <a:t>, bem de uso comum do povo e essencial à sadia qualidade de vida, </a:t>
            </a:r>
            <a:r>
              <a:rPr lang="pt-BR" sz="1700" i="1" u="sng">
                <a:solidFill>
                  <a:schemeClr val="tx1">
                    <a:lumMod val="85000"/>
                    <a:lumOff val="15000"/>
                  </a:schemeClr>
                </a:solidFill>
              </a:rPr>
              <a:t>impondo-se ao Poder Público e à coletividade o dever de defendê-lo e preservá- lo</a:t>
            </a:r>
            <a:r>
              <a:rPr lang="pt-BR" sz="1700" i="1">
                <a:solidFill>
                  <a:schemeClr val="tx1">
                    <a:lumMod val="85000"/>
                    <a:lumOff val="15000"/>
                  </a:schemeClr>
                </a:solidFill>
              </a:rPr>
              <a:t> para as presentes e futuras gerações. </a:t>
            </a:r>
          </a:p>
          <a:p>
            <a:pPr marL="0" indent="0">
              <a:buNone/>
            </a:pPr>
            <a:r>
              <a:rPr lang="pt-BR" sz="1700" i="1">
                <a:solidFill>
                  <a:schemeClr val="tx1">
                    <a:lumMod val="85000"/>
                    <a:lumOff val="15000"/>
                  </a:schemeClr>
                </a:solidFill>
              </a:rPr>
              <a:t>(...).</a:t>
            </a:r>
          </a:p>
          <a:p>
            <a:pPr marL="0" indent="0">
              <a:buNone/>
            </a:pPr>
            <a:r>
              <a:rPr lang="pt-BR" sz="1700" i="1">
                <a:solidFill>
                  <a:schemeClr val="tx1">
                    <a:lumMod val="85000"/>
                    <a:lumOff val="15000"/>
                  </a:schemeClr>
                </a:solidFill>
              </a:rPr>
              <a:t>“§ 2º </a:t>
            </a:r>
            <a:r>
              <a:rPr lang="pt-BR" sz="1700" i="1" u="sng">
                <a:solidFill>
                  <a:schemeClr val="tx1">
                    <a:lumMod val="85000"/>
                    <a:lumOff val="15000"/>
                  </a:schemeClr>
                </a:solidFill>
              </a:rPr>
              <a:t>Aquele que explorar recursos minerais fica obrigado a recuperar o meio ambiente degradado</a:t>
            </a:r>
            <a:r>
              <a:rPr lang="pt-BR" sz="1700" i="1">
                <a:solidFill>
                  <a:schemeClr val="tx1">
                    <a:lumMod val="85000"/>
                    <a:lumOff val="15000"/>
                  </a:schemeClr>
                </a:solidFill>
              </a:rPr>
              <a:t>, de acordo com solução técnica exigida pelo órgão público competente, na forma da lei.” (gn). 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42DCE2C-2863-46FA-9BE7-24365A24D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8439" y="5970896"/>
            <a:ext cx="7475562" cy="887104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9517857" h="918356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C7ACF1F-A9F5-9A1A-3E66-9C100987F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t-BR" sz="900"/>
              <a:t>Dino Figueiredo Maia Lara Advocacia</a:t>
            </a:r>
            <a:endParaRPr lang="en-US" sz="90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C714D18-1224-A8D0-2FCC-DB7F0341F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FF6DA9-008F-8B48-92A6-B652298478BF}" type="slidenum">
              <a:rPr lang="en-US" sz="900"/>
              <a:pPr>
                <a:spcAft>
                  <a:spcPts val="600"/>
                </a:spcAft>
              </a:pPr>
              <a:t>32</a:t>
            </a:fld>
            <a:endParaRPr lang="en-US" sz="9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D24A0E-D1BA-DB34-9726-CF81DC7EE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8">
            <a:extLst>
              <a:ext uri="{FF2B5EF4-FFF2-40B4-BE49-F238E27FC236}">
                <a16:creationId xmlns:a16="http://schemas.microsoft.com/office/drawing/2014/main" id="{C9A36457-A5F4-4103-A443-02581C091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0">
            <a:extLst>
              <a:ext uri="{FF2B5EF4-FFF2-40B4-BE49-F238E27FC236}">
                <a16:creationId xmlns:a16="http://schemas.microsoft.com/office/drawing/2014/main" id="{DC5FB7E8-B636-40FA-BE8D-48145C0F5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"/>
            <a:ext cx="9144000" cy="2295238"/>
          </a:xfrm>
          <a:custGeom>
            <a:avLst/>
            <a:gdLst>
              <a:gd name="connsiteX0" fmla="*/ 12160143 w 12192000"/>
              <a:gd name="connsiteY0" fmla="*/ 831692 h 2079137"/>
              <a:gd name="connsiteX1" fmla="*/ 12159112 w 12192000"/>
              <a:gd name="connsiteY1" fmla="*/ 833361 h 2079137"/>
              <a:gd name="connsiteX2" fmla="*/ 12158912 w 12192000"/>
              <a:gd name="connsiteY2" fmla="*/ 832430 h 2079137"/>
              <a:gd name="connsiteX3" fmla="*/ 0 w 12192000"/>
              <a:gd name="connsiteY3" fmla="*/ 0 h 2079137"/>
              <a:gd name="connsiteX4" fmla="*/ 12192000 w 12192000"/>
              <a:gd name="connsiteY4" fmla="*/ 0 h 2079137"/>
              <a:gd name="connsiteX5" fmla="*/ 12192000 w 12192000"/>
              <a:gd name="connsiteY5" fmla="*/ 558063 h 2079137"/>
              <a:gd name="connsiteX6" fmla="*/ 12189259 w 12192000"/>
              <a:gd name="connsiteY6" fmla="*/ 810508 h 2079137"/>
              <a:gd name="connsiteX7" fmla="*/ 12170847 w 12192000"/>
              <a:gd name="connsiteY7" fmla="*/ 825280 h 2079137"/>
              <a:gd name="connsiteX8" fmla="*/ 12160143 w 12192000"/>
              <a:gd name="connsiteY8" fmla="*/ 831692 h 2079137"/>
              <a:gd name="connsiteX9" fmla="*/ 12163806 w 12192000"/>
              <a:gd name="connsiteY9" fmla="*/ 825759 h 2079137"/>
              <a:gd name="connsiteX10" fmla="*/ 12056557 w 12192000"/>
              <a:gd name="connsiteY10" fmla="*/ 810176 h 2079137"/>
              <a:gd name="connsiteX11" fmla="*/ 11900316 w 12192000"/>
              <a:gd name="connsiteY11" fmla="*/ 789618 h 2079137"/>
              <a:gd name="connsiteX12" fmla="*/ 11791206 w 12192000"/>
              <a:gd name="connsiteY12" fmla="*/ 824176 h 2079137"/>
              <a:gd name="connsiteX13" fmla="*/ 11659257 w 12192000"/>
              <a:gd name="connsiteY13" fmla="*/ 800841 h 2079137"/>
              <a:gd name="connsiteX14" fmla="*/ 11569789 w 12192000"/>
              <a:gd name="connsiteY14" fmla="*/ 797135 h 2079137"/>
              <a:gd name="connsiteX15" fmla="*/ 11367885 w 12192000"/>
              <a:gd name="connsiteY15" fmla="*/ 791985 h 2079137"/>
              <a:gd name="connsiteX16" fmla="*/ 11174663 w 12192000"/>
              <a:gd name="connsiteY16" fmla="*/ 788721 h 2079137"/>
              <a:gd name="connsiteX17" fmla="*/ 11068220 w 12192000"/>
              <a:gd name="connsiteY17" fmla="*/ 786994 h 2079137"/>
              <a:gd name="connsiteX18" fmla="*/ 10893266 w 12192000"/>
              <a:gd name="connsiteY18" fmla="*/ 794013 h 2079137"/>
              <a:gd name="connsiteX19" fmla="*/ 10844025 w 12192000"/>
              <a:gd name="connsiteY19" fmla="*/ 789857 h 2079137"/>
              <a:gd name="connsiteX20" fmla="*/ 10814353 w 12192000"/>
              <a:gd name="connsiteY20" fmla="*/ 789010 h 2079137"/>
              <a:gd name="connsiteX21" fmla="*/ 10748393 w 12192000"/>
              <a:gd name="connsiteY21" fmla="*/ 806738 h 2079137"/>
              <a:gd name="connsiteX22" fmla="*/ 10468256 w 12192000"/>
              <a:gd name="connsiteY22" fmla="*/ 778733 h 2079137"/>
              <a:gd name="connsiteX23" fmla="*/ 10256131 w 12192000"/>
              <a:gd name="connsiteY23" fmla="*/ 788332 h 2079137"/>
              <a:gd name="connsiteX24" fmla="*/ 10177442 w 12192000"/>
              <a:gd name="connsiteY24" fmla="*/ 777371 h 2079137"/>
              <a:gd name="connsiteX25" fmla="*/ 10006086 w 12192000"/>
              <a:gd name="connsiteY25" fmla="*/ 792651 h 2079137"/>
              <a:gd name="connsiteX26" fmla="*/ 9952382 w 12192000"/>
              <a:gd name="connsiteY26" fmla="*/ 815411 h 2079137"/>
              <a:gd name="connsiteX27" fmla="*/ 9926457 w 12192000"/>
              <a:gd name="connsiteY27" fmla="*/ 827295 h 2079137"/>
              <a:gd name="connsiteX28" fmla="*/ 9843405 w 12192000"/>
              <a:gd name="connsiteY28" fmla="*/ 867046 h 2079137"/>
              <a:gd name="connsiteX29" fmla="*/ 9830866 w 12192000"/>
              <a:gd name="connsiteY29" fmla="*/ 875047 h 2079137"/>
              <a:gd name="connsiteX30" fmla="*/ 9801807 w 12192000"/>
              <a:gd name="connsiteY30" fmla="*/ 872272 h 2079137"/>
              <a:gd name="connsiteX31" fmla="*/ 9785653 w 12192000"/>
              <a:gd name="connsiteY31" fmla="*/ 861743 h 2079137"/>
              <a:gd name="connsiteX32" fmla="*/ 9781177 w 12192000"/>
              <a:gd name="connsiteY32" fmla="*/ 864820 h 2079137"/>
              <a:gd name="connsiteX33" fmla="*/ 9768640 w 12192000"/>
              <a:gd name="connsiteY33" fmla="*/ 869379 h 2079137"/>
              <a:gd name="connsiteX34" fmla="*/ 9712211 w 12192000"/>
              <a:gd name="connsiteY34" fmla="*/ 900283 h 2079137"/>
              <a:gd name="connsiteX35" fmla="*/ 9689465 w 12192000"/>
              <a:gd name="connsiteY35" fmla="*/ 899268 h 2079137"/>
              <a:gd name="connsiteX36" fmla="*/ 9600339 w 12192000"/>
              <a:gd name="connsiteY36" fmla="*/ 922112 h 2079137"/>
              <a:gd name="connsiteX37" fmla="*/ 9582850 w 12192000"/>
              <a:gd name="connsiteY37" fmla="*/ 925510 h 2079137"/>
              <a:gd name="connsiteX38" fmla="*/ 9549638 w 12192000"/>
              <a:gd name="connsiteY38" fmla="*/ 940845 h 2079137"/>
              <a:gd name="connsiteX39" fmla="*/ 9539471 w 12192000"/>
              <a:gd name="connsiteY39" fmla="*/ 941799 h 2079137"/>
              <a:gd name="connsiteX40" fmla="*/ 9505592 w 12192000"/>
              <a:gd name="connsiteY40" fmla="*/ 955533 h 2079137"/>
              <a:gd name="connsiteX41" fmla="*/ 9432569 w 12192000"/>
              <a:gd name="connsiteY41" fmla="*/ 985377 h 2079137"/>
              <a:gd name="connsiteX42" fmla="*/ 9414216 w 12192000"/>
              <a:gd name="connsiteY42" fmla="*/ 992655 h 2079137"/>
              <a:gd name="connsiteX43" fmla="*/ 9397106 w 12192000"/>
              <a:gd name="connsiteY43" fmla="*/ 992980 h 2079137"/>
              <a:gd name="connsiteX44" fmla="*/ 9305108 w 12192000"/>
              <a:gd name="connsiteY44" fmla="*/ 1007767 h 2079137"/>
              <a:gd name="connsiteX45" fmla="*/ 9282434 w 12192000"/>
              <a:gd name="connsiteY45" fmla="*/ 1007523 h 2079137"/>
              <a:gd name="connsiteX46" fmla="*/ 9271941 w 12192000"/>
              <a:gd name="connsiteY46" fmla="*/ 1002839 h 2079137"/>
              <a:gd name="connsiteX47" fmla="*/ 9238227 w 12192000"/>
              <a:gd name="connsiteY47" fmla="*/ 1017668 h 2079137"/>
              <a:gd name="connsiteX48" fmla="*/ 9184265 w 12192000"/>
              <a:gd name="connsiteY48" fmla="*/ 1031275 h 2079137"/>
              <a:gd name="connsiteX49" fmla="*/ 9159000 w 12192000"/>
              <a:gd name="connsiteY49" fmla="*/ 1039569 h 2079137"/>
              <a:gd name="connsiteX50" fmla="*/ 9137031 w 12192000"/>
              <a:gd name="connsiteY50" fmla="*/ 1038699 h 2079137"/>
              <a:gd name="connsiteX51" fmla="*/ 9015702 w 12192000"/>
              <a:gd name="connsiteY51" fmla="*/ 1051400 h 2079137"/>
              <a:gd name="connsiteX52" fmla="*/ 8971403 w 12192000"/>
              <a:gd name="connsiteY52" fmla="*/ 1040542 h 2079137"/>
              <a:gd name="connsiteX53" fmla="*/ 8961826 w 12192000"/>
              <a:gd name="connsiteY53" fmla="*/ 1045364 h 2079137"/>
              <a:gd name="connsiteX54" fmla="*/ 8888623 w 12192000"/>
              <a:gd name="connsiteY54" fmla="*/ 1053908 h 2079137"/>
              <a:gd name="connsiteX55" fmla="*/ 8841066 w 12192000"/>
              <a:gd name="connsiteY55" fmla="*/ 1060421 h 2079137"/>
              <a:gd name="connsiteX56" fmla="*/ 8752342 w 12192000"/>
              <a:gd name="connsiteY56" fmla="*/ 1080646 h 2079137"/>
              <a:gd name="connsiteX57" fmla="*/ 8699139 w 12192000"/>
              <a:gd name="connsiteY57" fmla="*/ 1087885 h 2079137"/>
              <a:gd name="connsiteX58" fmla="*/ 8667273 w 12192000"/>
              <a:gd name="connsiteY58" fmla="*/ 1092062 h 2079137"/>
              <a:gd name="connsiteX59" fmla="*/ 8586064 w 12192000"/>
              <a:gd name="connsiteY59" fmla="*/ 1114603 h 2079137"/>
              <a:gd name="connsiteX60" fmla="*/ 8460312 w 12192000"/>
              <a:gd name="connsiteY60" fmla="*/ 1179878 h 2079137"/>
              <a:gd name="connsiteX61" fmla="*/ 8419023 w 12192000"/>
              <a:gd name="connsiteY61" fmla="*/ 1191748 h 2079137"/>
              <a:gd name="connsiteX62" fmla="*/ 8410939 w 12192000"/>
              <a:gd name="connsiteY62" fmla="*/ 1189696 h 2079137"/>
              <a:gd name="connsiteX63" fmla="*/ 8362040 w 12192000"/>
              <a:gd name="connsiteY63" fmla="*/ 1220820 h 2079137"/>
              <a:gd name="connsiteX64" fmla="*/ 8273677 w 12192000"/>
              <a:gd name="connsiteY64" fmla="*/ 1236495 h 2079137"/>
              <a:gd name="connsiteX65" fmla="*/ 8204283 w 12192000"/>
              <a:gd name="connsiteY65" fmla="*/ 1243537 h 2079137"/>
              <a:gd name="connsiteX66" fmla="*/ 8166550 w 12192000"/>
              <a:gd name="connsiteY66" fmla="*/ 1249551 h 2079137"/>
              <a:gd name="connsiteX67" fmla="*/ 8137785 w 12192000"/>
              <a:gd name="connsiteY67" fmla="*/ 1251636 h 2079137"/>
              <a:gd name="connsiteX68" fmla="*/ 8071596 w 12192000"/>
              <a:gd name="connsiteY68" fmla="*/ 1269274 h 2079137"/>
              <a:gd name="connsiteX69" fmla="*/ 7964816 w 12192000"/>
              <a:gd name="connsiteY69" fmla="*/ 1303668 h 2079137"/>
              <a:gd name="connsiteX70" fmla="*/ 7941495 w 12192000"/>
              <a:gd name="connsiteY70" fmla="*/ 1309821 h 2079137"/>
              <a:gd name="connsiteX71" fmla="*/ 7919123 w 12192000"/>
              <a:gd name="connsiteY71" fmla="*/ 1310466 h 2079137"/>
              <a:gd name="connsiteX72" fmla="*/ 7911902 w 12192000"/>
              <a:gd name="connsiteY72" fmla="*/ 1306569 h 2079137"/>
              <a:gd name="connsiteX73" fmla="*/ 7898703 w 12192000"/>
              <a:gd name="connsiteY73" fmla="*/ 1309208 h 2079137"/>
              <a:gd name="connsiteX74" fmla="*/ 7894703 w 12192000"/>
              <a:gd name="connsiteY74" fmla="*/ 1308939 h 2079137"/>
              <a:gd name="connsiteX75" fmla="*/ 7872267 w 12192000"/>
              <a:gd name="connsiteY75" fmla="*/ 1308370 h 2079137"/>
              <a:gd name="connsiteX76" fmla="*/ 7836454 w 12192000"/>
              <a:gd name="connsiteY76" fmla="*/ 1331265 h 2079137"/>
              <a:gd name="connsiteX77" fmla="*/ 7782451 w 12192000"/>
              <a:gd name="connsiteY77" fmla="*/ 1339601 h 2079137"/>
              <a:gd name="connsiteX78" fmla="*/ 7542969 w 12192000"/>
              <a:gd name="connsiteY78" fmla="*/ 1372495 h 2079137"/>
              <a:gd name="connsiteX79" fmla="*/ 7476832 w 12192000"/>
              <a:gd name="connsiteY79" fmla="*/ 1431655 h 2079137"/>
              <a:gd name="connsiteX80" fmla="*/ 7370237 w 12192000"/>
              <a:gd name="connsiteY80" fmla="*/ 1474339 h 2079137"/>
              <a:gd name="connsiteX81" fmla="*/ 7222223 w 12192000"/>
              <a:gd name="connsiteY81" fmla="*/ 1510199 h 2079137"/>
              <a:gd name="connsiteX82" fmla="*/ 7215703 w 12192000"/>
              <a:gd name="connsiteY82" fmla="*/ 1520424 h 2079137"/>
              <a:gd name="connsiteX83" fmla="*/ 7204548 w 12192000"/>
              <a:gd name="connsiteY83" fmla="*/ 1528145 h 2079137"/>
              <a:gd name="connsiteX84" fmla="*/ 7202038 w 12192000"/>
              <a:gd name="connsiteY84" fmla="*/ 1527954 h 2079137"/>
              <a:gd name="connsiteX85" fmla="*/ 7173860 w 12192000"/>
              <a:gd name="connsiteY85" fmla="*/ 1541605 h 2079137"/>
              <a:gd name="connsiteX86" fmla="*/ 7155079 w 12192000"/>
              <a:gd name="connsiteY86" fmla="*/ 1552495 h 2079137"/>
              <a:gd name="connsiteX87" fmla="*/ 7149757 w 12192000"/>
              <a:gd name="connsiteY87" fmla="*/ 1552732 h 2079137"/>
              <a:gd name="connsiteX88" fmla="*/ 7104804 w 12192000"/>
              <a:gd name="connsiteY88" fmla="*/ 1565792 h 2079137"/>
              <a:gd name="connsiteX89" fmla="*/ 7082824 w 12192000"/>
              <a:gd name="connsiteY89" fmla="*/ 1567947 h 2079137"/>
              <a:gd name="connsiteX90" fmla="*/ 7021520 w 12192000"/>
              <a:gd name="connsiteY90" fmla="*/ 1562334 h 2079137"/>
              <a:gd name="connsiteX91" fmla="*/ 6988956 w 12192000"/>
              <a:gd name="connsiteY91" fmla="*/ 1576442 h 2079137"/>
              <a:gd name="connsiteX92" fmla="*/ 6981922 w 12192000"/>
              <a:gd name="connsiteY92" fmla="*/ 1578821 h 2079137"/>
              <a:gd name="connsiteX93" fmla="*/ 6981583 w 12192000"/>
              <a:gd name="connsiteY93" fmla="*/ 1578678 h 2079137"/>
              <a:gd name="connsiteX94" fmla="*/ 6973762 w 12192000"/>
              <a:gd name="connsiteY94" fmla="*/ 1580811 h 2079137"/>
              <a:gd name="connsiteX95" fmla="*/ 6969093 w 12192000"/>
              <a:gd name="connsiteY95" fmla="*/ 1583157 h 2079137"/>
              <a:gd name="connsiteX96" fmla="*/ 6890037 w 12192000"/>
              <a:gd name="connsiteY96" fmla="*/ 1575825 h 2079137"/>
              <a:gd name="connsiteX97" fmla="*/ 6785054 w 12192000"/>
              <a:gd name="connsiteY97" fmla="*/ 1582200 h 2079137"/>
              <a:gd name="connsiteX98" fmla="*/ 6681692 w 12192000"/>
              <a:gd name="connsiteY98" fmla="*/ 1591296 h 2079137"/>
              <a:gd name="connsiteX99" fmla="*/ 6644556 w 12192000"/>
              <a:gd name="connsiteY99" fmla="*/ 1595940 h 2079137"/>
              <a:gd name="connsiteX100" fmla="*/ 6577106 w 12192000"/>
              <a:gd name="connsiteY100" fmla="*/ 1598261 h 2079137"/>
              <a:gd name="connsiteX101" fmla="*/ 6544183 w 12192000"/>
              <a:gd name="connsiteY101" fmla="*/ 1596149 h 2079137"/>
              <a:gd name="connsiteX102" fmla="*/ 6540921 w 12192000"/>
              <a:gd name="connsiteY102" fmla="*/ 1593857 h 2079137"/>
              <a:gd name="connsiteX103" fmla="*/ 6535046 w 12192000"/>
              <a:gd name="connsiteY103" fmla="*/ 1593283 h 2079137"/>
              <a:gd name="connsiteX104" fmla="*/ 6519853 w 12192000"/>
              <a:gd name="connsiteY104" fmla="*/ 1595771 h 2079137"/>
              <a:gd name="connsiteX105" fmla="*/ 6514280 w 12192000"/>
              <a:gd name="connsiteY105" fmla="*/ 1597376 h 2079137"/>
              <a:gd name="connsiteX106" fmla="*/ 6505824 w 12192000"/>
              <a:gd name="connsiteY106" fmla="*/ 1598298 h 2079137"/>
              <a:gd name="connsiteX107" fmla="*/ 6505573 w 12192000"/>
              <a:gd name="connsiteY107" fmla="*/ 1598109 h 2079137"/>
              <a:gd name="connsiteX108" fmla="*/ 6497741 w 12192000"/>
              <a:gd name="connsiteY108" fmla="*/ 1599392 h 2079137"/>
              <a:gd name="connsiteX109" fmla="*/ 6459992 w 12192000"/>
              <a:gd name="connsiteY109" fmla="*/ 1608358 h 2079137"/>
              <a:gd name="connsiteX110" fmla="*/ 6404572 w 12192000"/>
              <a:gd name="connsiteY110" fmla="*/ 1593771 h 2079137"/>
              <a:gd name="connsiteX111" fmla="*/ 6382671 w 12192000"/>
              <a:gd name="connsiteY111" fmla="*/ 1592612 h 2079137"/>
              <a:gd name="connsiteX112" fmla="*/ 6369843 w 12192000"/>
              <a:gd name="connsiteY112" fmla="*/ 1590015 h 2079137"/>
              <a:gd name="connsiteX113" fmla="*/ 6269740 w 12192000"/>
              <a:gd name="connsiteY113" fmla="*/ 1614633 h 2079137"/>
              <a:gd name="connsiteX114" fmla="*/ 6255405 w 12192000"/>
              <a:gd name="connsiteY114" fmla="*/ 1620529 h 2079137"/>
              <a:gd name="connsiteX115" fmla="*/ 6244248 w 12192000"/>
              <a:gd name="connsiteY115" fmla="*/ 1629561 h 2079137"/>
              <a:gd name="connsiteX116" fmla="*/ 6086396 w 12192000"/>
              <a:gd name="connsiteY116" fmla="*/ 1642666 h 2079137"/>
              <a:gd name="connsiteX117" fmla="*/ 5867429 w 12192000"/>
              <a:gd name="connsiteY117" fmla="*/ 1695554 h 2079137"/>
              <a:gd name="connsiteX118" fmla="*/ 5772864 w 12192000"/>
              <a:gd name="connsiteY118" fmla="*/ 1689002 h 2079137"/>
              <a:gd name="connsiteX119" fmla="*/ 5629833 w 12192000"/>
              <a:gd name="connsiteY119" fmla="*/ 1713273 h 2079137"/>
              <a:gd name="connsiteX120" fmla="*/ 5504771 w 12192000"/>
              <a:gd name="connsiteY120" fmla="*/ 1725744 h 2079137"/>
              <a:gd name="connsiteX121" fmla="*/ 5490967 w 12192000"/>
              <a:gd name="connsiteY121" fmla="*/ 1726367 h 2079137"/>
              <a:gd name="connsiteX122" fmla="*/ 5486015 w 12192000"/>
              <a:gd name="connsiteY122" fmla="*/ 1721481 h 2079137"/>
              <a:gd name="connsiteX123" fmla="*/ 5439364 w 12192000"/>
              <a:gd name="connsiteY123" fmla="*/ 1721349 h 2079137"/>
              <a:gd name="connsiteX124" fmla="*/ 5350025 w 12192000"/>
              <a:gd name="connsiteY124" fmla="*/ 1729885 h 2079137"/>
              <a:gd name="connsiteX125" fmla="*/ 5336104 w 12192000"/>
              <a:gd name="connsiteY125" fmla="*/ 1734377 h 2079137"/>
              <a:gd name="connsiteX126" fmla="*/ 5245234 w 12192000"/>
              <a:gd name="connsiteY126" fmla="*/ 1738520 h 2079137"/>
              <a:gd name="connsiteX127" fmla="*/ 5182955 w 12192000"/>
              <a:gd name="connsiteY127" fmla="*/ 1744622 h 2079137"/>
              <a:gd name="connsiteX128" fmla="*/ 5169506 w 12192000"/>
              <a:gd name="connsiteY128" fmla="*/ 1748993 h 2079137"/>
              <a:gd name="connsiteX129" fmla="*/ 5154299 w 12192000"/>
              <a:gd name="connsiteY129" fmla="*/ 1744080 h 2079137"/>
              <a:gd name="connsiteX130" fmla="*/ 5149917 w 12192000"/>
              <a:gd name="connsiteY130" fmla="*/ 1739727 h 2079137"/>
              <a:gd name="connsiteX131" fmla="*/ 5100319 w 12192000"/>
              <a:gd name="connsiteY131" fmla="*/ 1745797 h 2079137"/>
              <a:gd name="connsiteX132" fmla="*/ 5094361 w 12192000"/>
              <a:gd name="connsiteY132" fmla="*/ 1745767 h 2079137"/>
              <a:gd name="connsiteX133" fmla="*/ 5053410 w 12192000"/>
              <a:gd name="connsiteY133" fmla="*/ 1742790 h 2079137"/>
              <a:gd name="connsiteX134" fmla="*/ 4992711 w 12192000"/>
              <a:gd name="connsiteY134" fmla="*/ 1734075 h 2079137"/>
              <a:gd name="connsiteX135" fmla="*/ 4930098 w 12192000"/>
              <a:gd name="connsiteY135" fmla="*/ 1717312 h 2079137"/>
              <a:gd name="connsiteX136" fmla="*/ 4893834 w 12192000"/>
              <a:gd name="connsiteY136" fmla="*/ 1710028 h 2079137"/>
              <a:gd name="connsiteX137" fmla="*/ 4868730 w 12192000"/>
              <a:gd name="connsiteY137" fmla="*/ 1702384 h 2079137"/>
              <a:gd name="connsiteX138" fmla="*/ 4797925 w 12192000"/>
              <a:gd name="connsiteY138" fmla="*/ 1695535 h 2079137"/>
              <a:gd name="connsiteX139" fmla="*/ 4677670 w 12192000"/>
              <a:gd name="connsiteY139" fmla="*/ 1689453 h 2079137"/>
              <a:gd name="connsiteX140" fmla="*/ 4634248 w 12192000"/>
              <a:gd name="connsiteY140" fmla="*/ 1680227 h 2079137"/>
              <a:gd name="connsiteX141" fmla="*/ 4632434 w 12192000"/>
              <a:gd name="connsiteY141" fmla="*/ 1674607 h 2079137"/>
              <a:gd name="connsiteX142" fmla="*/ 4619204 w 12192000"/>
              <a:gd name="connsiteY142" fmla="*/ 1672507 h 2079137"/>
              <a:gd name="connsiteX143" fmla="*/ 4616283 w 12192000"/>
              <a:gd name="connsiteY143" fmla="*/ 1670977 h 2079137"/>
              <a:gd name="connsiteX144" fmla="*/ 4598926 w 12192000"/>
              <a:gd name="connsiteY144" fmla="*/ 1663178 h 2079137"/>
              <a:gd name="connsiteX145" fmla="*/ 4547069 w 12192000"/>
              <a:gd name="connsiteY145" fmla="*/ 1670642 h 2079137"/>
              <a:gd name="connsiteX146" fmla="*/ 4523516 w 12192000"/>
              <a:gd name="connsiteY146" fmla="*/ 1669785 h 2079137"/>
              <a:gd name="connsiteX147" fmla="*/ 4500586 w 12192000"/>
              <a:gd name="connsiteY147" fmla="*/ 1675912 h 2079137"/>
              <a:gd name="connsiteX148" fmla="*/ 4488196 w 12192000"/>
              <a:gd name="connsiteY148" fmla="*/ 1683463 h 2079137"/>
              <a:gd name="connsiteX149" fmla="*/ 4445463 w 12192000"/>
              <a:gd name="connsiteY149" fmla="*/ 1695634 h 2079137"/>
              <a:gd name="connsiteX150" fmla="*/ 4446550 w 12192000"/>
              <a:gd name="connsiteY150" fmla="*/ 1680538 h 2079137"/>
              <a:gd name="connsiteX151" fmla="*/ 4365375 w 12192000"/>
              <a:gd name="connsiteY151" fmla="*/ 1697935 h 2079137"/>
              <a:gd name="connsiteX152" fmla="*/ 4305123 w 12192000"/>
              <a:gd name="connsiteY152" fmla="*/ 1714185 h 2079137"/>
              <a:gd name="connsiteX153" fmla="*/ 4292665 w 12192000"/>
              <a:gd name="connsiteY153" fmla="*/ 1720703 h 2079137"/>
              <a:gd name="connsiteX154" fmla="*/ 4276789 w 12192000"/>
              <a:gd name="connsiteY154" fmla="*/ 1718367 h 2079137"/>
              <a:gd name="connsiteX155" fmla="*/ 4271683 w 12192000"/>
              <a:gd name="connsiteY155" fmla="*/ 1714801 h 2079137"/>
              <a:gd name="connsiteX156" fmla="*/ 4223918 w 12192000"/>
              <a:gd name="connsiteY156" fmla="*/ 1728936 h 2079137"/>
              <a:gd name="connsiteX157" fmla="*/ 4218039 w 12192000"/>
              <a:gd name="connsiteY157" fmla="*/ 1729885 h 2079137"/>
              <a:gd name="connsiteX158" fmla="*/ 4177153 w 12192000"/>
              <a:gd name="connsiteY158" fmla="*/ 1733691 h 2079137"/>
              <a:gd name="connsiteX159" fmla="*/ 4051032 w 12192000"/>
              <a:gd name="connsiteY159" fmla="*/ 1728886 h 2079137"/>
              <a:gd name="connsiteX160" fmla="*/ 4013978 w 12192000"/>
              <a:gd name="connsiteY160" fmla="*/ 1727679 h 2079137"/>
              <a:gd name="connsiteX161" fmla="*/ 3987857 w 12192000"/>
              <a:gd name="connsiteY161" fmla="*/ 1724282 h 2079137"/>
              <a:gd name="connsiteX162" fmla="*/ 3916852 w 12192000"/>
              <a:gd name="connsiteY162" fmla="*/ 1729184 h 2079137"/>
              <a:gd name="connsiteX163" fmla="*/ 3797263 w 12192000"/>
              <a:gd name="connsiteY163" fmla="*/ 1742976 h 2079137"/>
              <a:gd name="connsiteX164" fmla="*/ 3752806 w 12192000"/>
              <a:gd name="connsiteY164" fmla="*/ 1741033 h 2079137"/>
              <a:gd name="connsiteX165" fmla="*/ 3749997 w 12192000"/>
              <a:gd name="connsiteY165" fmla="*/ 1735799 h 2079137"/>
              <a:gd name="connsiteX166" fmla="*/ 3736582 w 12192000"/>
              <a:gd name="connsiteY166" fmla="*/ 1735907 h 2079137"/>
              <a:gd name="connsiteX167" fmla="*/ 3733428 w 12192000"/>
              <a:gd name="connsiteY167" fmla="*/ 1734881 h 2079137"/>
              <a:gd name="connsiteX168" fmla="*/ 3714911 w 12192000"/>
              <a:gd name="connsiteY168" fmla="*/ 1730056 h 2079137"/>
              <a:gd name="connsiteX169" fmla="*/ 3665172 w 12192000"/>
              <a:gd name="connsiteY169" fmla="*/ 1745936 h 2079137"/>
              <a:gd name="connsiteX170" fmla="*/ 3552006 w 12192000"/>
              <a:gd name="connsiteY170" fmla="*/ 1755220 h 2079137"/>
              <a:gd name="connsiteX171" fmla="*/ 3390301 w 12192000"/>
              <a:gd name="connsiteY171" fmla="*/ 1762546 h 2079137"/>
              <a:gd name="connsiteX172" fmla="*/ 3264312 w 12192000"/>
              <a:gd name="connsiteY172" fmla="*/ 1774620 h 2079137"/>
              <a:gd name="connsiteX173" fmla="*/ 3106901 w 12192000"/>
              <a:gd name="connsiteY173" fmla="*/ 1804264 h 2079137"/>
              <a:gd name="connsiteX174" fmla="*/ 2993303 w 12192000"/>
              <a:gd name="connsiteY174" fmla="*/ 1806542 h 2079137"/>
              <a:gd name="connsiteX175" fmla="*/ 2979115 w 12192000"/>
              <a:gd name="connsiteY175" fmla="*/ 1815432 h 2079137"/>
              <a:gd name="connsiteX176" fmla="*/ 2963118 w 12192000"/>
              <a:gd name="connsiteY176" fmla="*/ 1820962 h 2079137"/>
              <a:gd name="connsiteX177" fmla="*/ 2961156 w 12192000"/>
              <a:gd name="connsiteY177" fmla="*/ 1820297 h 2079137"/>
              <a:gd name="connsiteX178" fmla="*/ 2925719 w 12192000"/>
              <a:gd name="connsiteY178" fmla="*/ 1828468 h 2079137"/>
              <a:gd name="connsiteX179" fmla="*/ 2857951 w 12192000"/>
              <a:gd name="connsiteY179" fmla="*/ 1842496 h 2079137"/>
              <a:gd name="connsiteX180" fmla="*/ 2857427 w 12192000"/>
              <a:gd name="connsiteY180" fmla="*/ 1841591 h 2079137"/>
              <a:gd name="connsiteX181" fmla="*/ 2846731 w 12192000"/>
              <a:gd name="connsiteY181" fmla="*/ 1839316 h 2079137"/>
              <a:gd name="connsiteX182" fmla="*/ 2826290 w 12192000"/>
              <a:gd name="connsiteY182" fmla="*/ 1837274 h 2079137"/>
              <a:gd name="connsiteX183" fmla="*/ 2779146 w 12192000"/>
              <a:gd name="connsiteY183" fmla="*/ 1820071 h 2079137"/>
              <a:gd name="connsiteX184" fmla="*/ 2739608 w 12192000"/>
              <a:gd name="connsiteY184" fmla="*/ 1827861 h 2079137"/>
              <a:gd name="connsiteX185" fmla="*/ 2731631 w 12192000"/>
              <a:gd name="connsiteY185" fmla="*/ 1828881 h 2079137"/>
              <a:gd name="connsiteX186" fmla="*/ 2731464 w 12192000"/>
              <a:gd name="connsiteY186" fmla="*/ 1828677 h 2079137"/>
              <a:gd name="connsiteX187" fmla="*/ 2723037 w 12192000"/>
              <a:gd name="connsiteY187" fmla="*/ 1829303 h 2079137"/>
              <a:gd name="connsiteX188" fmla="*/ 2701616 w 12192000"/>
              <a:gd name="connsiteY188" fmla="*/ 1832725 h 2079137"/>
              <a:gd name="connsiteX189" fmla="*/ 2696239 w 12192000"/>
              <a:gd name="connsiteY189" fmla="*/ 1831904 h 2079137"/>
              <a:gd name="connsiteX190" fmla="*/ 2663445 w 12192000"/>
              <a:gd name="connsiteY190" fmla="*/ 1825958 h 2079137"/>
              <a:gd name="connsiteX191" fmla="*/ 2560925 w 12192000"/>
              <a:gd name="connsiteY191" fmla="*/ 1829094 h 2079137"/>
              <a:gd name="connsiteX192" fmla="*/ 2458739 w 12192000"/>
              <a:gd name="connsiteY192" fmla="*/ 1834479 h 2079137"/>
              <a:gd name="connsiteX193" fmla="*/ 2356074 w 12192000"/>
              <a:gd name="connsiteY193" fmla="*/ 1836991 h 2079137"/>
              <a:gd name="connsiteX194" fmla="*/ 2304241 w 12192000"/>
              <a:gd name="connsiteY194" fmla="*/ 1822021 h 2079137"/>
              <a:gd name="connsiteX195" fmla="*/ 2298362 w 12192000"/>
              <a:gd name="connsiteY195" fmla="*/ 1822125 h 2079137"/>
              <a:gd name="connsiteX196" fmla="*/ 2283527 w 12192000"/>
              <a:gd name="connsiteY196" fmla="*/ 1826361 h 2079137"/>
              <a:gd name="connsiteX197" fmla="*/ 2278150 w 12192000"/>
              <a:gd name="connsiteY197" fmla="*/ 1828604 h 2079137"/>
              <a:gd name="connsiteX198" fmla="*/ 2269853 w 12192000"/>
              <a:gd name="connsiteY198" fmla="*/ 1830502 h 2079137"/>
              <a:gd name="connsiteX199" fmla="*/ 2269585 w 12192000"/>
              <a:gd name="connsiteY199" fmla="*/ 1830341 h 2079137"/>
              <a:gd name="connsiteX200" fmla="*/ 2225332 w 12192000"/>
              <a:gd name="connsiteY200" fmla="*/ 1845825 h 2079137"/>
              <a:gd name="connsiteX201" fmla="*/ 2169048 w 12192000"/>
              <a:gd name="connsiteY201" fmla="*/ 1837658 h 2079137"/>
              <a:gd name="connsiteX202" fmla="*/ 2147231 w 12192000"/>
              <a:gd name="connsiteY202" fmla="*/ 1839027 h 2079137"/>
              <a:gd name="connsiteX203" fmla="*/ 2135241 w 12192000"/>
              <a:gd name="connsiteY203" fmla="*/ 1838652 h 2079137"/>
              <a:gd name="connsiteX204" fmla="*/ 2099215 w 12192000"/>
              <a:gd name="connsiteY204" fmla="*/ 1850768 h 2079137"/>
              <a:gd name="connsiteX205" fmla="*/ 2094046 w 12192000"/>
              <a:gd name="connsiteY205" fmla="*/ 1850806 h 2079137"/>
              <a:gd name="connsiteX206" fmla="*/ 2071850 w 12192000"/>
              <a:gd name="connsiteY206" fmla="*/ 1861319 h 2079137"/>
              <a:gd name="connsiteX207" fmla="*/ 2039607 w 12192000"/>
              <a:gd name="connsiteY207" fmla="*/ 1874318 h 2079137"/>
              <a:gd name="connsiteX208" fmla="*/ 2037289 w 12192000"/>
              <a:gd name="connsiteY208" fmla="*/ 1874025 h 2079137"/>
              <a:gd name="connsiteX209" fmla="*/ 2023615 w 12192000"/>
              <a:gd name="connsiteY209" fmla="*/ 1881562 h 2079137"/>
              <a:gd name="connsiteX210" fmla="*/ 1957176 w 12192000"/>
              <a:gd name="connsiteY210" fmla="*/ 1898709 h 2079137"/>
              <a:gd name="connsiteX211" fmla="*/ 1858081 w 12192000"/>
              <a:gd name="connsiteY211" fmla="*/ 1923144 h 2079137"/>
              <a:gd name="connsiteX212" fmla="*/ 1738865 w 12192000"/>
              <a:gd name="connsiteY212" fmla="*/ 1944965 h 2079137"/>
              <a:gd name="connsiteX213" fmla="*/ 1616692 w 12192000"/>
              <a:gd name="connsiteY213" fmla="*/ 1989107 h 2079137"/>
              <a:gd name="connsiteX214" fmla="*/ 1411898 w 12192000"/>
              <a:gd name="connsiteY214" fmla="*/ 2046254 h 2079137"/>
              <a:gd name="connsiteX215" fmla="*/ 1375780 w 12192000"/>
              <a:gd name="connsiteY215" fmla="*/ 2047961 h 2079137"/>
              <a:gd name="connsiteX216" fmla="*/ 1375707 w 12192000"/>
              <a:gd name="connsiteY216" fmla="*/ 2047981 h 2079137"/>
              <a:gd name="connsiteX217" fmla="*/ 1285585 w 12192000"/>
              <a:gd name="connsiteY217" fmla="*/ 2047113 h 2079137"/>
              <a:gd name="connsiteX218" fmla="*/ 1263658 w 12192000"/>
              <a:gd name="connsiteY218" fmla="*/ 2041397 h 2079137"/>
              <a:gd name="connsiteX219" fmla="*/ 1170403 w 12192000"/>
              <a:gd name="connsiteY219" fmla="*/ 2033399 h 2079137"/>
              <a:gd name="connsiteX220" fmla="*/ 1153718 w 12192000"/>
              <a:gd name="connsiteY220" fmla="*/ 2029576 h 2079137"/>
              <a:gd name="connsiteX221" fmla="*/ 1133937 w 12192000"/>
              <a:gd name="connsiteY221" fmla="*/ 2032149 h 2079137"/>
              <a:gd name="connsiteX222" fmla="*/ 1054999 w 12192000"/>
              <a:gd name="connsiteY222" fmla="*/ 2043242 h 2079137"/>
              <a:gd name="connsiteX223" fmla="*/ 1018405 w 12192000"/>
              <a:gd name="connsiteY223" fmla="*/ 2048281 h 2079137"/>
              <a:gd name="connsiteX224" fmla="*/ 1016563 w 12192000"/>
              <a:gd name="connsiteY224" fmla="*/ 2051718 h 2079137"/>
              <a:gd name="connsiteX225" fmla="*/ 1008284 w 12192000"/>
              <a:gd name="connsiteY225" fmla="*/ 2046742 h 2079137"/>
              <a:gd name="connsiteX226" fmla="*/ 981974 w 12192000"/>
              <a:gd name="connsiteY226" fmla="*/ 2048363 h 2079137"/>
              <a:gd name="connsiteX227" fmla="*/ 971903 w 12192000"/>
              <a:gd name="connsiteY227" fmla="*/ 2053484 h 2079137"/>
              <a:gd name="connsiteX228" fmla="*/ 954015 w 12192000"/>
              <a:gd name="connsiteY228" fmla="*/ 2052529 h 2079137"/>
              <a:gd name="connsiteX229" fmla="*/ 839571 w 12192000"/>
              <a:gd name="connsiteY229" fmla="*/ 2046509 h 2079137"/>
              <a:gd name="connsiteX230" fmla="*/ 823321 w 12192000"/>
              <a:gd name="connsiteY230" fmla="*/ 2054296 h 2079137"/>
              <a:gd name="connsiteX231" fmla="*/ 800990 w 12192000"/>
              <a:gd name="connsiteY231" fmla="*/ 2051523 h 2079137"/>
              <a:gd name="connsiteX232" fmla="*/ 776439 w 12192000"/>
              <a:gd name="connsiteY232" fmla="*/ 2062634 h 2079137"/>
              <a:gd name="connsiteX233" fmla="*/ 763041 w 12192000"/>
              <a:gd name="connsiteY233" fmla="*/ 2063995 h 2079137"/>
              <a:gd name="connsiteX234" fmla="*/ 757863 w 12192000"/>
              <a:gd name="connsiteY234" fmla="*/ 2065877 h 2079137"/>
              <a:gd name="connsiteX235" fmla="*/ 745053 w 12192000"/>
              <a:gd name="connsiteY235" fmla="*/ 2051831 h 2079137"/>
              <a:gd name="connsiteX236" fmla="*/ 722609 w 12192000"/>
              <a:gd name="connsiteY236" fmla="*/ 2049504 h 2079137"/>
              <a:gd name="connsiteX237" fmla="*/ 717618 w 12192000"/>
              <a:gd name="connsiteY237" fmla="*/ 2042131 h 2079137"/>
              <a:gd name="connsiteX238" fmla="*/ 703285 w 12192000"/>
              <a:gd name="connsiteY238" fmla="*/ 2046808 h 2079137"/>
              <a:gd name="connsiteX239" fmla="*/ 680199 w 12192000"/>
              <a:gd name="connsiteY239" fmla="*/ 2051947 h 2079137"/>
              <a:gd name="connsiteX240" fmla="*/ 667351 w 12192000"/>
              <a:gd name="connsiteY240" fmla="*/ 2054469 h 2079137"/>
              <a:gd name="connsiteX241" fmla="*/ 660961 w 12192000"/>
              <a:gd name="connsiteY241" fmla="*/ 2049404 h 2079137"/>
              <a:gd name="connsiteX242" fmla="*/ 638282 w 12192000"/>
              <a:gd name="connsiteY242" fmla="*/ 2060093 h 2079137"/>
              <a:gd name="connsiteX243" fmla="*/ 583551 w 12192000"/>
              <a:gd name="connsiteY243" fmla="*/ 2070197 h 2079137"/>
              <a:gd name="connsiteX244" fmla="*/ 525274 w 12192000"/>
              <a:gd name="connsiteY244" fmla="*/ 2079137 h 2079137"/>
              <a:gd name="connsiteX245" fmla="*/ 405635 w 12192000"/>
              <a:gd name="connsiteY245" fmla="*/ 2059339 h 2079137"/>
              <a:gd name="connsiteX246" fmla="*/ 281555 w 12192000"/>
              <a:gd name="connsiteY246" fmla="*/ 2022847 h 2079137"/>
              <a:gd name="connsiteX247" fmla="*/ 98513 w 12192000"/>
              <a:gd name="connsiteY247" fmla="*/ 1969504 h 2079137"/>
              <a:gd name="connsiteX248" fmla="*/ 56191 w 12192000"/>
              <a:gd name="connsiteY248" fmla="*/ 1950709 h 2079137"/>
              <a:gd name="connsiteX249" fmla="*/ 0 w 12192000"/>
              <a:gd name="connsiteY249" fmla="*/ 1935789 h 207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2192000" h="2079137">
                <a:moveTo>
                  <a:pt x="12160143" y="831692"/>
                </a:moveTo>
                <a:lnTo>
                  <a:pt x="12159112" y="833361"/>
                </a:lnTo>
                <a:cubicBezTo>
                  <a:pt x="12157915" y="833832"/>
                  <a:pt x="12157402" y="833649"/>
                  <a:pt x="12158912" y="83243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58063"/>
                </a:lnTo>
                <a:lnTo>
                  <a:pt x="12189259" y="810508"/>
                </a:lnTo>
                <a:lnTo>
                  <a:pt x="12170847" y="825280"/>
                </a:lnTo>
                <a:lnTo>
                  <a:pt x="12160143" y="831692"/>
                </a:lnTo>
                <a:lnTo>
                  <a:pt x="12163806" y="825759"/>
                </a:lnTo>
                <a:cubicBezTo>
                  <a:pt x="12125449" y="821525"/>
                  <a:pt x="12082203" y="824698"/>
                  <a:pt x="12056557" y="810176"/>
                </a:cubicBezTo>
                <a:cubicBezTo>
                  <a:pt x="12050902" y="790976"/>
                  <a:pt x="11923731" y="799312"/>
                  <a:pt x="11900316" y="789618"/>
                </a:cubicBezTo>
                <a:cubicBezTo>
                  <a:pt x="11841702" y="803374"/>
                  <a:pt x="11823963" y="832645"/>
                  <a:pt x="11791206" y="824176"/>
                </a:cubicBezTo>
                <a:cubicBezTo>
                  <a:pt x="11768977" y="817380"/>
                  <a:pt x="11683857" y="828947"/>
                  <a:pt x="11659257" y="800841"/>
                </a:cubicBezTo>
                <a:cubicBezTo>
                  <a:pt x="11617173" y="818107"/>
                  <a:pt x="11602556" y="790694"/>
                  <a:pt x="11569789" y="797135"/>
                </a:cubicBezTo>
                <a:cubicBezTo>
                  <a:pt x="11498310" y="795094"/>
                  <a:pt x="11458472" y="819882"/>
                  <a:pt x="11367885" y="791985"/>
                </a:cubicBezTo>
                <a:cubicBezTo>
                  <a:pt x="11325508" y="798158"/>
                  <a:pt x="11266580" y="755023"/>
                  <a:pt x="11174663" y="788721"/>
                </a:cubicBezTo>
                <a:cubicBezTo>
                  <a:pt x="11122703" y="792192"/>
                  <a:pt x="11150009" y="775410"/>
                  <a:pt x="11068220" y="786994"/>
                </a:cubicBezTo>
                <a:cubicBezTo>
                  <a:pt x="11046931" y="759861"/>
                  <a:pt x="10919185" y="793102"/>
                  <a:pt x="10893266" y="794013"/>
                </a:cubicBezTo>
                <a:cubicBezTo>
                  <a:pt x="10874184" y="776189"/>
                  <a:pt x="10862860" y="788743"/>
                  <a:pt x="10844025" y="789857"/>
                </a:cubicBezTo>
                <a:cubicBezTo>
                  <a:pt x="10836453" y="779294"/>
                  <a:pt x="10820690" y="778184"/>
                  <a:pt x="10814353" y="789010"/>
                </a:cubicBezTo>
                <a:cubicBezTo>
                  <a:pt x="10819669" y="816016"/>
                  <a:pt x="10754019" y="789067"/>
                  <a:pt x="10748393" y="806738"/>
                </a:cubicBezTo>
                <a:cubicBezTo>
                  <a:pt x="10687156" y="807873"/>
                  <a:pt x="10550299" y="781800"/>
                  <a:pt x="10468256" y="778733"/>
                </a:cubicBezTo>
                <a:cubicBezTo>
                  <a:pt x="10436666" y="770025"/>
                  <a:pt x="10371995" y="797252"/>
                  <a:pt x="10256131" y="788332"/>
                </a:cubicBezTo>
                <a:cubicBezTo>
                  <a:pt x="10240995" y="781626"/>
                  <a:pt x="10182664" y="765742"/>
                  <a:pt x="10177442" y="777371"/>
                </a:cubicBezTo>
                <a:cubicBezTo>
                  <a:pt x="10141447" y="775683"/>
                  <a:pt x="10030323" y="810071"/>
                  <a:pt x="10006086" y="792651"/>
                </a:cubicBezTo>
                <a:cubicBezTo>
                  <a:pt x="10009448" y="818833"/>
                  <a:pt x="9960389" y="791426"/>
                  <a:pt x="9952382" y="815411"/>
                </a:cubicBezTo>
                <a:lnTo>
                  <a:pt x="9926457" y="827295"/>
                </a:lnTo>
                <a:lnTo>
                  <a:pt x="9843405" y="867046"/>
                </a:lnTo>
                <a:lnTo>
                  <a:pt x="9830866" y="875047"/>
                </a:lnTo>
                <a:lnTo>
                  <a:pt x="9801807" y="872272"/>
                </a:lnTo>
                <a:lnTo>
                  <a:pt x="9785653" y="861743"/>
                </a:lnTo>
                <a:lnTo>
                  <a:pt x="9781177" y="864820"/>
                </a:lnTo>
                <a:cubicBezTo>
                  <a:pt x="9776153" y="871003"/>
                  <a:pt x="9773556" y="874842"/>
                  <a:pt x="9768640" y="869379"/>
                </a:cubicBezTo>
                <a:lnTo>
                  <a:pt x="9712211" y="900283"/>
                </a:lnTo>
                <a:cubicBezTo>
                  <a:pt x="9706243" y="902750"/>
                  <a:pt x="9698952" y="902954"/>
                  <a:pt x="9689465" y="899268"/>
                </a:cubicBezTo>
                <a:cubicBezTo>
                  <a:pt x="9670819" y="902906"/>
                  <a:pt x="9618108" y="917739"/>
                  <a:pt x="9600339" y="922112"/>
                </a:cubicBezTo>
                <a:lnTo>
                  <a:pt x="9582850" y="925510"/>
                </a:lnTo>
                <a:cubicBezTo>
                  <a:pt x="9574400" y="928631"/>
                  <a:pt x="9556868" y="938130"/>
                  <a:pt x="9549638" y="940845"/>
                </a:cubicBezTo>
                <a:cubicBezTo>
                  <a:pt x="9543792" y="942327"/>
                  <a:pt x="9546812" y="939351"/>
                  <a:pt x="9539471" y="941799"/>
                </a:cubicBezTo>
                <a:cubicBezTo>
                  <a:pt x="9538994" y="947702"/>
                  <a:pt x="9536009" y="953248"/>
                  <a:pt x="9505592" y="955533"/>
                </a:cubicBezTo>
                <a:cubicBezTo>
                  <a:pt x="9486013" y="968563"/>
                  <a:pt x="9460860" y="978842"/>
                  <a:pt x="9432569" y="985377"/>
                </a:cubicBezTo>
                <a:cubicBezTo>
                  <a:pt x="9426990" y="980335"/>
                  <a:pt x="9418918" y="990185"/>
                  <a:pt x="9414216" y="992655"/>
                </a:cubicBezTo>
                <a:cubicBezTo>
                  <a:pt x="9412644" y="989014"/>
                  <a:pt x="9400057" y="989255"/>
                  <a:pt x="9397106" y="992980"/>
                </a:cubicBezTo>
                <a:cubicBezTo>
                  <a:pt x="9314093" y="1020862"/>
                  <a:pt x="9349678" y="978420"/>
                  <a:pt x="9305108" y="1007767"/>
                </a:cubicBezTo>
                <a:cubicBezTo>
                  <a:pt x="9296670" y="1010324"/>
                  <a:pt x="9289251" y="1009612"/>
                  <a:pt x="9282434" y="1007523"/>
                </a:cubicBezTo>
                <a:lnTo>
                  <a:pt x="9271941" y="1002839"/>
                </a:lnTo>
                <a:lnTo>
                  <a:pt x="9238227" y="1017668"/>
                </a:lnTo>
                <a:cubicBezTo>
                  <a:pt x="9221294" y="1023415"/>
                  <a:pt x="9203166" y="1027997"/>
                  <a:pt x="9184265" y="1031275"/>
                </a:cubicBezTo>
                <a:cubicBezTo>
                  <a:pt x="9178371" y="1024135"/>
                  <a:pt x="9165618" y="1036637"/>
                  <a:pt x="9159000" y="1039569"/>
                </a:cubicBezTo>
                <a:cubicBezTo>
                  <a:pt x="9157881" y="1034602"/>
                  <a:pt x="9141725" y="1033964"/>
                  <a:pt x="9137031" y="1038699"/>
                </a:cubicBezTo>
                <a:cubicBezTo>
                  <a:pt x="9023973" y="1069523"/>
                  <a:pt x="9079946" y="1015706"/>
                  <a:pt x="9015702" y="1051400"/>
                </a:cubicBezTo>
                <a:lnTo>
                  <a:pt x="8971403" y="1040542"/>
                </a:lnTo>
                <a:lnTo>
                  <a:pt x="8961826" y="1045364"/>
                </a:lnTo>
                <a:cubicBezTo>
                  <a:pt x="8922837" y="1050010"/>
                  <a:pt x="8909116" y="1040754"/>
                  <a:pt x="8888623" y="1053908"/>
                </a:cubicBezTo>
                <a:cubicBezTo>
                  <a:pt x="8850424" y="1035587"/>
                  <a:pt x="8865892" y="1054194"/>
                  <a:pt x="8841066" y="1060421"/>
                </a:cubicBezTo>
                <a:cubicBezTo>
                  <a:pt x="8818353" y="1064878"/>
                  <a:pt x="8775995" y="1076068"/>
                  <a:pt x="8752342" y="1080646"/>
                </a:cubicBezTo>
                <a:cubicBezTo>
                  <a:pt x="8736966" y="1099406"/>
                  <a:pt x="8723186" y="1079948"/>
                  <a:pt x="8699139" y="1087885"/>
                </a:cubicBezTo>
                <a:cubicBezTo>
                  <a:pt x="8688630" y="1095506"/>
                  <a:pt x="8680324" y="1097539"/>
                  <a:pt x="8667273" y="1092062"/>
                </a:cubicBezTo>
                <a:cubicBezTo>
                  <a:pt x="8619205" y="1128818"/>
                  <a:pt x="8634590" y="1097116"/>
                  <a:pt x="8586064" y="1114603"/>
                </a:cubicBezTo>
                <a:cubicBezTo>
                  <a:pt x="8544721" y="1131913"/>
                  <a:pt x="8496602" y="1145520"/>
                  <a:pt x="8460312" y="1179878"/>
                </a:cubicBezTo>
                <a:cubicBezTo>
                  <a:pt x="8454266" y="1189140"/>
                  <a:pt x="8435781" y="1194455"/>
                  <a:pt x="8419023" y="1191748"/>
                </a:cubicBezTo>
                <a:cubicBezTo>
                  <a:pt x="8416138" y="1191283"/>
                  <a:pt x="8413416" y="1190591"/>
                  <a:pt x="8410939" y="1189696"/>
                </a:cubicBezTo>
                <a:cubicBezTo>
                  <a:pt x="8390077" y="1213458"/>
                  <a:pt x="8370324" y="1205397"/>
                  <a:pt x="8362040" y="1220820"/>
                </a:cubicBezTo>
                <a:cubicBezTo>
                  <a:pt x="8320616" y="1231942"/>
                  <a:pt x="8281663" y="1222882"/>
                  <a:pt x="8273677" y="1236495"/>
                </a:cubicBezTo>
                <a:cubicBezTo>
                  <a:pt x="8251358" y="1238573"/>
                  <a:pt x="8216738" y="1228341"/>
                  <a:pt x="8204283" y="1243537"/>
                </a:cubicBezTo>
                <a:cubicBezTo>
                  <a:pt x="8198634" y="1233135"/>
                  <a:pt x="8181550" y="1254947"/>
                  <a:pt x="8166550" y="1249551"/>
                </a:cubicBezTo>
                <a:cubicBezTo>
                  <a:pt x="8155570" y="1244572"/>
                  <a:pt x="8147825" y="1250027"/>
                  <a:pt x="8137785" y="1251636"/>
                </a:cubicBezTo>
                <a:cubicBezTo>
                  <a:pt x="8123427" y="1248361"/>
                  <a:pt x="8081662" y="1261833"/>
                  <a:pt x="8071596" y="1269274"/>
                </a:cubicBezTo>
                <a:cubicBezTo>
                  <a:pt x="8048949" y="1293759"/>
                  <a:pt x="7983924" y="1284712"/>
                  <a:pt x="7964816" y="1303668"/>
                </a:cubicBezTo>
                <a:cubicBezTo>
                  <a:pt x="7957137" y="1306992"/>
                  <a:pt x="7949335" y="1308861"/>
                  <a:pt x="7941495" y="1309821"/>
                </a:cubicBezTo>
                <a:lnTo>
                  <a:pt x="7919123" y="1310466"/>
                </a:lnTo>
                <a:lnTo>
                  <a:pt x="7911902" y="1306569"/>
                </a:lnTo>
                <a:lnTo>
                  <a:pt x="7898703" y="1309208"/>
                </a:lnTo>
                <a:lnTo>
                  <a:pt x="7894703" y="1308939"/>
                </a:lnTo>
                <a:lnTo>
                  <a:pt x="7872267" y="1308370"/>
                </a:lnTo>
                <a:cubicBezTo>
                  <a:pt x="7886550" y="1330359"/>
                  <a:pt x="7812648" y="1314851"/>
                  <a:pt x="7836454" y="1331265"/>
                </a:cubicBezTo>
                <a:cubicBezTo>
                  <a:pt x="7798907" y="1336933"/>
                  <a:pt x="7831419" y="1351068"/>
                  <a:pt x="7782451" y="1339601"/>
                </a:cubicBezTo>
                <a:cubicBezTo>
                  <a:pt x="7727636" y="1365002"/>
                  <a:pt x="7583002" y="1338768"/>
                  <a:pt x="7542969" y="1372495"/>
                </a:cubicBezTo>
                <a:cubicBezTo>
                  <a:pt x="7546396" y="1360942"/>
                  <a:pt x="7492851" y="1424323"/>
                  <a:pt x="7476832" y="1431655"/>
                </a:cubicBezTo>
                <a:cubicBezTo>
                  <a:pt x="7439619" y="1443703"/>
                  <a:pt x="7425596" y="1454661"/>
                  <a:pt x="7370237" y="1474339"/>
                </a:cubicBezTo>
                <a:cubicBezTo>
                  <a:pt x="7316246" y="1485928"/>
                  <a:pt x="7281903" y="1512712"/>
                  <a:pt x="7222223" y="1510199"/>
                </a:cubicBezTo>
                <a:cubicBezTo>
                  <a:pt x="7221190" y="1514030"/>
                  <a:pt x="7218885" y="1517398"/>
                  <a:pt x="7215703" y="1520424"/>
                </a:cubicBezTo>
                <a:lnTo>
                  <a:pt x="7204548" y="1528145"/>
                </a:lnTo>
                <a:lnTo>
                  <a:pt x="7202038" y="1527954"/>
                </a:lnTo>
                <a:lnTo>
                  <a:pt x="7173860" y="1541605"/>
                </a:lnTo>
                <a:lnTo>
                  <a:pt x="7155079" y="1552495"/>
                </a:lnTo>
                <a:lnTo>
                  <a:pt x="7149757" y="1552732"/>
                </a:lnTo>
                <a:cubicBezTo>
                  <a:pt x="7141378" y="1554948"/>
                  <a:pt x="7115959" y="1563256"/>
                  <a:pt x="7104804" y="1565792"/>
                </a:cubicBezTo>
                <a:cubicBezTo>
                  <a:pt x="7099811" y="1550850"/>
                  <a:pt x="7096935" y="1561973"/>
                  <a:pt x="7082824" y="1567947"/>
                </a:cubicBezTo>
                <a:cubicBezTo>
                  <a:pt x="7071919" y="1546070"/>
                  <a:pt x="7039417" y="1570606"/>
                  <a:pt x="7021520" y="1562334"/>
                </a:cubicBezTo>
                <a:cubicBezTo>
                  <a:pt x="7011400" y="1567217"/>
                  <a:pt x="7000495" y="1571981"/>
                  <a:pt x="6988956" y="1576442"/>
                </a:cubicBezTo>
                <a:lnTo>
                  <a:pt x="6981922" y="1578821"/>
                </a:lnTo>
                <a:lnTo>
                  <a:pt x="6981583" y="1578678"/>
                </a:lnTo>
                <a:cubicBezTo>
                  <a:pt x="6979627" y="1578791"/>
                  <a:pt x="6977153" y="1579421"/>
                  <a:pt x="6973762" y="1580811"/>
                </a:cubicBezTo>
                <a:lnTo>
                  <a:pt x="6969093" y="1583157"/>
                </a:lnTo>
                <a:lnTo>
                  <a:pt x="6890037" y="1575825"/>
                </a:lnTo>
                <a:cubicBezTo>
                  <a:pt x="6849459" y="1579997"/>
                  <a:pt x="6820022" y="1566922"/>
                  <a:pt x="6785054" y="1582200"/>
                </a:cubicBezTo>
                <a:cubicBezTo>
                  <a:pt x="6747047" y="1586037"/>
                  <a:pt x="6712794" y="1582954"/>
                  <a:pt x="6681692" y="1591296"/>
                </a:cubicBezTo>
                <a:cubicBezTo>
                  <a:pt x="6667557" y="1587501"/>
                  <a:pt x="6654822" y="1586753"/>
                  <a:pt x="6644556" y="1595940"/>
                </a:cubicBezTo>
                <a:cubicBezTo>
                  <a:pt x="6608615" y="1597269"/>
                  <a:pt x="6597697" y="1587005"/>
                  <a:pt x="6577106" y="1598261"/>
                </a:cubicBezTo>
                <a:lnTo>
                  <a:pt x="6544183" y="1596149"/>
                </a:lnTo>
                <a:lnTo>
                  <a:pt x="6540921" y="1593857"/>
                </a:lnTo>
                <a:lnTo>
                  <a:pt x="6535046" y="1593283"/>
                </a:lnTo>
                <a:lnTo>
                  <a:pt x="6519853" y="1595771"/>
                </a:lnTo>
                <a:lnTo>
                  <a:pt x="6514280" y="1597376"/>
                </a:lnTo>
                <a:cubicBezTo>
                  <a:pt x="6510385" y="1598232"/>
                  <a:pt x="6507735" y="1598481"/>
                  <a:pt x="6505824" y="1598298"/>
                </a:cubicBezTo>
                <a:lnTo>
                  <a:pt x="6505573" y="1598109"/>
                </a:lnTo>
                <a:lnTo>
                  <a:pt x="6497741" y="1599392"/>
                </a:lnTo>
                <a:cubicBezTo>
                  <a:pt x="6484628" y="1602044"/>
                  <a:pt x="6471968" y="1605085"/>
                  <a:pt x="6459992" y="1608358"/>
                </a:cubicBezTo>
                <a:cubicBezTo>
                  <a:pt x="6447037" y="1597612"/>
                  <a:pt x="6404274" y="1616787"/>
                  <a:pt x="6404572" y="1593771"/>
                </a:cubicBezTo>
                <a:cubicBezTo>
                  <a:pt x="6388277" y="1597519"/>
                  <a:pt x="6380141" y="1607970"/>
                  <a:pt x="6382671" y="1592612"/>
                </a:cubicBezTo>
                <a:lnTo>
                  <a:pt x="6369843" y="1590015"/>
                </a:lnTo>
                <a:lnTo>
                  <a:pt x="6269740" y="1614633"/>
                </a:lnTo>
                <a:lnTo>
                  <a:pt x="6255405" y="1620529"/>
                </a:lnTo>
                <a:cubicBezTo>
                  <a:pt x="6250911" y="1623016"/>
                  <a:pt x="6247090" y="1625968"/>
                  <a:pt x="6244248" y="1629561"/>
                </a:cubicBezTo>
                <a:cubicBezTo>
                  <a:pt x="6188859" y="1618246"/>
                  <a:pt x="6143250" y="1639346"/>
                  <a:pt x="6086396" y="1642666"/>
                </a:cubicBezTo>
                <a:cubicBezTo>
                  <a:pt x="6024311" y="1653696"/>
                  <a:pt x="5889522" y="1686499"/>
                  <a:pt x="5867429" y="1695554"/>
                </a:cubicBezTo>
                <a:cubicBezTo>
                  <a:pt x="5848669" y="1700350"/>
                  <a:pt x="5763994" y="1699795"/>
                  <a:pt x="5772864" y="1689002"/>
                </a:cubicBezTo>
                <a:cubicBezTo>
                  <a:pt x="5718480" y="1716048"/>
                  <a:pt x="5694188" y="1696562"/>
                  <a:pt x="5629833" y="1713273"/>
                </a:cubicBezTo>
                <a:lnTo>
                  <a:pt x="5504771" y="1725744"/>
                </a:lnTo>
                <a:lnTo>
                  <a:pt x="5490967" y="1726367"/>
                </a:lnTo>
                <a:lnTo>
                  <a:pt x="5486015" y="1721481"/>
                </a:lnTo>
                <a:lnTo>
                  <a:pt x="5439364" y="1721349"/>
                </a:lnTo>
                <a:cubicBezTo>
                  <a:pt x="5418850" y="1733129"/>
                  <a:pt x="5381503" y="1725668"/>
                  <a:pt x="5350025" y="1729885"/>
                </a:cubicBezTo>
                <a:lnTo>
                  <a:pt x="5336104" y="1734377"/>
                </a:lnTo>
                <a:lnTo>
                  <a:pt x="5245234" y="1738520"/>
                </a:lnTo>
                <a:lnTo>
                  <a:pt x="5182955" y="1744622"/>
                </a:lnTo>
                <a:lnTo>
                  <a:pt x="5169506" y="1748993"/>
                </a:lnTo>
                <a:lnTo>
                  <a:pt x="5154299" y="1744080"/>
                </a:lnTo>
                <a:cubicBezTo>
                  <a:pt x="5152463" y="1742751"/>
                  <a:pt x="5150989" y="1741283"/>
                  <a:pt x="5149917" y="1739727"/>
                </a:cubicBezTo>
                <a:lnTo>
                  <a:pt x="5100319" y="1745797"/>
                </a:lnTo>
                <a:lnTo>
                  <a:pt x="5094361" y="1745767"/>
                </a:lnTo>
                <a:lnTo>
                  <a:pt x="5053410" y="1742790"/>
                </a:lnTo>
                <a:lnTo>
                  <a:pt x="4992711" y="1734075"/>
                </a:lnTo>
                <a:cubicBezTo>
                  <a:pt x="4972764" y="1728527"/>
                  <a:pt x="4955480" y="1708667"/>
                  <a:pt x="4930098" y="1717312"/>
                </a:cubicBezTo>
                <a:cubicBezTo>
                  <a:pt x="4936142" y="1706767"/>
                  <a:pt x="4900350" y="1719438"/>
                  <a:pt x="4893834" y="1710028"/>
                </a:cubicBezTo>
                <a:cubicBezTo>
                  <a:pt x="4890113" y="1702277"/>
                  <a:pt x="4878389" y="1704314"/>
                  <a:pt x="4868730" y="1702384"/>
                </a:cubicBezTo>
                <a:cubicBezTo>
                  <a:pt x="4860577" y="1694955"/>
                  <a:pt x="4813519" y="1692594"/>
                  <a:pt x="4797925" y="1695535"/>
                </a:cubicBezTo>
                <a:cubicBezTo>
                  <a:pt x="4754973" y="1708626"/>
                  <a:pt x="4712186" y="1679830"/>
                  <a:pt x="4677670" y="1689453"/>
                </a:cubicBezTo>
                <a:cubicBezTo>
                  <a:pt x="4650390" y="1686902"/>
                  <a:pt x="4641786" y="1682702"/>
                  <a:pt x="4634248" y="1680227"/>
                </a:cubicBezTo>
                <a:lnTo>
                  <a:pt x="4632434" y="1674607"/>
                </a:lnTo>
                <a:lnTo>
                  <a:pt x="4619204" y="1672507"/>
                </a:lnTo>
                <a:lnTo>
                  <a:pt x="4616283" y="1670977"/>
                </a:lnTo>
                <a:cubicBezTo>
                  <a:pt x="4610716" y="1668036"/>
                  <a:pt x="4605090" y="1665277"/>
                  <a:pt x="4598926" y="1663178"/>
                </a:cubicBezTo>
                <a:cubicBezTo>
                  <a:pt x="4588025" y="1686237"/>
                  <a:pt x="4544698" y="1649138"/>
                  <a:pt x="4547069" y="1670642"/>
                </a:cubicBezTo>
                <a:lnTo>
                  <a:pt x="4523516" y="1669785"/>
                </a:lnTo>
                <a:lnTo>
                  <a:pt x="4500586" y="1675912"/>
                </a:lnTo>
                <a:lnTo>
                  <a:pt x="4488196" y="1683463"/>
                </a:lnTo>
                <a:lnTo>
                  <a:pt x="4445463" y="1695634"/>
                </a:lnTo>
                <a:lnTo>
                  <a:pt x="4446550" y="1680538"/>
                </a:lnTo>
                <a:lnTo>
                  <a:pt x="4365375" y="1697935"/>
                </a:lnTo>
                <a:lnTo>
                  <a:pt x="4305123" y="1714185"/>
                </a:lnTo>
                <a:lnTo>
                  <a:pt x="4292665" y="1720703"/>
                </a:lnTo>
                <a:lnTo>
                  <a:pt x="4276789" y="1718367"/>
                </a:lnTo>
                <a:cubicBezTo>
                  <a:pt x="4274740" y="1717359"/>
                  <a:pt x="4273021" y="1716157"/>
                  <a:pt x="4271683" y="1714801"/>
                </a:cubicBezTo>
                <a:lnTo>
                  <a:pt x="4223918" y="1728936"/>
                </a:lnTo>
                <a:lnTo>
                  <a:pt x="4218039" y="1729885"/>
                </a:lnTo>
                <a:lnTo>
                  <a:pt x="4177153" y="1733691"/>
                </a:lnTo>
                <a:lnTo>
                  <a:pt x="4051032" y="1728886"/>
                </a:lnTo>
                <a:cubicBezTo>
                  <a:pt x="4055072" y="1717510"/>
                  <a:pt x="4022108" y="1735873"/>
                  <a:pt x="4013978" y="1727679"/>
                </a:cubicBezTo>
                <a:cubicBezTo>
                  <a:pt x="4008905" y="1720660"/>
                  <a:pt x="3997723" y="1724594"/>
                  <a:pt x="3987857" y="1724282"/>
                </a:cubicBezTo>
                <a:cubicBezTo>
                  <a:pt x="3978476" y="1718309"/>
                  <a:pt x="3931683" y="1723723"/>
                  <a:pt x="3916852" y="1729184"/>
                </a:cubicBezTo>
                <a:cubicBezTo>
                  <a:pt x="3876910" y="1749138"/>
                  <a:pt x="3829523" y="1727824"/>
                  <a:pt x="3797263" y="1742976"/>
                </a:cubicBezTo>
                <a:cubicBezTo>
                  <a:pt x="3769922" y="1744951"/>
                  <a:pt x="3760682" y="1742230"/>
                  <a:pt x="3752806" y="1741033"/>
                </a:cubicBezTo>
                <a:lnTo>
                  <a:pt x="3749997" y="1735799"/>
                </a:lnTo>
                <a:lnTo>
                  <a:pt x="3736582" y="1735907"/>
                </a:lnTo>
                <a:lnTo>
                  <a:pt x="3733428" y="1734881"/>
                </a:lnTo>
                <a:cubicBezTo>
                  <a:pt x="3727408" y="1732899"/>
                  <a:pt x="3721365" y="1731108"/>
                  <a:pt x="3714911" y="1730056"/>
                </a:cubicBezTo>
                <a:cubicBezTo>
                  <a:pt x="3708355" y="1754554"/>
                  <a:pt x="3658933" y="1725152"/>
                  <a:pt x="3665172" y="1745936"/>
                </a:cubicBezTo>
                <a:cubicBezTo>
                  <a:pt x="3628569" y="1744420"/>
                  <a:pt x="3583742" y="1775884"/>
                  <a:pt x="3552006" y="1755220"/>
                </a:cubicBezTo>
                <a:cubicBezTo>
                  <a:pt x="3497522" y="1758390"/>
                  <a:pt x="3448310" y="1757433"/>
                  <a:pt x="3390301" y="1762546"/>
                </a:cubicBezTo>
                <a:cubicBezTo>
                  <a:pt x="3345266" y="1774524"/>
                  <a:pt x="3297039" y="1758531"/>
                  <a:pt x="3264312" y="1774620"/>
                </a:cubicBezTo>
                <a:cubicBezTo>
                  <a:pt x="3212634" y="1771139"/>
                  <a:pt x="3147905" y="1780248"/>
                  <a:pt x="3106901" y="1804264"/>
                </a:cubicBezTo>
                <a:cubicBezTo>
                  <a:pt x="3051355" y="1805490"/>
                  <a:pt x="3041708" y="1820368"/>
                  <a:pt x="2993303" y="1806542"/>
                </a:cubicBezTo>
                <a:cubicBezTo>
                  <a:pt x="2989182" y="1810139"/>
                  <a:pt x="2984377" y="1813039"/>
                  <a:pt x="2979115" y="1815432"/>
                </a:cubicBezTo>
                <a:lnTo>
                  <a:pt x="2963118" y="1820962"/>
                </a:lnTo>
                <a:lnTo>
                  <a:pt x="2961156" y="1820297"/>
                </a:lnTo>
                <a:lnTo>
                  <a:pt x="2925719" y="1828468"/>
                </a:lnTo>
                <a:lnTo>
                  <a:pt x="2857951" y="1842496"/>
                </a:lnTo>
                <a:lnTo>
                  <a:pt x="2857427" y="1841591"/>
                </a:lnTo>
                <a:cubicBezTo>
                  <a:pt x="2855386" y="1839734"/>
                  <a:pt x="2852250" y="1838690"/>
                  <a:pt x="2846731" y="1839316"/>
                </a:cubicBezTo>
                <a:cubicBezTo>
                  <a:pt x="2855175" y="1823564"/>
                  <a:pt x="2843311" y="1834035"/>
                  <a:pt x="2826290" y="1837274"/>
                </a:cubicBezTo>
                <a:cubicBezTo>
                  <a:pt x="2835609" y="1813530"/>
                  <a:pt x="2787284" y="1831665"/>
                  <a:pt x="2779146" y="1820071"/>
                </a:cubicBezTo>
                <a:cubicBezTo>
                  <a:pt x="2766432" y="1822985"/>
                  <a:pt x="2753158" y="1825635"/>
                  <a:pt x="2739608" y="1827861"/>
                </a:cubicBezTo>
                <a:lnTo>
                  <a:pt x="2731631" y="1828881"/>
                </a:lnTo>
                <a:cubicBezTo>
                  <a:pt x="2731575" y="1828813"/>
                  <a:pt x="2731521" y="1828744"/>
                  <a:pt x="2731464" y="1828677"/>
                </a:cubicBezTo>
                <a:cubicBezTo>
                  <a:pt x="2729715" y="1828415"/>
                  <a:pt x="2727085" y="1828569"/>
                  <a:pt x="2723037" y="1829303"/>
                </a:cubicBezTo>
                <a:lnTo>
                  <a:pt x="2701616" y="1832725"/>
                </a:lnTo>
                <a:lnTo>
                  <a:pt x="2696239" y="1831904"/>
                </a:lnTo>
                <a:lnTo>
                  <a:pt x="2663445" y="1825958"/>
                </a:lnTo>
                <a:cubicBezTo>
                  <a:pt x="2641260" y="1825904"/>
                  <a:pt x="2595040" y="1827674"/>
                  <a:pt x="2560925" y="1829094"/>
                </a:cubicBezTo>
                <a:cubicBezTo>
                  <a:pt x="2527977" y="1836499"/>
                  <a:pt x="2496507" y="1831991"/>
                  <a:pt x="2458739" y="1834479"/>
                </a:cubicBezTo>
                <a:cubicBezTo>
                  <a:pt x="2419379" y="1848893"/>
                  <a:pt x="2396428" y="1834257"/>
                  <a:pt x="2356074" y="1836991"/>
                </a:cubicBezTo>
                <a:cubicBezTo>
                  <a:pt x="2323435" y="1857644"/>
                  <a:pt x="2325610" y="1826053"/>
                  <a:pt x="2304241" y="1822021"/>
                </a:cubicBezTo>
                <a:lnTo>
                  <a:pt x="2298362" y="1822125"/>
                </a:lnTo>
                <a:lnTo>
                  <a:pt x="2283527" y="1826361"/>
                </a:lnTo>
                <a:lnTo>
                  <a:pt x="2278150" y="1828604"/>
                </a:lnTo>
                <a:cubicBezTo>
                  <a:pt x="2274371" y="1829907"/>
                  <a:pt x="2271762" y="1830461"/>
                  <a:pt x="2269853" y="1830502"/>
                </a:cubicBezTo>
                <a:lnTo>
                  <a:pt x="2269585" y="1830341"/>
                </a:lnTo>
                <a:lnTo>
                  <a:pt x="2225332" y="1845825"/>
                </a:lnTo>
                <a:cubicBezTo>
                  <a:pt x="2211505" y="1836594"/>
                  <a:pt x="2170867" y="1860661"/>
                  <a:pt x="2169048" y="1837658"/>
                </a:cubicBezTo>
                <a:cubicBezTo>
                  <a:pt x="2153238" y="1843278"/>
                  <a:pt x="2146132" y="1854645"/>
                  <a:pt x="2147231" y="1839027"/>
                </a:cubicBezTo>
                <a:cubicBezTo>
                  <a:pt x="2141901" y="1840465"/>
                  <a:pt x="2138205" y="1840014"/>
                  <a:pt x="2135241" y="1838652"/>
                </a:cubicBezTo>
                <a:lnTo>
                  <a:pt x="2099215" y="1850768"/>
                </a:lnTo>
                <a:lnTo>
                  <a:pt x="2094046" y="1850806"/>
                </a:lnTo>
                <a:lnTo>
                  <a:pt x="2071850" y="1861319"/>
                </a:lnTo>
                <a:lnTo>
                  <a:pt x="2039607" y="1874318"/>
                </a:lnTo>
                <a:lnTo>
                  <a:pt x="2037289" y="1874025"/>
                </a:lnTo>
                <a:lnTo>
                  <a:pt x="2023615" y="1881562"/>
                </a:lnTo>
                <a:cubicBezTo>
                  <a:pt x="2019390" y="1884562"/>
                  <a:pt x="1959668" y="1894795"/>
                  <a:pt x="1957176" y="1898709"/>
                </a:cubicBezTo>
                <a:cubicBezTo>
                  <a:pt x="1901224" y="1893805"/>
                  <a:pt x="1914145" y="1913274"/>
                  <a:pt x="1858081" y="1923144"/>
                </a:cubicBezTo>
                <a:cubicBezTo>
                  <a:pt x="1819487" y="1923227"/>
                  <a:pt x="1798952" y="1929741"/>
                  <a:pt x="1738865" y="1944965"/>
                </a:cubicBezTo>
                <a:cubicBezTo>
                  <a:pt x="1698633" y="1955957"/>
                  <a:pt x="1670491" y="1978862"/>
                  <a:pt x="1616692" y="1989107"/>
                </a:cubicBezTo>
                <a:cubicBezTo>
                  <a:pt x="1565257" y="2022368"/>
                  <a:pt x="1474172" y="2022156"/>
                  <a:pt x="1411898" y="2046254"/>
                </a:cubicBezTo>
                <a:cubicBezTo>
                  <a:pt x="1380237" y="2035952"/>
                  <a:pt x="1386648" y="2042292"/>
                  <a:pt x="1375780" y="2047961"/>
                </a:cubicBezTo>
                <a:cubicBezTo>
                  <a:pt x="1375756" y="2047968"/>
                  <a:pt x="1375731" y="2047974"/>
                  <a:pt x="1375707" y="2047981"/>
                </a:cubicBezTo>
                <a:lnTo>
                  <a:pt x="1285585" y="2047113"/>
                </a:lnTo>
                <a:cubicBezTo>
                  <a:pt x="1279541" y="2043453"/>
                  <a:pt x="1272537" y="2040974"/>
                  <a:pt x="1263658" y="2041397"/>
                </a:cubicBezTo>
                <a:cubicBezTo>
                  <a:pt x="1212454" y="2058890"/>
                  <a:pt x="1258499" y="2026611"/>
                  <a:pt x="1170403" y="2033399"/>
                </a:cubicBezTo>
                <a:cubicBezTo>
                  <a:pt x="1166530" y="2036274"/>
                  <a:pt x="1154254" y="2033463"/>
                  <a:pt x="1153718" y="2029576"/>
                </a:cubicBezTo>
                <a:cubicBezTo>
                  <a:pt x="1148486" y="2030819"/>
                  <a:pt x="1137980" y="2038354"/>
                  <a:pt x="1133937" y="2032149"/>
                </a:cubicBezTo>
                <a:cubicBezTo>
                  <a:pt x="1104720" y="2031606"/>
                  <a:pt x="1077532" y="2035424"/>
                  <a:pt x="1054999" y="2043242"/>
                </a:cubicBezTo>
                <a:cubicBezTo>
                  <a:pt x="1024875" y="2038090"/>
                  <a:pt x="1020473" y="2042711"/>
                  <a:pt x="1018405" y="2048281"/>
                </a:cubicBezTo>
                <a:lnTo>
                  <a:pt x="1016563" y="2051718"/>
                </a:lnTo>
                <a:lnTo>
                  <a:pt x="1008284" y="2046742"/>
                </a:lnTo>
                <a:cubicBezTo>
                  <a:pt x="999244" y="2043620"/>
                  <a:pt x="990505" y="2044937"/>
                  <a:pt x="981974" y="2048363"/>
                </a:cubicBezTo>
                <a:lnTo>
                  <a:pt x="971903" y="2053484"/>
                </a:lnTo>
                <a:lnTo>
                  <a:pt x="954015" y="2052529"/>
                </a:lnTo>
                <a:cubicBezTo>
                  <a:pt x="931960" y="2051365"/>
                  <a:pt x="861352" y="2046214"/>
                  <a:pt x="839571" y="2046509"/>
                </a:cubicBezTo>
                <a:lnTo>
                  <a:pt x="823321" y="2054296"/>
                </a:lnTo>
                <a:lnTo>
                  <a:pt x="800990" y="2051523"/>
                </a:lnTo>
                <a:cubicBezTo>
                  <a:pt x="790723" y="2052171"/>
                  <a:pt x="782268" y="2055403"/>
                  <a:pt x="776439" y="2062634"/>
                </a:cubicBezTo>
                <a:cubicBezTo>
                  <a:pt x="773155" y="2056184"/>
                  <a:pt x="769593" y="2059253"/>
                  <a:pt x="763041" y="2063995"/>
                </a:cubicBezTo>
                <a:lnTo>
                  <a:pt x="757863" y="2065877"/>
                </a:lnTo>
                <a:lnTo>
                  <a:pt x="745053" y="2051831"/>
                </a:lnTo>
                <a:lnTo>
                  <a:pt x="722609" y="2049504"/>
                </a:lnTo>
                <a:lnTo>
                  <a:pt x="717618" y="2042131"/>
                </a:lnTo>
                <a:lnTo>
                  <a:pt x="703285" y="2046808"/>
                </a:lnTo>
                <a:cubicBezTo>
                  <a:pt x="698219" y="2048137"/>
                  <a:pt x="690058" y="2049926"/>
                  <a:pt x="680199" y="2051947"/>
                </a:cubicBezTo>
                <a:lnTo>
                  <a:pt x="667351" y="2054469"/>
                </a:lnTo>
                <a:lnTo>
                  <a:pt x="660961" y="2049404"/>
                </a:lnTo>
                <a:lnTo>
                  <a:pt x="638282" y="2060093"/>
                </a:lnTo>
                <a:lnTo>
                  <a:pt x="583551" y="2070197"/>
                </a:lnTo>
                <a:cubicBezTo>
                  <a:pt x="569268" y="2091365"/>
                  <a:pt x="529124" y="2053106"/>
                  <a:pt x="525274" y="2079137"/>
                </a:cubicBezTo>
                <a:cubicBezTo>
                  <a:pt x="506495" y="2056498"/>
                  <a:pt x="440091" y="2069666"/>
                  <a:pt x="405635" y="2059339"/>
                </a:cubicBezTo>
                <a:cubicBezTo>
                  <a:pt x="397410" y="2069278"/>
                  <a:pt x="294416" y="2032966"/>
                  <a:pt x="281555" y="2022847"/>
                </a:cubicBezTo>
                <a:cubicBezTo>
                  <a:pt x="171589" y="1986245"/>
                  <a:pt x="126791" y="1985528"/>
                  <a:pt x="98513" y="1969504"/>
                </a:cubicBezTo>
                <a:cubicBezTo>
                  <a:pt x="85544" y="1965247"/>
                  <a:pt x="73324" y="1958000"/>
                  <a:pt x="56191" y="1950709"/>
                </a:cubicBezTo>
                <a:lnTo>
                  <a:pt x="0" y="19357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F73E64-0BE5-C430-BA21-FAEFE35A3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777" y="548640"/>
            <a:ext cx="7157553" cy="118872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3700" b="1">
                <a:solidFill>
                  <a:schemeClr val="tx1">
                    <a:lumMod val="85000"/>
                    <a:lumOff val="15000"/>
                  </a:schemeClr>
                </a:solidFill>
              </a:rPr>
              <a:t>🏛️ Política Nacional do Meio Ambiente (PNMA)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05825-D602-7A05-4246-5FC90F734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8490" y="2431765"/>
            <a:ext cx="6207019" cy="3320031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pt-BR" sz="1600" b="1">
                <a:solidFill>
                  <a:schemeClr val="tx1">
                    <a:lumMod val="85000"/>
                    <a:lumOff val="15000"/>
                  </a:schemeClr>
                </a:solidFill>
              </a:rPr>
              <a:t>PNMA (Lei nº 6.938/1981):</a:t>
            </a:r>
            <a:endParaRPr lang="pt-BR" sz="16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pt-BR" sz="16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pt-BR" sz="1600" i="1">
                <a:solidFill>
                  <a:schemeClr val="tx1">
                    <a:lumMod val="85000"/>
                    <a:lumOff val="15000"/>
                  </a:schemeClr>
                </a:solidFill>
              </a:rPr>
              <a:t>“Art. 8º Compete ao CONAMA: (Redação dada pela Lei nº 8.028, de 1990) I - </a:t>
            </a:r>
            <a:r>
              <a:rPr lang="pt-BR" sz="1600" i="1" u="sng">
                <a:solidFill>
                  <a:schemeClr val="tx1">
                    <a:lumMod val="85000"/>
                    <a:lumOff val="15000"/>
                  </a:schemeClr>
                </a:solidFill>
              </a:rPr>
              <a:t>estabelecer, mediante proposta do IBAMA, normas e critérios para o licenciamento de atividades efetiva ou potencialmente poluídoras</a:t>
            </a:r>
            <a:r>
              <a:rPr lang="pt-BR" sz="1600" i="1">
                <a:solidFill>
                  <a:schemeClr val="tx1">
                    <a:lumMod val="85000"/>
                    <a:lumOff val="15000"/>
                  </a:schemeClr>
                </a:solidFill>
              </a:rPr>
              <a:t>, a ser concedido pelos Estados e supervisionado pelo IBAMA; (Redação dada pela Lei nº 7.804, de 1989); (...).”</a:t>
            </a:r>
          </a:p>
          <a:p>
            <a:pPr marL="0" indent="0">
              <a:lnSpc>
                <a:spcPct val="90000"/>
              </a:lnSpc>
              <a:buNone/>
            </a:pPr>
            <a:endParaRPr lang="pt-BR" sz="1600" i="1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pt-BR" sz="1600" i="1">
                <a:solidFill>
                  <a:schemeClr val="tx1">
                    <a:lumMod val="85000"/>
                    <a:lumOff val="15000"/>
                  </a:schemeClr>
                </a:solidFill>
              </a:rPr>
              <a:t>“Art. 10.  </a:t>
            </a:r>
            <a:r>
              <a:rPr lang="pt-BR" sz="1600" i="1" u="sng">
                <a:solidFill>
                  <a:schemeClr val="tx1">
                    <a:lumMod val="85000"/>
                    <a:lumOff val="15000"/>
                  </a:schemeClr>
                </a:solidFill>
              </a:rPr>
              <a:t>A construção, instalação, ampliação e funcionamento de estabelecimentos e atividades utilizadores de recursos ambientais</a:t>
            </a:r>
            <a:r>
              <a:rPr lang="pt-BR" sz="1600" i="1">
                <a:solidFill>
                  <a:schemeClr val="tx1">
                    <a:lumMod val="85000"/>
                    <a:lumOff val="15000"/>
                  </a:schemeClr>
                </a:solidFill>
              </a:rPr>
              <a:t>, efetiva ou potencialmente poluidores ou capazes, sob qualquer forma, de causar degradação ambiental </a:t>
            </a:r>
            <a:r>
              <a:rPr lang="pt-BR" sz="1600" i="1" u="sng">
                <a:solidFill>
                  <a:schemeClr val="tx1">
                    <a:lumMod val="85000"/>
                    <a:lumOff val="15000"/>
                  </a:schemeClr>
                </a:solidFill>
              </a:rPr>
              <a:t>dependerão de prévio licenciamento ambiental</a:t>
            </a:r>
            <a:r>
              <a:rPr lang="pt-BR" sz="1600" i="1">
                <a:solidFill>
                  <a:schemeClr val="tx1">
                    <a:lumMod val="85000"/>
                    <a:lumOff val="15000"/>
                  </a:schemeClr>
                </a:solidFill>
              </a:rPr>
              <a:t>.” (GN).  </a:t>
            </a:r>
          </a:p>
        </p:txBody>
      </p:sp>
      <p:sp>
        <p:nvSpPr>
          <p:cNvPr id="27" name="Freeform: Shape 22">
            <a:extLst>
              <a:ext uri="{FF2B5EF4-FFF2-40B4-BE49-F238E27FC236}">
                <a16:creationId xmlns:a16="http://schemas.microsoft.com/office/drawing/2014/main" id="{142DCE2C-2863-46FA-9BE7-24365A24D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8439" y="5970896"/>
            <a:ext cx="7475562" cy="887104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9517857" h="918356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146D68E-35AC-F32C-BA3F-0709BDC3A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t-BR" sz="900"/>
              <a:t>Dino Figueiredo Maia Lara Advocacia</a:t>
            </a:r>
            <a:endParaRPr lang="en-US" sz="90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05E9939-D09B-D499-E37F-ECF6195E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FF6DA9-008F-8B48-92A6-B652298478BF}" type="slidenum">
              <a:rPr lang="en-US" sz="900"/>
              <a:pPr>
                <a:spcAft>
                  <a:spcPts val="600"/>
                </a:spcAft>
              </a:pPr>
              <a:t>33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4282084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631E00-7918-D924-E7C6-6CAE788AB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7" name="Rectangle 66">
            <a:extLst>
              <a:ext uri="{FF2B5EF4-FFF2-40B4-BE49-F238E27FC236}">
                <a16:creationId xmlns:a16="http://schemas.microsoft.com/office/drawing/2014/main" id="{0C0CCF94-9536-4A63-8FF2-E37827C927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C970655A-F4C2-4D7E-BAB6-D3BFC5CAE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18174"/>
            <a:ext cx="9144000" cy="4939827"/>
          </a:xfrm>
          <a:custGeom>
            <a:avLst/>
            <a:gdLst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435843 w 12192000"/>
              <a:gd name="connsiteY143" fmla="*/ 234325 h 4939827"/>
              <a:gd name="connsiteX144" fmla="*/ 4499101 w 12192000"/>
              <a:gd name="connsiteY144" fmla="*/ 232983 h 4939827"/>
              <a:gd name="connsiteX145" fmla="*/ 4558432 w 12192000"/>
              <a:gd name="connsiteY145" fmla="*/ 269194 h 4939827"/>
              <a:gd name="connsiteX146" fmla="*/ 4635061 w 12192000"/>
              <a:gd name="connsiteY146" fmla="*/ 280682 h 4939827"/>
              <a:gd name="connsiteX147" fmla="*/ 4680829 w 12192000"/>
              <a:gd name="connsiteY147" fmla="*/ 287953 h 4939827"/>
              <a:gd name="connsiteX148" fmla="*/ 4807427 w 12192000"/>
              <a:gd name="connsiteY148" fmla="*/ 276835 h 4939827"/>
              <a:gd name="connsiteX149" fmla="*/ 5028933 w 12192000"/>
              <a:gd name="connsiteY149" fmla="*/ 183887 h 4939827"/>
              <a:gd name="connsiteX150" fmla="*/ 5093642 w 12192000"/>
              <a:gd name="connsiteY150" fmla="*/ 177214 h 4939827"/>
              <a:gd name="connsiteX151" fmla="*/ 5102642 w 12192000"/>
              <a:gd name="connsiteY151" fmla="*/ 186816 h 4939827"/>
              <a:gd name="connsiteX152" fmla="*/ 5193590 w 12192000"/>
              <a:gd name="connsiteY152" fmla="*/ 136361 h 4939827"/>
              <a:gd name="connsiteX153" fmla="*/ 5323922 w 12192000"/>
              <a:gd name="connsiteY153" fmla="*/ 146332 h 4939827"/>
              <a:gd name="connsiteX154" fmla="*/ 5421860 w 12192000"/>
              <a:gd name="connsiteY154" fmla="*/ 167298 h 4939827"/>
              <a:gd name="connsiteX155" fmla="*/ 5476948 w 12192000"/>
              <a:gd name="connsiteY155" fmla="*/ 173249 h 4939827"/>
              <a:gd name="connsiteX156" fmla="*/ 5516842 w 12192000"/>
              <a:gd name="connsiteY156" fmla="*/ 184018 h 4939827"/>
              <a:gd name="connsiteX157" fmla="*/ 5619415 w 12192000"/>
              <a:gd name="connsiteY157" fmla="*/ 176781 h 4939827"/>
              <a:gd name="connsiteX158" fmla="*/ 5789867 w 12192000"/>
              <a:gd name="connsiteY158" fmla="*/ 150304 h 4939827"/>
              <a:gd name="connsiteX159" fmla="*/ 5825953 w 12192000"/>
              <a:gd name="connsiteY159" fmla="*/ 147907 h 4939827"/>
              <a:gd name="connsiteX160" fmla="*/ 5856168 w 12192000"/>
              <a:gd name="connsiteY160" fmla="*/ 158719 h 4939827"/>
              <a:gd name="connsiteX161" fmla="*/ 5862476 w 12192000"/>
              <a:gd name="connsiteY161" fmla="*/ 172447 h 4939827"/>
              <a:gd name="connsiteX162" fmla="*/ 5882195 w 12192000"/>
              <a:gd name="connsiteY162" fmla="*/ 173195 h 4939827"/>
              <a:gd name="connsiteX163" fmla="*/ 5887271 w 12192000"/>
              <a:gd name="connsiteY163" fmla="*/ 176084 h 4939827"/>
              <a:gd name="connsiteX164" fmla="*/ 5916552 w 12192000"/>
              <a:gd name="connsiteY164" fmla="*/ 189955 h 4939827"/>
              <a:gd name="connsiteX165" fmla="*/ 5983240 w 12192000"/>
              <a:gd name="connsiteY165" fmla="*/ 152755 h 4939827"/>
              <a:gd name="connsiteX166" fmla="*/ 6061852 w 12192000"/>
              <a:gd name="connsiteY166" fmla="*/ 161953 h 4939827"/>
              <a:gd name="connsiteX167" fmla="*/ 6408386 w 12192000"/>
              <a:gd name="connsiteY167" fmla="*/ 157590 h 4939827"/>
              <a:gd name="connsiteX168" fmla="*/ 6531386 w 12192000"/>
              <a:gd name="connsiteY168" fmla="*/ 156103 h 4939827"/>
              <a:gd name="connsiteX169" fmla="*/ 6721509 w 12192000"/>
              <a:gd name="connsiteY169" fmla="*/ 54829 h 4939827"/>
              <a:gd name="connsiteX170" fmla="*/ 6947884 w 12192000"/>
              <a:gd name="connsiteY170" fmla="*/ 47587 h 4939827"/>
              <a:gd name="connsiteX171" fmla="*/ 6965101 w 12192000"/>
              <a:gd name="connsiteY171" fmla="*/ 25718 h 4939827"/>
              <a:gd name="connsiteX172" fmla="*/ 6986370 w 12192000"/>
              <a:gd name="connsiteY172" fmla="*/ 12659 h 4939827"/>
              <a:gd name="connsiteX173" fmla="*/ 6989536 w 12192000"/>
              <a:gd name="connsiteY173" fmla="*/ 14528 h 4939827"/>
              <a:gd name="connsiteX174" fmla="*/ 7015933 w 12192000"/>
              <a:gd name="connsiteY174" fmla="*/ 9653 h 4939827"/>
              <a:gd name="connsiteX175" fmla="*/ 7020592 w 12192000"/>
              <a:gd name="connsiteY175" fmla="*/ 1651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435843 w 12192000"/>
              <a:gd name="connsiteY143" fmla="*/ 234325 h 4939827"/>
              <a:gd name="connsiteX144" fmla="*/ 4558432 w 12192000"/>
              <a:gd name="connsiteY144" fmla="*/ 269194 h 4939827"/>
              <a:gd name="connsiteX145" fmla="*/ 4635061 w 12192000"/>
              <a:gd name="connsiteY145" fmla="*/ 280682 h 4939827"/>
              <a:gd name="connsiteX146" fmla="*/ 4680829 w 12192000"/>
              <a:gd name="connsiteY146" fmla="*/ 287953 h 4939827"/>
              <a:gd name="connsiteX147" fmla="*/ 4807427 w 12192000"/>
              <a:gd name="connsiteY147" fmla="*/ 276835 h 4939827"/>
              <a:gd name="connsiteX148" fmla="*/ 5028933 w 12192000"/>
              <a:gd name="connsiteY148" fmla="*/ 183887 h 4939827"/>
              <a:gd name="connsiteX149" fmla="*/ 5093642 w 12192000"/>
              <a:gd name="connsiteY149" fmla="*/ 177214 h 4939827"/>
              <a:gd name="connsiteX150" fmla="*/ 5102642 w 12192000"/>
              <a:gd name="connsiteY150" fmla="*/ 186816 h 4939827"/>
              <a:gd name="connsiteX151" fmla="*/ 5193590 w 12192000"/>
              <a:gd name="connsiteY151" fmla="*/ 136361 h 4939827"/>
              <a:gd name="connsiteX152" fmla="*/ 5323922 w 12192000"/>
              <a:gd name="connsiteY152" fmla="*/ 146332 h 4939827"/>
              <a:gd name="connsiteX153" fmla="*/ 5421860 w 12192000"/>
              <a:gd name="connsiteY153" fmla="*/ 167298 h 4939827"/>
              <a:gd name="connsiteX154" fmla="*/ 5476948 w 12192000"/>
              <a:gd name="connsiteY154" fmla="*/ 173249 h 4939827"/>
              <a:gd name="connsiteX155" fmla="*/ 5516842 w 12192000"/>
              <a:gd name="connsiteY155" fmla="*/ 184018 h 4939827"/>
              <a:gd name="connsiteX156" fmla="*/ 5619415 w 12192000"/>
              <a:gd name="connsiteY156" fmla="*/ 176781 h 4939827"/>
              <a:gd name="connsiteX157" fmla="*/ 5789867 w 12192000"/>
              <a:gd name="connsiteY157" fmla="*/ 150304 h 4939827"/>
              <a:gd name="connsiteX158" fmla="*/ 5825953 w 12192000"/>
              <a:gd name="connsiteY158" fmla="*/ 147907 h 4939827"/>
              <a:gd name="connsiteX159" fmla="*/ 5856168 w 12192000"/>
              <a:gd name="connsiteY159" fmla="*/ 158719 h 4939827"/>
              <a:gd name="connsiteX160" fmla="*/ 5862476 w 12192000"/>
              <a:gd name="connsiteY160" fmla="*/ 172447 h 4939827"/>
              <a:gd name="connsiteX161" fmla="*/ 5882195 w 12192000"/>
              <a:gd name="connsiteY161" fmla="*/ 173195 h 4939827"/>
              <a:gd name="connsiteX162" fmla="*/ 5887271 w 12192000"/>
              <a:gd name="connsiteY162" fmla="*/ 176084 h 4939827"/>
              <a:gd name="connsiteX163" fmla="*/ 5916552 w 12192000"/>
              <a:gd name="connsiteY163" fmla="*/ 189955 h 4939827"/>
              <a:gd name="connsiteX164" fmla="*/ 5983240 w 12192000"/>
              <a:gd name="connsiteY164" fmla="*/ 152755 h 4939827"/>
              <a:gd name="connsiteX165" fmla="*/ 6061852 w 12192000"/>
              <a:gd name="connsiteY165" fmla="*/ 161953 h 4939827"/>
              <a:gd name="connsiteX166" fmla="*/ 6408386 w 12192000"/>
              <a:gd name="connsiteY166" fmla="*/ 157590 h 4939827"/>
              <a:gd name="connsiteX167" fmla="*/ 6531386 w 12192000"/>
              <a:gd name="connsiteY167" fmla="*/ 156103 h 4939827"/>
              <a:gd name="connsiteX168" fmla="*/ 6721509 w 12192000"/>
              <a:gd name="connsiteY168" fmla="*/ 54829 h 4939827"/>
              <a:gd name="connsiteX169" fmla="*/ 6947884 w 12192000"/>
              <a:gd name="connsiteY169" fmla="*/ 47587 h 4939827"/>
              <a:gd name="connsiteX170" fmla="*/ 6965101 w 12192000"/>
              <a:gd name="connsiteY170" fmla="*/ 25718 h 4939827"/>
              <a:gd name="connsiteX171" fmla="*/ 6986370 w 12192000"/>
              <a:gd name="connsiteY171" fmla="*/ 12659 h 4939827"/>
              <a:gd name="connsiteX172" fmla="*/ 6989536 w 12192000"/>
              <a:gd name="connsiteY172" fmla="*/ 14528 h 4939827"/>
              <a:gd name="connsiteX173" fmla="*/ 7015933 w 12192000"/>
              <a:gd name="connsiteY173" fmla="*/ 9653 h 4939827"/>
              <a:gd name="connsiteX174" fmla="*/ 7020592 w 12192000"/>
              <a:gd name="connsiteY174" fmla="*/ 1651 h 4939827"/>
              <a:gd name="connsiteX175" fmla="*/ 7025905 w 12192000"/>
              <a:gd name="connsiteY175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680829 w 12192000"/>
              <a:gd name="connsiteY145" fmla="*/ 287953 h 4939827"/>
              <a:gd name="connsiteX146" fmla="*/ 4807427 w 12192000"/>
              <a:gd name="connsiteY146" fmla="*/ 276835 h 4939827"/>
              <a:gd name="connsiteX147" fmla="*/ 5028933 w 12192000"/>
              <a:gd name="connsiteY147" fmla="*/ 183887 h 4939827"/>
              <a:gd name="connsiteX148" fmla="*/ 5093642 w 12192000"/>
              <a:gd name="connsiteY148" fmla="*/ 177214 h 4939827"/>
              <a:gd name="connsiteX149" fmla="*/ 5102642 w 12192000"/>
              <a:gd name="connsiteY149" fmla="*/ 186816 h 4939827"/>
              <a:gd name="connsiteX150" fmla="*/ 5193590 w 12192000"/>
              <a:gd name="connsiteY150" fmla="*/ 136361 h 4939827"/>
              <a:gd name="connsiteX151" fmla="*/ 5323922 w 12192000"/>
              <a:gd name="connsiteY151" fmla="*/ 146332 h 4939827"/>
              <a:gd name="connsiteX152" fmla="*/ 5421860 w 12192000"/>
              <a:gd name="connsiteY152" fmla="*/ 167298 h 4939827"/>
              <a:gd name="connsiteX153" fmla="*/ 5476948 w 12192000"/>
              <a:gd name="connsiteY153" fmla="*/ 173249 h 4939827"/>
              <a:gd name="connsiteX154" fmla="*/ 5516842 w 12192000"/>
              <a:gd name="connsiteY154" fmla="*/ 184018 h 4939827"/>
              <a:gd name="connsiteX155" fmla="*/ 5619415 w 12192000"/>
              <a:gd name="connsiteY155" fmla="*/ 176781 h 4939827"/>
              <a:gd name="connsiteX156" fmla="*/ 5789867 w 12192000"/>
              <a:gd name="connsiteY156" fmla="*/ 150304 h 4939827"/>
              <a:gd name="connsiteX157" fmla="*/ 5825953 w 12192000"/>
              <a:gd name="connsiteY157" fmla="*/ 147907 h 4939827"/>
              <a:gd name="connsiteX158" fmla="*/ 5856168 w 12192000"/>
              <a:gd name="connsiteY158" fmla="*/ 158719 h 4939827"/>
              <a:gd name="connsiteX159" fmla="*/ 5862476 w 12192000"/>
              <a:gd name="connsiteY159" fmla="*/ 172447 h 4939827"/>
              <a:gd name="connsiteX160" fmla="*/ 5882195 w 12192000"/>
              <a:gd name="connsiteY160" fmla="*/ 173195 h 4939827"/>
              <a:gd name="connsiteX161" fmla="*/ 5887271 w 12192000"/>
              <a:gd name="connsiteY161" fmla="*/ 176084 h 4939827"/>
              <a:gd name="connsiteX162" fmla="*/ 5916552 w 12192000"/>
              <a:gd name="connsiteY162" fmla="*/ 189955 h 4939827"/>
              <a:gd name="connsiteX163" fmla="*/ 5983240 w 12192000"/>
              <a:gd name="connsiteY163" fmla="*/ 152755 h 4939827"/>
              <a:gd name="connsiteX164" fmla="*/ 6061852 w 12192000"/>
              <a:gd name="connsiteY164" fmla="*/ 161953 h 4939827"/>
              <a:gd name="connsiteX165" fmla="*/ 6408386 w 12192000"/>
              <a:gd name="connsiteY165" fmla="*/ 157590 h 4939827"/>
              <a:gd name="connsiteX166" fmla="*/ 6531386 w 12192000"/>
              <a:gd name="connsiteY166" fmla="*/ 156103 h 4939827"/>
              <a:gd name="connsiteX167" fmla="*/ 6721509 w 12192000"/>
              <a:gd name="connsiteY167" fmla="*/ 54829 h 4939827"/>
              <a:gd name="connsiteX168" fmla="*/ 6947884 w 12192000"/>
              <a:gd name="connsiteY168" fmla="*/ 47587 h 4939827"/>
              <a:gd name="connsiteX169" fmla="*/ 6965101 w 12192000"/>
              <a:gd name="connsiteY169" fmla="*/ 25718 h 4939827"/>
              <a:gd name="connsiteX170" fmla="*/ 6986370 w 12192000"/>
              <a:gd name="connsiteY170" fmla="*/ 12659 h 4939827"/>
              <a:gd name="connsiteX171" fmla="*/ 6989536 w 12192000"/>
              <a:gd name="connsiteY171" fmla="*/ 14528 h 4939827"/>
              <a:gd name="connsiteX172" fmla="*/ 7015933 w 12192000"/>
              <a:gd name="connsiteY172" fmla="*/ 9653 h 4939827"/>
              <a:gd name="connsiteX173" fmla="*/ 7020592 w 12192000"/>
              <a:gd name="connsiteY173" fmla="*/ 1651 h 4939827"/>
              <a:gd name="connsiteX174" fmla="*/ 7025905 w 12192000"/>
              <a:gd name="connsiteY174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408386 w 12192000"/>
              <a:gd name="connsiteY164" fmla="*/ 157590 h 4939827"/>
              <a:gd name="connsiteX165" fmla="*/ 6531386 w 12192000"/>
              <a:gd name="connsiteY165" fmla="*/ 156103 h 4939827"/>
              <a:gd name="connsiteX166" fmla="*/ 6721509 w 12192000"/>
              <a:gd name="connsiteY166" fmla="*/ 54829 h 4939827"/>
              <a:gd name="connsiteX167" fmla="*/ 6947884 w 12192000"/>
              <a:gd name="connsiteY167" fmla="*/ 47587 h 4939827"/>
              <a:gd name="connsiteX168" fmla="*/ 6965101 w 12192000"/>
              <a:gd name="connsiteY168" fmla="*/ 25718 h 4939827"/>
              <a:gd name="connsiteX169" fmla="*/ 6986370 w 12192000"/>
              <a:gd name="connsiteY169" fmla="*/ 12659 h 4939827"/>
              <a:gd name="connsiteX170" fmla="*/ 6989536 w 12192000"/>
              <a:gd name="connsiteY170" fmla="*/ 14528 h 4939827"/>
              <a:gd name="connsiteX171" fmla="*/ 7015933 w 12192000"/>
              <a:gd name="connsiteY171" fmla="*/ 9653 h 4939827"/>
              <a:gd name="connsiteX172" fmla="*/ 7020592 w 12192000"/>
              <a:gd name="connsiteY172" fmla="*/ 1651 h 4939827"/>
              <a:gd name="connsiteX173" fmla="*/ 7025905 w 12192000"/>
              <a:gd name="connsiteY173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721509 w 12192000"/>
              <a:gd name="connsiteY165" fmla="*/ 54829 h 4939827"/>
              <a:gd name="connsiteX166" fmla="*/ 6947884 w 12192000"/>
              <a:gd name="connsiteY166" fmla="*/ 47587 h 4939827"/>
              <a:gd name="connsiteX167" fmla="*/ 6965101 w 12192000"/>
              <a:gd name="connsiteY167" fmla="*/ 25718 h 4939827"/>
              <a:gd name="connsiteX168" fmla="*/ 6986370 w 12192000"/>
              <a:gd name="connsiteY168" fmla="*/ 12659 h 4939827"/>
              <a:gd name="connsiteX169" fmla="*/ 6989536 w 12192000"/>
              <a:gd name="connsiteY169" fmla="*/ 14528 h 4939827"/>
              <a:gd name="connsiteX170" fmla="*/ 7015933 w 12192000"/>
              <a:gd name="connsiteY170" fmla="*/ 9653 h 4939827"/>
              <a:gd name="connsiteX171" fmla="*/ 7020592 w 12192000"/>
              <a:gd name="connsiteY171" fmla="*/ 1651 h 4939827"/>
              <a:gd name="connsiteX172" fmla="*/ 7025905 w 12192000"/>
              <a:gd name="connsiteY172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947884 w 12192000"/>
              <a:gd name="connsiteY165" fmla="*/ 47587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531386 w 12192000"/>
              <a:gd name="connsiteY164" fmla="*/ 156103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061852 w 12192000"/>
              <a:gd name="connsiteY163" fmla="*/ 161953 h 4939827"/>
              <a:gd name="connsiteX164" fmla="*/ 6415830 w 12192000"/>
              <a:gd name="connsiteY164" fmla="*/ 136006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37675 w 12192000"/>
              <a:gd name="connsiteY17" fmla="*/ 204438 h 4939827"/>
              <a:gd name="connsiteX18" fmla="*/ 7952584 w 12192000"/>
              <a:gd name="connsiteY18" fmla="*/ 170181 h 4939827"/>
              <a:gd name="connsiteX19" fmla="*/ 8009534 w 12192000"/>
              <a:gd name="connsiteY19" fmla="*/ 176441 h 4939827"/>
              <a:gd name="connsiteX20" fmla="*/ 8058681 w 12192000"/>
              <a:gd name="connsiteY20" fmla="*/ 219431 h 4939827"/>
              <a:gd name="connsiteX21" fmla="*/ 8126175 w 12192000"/>
              <a:gd name="connsiteY21" fmla="*/ 240005 h 4939827"/>
              <a:gd name="connsiteX22" fmla="*/ 8166439 w 12192000"/>
              <a:gd name="connsiteY22" fmla="*/ 252699 h 4939827"/>
              <a:gd name="connsiteX23" fmla="*/ 8281371 w 12192000"/>
              <a:gd name="connsiteY23" fmla="*/ 256875 h 4939827"/>
              <a:gd name="connsiteX24" fmla="*/ 8381609 w 12192000"/>
              <a:gd name="connsiteY24" fmla="*/ 240618 h 4939827"/>
              <a:gd name="connsiteX25" fmla="*/ 8406759 w 12192000"/>
              <a:gd name="connsiteY25" fmla="*/ 232517 h 4939827"/>
              <a:gd name="connsiteX26" fmla="*/ 8426506 w 12192000"/>
              <a:gd name="connsiteY26" fmla="*/ 241842 h 4939827"/>
              <a:gd name="connsiteX27" fmla="*/ 8427949 w 12192000"/>
              <a:gd name="connsiteY27" fmla="*/ 240981 h 4939827"/>
              <a:gd name="connsiteX28" fmla="*/ 8441468 w 12192000"/>
              <a:gd name="connsiteY28" fmla="*/ 241157 h 4939827"/>
              <a:gd name="connsiteX29" fmla="*/ 8565757 w 12192000"/>
              <a:gd name="connsiteY29" fmla="*/ 255317 h 4939827"/>
              <a:gd name="connsiteX30" fmla="*/ 8573171 w 12192000"/>
              <a:gd name="connsiteY30" fmla="*/ 258426 h 4939827"/>
              <a:gd name="connsiteX31" fmla="*/ 8573548 w 12192000"/>
              <a:gd name="connsiteY31" fmla="*/ 258241 h 4939827"/>
              <a:gd name="connsiteX32" fmla="*/ 8581827 w 12192000"/>
              <a:gd name="connsiteY32" fmla="*/ 261028 h 4939827"/>
              <a:gd name="connsiteX33" fmla="*/ 8586687 w 12192000"/>
              <a:gd name="connsiteY33" fmla="*/ 264089 h 4939827"/>
              <a:gd name="connsiteX34" fmla="*/ 8601067 w 12192000"/>
              <a:gd name="connsiteY34" fmla="*/ 270114 h 4939827"/>
              <a:gd name="connsiteX35" fmla="*/ 8672650 w 12192000"/>
              <a:gd name="connsiteY35" fmla="*/ 254821 h 4939827"/>
              <a:gd name="connsiteX36" fmla="*/ 8785543 w 12192000"/>
              <a:gd name="connsiteY36" fmla="*/ 263406 h 4939827"/>
              <a:gd name="connsiteX37" fmla="*/ 8830588 w 12192000"/>
              <a:gd name="connsiteY37" fmla="*/ 265483 h 4939827"/>
              <a:gd name="connsiteX38" fmla="*/ 8905142 w 12192000"/>
              <a:gd name="connsiteY38" fmla="*/ 264958 h 4939827"/>
              <a:gd name="connsiteX39" fmla="*/ 8968582 w 12192000"/>
              <a:gd name="connsiteY39" fmla="*/ 262728 h 4939827"/>
              <a:gd name="connsiteX40" fmla="*/ 8972994 w 12192000"/>
              <a:gd name="connsiteY40" fmla="*/ 263284 h 4939827"/>
              <a:gd name="connsiteX41" fmla="*/ 9004605 w 12192000"/>
              <a:gd name="connsiteY41" fmla="*/ 258041 h 4939827"/>
              <a:gd name="connsiteX42" fmla="*/ 9016165 w 12192000"/>
              <a:gd name="connsiteY42" fmla="*/ 261258 h 4939827"/>
              <a:gd name="connsiteX43" fmla="*/ 9043297 w 12192000"/>
              <a:gd name="connsiteY43" fmla="*/ 281547 h 4939827"/>
              <a:gd name="connsiteX44" fmla="*/ 9048315 w 12192000"/>
              <a:gd name="connsiteY44" fmla="*/ 279264 h 4939827"/>
              <a:gd name="connsiteX45" fmla="*/ 9054706 w 12192000"/>
              <a:gd name="connsiteY45" fmla="*/ 278538 h 4939827"/>
              <a:gd name="connsiteX46" fmla="*/ 9070919 w 12192000"/>
              <a:gd name="connsiteY46" fmla="*/ 281810 h 4939827"/>
              <a:gd name="connsiteX47" fmla="*/ 9076813 w 12192000"/>
              <a:gd name="connsiteY47" fmla="*/ 283909 h 4939827"/>
              <a:gd name="connsiteX48" fmla="*/ 9085871 w 12192000"/>
              <a:gd name="connsiteY48" fmla="*/ 285133 h 4939827"/>
              <a:gd name="connsiteX49" fmla="*/ 9086159 w 12192000"/>
              <a:gd name="connsiteY49" fmla="*/ 284887 h 4939827"/>
              <a:gd name="connsiteX50" fmla="*/ 9134606 w 12192000"/>
              <a:gd name="connsiteY50" fmla="*/ 288168 h 4939827"/>
              <a:gd name="connsiteX51" fmla="*/ 9195590 w 12192000"/>
              <a:gd name="connsiteY51" fmla="*/ 279568 h 4939827"/>
              <a:gd name="connsiteX52" fmla="*/ 9219336 w 12192000"/>
              <a:gd name="connsiteY52" fmla="*/ 278133 h 4939827"/>
              <a:gd name="connsiteX53" fmla="*/ 9232362 w 12192000"/>
              <a:gd name="connsiteY53" fmla="*/ 275894 h 4939827"/>
              <a:gd name="connsiteX54" fmla="*/ 9233396 w 12192000"/>
              <a:gd name="connsiteY54" fmla="*/ 274803 h 4939827"/>
              <a:gd name="connsiteX55" fmla="*/ 9256213 w 12192000"/>
              <a:gd name="connsiteY55" fmla="*/ 281576 h 4939827"/>
              <a:gd name="connsiteX56" fmla="*/ 9262377 w 12192000"/>
              <a:gd name="connsiteY56" fmla="*/ 286635 h 4939827"/>
              <a:gd name="connsiteX57" fmla="*/ 9287089 w 12192000"/>
              <a:gd name="connsiteY57" fmla="*/ 303891 h 4939827"/>
              <a:gd name="connsiteX58" fmla="*/ 9371484 w 12192000"/>
              <a:gd name="connsiteY58" fmla="*/ 329634 h 4939827"/>
              <a:gd name="connsiteX59" fmla="*/ 9404829 w 12192000"/>
              <a:gd name="connsiteY59" fmla="*/ 339038 h 4939827"/>
              <a:gd name="connsiteX60" fmla="*/ 9427021 w 12192000"/>
              <a:gd name="connsiteY60" fmla="*/ 358784 h 4939827"/>
              <a:gd name="connsiteX61" fmla="*/ 9670844 w 12192000"/>
              <a:gd name="connsiteY61" fmla="*/ 405128 h 4939827"/>
              <a:gd name="connsiteX62" fmla="*/ 9816083 w 12192000"/>
              <a:gd name="connsiteY62" fmla="*/ 416573 h 4939827"/>
              <a:gd name="connsiteX63" fmla="*/ 9936741 w 12192000"/>
              <a:gd name="connsiteY63" fmla="*/ 437044 h 4939827"/>
              <a:gd name="connsiteX64" fmla="*/ 10050093 w 12192000"/>
              <a:gd name="connsiteY64" fmla="*/ 443783 h 4939827"/>
              <a:gd name="connsiteX65" fmla="*/ 10130090 w 12192000"/>
              <a:gd name="connsiteY65" fmla="*/ 459520 h 4939827"/>
              <a:gd name="connsiteX66" fmla="*/ 10173456 w 12192000"/>
              <a:gd name="connsiteY66" fmla="*/ 457749 h 4939827"/>
              <a:gd name="connsiteX67" fmla="*/ 10218232 w 12192000"/>
              <a:gd name="connsiteY67" fmla="*/ 459820 h 4939827"/>
              <a:gd name="connsiteX68" fmla="*/ 10354176 w 12192000"/>
              <a:gd name="connsiteY68" fmla="*/ 471377 h 4939827"/>
              <a:gd name="connsiteX69" fmla="*/ 10430681 w 12192000"/>
              <a:gd name="connsiteY69" fmla="*/ 481226 h 4939827"/>
              <a:gd name="connsiteX70" fmla="*/ 10478169 w 12192000"/>
              <a:gd name="connsiteY70" fmla="*/ 481774 h 4939827"/>
              <a:gd name="connsiteX71" fmla="*/ 10540907 w 12192000"/>
              <a:gd name="connsiteY71" fmla="*/ 485607 h 4939827"/>
              <a:gd name="connsiteX72" fmla="*/ 10614941 w 12192000"/>
              <a:gd name="connsiteY72" fmla="*/ 487592 h 4939827"/>
              <a:gd name="connsiteX73" fmla="*/ 10674098 w 12192000"/>
              <a:gd name="connsiteY73" fmla="*/ 521656 h 4939827"/>
              <a:gd name="connsiteX74" fmla="*/ 10874834 w 12192000"/>
              <a:gd name="connsiteY74" fmla="*/ 574867 h 4939827"/>
              <a:gd name="connsiteX75" fmla="*/ 10944981 w 12192000"/>
              <a:gd name="connsiteY75" fmla="*/ 615042 h 4939827"/>
              <a:gd name="connsiteX76" fmla="*/ 11006376 w 12192000"/>
              <a:gd name="connsiteY76" fmla="*/ 645957 h 4939827"/>
              <a:gd name="connsiteX77" fmla="*/ 11076308 w 12192000"/>
              <a:gd name="connsiteY77" fmla="*/ 675698 h 4939827"/>
              <a:gd name="connsiteX78" fmla="*/ 11148789 w 12192000"/>
              <a:gd name="connsiteY78" fmla="*/ 685041 h 4939827"/>
              <a:gd name="connsiteX79" fmla="*/ 11249129 w 12192000"/>
              <a:gd name="connsiteY79" fmla="*/ 684218 h 4939827"/>
              <a:gd name="connsiteX80" fmla="*/ 11299915 w 12192000"/>
              <a:gd name="connsiteY80" fmla="*/ 692177 h 4939827"/>
              <a:gd name="connsiteX81" fmla="*/ 11386973 w 12192000"/>
              <a:gd name="connsiteY81" fmla="*/ 708209 h 4939827"/>
              <a:gd name="connsiteX82" fmla="*/ 11500105 w 12192000"/>
              <a:gd name="connsiteY82" fmla="*/ 735014 h 4939827"/>
              <a:gd name="connsiteX83" fmla="*/ 11621735 w 12192000"/>
              <a:gd name="connsiteY83" fmla="*/ 789584 h 4939827"/>
              <a:gd name="connsiteX84" fmla="*/ 11691200 w 12192000"/>
              <a:gd name="connsiteY84" fmla="*/ 867902 h 4939827"/>
              <a:gd name="connsiteX85" fmla="*/ 11819427 w 12192000"/>
              <a:gd name="connsiteY85" fmla="*/ 911634 h 4939827"/>
              <a:gd name="connsiteX86" fmla="*/ 11969720 w 12192000"/>
              <a:gd name="connsiteY86" fmla="*/ 964737 h 4939827"/>
              <a:gd name="connsiteX87" fmla="*/ 12055766 w 12192000"/>
              <a:gd name="connsiteY87" fmla="*/ 991268 h 4939827"/>
              <a:gd name="connsiteX88" fmla="*/ 12171539 w 12192000"/>
              <a:gd name="connsiteY88" fmla="*/ 995427 h 4939827"/>
              <a:gd name="connsiteX89" fmla="*/ 12187831 w 12192000"/>
              <a:gd name="connsiteY89" fmla="*/ 996580 h 4939827"/>
              <a:gd name="connsiteX90" fmla="*/ 12192000 w 12192000"/>
              <a:gd name="connsiteY90" fmla="*/ 996726 h 4939827"/>
              <a:gd name="connsiteX91" fmla="*/ 12192000 w 12192000"/>
              <a:gd name="connsiteY91" fmla="*/ 4939827 h 4939827"/>
              <a:gd name="connsiteX92" fmla="*/ 0 w 12192000"/>
              <a:gd name="connsiteY92" fmla="*/ 4939827 h 4939827"/>
              <a:gd name="connsiteX93" fmla="*/ 0 w 12192000"/>
              <a:gd name="connsiteY93" fmla="*/ 512043 h 4939827"/>
              <a:gd name="connsiteX94" fmla="*/ 7381 w 12192000"/>
              <a:gd name="connsiteY94" fmla="*/ 512580 h 4939827"/>
              <a:gd name="connsiteX95" fmla="*/ 100029 w 12192000"/>
              <a:gd name="connsiteY95" fmla="*/ 504758 h 4939827"/>
              <a:gd name="connsiteX96" fmla="*/ 155244 w 12192000"/>
              <a:gd name="connsiteY96" fmla="*/ 525130 h 4939827"/>
              <a:gd name="connsiteX97" fmla="*/ 254366 w 12192000"/>
              <a:gd name="connsiteY97" fmla="*/ 534449 h 4939827"/>
              <a:gd name="connsiteX98" fmla="*/ 447292 w 12192000"/>
              <a:gd name="connsiteY98" fmla="*/ 542725 h 4939827"/>
              <a:gd name="connsiteX99" fmla="*/ 628105 w 12192000"/>
              <a:gd name="connsiteY99" fmla="*/ 547853 h 4939827"/>
              <a:gd name="connsiteX100" fmla="*/ 783146 w 12192000"/>
              <a:gd name="connsiteY100" fmla="*/ 591799 h 4939827"/>
              <a:gd name="connsiteX101" fmla="*/ 1043676 w 12192000"/>
              <a:gd name="connsiteY101" fmla="*/ 591887 h 4939827"/>
              <a:gd name="connsiteX102" fmla="*/ 1281816 w 12192000"/>
              <a:gd name="connsiteY102" fmla="*/ 520946 h 4939827"/>
              <a:gd name="connsiteX103" fmla="*/ 1486347 w 12192000"/>
              <a:gd name="connsiteY103" fmla="*/ 487310 h 4939827"/>
              <a:gd name="connsiteX104" fmla="*/ 1568079 w 12192000"/>
              <a:gd name="connsiteY104" fmla="*/ 462531 h 4939827"/>
              <a:gd name="connsiteX105" fmla="*/ 1622516 w 12192000"/>
              <a:gd name="connsiteY105" fmla="*/ 466058 h 4939827"/>
              <a:gd name="connsiteX106" fmla="*/ 1655457 w 12192000"/>
              <a:gd name="connsiteY106" fmla="*/ 465359 h 4939827"/>
              <a:gd name="connsiteX107" fmla="*/ 1717454 w 12192000"/>
              <a:gd name="connsiteY107" fmla="*/ 417203 h 4939827"/>
              <a:gd name="connsiteX108" fmla="*/ 1913794 w 12192000"/>
              <a:gd name="connsiteY108" fmla="*/ 365255 h 4939827"/>
              <a:gd name="connsiteX109" fmla="*/ 2129762 w 12192000"/>
              <a:gd name="connsiteY109" fmla="*/ 367832 h 4939827"/>
              <a:gd name="connsiteX110" fmla="*/ 2376970 w 12192000"/>
              <a:gd name="connsiteY110" fmla="*/ 350129 h 4939827"/>
              <a:gd name="connsiteX111" fmla="*/ 2480155 w 12192000"/>
              <a:gd name="connsiteY111" fmla="*/ 359227 h 4939827"/>
              <a:gd name="connsiteX112" fmla="*/ 2586782 w 12192000"/>
              <a:gd name="connsiteY112" fmla="*/ 339352 h 4939827"/>
              <a:gd name="connsiteX113" fmla="*/ 2654496 w 12192000"/>
              <a:gd name="connsiteY113" fmla="*/ 315431 h 4939827"/>
              <a:gd name="connsiteX114" fmla="*/ 2788947 w 12192000"/>
              <a:gd name="connsiteY114" fmla="*/ 250375 h 4939827"/>
              <a:gd name="connsiteX115" fmla="*/ 2885389 w 12192000"/>
              <a:gd name="connsiteY115" fmla="*/ 255259 h 4939827"/>
              <a:gd name="connsiteX116" fmla="*/ 3045916 w 12192000"/>
              <a:gd name="connsiteY116" fmla="*/ 261030 h 4939827"/>
              <a:gd name="connsiteX117" fmla="*/ 3074187 w 12192000"/>
              <a:gd name="connsiteY117" fmla="*/ 243226 h 4939827"/>
              <a:gd name="connsiteX118" fmla="*/ 3103677 w 12192000"/>
              <a:gd name="connsiteY118" fmla="*/ 209527 h 4939827"/>
              <a:gd name="connsiteX119" fmla="*/ 3126759 w 12192000"/>
              <a:gd name="connsiteY119" fmla="*/ 211226 h 4939827"/>
              <a:gd name="connsiteX120" fmla="*/ 3164020 w 12192000"/>
              <a:gd name="connsiteY120" fmla="*/ 212779 h 4939827"/>
              <a:gd name="connsiteX121" fmla="*/ 3285019 w 12192000"/>
              <a:gd name="connsiteY121" fmla="*/ 220535 h 4939827"/>
              <a:gd name="connsiteX122" fmla="*/ 3365154 w 12192000"/>
              <a:gd name="connsiteY122" fmla="*/ 226416 h 4939827"/>
              <a:gd name="connsiteX123" fmla="*/ 3367507 w 12192000"/>
              <a:gd name="connsiteY123" fmla="*/ 225416 h 4939827"/>
              <a:gd name="connsiteX124" fmla="*/ 3387567 w 12192000"/>
              <a:gd name="connsiteY124" fmla="*/ 227103 h 4939827"/>
              <a:gd name="connsiteX125" fmla="*/ 3424753 w 12192000"/>
              <a:gd name="connsiteY125" fmla="*/ 244380 h 4939827"/>
              <a:gd name="connsiteX126" fmla="*/ 3498001 w 12192000"/>
              <a:gd name="connsiteY126" fmla="*/ 231941 h 4939827"/>
              <a:gd name="connsiteX127" fmla="*/ 3561557 w 12192000"/>
              <a:gd name="connsiteY127" fmla="*/ 228095 h 4939827"/>
              <a:gd name="connsiteX128" fmla="*/ 3611920 w 12192000"/>
              <a:gd name="connsiteY128" fmla="*/ 218094 h 4939827"/>
              <a:gd name="connsiteX129" fmla="*/ 3620528 w 12192000"/>
              <a:gd name="connsiteY129" fmla="*/ 218788 h 4939827"/>
              <a:gd name="connsiteX130" fmla="*/ 3620766 w 12192000"/>
              <a:gd name="connsiteY130" fmla="*/ 218511 h 4939827"/>
              <a:gd name="connsiteX131" fmla="*/ 3629977 w 12192000"/>
              <a:gd name="connsiteY131" fmla="*/ 218664 h 4939827"/>
              <a:gd name="connsiteX132" fmla="*/ 3636217 w 12192000"/>
              <a:gd name="connsiteY132" fmla="*/ 220048 h 4939827"/>
              <a:gd name="connsiteX133" fmla="*/ 3709484 w 12192000"/>
              <a:gd name="connsiteY133" fmla="*/ 186927 h 4939827"/>
              <a:gd name="connsiteX134" fmla="*/ 3761342 w 12192000"/>
              <a:gd name="connsiteY134" fmla="*/ 177474 h 4939827"/>
              <a:gd name="connsiteX135" fmla="*/ 3799748 w 12192000"/>
              <a:gd name="connsiteY135" fmla="*/ 167154 h 4939827"/>
              <a:gd name="connsiteX136" fmla="*/ 3812225 w 12192000"/>
              <a:gd name="connsiteY136" fmla="*/ 189020 h 4939827"/>
              <a:gd name="connsiteX137" fmla="*/ 3864537 w 12192000"/>
              <a:gd name="connsiteY137" fmla="*/ 200742 h 4939827"/>
              <a:gd name="connsiteX138" fmla="*/ 4028476 w 12192000"/>
              <a:gd name="connsiteY138" fmla="*/ 223679 h 4939827"/>
              <a:gd name="connsiteX139" fmla="*/ 4191582 w 12192000"/>
              <a:gd name="connsiteY139" fmla="*/ 238952 h 4939827"/>
              <a:gd name="connsiteX140" fmla="*/ 4251024 w 12192000"/>
              <a:gd name="connsiteY140" fmla="*/ 240874 h 4939827"/>
              <a:gd name="connsiteX141" fmla="*/ 4355275 w 12192000"/>
              <a:gd name="connsiteY141" fmla="*/ 260205 h 4939827"/>
              <a:gd name="connsiteX142" fmla="*/ 4423807 w 12192000"/>
              <a:gd name="connsiteY142" fmla="*/ 270366 h 4939827"/>
              <a:gd name="connsiteX143" fmla="*/ 4558432 w 12192000"/>
              <a:gd name="connsiteY143" fmla="*/ 269194 h 4939827"/>
              <a:gd name="connsiteX144" fmla="*/ 4635061 w 12192000"/>
              <a:gd name="connsiteY144" fmla="*/ 280682 h 4939827"/>
              <a:gd name="connsiteX145" fmla="*/ 4807427 w 12192000"/>
              <a:gd name="connsiteY145" fmla="*/ 276835 h 4939827"/>
              <a:gd name="connsiteX146" fmla="*/ 5028933 w 12192000"/>
              <a:gd name="connsiteY146" fmla="*/ 183887 h 4939827"/>
              <a:gd name="connsiteX147" fmla="*/ 5093642 w 12192000"/>
              <a:gd name="connsiteY147" fmla="*/ 177214 h 4939827"/>
              <a:gd name="connsiteX148" fmla="*/ 5102642 w 12192000"/>
              <a:gd name="connsiteY148" fmla="*/ 186816 h 4939827"/>
              <a:gd name="connsiteX149" fmla="*/ 5193590 w 12192000"/>
              <a:gd name="connsiteY149" fmla="*/ 136361 h 4939827"/>
              <a:gd name="connsiteX150" fmla="*/ 5323922 w 12192000"/>
              <a:gd name="connsiteY150" fmla="*/ 146332 h 4939827"/>
              <a:gd name="connsiteX151" fmla="*/ 5421860 w 12192000"/>
              <a:gd name="connsiteY151" fmla="*/ 167298 h 4939827"/>
              <a:gd name="connsiteX152" fmla="*/ 5476948 w 12192000"/>
              <a:gd name="connsiteY152" fmla="*/ 173249 h 4939827"/>
              <a:gd name="connsiteX153" fmla="*/ 5516842 w 12192000"/>
              <a:gd name="connsiteY153" fmla="*/ 184018 h 4939827"/>
              <a:gd name="connsiteX154" fmla="*/ 5619415 w 12192000"/>
              <a:gd name="connsiteY154" fmla="*/ 176781 h 4939827"/>
              <a:gd name="connsiteX155" fmla="*/ 5789867 w 12192000"/>
              <a:gd name="connsiteY155" fmla="*/ 150304 h 4939827"/>
              <a:gd name="connsiteX156" fmla="*/ 5825953 w 12192000"/>
              <a:gd name="connsiteY156" fmla="*/ 147907 h 4939827"/>
              <a:gd name="connsiteX157" fmla="*/ 5856168 w 12192000"/>
              <a:gd name="connsiteY157" fmla="*/ 158719 h 4939827"/>
              <a:gd name="connsiteX158" fmla="*/ 5862476 w 12192000"/>
              <a:gd name="connsiteY158" fmla="*/ 172447 h 4939827"/>
              <a:gd name="connsiteX159" fmla="*/ 5882195 w 12192000"/>
              <a:gd name="connsiteY159" fmla="*/ 173195 h 4939827"/>
              <a:gd name="connsiteX160" fmla="*/ 5887271 w 12192000"/>
              <a:gd name="connsiteY160" fmla="*/ 176084 h 4939827"/>
              <a:gd name="connsiteX161" fmla="*/ 5916552 w 12192000"/>
              <a:gd name="connsiteY161" fmla="*/ 189955 h 4939827"/>
              <a:gd name="connsiteX162" fmla="*/ 5983240 w 12192000"/>
              <a:gd name="connsiteY162" fmla="*/ 152755 h 4939827"/>
              <a:gd name="connsiteX163" fmla="*/ 6152287 w 12192000"/>
              <a:gd name="connsiteY163" fmla="*/ 116736 h 4939827"/>
              <a:gd name="connsiteX164" fmla="*/ 6415830 w 12192000"/>
              <a:gd name="connsiteY164" fmla="*/ 136006 h 4939827"/>
              <a:gd name="connsiteX165" fmla="*/ 6756965 w 12192000"/>
              <a:gd name="connsiteY165" fmla="*/ 57636 h 4939827"/>
              <a:gd name="connsiteX166" fmla="*/ 6965101 w 12192000"/>
              <a:gd name="connsiteY166" fmla="*/ 25718 h 4939827"/>
              <a:gd name="connsiteX167" fmla="*/ 6986370 w 12192000"/>
              <a:gd name="connsiteY167" fmla="*/ 12659 h 4939827"/>
              <a:gd name="connsiteX168" fmla="*/ 6989536 w 12192000"/>
              <a:gd name="connsiteY168" fmla="*/ 14528 h 4939827"/>
              <a:gd name="connsiteX169" fmla="*/ 7015933 w 12192000"/>
              <a:gd name="connsiteY169" fmla="*/ 9653 h 4939827"/>
              <a:gd name="connsiteX170" fmla="*/ 7020592 w 12192000"/>
              <a:gd name="connsiteY170" fmla="*/ 1651 h 4939827"/>
              <a:gd name="connsiteX171" fmla="*/ 7025905 w 12192000"/>
              <a:gd name="connsiteY17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43464 w 12192000"/>
              <a:gd name="connsiteY12" fmla="*/ 68367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965101 w 12192000"/>
              <a:gd name="connsiteY165" fmla="*/ 25718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965101 w 12192000"/>
              <a:gd name="connsiteY165" fmla="*/ 25718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16552 w 12192000"/>
              <a:gd name="connsiteY160" fmla="*/ 189955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36361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21577 w 12192000"/>
              <a:gd name="connsiteY160" fmla="*/ 169858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3864537 w 12192000"/>
              <a:gd name="connsiteY136" fmla="*/ 200742 h 4939827"/>
              <a:gd name="connsiteX137" fmla="*/ 4028476 w 12192000"/>
              <a:gd name="connsiteY137" fmla="*/ 223679 h 4939827"/>
              <a:gd name="connsiteX138" fmla="*/ 4191582 w 12192000"/>
              <a:gd name="connsiteY138" fmla="*/ 238952 h 4939827"/>
              <a:gd name="connsiteX139" fmla="*/ 4251024 w 12192000"/>
              <a:gd name="connsiteY139" fmla="*/ 240874 h 4939827"/>
              <a:gd name="connsiteX140" fmla="*/ 4355275 w 12192000"/>
              <a:gd name="connsiteY140" fmla="*/ 260205 h 4939827"/>
              <a:gd name="connsiteX141" fmla="*/ 4423807 w 12192000"/>
              <a:gd name="connsiteY141" fmla="*/ 270366 h 4939827"/>
              <a:gd name="connsiteX142" fmla="*/ 4558432 w 12192000"/>
              <a:gd name="connsiteY142" fmla="*/ 269194 h 4939827"/>
              <a:gd name="connsiteX143" fmla="*/ 4635061 w 12192000"/>
              <a:gd name="connsiteY143" fmla="*/ 280682 h 4939827"/>
              <a:gd name="connsiteX144" fmla="*/ 4807427 w 12192000"/>
              <a:gd name="connsiteY144" fmla="*/ 276835 h 4939827"/>
              <a:gd name="connsiteX145" fmla="*/ 5028933 w 12192000"/>
              <a:gd name="connsiteY145" fmla="*/ 183887 h 4939827"/>
              <a:gd name="connsiteX146" fmla="*/ 5093642 w 12192000"/>
              <a:gd name="connsiteY146" fmla="*/ 177214 h 4939827"/>
              <a:gd name="connsiteX147" fmla="*/ 5102642 w 12192000"/>
              <a:gd name="connsiteY147" fmla="*/ 186816 h 4939827"/>
              <a:gd name="connsiteX148" fmla="*/ 5193590 w 12192000"/>
              <a:gd name="connsiteY148" fmla="*/ 156458 h 4939827"/>
              <a:gd name="connsiteX149" fmla="*/ 5323922 w 12192000"/>
              <a:gd name="connsiteY149" fmla="*/ 146332 h 4939827"/>
              <a:gd name="connsiteX150" fmla="*/ 5421860 w 12192000"/>
              <a:gd name="connsiteY150" fmla="*/ 167298 h 4939827"/>
              <a:gd name="connsiteX151" fmla="*/ 5476948 w 12192000"/>
              <a:gd name="connsiteY151" fmla="*/ 173249 h 4939827"/>
              <a:gd name="connsiteX152" fmla="*/ 5516842 w 12192000"/>
              <a:gd name="connsiteY152" fmla="*/ 184018 h 4939827"/>
              <a:gd name="connsiteX153" fmla="*/ 5619415 w 12192000"/>
              <a:gd name="connsiteY153" fmla="*/ 176781 h 4939827"/>
              <a:gd name="connsiteX154" fmla="*/ 5789867 w 12192000"/>
              <a:gd name="connsiteY154" fmla="*/ 150304 h 4939827"/>
              <a:gd name="connsiteX155" fmla="*/ 5825953 w 12192000"/>
              <a:gd name="connsiteY155" fmla="*/ 147907 h 4939827"/>
              <a:gd name="connsiteX156" fmla="*/ 5856168 w 12192000"/>
              <a:gd name="connsiteY156" fmla="*/ 158719 h 4939827"/>
              <a:gd name="connsiteX157" fmla="*/ 5862476 w 12192000"/>
              <a:gd name="connsiteY157" fmla="*/ 172447 h 4939827"/>
              <a:gd name="connsiteX158" fmla="*/ 5882195 w 12192000"/>
              <a:gd name="connsiteY158" fmla="*/ 173195 h 4939827"/>
              <a:gd name="connsiteX159" fmla="*/ 5887271 w 12192000"/>
              <a:gd name="connsiteY159" fmla="*/ 176084 h 4939827"/>
              <a:gd name="connsiteX160" fmla="*/ 5921577 w 12192000"/>
              <a:gd name="connsiteY160" fmla="*/ 169858 h 4939827"/>
              <a:gd name="connsiteX161" fmla="*/ 5983240 w 12192000"/>
              <a:gd name="connsiteY161" fmla="*/ 152755 h 4939827"/>
              <a:gd name="connsiteX162" fmla="*/ 6152287 w 12192000"/>
              <a:gd name="connsiteY162" fmla="*/ 116736 h 4939827"/>
              <a:gd name="connsiteX163" fmla="*/ 6415830 w 12192000"/>
              <a:gd name="connsiteY163" fmla="*/ 136006 h 4939827"/>
              <a:gd name="connsiteX164" fmla="*/ 6756965 w 12192000"/>
              <a:gd name="connsiteY164" fmla="*/ 57636 h 4939827"/>
              <a:gd name="connsiteX165" fmla="*/ 6819400 w 12192000"/>
              <a:gd name="connsiteY165" fmla="*/ 30742 h 4939827"/>
              <a:gd name="connsiteX166" fmla="*/ 6986370 w 12192000"/>
              <a:gd name="connsiteY166" fmla="*/ 12659 h 4939827"/>
              <a:gd name="connsiteX167" fmla="*/ 6989536 w 12192000"/>
              <a:gd name="connsiteY167" fmla="*/ 14528 h 4939827"/>
              <a:gd name="connsiteX168" fmla="*/ 7015933 w 12192000"/>
              <a:gd name="connsiteY168" fmla="*/ 9653 h 4939827"/>
              <a:gd name="connsiteX169" fmla="*/ 7020592 w 12192000"/>
              <a:gd name="connsiteY169" fmla="*/ 1651 h 4939827"/>
              <a:gd name="connsiteX170" fmla="*/ 7025905 w 12192000"/>
              <a:gd name="connsiteY17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812225 w 12192000"/>
              <a:gd name="connsiteY135" fmla="*/ 189020 h 4939827"/>
              <a:gd name="connsiteX136" fmla="*/ 4028476 w 12192000"/>
              <a:gd name="connsiteY136" fmla="*/ 223679 h 4939827"/>
              <a:gd name="connsiteX137" fmla="*/ 4191582 w 12192000"/>
              <a:gd name="connsiteY137" fmla="*/ 238952 h 4939827"/>
              <a:gd name="connsiteX138" fmla="*/ 4251024 w 12192000"/>
              <a:gd name="connsiteY138" fmla="*/ 240874 h 4939827"/>
              <a:gd name="connsiteX139" fmla="*/ 4355275 w 12192000"/>
              <a:gd name="connsiteY139" fmla="*/ 260205 h 4939827"/>
              <a:gd name="connsiteX140" fmla="*/ 4423807 w 12192000"/>
              <a:gd name="connsiteY140" fmla="*/ 270366 h 4939827"/>
              <a:gd name="connsiteX141" fmla="*/ 4558432 w 12192000"/>
              <a:gd name="connsiteY141" fmla="*/ 269194 h 4939827"/>
              <a:gd name="connsiteX142" fmla="*/ 4635061 w 12192000"/>
              <a:gd name="connsiteY142" fmla="*/ 280682 h 4939827"/>
              <a:gd name="connsiteX143" fmla="*/ 4807427 w 12192000"/>
              <a:gd name="connsiteY143" fmla="*/ 276835 h 4939827"/>
              <a:gd name="connsiteX144" fmla="*/ 5028933 w 12192000"/>
              <a:gd name="connsiteY144" fmla="*/ 183887 h 4939827"/>
              <a:gd name="connsiteX145" fmla="*/ 5093642 w 12192000"/>
              <a:gd name="connsiteY145" fmla="*/ 177214 h 4939827"/>
              <a:gd name="connsiteX146" fmla="*/ 5102642 w 12192000"/>
              <a:gd name="connsiteY146" fmla="*/ 186816 h 4939827"/>
              <a:gd name="connsiteX147" fmla="*/ 5193590 w 12192000"/>
              <a:gd name="connsiteY147" fmla="*/ 156458 h 4939827"/>
              <a:gd name="connsiteX148" fmla="*/ 5323922 w 12192000"/>
              <a:gd name="connsiteY148" fmla="*/ 146332 h 4939827"/>
              <a:gd name="connsiteX149" fmla="*/ 5421860 w 12192000"/>
              <a:gd name="connsiteY149" fmla="*/ 167298 h 4939827"/>
              <a:gd name="connsiteX150" fmla="*/ 5476948 w 12192000"/>
              <a:gd name="connsiteY150" fmla="*/ 173249 h 4939827"/>
              <a:gd name="connsiteX151" fmla="*/ 5516842 w 12192000"/>
              <a:gd name="connsiteY151" fmla="*/ 184018 h 4939827"/>
              <a:gd name="connsiteX152" fmla="*/ 5619415 w 12192000"/>
              <a:gd name="connsiteY152" fmla="*/ 176781 h 4939827"/>
              <a:gd name="connsiteX153" fmla="*/ 5789867 w 12192000"/>
              <a:gd name="connsiteY153" fmla="*/ 150304 h 4939827"/>
              <a:gd name="connsiteX154" fmla="*/ 5825953 w 12192000"/>
              <a:gd name="connsiteY154" fmla="*/ 147907 h 4939827"/>
              <a:gd name="connsiteX155" fmla="*/ 5856168 w 12192000"/>
              <a:gd name="connsiteY155" fmla="*/ 158719 h 4939827"/>
              <a:gd name="connsiteX156" fmla="*/ 5862476 w 12192000"/>
              <a:gd name="connsiteY156" fmla="*/ 172447 h 4939827"/>
              <a:gd name="connsiteX157" fmla="*/ 5882195 w 12192000"/>
              <a:gd name="connsiteY157" fmla="*/ 173195 h 4939827"/>
              <a:gd name="connsiteX158" fmla="*/ 5887271 w 12192000"/>
              <a:gd name="connsiteY158" fmla="*/ 176084 h 4939827"/>
              <a:gd name="connsiteX159" fmla="*/ 5921577 w 12192000"/>
              <a:gd name="connsiteY159" fmla="*/ 169858 h 4939827"/>
              <a:gd name="connsiteX160" fmla="*/ 5983240 w 12192000"/>
              <a:gd name="connsiteY160" fmla="*/ 152755 h 4939827"/>
              <a:gd name="connsiteX161" fmla="*/ 6152287 w 12192000"/>
              <a:gd name="connsiteY161" fmla="*/ 116736 h 4939827"/>
              <a:gd name="connsiteX162" fmla="*/ 6415830 w 12192000"/>
              <a:gd name="connsiteY162" fmla="*/ 136006 h 4939827"/>
              <a:gd name="connsiteX163" fmla="*/ 6756965 w 12192000"/>
              <a:gd name="connsiteY163" fmla="*/ 57636 h 4939827"/>
              <a:gd name="connsiteX164" fmla="*/ 6819400 w 12192000"/>
              <a:gd name="connsiteY164" fmla="*/ 30742 h 4939827"/>
              <a:gd name="connsiteX165" fmla="*/ 6986370 w 12192000"/>
              <a:gd name="connsiteY165" fmla="*/ 12659 h 4939827"/>
              <a:gd name="connsiteX166" fmla="*/ 6989536 w 12192000"/>
              <a:gd name="connsiteY166" fmla="*/ 14528 h 4939827"/>
              <a:gd name="connsiteX167" fmla="*/ 7015933 w 12192000"/>
              <a:gd name="connsiteY167" fmla="*/ 9653 h 4939827"/>
              <a:gd name="connsiteX168" fmla="*/ 7020592 w 12192000"/>
              <a:gd name="connsiteY168" fmla="*/ 1651 h 4939827"/>
              <a:gd name="connsiteX169" fmla="*/ 7025905 w 12192000"/>
              <a:gd name="connsiteY16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24753 w 12192000"/>
              <a:gd name="connsiteY124" fmla="*/ 244380 h 4939827"/>
              <a:gd name="connsiteX125" fmla="*/ 3498001 w 12192000"/>
              <a:gd name="connsiteY125" fmla="*/ 231941 h 4939827"/>
              <a:gd name="connsiteX126" fmla="*/ 3561557 w 12192000"/>
              <a:gd name="connsiteY126" fmla="*/ 228095 h 4939827"/>
              <a:gd name="connsiteX127" fmla="*/ 3611920 w 12192000"/>
              <a:gd name="connsiteY127" fmla="*/ 218094 h 4939827"/>
              <a:gd name="connsiteX128" fmla="*/ 3620528 w 12192000"/>
              <a:gd name="connsiteY128" fmla="*/ 218788 h 4939827"/>
              <a:gd name="connsiteX129" fmla="*/ 3620766 w 12192000"/>
              <a:gd name="connsiteY129" fmla="*/ 218511 h 4939827"/>
              <a:gd name="connsiteX130" fmla="*/ 3629977 w 12192000"/>
              <a:gd name="connsiteY130" fmla="*/ 218664 h 4939827"/>
              <a:gd name="connsiteX131" fmla="*/ 3636217 w 12192000"/>
              <a:gd name="connsiteY131" fmla="*/ 220048 h 4939827"/>
              <a:gd name="connsiteX132" fmla="*/ 3709484 w 12192000"/>
              <a:gd name="connsiteY132" fmla="*/ 186927 h 4939827"/>
              <a:gd name="connsiteX133" fmla="*/ 3761342 w 12192000"/>
              <a:gd name="connsiteY133" fmla="*/ 177474 h 4939827"/>
              <a:gd name="connsiteX134" fmla="*/ 3799748 w 12192000"/>
              <a:gd name="connsiteY134" fmla="*/ 167154 h 4939827"/>
              <a:gd name="connsiteX135" fmla="*/ 3922756 w 12192000"/>
              <a:gd name="connsiteY135" fmla="*/ 194044 h 4939827"/>
              <a:gd name="connsiteX136" fmla="*/ 4028476 w 12192000"/>
              <a:gd name="connsiteY136" fmla="*/ 223679 h 4939827"/>
              <a:gd name="connsiteX137" fmla="*/ 4191582 w 12192000"/>
              <a:gd name="connsiteY137" fmla="*/ 238952 h 4939827"/>
              <a:gd name="connsiteX138" fmla="*/ 4251024 w 12192000"/>
              <a:gd name="connsiteY138" fmla="*/ 240874 h 4939827"/>
              <a:gd name="connsiteX139" fmla="*/ 4355275 w 12192000"/>
              <a:gd name="connsiteY139" fmla="*/ 260205 h 4939827"/>
              <a:gd name="connsiteX140" fmla="*/ 4423807 w 12192000"/>
              <a:gd name="connsiteY140" fmla="*/ 270366 h 4939827"/>
              <a:gd name="connsiteX141" fmla="*/ 4558432 w 12192000"/>
              <a:gd name="connsiteY141" fmla="*/ 269194 h 4939827"/>
              <a:gd name="connsiteX142" fmla="*/ 4635061 w 12192000"/>
              <a:gd name="connsiteY142" fmla="*/ 280682 h 4939827"/>
              <a:gd name="connsiteX143" fmla="*/ 4807427 w 12192000"/>
              <a:gd name="connsiteY143" fmla="*/ 276835 h 4939827"/>
              <a:gd name="connsiteX144" fmla="*/ 5028933 w 12192000"/>
              <a:gd name="connsiteY144" fmla="*/ 183887 h 4939827"/>
              <a:gd name="connsiteX145" fmla="*/ 5093642 w 12192000"/>
              <a:gd name="connsiteY145" fmla="*/ 177214 h 4939827"/>
              <a:gd name="connsiteX146" fmla="*/ 5102642 w 12192000"/>
              <a:gd name="connsiteY146" fmla="*/ 186816 h 4939827"/>
              <a:gd name="connsiteX147" fmla="*/ 5193590 w 12192000"/>
              <a:gd name="connsiteY147" fmla="*/ 156458 h 4939827"/>
              <a:gd name="connsiteX148" fmla="*/ 5323922 w 12192000"/>
              <a:gd name="connsiteY148" fmla="*/ 146332 h 4939827"/>
              <a:gd name="connsiteX149" fmla="*/ 5421860 w 12192000"/>
              <a:gd name="connsiteY149" fmla="*/ 167298 h 4939827"/>
              <a:gd name="connsiteX150" fmla="*/ 5476948 w 12192000"/>
              <a:gd name="connsiteY150" fmla="*/ 173249 h 4939827"/>
              <a:gd name="connsiteX151" fmla="*/ 5516842 w 12192000"/>
              <a:gd name="connsiteY151" fmla="*/ 184018 h 4939827"/>
              <a:gd name="connsiteX152" fmla="*/ 5619415 w 12192000"/>
              <a:gd name="connsiteY152" fmla="*/ 176781 h 4939827"/>
              <a:gd name="connsiteX153" fmla="*/ 5789867 w 12192000"/>
              <a:gd name="connsiteY153" fmla="*/ 150304 h 4939827"/>
              <a:gd name="connsiteX154" fmla="*/ 5825953 w 12192000"/>
              <a:gd name="connsiteY154" fmla="*/ 147907 h 4939827"/>
              <a:gd name="connsiteX155" fmla="*/ 5856168 w 12192000"/>
              <a:gd name="connsiteY155" fmla="*/ 158719 h 4939827"/>
              <a:gd name="connsiteX156" fmla="*/ 5862476 w 12192000"/>
              <a:gd name="connsiteY156" fmla="*/ 172447 h 4939827"/>
              <a:gd name="connsiteX157" fmla="*/ 5882195 w 12192000"/>
              <a:gd name="connsiteY157" fmla="*/ 173195 h 4939827"/>
              <a:gd name="connsiteX158" fmla="*/ 5887271 w 12192000"/>
              <a:gd name="connsiteY158" fmla="*/ 176084 h 4939827"/>
              <a:gd name="connsiteX159" fmla="*/ 5921577 w 12192000"/>
              <a:gd name="connsiteY159" fmla="*/ 169858 h 4939827"/>
              <a:gd name="connsiteX160" fmla="*/ 5983240 w 12192000"/>
              <a:gd name="connsiteY160" fmla="*/ 152755 h 4939827"/>
              <a:gd name="connsiteX161" fmla="*/ 6152287 w 12192000"/>
              <a:gd name="connsiteY161" fmla="*/ 116736 h 4939827"/>
              <a:gd name="connsiteX162" fmla="*/ 6415830 w 12192000"/>
              <a:gd name="connsiteY162" fmla="*/ 136006 h 4939827"/>
              <a:gd name="connsiteX163" fmla="*/ 6756965 w 12192000"/>
              <a:gd name="connsiteY163" fmla="*/ 57636 h 4939827"/>
              <a:gd name="connsiteX164" fmla="*/ 6819400 w 12192000"/>
              <a:gd name="connsiteY164" fmla="*/ 30742 h 4939827"/>
              <a:gd name="connsiteX165" fmla="*/ 6986370 w 12192000"/>
              <a:gd name="connsiteY165" fmla="*/ 12659 h 4939827"/>
              <a:gd name="connsiteX166" fmla="*/ 6989536 w 12192000"/>
              <a:gd name="connsiteY166" fmla="*/ 14528 h 4939827"/>
              <a:gd name="connsiteX167" fmla="*/ 7015933 w 12192000"/>
              <a:gd name="connsiteY167" fmla="*/ 9653 h 4939827"/>
              <a:gd name="connsiteX168" fmla="*/ 7020592 w 12192000"/>
              <a:gd name="connsiteY168" fmla="*/ 1651 h 4939827"/>
              <a:gd name="connsiteX169" fmla="*/ 7025905 w 12192000"/>
              <a:gd name="connsiteY16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074187 w 12192000"/>
              <a:gd name="connsiteY116" fmla="*/ 243226 h 4939827"/>
              <a:gd name="connsiteX117" fmla="*/ 3103677 w 12192000"/>
              <a:gd name="connsiteY117" fmla="*/ 209527 h 4939827"/>
              <a:gd name="connsiteX118" fmla="*/ 3126759 w 12192000"/>
              <a:gd name="connsiteY118" fmla="*/ 211226 h 4939827"/>
              <a:gd name="connsiteX119" fmla="*/ 3164020 w 12192000"/>
              <a:gd name="connsiteY119" fmla="*/ 212779 h 4939827"/>
              <a:gd name="connsiteX120" fmla="*/ 3285019 w 12192000"/>
              <a:gd name="connsiteY120" fmla="*/ 220535 h 4939827"/>
              <a:gd name="connsiteX121" fmla="*/ 3365154 w 12192000"/>
              <a:gd name="connsiteY121" fmla="*/ 226416 h 4939827"/>
              <a:gd name="connsiteX122" fmla="*/ 3367507 w 12192000"/>
              <a:gd name="connsiteY122" fmla="*/ 225416 h 4939827"/>
              <a:gd name="connsiteX123" fmla="*/ 3387567 w 12192000"/>
              <a:gd name="connsiteY123" fmla="*/ 227103 h 4939827"/>
              <a:gd name="connsiteX124" fmla="*/ 3498001 w 12192000"/>
              <a:gd name="connsiteY124" fmla="*/ 231941 h 4939827"/>
              <a:gd name="connsiteX125" fmla="*/ 3561557 w 12192000"/>
              <a:gd name="connsiteY125" fmla="*/ 228095 h 4939827"/>
              <a:gd name="connsiteX126" fmla="*/ 3611920 w 12192000"/>
              <a:gd name="connsiteY126" fmla="*/ 218094 h 4939827"/>
              <a:gd name="connsiteX127" fmla="*/ 3620528 w 12192000"/>
              <a:gd name="connsiteY127" fmla="*/ 218788 h 4939827"/>
              <a:gd name="connsiteX128" fmla="*/ 3620766 w 12192000"/>
              <a:gd name="connsiteY128" fmla="*/ 218511 h 4939827"/>
              <a:gd name="connsiteX129" fmla="*/ 3629977 w 12192000"/>
              <a:gd name="connsiteY129" fmla="*/ 218664 h 4939827"/>
              <a:gd name="connsiteX130" fmla="*/ 3636217 w 12192000"/>
              <a:gd name="connsiteY130" fmla="*/ 220048 h 4939827"/>
              <a:gd name="connsiteX131" fmla="*/ 3709484 w 12192000"/>
              <a:gd name="connsiteY131" fmla="*/ 186927 h 4939827"/>
              <a:gd name="connsiteX132" fmla="*/ 3761342 w 12192000"/>
              <a:gd name="connsiteY132" fmla="*/ 177474 h 4939827"/>
              <a:gd name="connsiteX133" fmla="*/ 3799748 w 12192000"/>
              <a:gd name="connsiteY133" fmla="*/ 167154 h 4939827"/>
              <a:gd name="connsiteX134" fmla="*/ 3922756 w 12192000"/>
              <a:gd name="connsiteY134" fmla="*/ 194044 h 4939827"/>
              <a:gd name="connsiteX135" fmla="*/ 4028476 w 12192000"/>
              <a:gd name="connsiteY135" fmla="*/ 223679 h 4939827"/>
              <a:gd name="connsiteX136" fmla="*/ 4191582 w 12192000"/>
              <a:gd name="connsiteY136" fmla="*/ 238952 h 4939827"/>
              <a:gd name="connsiteX137" fmla="*/ 4251024 w 12192000"/>
              <a:gd name="connsiteY137" fmla="*/ 240874 h 4939827"/>
              <a:gd name="connsiteX138" fmla="*/ 4355275 w 12192000"/>
              <a:gd name="connsiteY138" fmla="*/ 260205 h 4939827"/>
              <a:gd name="connsiteX139" fmla="*/ 4423807 w 12192000"/>
              <a:gd name="connsiteY139" fmla="*/ 270366 h 4939827"/>
              <a:gd name="connsiteX140" fmla="*/ 4558432 w 12192000"/>
              <a:gd name="connsiteY140" fmla="*/ 269194 h 4939827"/>
              <a:gd name="connsiteX141" fmla="*/ 4635061 w 12192000"/>
              <a:gd name="connsiteY141" fmla="*/ 280682 h 4939827"/>
              <a:gd name="connsiteX142" fmla="*/ 4807427 w 12192000"/>
              <a:gd name="connsiteY142" fmla="*/ 276835 h 4939827"/>
              <a:gd name="connsiteX143" fmla="*/ 5028933 w 12192000"/>
              <a:gd name="connsiteY143" fmla="*/ 183887 h 4939827"/>
              <a:gd name="connsiteX144" fmla="*/ 5093642 w 12192000"/>
              <a:gd name="connsiteY144" fmla="*/ 177214 h 4939827"/>
              <a:gd name="connsiteX145" fmla="*/ 5102642 w 12192000"/>
              <a:gd name="connsiteY145" fmla="*/ 186816 h 4939827"/>
              <a:gd name="connsiteX146" fmla="*/ 5193590 w 12192000"/>
              <a:gd name="connsiteY146" fmla="*/ 156458 h 4939827"/>
              <a:gd name="connsiteX147" fmla="*/ 5323922 w 12192000"/>
              <a:gd name="connsiteY147" fmla="*/ 146332 h 4939827"/>
              <a:gd name="connsiteX148" fmla="*/ 5421860 w 12192000"/>
              <a:gd name="connsiteY148" fmla="*/ 167298 h 4939827"/>
              <a:gd name="connsiteX149" fmla="*/ 5476948 w 12192000"/>
              <a:gd name="connsiteY149" fmla="*/ 173249 h 4939827"/>
              <a:gd name="connsiteX150" fmla="*/ 5516842 w 12192000"/>
              <a:gd name="connsiteY150" fmla="*/ 184018 h 4939827"/>
              <a:gd name="connsiteX151" fmla="*/ 5619415 w 12192000"/>
              <a:gd name="connsiteY151" fmla="*/ 176781 h 4939827"/>
              <a:gd name="connsiteX152" fmla="*/ 5789867 w 12192000"/>
              <a:gd name="connsiteY152" fmla="*/ 150304 h 4939827"/>
              <a:gd name="connsiteX153" fmla="*/ 5825953 w 12192000"/>
              <a:gd name="connsiteY153" fmla="*/ 147907 h 4939827"/>
              <a:gd name="connsiteX154" fmla="*/ 5856168 w 12192000"/>
              <a:gd name="connsiteY154" fmla="*/ 158719 h 4939827"/>
              <a:gd name="connsiteX155" fmla="*/ 5862476 w 12192000"/>
              <a:gd name="connsiteY155" fmla="*/ 172447 h 4939827"/>
              <a:gd name="connsiteX156" fmla="*/ 5882195 w 12192000"/>
              <a:gd name="connsiteY156" fmla="*/ 173195 h 4939827"/>
              <a:gd name="connsiteX157" fmla="*/ 5887271 w 12192000"/>
              <a:gd name="connsiteY157" fmla="*/ 176084 h 4939827"/>
              <a:gd name="connsiteX158" fmla="*/ 5921577 w 12192000"/>
              <a:gd name="connsiteY158" fmla="*/ 169858 h 4939827"/>
              <a:gd name="connsiteX159" fmla="*/ 5983240 w 12192000"/>
              <a:gd name="connsiteY159" fmla="*/ 152755 h 4939827"/>
              <a:gd name="connsiteX160" fmla="*/ 6152287 w 12192000"/>
              <a:gd name="connsiteY160" fmla="*/ 116736 h 4939827"/>
              <a:gd name="connsiteX161" fmla="*/ 6415830 w 12192000"/>
              <a:gd name="connsiteY161" fmla="*/ 136006 h 4939827"/>
              <a:gd name="connsiteX162" fmla="*/ 6756965 w 12192000"/>
              <a:gd name="connsiteY162" fmla="*/ 57636 h 4939827"/>
              <a:gd name="connsiteX163" fmla="*/ 6819400 w 12192000"/>
              <a:gd name="connsiteY163" fmla="*/ 30742 h 4939827"/>
              <a:gd name="connsiteX164" fmla="*/ 6986370 w 12192000"/>
              <a:gd name="connsiteY164" fmla="*/ 12659 h 4939827"/>
              <a:gd name="connsiteX165" fmla="*/ 6989536 w 12192000"/>
              <a:gd name="connsiteY165" fmla="*/ 14528 h 4939827"/>
              <a:gd name="connsiteX166" fmla="*/ 7015933 w 12192000"/>
              <a:gd name="connsiteY166" fmla="*/ 9653 h 4939827"/>
              <a:gd name="connsiteX167" fmla="*/ 7020592 w 12192000"/>
              <a:gd name="connsiteY167" fmla="*/ 1651 h 4939827"/>
              <a:gd name="connsiteX168" fmla="*/ 7025905 w 12192000"/>
              <a:gd name="connsiteY16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45916 w 12192000"/>
              <a:gd name="connsiteY115" fmla="*/ 261030 h 4939827"/>
              <a:gd name="connsiteX116" fmla="*/ 3103677 w 12192000"/>
              <a:gd name="connsiteY116" fmla="*/ 209527 h 4939827"/>
              <a:gd name="connsiteX117" fmla="*/ 3126759 w 12192000"/>
              <a:gd name="connsiteY117" fmla="*/ 211226 h 4939827"/>
              <a:gd name="connsiteX118" fmla="*/ 3164020 w 12192000"/>
              <a:gd name="connsiteY118" fmla="*/ 212779 h 4939827"/>
              <a:gd name="connsiteX119" fmla="*/ 3285019 w 12192000"/>
              <a:gd name="connsiteY119" fmla="*/ 220535 h 4939827"/>
              <a:gd name="connsiteX120" fmla="*/ 3365154 w 12192000"/>
              <a:gd name="connsiteY120" fmla="*/ 226416 h 4939827"/>
              <a:gd name="connsiteX121" fmla="*/ 3367507 w 12192000"/>
              <a:gd name="connsiteY121" fmla="*/ 225416 h 4939827"/>
              <a:gd name="connsiteX122" fmla="*/ 3387567 w 12192000"/>
              <a:gd name="connsiteY122" fmla="*/ 227103 h 4939827"/>
              <a:gd name="connsiteX123" fmla="*/ 3498001 w 12192000"/>
              <a:gd name="connsiteY123" fmla="*/ 231941 h 4939827"/>
              <a:gd name="connsiteX124" fmla="*/ 3561557 w 12192000"/>
              <a:gd name="connsiteY124" fmla="*/ 228095 h 4939827"/>
              <a:gd name="connsiteX125" fmla="*/ 3611920 w 12192000"/>
              <a:gd name="connsiteY125" fmla="*/ 218094 h 4939827"/>
              <a:gd name="connsiteX126" fmla="*/ 3620528 w 12192000"/>
              <a:gd name="connsiteY126" fmla="*/ 218788 h 4939827"/>
              <a:gd name="connsiteX127" fmla="*/ 3620766 w 12192000"/>
              <a:gd name="connsiteY127" fmla="*/ 218511 h 4939827"/>
              <a:gd name="connsiteX128" fmla="*/ 3629977 w 12192000"/>
              <a:gd name="connsiteY128" fmla="*/ 218664 h 4939827"/>
              <a:gd name="connsiteX129" fmla="*/ 3636217 w 12192000"/>
              <a:gd name="connsiteY129" fmla="*/ 220048 h 4939827"/>
              <a:gd name="connsiteX130" fmla="*/ 3709484 w 12192000"/>
              <a:gd name="connsiteY130" fmla="*/ 186927 h 4939827"/>
              <a:gd name="connsiteX131" fmla="*/ 3761342 w 12192000"/>
              <a:gd name="connsiteY131" fmla="*/ 177474 h 4939827"/>
              <a:gd name="connsiteX132" fmla="*/ 3799748 w 12192000"/>
              <a:gd name="connsiteY132" fmla="*/ 167154 h 4939827"/>
              <a:gd name="connsiteX133" fmla="*/ 3922756 w 12192000"/>
              <a:gd name="connsiteY133" fmla="*/ 194044 h 4939827"/>
              <a:gd name="connsiteX134" fmla="*/ 4028476 w 12192000"/>
              <a:gd name="connsiteY134" fmla="*/ 223679 h 4939827"/>
              <a:gd name="connsiteX135" fmla="*/ 4191582 w 12192000"/>
              <a:gd name="connsiteY135" fmla="*/ 238952 h 4939827"/>
              <a:gd name="connsiteX136" fmla="*/ 4251024 w 12192000"/>
              <a:gd name="connsiteY136" fmla="*/ 240874 h 4939827"/>
              <a:gd name="connsiteX137" fmla="*/ 4355275 w 12192000"/>
              <a:gd name="connsiteY137" fmla="*/ 260205 h 4939827"/>
              <a:gd name="connsiteX138" fmla="*/ 4423807 w 12192000"/>
              <a:gd name="connsiteY138" fmla="*/ 270366 h 4939827"/>
              <a:gd name="connsiteX139" fmla="*/ 4558432 w 12192000"/>
              <a:gd name="connsiteY139" fmla="*/ 269194 h 4939827"/>
              <a:gd name="connsiteX140" fmla="*/ 4635061 w 12192000"/>
              <a:gd name="connsiteY140" fmla="*/ 280682 h 4939827"/>
              <a:gd name="connsiteX141" fmla="*/ 4807427 w 12192000"/>
              <a:gd name="connsiteY141" fmla="*/ 276835 h 4939827"/>
              <a:gd name="connsiteX142" fmla="*/ 5028933 w 12192000"/>
              <a:gd name="connsiteY142" fmla="*/ 183887 h 4939827"/>
              <a:gd name="connsiteX143" fmla="*/ 5093642 w 12192000"/>
              <a:gd name="connsiteY143" fmla="*/ 177214 h 4939827"/>
              <a:gd name="connsiteX144" fmla="*/ 5102642 w 12192000"/>
              <a:gd name="connsiteY144" fmla="*/ 186816 h 4939827"/>
              <a:gd name="connsiteX145" fmla="*/ 5193590 w 12192000"/>
              <a:gd name="connsiteY145" fmla="*/ 156458 h 4939827"/>
              <a:gd name="connsiteX146" fmla="*/ 5323922 w 12192000"/>
              <a:gd name="connsiteY146" fmla="*/ 146332 h 4939827"/>
              <a:gd name="connsiteX147" fmla="*/ 5421860 w 12192000"/>
              <a:gd name="connsiteY147" fmla="*/ 167298 h 4939827"/>
              <a:gd name="connsiteX148" fmla="*/ 5476948 w 12192000"/>
              <a:gd name="connsiteY148" fmla="*/ 173249 h 4939827"/>
              <a:gd name="connsiteX149" fmla="*/ 5516842 w 12192000"/>
              <a:gd name="connsiteY149" fmla="*/ 184018 h 4939827"/>
              <a:gd name="connsiteX150" fmla="*/ 5619415 w 12192000"/>
              <a:gd name="connsiteY150" fmla="*/ 176781 h 4939827"/>
              <a:gd name="connsiteX151" fmla="*/ 5789867 w 12192000"/>
              <a:gd name="connsiteY151" fmla="*/ 150304 h 4939827"/>
              <a:gd name="connsiteX152" fmla="*/ 5825953 w 12192000"/>
              <a:gd name="connsiteY152" fmla="*/ 147907 h 4939827"/>
              <a:gd name="connsiteX153" fmla="*/ 5856168 w 12192000"/>
              <a:gd name="connsiteY153" fmla="*/ 158719 h 4939827"/>
              <a:gd name="connsiteX154" fmla="*/ 5862476 w 12192000"/>
              <a:gd name="connsiteY154" fmla="*/ 172447 h 4939827"/>
              <a:gd name="connsiteX155" fmla="*/ 5882195 w 12192000"/>
              <a:gd name="connsiteY155" fmla="*/ 173195 h 4939827"/>
              <a:gd name="connsiteX156" fmla="*/ 5887271 w 12192000"/>
              <a:gd name="connsiteY156" fmla="*/ 176084 h 4939827"/>
              <a:gd name="connsiteX157" fmla="*/ 5921577 w 12192000"/>
              <a:gd name="connsiteY157" fmla="*/ 169858 h 4939827"/>
              <a:gd name="connsiteX158" fmla="*/ 5983240 w 12192000"/>
              <a:gd name="connsiteY158" fmla="*/ 152755 h 4939827"/>
              <a:gd name="connsiteX159" fmla="*/ 6152287 w 12192000"/>
              <a:gd name="connsiteY159" fmla="*/ 116736 h 4939827"/>
              <a:gd name="connsiteX160" fmla="*/ 6415830 w 12192000"/>
              <a:gd name="connsiteY160" fmla="*/ 136006 h 4939827"/>
              <a:gd name="connsiteX161" fmla="*/ 6756965 w 12192000"/>
              <a:gd name="connsiteY161" fmla="*/ 57636 h 4939827"/>
              <a:gd name="connsiteX162" fmla="*/ 6819400 w 12192000"/>
              <a:gd name="connsiteY162" fmla="*/ 30742 h 4939827"/>
              <a:gd name="connsiteX163" fmla="*/ 6986370 w 12192000"/>
              <a:gd name="connsiteY163" fmla="*/ 12659 h 4939827"/>
              <a:gd name="connsiteX164" fmla="*/ 6989536 w 12192000"/>
              <a:gd name="connsiteY164" fmla="*/ 14528 h 4939827"/>
              <a:gd name="connsiteX165" fmla="*/ 7015933 w 12192000"/>
              <a:gd name="connsiteY165" fmla="*/ 9653 h 4939827"/>
              <a:gd name="connsiteX166" fmla="*/ 7020592 w 12192000"/>
              <a:gd name="connsiteY166" fmla="*/ 1651 h 4939827"/>
              <a:gd name="connsiteX167" fmla="*/ 7025905 w 12192000"/>
              <a:gd name="connsiteY16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885389 w 12192000"/>
              <a:gd name="connsiteY114" fmla="*/ 255259 h 4939827"/>
              <a:gd name="connsiteX115" fmla="*/ 3030844 w 12192000"/>
              <a:gd name="connsiteY115" fmla="*/ 225861 h 4939827"/>
              <a:gd name="connsiteX116" fmla="*/ 3103677 w 12192000"/>
              <a:gd name="connsiteY116" fmla="*/ 209527 h 4939827"/>
              <a:gd name="connsiteX117" fmla="*/ 3126759 w 12192000"/>
              <a:gd name="connsiteY117" fmla="*/ 211226 h 4939827"/>
              <a:gd name="connsiteX118" fmla="*/ 3164020 w 12192000"/>
              <a:gd name="connsiteY118" fmla="*/ 212779 h 4939827"/>
              <a:gd name="connsiteX119" fmla="*/ 3285019 w 12192000"/>
              <a:gd name="connsiteY119" fmla="*/ 220535 h 4939827"/>
              <a:gd name="connsiteX120" fmla="*/ 3365154 w 12192000"/>
              <a:gd name="connsiteY120" fmla="*/ 226416 h 4939827"/>
              <a:gd name="connsiteX121" fmla="*/ 3367507 w 12192000"/>
              <a:gd name="connsiteY121" fmla="*/ 225416 h 4939827"/>
              <a:gd name="connsiteX122" fmla="*/ 3387567 w 12192000"/>
              <a:gd name="connsiteY122" fmla="*/ 227103 h 4939827"/>
              <a:gd name="connsiteX123" fmla="*/ 3498001 w 12192000"/>
              <a:gd name="connsiteY123" fmla="*/ 231941 h 4939827"/>
              <a:gd name="connsiteX124" fmla="*/ 3561557 w 12192000"/>
              <a:gd name="connsiteY124" fmla="*/ 228095 h 4939827"/>
              <a:gd name="connsiteX125" fmla="*/ 3611920 w 12192000"/>
              <a:gd name="connsiteY125" fmla="*/ 218094 h 4939827"/>
              <a:gd name="connsiteX126" fmla="*/ 3620528 w 12192000"/>
              <a:gd name="connsiteY126" fmla="*/ 218788 h 4939827"/>
              <a:gd name="connsiteX127" fmla="*/ 3620766 w 12192000"/>
              <a:gd name="connsiteY127" fmla="*/ 218511 h 4939827"/>
              <a:gd name="connsiteX128" fmla="*/ 3629977 w 12192000"/>
              <a:gd name="connsiteY128" fmla="*/ 218664 h 4939827"/>
              <a:gd name="connsiteX129" fmla="*/ 3636217 w 12192000"/>
              <a:gd name="connsiteY129" fmla="*/ 220048 h 4939827"/>
              <a:gd name="connsiteX130" fmla="*/ 3709484 w 12192000"/>
              <a:gd name="connsiteY130" fmla="*/ 186927 h 4939827"/>
              <a:gd name="connsiteX131" fmla="*/ 3761342 w 12192000"/>
              <a:gd name="connsiteY131" fmla="*/ 177474 h 4939827"/>
              <a:gd name="connsiteX132" fmla="*/ 3799748 w 12192000"/>
              <a:gd name="connsiteY132" fmla="*/ 167154 h 4939827"/>
              <a:gd name="connsiteX133" fmla="*/ 3922756 w 12192000"/>
              <a:gd name="connsiteY133" fmla="*/ 194044 h 4939827"/>
              <a:gd name="connsiteX134" fmla="*/ 4028476 w 12192000"/>
              <a:gd name="connsiteY134" fmla="*/ 223679 h 4939827"/>
              <a:gd name="connsiteX135" fmla="*/ 4191582 w 12192000"/>
              <a:gd name="connsiteY135" fmla="*/ 238952 h 4939827"/>
              <a:gd name="connsiteX136" fmla="*/ 4251024 w 12192000"/>
              <a:gd name="connsiteY136" fmla="*/ 240874 h 4939827"/>
              <a:gd name="connsiteX137" fmla="*/ 4355275 w 12192000"/>
              <a:gd name="connsiteY137" fmla="*/ 260205 h 4939827"/>
              <a:gd name="connsiteX138" fmla="*/ 4423807 w 12192000"/>
              <a:gd name="connsiteY138" fmla="*/ 270366 h 4939827"/>
              <a:gd name="connsiteX139" fmla="*/ 4558432 w 12192000"/>
              <a:gd name="connsiteY139" fmla="*/ 269194 h 4939827"/>
              <a:gd name="connsiteX140" fmla="*/ 4635061 w 12192000"/>
              <a:gd name="connsiteY140" fmla="*/ 280682 h 4939827"/>
              <a:gd name="connsiteX141" fmla="*/ 4807427 w 12192000"/>
              <a:gd name="connsiteY141" fmla="*/ 276835 h 4939827"/>
              <a:gd name="connsiteX142" fmla="*/ 5028933 w 12192000"/>
              <a:gd name="connsiteY142" fmla="*/ 183887 h 4939827"/>
              <a:gd name="connsiteX143" fmla="*/ 5093642 w 12192000"/>
              <a:gd name="connsiteY143" fmla="*/ 177214 h 4939827"/>
              <a:gd name="connsiteX144" fmla="*/ 5102642 w 12192000"/>
              <a:gd name="connsiteY144" fmla="*/ 186816 h 4939827"/>
              <a:gd name="connsiteX145" fmla="*/ 5193590 w 12192000"/>
              <a:gd name="connsiteY145" fmla="*/ 156458 h 4939827"/>
              <a:gd name="connsiteX146" fmla="*/ 5323922 w 12192000"/>
              <a:gd name="connsiteY146" fmla="*/ 146332 h 4939827"/>
              <a:gd name="connsiteX147" fmla="*/ 5421860 w 12192000"/>
              <a:gd name="connsiteY147" fmla="*/ 167298 h 4939827"/>
              <a:gd name="connsiteX148" fmla="*/ 5476948 w 12192000"/>
              <a:gd name="connsiteY148" fmla="*/ 173249 h 4939827"/>
              <a:gd name="connsiteX149" fmla="*/ 5516842 w 12192000"/>
              <a:gd name="connsiteY149" fmla="*/ 184018 h 4939827"/>
              <a:gd name="connsiteX150" fmla="*/ 5619415 w 12192000"/>
              <a:gd name="connsiteY150" fmla="*/ 176781 h 4939827"/>
              <a:gd name="connsiteX151" fmla="*/ 5789867 w 12192000"/>
              <a:gd name="connsiteY151" fmla="*/ 150304 h 4939827"/>
              <a:gd name="connsiteX152" fmla="*/ 5825953 w 12192000"/>
              <a:gd name="connsiteY152" fmla="*/ 147907 h 4939827"/>
              <a:gd name="connsiteX153" fmla="*/ 5856168 w 12192000"/>
              <a:gd name="connsiteY153" fmla="*/ 158719 h 4939827"/>
              <a:gd name="connsiteX154" fmla="*/ 5862476 w 12192000"/>
              <a:gd name="connsiteY154" fmla="*/ 172447 h 4939827"/>
              <a:gd name="connsiteX155" fmla="*/ 5882195 w 12192000"/>
              <a:gd name="connsiteY155" fmla="*/ 173195 h 4939827"/>
              <a:gd name="connsiteX156" fmla="*/ 5887271 w 12192000"/>
              <a:gd name="connsiteY156" fmla="*/ 176084 h 4939827"/>
              <a:gd name="connsiteX157" fmla="*/ 5921577 w 12192000"/>
              <a:gd name="connsiteY157" fmla="*/ 169858 h 4939827"/>
              <a:gd name="connsiteX158" fmla="*/ 5983240 w 12192000"/>
              <a:gd name="connsiteY158" fmla="*/ 152755 h 4939827"/>
              <a:gd name="connsiteX159" fmla="*/ 6152287 w 12192000"/>
              <a:gd name="connsiteY159" fmla="*/ 116736 h 4939827"/>
              <a:gd name="connsiteX160" fmla="*/ 6415830 w 12192000"/>
              <a:gd name="connsiteY160" fmla="*/ 136006 h 4939827"/>
              <a:gd name="connsiteX161" fmla="*/ 6756965 w 12192000"/>
              <a:gd name="connsiteY161" fmla="*/ 57636 h 4939827"/>
              <a:gd name="connsiteX162" fmla="*/ 6819400 w 12192000"/>
              <a:gd name="connsiteY162" fmla="*/ 30742 h 4939827"/>
              <a:gd name="connsiteX163" fmla="*/ 6986370 w 12192000"/>
              <a:gd name="connsiteY163" fmla="*/ 12659 h 4939827"/>
              <a:gd name="connsiteX164" fmla="*/ 6989536 w 12192000"/>
              <a:gd name="connsiteY164" fmla="*/ 14528 h 4939827"/>
              <a:gd name="connsiteX165" fmla="*/ 7015933 w 12192000"/>
              <a:gd name="connsiteY165" fmla="*/ 9653 h 4939827"/>
              <a:gd name="connsiteX166" fmla="*/ 7020592 w 12192000"/>
              <a:gd name="connsiteY166" fmla="*/ 1651 h 4939827"/>
              <a:gd name="connsiteX167" fmla="*/ 7025905 w 12192000"/>
              <a:gd name="connsiteY16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3030844 w 12192000"/>
              <a:gd name="connsiteY114" fmla="*/ 225861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54496 w 12192000"/>
              <a:gd name="connsiteY112" fmla="*/ 315431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62377 w 12192000"/>
              <a:gd name="connsiteY55" fmla="*/ 286635 h 4939827"/>
              <a:gd name="connsiteX56" fmla="*/ 9287089 w 12192000"/>
              <a:gd name="connsiteY56" fmla="*/ 303891 h 4939827"/>
              <a:gd name="connsiteX57" fmla="*/ 9371484 w 12192000"/>
              <a:gd name="connsiteY57" fmla="*/ 329634 h 4939827"/>
              <a:gd name="connsiteX58" fmla="*/ 9404829 w 12192000"/>
              <a:gd name="connsiteY58" fmla="*/ 339038 h 4939827"/>
              <a:gd name="connsiteX59" fmla="*/ 9427021 w 12192000"/>
              <a:gd name="connsiteY59" fmla="*/ 358784 h 4939827"/>
              <a:gd name="connsiteX60" fmla="*/ 9670844 w 12192000"/>
              <a:gd name="connsiteY60" fmla="*/ 405128 h 4939827"/>
              <a:gd name="connsiteX61" fmla="*/ 9816083 w 12192000"/>
              <a:gd name="connsiteY61" fmla="*/ 416573 h 4939827"/>
              <a:gd name="connsiteX62" fmla="*/ 9936741 w 12192000"/>
              <a:gd name="connsiteY62" fmla="*/ 437044 h 4939827"/>
              <a:gd name="connsiteX63" fmla="*/ 10050093 w 12192000"/>
              <a:gd name="connsiteY63" fmla="*/ 443783 h 4939827"/>
              <a:gd name="connsiteX64" fmla="*/ 10130090 w 12192000"/>
              <a:gd name="connsiteY64" fmla="*/ 459520 h 4939827"/>
              <a:gd name="connsiteX65" fmla="*/ 10173456 w 12192000"/>
              <a:gd name="connsiteY65" fmla="*/ 457749 h 4939827"/>
              <a:gd name="connsiteX66" fmla="*/ 10218232 w 12192000"/>
              <a:gd name="connsiteY66" fmla="*/ 459820 h 4939827"/>
              <a:gd name="connsiteX67" fmla="*/ 10354176 w 12192000"/>
              <a:gd name="connsiteY67" fmla="*/ 471377 h 4939827"/>
              <a:gd name="connsiteX68" fmla="*/ 10430681 w 12192000"/>
              <a:gd name="connsiteY68" fmla="*/ 481226 h 4939827"/>
              <a:gd name="connsiteX69" fmla="*/ 10478169 w 12192000"/>
              <a:gd name="connsiteY69" fmla="*/ 481774 h 4939827"/>
              <a:gd name="connsiteX70" fmla="*/ 10540907 w 12192000"/>
              <a:gd name="connsiteY70" fmla="*/ 485607 h 4939827"/>
              <a:gd name="connsiteX71" fmla="*/ 10614941 w 12192000"/>
              <a:gd name="connsiteY71" fmla="*/ 487592 h 4939827"/>
              <a:gd name="connsiteX72" fmla="*/ 10674098 w 12192000"/>
              <a:gd name="connsiteY72" fmla="*/ 521656 h 4939827"/>
              <a:gd name="connsiteX73" fmla="*/ 10874834 w 12192000"/>
              <a:gd name="connsiteY73" fmla="*/ 574867 h 4939827"/>
              <a:gd name="connsiteX74" fmla="*/ 10944981 w 12192000"/>
              <a:gd name="connsiteY74" fmla="*/ 615042 h 4939827"/>
              <a:gd name="connsiteX75" fmla="*/ 11006376 w 12192000"/>
              <a:gd name="connsiteY75" fmla="*/ 645957 h 4939827"/>
              <a:gd name="connsiteX76" fmla="*/ 11076308 w 12192000"/>
              <a:gd name="connsiteY76" fmla="*/ 675698 h 4939827"/>
              <a:gd name="connsiteX77" fmla="*/ 11148789 w 12192000"/>
              <a:gd name="connsiteY77" fmla="*/ 685041 h 4939827"/>
              <a:gd name="connsiteX78" fmla="*/ 11249129 w 12192000"/>
              <a:gd name="connsiteY78" fmla="*/ 684218 h 4939827"/>
              <a:gd name="connsiteX79" fmla="*/ 11299915 w 12192000"/>
              <a:gd name="connsiteY79" fmla="*/ 692177 h 4939827"/>
              <a:gd name="connsiteX80" fmla="*/ 11386973 w 12192000"/>
              <a:gd name="connsiteY80" fmla="*/ 708209 h 4939827"/>
              <a:gd name="connsiteX81" fmla="*/ 11500105 w 12192000"/>
              <a:gd name="connsiteY81" fmla="*/ 735014 h 4939827"/>
              <a:gd name="connsiteX82" fmla="*/ 11621735 w 12192000"/>
              <a:gd name="connsiteY82" fmla="*/ 789584 h 4939827"/>
              <a:gd name="connsiteX83" fmla="*/ 11691200 w 12192000"/>
              <a:gd name="connsiteY83" fmla="*/ 867902 h 4939827"/>
              <a:gd name="connsiteX84" fmla="*/ 11819427 w 12192000"/>
              <a:gd name="connsiteY84" fmla="*/ 911634 h 4939827"/>
              <a:gd name="connsiteX85" fmla="*/ 11969720 w 12192000"/>
              <a:gd name="connsiteY85" fmla="*/ 964737 h 4939827"/>
              <a:gd name="connsiteX86" fmla="*/ 12055766 w 12192000"/>
              <a:gd name="connsiteY86" fmla="*/ 991268 h 4939827"/>
              <a:gd name="connsiteX87" fmla="*/ 12171539 w 12192000"/>
              <a:gd name="connsiteY87" fmla="*/ 995427 h 4939827"/>
              <a:gd name="connsiteX88" fmla="*/ 12187831 w 12192000"/>
              <a:gd name="connsiteY88" fmla="*/ 996580 h 4939827"/>
              <a:gd name="connsiteX89" fmla="*/ 12192000 w 12192000"/>
              <a:gd name="connsiteY89" fmla="*/ 996726 h 4939827"/>
              <a:gd name="connsiteX90" fmla="*/ 12192000 w 12192000"/>
              <a:gd name="connsiteY90" fmla="*/ 4939827 h 4939827"/>
              <a:gd name="connsiteX91" fmla="*/ 0 w 12192000"/>
              <a:gd name="connsiteY91" fmla="*/ 4939827 h 4939827"/>
              <a:gd name="connsiteX92" fmla="*/ 0 w 12192000"/>
              <a:gd name="connsiteY92" fmla="*/ 512043 h 4939827"/>
              <a:gd name="connsiteX93" fmla="*/ 7381 w 12192000"/>
              <a:gd name="connsiteY93" fmla="*/ 512580 h 4939827"/>
              <a:gd name="connsiteX94" fmla="*/ 100029 w 12192000"/>
              <a:gd name="connsiteY94" fmla="*/ 504758 h 4939827"/>
              <a:gd name="connsiteX95" fmla="*/ 155244 w 12192000"/>
              <a:gd name="connsiteY95" fmla="*/ 525130 h 4939827"/>
              <a:gd name="connsiteX96" fmla="*/ 254366 w 12192000"/>
              <a:gd name="connsiteY96" fmla="*/ 534449 h 4939827"/>
              <a:gd name="connsiteX97" fmla="*/ 447292 w 12192000"/>
              <a:gd name="connsiteY97" fmla="*/ 542725 h 4939827"/>
              <a:gd name="connsiteX98" fmla="*/ 628105 w 12192000"/>
              <a:gd name="connsiteY98" fmla="*/ 547853 h 4939827"/>
              <a:gd name="connsiteX99" fmla="*/ 783146 w 12192000"/>
              <a:gd name="connsiteY99" fmla="*/ 591799 h 4939827"/>
              <a:gd name="connsiteX100" fmla="*/ 1043676 w 12192000"/>
              <a:gd name="connsiteY100" fmla="*/ 591887 h 4939827"/>
              <a:gd name="connsiteX101" fmla="*/ 1281816 w 12192000"/>
              <a:gd name="connsiteY101" fmla="*/ 520946 h 4939827"/>
              <a:gd name="connsiteX102" fmla="*/ 1486347 w 12192000"/>
              <a:gd name="connsiteY102" fmla="*/ 487310 h 4939827"/>
              <a:gd name="connsiteX103" fmla="*/ 1568079 w 12192000"/>
              <a:gd name="connsiteY103" fmla="*/ 462531 h 4939827"/>
              <a:gd name="connsiteX104" fmla="*/ 1622516 w 12192000"/>
              <a:gd name="connsiteY104" fmla="*/ 466058 h 4939827"/>
              <a:gd name="connsiteX105" fmla="*/ 1655457 w 12192000"/>
              <a:gd name="connsiteY105" fmla="*/ 465359 h 4939827"/>
              <a:gd name="connsiteX106" fmla="*/ 1717454 w 12192000"/>
              <a:gd name="connsiteY106" fmla="*/ 417203 h 4939827"/>
              <a:gd name="connsiteX107" fmla="*/ 1913794 w 12192000"/>
              <a:gd name="connsiteY107" fmla="*/ 365255 h 4939827"/>
              <a:gd name="connsiteX108" fmla="*/ 2129762 w 12192000"/>
              <a:gd name="connsiteY108" fmla="*/ 367832 h 4939827"/>
              <a:gd name="connsiteX109" fmla="*/ 2376970 w 12192000"/>
              <a:gd name="connsiteY109" fmla="*/ 350129 h 4939827"/>
              <a:gd name="connsiteX110" fmla="*/ 2480155 w 12192000"/>
              <a:gd name="connsiteY110" fmla="*/ 359227 h 4939827"/>
              <a:gd name="connsiteX111" fmla="*/ 2586782 w 12192000"/>
              <a:gd name="connsiteY111" fmla="*/ 339352 h 4939827"/>
              <a:gd name="connsiteX112" fmla="*/ 2679617 w 12192000"/>
              <a:gd name="connsiteY112" fmla="*/ 305383 h 4939827"/>
              <a:gd name="connsiteX113" fmla="*/ 2788947 w 12192000"/>
              <a:gd name="connsiteY113" fmla="*/ 250375 h 4939827"/>
              <a:gd name="connsiteX114" fmla="*/ 2965530 w 12192000"/>
              <a:gd name="connsiteY114" fmla="*/ 245958 h 4939827"/>
              <a:gd name="connsiteX115" fmla="*/ 3103677 w 12192000"/>
              <a:gd name="connsiteY115" fmla="*/ 209527 h 4939827"/>
              <a:gd name="connsiteX116" fmla="*/ 3126759 w 12192000"/>
              <a:gd name="connsiteY116" fmla="*/ 211226 h 4939827"/>
              <a:gd name="connsiteX117" fmla="*/ 3164020 w 12192000"/>
              <a:gd name="connsiteY117" fmla="*/ 212779 h 4939827"/>
              <a:gd name="connsiteX118" fmla="*/ 3285019 w 12192000"/>
              <a:gd name="connsiteY118" fmla="*/ 220535 h 4939827"/>
              <a:gd name="connsiteX119" fmla="*/ 3365154 w 12192000"/>
              <a:gd name="connsiteY119" fmla="*/ 226416 h 4939827"/>
              <a:gd name="connsiteX120" fmla="*/ 3367507 w 12192000"/>
              <a:gd name="connsiteY120" fmla="*/ 225416 h 4939827"/>
              <a:gd name="connsiteX121" fmla="*/ 3387567 w 12192000"/>
              <a:gd name="connsiteY121" fmla="*/ 227103 h 4939827"/>
              <a:gd name="connsiteX122" fmla="*/ 3498001 w 12192000"/>
              <a:gd name="connsiteY122" fmla="*/ 231941 h 4939827"/>
              <a:gd name="connsiteX123" fmla="*/ 3561557 w 12192000"/>
              <a:gd name="connsiteY123" fmla="*/ 228095 h 4939827"/>
              <a:gd name="connsiteX124" fmla="*/ 3611920 w 12192000"/>
              <a:gd name="connsiteY124" fmla="*/ 218094 h 4939827"/>
              <a:gd name="connsiteX125" fmla="*/ 3620528 w 12192000"/>
              <a:gd name="connsiteY125" fmla="*/ 218788 h 4939827"/>
              <a:gd name="connsiteX126" fmla="*/ 3620766 w 12192000"/>
              <a:gd name="connsiteY126" fmla="*/ 218511 h 4939827"/>
              <a:gd name="connsiteX127" fmla="*/ 3629977 w 12192000"/>
              <a:gd name="connsiteY127" fmla="*/ 218664 h 4939827"/>
              <a:gd name="connsiteX128" fmla="*/ 3636217 w 12192000"/>
              <a:gd name="connsiteY128" fmla="*/ 220048 h 4939827"/>
              <a:gd name="connsiteX129" fmla="*/ 3709484 w 12192000"/>
              <a:gd name="connsiteY129" fmla="*/ 186927 h 4939827"/>
              <a:gd name="connsiteX130" fmla="*/ 3761342 w 12192000"/>
              <a:gd name="connsiteY130" fmla="*/ 177474 h 4939827"/>
              <a:gd name="connsiteX131" fmla="*/ 3799748 w 12192000"/>
              <a:gd name="connsiteY131" fmla="*/ 167154 h 4939827"/>
              <a:gd name="connsiteX132" fmla="*/ 3922756 w 12192000"/>
              <a:gd name="connsiteY132" fmla="*/ 194044 h 4939827"/>
              <a:gd name="connsiteX133" fmla="*/ 4028476 w 12192000"/>
              <a:gd name="connsiteY133" fmla="*/ 223679 h 4939827"/>
              <a:gd name="connsiteX134" fmla="*/ 4191582 w 12192000"/>
              <a:gd name="connsiteY134" fmla="*/ 238952 h 4939827"/>
              <a:gd name="connsiteX135" fmla="*/ 4251024 w 12192000"/>
              <a:gd name="connsiteY135" fmla="*/ 240874 h 4939827"/>
              <a:gd name="connsiteX136" fmla="*/ 4355275 w 12192000"/>
              <a:gd name="connsiteY136" fmla="*/ 260205 h 4939827"/>
              <a:gd name="connsiteX137" fmla="*/ 4423807 w 12192000"/>
              <a:gd name="connsiteY137" fmla="*/ 270366 h 4939827"/>
              <a:gd name="connsiteX138" fmla="*/ 4558432 w 12192000"/>
              <a:gd name="connsiteY138" fmla="*/ 269194 h 4939827"/>
              <a:gd name="connsiteX139" fmla="*/ 4635061 w 12192000"/>
              <a:gd name="connsiteY139" fmla="*/ 280682 h 4939827"/>
              <a:gd name="connsiteX140" fmla="*/ 4807427 w 12192000"/>
              <a:gd name="connsiteY140" fmla="*/ 276835 h 4939827"/>
              <a:gd name="connsiteX141" fmla="*/ 5028933 w 12192000"/>
              <a:gd name="connsiteY141" fmla="*/ 183887 h 4939827"/>
              <a:gd name="connsiteX142" fmla="*/ 5093642 w 12192000"/>
              <a:gd name="connsiteY142" fmla="*/ 177214 h 4939827"/>
              <a:gd name="connsiteX143" fmla="*/ 5102642 w 12192000"/>
              <a:gd name="connsiteY143" fmla="*/ 186816 h 4939827"/>
              <a:gd name="connsiteX144" fmla="*/ 5193590 w 12192000"/>
              <a:gd name="connsiteY144" fmla="*/ 156458 h 4939827"/>
              <a:gd name="connsiteX145" fmla="*/ 5323922 w 12192000"/>
              <a:gd name="connsiteY145" fmla="*/ 146332 h 4939827"/>
              <a:gd name="connsiteX146" fmla="*/ 5421860 w 12192000"/>
              <a:gd name="connsiteY146" fmla="*/ 167298 h 4939827"/>
              <a:gd name="connsiteX147" fmla="*/ 5476948 w 12192000"/>
              <a:gd name="connsiteY147" fmla="*/ 173249 h 4939827"/>
              <a:gd name="connsiteX148" fmla="*/ 5516842 w 12192000"/>
              <a:gd name="connsiteY148" fmla="*/ 184018 h 4939827"/>
              <a:gd name="connsiteX149" fmla="*/ 5619415 w 12192000"/>
              <a:gd name="connsiteY149" fmla="*/ 176781 h 4939827"/>
              <a:gd name="connsiteX150" fmla="*/ 5789867 w 12192000"/>
              <a:gd name="connsiteY150" fmla="*/ 150304 h 4939827"/>
              <a:gd name="connsiteX151" fmla="*/ 5825953 w 12192000"/>
              <a:gd name="connsiteY151" fmla="*/ 147907 h 4939827"/>
              <a:gd name="connsiteX152" fmla="*/ 5856168 w 12192000"/>
              <a:gd name="connsiteY152" fmla="*/ 158719 h 4939827"/>
              <a:gd name="connsiteX153" fmla="*/ 5862476 w 12192000"/>
              <a:gd name="connsiteY153" fmla="*/ 172447 h 4939827"/>
              <a:gd name="connsiteX154" fmla="*/ 5882195 w 12192000"/>
              <a:gd name="connsiteY154" fmla="*/ 173195 h 4939827"/>
              <a:gd name="connsiteX155" fmla="*/ 5887271 w 12192000"/>
              <a:gd name="connsiteY155" fmla="*/ 176084 h 4939827"/>
              <a:gd name="connsiteX156" fmla="*/ 5921577 w 12192000"/>
              <a:gd name="connsiteY156" fmla="*/ 169858 h 4939827"/>
              <a:gd name="connsiteX157" fmla="*/ 5983240 w 12192000"/>
              <a:gd name="connsiteY157" fmla="*/ 152755 h 4939827"/>
              <a:gd name="connsiteX158" fmla="*/ 6152287 w 12192000"/>
              <a:gd name="connsiteY158" fmla="*/ 116736 h 4939827"/>
              <a:gd name="connsiteX159" fmla="*/ 6415830 w 12192000"/>
              <a:gd name="connsiteY159" fmla="*/ 136006 h 4939827"/>
              <a:gd name="connsiteX160" fmla="*/ 6756965 w 12192000"/>
              <a:gd name="connsiteY160" fmla="*/ 57636 h 4939827"/>
              <a:gd name="connsiteX161" fmla="*/ 6819400 w 12192000"/>
              <a:gd name="connsiteY161" fmla="*/ 30742 h 4939827"/>
              <a:gd name="connsiteX162" fmla="*/ 6986370 w 12192000"/>
              <a:gd name="connsiteY162" fmla="*/ 12659 h 4939827"/>
              <a:gd name="connsiteX163" fmla="*/ 6989536 w 12192000"/>
              <a:gd name="connsiteY163" fmla="*/ 14528 h 4939827"/>
              <a:gd name="connsiteX164" fmla="*/ 7015933 w 12192000"/>
              <a:gd name="connsiteY164" fmla="*/ 9653 h 4939827"/>
              <a:gd name="connsiteX165" fmla="*/ 7020592 w 12192000"/>
              <a:gd name="connsiteY165" fmla="*/ 1651 h 4939827"/>
              <a:gd name="connsiteX166" fmla="*/ 7025905 w 12192000"/>
              <a:gd name="connsiteY166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287089 w 12192000"/>
              <a:gd name="connsiteY55" fmla="*/ 303891 h 4939827"/>
              <a:gd name="connsiteX56" fmla="*/ 9371484 w 12192000"/>
              <a:gd name="connsiteY56" fmla="*/ 329634 h 4939827"/>
              <a:gd name="connsiteX57" fmla="*/ 9404829 w 12192000"/>
              <a:gd name="connsiteY57" fmla="*/ 339038 h 4939827"/>
              <a:gd name="connsiteX58" fmla="*/ 9427021 w 12192000"/>
              <a:gd name="connsiteY58" fmla="*/ 358784 h 4939827"/>
              <a:gd name="connsiteX59" fmla="*/ 9670844 w 12192000"/>
              <a:gd name="connsiteY59" fmla="*/ 405128 h 4939827"/>
              <a:gd name="connsiteX60" fmla="*/ 9816083 w 12192000"/>
              <a:gd name="connsiteY60" fmla="*/ 416573 h 4939827"/>
              <a:gd name="connsiteX61" fmla="*/ 9936741 w 12192000"/>
              <a:gd name="connsiteY61" fmla="*/ 437044 h 4939827"/>
              <a:gd name="connsiteX62" fmla="*/ 10050093 w 12192000"/>
              <a:gd name="connsiteY62" fmla="*/ 443783 h 4939827"/>
              <a:gd name="connsiteX63" fmla="*/ 10130090 w 12192000"/>
              <a:gd name="connsiteY63" fmla="*/ 459520 h 4939827"/>
              <a:gd name="connsiteX64" fmla="*/ 10173456 w 12192000"/>
              <a:gd name="connsiteY64" fmla="*/ 457749 h 4939827"/>
              <a:gd name="connsiteX65" fmla="*/ 10218232 w 12192000"/>
              <a:gd name="connsiteY65" fmla="*/ 459820 h 4939827"/>
              <a:gd name="connsiteX66" fmla="*/ 10354176 w 12192000"/>
              <a:gd name="connsiteY66" fmla="*/ 471377 h 4939827"/>
              <a:gd name="connsiteX67" fmla="*/ 10430681 w 12192000"/>
              <a:gd name="connsiteY67" fmla="*/ 481226 h 4939827"/>
              <a:gd name="connsiteX68" fmla="*/ 10478169 w 12192000"/>
              <a:gd name="connsiteY68" fmla="*/ 481774 h 4939827"/>
              <a:gd name="connsiteX69" fmla="*/ 10540907 w 12192000"/>
              <a:gd name="connsiteY69" fmla="*/ 485607 h 4939827"/>
              <a:gd name="connsiteX70" fmla="*/ 10614941 w 12192000"/>
              <a:gd name="connsiteY70" fmla="*/ 487592 h 4939827"/>
              <a:gd name="connsiteX71" fmla="*/ 10674098 w 12192000"/>
              <a:gd name="connsiteY71" fmla="*/ 521656 h 4939827"/>
              <a:gd name="connsiteX72" fmla="*/ 10874834 w 12192000"/>
              <a:gd name="connsiteY72" fmla="*/ 574867 h 4939827"/>
              <a:gd name="connsiteX73" fmla="*/ 10944981 w 12192000"/>
              <a:gd name="connsiteY73" fmla="*/ 615042 h 4939827"/>
              <a:gd name="connsiteX74" fmla="*/ 11006376 w 12192000"/>
              <a:gd name="connsiteY74" fmla="*/ 645957 h 4939827"/>
              <a:gd name="connsiteX75" fmla="*/ 11076308 w 12192000"/>
              <a:gd name="connsiteY75" fmla="*/ 675698 h 4939827"/>
              <a:gd name="connsiteX76" fmla="*/ 11148789 w 12192000"/>
              <a:gd name="connsiteY76" fmla="*/ 685041 h 4939827"/>
              <a:gd name="connsiteX77" fmla="*/ 11249129 w 12192000"/>
              <a:gd name="connsiteY77" fmla="*/ 684218 h 4939827"/>
              <a:gd name="connsiteX78" fmla="*/ 11299915 w 12192000"/>
              <a:gd name="connsiteY78" fmla="*/ 692177 h 4939827"/>
              <a:gd name="connsiteX79" fmla="*/ 11386973 w 12192000"/>
              <a:gd name="connsiteY79" fmla="*/ 708209 h 4939827"/>
              <a:gd name="connsiteX80" fmla="*/ 11500105 w 12192000"/>
              <a:gd name="connsiteY80" fmla="*/ 735014 h 4939827"/>
              <a:gd name="connsiteX81" fmla="*/ 11621735 w 12192000"/>
              <a:gd name="connsiteY81" fmla="*/ 789584 h 4939827"/>
              <a:gd name="connsiteX82" fmla="*/ 11691200 w 12192000"/>
              <a:gd name="connsiteY82" fmla="*/ 867902 h 4939827"/>
              <a:gd name="connsiteX83" fmla="*/ 11819427 w 12192000"/>
              <a:gd name="connsiteY83" fmla="*/ 911634 h 4939827"/>
              <a:gd name="connsiteX84" fmla="*/ 11969720 w 12192000"/>
              <a:gd name="connsiteY84" fmla="*/ 964737 h 4939827"/>
              <a:gd name="connsiteX85" fmla="*/ 12055766 w 12192000"/>
              <a:gd name="connsiteY85" fmla="*/ 991268 h 4939827"/>
              <a:gd name="connsiteX86" fmla="*/ 12171539 w 12192000"/>
              <a:gd name="connsiteY86" fmla="*/ 995427 h 4939827"/>
              <a:gd name="connsiteX87" fmla="*/ 12187831 w 12192000"/>
              <a:gd name="connsiteY87" fmla="*/ 996580 h 4939827"/>
              <a:gd name="connsiteX88" fmla="*/ 12192000 w 12192000"/>
              <a:gd name="connsiteY88" fmla="*/ 996726 h 4939827"/>
              <a:gd name="connsiteX89" fmla="*/ 12192000 w 12192000"/>
              <a:gd name="connsiteY89" fmla="*/ 4939827 h 4939827"/>
              <a:gd name="connsiteX90" fmla="*/ 0 w 12192000"/>
              <a:gd name="connsiteY90" fmla="*/ 4939827 h 4939827"/>
              <a:gd name="connsiteX91" fmla="*/ 0 w 12192000"/>
              <a:gd name="connsiteY91" fmla="*/ 512043 h 4939827"/>
              <a:gd name="connsiteX92" fmla="*/ 7381 w 12192000"/>
              <a:gd name="connsiteY92" fmla="*/ 512580 h 4939827"/>
              <a:gd name="connsiteX93" fmla="*/ 100029 w 12192000"/>
              <a:gd name="connsiteY93" fmla="*/ 504758 h 4939827"/>
              <a:gd name="connsiteX94" fmla="*/ 155244 w 12192000"/>
              <a:gd name="connsiteY94" fmla="*/ 525130 h 4939827"/>
              <a:gd name="connsiteX95" fmla="*/ 254366 w 12192000"/>
              <a:gd name="connsiteY95" fmla="*/ 534449 h 4939827"/>
              <a:gd name="connsiteX96" fmla="*/ 447292 w 12192000"/>
              <a:gd name="connsiteY96" fmla="*/ 542725 h 4939827"/>
              <a:gd name="connsiteX97" fmla="*/ 628105 w 12192000"/>
              <a:gd name="connsiteY97" fmla="*/ 547853 h 4939827"/>
              <a:gd name="connsiteX98" fmla="*/ 783146 w 12192000"/>
              <a:gd name="connsiteY98" fmla="*/ 591799 h 4939827"/>
              <a:gd name="connsiteX99" fmla="*/ 1043676 w 12192000"/>
              <a:gd name="connsiteY99" fmla="*/ 591887 h 4939827"/>
              <a:gd name="connsiteX100" fmla="*/ 1281816 w 12192000"/>
              <a:gd name="connsiteY100" fmla="*/ 520946 h 4939827"/>
              <a:gd name="connsiteX101" fmla="*/ 1486347 w 12192000"/>
              <a:gd name="connsiteY101" fmla="*/ 487310 h 4939827"/>
              <a:gd name="connsiteX102" fmla="*/ 1568079 w 12192000"/>
              <a:gd name="connsiteY102" fmla="*/ 462531 h 4939827"/>
              <a:gd name="connsiteX103" fmla="*/ 1622516 w 12192000"/>
              <a:gd name="connsiteY103" fmla="*/ 466058 h 4939827"/>
              <a:gd name="connsiteX104" fmla="*/ 1655457 w 12192000"/>
              <a:gd name="connsiteY104" fmla="*/ 465359 h 4939827"/>
              <a:gd name="connsiteX105" fmla="*/ 1717454 w 12192000"/>
              <a:gd name="connsiteY105" fmla="*/ 417203 h 4939827"/>
              <a:gd name="connsiteX106" fmla="*/ 1913794 w 12192000"/>
              <a:gd name="connsiteY106" fmla="*/ 365255 h 4939827"/>
              <a:gd name="connsiteX107" fmla="*/ 2129762 w 12192000"/>
              <a:gd name="connsiteY107" fmla="*/ 367832 h 4939827"/>
              <a:gd name="connsiteX108" fmla="*/ 2376970 w 12192000"/>
              <a:gd name="connsiteY108" fmla="*/ 350129 h 4939827"/>
              <a:gd name="connsiteX109" fmla="*/ 2480155 w 12192000"/>
              <a:gd name="connsiteY109" fmla="*/ 359227 h 4939827"/>
              <a:gd name="connsiteX110" fmla="*/ 2586782 w 12192000"/>
              <a:gd name="connsiteY110" fmla="*/ 339352 h 4939827"/>
              <a:gd name="connsiteX111" fmla="*/ 2679617 w 12192000"/>
              <a:gd name="connsiteY111" fmla="*/ 305383 h 4939827"/>
              <a:gd name="connsiteX112" fmla="*/ 2788947 w 12192000"/>
              <a:gd name="connsiteY112" fmla="*/ 250375 h 4939827"/>
              <a:gd name="connsiteX113" fmla="*/ 2965530 w 12192000"/>
              <a:gd name="connsiteY113" fmla="*/ 245958 h 4939827"/>
              <a:gd name="connsiteX114" fmla="*/ 3103677 w 12192000"/>
              <a:gd name="connsiteY114" fmla="*/ 209527 h 4939827"/>
              <a:gd name="connsiteX115" fmla="*/ 3126759 w 12192000"/>
              <a:gd name="connsiteY115" fmla="*/ 211226 h 4939827"/>
              <a:gd name="connsiteX116" fmla="*/ 3164020 w 12192000"/>
              <a:gd name="connsiteY116" fmla="*/ 212779 h 4939827"/>
              <a:gd name="connsiteX117" fmla="*/ 3285019 w 12192000"/>
              <a:gd name="connsiteY117" fmla="*/ 220535 h 4939827"/>
              <a:gd name="connsiteX118" fmla="*/ 3365154 w 12192000"/>
              <a:gd name="connsiteY118" fmla="*/ 226416 h 4939827"/>
              <a:gd name="connsiteX119" fmla="*/ 3367507 w 12192000"/>
              <a:gd name="connsiteY119" fmla="*/ 225416 h 4939827"/>
              <a:gd name="connsiteX120" fmla="*/ 3387567 w 12192000"/>
              <a:gd name="connsiteY120" fmla="*/ 227103 h 4939827"/>
              <a:gd name="connsiteX121" fmla="*/ 3498001 w 12192000"/>
              <a:gd name="connsiteY121" fmla="*/ 231941 h 4939827"/>
              <a:gd name="connsiteX122" fmla="*/ 3561557 w 12192000"/>
              <a:gd name="connsiteY122" fmla="*/ 228095 h 4939827"/>
              <a:gd name="connsiteX123" fmla="*/ 3611920 w 12192000"/>
              <a:gd name="connsiteY123" fmla="*/ 218094 h 4939827"/>
              <a:gd name="connsiteX124" fmla="*/ 3620528 w 12192000"/>
              <a:gd name="connsiteY124" fmla="*/ 218788 h 4939827"/>
              <a:gd name="connsiteX125" fmla="*/ 3620766 w 12192000"/>
              <a:gd name="connsiteY125" fmla="*/ 218511 h 4939827"/>
              <a:gd name="connsiteX126" fmla="*/ 3629977 w 12192000"/>
              <a:gd name="connsiteY126" fmla="*/ 218664 h 4939827"/>
              <a:gd name="connsiteX127" fmla="*/ 3636217 w 12192000"/>
              <a:gd name="connsiteY127" fmla="*/ 220048 h 4939827"/>
              <a:gd name="connsiteX128" fmla="*/ 3709484 w 12192000"/>
              <a:gd name="connsiteY128" fmla="*/ 186927 h 4939827"/>
              <a:gd name="connsiteX129" fmla="*/ 3761342 w 12192000"/>
              <a:gd name="connsiteY129" fmla="*/ 177474 h 4939827"/>
              <a:gd name="connsiteX130" fmla="*/ 3799748 w 12192000"/>
              <a:gd name="connsiteY130" fmla="*/ 167154 h 4939827"/>
              <a:gd name="connsiteX131" fmla="*/ 3922756 w 12192000"/>
              <a:gd name="connsiteY131" fmla="*/ 194044 h 4939827"/>
              <a:gd name="connsiteX132" fmla="*/ 4028476 w 12192000"/>
              <a:gd name="connsiteY132" fmla="*/ 223679 h 4939827"/>
              <a:gd name="connsiteX133" fmla="*/ 4191582 w 12192000"/>
              <a:gd name="connsiteY133" fmla="*/ 238952 h 4939827"/>
              <a:gd name="connsiteX134" fmla="*/ 4251024 w 12192000"/>
              <a:gd name="connsiteY134" fmla="*/ 240874 h 4939827"/>
              <a:gd name="connsiteX135" fmla="*/ 4355275 w 12192000"/>
              <a:gd name="connsiteY135" fmla="*/ 260205 h 4939827"/>
              <a:gd name="connsiteX136" fmla="*/ 4423807 w 12192000"/>
              <a:gd name="connsiteY136" fmla="*/ 270366 h 4939827"/>
              <a:gd name="connsiteX137" fmla="*/ 4558432 w 12192000"/>
              <a:gd name="connsiteY137" fmla="*/ 269194 h 4939827"/>
              <a:gd name="connsiteX138" fmla="*/ 4635061 w 12192000"/>
              <a:gd name="connsiteY138" fmla="*/ 280682 h 4939827"/>
              <a:gd name="connsiteX139" fmla="*/ 4807427 w 12192000"/>
              <a:gd name="connsiteY139" fmla="*/ 276835 h 4939827"/>
              <a:gd name="connsiteX140" fmla="*/ 5028933 w 12192000"/>
              <a:gd name="connsiteY140" fmla="*/ 183887 h 4939827"/>
              <a:gd name="connsiteX141" fmla="*/ 5093642 w 12192000"/>
              <a:gd name="connsiteY141" fmla="*/ 177214 h 4939827"/>
              <a:gd name="connsiteX142" fmla="*/ 5102642 w 12192000"/>
              <a:gd name="connsiteY142" fmla="*/ 186816 h 4939827"/>
              <a:gd name="connsiteX143" fmla="*/ 5193590 w 12192000"/>
              <a:gd name="connsiteY143" fmla="*/ 156458 h 4939827"/>
              <a:gd name="connsiteX144" fmla="*/ 5323922 w 12192000"/>
              <a:gd name="connsiteY144" fmla="*/ 146332 h 4939827"/>
              <a:gd name="connsiteX145" fmla="*/ 5421860 w 12192000"/>
              <a:gd name="connsiteY145" fmla="*/ 167298 h 4939827"/>
              <a:gd name="connsiteX146" fmla="*/ 5476948 w 12192000"/>
              <a:gd name="connsiteY146" fmla="*/ 173249 h 4939827"/>
              <a:gd name="connsiteX147" fmla="*/ 5516842 w 12192000"/>
              <a:gd name="connsiteY147" fmla="*/ 184018 h 4939827"/>
              <a:gd name="connsiteX148" fmla="*/ 5619415 w 12192000"/>
              <a:gd name="connsiteY148" fmla="*/ 176781 h 4939827"/>
              <a:gd name="connsiteX149" fmla="*/ 5789867 w 12192000"/>
              <a:gd name="connsiteY149" fmla="*/ 150304 h 4939827"/>
              <a:gd name="connsiteX150" fmla="*/ 5825953 w 12192000"/>
              <a:gd name="connsiteY150" fmla="*/ 147907 h 4939827"/>
              <a:gd name="connsiteX151" fmla="*/ 5856168 w 12192000"/>
              <a:gd name="connsiteY151" fmla="*/ 158719 h 4939827"/>
              <a:gd name="connsiteX152" fmla="*/ 5862476 w 12192000"/>
              <a:gd name="connsiteY152" fmla="*/ 172447 h 4939827"/>
              <a:gd name="connsiteX153" fmla="*/ 5882195 w 12192000"/>
              <a:gd name="connsiteY153" fmla="*/ 173195 h 4939827"/>
              <a:gd name="connsiteX154" fmla="*/ 5887271 w 12192000"/>
              <a:gd name="connsiteY154" fmla="*/ 176084 h 4939827"/>
              <a:gd name="connsiteX155" fmla="*/ 5921577 w 12192000"/>
              <a:gd name="connsiteY155" fmla="*/ 169858 h 4939827"/>
              <a:gd name="connsiteX156" fmla="*/ 5983240 w 12192000"/>
              <a:gd name="connsiteY156" fmla="*/ 152755 h 4939827"/>
              <a:gd name="connsiteX157" fmla="*/ 6152287 w 12192000"/>
              <a:gd name="connsiteY157" fmla="*/ 116736 h 4939827"/>
              <a:gd name="connsiteX158" fmla="*/ 6415830 w 12192000"/>
              <a:gd name="connsiteY158" fmla="*/ 136006 h 4939827"/>
              <a:gd name="connsiteX159" fmla="*/ 6756965 w 12192000"/>
              <a:gd name="connsiteY159" fmla="*/ 57636 h 4939827"/>
              <a:gd name="connsiteX160" fmla="*/ 6819400 w 12192000"/>
              <a:gd name="connsiteY160" fmla="*/ 30742 h 4939827"/>
              <a:gd name="connsiteX161" fmla="*/ 6986370 w 12192000"/>
              <a:gd name="connsiteY161" fmla="*/ 12659 h 4939827"/>
              <a:gd name="connsiteX162" fmla="*/ 6989536 w 12192000"/>
              <a:gd name="connsiteY162" fmla="*/ 14528 h 4939827"/>
              <a:gd name="connsiteX163" fmla="*/ 7015933 w 12192000"/>
              <a:gd name="connsiteY163" fmla="*/ 9653 h 4939827"/>
              <a:gd name="connsiteX164" fmla="*/ 7020592 w 12192000"/>
              <a:gd name="connsiteY164" fmla="*/ 1651 h 4939827"/>
              <a:gd name="connsiteX165" fmla="*/ 7025905 w 12192000"/>
              <a:gd name="connsiteY165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588044 w 12192000"/>
              <a:gd name="connsiteY13" fmla="*/ 110756 h 4939827"/>
              <a:gd name="connsiteX14" fmla="*/ 7732750 w 12192000"/>
              <a:gd name="connsiteY14" fmla="*/ 145456 h 4939827"/>
              <a:gd name="connsiteX15" fmla="*/ 7785900 w 12192000"/>
              <a:gd name="connsiteY15" fmla="*/ 154493 h 4939827"/>
              <a:gd name="connsiteX16" fmla="*/ 7877301 w 12192000"/>
              <a:gd name="connsiteY16" fmla="*/ 186153 h 4939827"/>
              <a:gd name="connsiteX17" fmla="*/ 7952584 w 12192000"/>
              <a:gd name="connsiteY17" fmla="*/ 170181 h 4939827"/>
              <a:gd name="connsiteX18" fmla="*/ 8009534 w 12192000"/>
              <a:gd name="connsiteY18" fmla="*/ 176441 h 4939827"/>
              <a:gd name="connsiteX19" fmla="*/ 8058681 w 12192000"/>
              <a:gd name="connsiteY19" fmla="*/ 219431 h 4939827"/>
              <a:gd name="connsiteX20" fmla="*/ 8126175 w 12192000"/>
              <a:gd name="connsiteY20" fmla="*/ 240005 h 4939827"/>
              <a:gd name="connsiteX21" fmla="*/ 8166439 w 12192000"/>
              <a:gd name="connsiteY21" fmla="*/ 252699 h 4939827"/>
              <a:gd name="connsiteX22" fmla="*/ 8281371 w 12192000"/>
              <a:gd name="connsiteY22" fmla="*/ 256875 h 4939827"/>
              <a:gd name="connsiteX23" fmla="*/ 8381609 w 12192000"/>
              <a:gd name="connsiteY23" fmla="*/ 240618 h 4939827"/>
              <a:gd name="connsiteX24" fmla="*/ 8406759 w 12192000"/>
              <a:gd name="connsiteY24" fmla="*/ 232517 h 4939827"/>
              <a:gd name="connsiteX25" fmla="*/ 8426506 w 12192000"/>
              <a:gd name="connsiteY25" fmla="*/ 241842 h 4939827"/>
              <a:gd name="connsiteX26" fmla="*/ 8427949 w 12192000"/>
              <a:gd name="connsiteY26" fmla="*/ 240981 h 4939827"/>
              <a:gd name="connsiteX27" fmla="*/ 8441468 w 12192000"/>
              <a:gd name="connsiteY27" fmla="*/ 241157 h 4939827"/>
              <a:gd name="connsiteX28" fmla="*/ 8565757 w 12192000"/>
              <a:gd name="connsiteY28" fmla="*/ 255317 h 4939827"/>
              <a:gd name="connsiteX29" fmla="*/ 8573171 w 12192000"/>
              <a:gd name="connsiteY29" fmla="*/ 258426 h 4939827"/>
              <a:gd name="connsiteX30" fmla="*/ 8573548 w 12192000"/>
              <a:gd name="connsiteY30" fmla="*/ 258241 h 4939827"/>
              <a:gd name="connsiteX31" fmla="*/ 8581827 w 12192000"/>
              <a:gd name="connsiteY31" fmla="*/ 261028 h 4939827"/>
              <a:gd name="connsiteX32" fmla="*/ 8586687 w 12192000"/>
              <a:gd name="connsiteY32" fmla="*/ 264089 h 4939827"/>
              <a:gd name="connsiteX33" fmla="*/ 8601067 w 12192000"/>
              <a:gd name="connsiteY33" fmla="*/ 270114 h 4939827"/>
              <a:gd name="connsiteX34" fmla="*/ 8672650 w 12192000"/>
              <a:gd name="connsiteY34" fmla="*/ 254821 h 4939827"/>
              <a:gd name="connsiteX35" fmla="*/ 8785543 w 12192000"/>
              <a:gd name="connsiteY35" fmla="*/ 263406 h 4939827"/>
              <a:gd name="connsiteX36" fmla="*/ 8830588 w 12192000"/>
              <a:gd name="connsiteY36" fmla="*/ 265483 h 4939827"/>
              <a:gd name="connsiteX37" fmla="*/ 8905142 w 12192000"/>
              <a:gd name="connsiteY37" fmla="*/ 264958 h 4939827"/>
              <a:gd name="connsiteX38" fmla="*/ 8968582 w 12192000"/>
              <a:gd name="connsiteY38" fmla="*/ 262728 h 4939827"/>
              <a:gd name="connsiteX39" fmla="*/ 8972994 w 12192000"/>
              <a:gd name="connsiteY39" fmla="*/ 263284 h 4939827"/>
              <a:gd name="connsiteX40" fmla="*/ 9004605 w 12192000"/>
              <a:gd name="connsiteY40" fmla="*/ 258041 h 4939827"/>
              <a:gd name="connsiteX41" fmla="*/ 9016165 w 12192000"/>
              <a:gd name="connsiteY41" fmla="*/ 261258 h 4939827"/>
              <a:gd name="connsiteX42" fmla="*/ 9043297 w 12192000"/>
              <a:gd name="connsiteY42" fmla="*/ 281547 h 4939827"/>
              <a:gd name="connsiteX43" fmla="*/ 9048315 w 12192000"/>
              <a:gd name="connsiteY43" fmla="*/ 279264 h 4939827"/>
              <a:gd name="connsiteX44" fmla="*/ 9054706 w 12192000"/>
              <a:gd name="connsiteY44" fmla="*/ 278538 h 4939827"/>
              <a:gd name="connsiteX45" fmla="*/ 9070919 w 12192000"/>
              <a:gd name="connsiteY45" fmla="*/ 281810 h 4939827"/>
              <a:gd name="connsiteX46" fmla="*/ 9076813 w 12192000"/>
              <a:gd name="connsiteY46" fmla="*/ 283909 h 4939827"/>
              <a:gd name="connsiteX47" fmla="*/ 9085871 w 12192000"/>
              <a:gd name="connsiteY47" fmla="*/ 285133 h 4939827"/>
              <a:gd name="connsiteX48" fmla="*/ 9086159 w 12192000"/>
              <a:gd name="connsiteY48" fmla="*/ 284887 h 4939827"/>
              <a:gd name="connsiteX49" fmla="*/ 9134606 w 12192000"/>
              <a:gd name="connsiteY49" fmla="*/ 288168 h 4939827"/>
              <a:gd name="connsiteX50" fmla="*/ 9195590 w 12192000"/>
              <a:gd name="connsiteY50" fmla="*/ 279568 h 4939827"/>
              <a:gd name="connsiteX51" fmla="*/ 9219336 w 12192000"/>
              <a:gd name="connsiteY51" fmla="*/ 278133 h 4939827"/>
              <a:gd name="connsiteX52" fmla="*/ 9232362 w 12192000"/>
              <a:gd name="connsiteY52" fmla="*/ 275894 h 4939827"/>
              <a:gd name="connsiteX53" fmla="*/ 9233396 w 12192000"/>
              <a:gd name="connsiteY53" fmla="*/ 274803 h 4939827"/>
              <a:gd name="connsiteX54" fmla="*/ 9256213 w 12192000"/>
              <a:gd name="connsiteY54" fmla="*/ 281576 h 4939827"/>
              <a:gd name="connsiteX55" fmla="*/ 9371484 w 12192000"/>
              <a:gd name="connsiteY55" fmla="*/ 329634 h 4939827"/>
              <a:gd name="connsiteX56" fmla="*/ 9404829 w 12192000"/>
              <a:gd name="connsiteY56" fmla="*/ 339038 h 4939827"/>
              <a:gd name="connsiteX57" fmla="*/ 9427021 w 12192000"/>
              <a:gd name="connsiteY57" fmla="*/ 358784 h 4939827"/>
              <a:gd name="connsiteX58" fmla="*/ 9670844 w 12192000"/>
              <a:gd name="connsiteY58" fmla="*/ 405128 h 4939827"/>
              <a:gd name="connsiteX59" fmla="*/ 9816083 w 12192000"/>
              <a:gd name="connsiteY59" fmla="*/ 416573 h 4939827"/>
              <a:gd name="connsiteX60" fmla="*/ 9936741 w 12192000"/>
              <a:gd name="connsiteY60" fmla="*/ 437044 h 4939827"/>
              <a:gd name="connsiteX61" fmla="*/ 10050093 w 12192000"/>
              <a:gd name="connsiteY61" fmla="*/ 443783 h 4939827"/>
              <a:gd name="connsiteX62" fmla="*/ 10130090 w 12192000"/>
              <a:gd name="connsiteY62" fmla="*/ 459520 h 4939827"/>
              <a:gd name="connsiteX63" fmla="*/ 10173456 w 12192000"/>
              <a:gd name="connsiteY63" fmla="*/ 457749 h 4939827"/>
              <a:gd name="connsiteX64" fmla="*/ 10218232 w 12192000"/>
              <a:gd name="connsiteY64" fmla="*/ 459820 h 4939827"/>
              <a:gd name="connsiteX65" fmla="*/ 10354176 w 12192000"/>
              <a:gd name="connsiteY65" fmla="*/ 471377 h 4939827"/>
              <a:gd name="connsiteX66" fmla="*/ 10430681 w 12192000"/>
              <a:gd name="connsiteY66" fmla="*/ 481226 h 4939827"/>
              <a:gd name="connsiteX67" fmla="*/ 10478169 w 12192000"/>
              <a:gd name="connsiteY67" fmla="*/ 481774 h 4939827"/>
              <a:gd name="connsiteX68" fmla="*/ 10540907 w 12192000"/>
              <a:gd name="connsiteY68" fmla="*/ 485607 h 4939827"/>
              <a:gd name="connsiteX69" fmla="*/ 10614941 w 12192000"/>
              <a:gd name="connsiteY69" fmla="*/ 487592 h 4939827"/>
              <a:gd name="connsiteX70" fmla="*/ 10674098 w 12192000"/>
              <a:gd name="connsiteY70" fmla="*/ 521656 h 4939827"/>
              <a:gd name="connsiteX71" fmla="*/ 10874834 w 12192000"/>
              <a:gd name="connsiteY71" fmla="*/ 574867 h 4939827"/>
              <a:gd name="connsiteX72" fmla="*/ 10944981 w 12192000"/>
              <a:gd name="connsiteY72" fmla="*/ 615042 h 4939827"/>
              <a:gd name="connsiteX73" fmla="*/ 11006376 w 12192000"/>
              <a:gd name="connsiteY73" fmla="*/ 645957 h 4939827"/>
              <a:gd name="connsiteX74" fmla="*/ 11076308 w 12192000"/>
              <a:gd name="connsiteY74" fmla="*/ 675698 h 4939827"/>
              <a:gd name="connsiteX75" fmla="*/ 11148789 w 12192000"/>
              <a:gd name="connsiteY75" fmla="*/ 685041 h 4939827"/>
              <a:gd name="connsiteX76" fmla="*/ 11249129 w 12192000"/>
              <a:gd name="connsiteY76" fmla="*/ 684218 h 4939827"/>
              <a:gd name="connsiteX77" fmla="*/ 11299915 w 12192000"/>
              <a:gd name="connsiteY77" fmla="*/ 692177 h 4939827"/>
              <a:gd name="connsiteX78" fmla="*/ 11386973 w 12192000"/>
              <a:gd name="connsiteY78" fmla="*/ 708209 h 4939827"/>
              <a:gd name="connsiteX79" fmla="*/ 11500105 w 12192000"/>
              <a:gd name="connsiteY79" fmla="*/ 735014 h 4939827"/>
              <a:gd name="connsiteX80" fmla="*/ 11621735 w 12192000"/>
              <a:gd name="connsiteY80" fmla="*/ 789584 h 4939827"/>
              <a:gd name="connsiteX81" fmla="*/ 11691200 w 12192000"/>
              <a:gd name="connsiteY81" fmla="*/ 867902 h 4939827"/>
              <a:gd name="connsiteX82" fmla="*/ 11819427 w 12192000"/>
              <a:gd name="connsiteY82" fmla="*/ 911634 h 4939827"/>
              <a:gd name="connsiteX83" fmla="*/ 11969720 w 12192000"/>
              <a:gd name="connsiteY83" fmla="*/ 964737 h 4939827"/>
              <a:gd name="connsiteX84" fmla="*/ 12055766 w 12192000"/>
              <a:gd name="connsiteY84" fmla="*/ 991268 h 4939827"/>
              <a:gd name="connsiteX85" fmla="*/ 12171539 w 12192000"/>
              <a:gd name="connsiteY85" fmla="*/ 995427 h 4939827"/>
              <a:gd name="connsiteX86" fmla="*/ 12187831 w 12192000"/>
              <a:gd name="connsiteY86" fmla="*/ 996580 h 4939827"/>
              <a:gd name="connsiteX87" fmla="*/ 12192000 w 12192000"/>
              <a:gd name="connsiteY87" fmla="*/ 996726 h 4939827"/>
              <a:gd name="connsiteX88" fmla="*/ 12192000 w 12192000"/>
              <a:gd name="connsiteY88" fmla="*/ 4939827 h 4939827"/>
              <a:gd name="connsiteX89" fmla="*/ 0 w 12192000"/>
              <a:gd name="connsiteY89" fmla="*/ 4939827 h 4939827"/>
              <a:gd name="connsiteX90" fmla="*/ 0 w 12192000"/>
              <a:gd name="connsiteY90" fmla="*/ 512043 h 4939827"/>
              <a:gd name="connsiteX91" fmla="*/ 7381 w 12192000"/>
              <a:gd name="connsiteY91" fmla="*/ 512580 h 4939827"/>
              <a:gd name="connsiteX92" fmla="*/ 100029 w 12192000"/>
              <a:gd name="connsiteY92" fmla="*/ 504758 h 4939827"/>
              <a:gd name="connsiteX93" fmla="*/ 155244 w 12192000"/>
              <a:gd name="connsiteY93" fmla="*/ 525130 h 4939827"/>
              <a:gd name="connsiteX94" fmla="*/ 254366 w 12192000"/>
              <a:gd name="connsiteY94" fmla="*/ 534449 h 4939827"/>
              <a:gd name="connsiteX95" fmla="*/ 447292 w 12192000"/>
              <a:gd name="connsiteY95" fmla="*/ 542725 h 4939827"/>
              <a:gd name="connsiteX96" fmla="*/ 628105 w 12192000"/>
              <a:gd name="connsiteY96" fmla="*/ 547853 h 4939827"/>
              <a:gd name="connsiteX97" fmla="*/ 783146 w 12192000"/>
              <a:gd name="connsiteY97" fmla="*/ 591799 h 4939827"/>
              <a:gd name="connsiteX98" fmla="*/ 1043676 w 12192000"/>
              <a:gd name="connsiteY98" fmla="*/ 591887 h 4939827"/>
              <a:gd name="connsiteX99" fmla="*/ 1281816 w 12192000"/>
              <a:gd name="connsiteY99" fmla="*/ 520946 h 4939827"/>
              <a:gd name="connsiteX100" fmla="*/ 1486347 w 12192000"/>
              <a:gd name="connsiteY100" fmla="*/ 487310 h 4939827"/>
              <a:gd name="connsiteX101" fmla="*/ 1568079 w 12192000"/>
              <a:gd name="connsiteY101" fmla="*/ 462531 h 4939827"/>
              <a:gd name="connsiteX102" fmla="*/ 1622516 w 12192000"/>
              <a:gd name="connsiteY102" fmla="*/ 466058 h 4939827"/>
              <a:gd name="connsiteX103" fmla="*/ 1655457 w 12192000"/>
              <a:gd name="connsiteY103" fmla="*/ 465359 h 4939827"/>
              <a:gd name="connsiteX104" fmla="*/ 1717454 w 12192000"/>
              <a:gd name="connsiteY104" fmla="*/ 417203 h 4939827"/>
              <a:gd name="connsiteX105" fmla="*/ 1913794 w 12192000"/>
              <a:gd name="connsiteY105" fmla="*/ 365255 h 4939827"/>
              <a:gd name="connsiteX106" fmla="*/ 2129762 w 12192000"/>
              <a:gd name="connsiteY106" fmla="*/ 367832 h 4939827"/>
              <a:gd name="connsiteX107" fmla="*/ 2376970 w 12192000"/>
              <a:gd name="connsiteY107" fmla="*/ 350129 h 4939827"/>
              <a:gd name="connsiteX108" fmla="*/ 2480155 w 12192000"/>
              <a:gd name="connsiteY108" fmla="*/ 359227 h 4939827"/>
              <a:gd name="connsiteX109" fmla="*/ 2586782 w 12192000"/>
              <a:gd name="connsiteY109" fmla="*/ 339352 h 4939827"/>
              <a:gd name="connsiteX110" fmla="*/ 2679617 w 12192000"/>
              <a:gd name="connsiteY110" fmla="*/ 305383 h 4939827"/>
              <a:gd name="connsiteX111" fmla="*/ 2788947 w 12192000"/>
              <a:gd name="connsiteY111" fmla="*/ 250375 h 4939827"/>
              <a:gd name="connsiteX112" fmla="*/ 2965530 w 12192000"/>
              <a:gd name="connsiteY112" fmla="*/ 245958 h 4939827"/>
              <a:gd name="connsiteX113" fmla="*/ 3103677 w 12192000"/>
              <a:gd name="connsiteY113" fmla="*/ 209527 h 4939827"/>
              <a:gd name="connsiteX114" fmla="*/ 3126759 w 12192000"/>
              <a:gd name="connsiteY114" fmla="*/ 211226 h 4939827"/>
              <a:gd name="connsiteX115" fmla="*/ 3164020 w 12192000"/>
              <a:gd name="connsiteY115" fmla="*/ 212779 h 4939827"/>
              <a:gd name="connsiteX116" fmla="*/ 3285019 w 12192000"/>
              <a:gd name="connsiteY116" fmla="*/ 220535 h 4939827"/>
              <a:gd name="connsiteX117" fmla="*/ 3365154 w 12192000"/>
              <a:gd name="connsiteY117" fmla="*/ 226416 h 4939827"/>
              <a:gd name="connsiteX118" fmla="*/ 3367507 w 12192000"/>
              <a:gd name="connsiteY118" fmla="*/ 225416 h 4939827"/>
              <a:gd name="connsiteX119" fmla="*/ 3387567 w 12192000"/>
              <a:gd name="connsiteY119" fmla="*/ 227103 h 4939827"/>
              <a:gd name="connsiteX120" fmla="*/ 3498001 w 12192000"/>
              <a:gd name="connsiteY120" fmla="*/ 231941 h 4939827"/>
              <a:gd name="connsiteX121" fmla="*/ 3561557 w 12192000"/>
              <a:gd name="connsiteY121" fmla="*/ 228095 h 4939827"/>
              <a:gd name="connsiteX122" fmla="*/ 3611920 w 12192000"/>
              <a:gd name="connsiteY122" fmla="*/ 218094 h 4939827"/>
              <a:gd name="connsiteX123" fmla="*/ 3620528 w 12192000"/>
              <a:gd name="connsiteY123" fmla="*/ 218788 h 4939827"/>
              <a:gd name="connsiteX124" fmla="*/ 3620766 w 12192000"/>
              <a:gd name="connsiteY124" fmla="*/ 218511 h 4939827"/>
              <a:gd name="connsiteX125" fmla="*/ 3629977 w 12192000"/>
              <a:gd name="connsiteY125" fmla="*/ 218664 h 4939827"/>
              <a:gd name="connsiteX126" fmla="*/ 3636217 w 12192000"/>
              <a:gd name="connsiteY126" fmla="*/ 220048 h 4939827"/>
              <a:gd name="connsiteX127" fmla="*/ 3709484 w 12192000"/>
              <a:gd name="connsiteY127" fmla="*/ 186927 h 4939827"/>
              <a:gd name="connsiteX128" fmla="*/ 3761342 w 12192000"/>
              <a:gd name="connsiteY128" fmla="*/ 177474 h 4939827"/>
              <a:gd name="connsiteX129" fmla="*/ 3799748 w 12192000"/>
              <a:gd name="connsiteY129" fmla="*/ 167154 h 4939827"/>
              <a:gd name="connsiteX130" fmla="*/ 3922756 w 12192000"/>
              <a:gd name="connsiteY130" fmla="*/ 194044 h 4939827"/>
              <a:gd name="connsiteX131" fmla="*/ 4028476 w 12192000"/>
              <a:gd name="connsiteY131" fmla="*/ 223679 h 4939827"/>
              <a:gd name="connsiteX132" fmla="*/ 4191582 w 12192000"/>
              <a:gd name="connsiteY132" fmla="*/ 238952 h 4939827"/>
              <a:gd name="connsiteX133" fmla="*/ 4251024 w 12192000"/>
              <a:gd name="connsiteY133" fmla="*/ 240874 h 4939827"/>
              <a:gd name="connsiteX134" fmla="*/ 4355275 w 12192000"/>
              <a:gd name="connsiteY134" fmla="*/ 260205 h 4939827"/>
              <a:gd name="connsiteX135" fmla="*/ 4423807 w 12192000"/>
              <a:gd name="connsiteY135" fmla="*/ 270366 h 4939827"/>
              <a:gd name="connsiteX136" fmla="*/ 4558432 w 12192000"/>
              <a:gd name="connsiteY136" fmla="*/ 269194 h 4939827"/>
              <a:gd name="connsiteX137" fmla="*/ 4635061 w 12192000"/>
              <a:gd name="connsiteY137" fmla="*/ 280682 h 4939827"/>
              <a:gd name="connsiteX138" fmla="*/ 4807427 w 12192000"/>
              <a:gd name="connsiteY138" fmla="*/ 276835 h 4939827"/>
              <a:gd name="connsiteX139" fmla="*/ 5028933 w 12192000"/>
              <a:gd name="connsiteY139" fmla="*/ 183887 h 4939827"/>
              <a:gd name="connsiteX140" fmla="*/ 5093642 w 12192000"/>
              <a:gd name="connsiteY140" fmla="*/ 177214 h 4939827"/>
              <a:gd name="connsiteX141" fmla="*/ 5102642 w 12192000"/>
              <a:gd name="connsiteY141" fmla="*/ 186816 h 4939827"/>
              <a:gd name="connsiteX142" fmla="*/ 5193590 w 12192000"/>
              <a:gd name="connsiteY142" fmla="*/ 156458 h 4939827"/>
              <a:gd name="connsiteX143" fmla="*/ 5323922 w 12192000"/>
              <a:gd name="connsiteY143" fmla="*/ 146332 h 4939827"/>
              <a:gd name="connsiteX144" fmla="*/ 5421860 w 12192000"/>
              <a:gd name="connsiteY144" fmla="*/ 167298 h 4939827"/>
              <a:gd name="connsiteX145" fmla="*/ 5476948 w 12192000"/>
              <a:gd name="connsiteY145" fmla="*/ 173249 h 4939827"/>
              <a:gd name="connsiteX146" fmla="*/ 5516842 w 12192000"/>
              <a:gd name="connsiteY146" fmla="*/ 184018 h 4939827"/>
              <a:gd name="connsiteX147" fmla="*/ 5619415 w 12192000"/>
              <a:gd name="connsiteY147" fmla="*/ 176781 h 4939827"/>
              <a:gd name="connsiteX148" fmla="*/ 5789867 w 12192000"/>
              <a:gd name="connsiteY148" fmla="*/ 150304 h 4939827"/>
              <a:gd name="connsiteX149" fmla="*/ 5825953 w 12192000"/>
              <a:gd name="connsiteY149" fmla="*/ 147907 h 4939827"/>
              <a:gd name="connsiteX150" fmla="*/ 5856168 w 12192000"/>
              <a:gd name="connsiteY150" fmla="*/ 158719 h 4939827"/>
              <a:gd name="connsiteX151" fmla="*/ 5862476 w 12192000"/>
              <a:gd name="connsiteY151" fmla="*/ 172447 h 4939827"/>
              <a:gd name="connsiteX152" fmla="*/ 5882195 w 12192000"/>
              <a:gd name="connsiteY152" fmla="*/ 173195 h 4939827"/>
              <a:gd name="connsiteX153" fmla="*/ 5887271 w 12192000"/>
              <a:gd name="connsiteY153" fmla="*/ 176084 h 4939827"/>
              <a:gd name="connsiteX154" fmla="*/ 5921577 w 12192000"/>
              <a:gd name="connsiteY154" fmla="*/ 169858 h 4939827"/>
              <a:gd name="connsiteX155" fmla="*/ 5983240 w 12192000"/>
              <a:gd name="connsiteY155" fmla="*/ 152755 h 4939827"/>
              <a:gd name="connsiteX156" fmla="*/ 6152287 w 12192000"/>
              <a:gd name="connsiteY156" fmla="*/ 116736 h 4939827"/>
              <a:gd name="connsiteX157" fmla="*/ 6415830 w 12192000"/>
              <a:gd name="connsiteY157" fmla="*/ 136006 h 4939827"/>
              <a:gd name="connsiteX158" fmla="*/ 6756965 w 12192000"/>
              <a:gd name="connsiteY158" fmla="*/ 57636 h 4939827"/>
              <a:gd name="connsiteX159" fmla="*/ 6819400 w 12192000"/>
              <a:gd name="connsiteY159" fmla="*/ 30742 h 4939827"/>
              <a:gd name="connsiteX160" fmla="*/ 6986370 w 12192000"/>
              <a:gd name="connsiteY160" fmla="*/ 12659 h 4939827"/>
              <a:gd name="connsiteX161" fmla="*/ 6989536 w 12192000"/>
              <a:gd name="connsiteY161" fmla="*/ 14528 h 4939827"/>
              <a:gd name="connsiteX162" fmla="*/ 7015933 w 12192000"/>
              <a:gd name="connsiteY162" fmla="*/ 9653 h 4939827"/>
              <a:gd name="connsiteX163" fmla="*/ 7020592 w 12192000"/>
              <a:gd name="connsiteY163" fmla="*/ 1651 h 4939827"/>
              <a:gd name="connsiteX164" fmla="*/ 7025905 w 12192000"/>
              <a:gd name="connsiteY164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877301 w 12192000"/>
              <a:gd name="connsiteY15" fmla="*/ 186153 h 4939827"/>
              <a:gd name="connsiteX16" fmla="*/ 7952584 w 12192000"/>
              <a:gd name="connsiteY16" fmla="*/ 170181 h 4939827"/>
              <a:gd name="connsiteX17" fmla="*/ 8009534 w 12192000"/>
              <a:gd name="connsiteY17" fmla="*/ 176441 h 4939827"/>
              <a:gd name="connsiteX18" fmla="*/ 8058681 w 12192000"/>
              <a:gd name="connsiteY18" fmla="*/ 219431 h 4939827"/>
              <a:gd name="connsiteX19" fmla="*/ 8126175 w 12192000"/>
              <a:gd name="connsiteY19" fmla="*/ 240005 h 4939827"/>
              <a:gd name="connsiteX20" fmla="*/ 8166439 w 12192000"/>
              <a:gd name="connsiteY20" fmla="*/ 252699 h 4939827"/>
              <a:gd name="connsiteX21" fmla="*/ 8281371 w 12192000"/>
              <a:gd name="connsiteY21" fmla="*/ 256875 h 4939827"/>
              <a:gd name="connsiteX22" fmla="*/ 8381609 w 12192000"/>
              <a:gd name="connsiteY22" fmla="*/ 240618 h 4939827"/>
              <a:gd name="connsiteX23" fmla="*/ 8406759 w 12192000"/>
              <a:gd name="connsiteY23" fmla="*/ 232517 h 4939827"/>
              <a:gd name="connsiteX24" fmla="*/ 8426506 w 12192000"/>
              <a:gd name="connsiteY24" fmla="*/ 241842 h 4939827"/>
              <a:gd name="connsiteX25" fmla="*/ 8427949 w 12192000"/>
              <a:gd name="connsiteY25" fmla="*/ 240981 h 4939827"/>
              <a:gd name="connsiteX26" fmla="*/ 8441468 w 12192000"/>
              <a:gd name="connsiteY26" fmla="*/ 241157 h 4939827"/>
              <a:gd name="connsiteX27" fmla="*/ 8565757 w 12192000"/>
              <a:gd name="connsiteY27" fmla="*/ 255317 h 4939827"/>
              <a:gd name="connsiteX28" fmla="*/ 8573171 w 12192000"/>
              <a:gd name="connsiteY28" fmla="*/ 258426 h 4939827"/>
              <a:gd name="connsiteX29" fmla="*/ 8573548 w 12192000"/>
              <a:gd name="connsiteY29" fmla="*/ 258241 h 4939827"/>
              <a:gd name="connsiteX30" fmla="*/ 8581827 w 12192000"/>
              <a:gd name="connsiteY30" fmla="*/ 261028 h 4939827"/>
              <a:gd name="connsiteX31" fmla="*/ 8586687 w 12192000"/>
              <a:gd name="connsiteY31" fmla="*/ 264089 h 4939827"/>
              <a:gd name="connsiteX32" fmla="*/ 8601067 w 12192000"/>
              <a:gd name="connsiteY32" fmla="*/ 270114 h 4939827"/>
              <a:gd name="connsiteX33" fmla="*/ 8672650 w 12192000"/>
              <a:gd name="connsiteY33" fmla="*/ 254821 h 4939827"/>
              <a:gd name="connsiteX34" fmla="*/ 8785543 w 12192000"/>
              <a:gd name="connsiteY34" fmla="*/ 263406 h 4939827"/>
              <a:gd name="connsiteX35" fmla="*/ 8830588 w 12192000"/>
              <a:gd name="connsiteY35" fmla="*/ 265483 h 4939827"/>
              <a:gd name="connsiteX36" fmla="*/ 8905142 w 12192000"/>
              <a:gd name="connsiteY36" fmla="*/ 264958 h 4939827"/>
              <a:gd name="connsiteX37" fmla="*/ 8968582 w 12192000"/>
              <a:gd name="connsiteY37" fmla="*/ 262728 h 4939827"/>
              <a:gd name="connsiteX38" fmla="*/ 8972994 w 12192000"/>
              <a:gd name="connsiteY38" fmla="*/ 263284 h 4939827"/>
              <a:gd name="connsiteX39" fmla="*/ 9004605 w 12192000"/>
              <a:gd name="connsiteY39" fmla="*/ 258041 h 4939827"/>
              <a:gd name="connsiteX40" fmla="*/ 9016165 w 12192000"/>
              <a:gd name="connsiteY40" fmla="*/ 261258 h 4939827"/>
              <a:gd name="connsiteX41" fmla="*/ 9043297 w 12192000"/>
              <a:gd name="connsiteY41" fmla="*/ 281547 h 4939827"/>
              <a:gd name="connsiteX42" fmla="*/ 9048315 w 12192000"/>
              <a:gd name="connsiteY42" fmla="*/ 279264 h 4939827"/>
              <a:gd name="connsiteX43" fmla="*/ 9054706 w 12192000"/>
              <a:gd name="connsiteY43" fmla="*/ 278538 h 4939827"/>
              <a:gd name="connsiteX44" fmla="*/ 9070919 w 12192000"/>
              <a:gd name="connsiteY44" fmla="*/ 281810 h 4939827"/>
              <a:gd name="connsiteX45" fmla="*/ 9076813 w 12192000"/>
              <a:gd name="connsiteY45" fmla="*/ 283909 h 4939827"/>
              <a:gd name="connsiteX46" fmla="*/ 9085871 w 12192000"/>
              <a:gd name="connsiteY46" fmla="*/ 285133 h 4939827"/>
              <a:gd name="connsiteX47" fmla="*/ 9086159 w 12192000"/>
              <a:gd name="connsiteY47" fmla="*/ 284887 h 4939827"/>
              <a:gd name="connsiteX48" fmla="*/ 9134606 w 12192000"/>
              <a:gd name="connsiteY48" fmla="*/ 288168 h 4939827"/>
              <a:gd name="connsiteX49" fmla="*/ 9195590 w 12192000"/>
              <a:gd name="connsiteY49" fmla="*/ 279568 h 4939827"/>
              <a:gd name="connsiteX50" fmla="*/ 9219336 w 12192000"/>
              <a:gd name="connsiteY50" fmla="*/ 278133 h 4939827"/>
              <a:gd name="connsiteX51" fmla="*/ 9232362 w 12192000"/>
              <a:gd name="connsiteY51" fmla="*/ 275894 h 4939827"/>
              <a:gd name="connsiteX52" fmla="*/ 9233396 w 12192000"/>
              <a:gd name="connsiteY52" fmla="*/ 274803 h 4939827"/>
              <a:gd name="connsiteX53" fmla="*/ 9256213 w 12192000"/>
              <a:gd name="connsiteY53" fmla="*/ 281576 h 4939827"/>
              <a:gd name="connsiteX54" fmla="*/ 9371484 w 12192000"/>
              <a:gd name="connsiteY54" fmla="*/ 329634 h 4939827"/>
              <a:gd name="connsiteX55" fmla="*/ 9404829 w 12192000"/>
              <a:gd name="connsiteY55" fmla="*/ 339038 h 4939827"/>
              <a:gd name="connsiteX56" fmla="*/ 9427021 w 12192000"/>
              <a:gd name="connsiteY56" fmla="*/ 358784 h 4939827"/>
              <a:gd name="connsiteX57" fmla="*/ 9670844 w 12192000"/>
              <a:gd name="connsiteY57" fmla="*/ 405128 h 4939827"/>
              <a:gd name="connsiteX58" fmla="*/ 9816083 w 12192000"/>
              <a:gd name="connsiteY58" fmla="*/ 416573 h 4939827"/>
              <a:gd name="connsiteX59" fmla="*/ 9936741 w 12192000"/>
              <a:gd name="connsiteY59" fmla="*/ 437044 h 4939827"/>
              <a:gd name="connsiteX60" fmla="*/ 10050093 w 12192000"/>
              <a:gd name="connsiteY60" fmla="*/ 443783 h 4939827"/>
              <a:gd name="connsiteX61" fmla="*/ 10130090 w 12192000"/>
              <a:gd name="connsiteY61" fmla="*/ 459520 h 4939827"/>
              <a:gd name="connsiteX62" fmla="*/ 10173456 w 12192000"/>
              <a:gd name="connsiteY62" fmla="*/ 457749 h 4939827"/>
              <a:gd name="connsiteX63" fmla="*/ 10218232 w 12192000"/>
              <a:gd name="connsiteY63" fmla="*/ 459820 h 4939827"/>
              <a:gd name="connsiteX64" fmla="*/ 10354176 w 12192000"/>
              <a:gd name="connsiteY64" fmla="*/ 471377 h 4939827"/>
              <a:gd name="connsiteX65" fmla="*/ 10430681 w 12192000"/>
              <a:gd name="connsiteY65" fmla="*/ 481226 h 4939827"/>
              <a:gd name="connsiteX66" fmla="*/ 10478169 w 12192000"/>
              <a:gd name="connsiteY66" fmla="*/ 481774 h 4939827"/>
              <a:gd name="connsiteX67" fmla="*/ 10540907 w 12192000"/>
              <a:gd name="connsiteY67" fmla="*/ 485607 h 4939827"/>
              <a:gd name="connsiteX68" fmla="*/ 10614941 w 12192000"/>
              <a:gd name="connsiteY68" fmla="*/ 487592 h 4939827"/>
              <a:gd name="connsiteX69" fmla="*/ 10674098 w 12192000"/>
              <a:gd name="connsiteY69" fmla="*/ 521656 h 4939827"/>
              <a:gd name="connsiteX70" fmla="*/ 10874834 w 12192000"/>
              <a:gd name="connsiteY70" fmla="*/ 574867 h 4939827"/>
              <a:gd name="connsiteX71" fmla="*/ 10944981 w 12192000"/>
              <a:gd name="connsiteY71" fmla="*/ 615042 h 4939827"/>
              <a:gd name="connsiteX72" fmla="*/ 11006376 w 12192000"/>
              <a:gd name="connsiteY72" fmla="*/ 645957 h 4939827"/>
              <a:gd name="connsiteX73" fmla="*/ 11076308 w 12192000"/>
              <a:gd name="connsiteY73" fmla="*/ 675698 h 4939827"/>
              <a:gd name="connsiteX74" fmla="*/ 11148789 w 12192000"/>
              <a:gd name="connsiteY74" fmla="*/ 685041 h 4939827"/>
              <a:gd name="connsiteX75" fmla="*/ 11249129 w 12192000"/>
              <a:gd name="connsiteY75" fmla="*/ 684218 h 4939827"/>
              <a:gd name="connsiteX76" fmla="*/ 11299915 w 12192000"/>
              <a:gd name="connsiteY76" fmla="*/ 692177 h 4939827"/>
              <a:gd name="connsiteX77" fmla="*/ 11386973 w 12192000"/>
              <a:gd name="connsiteY77" fmla="*/ 708209 h 4939827"/>
              <a:gd name="connsiteX78" fmla="*/ 11500105 w 12192000"/>
              <a:gd name="connsiteY78" fmla="*/ 735014 h 4939827"/>
              <a:gd name="connsiteX79" fmla="*/ 11621735 w 12192000"/>
              <a:gd name="connsiteY79" fmla="*/ 789584 h 4939827"/>
              <a:gd name="connsiteX80" fmla="*/ 11691200 w 12192000"/>
              <a:gd name="connsiteY80" fmla="*/ 867902 h 4939827"/>
              <a:gd name="connsiteX81" fmla="*/ 11819427 w 12192000"/>
              <a:gd name="connsiteY81" fmla="*/ 911634 h 4939827"/>
              <a:gd name="connsiteX82" fmla="*/ 11969720 w 12192000"/>
              <a:gd name="connsiteY82" fmla="*/ 964737 h 4939827"/>
              <a:gd name="connsiteX83" fmla="*/ 12055766 w 12192000"/>
              <a:gd name="connsiteY83" fmla="*/ 991268 h 4939827"/>
              <a:gd name="connsiteX84" fmla="*/ 12171539 w 12192000"/>
              <a:gd name="connsiteY84" fmla="*/ 995427 h 4939827"/>
              <a:gd name="connsiteX85" fmla="*/ 12187831 w 12192000"/>
              <a:gd name="connsiteY85" fmla="*/ 996580 h 4939827"/>
              <a:gd name="connsiteX86" fmla="*/ 12192000 w 12192000"/>
              <a:gd name="connsiteY86" fmla="*/ 996726 h 4939827"/>
              <a:gd name="connsiteX87" fmla="*/ 12192000 w 12192000"/>
              <a:gd name="connsiteY87" fmla="*/ 4939827 h 4939827"/>
              <a:gd name="connsiteX88" fmla="*/ 0 w 12192000"/>
              <a:gd name="connsiteY88" fmla="*/ 4939827 h 4939827"/>
              <a:gd name="connsiteX89" fmla="*/ 0 w 12192000"/>
              <a:gd name="connsiteY89" fmla="*/ 512043 h 4939827"/>
              <a:gd name="connsiteX90" fmla="*/ 7381 w 12192000"/>
              <a:gd name="connsiteY90" fmla="*/ 512580 h 4939827"/>
              <a:gd name="connsiteX91" fmla="*/ 100029 w 12192000"/>
              <a:gd name="connsiteY91" fmla="*/ 504758 h 4939827"/>
              <a:gd name="connsiteX92" fmla="*/ 155244 w 12192000"/>
              <a:gd name="connsiteY92" fmla="*/ 525130 h 4939827"/>
              <a:gd name="connsiteX93" fmla="*/ 254366 w 12192000"/>
              <a:gd name="connsiteY93" fmla="*/ 534449 h 4939827"/>
              <a:gd name="connsiteX94" fmla="*/ 447292 w 12192000"/>
              <a:gd name="connsiteY94" fmla="*/ 542725 h 4939827"/>
              <a:gd name="connsiteX95" fmla="*/ 628105 w 12192000"/>
              <a:gd name="connsiteY95" fmla="*/ 547853 h 4939827"/>
              <a:gd name="connsiteX96" fmla="*/ 783146 w 12192000"/>
              <a:gd name="connsiteY96" fmla="*/ 591799 h 4939827"/>
              <a:gd name="connsiteX97" fmla="*/ 1043676 w 12192000"/>
              <a:gd name="connsiteY97" fmla="*/ 591887 h 4939827"/>
              <a:gd name="connsiteX98" fmla="*/ 1281816 w 12192000"/>
              <a:gd name="connsiteY98" fmla="*/ 520946 h 4939827"/>
              <a:gd name="connsiteX99" fmla="*/ 1486347 w 12192000"/>
              <a:gd name="connsiteY99" fmla="*/ 487310 h 4939827"/>
              <a:gd name="connsiteX100" fmla="*/ 1568079 w 12192000"/>
              <a:gd name="connsiteY100" fmla="*/ 462531 h 4939827"/>
              <a:gd name="connsiteX101" fmla="*/ 1622516 w 12192000"/>
              <a:gd name="connsiteY101" fmla="*/ 466058 h 4939827"/>
              <a:gd name="connsiteX102" fmla="*/ 1655457 w 12192000"/>
              <a:gd name="connsiteY102" fmla="*/ 465359 h 4939827"/>
              <a:gd name="connsiteX103" fmla="*/ 1717454 w 12192000"/>
              <a:gd name="connsiteY103" fmla="*/ 417203 h 4939827"/>
              <a:gd name="connsiteX104" fmla="*/ 1913794 w 12192000"/>
              <a:gd name="connsiteY104" fmla="*/ 365255 h 4939827"/>
              <a:gd name="connsiteX105" fmla="*/ 2129762 w 12192000"/>
              <a:gd name="connsiteY105" fmla="*/ 367832 h 4939827"/>
              <a:gd name="connsiteX106" fmla="*/ 2376970 w 12192000"/>
              <a:gd name="connsiteY106" fmla="*/ 350129 h 4939827"/>
              <a:gd name="connsiteX107" fmla="*/ 2480155 w 12192000"/>
              <a:gd name="connsiteY107" fmla="*/ 359227 h 4939827"/>
              <a:gd name="connsiteX108" fmla="*/ 2586782 w 12192000"/>
              <a:gd name="connsiteY108" fmla="*/ 339352 h 4939827"/>
              <a:gd name="connsiteX109" fmla="*/ 2679617 w 12192000"/>
              <a:gd name="connsiteY109" fmla="*/ 305383 h 4939827"/>
              <a:gd name="connsiteX110" fmla="*/ 2788947 w 12192000"/>
              <a:gd name="connsiteY110" fmla="*/ 250375 h 4939827"/>
              <a:gd name="connsiteX111" fmla="*/ 2965530 w 12192000"/>
              <a:gd name="connsiteY111" fmla="*/ 245958 h 4939827"/>
              <a:gd name="connsiteX112" fmla="*/ 3103677 w 12192000"/>
              <a:gd name="connsiteY112" fmla="*/ 209527 h 4939827"/>
              <a:gd name="connsiteX113" fmla="*/ 3126759 w 12192000"/>
              <a:gd name="connsiteY113" fmla="*/ 211226 h 4939827"/>
              <a:gd name="connsiteX114" fmla="*/ 3164020 w 12192000"/>
              <a:gd name="connsiteY114" fmla="*/ 212779 h 4939827"/>
              <a:gd name="connsiteX115" fmla="*/ 3285019 w 12192000"/>
              <a:gd name="connsiteY115" fmla="*/ 220535 h 4939827"/>
              <a:gd name="connsiteX116" fmla="*/ 3365154 w 12192000"/>
              <a:gd name="connsiteY116" fmla="*/ 226416 h 4939827"/>
              <a:gd name="connsiteX117" fmla="*/ 3367507 w 12192000"/>
              <a:gd name="connsiteY117" fmla="*/ 225416 h 4939827"/>
              <a:gd name="connsiteX118" fmla="*/ 3387567 w 12192000"/>
              <a:gd name="connsiteY118" fmla="*/ 227103 h 4939827"/>
              <a:gd name="connsiteX119" fmla="*/ 3498001 w 12192000"/>
              <a:gd name="connsiteY119" fmla="*/ 231941 h 4939827"/>
              <a:gd name="connsiteX120" fmla="*/ 3561557 w 12192000"/>
              <a:gd name="connsiteY120" fmla="*/ 228095 h 4939827"/>
              <a:gd name="connsiteX121" fmla="*/ 3611920 w 12192000"/>
              <a:gd name="connsiteY121" fmla="*/ 218094 h 4939827"/>
              <a:gd name="connsiteX122" fmla="*/ 3620528 w 12192000"/>
              <a:gd name="connsiteY122" fmla="*/ 218788 h 4939827"/>
              <a:gd name="connsiteX123" fmla="*/ 3620766 w 12192000"/>
              <a:gd name="connsiteY123" fmla="*/ 218511 h 4939827"/>
              <a:gd name="connsiteX124" fmla="*/ 3629977 w 12192000"/>
              <a:gd name="connsiteY124" fmla="*/ 218664 h 4939827"/>
              <a:gd name="connsiteX125" fmla="*/ 3636217 w 12192000"/>
              <a:gd name="connsiteY125" fmla="*/ 220048 h 4939827"/>
              <a:gd name="connsiteX126" fmla="*/ 3709484 w 12192000"/>
              <a:gd name="connsiteY126" fmla="*/ 186927 h 4939827"/>
              <a:gd name="connsiteX127" fmla="*/ 3761342 w 12192000"/>
              <a:gd name="connsiteY127" fmla="*/ 177474 h 4939827"/>
              <a:gd name="connsiteX128" fmla="*/ 3799748 w 12192000"/>
              <a:gd name="connsiteY128" fmla="*/ 167154 h 4939827"/>
              <a:gd name="connsiteX129" fmla="*/ 3922756 w 12192000"/>
              <a:gd name="connsiteY129" fmla="*/ 194044 h 4939827"/>
              <a:gd name="connsiteX130" fmla="*/ 4028476 w 12192000"/>
              <a:gd name="connsiteY130" fmla="*/ 223679 h 4939827"/>
              <a:gd name="connsiteX131" fmla="*/ 4191582 w 12192000"/>
              <a:gd name="connsiteY131" fmla="*/ 238952 h 4939827"/>
              <a:gd name="connsiteX132" fmla="*/ 4251024 w 12192000"/>
              <a:gd name="connsiteY132" fmla="*/ 240874 h 4939827"/>
              <a:gd name="connsiteX133" fmla="*/ 4355275 w 12192000"/>
              <a:gd name="connsiteY133" fmla="*/ 260205 h 4939827"/>
              <a:gd name="connsiteX134" fmla="*/ 4423807 w 12192000"/>
              <a:gd name="connsiteY134" fmla="*/ 270366 h 4939827"/>
              <a:gd name="connsiteX135" fmla="*/ 4558432 w 12192000"/>
              <a:gd name="connsiteY135" fmla="*/ 269194 h 4939827"/>
              <a:gd name="connsiteX136" fmla="*/ 4635061 w 12192000"/>
              <a:gd name="connsiteY136" fmla="*/ 280682 h 4939827"/>
              <a:gd name="connsiteX137" fmla="*/ 4807427 w 12192000"/>
              <a:gd name="connsiteY137" fmla="*/ 276835 h 4939827"/>
              <a:gd name="connsiteX138" fmla="*/ 5028933 w 12192000"/>
              <a:gd name="connsiteY138" fmla="*/ 183887 h 4939827"/>
              <a:gd name="connsiteX139" fmla="*/ 5093642 w 12192000"/>
              <a:gd name="connsiteY139" fmla="*/ 177214 h 4939827"/>
              <a:gd name="connsiteX140" fmla="*/ 5102642 w 12192000"/>
              <a:gd name="connsiteY140" fmla="*/ 186816 h 4939827"/>
              <a:gd name="connsiteX141" fmla="*/ 5193590 w 12192000"/>
              <a:gd name="connsiteY141" fmla="*/ 156458 h 4939827"/>
              <a:gd name="connsiteX142" fmla="*/ 5323922 w 12192000"/>
              <a:gd name="connsiteY142" fmla="*/ 146332 h 4939827"/>
              <a:gd name="connsiteX143" fmla="*/ 5421860 w 12192000"/>
              <a:gd name="connsiteY143" fmla="*/ 167298 h 4939827"/>
              <a:gd name="connsiteX144" fmla="*/ 5476948 w 12192000"/>
              <a:gd name="connsiteY144" fmla="*/ 173249 h 4939827"/>
              <a:gd name="connsiteX145" fmla="*/ 5516842 w 12192000"/>
              <a:gd name="connsiteY145" fmla="*/ 184018 h 4939827"/>
              <a:gd name="connsiteX146" fmla="*/ 5619415 w 12192000"/>
              <a:gd name="connsiteY146" fmla="*/ 176781 h 4939827"/>
              <a:gd name="connsiteX147" fmla="*/ 5789867 w 12192000"/>
              <a:gd name="connsiteY147" fmla="*/ 150304 h 4939827"/>
              <a:gd name="connsiteX148" fmla="*/ 5825953 w 12192000"/>
              <a:gd name="connsiteY148" fmla="*/ 147907 h 4939827"/>
              <a:gd name="connsiteX149" fmla="*/ 5856168 w 12192000"/>
              <a:gd name="connsiteY149" fmla="*/ 158719 h 4939827"/>
              <a:gd name="connsiteX150" fmla="*/ 5862476 w 12192000"/>
              <a:gd name="connsiteY150" fmla="*/ 172447 h 4939827"/>
              <a:gd name="connsiteX151" fmla="*/ 5882195 w 12192000"/>
              <a:gd name="connsiteY151" fmla="*/ 173195 h 4939827"/>
              <a:gd name="connsiteX152" fmla="*/ 5887271 w 12192000"/>
              <a:gd name="connsiteY152" fmla="*/ 176084 h 4939827"/>
              <a:gd name="connsiteX153" fmla="*/ 5921577 w 12192000"/>
              <a:gd name="connsiteY153" fmla="*/ 169858 h 4939827"/>
              <a:gd name="connsiteX154" fmla="*/ 5983240 w 12192000"/>
              <a:gd name="connsiteY154" fmla="*/ 152755 h 4939827"/>
              <a:gd name="connsiteX155" fmla="*/ 6152287 w 12192000"/>
              <a:gd name="connsiteY155" fmla="*/ 116736 h 4939827"/>
              <a:gd name="connsiteX156" fmla="*/ 6415830 w 12192000"/>
              <a:gd name="connsiteY156" fmla="*/ 136006 h 4939827"/>
              <a:gd name="connsiteX157" fmla="*/ 6756965 w 12192000"/>
              <a:gd name="connsiteY157" fmla="*/ 57636 h 4939827"/>
              <a:gd name="connsiteX158" fmla="*/ 6819400 w 12192000"/>
              <a:gd name="connsiteY158" fmla="*/ 30742 h 4939827"/>
              <a:gd name="connsiteX159" fmla="*/ 6986370 w 12192000"/>
              <a:gd name="connsiteY159" fmla="*/ 12659 h 4939827"/>
              <a:gd name="connsiteX160" fmla="*/ 6989536 w 12192000"/>
              <a:gd name="connsiteY160" fmla="*/ 14528 h 4939827"/>
              <a:gd name="connsiteX161" fmla="*/ 7015933 w 12192000"/>
              <a:gd name="connsiteY161" fmla="*/ 9653 h 4939827"/>
              <a:gd name="connsiteX162" fmla="*/ 7020592 w 12192000"/>
              <a:gd name="connsiteY162" fmla="*/ 1651 h 4939827"/>
              <a:gd name="connsiteX163" fmla="*/ 7025905 w 12192000"/>
              <a:gd name="connsiteY163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5983240 w 12192000"/>
              <a:gd name="connsiteY153" fmla="*/ 152755 h 4939827"/>
              <a:gd name="connsiteX154" fmla="*/ 6152287 w 12192000"/>
              <a:gd name="connsiteY154" fmla="*/ 116736 h 4939827"/>
              <a:gd name="connsiteX155" fmla="*/ 6415830 w 12192000"/>
              <a:gd name="connsiteY155" fmla="*/ 136006 h 4939827"/>
              <a:gd name="connsiteX156" fmla="*/ 6756965 w 12192000"/>
              <a:gd name="connsiteY156" fmla="*/ 57636 h 4939827"/>
              <a:gd name="connsiteX157" fmla="*/ 6819400 w 12192000"/>
              <a:gd name="connsiteY157" fmla="*/ 30742 h 4939827"/>
              <a:gd name="connsiteX158" fmla="*/ 6986370 w 12192000"/>
              <a:gd name="connsiteY158" fmla="*/ 12659 h 4939827"/>
              <a:gd name="connsiteX159" fmla="*/ 6989536 w 12192000"/>
              <a:gd name="connsiteY159" fmla="*/ 14528 h 4939827"/>
              <a:gd name="connsiteX160" fmla="*/ 7015933 w 12192000"/>
              <a:gd name="connsiteY160" fmla="*/ 9653 h 4939827"/>
              <a:gd name="connsiteX161" fmla="*/ 7020592 w 12192000"/>
              <a:gd name="connsiteY161" fmla="*/ 1651 h 4939827"/>
              <a:gd name="connsiteX162" fmla="*/ 7025905 w 12192000"/>
              <a:gd name="connsiteY162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5983240 w 12192000"/>
              <a:gd name="connsiteY153" fmla="*/ 152755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5921577 w 12192000"/>
              <a:gd name="connsiteY152" fmla="*/ 169858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887271 w 12192000"/>
              <a:gd name="connsiteY151" fmla="*/ 176084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952585 w 12192000"/>
              <a:gd name="connsiteY151" fmla="*/ 161012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01067 w 12192000"/>
              <a:gd name="connsiteY31" fmla="*/ 270114 h 4939827"/>
              <a:gd name="connsiteX32" fmla="*/ 8672650 w 12192000"/>
              <a:gd name="connsiteY32" fmla="*/ 254821 h 4939827"/>
              <a:gd name="connsiteX33" fmla="*/ 8785543 w 12192000"/>
              <a:gd name="connsiteY33" fmla="*/ 263406 h 4939827"/>
              <a:gd name="connsiteX34" fmla="*/ 8830588 w 12192000"/>
              <a:gd name="connsiteY34" fmla="*/ 265483 h 4939827"/>
              <a:gd name="connsiteX35" fmla="*/ 8905142 w 12192000"/>
              <a:gd name="connsiteY35" fmla="*/ 264958 h 4939827"/>
              <a:gd name="connsiteX36" fmla="*/ 8968582 w 12192000"/>
              <a:gd name="connsiteY36" fmla="*/ 262728 h 4939827"/>
              <a:gd name="connsiteX37" fmla="*/ 8972994 w 12192000"/>
              <a:gd name="connsiteY37" fmla="*/ 263284 h 4939827"/>
              <a:gd name="connsiteX38" fmla="*/ 9004605 w 12192000"/>
              <a:gd name="connsiteY38" fmla="*/ 258041 h 4939827"/>
              <a:gd name="connsiteX39" fmla="*/ 9016165 w 12192000"/>
              <a:gd name="connsiteY39" fmla="*/ 261258 h 4939827"/>
              <a:gd name="connsiteX40" fmla="*/ 9043297 w 12192000"/>
              <a:gd name="connsiteY40" fmla="*/ 281547 h 4939827"/>
              <a:gd name="connsiteX41" fmla="*/ 9048315 w 12192000"/>
              <a:gd name="connsiteY41" fmla="*/ 279264 h 4939827"/>
              <a:gd name="connsiteX42" fmla="*/ 9054706 w 12192000"/>
              <a:gd name="connsiteY42" fmla="*/ 278538 h 4939827"/>
              <a:gd name="connsiteX43" fmla="*/ 9070919 w 12192000"/>
              <a:gd name="connsiteY43" fmla="*/ 281810 h 4939827"/>
              <a:gd name="connsiteX44" fmla="*/ 9076813 w 12192000"/>
              <a:gd name="connsiteY44" fmla="*/ 283909 h 4939827"/>
              <a:gd name="connsiteX45" fmla="*/ 9085871 w 12192000"/>
              <a:gd name="connsiteY45" fmla="*/ 285133 h 4939827"/>
              <a:gd name="connsiteX46" fmla="*/ 9086159 w 12192000"/>
              <a:gd name="connsiteY46" fmla="*/ 284887 h 4939827"/>
              <a:gd name="connsiteX47" fmla="*/ 9134606 w 12192000"/>
              <a:gd name="connsiteY47" fmla="*/ 288168 h 4939827"/>
              <a:gd name="connsiteX48" fmla="*/ 9195590 w 12192000"/>
              <a:gd name="connsiteY48" fmla="*/ 279568 h 4939827"/>
              <a:gd name="connsiteX49" fmla="*/ 9219336 w 12192000"/>
              <a:gd name="connsiteY49" fmla="*/ 278133 h 4939827"/>
              <a:gd name="connsiteX50" fmla="*/ 9232362 w 12192000"/>
              <a:gd name="connsiteY50" fmla="*/ 275894 h 4939827"/>
              <a:gd name="connsiteX51" fmla="*/ 9233396 w 12192000"/>
              <a:gd name="connsiteY51" fmla="*/ 274803 h 4939827"/>
              <a:gd name="connsiteX52" fmla="*/ 9256213 w 12192000"/>
              <a:gd name="connsiteY52" fmla="*/ 281576 h 4939827"/>
              <a:gd name="connsiteX53" fmla="*/ 9371484 w 12192000"/>
              <a:gd name="connsiteY53" fmla="*/ 329634 h 4939827"/>
              <a:gd name="connsiteX54" fmla="*/ 9404829 w 12192000"/>
              <a:gd name="connsiteY54" fmla="*/ 339038 h 4939827"/>
              <a:gd name="connsiteX55" fmla="*/ 9427021 w 12192000"/>
              <a:gd name="connsiteY55" fmla="*/ 358784 h 4939827"/>
              <a:gd name="connsiteX56" fmla="*/ 9670844 w 12192000"/>
              <a:gd name="connsiteY56" fmla="*/ 405128 h 4939827"/>
              <a:gd name="connsiteX57" fmla="*/ 9816083 w 12192000"/>
              <a:gd name="connsiteY57" fmla="*/ 416573 h 4939827"/>
              <a:gd name="connsiteX58" fmla="*/ 9936741 w 12192000"/>
              <a:gd name="connsiteY58" fmla="*/ 437044 h 4939827"/>
              <a:gd name="connsiteX59" fmla="*/ 10050093 w 12192000"/>
              <a:gd name="connsiteY59" fmla="*/ 443783 h 4939827"/>
              <a:gd name="connsiteX60" fmla="*/ 10130090 w 12192000"/>
              <a:gd name="connsiteY60" fmla="*/ 459520 h 4939827"/>
              <a:gd name="connsiteX61" fmla="*/ 10173456 w 12192000"/>
              <a:gd name="connsiteY61" fmla="*/ 457749 h 4939827"/>
              <a:gd name="connsiteX62" fmla="*/ 10218232 w 12192000"/>
              <a:gd name="connsiteY62" fmla="*/ 459820 h 4939827"/>
              <a:gd name="connsiteX63" fmla="*/ 10354176 w 12192000"/>
              <a:gd name="connsiteY63" fmla="*/ 471377 h 4939827"/>
              <a:gd name="connsiteX64" fmla="*/ 10430681 w 12192000"/>
              <a:gd name="connsiteY64" fmla="*/ 481226 h 4939827"/>
              <a:gd name="connsiteX65" fmla="*/ 10478169 w 12192000"/>
              <a:gd name="connsiteY65" fmla="*/ 481774 h 4939827"/>
              <a:gd name="connsiteX66" fmla="*/ 10540907 w 12192000"/>
              <a:gd name="connsiteY66" fmla="*/ 485607 h 4939827"/>
              <a:gd name="connsiteX67" fmla="*/ 10614941 w 12192000"/>
              <a:gd name="connsiteY67" fmla="*/ 487592 h 4939827"/>
              <a:gd name="connsiteX68" fmla="*/ 10674098 w 12192000"/>
              <a:gd name="connsiteY68" fmla="*/ 521656 h 4939827"/>
              <a:gd name="connsiteX69" fmla="*/ 10874834 w 12192000"/>
              <a:gd name="connsiteY69" fmla="*/ 574867 h 4939827"/>
              <a:gd name="connsiteX70" fmla="*/ 10944981 w 12192000"/>
              <a:gd name="connsiteY70" fmla="*/ 615042 h 4939827"/>
              <a:gd name="connsiteX71" fmla="*/ 11006376 w 12192000"/>
              <a:gd name="connsiteY71" fmla="*/ 645957 h 4939827"/>
              <a:gd name="connsiteX72" fmla="*/ 11076308 w 12192000"/>
              <a:gd name="connsiteY72" fmla="*/ 675698 h 4939827"/>
              <a:gd name="connsiteX73" fmla="*/ 11148789 w 12192000"/>
              <a:gd name="connsiteY73" fmla="*/ 685041 h 4939827"/>
              <a:gd name="connsiteX74" fmla="*/ 11249129 w 12192000"/>
              <a:gd name="connsiteY74" fmla="*/ 684218 h 4939827"/>
              <a:gd name="connsiteX75" fmla="*/ 11299915 w 12192000"/>
              <a:gd name="connsiteY75" fmla="*/ 692177 h 4939827"/>
              <a:gd name="connsiteX76" fmla="*/ 11386973 w 12192000"/>
              <a:gd name="connsiteY76" fmla="*/ 708209 h 4939827"/>
              <a:gd name="connsiteX77" fmla="*/ 11500105 w 12192000"/>
              <a:gd name="connsiteY77" fmla="*/ 735014 h 4939827"/>
              <a:gd name="connsiteX78" fmla="*/ 11621735 w 12192000"/>
              <a:gd name="connsiteY78" fmla="*/ 789584 h 4939827"/>
              <a:gd name="connsiteX79" fmla="*/ 11691200 w 12192000"/>
              <a:gd name="connsiteY79" fmla="*/ 867902 h 4939827"/>
              <a:gd name="connsiteX80" fmla="*/ 11819427 w 12192000"/>
              <a:gd name="connsiteY80" fmla="*/ 911634 h 4939827"/>
              <a:gd name="connsiteX81" fmla="*/ 11969720 w 12192000"/>
              <a:gd name="connsiteY81" fmla="*/ 964737 h 4939827"/>
              <a:gd name="connsiteX82" fmla="*/ 12055766 w 12192000"/>
              <a:gd name="connsiteY82" fmla="*/ 991268 h 4939827"/>
              <a:gd name="connsiteX83" fmla="*/ 12171539 w 12192000"/>
              <a:gd name="connsiteY83" fmla="*/ 995427 h 4939827"/>
              <a:gd name="connsiteX84" fmla="*/ 12187831 w 12192000"/>
              <a:gd name="connsiteY84" fmla="*/ 996580 h 4939827"/>
              <a:gd name="connsiteX85" fmla="*/ 12192000 w 12192000"/>
              <a:gd name="connsiteY85" fmla="*/ 996726 h 4939827"/>
              <a:gd name="connsiteX86" fmla="*/ 12192000 w 12192000"/>
              <a:gd name="connsiteY86" fmla="*/ 4939827 h 4939827"/>
              <a:gd name="connsiteX87" fmla="*/ 0 w 12192000"/>
              <a:gd name="connsiteY87" fmla="*/ 4939827 h 4939827"/>
              <a:gd name="connsiteX88" fmla="*/ 0 w 12192000"/>
              <a:gd name="connsiteY88" fmla="*/ 512043 h 4939827"/>
              <a:gd name="connsiteX89" fmla="*/ 7381 w 12192000"/>
              <a:gd name="connsiteY89" fmla="*/ 512580 h 4939827"/>
              <a:gd name="connsiteX90" fmla="*/ 100029 w 12192000"/>
              <a:gd name="connsiteY90" fmla="*/ 504758 h 4939827"/>
              <a:gd name="connsiteX91" fmla="*/ 155244 w 12192000"/>
              <a:gd name="connsiteY91" fmla="*/ 525130 h 4939827"/>
              <a:gd name="connsiteX92" fmla="*/ 254366 w 12192000"/>
              <a:gd name="connsiteY92" fmla="*/ 534449 h 4939827"/>
              <a:gd name="connsiteX93" fmla="*/ 447292 w 12192000"/>
              <a:gd name="connsiteY93" fmla="*/ 542725 h 4939827"/>
              <a:gd name="connsiteX94" fmla="*/ 628105 w 12192000"/>
              <a:gd name="connsiteY94" fmla="*/ 547853 h 4939827"/>
              <a:gd name="connsiteX95" fmla="*/ 783146 w 12192000"/>
              <a:gd name="connsiteY95" fmla="*/ 591799 h 4939827"/>
              <a:gd name="connsiteX96" fmla="*/ 1043676 w 12192000"/>
              <a:gd name="connsiteY96" fmla="*/ 591887 h 4939827"/>
              <a:gd name="connsiteX97" fmla="*/ 1281816 w 12192000"/>
              <a:gd name="connsiteY97" fmla="*/ 520946 h 4939827"/>
              <a:gd name="connsiteX98" fmla="*/ 1486347 w 12192000"/>
              <a:gd name="connsiteY98" fmla="*/ 487310 h 4939827"/>
              <a:gd name="connsiteX99" fmla="*/ 1568079 w 12192000"/>
              <a:gd name="connsiteY99" fmla="*/ 462531 h 4939827"/>
              <a:gd name="connsiteX100" fmla="*/ 1622516 w 12192000"/>
              <a:gd name="connsiteY100" fmla="*/ 466058 h 4939827"/>
              <a:gd name="connsiteX101" fmla="*/ 1655457 w 12192000"/>
              <a:gd name="connsiteY101" fmla="*/ 465359 h 4939827"/>
              <a:gd name="connsiteX102" fmla="*/ 1717454 w 12192000"/>
              <a:gd name="connsiteY102" fmla="*/ 417203 h 4939827"/>
              <a:gd name="connsiteX103" fmla="*/ 1913794 w 12192000"/>
              <a:gd name="connsiteY103" fmla="*/ 365255 h 4939827"/>
              <a:gd name="connsiteX104" fmla="*/ 2129762 w 12192000"/>
              <a:gd name="connsiteY104" fmla="*/ 367832 h 4939827"/>
              <a:gd name="connsiteX105" fmla="*/ 2376970 w 12192000"/>
              <a:gd name="connsiteY105" fmla="*/ 350129 h 4939827"/>
              <a:gd name="connsiteX106" fmla="*/ 2480155 w 12192000"/>
              <a:gd name="connsiteY106" fmla="*/ 359227 h 4939827"/>
              <a:gd name="connsiteX107" fmla="*/ 2586782 w 12192000"/>
              <a:gd name="connsiteY107" fmla="*/ 339352 h 4939827"/>
              <a:gd name="connsiteX108" fmla="*/ 2679617 w 12192000"/>
              <a:gd name="connsiteY108" fmla="*/ 305383 h 4939827"/>
              <a:gd name="connsiteX109" fmla="*/ 2788947 w 12192000"/>
              <a:gd name="connsiteY109" fmla="*/ 250375 h 4939827"/>
              <a:gd name="connsiteX110" fmla="*/ 2965530 w 12192000"/>
              <a:gd name="connsiteY110" fmla="*/ 245958 h 4939827"/>
              <a:gd name="connsiteX111" fmla="*/ 3103677 w 12192000"/>
              <a:gd name="connsiteY111" fmla="*/ 209527 h 4939827"/>
              <a:gd name="connsiteX112" fmla="*/ 3126759 w 12192000"/>
              <a:gd name="connsiteY112" fmla="*/ 211226 h 4939827"/>
              <a:gd name="connsiteX113" fmla="*/ 3164020 w 12192000"/>
              <a:gd name="connsiteY113" fmla="*/ 212779 h 4939827"/>
              <a:gd name="connsiteX114" fmla="*/ 3285019 w 12192000"/>
              <a:gd name="connsiteY114" fmla="*/ 220535 h 4939827"/>
              <a:gd name="connsiteX115" fmla="*/ 3365154 w 12192000"/>
              <a:gd name="connsiteY115" fmla="*/ 226416 h 4939827"/>
              <a:gd name="connsiteX116" fmla="*/ 3367507 w 12192000"/>
              <a:gd name="connsiteY116" fmla="*/ 225416 h 4939827"/>
              <a:gd name="connsiteX117" fmla="*/ 3387567 w 12192000"/>
              <a:gd name="connsiteY117" fmla="*/ 227103 h 4939827"/>
              <a:gd name="connsiteX118" fmla="*/ 3498001 w 12192000"/>
              <a:gd name="connsiteY118" fmla="*/ 231941 h 4939827"/>
              <a:gd name="connsiteX119" fmla="*/ 3561557 w 12192000"/>
              <a:gd name="connsiteY119" fmla="*/ 228095 h 4939827"/>
              <a:gd name="connsiteX120" fmla="*/ 3611920 w 12192000"/>
              <a:gd name="connsiteY120" fmla="*/ 218094 h 4939827"/>
              <a:gd name="connsiteX121" fmla="*/ 3620528 w 12192000"/>
              <a:gd name="connsiteY121" fmla="*/ 218788 h 4939827"/>
              <a:gd name="connsiteX122" fmla="*/ 3620766 w 12192000"/>
              <a:gd name="connsiteY122" fmla="*/ 218511 h 4939827"/>
              <a:gd name="connsiteX123" fmla="*/ 3629977 w 12192000"/>
              <a:gd name="connsiteY123" fmla="*/ 218664 h 4939827"/>
              <a:gd name="connsiteX124" fmla="*/ 3636217 w 12192000"/>
              <a:gd name="connsiteY124" fmla="*/ 220048 h 4939827"/>
              <a:gd name="connsiteX125" fmla="*/ 3709484 w 12192000"/>
              <a:gd name="connsiteY125" fmla="*/ 186927 h 4939827"/>
              <a:gd name="connsiteX126" fmla="*/ 3761342 w 12192000"/>
              <a:gd name="connsiteY126" fmla="*/ 177474 h 4939827"/>
              <a:gd name="connsiteX127" fmla="*/ 3799748 w 12192000"/>
              <a:gd name="connsiteY127" fmla="*/ 167154 h 4939827"/>
              <a:gd name="connsiteX128" fmla="*/ 3922756 w 12192000"/>
              <a:gd name="connsiteY128" fmla="*/ 194044 h 4939827"/>
              <a:gd name="connsiteX129" fmla="*/ 4028476 w 12192000"/>
              <a:gd name="connsiteY129" fmla="*/ 223679 h 4939827"/>
              <a:gd name="connsiteX130" fmla="*/ 4191582 w 12192000"/>
              <a:gd name="connsiteY130" fmla="*/ 238952 h 4939827"/>
              <a:gd name="connsiteX131" fmla="*/ 4251024 w 12192000"/>
              <a:gd name="connsiteY131" fmla="*/ 240874 h 4939827"/>
              <a:gd name="connsiteX132" fmla="*/ 4355275 w 12192000"/>
              <a:gd name="connsiteY132" fmla="*/ 260205 h 4939827"/>
              <a:gd name="connsiteX133" fmla="*/ 4423807 w 12192000"/>
              <a:gd name="connsiteY133" fmla="*/ 270366 h 4939827"/>
              <a:gd name="connsiteX134" fmla="*/ 4558432 w 12192000"/>
              <a:gd name="connsiteY134" fmla="*/ 269194 h 4939827"/>
              <a:gd name="connsiteX135" fmla="*/ 4635061 w 12192000"/>
              <a:gd name="connsiteY135" fmla="*/ 280682 h 4939827"/>
              <a:gd name="connsiteX136" fmla="*/ 4807427 w 12192000"/>
              <a:gd name="connsiteY136" fmla="*/ 276835 h 4939827"/>
              <a:gd name="connsiteX137" fmla="*/ 5028933 w 12192000"/>
              <a:gd name="connsiteY137" fmla="*/ 183887 h 4939827"/>
              <a:gd name="connsiteX138" fmla="*/ 5093642 w 12192000"/>
              <a:gd name="connsiteY138" fmla="*/ 177214 h 4939827"/>
              <a:gd name="connsiteX139" fmla="*/ 5102642 w 12192000"/>
              <a:gd name="connsiteY139" fmla="*/ 186816 h 4939827"/>
              <a:gd name="connsiteX140" fmla="*/ 5193590 w 12192000"/>
              <a:gd name="connsiteY140" fmla="*/ 156458 h 4939827"/>
              <a:gd name="connsiteX141" fmla="*/ 5323922 w 12192000"/>
              <a:gd name="connsiteY141" fmla="*/ 146332 h 4939827"/>
              <a:gd name="connsiteX142" fmla="*/ 5421860 w 12192000"/>
              <a:gd name="connsiteY142" fmla="*/ 167298 h 4939827"/>
              <a:gd name="connsiteX143" fmla="*/ 5476948 w 12192000"/>
              <a:gd name="connsiteY143" fmla="*/ 173249 h 4939827"/>
              <a:gd name="connsiteX144" fmla="*/ 5516842 w 12192000"/>
              <a:gd name="connsiteY144" fmla="*/ 184018 h 4939827"/>
              <a:gd name="connsiteX145" fmla="*/ 5619415 w 12192000"/>
              <a:gd name="connsiteY145" fmla="*/ 176781 h 4939827"/>
              <a:gd name="connsiteX146" fmla="*/ 5789867 w 12192000"/>
              <a:gd name="connsiteY146" fmla="*/ 150304 h 4939827"/>
              <a:gd name="connsiteX147" fmla="*/ 5825953 w 12192000"/>
              <a:gd name="connsiteY147" fmla="*/ 147907 h 4939827"/>
              <a:gd name="connsiteX148" fmla="*/ 5856168 w 12192000"/>
              <a:gd name="connsiteY148" fmla="*/ 158719 h 4939827"/>
              <a:gd name="connsiteX149" fmla="*/ 5862476 w 12192000"/>
              <a:gd name="connsiteY149" fmla="*/ 172447 h 4939827"/>
              <a:gd name="connsiteX150" fmla="*/ 5882195 w 12192000"/>
              <a:gd name="connsiteY150" fmla="*/ 173195 h 4939827"/>
              <a:gd name="connsiteX151" fmla="*/ 5952585 w 12192000"/>
              <a:gd name="connsiteY151" fmla="*/ 161012 h 4939827"/>
              <a:gd name="connsiteX152" fmla="*/ 6001964 w 12192000"/>
              <a:gd name="connsiteY152" fmla="*/ 154786 h 4939827"/>
              <a:gd name="connsiteX153" fmla="*/ 6184207 w 12192000"/>
              <a:gd name="connsiteY153" fmla="*/ 132658 h 4939827"/>
              <a:gd name="connsiteX154" fmla="*/ 6415830 w 12192000"/>
              <a:gd name="connsiteY154" fmla="*/ 136006 h 4939827"/>
              <a:gd name="connsiteX155" fmla="*/ 6756965 w 12192000"/>
              <a:gd name="connsiteY155" fmla="*/ 57636 h 4939827"/>
              <a:gd name="connsiteX156" fmla="*/ 6819400 w 12192000"/>
              <a:gd name="connsiteY156" fmla="*/ 30742 h 4939827"/>
              <a:gd name="connsiteX157" fmla="*/ 6986370 w 12192000"/>
              <a:gd name="connsiteY157" fmla="*/ 12659 h 4939827"/>
              <a:gd name="connsiteX158" fmla="*/ 6989536 w 12192000"/>
              <a:gd name="connsiteY158" fmla="*/ 14528 h 4939827"/>
              <a:gd name="connsiteX159" fmla="*/ 7015933 w 12192000"/>
              <a:gd name="connsiteY159" fmla="*/ 9653 h 4939827"/>
              <a:gd name="connsiteX160" fmla="*/ 7020592 w 12192000"/>
              <a:gd name="connsiteY160" fmla="*/ 1651 h 4939827"/>
              <a:gd name="connsiteX161" fmla="*/ 7025905 w 12192000"/>
              <a:gd name="connsiteY161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33396 w 12192000"/>
              <a:gd name="connsiteY50" fmla="*/ 274803 h 4939827"/>
              <a:gd name="connsiteX51" fmla="*/ 9256213 w 12192000"/>
              <a:gd name="connsiteY51" fmla="*/ 281576 h 4939827"/>
              <a:gd name="connsiteX52" fmla="*/ 9371484 w 12192000"/>
              <a:gd name="connsiteY52" fmla="*/ 329634 h 4939827"/>
              <a:gd name="connsiteX53" fmla="*/ 9404829 w 12192000"/>
              <a:gd name="connsiteY53" fmla="*/ 339038 h 4939827"/>
              <a:gd name="connsiteX54" fmla="*/ 9427021 w 12192000"/>
              <a:gd name="connsiteY54" fmla="*/ 358784 h 4939827"/>
              <a:gd name="connsiteX55" fmla="*/ 9670844 w 12192000"/>
              <a:gd name="connsiteY55" fmla="*/ 405128 h 4939827"/>
              <a:gd name="connsiteX56" fmla="*/ 9816083 w 12192000"/>
              <a:gd name="connsiteY56" fmla="*/ 416573 h 4939827"/>
              <a:gd name="connsiteX57" fmla="*/ 9936741 w 12192000"/>
              <a:gd name="connsiteY57" fmla="*/ 437044 h 4939827"/>
              <a:gd name="connsiteX58" fmla="*/ 10050093 w 12192000"/>
              <a:gd name="connsiteY58" fmla="*/ 443783 h 4939827"/>
              <a:gd name="connsiteX59" fmla="*/ 10130090 w 12192000"/>
              <a:gd name="connsiteY59" fmla="*/ 459520 h 4939827"/>
              <a:gd name="connsiteX60" fmla="*/ 10173456 w 12192000"/>
              <a:gd name="connsiteY60" fmla="*/ 457749 h 4939827"/>
              <a:gd name="connsiteX61" fmla="*/ 10218232 w 12192000"/>
              <a:gd name="connsiteY61" fmla="*/ 459820 h 4939827"/>
              <a:gd name="connsiteX62" fmla="*/ 10354176 w 12192000"/>
              <a:gd name="connsiteY62" fmla="*/ 471377 h 4939827"/>
              <a:gd name="connsiteX63" fmla="*/ 10430681 w 12192000"/>
              <a:gd name="connsiteY63" fmla="*/ 481226 h 4939827"/>
              <a:gd name="connsiteX64" fmla="*/ 10478169 w 12192000"/>
              <a:gd name="connsiteY64" fmla="*/ 481774 h 4939827"/>
              <a:gd name="connsiteX65" fmla="*/ 10540907 w 12192000"/>
              <a:gd name="connsiteY65" fmla="*/ 485607 h 4939827"/>
              <a:gd name="connsiteX66" fmla="*/ 10614941 w 12192000"/>
              <a:gd name="connsiteY66" fmla="*/ 487592 h 4939827"/>
              <a:gd name="connsiteX67" fmla="*/ 10674098 w 12192000"/>
              <a:gd name="connsiteY67" fmla="*/ 521656 h 4939827"/>
              <a:gd name="connsiteX68" fmla="*/ 10874834 w 12192000"/>
              <a:gd name="connsiteY68" fmla="*/ 574867 h 4939827"/>
              <a:gd name="connsiteX69" fmla="*/ 10944981 w 12192000"/>
              <a:gd name="connsiteY69" fmla="*/ 615042 h 4939827"/>
              <a:gd name="connsiteX70" fmla="*/ 11006376 w 12192000"/>
              <a:gd name="connsiteY70" fmla="*/ 645957 h 4939827"/>
              <a:gd name="connsiteX71" fmla="*/ 11076308 w 12192000"/>
              <a:gd name="connsiteY71" fmla="*/ 675698 h 4939827"/>
              <a:gd name="connsiteX72" fmla="*/ 11148789 w 12192000"/>
              <a:gd name="connsiteY72" fmla="*/ 685041 h 4939827"/>
              <a:gd name="connsiteX73" fmla="*/ 11249129 w 12192000"/>
              <a:gd name="connsiteY73" fmla="*/ 684218 h 4939827"/>
              <a:gd name="connsiteX74" fmla="*/ 11299915 w 12192000"/>
              <a:gd name="connsiteY74" fmla="*/ 692177 h 4939827"/>
              <a:gd name="connsiteX75" fmla="*/ 11386973 w 12192000"/>
              <a:gd name="connsiteY75" fmla="*/ 708209 h 4939827"/>
              <a:gd name="connsiteX76" fmla="*/ 11500105 w 12192000"/>
              <a:gd name="connsiteY76" fmla="*/ 735014 h 4939827"/>
              <a:gd name="connsiteX77" fmla="*/ 11621735 w 12192000"/>
              <a:gd name="connsiteY77" fmla="*/ 789584 h 4939827"/>
              <a:gd name="connsiteX78" fmla="*/ 11691200 w 12192000"/>
              <a:gd name="connsiteY78" fmla="*/ 867902 h 4939827"/>
              <a:gd name="connsiteX79" fmla="*/ 11819427 w 12192000"/>
              <a:gd name="connsiteY79" fmla="*/ 911634 h 4939827"/>
              <a:gd name="connsiteX80" fmla="*/ 11969720 w 12192000"/>
              <a:gd name="connsiteY80" fmla="*/ 964737 h 4939827"/>
              <a:gd name="connsiteX81" fmla="*/ 12055766 w 12192000"/>
              <a:gd name="connsiteY81" fmla="*/ 991268 h 4939827"/>
              <a:gd name="connsiteX82" fmla="*/ 12171539 w 12192000"/>
              <a:gd name="connsiteY82" fmla="*/ 995427 h 4939827"/>
              <a:gd name="connsiteX83" fmla="*/ 12187831 w 12192000"/>
              <a:gd name="connsiteY83" fmla="*/ 996580 h 4939827"/>
              <a:gd name="connsiteX84" fmla="*/ 12192000 w 12192000"/>
              <a:gd name="connsiteY84" fmla="*/ 996726 h 4939827"/>
              <a:gd name="connsiteX85" fmla="*/ 12192000 w 12192000"/>
              <a:gd name="connsiteY85" fmla="*/ 4939827 h 4939827"/>
              <a:gd name="connsiteX86" fmla="*/ 0 w 12192000"/>
              <a:gd name="connsiteY86" fmla="*/ 4939827 h 4939827"/>
              <a:gd name="connsiteX87" fmla="*/ 0 w 12192000"/>
              <a:gd name="connsiteY87" fmla="*/ 512043 h 4939827"/>
              <a:gd name="connsiteX88" fmla="*/ 7381 w 12192000"/>
              <a:gd name="connsiteY88" fmla="*/ 512580 h 4939827"/>
              <a:gd name="connsiteX89" fmla="*/ 100029 w 12192000"/>
              <a:gd name="connsiteY89" fmla="*/ 504758 h 4939827"/>
              <a:gd name="connsiteX90" fmla="*/ 155244 w 12192000"/>
              <a:gd name="connsiteY90" fmla="*/ 525130 h 4939827"/>
              <a:gd name="connsiteX91" fmla="*/ 254366 w 12192000"/>
              <a:gd name="connsiteY91" fmla="*/ 534449 h 4939827"/>
              <a:gd name="connsiteX92" fmla="*/ 447292 w 12192000"/>
              <a:gd name="connsiteY92" fmla="*/ 542725 h 4939827"/>
              <a:gd name="connsiteX93" fmla="*/ 628105 w 12192000"/>
              <a:gd name="connsiteY93" fmla="*/ 547853 h 4939827"/>
              <a:gd name="connsiteX94" fmla="*/ 783146 w 12192000"/>
              <a:gd name="connsiteY94" fmla="*/ 591799 h 4939827"/>
              <a:gd name="connsiteX95" fmla="*/ 1043676 w 12192000"/>
              <a:gd name="connsiteY95" fmla="*/ 591887 h 4939827"/>
              <a:gd name="connsiteX96" fmla="*/ 1281816 w 12192000"/>
              <a:gd name="connsiteY96" fmla="*/ 520946 h 4939827"/>
              <a:gd name="connsiteX97" fmla="*/ 1486347 w 12192000"/>
              <a:gd name="connsiteY97" fmla="*/ 487310 h 4939827"/>
              <a:gd name="connsiteX98" fmla="*/ 1568079 w 12192000"/>
              <a:gd name="connsiteY98" fmla="*/ 462531 h 4939827"/>
              <a:gd name="connsiteX99" fmla="*/ 1622516 w 12192000"/>
              <a:gd name="connsiteY99" fmla="*/ 466058 h 4939827"/>
              <a:gd name="connsiteX100" fmla="*/ 1655457 w 12192000"/>
              <a:gd name="connsiteY100" fmla="*/ 465359 h 4939827"/>
              <a:gd name="connsiteX101" fmla="*/ 1717454 w 12192000"/>
              <a:gd name="connsiteY101" fmla="*/ 417203 h 4939827"/>
              <a:gd name="connsiteX102" fmla="*/ 1913794 w 12192000"/>
              <a:gd name="connsiteY102" fmla="*/ 365255 h 4939827"/>
              <a:gd name="connsiteX103" fmla="*/ 2129762 w 12192000"/>
              <a:gd name="connsiteY103" fmla="*/ 367832 h 4939827"/>
              <a:gd name="connsiteX104" fmla="*/ 2376970 w 12192000"/>
              <a:gd name="connsiteY104" fmla="*/ 350129 h 4939827"/>
              <a:gd name="connsiteX105" fmla="*/ 2480155 w 12192000"/>
              <a:gd name="connsiteY105" fmla="*/ 359227 h 4939827"/>
              <a:gd name="connsiteX106" fmla="*/ 2586782 w 12192000"/>
              <a:gd name="connsiteY106" fmla="*/ 339352 h 4939827"/>
              <a:gd name="connsiteX107" fmla="*/ 2679617 w 12192000"/>
              <a:gd name="connsiteY107" fmla="*/ 305383 h 4939827"/>
              <a:gd name="connsiteX108" fmla="*/ 2788947 w 12192000"/>
              <a:gd name="connsiteY108" fmla="*/ 250375 h 4939827"/>
              <a:gd name="connsiteX109" fmla="*/ 2965530 w 12192000"/>
              <a:gd name="connsiteY109" fmla="*/ 245958 h 4939827"/>
              <a:gd name="connsiteX110" fmla="*/ 3103677 w 12192000"/>
              <a:gd name="connsiteY110" fmla="*/ 209527 h 4939827"/>
              <a:gd name="connsiteX111" fmla="*/ 3126759 w 12192000"/>
              <a:gd name="connsiteY111" fmla="*/ 211226 h 4939827"/>
              <a:gd name="connsiteX112" fmla="*/ 3164020 w 12192000"/>
              <a:gd name="connsiteY112" fmla="*/ 212779 h 4939827"/>
              <a:gd name="connsiteX113" fmla="*/ 3285019 w 12192000"/>
              <a:gd name="connsiteY113" fmla="*/ 220535 h 4939827"/>
              <a:gd name="connsiteX114" fmla="*/ 3365154 w 12192000"/>
              <a:gd name="connsiteY114" fmla="*/ 226416 h 4939827"/>
              <a:gd name="connsiteX115" fmla="*/ 3367507 w 12192000"/>
              <a:gd name="connsiteY115" fmla="*/ 225416 h 4939827"/>
              <a:gd name="connsiteX116" fmla="*/ 3387567 w 12192000"/>
              <a:gd name="connsiteY116" fmla="*/ 227103 h 4939827"/>
              <a:gd name="connsiteX117" fmla="*/ 3498001 w 12192000"/>
              <a:gd name="connsiteY117" fmla="*/ 231941 h 4939827"/>
              <a:gd name="connsiteX118" fmla="*/ 3561557 w 12192000"/>
              <a:gd name="connsiteY118" fmla="*/ 228095 h 4939827"/>
              <a:gd name="connsiteX119" fmla="*/ 3611920 w 12192000"/>
              <a:gd name="connsiteY119" fmla="*/ 218094 h 4939827"/>
              <a:gd name="connsiteX120" fmla="*/ 3620528 w 12192000"/>
              <a:gd name="connsiteY120" fmla="*/ 218788 h 4939827"/>
              <a:gd name="connsiteX121" fmla="*/ 3620766 w 12192000"/>
              <a:gd name="connsiteY121" fmla="*/ 218511 h 4939827"/>
              <a:gd name="connsiteX122" fmla="*/ 3629977 w 12192000"/>
              <a:gd name="connsiteY122" fmla="*/ 218664 h 4939827"/>
              <a:gd name="connsiteX123" fmla="*/ 3636217 w 12192000"/>
              <a:gd name="connsiteY123" fmla="*/ 220048 h 4939827"/>
              <a:gd name="connsiteX124" fmla="*/ 3709484 w 12192000"/>
              <a:gd name="connsiteY124" fmla="*/ 186927 h 4939827"/>
              <a:gd name="connsiteX125" fmla="*/ 3761342 w 12192000"/>
              <a:gd name="connsiteY125" fmla="*/ 177474 h 4939827"/>
              <a:gd name="connsiteX126" fmla="*/ 3799748 w 12192000"/>
              <a:gd name="connsiteY126" fmla="*/ 167154 h 4939827"/>
              <a:gd name="connsiteX127" fmla="*/ 3922756 w 12192000"/>
              <a:gd name="connsiteY127" fmla="*/ 194044 h 4939827"/>
              <a:gd name="connsiteX128" fmla="*/ 4028476 w 12192000"/>
              <a:gd name="connsiteY128" fmla="*/ 223679 h 4939827"/>
              <a:gd name="connsiteX129" fmla="*/ 4191582 w 12192000"/>
              <a:gd name="connsiteY129" fmla="*/ 238952 h 4939827"/>
              <a:gd name="connsiteX130" fmla="*/ 4251024 w 12192000"/>
              <a:gd name="connsiteY130" fmla="*/ 240874 h 4939827"/>
              <a:gd name="connsiteX131" fmla="*/ 4355275 w 12192000"/>
              <a:gd name="connsiteY131" fmla="*/ 260205 h 4939827"/>
              <a:gd name="connsiteX132" fmla="*/ 4423807 w 12192000"/>
              <a:gd name="connsiteY132" fmla="*/ 270366 h 4939827"/>
              <a:gd name="connsiteX133" fmla="*/ 4558432 w 12192000"/>
              <a:gd name="connsiteY133" fmla="*/ 269194 h 4939827"/>
              <a:gd name="connsiteX134" fmla="*/ 4635061 w 12192000"/>
              <a:gd name="connsiteY134" fmla="*/ 280682 h 4939827"/>
              <a:gd name="connsiteX135" fmla="*/ 4807427 w 12192000"/>
              <a:gd name="connsiteY135" fmla="*/ 276835 h 4939827"/>
              <a:gd name="connsiteX136" fmla="*/ 5028933 w 12192000"/>
              <a:gd name="connsiteY136" fmla="*/ 183887 h 4939827"/>
              <a:gd name="connsiteX137" fmla="*/ 5093642 w 12192000"/>
              <a:gd name="connsiteY137" fmla="*/ 177214 h 4939827"/>
              <a:gd name="connsiteX138" fmla="*/ 5102642 w 12192000"/>
              <a:gd name="connsiteY138" fmla="*/ 186816 h 4939827"/>
              <a:gd name="connsiteX139" fmla="*/ 5193590 w 12192000"/>
              <a:gd name="connsiteY139" fmla="*/ 156458 h 4939827"/>
              <a:gd name="connsiteX140" fmla="*/ 5323922 w 12192000"/>
              <a:gd name="connsiteY140" fmla="*/ 146332 h 4939827"/>
              <a:gd name="connsiteX141" fmla="*/ 5421860 w 12192000"/>
              <a:gd name="connsiteY141" fmla="*/ 167298 h 4939827"/>
              <a:gd name="connsiteX142" fmla="*/ 5476948 w 12192000"/>
              <a:gd name="connsiteY142" fmla="*/ 173249 h 4939827"/>
              <a:gd name="connsiteX143" fmla="*/ 5516842 w 12192000"/>
              <a:gd name="connsiteY143" fmla="*/ 184018 h 4939827"/>
              <a:gd name="connsiteX144" fmla="*/ 5619415 w 12192000"/>
              <a:gd name="connsiteY144" fmla="*/ 176781 h 4939827"/>
              <a:gd name="connsiteX145" fmla="*/ 5789867 w 12192000"/>
              <a:gd name="connsiteY145" fmla="*/ 150304 h 4939827"/>
              <a:gd name="connsiteX146" fmla="*/ 5825953 w 12192000"/>
              <a:gd name="connsiteY146" fmla="*/ 147907 h 4939827"/>
              <a:gd name="connsiteX147" fmla="*/ 5856168 w 12192000"/>
              <a:gd name="connsiteY147" fmla="*/ 158719 h 4939827"/>
              <a:gd name="connsiteX148" fmla="*/ 5862476 w 12192000"/>
              <a:gd name="connsiteY148" fmla="*/ 172447 h 4939827"/>
              <a:gd name="connsiteX149" fmla="*/ 5882195 w 12192000"/>
              <a:gd name="connsiteY149" fmla="*/ 173195 h 4939827"/>
              <a:gd name="connsiteX150" fmla="*/ 5952585 w 12192000"/>
              <a:gd name="connsiteY150" fmla="*/ 161012 h 4939827"/>
              <a:gd name="connsiteX151" fmla="*/ 6001964 w 12192000"/>
              <a:gd name="connsiteY151" fmla="*/ 154786 h 4939827"/>
              <a:gd name="connsiteX152" fmla="*/ 6184207 w 12192000"/>
              <a:gd name="connsiteY152" fmla="*/ 132658 h 4939827"/>
              <a:gd name="connsiteX153" fmla="*/ 6415830 w 12192000"/>
              <a:gd name="connsiteY153" fmla="*/ 136006 h 4939827"/>
              <a:gd name="connsiteX154" fmla="*/ 6756965 w 12192000"/>
              <a:gd name="connsiteY154" fmla="*/ 57636 h 4939827"/>
              <a:gd name="connsiteX155" fmla="*/ 6819400 w 12192000"/>
              <a:gd name="connsiteY155" fmla="*/ 30742 h 4939827"/>
              <a:gd name="connsiteX156" fmla="*/ 6986370 w 12192000"/>
              <a:gd name="connsiteY156" fmla="*/ 12659 h 4939827"/>
              <a:gd name="connsiteX157" fmla="*/ 6989536 w 12192000"/>
              <a:gd name="connsiteY157" fmla="*/ 14528 h 4939827"/>
              <a:gd name="connsiteX158" fmla="*/ 7015933 w 12192000"/>
              <a:gd name="connsiteY158" fmla="*/ 9653 h 4939827"/>
              <a:gd name="connsiteX159" fmla="*/ 7020592 w 12192000"/>
              <a:gd name="connsiteY159" fmla="*/ 1651 h 4939827"/>
              <a:gd name="connsiteX160" fmla="*/ 7025905 w 12192000"/>
              <a:gd name="connsiteY160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33396 w 12192000"/>
              <a:gd name="connsiteY50" fmla="*/ 274803 h 4939827"/>
              <a:gd name="connsiteX51" fmla="*/ 9371484 w 12192000"/>
              <a:gd name="connsiteY51" fmla="*/ 329634 h 4939827"/>
              <a:gd name="connsiteX52" fmla="*/ 9404829 w 12192000"/>
              <a:gd name="connsiteY52" fmla="*/ 339038 h 4939827"/>
              <a:gd name="connsiteX53" fmla="*/ 9427021 w 12192000"/>
              <a:gd name="connsiteY53" fmla="*/ 358784 h 4939827"/>
              <a:gd name="connsiteX54" fmla="*/ 9670844 w 12192000"/>
              <a:gd name="connsiteY54" fmla="*/ 405128 h 4939827"/>
              <a:gd name="connsiteX55" fmla="*/ 9816083 w 12192000"/>
              <a:gd name="connsiteY55" fmla="*/ 416573 h 4939827"/>
              <a:gd name="connsiteX56" fmla="*/ 9936741 w 12192000"/>
              <a:gd name="connsiteY56" fmla="*/ 437044 h 4939827"/>
              <a:gd name="connsiteX57" fmla="*/ 10050093 w 12192000"/>
              <a:gd name="connsiteY57" fmla="*/ 443783 h 4939827"/>
              <a:gd name="connsiteX58" fmla="*/ 10130090 w 12192000"/>
              <a:gd name="connsiteY58" fmla="*/ 459520 h 4939827"/>
              <a:gd name="connsiteX59" fmla="*/ 10173456 w 12192000"/>
              <a:gd name="connsiteY59" fmla="*/ 457749 h 4939827"/>
              <a:gd name="connsiteX60" fmla="*/ 10218232 w 12192000"/>
              <a:gd name="connsiteY60" fmla="*/ 459820 h 4939827"/>
              <a:gd name="connsiteX61" fmla="*/ 10354176 w 12192000"/>
              <a:gd name="connsiteY61" fmla="*/ 471377 h 4939827"/>
              <a:gd name="connsiteX62" fmla="*/ 10430681 w 12192000"/>
              <a:gd name="connsiteY62" fmla="*/ 481226 h 4939827"/>
              <a:gd name="connsiteX63" fmla="*/ 10478169 w 12192000"/>
              <a:gd name="connsiteY63" fmla="*/ 481774 h 4939827"/>
              <a:gd name="connsiteX64" fmla="*/ 10540907 w 12192000"/>
              <a:gd name="connsiteY64" fmla="*/ 485607 h 4939827"/>
              <a:gd name="connsiteX65" fmla="*/ 10614941 w 12192000"/>
              <a:gd name="connsiteY65" fmla="*/ 487592 h 4939827"/>
              <a:gd name="connsiteX66" fmla="*/ 10674098 w 12192000"/>
              <a:gd name="connsiteY66" fmla="*/ 521656 h 4939827"/>
              <a:gd name="connsiteX67" fmla="*/ 10874834 w 12192000"/>
              <a:gd name="connsiteY67" fmla="*/ 574867 h 4939827"/>
              <a:gd name="connsiteX68" fmla="*/ 10944981 w 12192000"/>
              <a:gd name="connsiteY68" fmla="*/ 615042 h 4939827"/>
              <a:gd name="connsiteX69" fmla="*/ 11006376 w 12192000"/>
              <a:gd name="connsiteY69" fmla="*/ 645957 h 4939827"/>
              <a:gd name="connsiteX70" fmla="*/ 11076308 w 12192000"/>
              <a:gd name="connsiteY70" fmla="*/ 675698 h 4939827"/>
              <a:gd name="connsiteX71" fmla="*/ 11148789 w 12192000"/>
              <a:gd name="connsiteY71" fmla="*/ 685041 h 4939827"/>
              <a:gd name="connsiteX72" fmla="*/ 11249129 w 12192000"/>
              <a:gd name="connsiteY72" fmla="*/ 684218 h 4939827"/>
              <a:gd name="connsiteX73" fmla="*/ 11299915 w 12192000"/>
              <a:gd name="connsiteY73" fmla="*/ 692177 h 4939827"/>
              <a:gd name="connsiteX74" fmla="*/ 11386973 w 12192000"/>
              <a:gd name="connsiteY74" fmla="*/ 708209 h 4939827"/>
              <a:gd name="connsiteX75" fmla="*/ 11500105 w 12192000"/>
              <a:gd name="connsiteY75" fmla="*/ 735014 h 4939827"/>
              <a:gd name="connsiteX76" fmla="*/ 11621735 w 12192000"/>
              <a:gd name="connsiteY76" fmla="*/ 789584 h 4939827"/>
              <a:gd name="connsiteX77" fmla="*/ 11691200 w 12192000"/>
              <a:gd name="connsiteY77" fmla="*/ 867902 h 4939827"/>
              <a:gd name="connsiteX78" fmla="*/ 11819427 w 12192000"/>
              <a:gd name="connsiteY78" fmla="*/ 911634 h 4939827"/>
              <a:gd name="connsiteX79" fmla="*/ 11969720 w 12192000"/>
              <a:gd name="connsiteY79" fmla="*/ 964737 h 4939827"/>
              <a:gd name="connsiteX80" fmla="*/ 12055766 w 12192000"/>
              <a:gd name="connsiteY80" fmla="*/ 991268 h 4939827"/>
              <a:gd name="connsiteX81" fmla="*/ 12171539 w 12192000"/>
              <a:gd name="connsiteY81" fmla="*/ 995427 h 4939827"/>
              <a:gd name="connsiteX82" fmla="*/ 12187831 w 12192000"/>
              <a:gd name="connsiteY82" fmla="*/ 996580 h 4939827"/>
              <a:gd name="connsiteX83" fmla="*/ 12192000 w 12192000"/>
              <a:gd name="connsiteY83" fmla="*/ 996726 h 4939827"/>
              <a:gd name="connsiteX84" fmla="*/ 12192000 w 12192000"/>
              <a:gd name="connsiteY84" fmla="*/ 4939827 h 4939827"/>
              <a:gd name="connsiteX85" fmla="*/ 0 w 12192000"/>
              <a:gd name="connsiteY85" fmla="*/ 4939827 h 4939827"/>
              <a:gd name="connsiteX86" fmla="*/ 0 w 12192000"/>
              <a:gd name="connsiteY86" fmla="*/ 512043 h 4939827"/>
              <a:gd name="connsiteX87" fmla="*/ 7381 w 12192000"/>
              <a:gd name="connsiteY87" fmla="*/ 512580 h 4939827"/>
              <a:gd name="connsiteX88" fmla="*/ 100029 w 12192000"/>
              <a:gd name="connsiteY88" fmla="*/ 504758 h 4939827"/>
              <a:gd name="connsiteX89" fmla="*/ 155244 w 12192000"/>
              <a:gd name="connsiteY89" fmla="*/ 525130 h 4939827"/>
              <a:gd name="connsiteX90" fmla="*/ 254366 w 12192000"/>
              <a:gd name="connsiteY90" fmla="*/ 534449 h 4939827"/>
              <a:gd name="connsiteX91" fmla="*/ 447292 w 12192000"/>
              <a:gd name="connsiteY91" fmla="*/ 542725 h 4939827"/>
              <a:gd name="connsiteX92" fmla="*/ 628105 w 12192000"/>
              <a:gd name="connsiteY92" fmla="*/ 547853 h 4939827"/>
              <a:gd name="connsiteX93" fmla="*/ 783146 w 12192000"/>
              <a:gd name="connsiteY93" fmla="*/ 591799 h 4939827"/>
              <a:gd name="connsiteX94" fmla="*/ 1043676 w 12192000"/>
              <a:gd name="connsiteY94" fmla="*/ 591887 h 4939827"/>
              <a:gd name="connsiteX95" fmla="*/ 1281816 w 12192000"/>
              <a:gd name="connsiteY95" fmla="*/ 520946 h 4939827"/>
              <a:gd name="connsiteX96" fmla="*/ 1486347 w 12192000"/>
              <a:gd name="connsiteY96" fmla="*/ 487310 h 4939827"/>
              <a:gd name="connsiteX97" fmla="*/ 1568079 w 12192000"/>
              <a:gd name="connsiteY97" fmla="*/ 462531 h 4939827"/>
              <a:gd name="connsiteX98" fmla="*/ 1622516 w 12192000"/>
              <a:gd name="connsiteY98" fmla="*/ 466058 h 4939827"/>
              <a:gd name="connsiteX99" fmla="*/ 1655457 w 12192000"/>
              <a:gd name="connsiteY99" fmla="*/ 465359 h 4939827"/>
              <a:gd name="connsiteX100" fmla="*/ 1717454 w 12192000"/>
              <a:gd name="connsiteY100" fmla="*/ 417203 h 4939827"/>
              <a:gd name="connsiteX101" fmla="*/ 1913794 w 12192000"/>
              <a:gd name="connsiteY101" fmla="*/ 365255 h 4939827"/>
              <a:gd name="connsiteX102" fmla="*/ 2129762 w 12192000"/>
              <a:gd name="connsiteY102" fmla="*/ 367832 h 4939827"/>
              <a:gd name="connsiteX103" fmla="*/ 2376970 w 12192000"/>
              <a:gd name="connsiteY103" fmla="*/ 350129 h 4939827"/>
              <a:gd name="connsiteX104" fmla="*/ 2480155 w 12192000"/>
              <a:gd name="connsiteY104" fmla="*/ 359227 h 4939827"/>
              <a:gd name="connsiteX105" fmla="*/ 2586782 w 12192000"/>
              <a:gd name="connsiteY105" fmla="*/ 339352 h 4939827"/>
              <a:gd name="connsiteX106" fmla="*/ 2679617 w 12192000"/>
              <a:gd name="connsiteY106" fmla="*/ 305383 h 4939827"/>
              <a:gd name="connsiteX107" fmla="*/ 2788947 w 12192000"/>
              <a:gd name="connsiteY107" fmla="*/ 250375 h 4939827"/>
              <a:gd name="connsiteX108" fmla="*/ 2965530 w 12192000"/>
              <a:gd name="connsiteY108" fmla="*/ 245958 h 4939827"/>
              <a:gd name="connsiteX109" fmla="*/ 3103677 w 12192000"/>
              <a:gd name="connsiteY109" fmla="*/ 209527 h 4939827"/>
              <a:gd name="connsiteX110" fmla="*/ 3126759 w 12192000"/>
              <a:gd name="connsiteY110" fmla="*/ 211226 h 4939827"/>
              <a:gd name="connsiteX111" fmla="*/ 3164020 w 12192000"/>
              <a:gd name="connsiteY111" fmla="*/ 212779 h 4939827"/>
              <a:gd name="connsiteX112" fmla="*/ 3285019 w 12192000"/>
              <a:gd name="connsiteY112" fmla="*/ 220535 h 4939827"/>
              <a:gd name="connsiteX113" fmla="*/ 3365154 w 12192000"/>
              <a:gd name="connsiteY113" fmla="*/ 226416 h 4939827"/>
              <a:gd name="connsiteX114" fmla="*/ 3367507 w 12192000"/>
              <a:gd name="connsiteY114" fmla="*/ 225416 h 4939827"/>
              <a:gd name="connsiteX115" fmla="*/ 3387567 w 12192000"/>
              <a:gd name="connsiteY115" fmla="*/ 227103 h 4939827"/>
              <a:gd name="connsiteX116" fmla="*/ 3498001 w 12192000"/>
              <a:gd name="connsiteY116" fmla="*/ 231941 h 4939827"/>
              <a:gd name="connsiteX117" fmla="*/ 3561557 w 12192000"/>
              <a:gd name="connsiteY117" fmla="*/ 228095 h 4939827"/>
              <a:gd name="connsiteX118" fmla="*/ 3611920 w 12192000"/>
              <a:gd name="connsiteY118" fmla="*/ 218094 h 4939827"/>
              <a:gd name="connsiteX119" fmla="*/ 3620528 w 12192000"/>
              <a:gd name="connsiteY119" fmla="*/ 218788 h 4939827"/>
              <a:gd name="connsiteX120" fmla="*/ 3620766 w 12192000"/>
              <a:gd name="connsiteY120" fmla="*/ 218511 h 4939827"/>
              <a:gd name="connsiteX121" fmla="*/ 3629977 w 12192000"/>
              <a:gd name="connsiteY121" fmla="*/ 218664 h 4939827"/>
              <a:gd name="connsiteX122" fmla="*/ 3636217 w 12192000"/>
              <a:gd name="connsiteY122" fmla="*/ 220048 h 4939827"/>
              <a:gd name="connsiteX123" fmla="*/ 3709484 w 12192000"/>
              <a:gd name="connsiteY123" fmla="*/ 186927 h 4939827"/>
              <a:gd name="connsiteX124" fmla="*/ 3761342 w 12192000"/>
              <a:gd name="connsiteY124" fmla="*/ 177474 h 4939827"/>
              <a:gd name="connsiteX125" fmla="*/ 3799748 w 12192000"/>
              <a:gd name="connsiteY125" fmla="*/ 167154 h 4939827"/>
              <a:gd name="connsiteX126" fmla="*/ 3922756 w 12192000"/>
              <a:gd name="connsiteY126" fmla="*/ 194044 h 4939827"/>
              <a:gd name="connsiteX127" fmla="*/ 4028476 w 12192000"/>
              <a:gd name="connsiteY127" fmla="*/ 223679 h 4939827"/>
              <a:gd name="connsiteX128" fmla="*/ 4191582 w 12192000"/>
              <a:gd name="connsiteY128" fmla="*/ 238952 h 4939827"/>
              <a:gd name="connsiteX129" fmla="*/ 4251024 w 12192000"/>
              <a:gd name="connsiteY129" fmla="*/ 240874 h 4939827"/>
              <a:gd name="connsiteX130" fmla="*/ 4355275 w 12192000"/>
              <a:gd name="connsiteY130" fmla="*/ 260205 h 4939827"/>
              <a:gd name="connsiteX131" fmla="*/ 4423807 w 12192000"/>
              <a:gd name="connsiteY131" fmla="*/ 270366 h 4939827"/>
              <a:gd name="connsiteX132" fmla="*/ 4558432 w 12192000"/>
              <a:gd name="connsiteY132" fmla="*/ 269194 h 4939827"/>
              <a:gd name="connsiteX133" fmla="*/ 4635061 w 12192000"/>
              <a:gd name="connsiteY133" fmla="*/ 280682 h 4939827"/>
              <a:gd name="connsiteX134" fmla="*/ 4807427 w 12192000"/>
              <a:gd name="connsiteY134" fmla="*/ 276835 h 4939827"/>
              <a:gd name="connsiteX135" fmla="*/ 5028933 w 12192000"/>
              <a:gd name="connsiteY135" fmla="*/ 183887 h 4939827"/>
              <a:gd name="connsiteX136" fmla="*/ 5093642 w 12192000"/>
              <a:gd name="connsiteY136" fmla="*/ 177214 h 4939827"/>
              <a:gd name="connsiteX137" fmla="*/ 5102642 w 12192000"/>
              <a:gd name="connsiteY137" fmla="*/ 186816 h 4939827"/>
              <a:gd name="connsiteX138" fmla="*/ 5193590 w 12192000"/>
              <a:gd name="connsiteY138" fmla="*/ 156458 h 4939827"/>
              <a:gd name="connsiteX139" fmla="*/ 5323922 w 12192000"/>
              <a:gd name="connsiteY139" fmla="*/ 146332 h 4939827"/>
              <a:gd name="connsiteX140" fmla="*/ 5421860 w 12192000"/>
              <a:gd name="connsiteY140" fmla="*/ 167298 h 4939827"/>
              <a:gd name="connsiteX141" fmla="*/ 5476948 w 12192000"/>
              <a:gd name="connsiteY141" fmla="*/ 173249 h 4939827"/>
              <a:gd name="connsiteX142" fmla="*/ 5516842 w 12192000"/>
              <a:gd name="connsiteY142" fmla="*/ 184018 h 4939827"/>
              <a:gd name="connsiteX143" fmla="*/ 5619415 w 12192000"/>
              <a:gd name="connsiteY143" fmla="*/ 176781 h 4939827"/>
              <a:gd name="connsiteX144" fmla="*/ 5789867 w 12192000"/>
              <a:gd name="connsiteY144" fmla="*/ 150304 h 4939827"/>
              <a:gd name="connsiteX145" fmla="*/ 5825953 w 12192000"/>
              <a:gd name="connsiteY145" fmla="*/ 147907 h 4939827"/>
              <a:gd name="connsiteX146" fmla="*/ 5856168 w 12192000"/>
              <a:gd name="connsiteY146" fmla="*/ 158719 h 4939827"/>
              <a:gd name="connsiteX147" fmla="*/ 5862476 w 12192000"/>
              <a:gd name="connsiteY147" fmla="*/ 172447 h 4939827"/>
              <a:gd name="connsiteX148" fmla="*/ 5882195 w 12192000"/>
              <a:gd name="connsiteY148" fmla="*/ 173195 h 4939827"/>
              <a:gd name="connsiteX149" fmla="*/ 5952585 w 12192000"/>
              <a:gd name="connsiteY149" fmla="*/ 161012 h 4939827"/>
              <a:gd name="connsiteX150" fmla="*/ 6001964 w 12192000"/>
              <a:gd name="connsiteY150" fmla="*/ 154786 h 4939827"/>
              <a:gd name="connsiteX151" fmla="*/ 6184207 w 12192000"/>
              <a:gd name="connsiteY151" fmla="*/ 132658 h 4939827"/>
              <a:gd name="connsiteX152" fmla="*/ 6415830 w 12192000"/>
              <a:gd name="connsiteY152" fmla="*/ 136006 h 4939827"/>
              <a:gd name="connsiteX153" fmla="*/ 6756965 w 12192000"/>
              <a:gd name="connsiteY153" fmla="*/ 57636 h 4939827"/>
              <a:gd name="connsiteX154" fmla="*/ 6819400 w 12192000"/>
              <a:gd name="connsiteY154" fmla="*/ 30742 h 4939827"/>
              <a:gd name="connsiteX155" fmla="*/ 6986370 w 12192000"/>
              <a:gd name="connsiteY155" fmla="*/ 12659 h 4939827"/>
              <a:gd name="connsiteX156" fmla="*/ 6989536 w 12192000"/>
              <a:gd name="connsiteY156" fmla="*/ 14528 h 4939827"/>
              <a:gd name="connsiteX157" fmla="*/ 7015933 w 12192000"/>
              <a:gd name="connsiteY157" fmla="*/ 9653 h 4939827"/>
              <a:gd name="connsiteX158" fmla="*/ 7020592 w 12192000"/>
              <a:gd name="connsiteY158" fmla="*/ 1651 h 4939827"/>
              <a:gd name="connsiteX159" fmla="*/ 7025905 w 12192000"/>
              <a:gd name="connsiteY15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586687 w 12192000"/>
              <a:gd name="connsiteY30" fmla="*/ 264089 h 4939827"/>
              <a:gd name="connsiteX31" fmla="*/ 8672650 w 12192000"/>
              <a:gd name="connsiteY31" fmla="*/ 254821 h 4939827"/>
              <a:gd name="connsiteX32" fmla="*/ 8785543 w 12192000"/>
              <a:gd name="connsiteY32" fmla="*/ 263406 h 4939827"/>
              <a:gd name="connsiteX33" fmla="*/ 8830588 w 12192000"/>
              <a:gd name="connsiteY33" fmla="*/ 265483 h 4939827"/>
              <a:gd name="connsiteX34" fmla="*/ 8905142 w 12192000"/>
              <a:gd name="connsiteY34" fmla="*/ 264958 h 4939827"/>
              <a:gd name="connsiteX35" fmla="*/ 8968582 w 12192000"/>
              <a:gd name="connsiteY35" fmla="*/ 262728 h 4939827"/>
              <a:gd name="connsiteX36" fmla="*/ 8972994 w 12192000"/>
              <a:gd name="connsiteY36" fmla="*/ 263284 h 4939827"/>
              <a:gd name="connsiteX37" fmla="*/ 9004605 w 12192000"/>
              <a:gd name="connsiteY37" fmla="*/ 258041 h 4939827"/>
              <a:gd name="connsiteX38" fmla="*/ 9016165 w 12192000"/>
              <a:gd name="connsiteY38" fmla="*/ 261258 h 4939827"/>
              <a:gd name="connsiteX39" fmla="*/ 9043297 w 12192000"/>
              <a:gd name="connsiteY39" fmla="*/ 281547 h 4939827"/>
              <a:gd name="connsiteX40" fmla="*/ 9048315 w 12192000"/>
              <a:gd name="connsiteY40" fmla="*/ 279264 h 4939827"/>
              <a:gd name="connsiteX41" fmla="*/ 9054706 w 12192000"/>
              <a:gd name="connsiteY41" fmla="*/ 278538 h 4939827"/>
              <a:gd name="connsiteX42" fmla="*/ 9070919 w 12192000"/>
              <a:gd name="connsiteY42" fmla="*/ 281810 h 4939827"/>
              <a:gd name="connsiteX43" fmla="*/ 9076813 w 12192000"/>
              <a:gd name="connsiteY43" fmla="*/ 283909 h 4939827"/>
              <a:gd name="connsiteX44" fmla="*/ 9085871 w 12192000"/>
              <a:gd name="connsiteY44" fmla="*/ 285133 h 4939827"/>
              <a:gd name="connsiteX45" fmla="*/ 9086159 w 12192000"/>
              <a:gd name="connsiteY45" fmla="*/ 284887 h 4939827"/>
              <a:gd name="connsiteX46" fmla="*/ 9134606 w 12192000"/>
              <a:gd name="connsiteY46" fmla="*/ 288168 h 4939827"/>
              <a:gd name="connsiteX47" fmla="*/ 9195590 w 12192000"/>
              <a:gd name="connsiteY47" fmla="*/ 279568 h 4939827"/>
              <a:gd name="connsiteX48" fmla="*/ 9219336 w 12192000"/>
              <a:gd name="connsiteY48" fmla="*/ 278133 h 4939827"/>
              <a:gd name="connsiteX49" fmla="*/ 9232362 w 12192000"/>
              <a:gd name="connsiteY49" fmla="*/ 275894 h 4939827"/>
              <a:gd name="connsiteX50" fmla="*/ 9283638 w 12192000"/>
              <a:gd name="connsiteY50" fmla="*/ 299924 h 4939827"/>
              <a:gd name="connsiteX51" fmla="*/ 9371484 w 12192000"/>
              <a:gd name="connsiteY51" fmla="*/ 329634 h 4939827"/>
              <a:gd name="connsiteX52" fmla="*/ 9404829 w 12192000"/>
              <a:gd name="connsiteY52" fmla="*/ 339038 h 4939827"/>
              <a:gd name="connsiteX53" fmla="*/ 9427021 w 12192000"/>
              <a:gd name="connsiteY53" fmla="*/ 358784 h 4939827"/>
              <a:gd name="connsiteX54" fmla="*/ 9670844 w 12192000"/>
              <a:gd name="connsiteY54" fmla="*/ 405128 h 4939827"/>
              <a:gd name="connsiteX55" fmla="*/ 9816083 w 12192000"/>
              <a:gd name="connsiteY55" fmla="*/ 416573 h 4939827"/>
              <a:gd name="connsiteX56" fmla="*/ 9936741 w 12192000"/>
              <a:gd name="connsiteY56" fmla="*/ 437044 h 4939827"/>
              <a:gd name="connsiteX57" fmla="*/ 10050093 w 12192000"/>
              <a:gd name="connsiteY57" fmla="*/ 443783 h 4939827"/>
              <a:gd name="connsiteX58" fmla="*/ 10130090 w 12192000"/>
              <a:gd name="connsiteY58" fmla="*/ 459520 h 4939827"/>
              <a:gd name="connsiteX59" fmla="*/ 10173456 w 12192000"/>
              <a:gd name="connsiteY59" fmla="*/ 457749 h 4939827"/>
              <a:gd name="connsiteX60" fmla="*/ 10218232 w 12192000"/>
              <a:gd name="connsiteY60" fmla="*/ 459820 h 4939827"/>
              <a:gd name="connsiteX61" fmla="*/ 10354176 w 12192000"/>
              <a:gd name="connsiteY61" fmla="*/ 471377 h 4939827"/>
              <a:gd name="connsiteX62" fmla="*/ 10430681 w 12192000"/>
              <a:gd name="connsiteY62" fmla="*/ 481226 h 4939827"/>
              <a:gd name="connsiteX63" fmla="*/ 10478169 w 12192000"/>
              <a:gd name="connsiteY63" fmla="*/ 481774 h 4939827"/>
              <a:gd name="connsiteX64" fmla="*/ 10540907 w 12192000"/>
              <a:gd name="connsiteY64" fmla="*/ 485607 h 4939827"/>
              <a:gd name="connsiteX65" fmla="*/ 10614941 w 12192000"/>
              <a:gd name="connsiteY65" fmla="*/ 487592 h 4939827"/>
              <a:gd name="connsiteX66" fmla="*/ 10674098 w 12192000"/>
              <a:gd name="connsiteY66" fmla="*/ 521656 h 4939827"/>
              <a:gd name="connsiteX67" fmla="*/ 10874834 w 12192000"/>
              <a:gd name="connsiteY67" fmla="*/ 574867 h 4939827"/>
              <a:gd name="connsiteX68" fmla="*/ 10944981 w 12192000"/>
              <a:gd name="connsiteY68" fmla="*/ 615042 h 4939827"/>
              <a:gd name="connsiteX69" fmla="*/ 11006376 w 12192000"/>
              <a:gd name="connsiteY69" fmla="*/ 645957 h 4939827"/>
              <a:gd name="connsiteX70" fmla="*/ 11076308 w 12192000"/>
              <a:gd name="connsiteY70" fmla="*/ 675698 h 4939827"/>
              <a:gd name="connsiteX71" fmla="*/ 11148789 w 12192000"/>
              <a:gd name="connsiteY71" fmla="*/ 685041 h 4939827"/>
              <a:gd name="connsiteX72" fmla="*/ 11249129 w 12192000"/>
              <a:gd name="connsiteY72" fmla="*/ 684218 h 4939827"/>
              <a:gd name="connsiteX73" fmla="*/ 11299915 w 12192000"/>
              <a:gd name="connsiteY73" fmla="*/ 692177 h 4939827"/>
              <a:gd name="connsiteX74" fmla="*/ 11386973 w 12192000"/>
              <a:gd name="connsiteY74" fmla="*/ 708209 h 4939827"/>
              <a:gd name="connsiteX75" fmla="*/ 11500105 w 12192000"/>
              <a:gd name="connsiteY75" fmla="*/ 735014 h 4939827"/>
              <a:gd name="connsiteX76" fmla="*/ 11621735 w 12192000"/>
              <a:gd name="connsiteY76" fmla="*/ 789584 h 4939827"/>
              <a:gd name="connsiteX77" fmla="*/ 11691200 w 12192000"/>
              <a:gd name="connsiteY77" fmla="*/ 867902 h 4939827"/>
              <a:gd name="connsiteX78" fmla="*/ 11819427 w 12192000"/>
              <a:gd name="connsiteY78" fmla="*/ 911634 h 4939827"/>
              <a:gd name="connsiteX79" fmla="*/ 11969720 w 12192000"/>
              <a:gd name="connsiteY79" fmla="*/ 964737 h 4939827"/>
              <a:gd name="connsiteX80" fmla="*/ 12055766 w 12192000"/>
              <a:gd name="connsiteY80" fmla="*/ 991268 h 4939827"/>
              <a:gd name="connsiteX81" fmla="*/ 12171539 w 12192000"/>
              <a:gd name="connsiteY81" fmla="*/ 995427 h 4939827"/>
              <a:gd name="connsiteX82" fmla="*/ 12187831 w 12192000"/>
              <a:gd name="connsiteY82" fmla="*/ 996580 h 4939827"/>
              <a:gd name="connsiteX83" fmla="*/ 12192000 w 12192000"/>
              <a:gd name="connsiteY83" fmla="*/ 996726 h 4939827"/>
              <a:gd name="connsiteX84" fmla="*/ 12192000 w 12192000"/>
              <a:gd name="connsiteY84" fmla="*/ 4939827 h 4939827"/>
              <a:gd name="connsiteX85" fmla="*/ 0 w 12192000"/>
              <a:gd name="connsiteY85" fmla="*/ 4939827 h 4939827"/>
              <a:gd name="connsiteX86" fmla="*/ 0 w 12192000"/>
              <a:gd name="connsiteY86" fmla="*/ 512043 h 4939827"/>
              <a:gd name="connsiteX87" fmla="*/ 7381 w 12192000"/>
              <a:gd name="connsiteY87" fmla="*/ 512580 h 4939827"/>
              <a:gd name="connsiteX88" fmla="*/ 100029 w 12192000"/>
              <a:gd name="connsiteY88" fmla="*/ 504758 h 4939827"/>
              <a:gd name="connsiteX89" fmla="*/ 155244 w 12192000"/>
              <a:gd name="connsiteY89" fmla="*/ 525130 h 4939827"/>
              <a:gd name="connsiteX90" fmla="*/ 254366 w 12192000"/>
              <a:gd name="connsiteY90" fmla="*/ 534449 h 4939827"/>
              <a:gd name="connsiteX91" fmla="*/ 447292 w 12192000"/>
              <a:gd name="connsiteY91" fmla="*/ 542725 h 4939827"/>
              <a:gd name="connsiteX92" fmla="*/ 628105 w 12192000"/>
              <a:gd name="connsiteY92" fmla="*/ 547853 h 4939827"/>
              <a:gd name="connsiteX93" fmla="*/ 783146 w 12192000"/>
              <a:gd name="connsiteY93" fmla="*/ 591799 h 4939827"/>
              <a:gd name="connsiteX94" fmla="*/ 1043676 w 12192000"/>
              <a:gd name="connsiteY94" fmla="*/ 591887 h 4939827"/>
              <a:gd name="connsiteX95" fmla="*/ 1281816 w 12192000"/>
              <a:gd name="connsiteY95" fmla="*/ 520946 h 4939827"/>
              <a:gd name="connsiteX96" fmla="*/ 1486347 w 12192000"/>
              <a:gd name="connsiteY96" fmla="*/ 487310 h 4939827"/>
              <a:gd name="connsiteX97" fmla="*/ 1568079 w 12192000"/>
              <a:gd name="connsiteY97" fmla="*/ 462531 h 4939827"/>
              <a:gd name="connsiteX98" fmla="*/ 1622516 w 12192000"/>
              <a:gd name="connsiteY98" fmla="*/ 466058 h 4939827"/>
              <a:gd name="connsiteX99" fmla="*/ 1655457 w 12192000"/>
              <a:gd name="connsiteY99" fmla="*/ 465359 h 4939827"/>
              <a:gd name="connsiteX100" fmla="*/ 1717454 w 12192000"/>
              <a:gd name="connsiteY100" fmla="*/ 417203 h 4939827"/>
              <a:gd name="connsiteX101" fmla="*/ 1913794 w 12192000"/>
              <a:gd name="connsiteY101" fmla="*/ 365255 h 4939827"/>
              <a:gd name="connsiteX102" fmla="*/ 2129762 w 12192000"/>
              <a:gd name="connsiteY102" fmla="*/ 367832 h 4939827"/>
              <a:gd name="connsiteX103" fmla="*/ 2376970 w 12192000"/>
              <a:gd name="connsiteY103" fmla="*/ 350129 h 4939827"/>
              <a:gd name="connsiteX104" fmla="*/ 2480155 w 12192000"/>
              <a:gd name="connsiteY104" fmla="*/ 359227 h 4939827"/>
              <a:gd name="connsiteX105" fmla="*/ 2586782 w 12192000"/>
              <a:gd name="connsiteY105" fmla="*/ 339352 h 4939827"/>
              <a:gd name="connsiteX106" fmla="*/ 2679617 w 12192000"/>
              <a:gd name="connsiteY106" fmla="*/ 305383 h 4939827"/>
              <a:gd name="connsiteX107" fmla="*/ 2788947 w 12192000"/>
              <a:gd name="connsiteY107" fmla="*/ 250375 h 4939827"/>
              <a:gd name="connsiteX108" fmla="*/ 2965530 w 12192000"/>
              <a:gd name="connsiteY108" fmla="*/ 245958 h 4939827"/>
              <a:gd name="connsiteX109" fmla="*/ 3103677 w 12192000"/>
              <a:gd name="connsiteY109" fmla="*/ 209527 h 4939827"/>
              <a:gd name="connsiteX110" fmla="*/ 3126759 w 12192000"/>
              <a:gd name="connsiteY110" fmla="*/ 211226 h 4939827"/>
              <a:gd name="connsiteX111" fmla="*/ 3164020 w 12192000"/>
              <a:gd name="connsiteY111" fmla="*/ 212779 h 4939827"/>
              <a:gd name="connsiteX112" fmla="*/ 3285019 w 12192000"/>
              <a:gd name="connsiteY112" fmla="*/ 220535 h 4939827"/>
              <a:gd name="connsiteX113" fmla="*/ 3365154 w 12192000"/>
              <a:gd name="connsiteY113" fmla="*/ 226416 h 4939827"/>
              <a:gd name="connsiteX114" fmla="*/ 3367507 w 12192000"/>
              <a:gd name="connsiteY114" fmla="*/ 225416 h 4939827"/>
              <a:gd name="connsiteX115" fmla="*/ 3387567 w 12192000"/>
              <a:gd name="connsiteY115" fmla="*/ 227103 h 4939827"/>
              <a:gd name="connsiteX116" fmla="*/ 3498001 w 12192000"/>
              <a:gd name="connsiteY116" fmla="*/ 231941 h 4939827"/>
              <a:gd name="connsiteX117" fmla="*/ 3561557 w 12192000"/>
              <a:gd name="connsiteY117" fmla="*/ 228095 h 4939827"/>
              <a:gd name="connsiteX118" fmla="*/ 3611920 w 12192000"/>
              <a:gd name="connsiteY118" fmla="*/ 218094 h 4939827"/>
              <a:gd name="connsiteX119" fmla="*/ 3620528 w 12192000"/>
              <a:gd name="connsiteY119" fmla="*/ 218788 h 4939827"/>
              <a:gd name="connsiteX120" fmla="*/ 3620766 w 12192000"/>
              <a:gd name="connsiteY120" fmla="*/ 218511 h 4939827"/>
              <a:gd name="connsiteX121" fmla="*/ 3629977 w 12192000"/>
              <a:gd name="connsiteY121" fmla="*/ 218664 h 4939827"/>
              <a:gd name="connsiteX122" fmla="*/ 3636217 w 12192000"/>
              <a:gd name="connsiteY122" fmla="*/ 220048 h 4939827"/>
              <a:gd name="connsiteX123" fmla="*/ 3709484 w 12192000"/>
              <a:gd name="connsiteY123" fmla="*/ 186927 h 4939827"/>
              <a:gd name="connsiteX124" fmla="*/ 3761342 w 12192000"/>
              <a:gd name="connsiteY124" fmla="*/ 177474 h 4939827"/>
              <a:gd name="connsiteX125" fmla="*/ 3799748 w 12192000"/>
              <a:gd name="connsiteY125" fmla="*/ 167154 h 4939827"/>
              <a:gd name="connsiteX126" fmla="*/ 3922756 w 12192000"/>
              <a:gd name="connsiteY126" fmla="*/ 194044 h 4939827"/>
              <a:gd name="connsiteX127" fmla="*/ 4028476 w 12192000"/>
              <a:gd name="connsiteY127" fmla="*/ 223679 h 4939827"/>
              <a:gd name="connsiteX128" fmla="*/ 4191582 w 12192000"/>
              <a:gd name="connsiteY128" fmla="*/ 238952 h 4939827"/>
              <a:gd name="connsiteX129" fmla="*/ 4251024 w 12192000"/>
              <a:gd name="connsiteY129" fmla="*/ 240874 h 4939827"/>
              <a:gd name="connsiteX130" fmla="*/ 4355275 w 12192000"/>
              <a:gd name="connsiteY130" fmla="*/ 260205 h 4939827"/>
              <a:gd name="connsiteX131" fmla="*/ 4423807 w 12192000"/>
              <a:gd name="connsiteY131" fmla="*/ 270366 h 4939827"/>
              <a:gd name="connsiteX132" fmla="*/ 4558432 w 12192000"/>
              <a:gd name="connsiteY132" fmla="*/ 269194 h 4939827"/>
              <a:gd name="connsiteX133" fmla="*/ 4635061 w 12192000"/>
              <a:gd name="connsiteY133" fmla="*/ 280682 h 4939827"/>
              <a:gd name="connsiteX134" fmla="*/ 4807427 w 12192000"/>
              <a:gd name="connsiteY134" fmla="*/ 276835 h 4939827"/>
              <a:gd name="connsiteX135" fmla="*/ 5028933 w 12192000"/>
              <a:gd name="connsiteY135" fmla="*/ 183887 h 4939827"/>
              <a:gd name="connsiteX136" fmla="*/ 5093642 w 12192000"/>
              <a:gd name="connsiteY136" fmla="*/ 177214 h 4939827"/>
              <a:gd name="connsiteX137" fmla="*/ 5102642 w 12192000"/>
              <a:gd name="connsiteY137" fmla="*/ 186816 h 4939827"/>
              <a:gd name="connsiteX138" fmla="*/ 5193590 w 12192000"/>
              <a:gd name="connsiteY138" fmla="*/ 156458 h 4939827"/>
              <a:gd name="connsiteX139" fmla="*/ 5323922 w 12192000"/>
              <a:gd name="connsiteY139" fmla="*/ 146332 h 4939827"/>
              <a:gd name="connsiteX140" fmla="*/ 5421860 w 12192000"/>
              <a:gd name="connsiteY140" fmla="*/ 167298 h 4939827"/>
              <a:gd name="connsiteX141" fmla="*/ 5476948 w 12192000"/>
              <a:gd name="connsiteY141" fmla="*/ 173249 h 4939827"/>
              <a:gd name="connsiteX142" fmla="*/ 5516842 w 12192000"/>
              <a:gd name="connsiteY142" fmla="*/ 184018 h 4939827"/>
              <a:gd name="connsiteX143" fmla="*/ 5619415 w 12192000"/>
              <a:gd name="connsiteY143" fmla="*/ 176781 h 4939827"/>
              <a:gd name="connsiteX144" fmla="*/ 5789867 w 12192000"/>
              <a:gd name="connsiteY144" fmla="*/ 150304 h 4939827"/>
              <a:gd name="connsiteX145" fmla="*/ 5825953 w 12192000"/>
              <a:gd name="connsiteY145" fmla="*/ 147907 h 4939827"/>
              <a:gd name="connsiteX146" fmla="*/ 5856168 w 12192000"/>
              <a:gd name="connsiteY146" fmla="*/ 158719 h 4939827"/>
              <a:gd name="connsiteX147" fmla="*/ 5862476 w 12192000"/>
              <a:gd name="connsiteY147" fmla="*/ 172447 h 4939827"/>
              <a:gd name="connsiteX148" fmla="*/ 5882195 w 12192000"/>
              <a:gd name="connsiteY148" fmla="*/ 173195 h 4939827"/>
              <a:gd name="connsiteX149" fmla="*/ 5952585 w 12192000"/>
              <a:gd name="connsiteY149" fmla="*/ 161012 h 4939827"/>
              <a:gd name="connsiteX150" fmla="*/ 6001964 w 12192000"/>
              <a:gd name="connsiteY150" fmla="*/ 154786 h 4939827"/>
              <a:gd name="connsiteX151" fmla="*/ 6184207 w 12192000"/>
              <a:gd name="connsiteY151" fmla="*/ 132658 h 4939827"/>
              <a:gd name="connsiteX152" fmla="*/ 6415830 w 12192000"/>
              <a:gd name="connsiteY152" fmla="*/ 136006 h 4939827"/>
              <a:gd name="connsiteX153" fmla="*/ 6756965 w 12192000"/>
              <a:gd name="connsiteY153" fmla="*/ 57636 h 4939827"/>
              <a:gd name="connsiteX154" fmla="*/ 6819400 w 12192000"/>
              <a:gd name="connsiteY154" fmla="*/ 30742 h 4939827"/>
              <a:gd name="connsiteX155" fmla="*/ 6986370 w 12192000"/>
              <a:gd name="connsiteY155" fmla="*/ 12659 h 4939827"/>
              <a:gd name="connsiteX156" fmla="*/ 6989536 w 12192000"/>
              <a:gd name="connsiteY156" fmla="*/ 14528 h 4939827"/>
              <a:gd name="connsiteX157" fmla="*/ 7015933 w 12192000"/>
              <a:gd name="connsiteY157" fmla="*/ 9653 h 4939827"/>
              <a:gd name="connsiteX158" fmla="*/ 7020592 w 12192000"/>
              <a:gd name="connsiteY158" fmla="*/ 1651 h 4939827"/>
              <a:gd name="connsiteX159" fmla="*/ 7025905 w 12192000"/>
              <a:gd name="connsiteY159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581827 w 12192000"/>
              <a:gd name="connsiteY29" fmla="*/ 261028 h 4939827"/>
              <a:gd name="connsiteX30" fmla="*/ 8672650 w 12192000"/>
              <a:gd name="connsiteY30" fmla="*/ 254821 h 4939827"/>
              <a:gd name="connsiteX31" fmla="*/ 8785543 w 12192000"/>
              <a:gd name="connsiteY31" fmla="*/ 263406 h 4939827"/>
              <a:gd name="connsiteX32" fmla="*/ 8830588 w 12192000"/>
              <a:gd name="connsiteY32" fmla="*/ 265483 h 4939827"/>
              <a:gd name="connsiteX33" fmla="*/ 8905142 w 12192000"/>
              <a:gd name="connsiteY33" fmla="*/ 264958 h 4939827"/>
              <a:gd name="connsiteX34" fmla="*/ 8968582 w 12192000"/>
              <a:gd name="connsiteY34" fmla="*/ 262728 h 4939827"/>
              <a:gd name="connsiteX35" fmla="*/ 8972994 w 12192000"/>
              <a:gd name="connsiteY35" fmla="*/ 263284 h 4939827"/>
              <a:gd name="connsiteX36" fmla="*/ 9004605 w 12192000"/>
              <a:gd name="connsiteY36" fmla="*/ 258041 h 4939827"/>
              <a:gd name="connsiteX37" fmla="*/ 9016165 w 12192000"/>
              <a:gd name="connsiteY37" fmla="*/ 261258 h 4939827"/>
              <a:gd name="connsiteX38" fmla="*/ 9043297 w 12192000"/>
              <a:gd name="connsiteY38" fmla="*/ 281547 h 4939827"/>
              <a:gd name="connsiteX39" fmla="*/ 9048315 w 12192000"/>
              <a:gd name="connsiteY39" fmla="*/ 279264 h 4939827"/>
              <a:gd name="connsiteX40" fmla="*/ 9054706 w 12192000"/>
              <a:gd name="connsiteY40" fmla="*/ 278538 h 4939827"/>
              <a:gd name="connsiteX41" fmla="*/ 9070919 w 12192000"/>
              <a:gd name="connsiteY41" fmla="*/ 281810 h 4939827"/>
              <a:gd name="connsiteX42" fmla="*/ 9076813 w 12192000"/>
              <a:gd name="connsiteY42" fmla="*/ 283909 h 4939827"/>
              <a:gd name="connsiteX43" fmla="*/ 9085871 w 12192000"/>
              <a:gd name="connsiteY43" fmla="*/ 285133 h 4939827"/>
              <a:gd name="connsiteX44" fmla="*/ 9086159 w 12192000"/>
              <a:gd name="connsiteY44" fmla="*/ 284887 h 4939827"/>
              <a:gd name="connsiteX45" fmla="*/ 9134606 w 12192000"/>
              <a:gd name="connsiteY45" fmla="*/ 288168 h 4939827"/>
              <a:gd name="connsiteX46" fmla="*/ 9195590 w 12192000"/>
              <a:gd name="connsiteY46" fmla="*/ 279568 h 4939827"/>
              <a:gd name="connsiteX47" fmla="*/ 9219336 w 12192000"/>
              <a:gd name="connsiteY47" fmla="*/ 278133 h 4939827"/>
              <a:gd name="connsiteX48" fmla="*/ 9232362 w 12192000"/>
              <a:gd name="connsiteY48" fmla="*/ 275894 h 4939827"/>
              <a:gd name="connsiteX49" fmla="*/ 9283638 w 12192000"/>
              <a:gd name="connsiteY49" fmla="*/ 299924 h 4939827"/>
              <a:gd name="connsiteX50" fmla="*/ 9371484 w 12192000"/>
              <a:gd name="connsiteY50" fmla="*/ 329634 h 4939827"/>
              <a:gd name="connsiteX51" fmla="*/ 9404829 w 12192000"/>
              <a:gd name="connsiteY51" fmla="*/ 339038 h 4939827"/>
              <a:gd name="connsiteX52" fmla="*/ 9427021 w 12192000"/>
              <a:gd name="connsiteY52" fmla="*/ 358784 h 4939827"/>
              <a:gd name="connsiteX53" fmla="*/ 9670844 w 12192000"/>
              <a:gd name="connsiteY53" fmla="*/ 405128 h 4939827"/>
              <a:gd name="connsiteX54" fmla="*/ 9816083 w 12192000"/>
              <a:gd name="connsiteY54" fmla="*/ 416573 h 4939827"/>
              <a:gd name="connsiteX55" fmla="*/ 9936741 w 12192000"/>
              <a:gd name="connsiteY55" fmla="*/ 437044 h 4939827"/>
              <a:gd name="connsiteX56" fmla="*/ 10050093 w 12192000"/>
              <a:gd name="connsiteY56" fmla="*/ 443783 h 4939827"/>
              <a:gd name="connsiteX57" fmla="*/ 10130090 w 12192000"/>
              <a:gd name="connsiteY57" fmla="*/ 459520 h 4939827"/>
              <a:gd name="connsiteX58" fmla="*/ 10173456 w 12192000"/>
              <a:gd name="connsiteY58" fmla="*/ 457749 h 4939827"/>
              <a:gd name="connsiteX59" fmla="*/ 10218232 w 12192000"/>
              <a:gd name="connsiteY59" fmla="*/ 459820 h 4939827"/>
              <a:gd name="connsiteX60" fmla="*/ 10354176 w 12192000"/>
              <a:gd name="connsiteY60" fmla="*/ 471377 h 4939827"/>
              <a:gd name="connsiteX61" fmla="*/ 10430681 w 12192000"/>
              <a:gd name="connsiteY61" fmla="*/ 481226 h 4939827"/>
              <a:gd name="connsiteX62" fmla="*/ 10478169 w 12192000"/>
              <a:gd name="connsiteY62" fmla="*/ 481774 h 4939827"/>
              <a:gd name="connsiteX63" fmla="*/ 10540907 w 12192000"/>
              <a:gd name="connsiteY63" fmla="*/ 485607 h 4939827"/>
              <a:gd name="connsiteX64" fmla="*/ 10614941 w 12192000"/>
              <a:gd name="connsiteY64" fmla="*/ 487592 h 4939827"/>
              <a:gd name="connsiteX65" fmla="*/ 10674098 w 12192000"/>
              <a:gd name="connsiteY65" fmla="*/ 521656 h 4939827"/>
              <a:gd name="connsiteX66" fmla="*/ 10874834 w 12192000"/>
              <a:gd name="connsiteY66" fmla="*/ 574867 h 4939827"/>
              <a:gd name="connsiteX67" fmla="*/ 10944981 w 12192000"/>
              <a:gd name="connsiteY67" fmla="*/ 615042 h 4939827"/>
              <a:gd name="connsiteX68" fmla="*/ 11006376 w 12192000"/>
              <a:gd name="connsiteY68" fmla="*/ 645957 h 4939827"/>
              <a:gd name="connsiteX69" fmla="*/ 11076308 w 12192000"/>
              <a:gd name="connsiteY69" fmla="*/ 675698 h 4939827"/>
              <a:gd name="connsiteX70" fmla="*/ 11148789 w 12192000"/>
              <a:gd name="connsiteY70" fmla="*/ 685041 h 4939827"/>
              <a:gd name="connsiteX71" fmla="*/ 11249129 w 12192000"/>
              <a:gd name="connsiteY71" fmla="*/ 684218 h 4939827"/>
              <a:gd name="connsiteX72" fmla="*/ 11299915 w 12192000"/>
              <a:gd name="connsiteY72" fmla="*/ 692177 h 4939827"/>
              <a:gd name="connsiteX73" fmla="*/ 11386973 w 12192000"/>
              <a:gd name="connsiteY73" fmla="*/ 708209 h 4939827"/>
              <a:gd name="connsiteX74" fmla="*/ 11500105 w 12192000"/>
              <a:gd name="connsiteY74" fmla="*/ 735014 h 4939827"/>
              <a:gd name="connsiteX75" fmla="*/ 11621735 w 12192000"/>
              <a:gd name="connsiteY75" fmla="*/ 789584 h 4939827"/>
              <a:gd name="connsiteX76" fmla="*/ 11691200 w 12192000"/>
              <a:gd name="connsiteY76" fmla="*/ 867902 h 4939827"/>
              <a:gd name="connsiteX77" fmla="*/ 11819427 w 12192000"/>
              <a:gd name="connsiteY77" fmla="*/ 911634 h 4939827"/>
              <a:gd name="connsiteX78" fmla="*/ 11969720 w 12192000"/>
              <a:gd name="connsiteY78" fmla="*/ 964737 h 4939827"/>
              <a:gd name="connsiteX79" fmla="*/ 12055766 w 12192000"/>
              <a:gd name="connsiteY79" fmla="*/ 991268 h 4939827"/>
              <a:gd name="connsiteX80" fmla="*/ 12171539 w 12192000"/>
              <a:gd name="connsiteY80" fmla="*/ 995427 h 4939827"/>
              <a:gd name="connsiteX81" fmla="*/ 12187831 w 12192000"/>
              <a:gd name="connsiteY81" fmla="*/ 996580 h 4939827"/>
              <a:gd name="connsiteX82" fmla="*/ 12192000 w 12192000"/>
              <a:gd name="connsiteY82" fmla="*/ 996726 h 4939827"/>
              <a:gd name="connsiteX83" fmla="*/ 12192000 w 12192000"/>
              <a:gd name="connsiteY83" fmla="*/ 4939827 h 4939827"/>
              <a:gd name="connsiteX84" fmla="*/ 0 w 12192000"/>
              <a:gd name="connsiteY84" fmla="*/ 4939827 h 4939827"/>
              <a:gd name="connsiteX85" fmla="*/ 0 w 12192000"/>
              <a:gd name="connsiteY85" fmla="*/ 512043 h 4939827"/>
              <a:gd name="connsiteX86" fmla="*/ 7381 w 12192000"/>
              <a:gd name="connsiteY86" fmla="*/ 512580 h 4939827"/>
              <a:gd name="connsiteX87" fmla="*/ 100029 w 12192000"/>
              <a:gd name="connsiteY87" fmla="*/ 504758 h 4939827"/>
              <a:gd name="connsiteX88" fmla="*/ 155244 w 12192000"/>
              <a:gd name="connsiteY88" fmla="*/ 525130 h 4939827"/>
              <a:gd name="connsiteX89" fmla="*/ 254366 w 12192000"/>
              <a:gd name="connsiteY89" fmla="*/ 534449 h 4939827"/>
              <a:gd name="connsiteX90" fmla="*/ 447292 w 12192000"/>
              <a:gd name="connsiteY90" fmla="*/ 542725 h 4939827"/>
              <a:gd name="connsiteX91" fmla="*/ 628105 w 12192000"/>
              <a:gd name="connsiteY91" fmla="*/ 547853 h 4939827"/>
              <a:gd name="connsiteX92" fmla="*/ 783146 w 12192000"/>
              <a:gd name="connsiteY92" fmla="*/ 591799 h 4939827"/>
              <a:gd name="connsiteX93" fmla="*/ 1043676 w 12192000"/>
              <a:gd name="connsiteY93" fmla="*/ 591887 h 4939827"/>
              <a:gd name="connsiteX94" fmla="*/ 1281816 w 12192000"/>
              <a:gd name="connsiteY94" fmla="*/ 520946 h 4939827"/>
              <a:gd name="connsiteX95" fmla="*/ 1486347 w 12192000"/>
              <a:gd name="connsiteY95" fmla="*/ 487310 h 4939827"/>
              <a:gd name="connsiteX96" fmla="*/ 1568079 w 12192000"/>
              <a:gd name="connsiteY96" fmla="*/ 462531 h 4939827"/>
              <a:gd name="connsiteX97" fmla="*/ 1622516 w 12192000"/>
              <a:gd name="connsiteY97" fmla="*/ 466058 h 4939827"/>
              <a:gd name="connsiteX98" fmla="*/ 1655457 w 12192000"/>
              <a:gd name="connsiteY98" fmla="*/ 465359 h 4939827"/>
              <a:gd name="connsiteX99" fmla="*/ 1717454 w 12192000"/>
              <a:gd name="connsiteY99" fmla="*/ 417203 h 4939827"/>
              <a:gd name="connsiteX100" fmla="*/ 1913794 w 12192000"/>
              <a:gd name="connsiteY100" fmla="*/ 365255 h 4939827"/>
              <a:gd name="connsiteX101" fmla="*/ 2129762 w 12192000"/>
              <a:gd name="connsiteY101" fmla="*/ 367832 h 4939827"/>
              <a:gd name="connsiteX102" fmla="*/ 2376970 w 12192000"/>
              <a:gd name="connsiteY102" fmla="*/ 350129 h 4939827"/>
              <a:gd name="connsiteX103" fmla="*/ 2480155 w 12192000"/>
              <a:gd name="connsiteY103" fmla="*/ 359227 h 4939827"/>
              <a:gd name="connsiteX104" fmla="*/ 2586782 w 12192000"/>
              <a:gd name="connsiteY104" fmla="*/ 339352 h 4939827"/>
              <a:gd name="connsiteX105" fmla="*/ 2679617 w 12192000"/>
              <a:gd name="connsiteY105" fmla="*/ 305383 h 4939827"/>
              <a:gd name="connsiteX106" fmla="*/ 2788947 w 12192000"/>
              <a:gd name="connsiteY106" fmla="*/ 250375 h 4939827"/>
              <a:gd name="connsiteX107" fmla="*/ 2965530 w 12192000"/>
              <a:gd name="connsiteY107" fmla="*/ 245958 h 4939827"/>
              <a:gd name="connsiteX108" fmla="*/ 3103677 w 12192000"/>
              <a:gd name="connsiteY108" fmla="*/ 209527 h 4939827"/>
              <a:gd name="connsiteX109" fmla="*/ 3126759 w 12192000"/>
              <a:gd name="connsiteY109" fmla="*/ 211226 h 4939827"/>
              <a:gd name="connsiteX110" fmla="*/ 3164020 w 12192000"/>
              <a:gd name="connsiteY110" fmla="*/ 212779 h 4939827"/>
              <a:gd name="connsiteX111" fmla="*/ 3285019 w 12192000"/>
              <a:gd name="connsiteY111" fmla="*/ 220535 h 4939827"/>
              <a:gd name="connsiteX112" fmla="*/ 3365154 w 12192000"/>
              <a:gd name="connsiteY112" fmla="*/ 226416 h 4939827"/>
              <a:gd name="connsiteX113" fmla="*/ 3367507 w 12192000"/>
              <a:gd name="connsiteY113" fmla="*/ 225416 h 4939827"/>
              <a:gd name="connsiteX114" fmla="*/ 3387567 w 12192000"/>
              <a:gd name="connsiteY114" fmla="*/ 227103 h 4939827"/>
              <a:gd name="connsiteX115" fmla="*/ 3498001 w 12192000"/>
              <a:gd name="connsiteY115" fmla="*/ 231941 h 4939827"/>
              <a:gd name="connsiteX116" fmla="*/ 3561557 w 12192000"/>
              <a:gd name="connsiteY116" fmla="*/ 228095 h 4939827"/>
              <a:gd name="connsiteX117" fmla="*/ 3611920 w 12192000"/>
              <a:gd name="connsiteY117" fmla="*/ 218094 h 4939827"/>
              <a:gd name="connsiteX118" fmla="*/ 3620528 w 12192000"/>
              <a:gd name="connsiteY118" fmla="*/ 218788 h 4939827"/>
              <a:gd name="connsiteX119" fmla="*/ 3620766 w 12192000"/>
              <a:gd name="connsiteY119" fmla="*/ 218511 h 4939827"/>
              <a:gd name="connsiteX120" fmla="*/ 3629977 w 12192000"/>
              <a:gd name="connsiteY120" fmla="*/ 218664 h 4939827"/>
              <a:gd name="connsiteX121" fmla="*/ 3636217 w 12192000"/>
              <a:gd name="connsiteY121" fmla="*/ 220048 h 4939827"/>
              <a:gd name="connsiteX122" fmla="*/ 3709484 w 12192000"/>
              <a:gd name="connsiteY122" fmla="*/ 186927 h 4939827"/>
              <a:gd name="connsiteX123" fmla="*/ 3761342 w 12192000"/>
              <a:gd name="connsiteY123" fmla="*/ 177474 h 4939827"/>
              <a:gd name="connsiteX124" fmla="*/ 3799748 w 12192000"/>
              <a:gd name="connsiteY124" fmla="*/ 167154 h 4939827"/>
              <a:gd name="connsiteX125" fmla="*/ 3922756 w 12192000"/>
              <a:gd name="connsiteY125" fmla="*/ 194044 h 4939827"/>
              <a:gd name="connsiteX126" fmla="*/ 4028476 w 12192000"/>
              <a:gd name="connsiteY126" fmla="*/ 223679 h 4939827"/>
              <a:gd name="connsiteX127" fmla="*/ 4191582 w 12192000"/>
              <a:gd name="connsiteY127" fmla="*/ 238952 h 4939827"/>
              <a:gd name="connsiteX128" fmla="*/ 4251024 w 12192000"/>
              <a:gd name="connsiteY128" fmla="*/ 240874 h 4939827"/>
              <a:gd name="connsiteX129" fmla="*/ 4355275 w 12192000"/>
              <a:gd name="connsiteY129" fmla="*/ 260205 h 4939827"/>
              <a:gd name="connsiteX130" fmla="*/ 4423807 w 12192000"/>
              <a:gd name="connsiteY130" fmla="*/ 270366 h 4939827"/>
              <a:gd name="connsiteX131" fmla="*/ 4558432 w 12192000"/>
              <a:gd name="connsiteY131" fmla="*/ 269194 h 4939827"/>
              <a:gd name="connsiteX132" fmla="*/ 4635061 w 12192000"/>
              <a:gd name="connsiteY132" fmla="*/ 280682 h 4939827"/>
              <a:gd name="connsiteX133" fmla="*/ 4807427 w 12192000"/>
              <a:gd name="connsiteY133" fmla="*/ 276835 h 4939827"/>
              <a:gd name="connsiteX134" fmla="*/ 5028933 w 12192000"/>
              <a:gd name="connsiteY134" fmla="*/ 183887 h 4939827"/>
              <a:gd name="connsiteX135" fmla="*/ 5093642 w 12192000"/>
              <a:gd name="connsiteY135" fmla="*/ 177214 h 4939827"/>
              <a:gd name="connsiteX136" fmla="*/ 5102642 w 12192000"/>
              <a:gd name="connsiteY136" fmla="*/ 186816 h 4939827"/>
              <a:gd name="connsiteX137" fmla="*/ 5193590 w 12192000"/>
              <a:gd name="connsiteY137" fmla="*/ 156458 h 4939827"/>
              <a:gd name="connsiteX138" fmla="*/ 5323922 w 12192000"/>
              <a:gd name="connsiteY138" fmla="*/ 146332 h 4939827"/>
              <a:gd name="connsiteX139" fmla="*/ 5421860 w 12192000"/>
              <a:gd name="connsiteY139" fmla="*/ 167298 h 4939827"/>
              <a:gd name="connsiteX140" fmla="*/ 5476948 w 12192000"/>
              <a:gd name="connsiteY140" fmla="*/ 173249 h 4939827"/>
              <a:gd name="connsiteX141" fmla="*/ 5516842 w 12192000"/>
              <a:gd name="connsiteY141" fmla="*/ 184018 h 4939827"/>
              <a:gd name="connsiteX142" fmla="*/ 5619415 w 12192000"/>
              <a:gd name="connsiteY142" fmla="*/ 176781 h 4939827"/>
              <a:gd name="connsiteX143" fmla="*/ 5789867 w 12192000"/>
              <a:gd name="connsiteY143" fmla="*/ 150304 h 4939827"/>
              <a:gd name="connsiteX144" fmla="*/ 5825953 w 12192000"/>
              <a:gd name="connsiteY144" fmla="*/ 147907 h 4939827"/>
              <a:gd name="connsiteX145" fmla="*/ 5856168 w 12192000"/>
              <a:gd name="connsiteY145" fmla="*/ 158719 h 4939827"/>
              <a:gd name="connsiteX146" fmla="*/ 5862476 w 12192000"/>
              <a:gd name="connsiteY146" fmla="*/ 172447 h 4939827"/>
              <a:gd name="connsiteX147" fmla="*/ 5882195 w 12192000"/>
              <a:gd name="connsiteY147" fmla="*/ 173195 h 4939827"/>
              <a:gd name="connsiteX148" fmla="*/ 5952585 w 12192000"/>
              <a:gd name="connsiteY148" fmla="*/ 161012 h 4939827"/>
              <a:gd name="connsiteX149" fmla="*/ 6001964 w 12192000"/>
              <a:gd name="connsiteY149" fmla="*/ 154786 h 4939827"/>
              <a:gd name="connsiteX150" fmla="*/ 6184207 w 12192000"/>
              <a:gd name="connsiteY150" fmla="*/ 132658 h 4939827"/>
              <a:gd name="connsiteX151" fmla="*/ 6415830 w 12192000"/>
              <a:gd name="connsiteY151" fmla="*/ 136006 h 4939827"/>
              <a:gd name="connsiteX152" fmla="*/ 6756965 w 12192000"/>
              <a:gd name="connsiteY152" fmla="*/ 57636 h 4939827"/>
              <a:gd name="connsiteX153" fmla="*/ 6819400 w 12192000"/>
              <a:gd name="connsiteY153" fmla="*/ 30742 h 4939827"/>
              <a:gd name="connsiteX154" fmla="*/ 6986370 w 12192000"/>
              <a:gd name="connsiteY154" fmla="*/ 12659 h 4939827"/>
              <a:gd name="connsiteX155" fmla="*/ 6989536 w 12192000"/>
              <a:gd name="connsiteY155" fmla="*/ 14528 h 4939827"/>
              <a:gd name="connsiteX156" fmla="*/ 7015933 w 12192000"/>
              <a:gd name="connsiteY156" fmla="*/ 9653 h 4939827"/>
              <a:gd name="connsiteX157" fmla="*/ 7020592 w 12192000"/>
              <a:gd name="connsiteY157" fmla="*/ 1651 h 4939827"/>
              <a:gd name="connsiteX158" fmla="*/ 7025905 w 12192000"/>
              <a:gd name="connsiteY15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166439 w 12192000"/>
              <a:gd name="connsiteY19" fmla="*/ 252699 h 4939827"/>
              <a:gd name="connsiteX20" fmla="*/ 8281371 w 12192000"/>
              <a:gd name="connsiteY20" fmla="*/ 256875 h 4939827"/>
              <a:gd name="connsiteX21" fmla="*/ 8381609 w 12192000"/>
              <a:gd name="connsiteY21" fmla="*/ 240618 h 4939827"/>
              <a:gd name="connsiteX22" fmla="*/ 8406759 w 12192000"/>
              <a:gd name="connsiteY22" fmla="*/ 232517 h 4939827"/>
              <a:gd name="connsiteX23" fmla="*/ 8426506 w 12192000"/>
              <a:gd name="connsiteY23" fmla="*/ 241842 h 4939827"/>
              <a:gd name="connsiteX24" fmla="*/ 8427949 w 12192000"/>
              <a:gd name="connsiteY24" fmla="*/ 240981 h 4939827"/>
              <a:gd name="connsiteX25" fmla="*/ 8441468 w 12192000"/>
              <a:gd name="connsiteY25" fmla="*/ 241157 h 4939827"/>
              <a:gd name="connsiteX26" fmla="*/ 8565757 w 12192000"/>
              <a:gd name="connsiteY26" fmla="*/ 255317 h 4939827"/>
              <a:gd name="connsiteX27" fmla="*/ 8573171 w 12192000"/>
              <a:gd name="connsiteY27" fmla="*/ 258426 h 4939827"/>
              <a:gd name="connsiteX28" fmla="*/ 8573548 w 12192000"/>
              <a:gd name="connsiteY28" fmla="*/ 258241 h 4939827"/>
              <a:gd name="connsiteX29" fmla="*/ 8622021 w 12192000"/>
              <a:gd name="connsiteY29" fmla="*/ 261028 h 4939827"/>
              <a:gd name="connsiteX30" fmla="*/ 8672650 w 12192000"/>
              <a:gd name="connsiteY30" fmla="*/ 254821 h 4939827"/>
              <a:gd name="connsiteX31" fmla="*/ 8785543 w 12192000"/>
              <a:gd name="connsiteY31" fmla="*/ 263406 h 4939827"/>
              <a:gd name="connsiteX32" fmla="*/ 8830588 w 12192000"/>
              <a:gd name="connsiteY32" fmla="*/ 265483 h 4939827"/>
              <a:gd name="connsiteX33" fmla="*/ 8905142 w 12192000"/>
              <a:gd name="connsiteY33" fmla="*/ 264958 h 4939827"/>
              <a:gd name="connsiteX34" fmla="*/ 8968582 w 12192000"/>
              <a:gd name="connsiteY34" fmla="*/ 262728 h 4939827"/>
              <a:gd name="connsiteX35" fmla="*/ 8972994 w 12192000"/>
              <a:gd name="connsiteY35" fmla="*/ 263284 h 4939827"/>
              <a:gd name="connsiteX36" fmla="*/ 9004605 w 12192000"/>
              <a:gd name="connsiteY36" fmla="*/ 258041 h 4939827"/>
              <a:gd name="connsiteX37" fmla="*/ 9016165 w 12192000"/>
              <a:gd name="connsiteY37" fmla="*/ 261258 h 4939827"/>
              <a:gd name="connsiteX38" fmla="*/ 9043297 w 12192000"/>
              <a:gd name="connsiteY38" fmla="*/ 281547 h 4939827"/>
              <a:gd name="connsiteX39" fmla="*/ 9048315 w 12192000"/>
              <a:gd name="connsiteY39" fmla="*/ 279264 h 4939827"/>
              <a:gd name="connsiteX40" fmla="*/ 9054706 w 12192000"/>
              <a:gd name="connsiteY40" fmla="*/ 278538 h 4939827"/>
              <a:gd name="connsiteX41" fmla="*/ 9070919 w 12192000"/>
              <a:gd name="connsiteY41" fmla="*/ 281810 h 4939827"/>
              <a:gd name="connsiteX42" fmla="*/ 9076813 w 12192000"/>
              <a:gd name="connsiteY42" fmla="*/ 283909 h 4939827"/>
              <a:gd name="connsiteX43" fmla="*/ 9085871 w 12192000"/>
              <a:gd name="connsiteY43" fmla="*/ 285133 h 4939827"/>
              <a:gd name="connsiteX44" fmla="*/ 9086159 w 12192000"/>
              <a:gd name="connsiteY44" fmla="*/ 284887 h 4939827"/>
              <a:gd name="connsiteX45" fmla="*/ 9134606 w 12192000"/>
              <a:gd name="connsiteY45" fmla="*/ 288168 h 4939827"/>
              <a:gd name="connsiteX46" fmla="*/ 9195590 w 12192000"/>
              <a:gd name="connsiteY46" fmla="*/ 279568 h 4939827"/>
              <a:gd name="connsiteX47" fmla="*/ 9219336 w 12192000"/>
              <a:gd name="connsiteY47" fmla="*/ 278133 h 4939827"/>
              <a:gd name="connsiteX48" fmla="*/ 9232362 w 12192000"/>
              <a:gd name="connsiteY48" fmla="*/ 275894 h 4939827"/>
              <a:gd name="connsiteX49" fmla="*/ 9283638 w 12192000"/>
              <a:gd name="connsiteY49" fmla="*/ 299924 h 4939827"/>
              <a:gd name="connsiteX50" fmla="*/ 9371484 w 12192000"/>
              <a:gd name="connsiteY50" fmla="*/ 329634 h 4939827"/>
              <a:gd name="connsiteX51" fmla="*/ 9404829 w 12192000"/>
              <a:gd name="connsiteY51" fmla="*/ 339038 h 4939827"/>
              <a:gd name="connsiteX52" fmla="*/ 9427021 w 12192000"/>
              <a:gd name="connsiteY52" fmla="*/ 358784 h 4939827"/>
              <a:gd name="connsiteX53" fmla="*/ 9670844 w 12192000"/>
              <a:gd name="connsiteY53" fmla="*/ 405128 h 4939827"/>
              <a:gd name="connsiteX54" fmla="*/ 9816083 w 12192000"/>
              <a:gd name="connsiteY54" fmla="*/ 416573 h 4939827"/>
              <a:gd name="connsiteX55" fmla="*/ 9936741 w 12192000"/>
              <a:gd name="connsiteY55" fmla="*/ 437044 h 4939827"/>
              <a:gd name="connsiteX56" fmla="*/ 10050093 w 12192000"/>
              <a:gd name="connsiteY56" fmla="*/ 443783 h 4939827"/>
              <a:gd name="connsiteX57" fmla="*/ 10130090 w 12192000"/>
              <a:gd name="connsiteY57" fmla="*/ 459520 h 4939827"/>
              <a:gd name="connsiteX58" fmla="*/ 10173456 w 12192000"/>
              <a:gd name="connsiteY58" fmla="*/ 457749 h 4939827"/>
              <a:gd name="connsiteX59" fmla="*/ 10218232 w 12192000"/>
              <a:gd name="connsiteY59" fmla="*/ 459820 h 4939827"/>
              <a:gd name="connsiteX60" fmla="*/ 10354176 w 12192000"/>
              <a:gd name="connsiteY60" fmla="*/ 471377 h 4939827"/>
              <a:gd name="connsiteX61" fmla="*/ 10430681 w 12192000"/>
              <a:gd name="connsiteY61" fmla="*/ 481226 h 4939827"/>
              <a:gd name="connsiteX62" fmla="*/ 10478169 w 12192000"/>
              <a:gd name="connsiteY62" fmla="*/ 481774 h 4939827"/>
              <a:gd name="connsiteX63" fmla="*/ 10540907 w 12192000"/>
              <a:gd name="connsiteY63" fmla="*/ 485607 h 4939827"/>
              <a:gd name="connsiteX64" fmla="*/ 10614941 w 12192000"/>
              <a:gd name="connsiteY64" fmla="*/ 487592 h 4939827"/>
              <a:gd name="connsiteX65" fmla="*/ 10674098 w 12192000"/>
              <a:gd name="connsiteY65" fmla="*/ 521656 h 4939827"/>
              <a:gd name="connsiteX66" fmla="*/ 10874834 w 12192000"/>
              <a:gd name="connsiteY66" fmla="*/ 574867 h 4939827"/>
              <a:gd name="connsiteX67" fmla="*/ 10944981 w 12192000"/>
              <a:gd name="connsiteY67" fmla="*/ 615042 h 4939827"/>
              <a:gd name="connsiteX68" fmla="*/ 11006376 w 12192000"/>
              <a:gd name="connsiteY68" fmla="*/ 645957 h 4939827"/>
              <a:gd name="connsiteX69" fmla="*/ 11076308 w 12192000"/>
              <a:gd name="connsiteY69" fmla="*/ 675698 h 4939827"/>
              <a:gd name="connsiteX70" fmla="*/ 11148789 w 12192000"/>
              <a:gd name="connsiteY70" fmla="*/ 685041 h 4939827"/>
              <a:gd name="connsiteX71" fmla="*/ 11249129 w 12192000"/>
              <a:gd name="connsiteY71" fmla="*/ 684218 h 4939827"/>
              <a:gd name="connsiteX72" fmla="*/ 11299915 w 12192000"/>
              <a:gd name="connsiteY72" fmla="*/ 692177 h 4939827"/>
              <a:gd name="connsiteX73" fmla="*/ 11386973 w 12192000"/>
              <a:gd name="connsiteY73" fmla="*/ 708209 h 4939827"/>
              <a:gd name="connsiteX74" fmla="*/ 11500105 w 12192000"/>
              <a:gd name="connsiteY74" fmla="*/ 735014 h 4939827"/>
              <a:gd name="connsiteX75" fmla="*/ 11621735 w 12192000"/>
              <a:gd name="connsiteY75" fmla="*/ 789584 h 4939827"/>
              <a:gd name="connsiteX76" fmla="*/ 11691200 w 12192000"/>
              <a:gd name="connsiteY76" fmla="*/ 867902 h 4939827"/>
              <a:gd name="connsiteX77" fmla="*/ 11819427 w 12192000"/>
              <a:gd name="connsiteY77" fmla="*/ 911634 h 4939827"/>
              <a:gd name="connsiteX78" fmla="*/ 11969720 w 12192000"/>
              <a:gd name="connsiteY78" fmla="*/ 964737 h 4939827"/>
              <a:gd name="connsiteX79" fmla="*/ 12055766 w 12192000"/>
              <a:gd name="connsiteY79" fmla="*/ 991268 h 4939827"/>
              <a:gd name="connsiteX80" fmla="*/ 12171539 w 12192000"/>
              <a:gd name="connsiteY80" fmla="*/ 995427 h 4939827"/>
              <a:gd name="connsiteX81" fmla="*/ 12187831 w 12192000"/>
              <a:gd name="connsiteY81" fmla="*/ 996580 h 4939827"/>
              <a:gd name="connsiteX82" fmla="*/ 12192000 w 12192000"/>
              <a:gd name="connsiteY82" fmla="*/ 996726 h 4939827"/>
              <a:gd name="connsiteX83" fmla="*/ 12192000 w 12192000"/>
              <a:gd name="connsiteY83" fmla="*/ 4939827 h 4939827"/>
              <a:gd name="connsiteX84" fmla="*/ 0 w 12192000"/>
              <a:gd name="connsiteY84" fmla="*/ 4939827 h 4939827"/>
              <a:gd name="connsiteX85" fmla="*/ 0 w 12192000"/>
              <a:gd name="connsiteY85" fmla="*/ 512043 h 4939827"/>
              <a:gd name="connsiteX86" fmla="*/ 7381 w 12192000"/>
              <a:gd name="connsiteY86" fmla="*/ 512580 h 4939827"/>
              <a:gd name="connsiteX87" fmla="*/ 100029 w 12192000"/>
              <a:gd name="connsiteY87" fmla="*/ 504758 h 4939827"/>
              <a:gd name="connsiteX88" fmla="*/ 155244 w 12192000"/>
              <a:gd name="connsiteY88" fmla="*/ 525130 h 4939827"/>
              <a:gd name="connsiteX89" fmla="*/ 254366 w 12192000"/>
              <a:gd name="connsiteY89" fmla="*/ 534449 h 4939827"/>
              <a:gd name="connsiteX90" fmla="*/ 447292 w 12192000"/>
              <a:gd name="connsiteY90" fmla="*/ 542725 h 4939827"/>
              <a:gd name="connsiteX91" fmla="*/ 628105 w 12192000"/>
              <a:gd name="connsiteY91" fmla="*/ 547853 h 4939827"/>
              <a:gd name="connsiteX92" fmla="*/ 783146 w 12192000"/>
              <a:gd name="connsiteY92" fmla="*/ 591799 h 4939827"/>
              <a:gd name="connsiteX93" fmla="*/ 1043676 w 12192000"/>
              <a:gd name="connsiteY93" fmla="*/ 591887 h 4939827"/>
              <a:gd name="connsiteX94" fmla="*/ 1281816 w 12192000"/>
              <a:gd name="connsiteY94" fmla="*/ 520946 h 4939827"/>
              <a:gd name="connsiteX95" fmla="*/ 1486347 w 12192000"/>
              <a:gd name="connsiteY95" fmla="*/ 487310 h 4939827"/>
              <a:gd name="connsiteX96" fmla="*/ 1568079 w 12192000"/>
              <a:gd name="connsiteY96" fmla="*/ 462531 h 4939827"/>
              <a:gd name="connsiteX97" fmla="*/ 1622516 w 12192000"/>
              <a:gd name="connsiteY97" fmla="*/ 466058 h 4939827"/>
              <a:gd name="connsiteX98" fmla="*/ 1655457 w 12192000"/>
              <a:gd name="connsiteY98" fmla="*/ 465359 h 4939827"/>
              <a:gd name="connsiteX99" fmla="*/ 1717454 w 12192000"/>
              <a:gd name="connsiteY99" fmla="*/ 417203 h 4939827"/>
              <a:gd name="connsiteX100" fmla="*/ 1913794 w 12192000"/>
              <a:gd name="connsiteY100" fmla="*/ 365255 h 4939827"/>
              <a:gd name="connsiteX101" fmla="*/ 2129762 w 12192000"/>
              <a:gd name="connsiteY101" fmla="*/ 367832 h 4939827"/>
              <a:gd name="connsiteX102" fmla="*/ 2376970 w 12192000"/>
              <a:gd name="connsiteY102" fmla="*/ 350129 h 4939827"/>
              <a:gd name="connsiteX103" fmla="*/ 2480155 w 12192000"/>
              <a:gd name="connsiteY103" fmla="*/ 359227 h 4939827"/>
              <a:gd name="connsiteX104" fmla="*/ 2586782 w 12192000"/>
              <a:gd name="connsiteY104" fmla="*/ 339352 h 4939827"/>
              <a:gd name="connsiteX105" fmla="*/ 2679617 w 12192000"/>
              <a:gd name="connsiteY105" fmla="*/ 305383 h 4939827"/>
              <a:gd name="connsiteX106" fmla="*/ 2788947 w 12192000"/>
              <a:gd name="connsiteY106" fmla="*/ 250375 h 4939827"/>
              <a:gd name="connsiteX107" fmla="*/ 2965530 w 12192000"/>
              <a:gd name="connsiteY107" fmla="*/ 245958 h 4939827"/>
              <a:gd name="connsiteX108" fmla="*/ 3103677 w 12192000"/>
              <a:gd name="connsiteY108" fmla="*/ 209527 h 4939827"/>
              <a:gd name="connsiteX109" fmla="*/ 3126759 w 12192000"/>
              <a:gd name="connsiteY109" fmla="*/ 211226 h 4939827"/>
              <a:gd name="connsiteX110" fmla="*/ 3164020 w 12192000"/>
              <a:gd name="connsiteY110" fmla="*/ 212779 h 4939827"/>
              <a:gd name="connsiteX111" fmla="*/ 3285019 w 12192000"/>
              <a:gd name="connsiteY111" fmla="*/ 220535 h 4939827"/>
              <a:gd name="connsiteX112" fmla="*/ 3365154 w 12192000"/>
              <a:gd name="connsiteY112" fmla="*/ 226416 h 4939827"/>
              <a:gd name="connsiteX113" fmla="*/ 3367507 w 12192000"/>
              <a:gd name="connsiteY113" fmla="*/ 225416 h 4939827"/>
              <a:gd name="connsiteX114" fmla="*/ 3387567 w 12192000"/>
              <a:gd name="connsiteY114" fmla="*/ 227103 h 4939827"/>
              <a:gd name="connsiteX115" fmla="*/ 3498001 w 12192000"/>
              <a:gd name="connsiteY115" fmla="*/ 231941 h 4939827"/>
              <a:gd name="connsiteX116" fmla="*/ 3561557 w 12192000"/>
              <a:gd name="connsiteY116" fmla="*/ 228095 h 4939827"/>
              <a:gd name="connsiteX117" fmla="*/ 3611920 w 12192000"/>
              <a:gd name="connsiteY117" fmla="*/ 218094 h 4939827"/>
              <a:gd name="connsiteX118" fmla="*/ 3620528 w 12192000"/>
              <a:gd name="connsiteY118" fmla="*/ 218788 h 4939827"/>
              <a:gd name="connsiteX119" fmla="*/ 3620766 w 12192000"/>
              <a:gd name="connsiteY119" fmla="*/ 218511 h 4939827"/>
              <a:gd name="connsiteX120" fmla="*/ 3629977 w 12192000"/>
              <a:gd name="connsiteY120" fmla="*/ 218664 h 4939827"/>
              <a:gd name="connsiteX121" fmla="*/ 3636217 w 12192000"/>
              <a:gd name="connsiteY121" fmla="*/ 220048 h 4939827"/>
              <a:gd name="connsiteX122" fmla="*/ 3709484 w 12192000"/>
              <a:gd name="connsiteY122" fmla="*/ 186927 h 4939827"/>
              <a:gd name="connsiteX123" fmla="*/ 3761342 w 12192000"/>
              <a:gd name="connsiteY123" fmla="*/ 177474 h 4939827"/>
              <a:gd name="connsiteX124" fmla="*/ 3799748 w 12192000"/>
              <a:gd name="connsiteY124" fmla="*/ 167154 h 4939827"/>
              <a:gd name="connsiteX125" fmla="*/ 3922756 w 12192000"/>
              <a:gd name="connsiteY125" fmla="*/ 194044 h 4939827"/>
              <a:gd name="connsiteX126" fmla="*/ 4028476 w 12192000"/>
              <a:gd name="connsiteY126" fmla="*/ 223679 h 4939827"/>
              <a:gd name="connsiteX127" fmla="*/ 4191582 w 12192000"/>
              <a:gd name="connsiteY127" fmla="*/ 238952 h 4939827"/>
              <a:gd name="connsiteX128" fmla="*/ 4251024 w 12192000"/>
              <a:gd name="connsiteY128" fmla="*/ 240874 h 4939827"/>
              <a:gd name="connsiteX129" fmla="*/ 4355275 w 12192000"/>
              <a:gd name="connsiteY129" fmla="*/ 260205 h 4939827"/>
              <a:gd name="connsiteX130" fmla="*/ 4423807 w 12192000"/>
              <a:gd name="connsiteY130" fmla="*/ 270366 h 4939827"/>
              <a:gd name="connsiteX131" fmla="*/ 4558432 w 12192000"/>
              <a:gd name="connsiteY131" fmla="*/ 269194 h 4939827"/>
              <a:gd name="connsiteX132" fmla="*/ 4635061 w 12192000"/>
              <a:gd name="connsiteY132" fmla="*/ 280682 h 4939827"/>
              <a:gd name="connsiteX133" fmla="*/ 4807427 w 12192000"/>
              <a:gd name="connsiteY133" fmla="*/ 276835 h 4939827"/>
              <a:gd name="connsiteX134" fmla="*/ 5028933 w 12192000"/>
              <a:gd name="connsiteY134" fmla="*/ 183887 h 4939827"/>
              <a:gd name="connsiteX135" fmla="*/ 5093642 w 12192000"/>
              <a:gd name="connsiteY135" fmla="*/ 177214 h 4939827"/>
              <a:gd name="connsiteX136" fmla="*/ 5102642 w 12192000"/>
              <a:gd name="connsiteY136" fmla="*/ 186816 h 4939827"/>
              <a:gd name="connsiteX137" fmla="*/ 5193590 w 12192000"/>
              <a:gd name="connsiteY137" fmla="*/ 156458 h 4939827"/>
              <a:gd name="connsiteX138" fmla="*/ 5323922 w 12192000"/>
              <a:gd name="connsiteY138" fmla="*/ 146332 h 4939827"/>
              <a:gd name="connsiteX139" fmla="*/ 5421860 w 12192000"/>
              <a:gd name="connsiteY139" fmla="*/ 167298 h 4939827"/>
              <a:gd name="connsiteX140" fmla="*/ 5476948 w 12192000"/>
              <a:gd name="connsiteY140" fmla="*/ 173249 h 4939827"/>
              <a:gd name="connsiteX141" fmla="*/ 5516842 w 12192000"/>
              <a:gd name="connsiteY141" fmla="*/ 184018 h 4939827"/>
              <a:gd name="connsiteX142" fmla="*/ 5619415 w 12192000"/>
              <a:gd name="connsiteY142" fmla="*/ 176781 h 4939827"/>
              <a:gd name="connsiteX143" fmla="*/ 5789867 w 12192000"/>
              <a:gd name="connsiteY143" fmla="*/ 150304 h 4939827"/>
              <a:gd name="connsiteX144" fmla="*/ 5825953 w 12192000"/>
              <a:gd name="connsiteY144" fmla="*/ 147907 h 4939827"/>
              <a:gd name="connsiteX145" fmla="*/ 5856168 w 12192000"/>
              <a:gd name="connsiteY145" fmla="*/ 158719 h 4939827"/>
              <a:gd name="connsiteX146" fmla="*/ 5862476 w 12192000"/>
              <a:gd name="connsiteY146" fmla="*/ 172447 h 4939827"/>
              <a:gd name="connsiteX147" fmla="*/ 5882195 w 12192000"/>
              <a:gd name="connsiteY147" fmla="*/ 173195 h 4939827"/>
              <a:gd name="connsiteX148" fmla="*/ 5952585 w 12192000"/>
              <a:gd name="connsiteY148" fmla="*/ 161012 h 4939827"/>
              <a:gd name="connsiteX149" fmla="*/ 6001964 w 12192000"/>
              <a:gd name="connsiteY149" fmla="*/ 154786 h 4939827"/>
              <a:gd name="connsiteX150" fmla="*/ 6184207 w 12192000"/>
              <a:gd name="connsiteY150" fmla="*/ 132658 h 4939827"/>
              <a:gd name="connsiteX151" fmla="*/ 6415830 w 12192000"/>
              <a:gd name="connsiteY151" fmla="*/ 136006 h 4939827"/>
              <a:gd name="connsiteX152" fmla="*/ 6756965 w 12192000"/>
              <a:gd name="connsiteY152" fmla="*/ 57636 h 4939827"/>
              <a:gd name="connsiteX153" fmla="*/ 6819400 w 12192000"/>
              <a:gd name="connsiteY153" fmla="*/ 30742 h 4939827"/>
              <a:gd name="connsiteX154" fmla="*/ 6986370 w 12192000"/>
              <a:gd name="connsiteY154" fmla="*/ 12659 h 4939827"/>
              <a:gd name="connsiteX155" fmla="*/ 6989536 w 12192000"/>
              <a:gd name="connsiteY155" fmla="*/ 14528 h 4939827"/>
              <a:gd name="connsiteX156" fmla="*/ 7015933 w 12192000"/>
              <a:gd name="connsiteY156" fmla="*/ 9653 h 4939827"/>
              <a:gd name="connsiteX157" fmla="*/ 7020592 w 12192000"/>
              <a:gd name="connsiteY157" fmla="*/ 1651 h 4939827"/>
              <a:gd name="connsiteX158" fmla="*/ 7025905 w 12192000"/>
              <a:gd name="connsiteY158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09534 w 12192000"/>
              <a:gd name="connsiteY16" fmla="*/ 176441 h 4939827"/>
              <a:gd name="connsiteX17" fmla="*/ 8058681 w 12192000"/>
              <a:gd name="connsiteY17" fmla="*/ 219431 h 4939827"/>
              <a:gd name="connsiteX18" fmla="*/ 8126175 w 12192000"/>
              <a:gd name="connsiteY18" fmla="*/ 240005 h 4939827"/>
              <a:gd name="connsiteX19" fmla="*/ 8281371 w 12192000"/>
              <a:gd name="connsiteY19" fmla="*/ 256875 h 4939827"/>
              <a:gd name="connsiteX20" fmla="*/ 8381609 w 12192000"/>
              <a:gd name="connsiteY20" fmla="*/ 240618 h 4939827"/>
              <a:gd name="connsiteX21" fmla="*/ 8406759 w 12192000"/>
              <a:gd name="connsiteY21" fmla="*/ 232517 h 4939827"/>
              <a:gd name="connsiteX22" fmla="*/ 8426506 w 12192000"/>
              <a:gd name="connsiteY22" fmla="*/ 241842 h 4939827"/>
              <a:gd name="connsiteX23" fmla="*/ 8427949 w 12192000"/>
              <a:gd name="connsiteY23" fmla="*/ 240981 h 4939827"/>
              <a:gd name="connsiteX24" fmla="*/ 8441468 w 12192000"/>
              <a:gd name="connsiteY24" fmla="*/ 241157 h 4939827"/>
              <a:gd name="connsiteX25" fmla="*/ 8565757 w 12192000"/>
              <a:gd name="connsiteY25" fmla="*/ 255317 h 4939827"/>
              <a:gd name="connsiteX26" fmla="*/ 8573171 w 12192000"/>
              <a:gd name="connsiteY26" fmla="*/ 258426 h 4939827"/>
              <a:gd name="connsiteX27" fmla="*/ 8573548 w 12192000"/>
              <a:gd name="connsiteY27" fmla="*/ 258241 h 4939827"/>
              <a:gd name="connsiteX28" fmla="*/ 8622021 w 12192000"/>
              <a:gd name="connsiteY28" fmla="*/ 261028 h 4939827"/>
              <a:gd name="connsiteX29" fmla="*/ 8672650 w 12192000"/>
              <a:gd name="connsiteY29" fmla="*/ 254821 h 4939827"/>
              <a:gd name="connsiteX30" fmla="*/ 8785543 w 12192000"/>
              <a:gd name="connsiteY30" fmla="*/ 263406 h 4939827"/>
              <a:gd name="connsiteX31" fmla="*/ 8830588 w 12192000"/>
              <a:gd name="connsiteY31" fmla="*/ 265483 h 4939827"/>
              <a:gd name="connsiteX32" fmla="*/ 8905142 w 12192000"/>
              <a:gd name="connsiteY32" fmla="*/ 264958 h 4939827"/>
              <a:gd name="connsiteX33" fmla="*/ 8968582 w 12192000"/>
              <a:gd name="connsiteY33" fmla="*/ 262728 h 4939827"/>
              <a:gd name="connsiteX34" fmla="*/ 8972994 w 12192000"/>
              <a:gd name="connsiteY34" fmla="*/ 263284 h 4939827"/>
              <a:gd name="connsiteX35" fmla="*/ 9004605 w 12192000"/>
              <a:gd name="connsiteY35" fmla="*/ 258041 h 4939827"/>
              <a:gd name="connsiteX36" fmla="*/ 9016165 w 12192000"/>
              <a:gd name="connsiteY36" fmla="*/ 261258 h 4939827"/>
              <a:gd name="connsiteX37" fmla="*/ 9043297 w 12192000"/>
              <a:gd name="connsiteY37" fmla="*/ 281547 h 4939827"/>
              <a:gd name="connsiteX38" fmla="*/ 9048315 w 12192000"/>
              <a:gd name="connsiteY38" fmla="*/ 279264 h 4939827"/>
              <a:gd name="connsiteX39" fmla="*/ 9054706 w 12192000"/>
              <a:gd name="connsiteY39" fmla="*/ 278538 h 4939827"/>
              <a:gd name="connsiteX40" fmla="*/ 9070919 w 12192000"/>
              <a:gd name="connsiteY40" fmla="*/ 281810 h 4939827"/>
              <a:gd name="connsiteX41" fmla="*/ 9076813 w 12192000"/>
              <a:gd name="connsiteY41" fmla="*/ 283909 h 4939827"/>
              <a:gd name="connsiteX42" fmla="*/ 9085871 w 12192000"/>
              <a:gd name="connsiteY42" fmla="*/ 285133 h 4939827"/>
              <a:gd name="connsiteX43" fmla="*/ 9086159 w 12192000"/>
              <a:gd name="connsiteY43" fmla="*/ 284887 h 4939827"/>
              <a:gd name="connsiteX44" fmla="*/ 9134606 w 12192000"/>
              <a:gd name="connsiteY44" fmla="*/ 288168 h 4939827"/>
              <a:gd name="connsiteX45" fmla="*/ 9195590 w 12192000"/>
              <a:gd name="connsiteY45" fmla="*/ 279568 h 4939827"/>
              <a:gd name="connsiteX46" fmla="*/ 9219336 w 12192000"/>
              <a:gd name="connsiteY46" fmla="*/ 278133 h 4939827"/>
              <a:gd name="connsiteX47" fmla="*/ 9232362 w 12192000"/>
              <a:gd name="connsiteY47" fmla="*/ 275894 h 4939827"/>
              <a:gd name="connsiteX48" fmla="*/ 9283638 w 12192000"/>
              <a:gd name="connsiteY48" fmla="*/ 299924 h 4939827"/>
              <a:gd name="connsiteX49" fmla="*/ 9371484 w 12192000"/>
              <a:gd name="connsiteY49" fmla="*/ 329634 h 4939827"/>
              <a:gd name="connsiteX50" fmla="*/ 9404829 w 12192000"/>
              <a:gd name="connsiteY50" fmla="*/ 339038 h 4939827"/>
              <a:gd name="connsiteX51" fmla="*/ 9427021 w 12192000"/>
              <a:gd name="connsiteY51" fmla="*/ 358784 h 4939827"/>
              <a:gd name="connsiteX52" fmla="*/ 9670844 w 12192000"/>
              <a:gd name="connsiteY52" fmla="*/ 405128 h 4939827"/>
              <a:gd name="connsiteX53" fmla="*/ 9816083 w 12192000"/>
              <a:gd name="connsiteY53" fmla="*/ 416573 h 4939827"/>
              <a:gd name="connsiteX54" fmla="*/ 9936741 w 12192000"/>
              <a:gd name="connsiteY54" fmla="*/ 437044 h 4939827"/>
              <a:gd name="connsiteX55" fmla="*/ 10050093 w 12192000"/>
              <a:gd name="connsiteY55" fmla="*/ 443783 h 4939827"/>
              <a:gd name="connsiteX56" fmla="*/ 10130090 w 12192000"/>
              <a:gd name="connsiteY56" fmla="*/ 459520 h 4939827"/>
              <a:gd name="connsiteX57" fmla="*/ 10173456 w 12192000"/>
              <a:gd name="connsiteY57" fmla="*/ 457749 h 4939827"/>
              <a:gd name="connsiteX58" fmla="*/ 10218232 w 12192000"/>
              <a:gd name="connsiteY58" fmla="*/ 459820 h 4939827"/>
              <a:gd name="connsiteX59" fmla="*/ 10354176 w 12192000"/>
              <a:gd name="connsiteY59" fmla="*/ 471377 h 4939827"/>
              <a:gd name="connsiteX60" fmla="*/ 10430681 w 12192000"/>
              <a:gd name="connsiteY60" fmla="*/ 481226 h 4939827"/>
              <a:gd name="connsiteX61" fmla="*/ 10478169 w 12192000"/>
              <a:gd name="connsiteY61" fmla="*/ 481774 h 4939827"/>
              <a:gd name="connsiteX62" fmla="*/ 10540907 w 12192000"/>
              <a:gd name="connsiteY62" fmla="*/ 485607 h 4939827"/>
              <a:gd name="connsiteX63" fmla="*/ 10614941 w 12192000"/>
              <a:gd name="connsiteY63" fmla="*/ 487592 h 4939827"/>
              <a:gd name="connsiteX64" fmla="*/ 10674098 w 12192000"/>
              <a:gd name="connsiteY64" fmla="*/ 521656 h 4939827"/>
              <a:gd name="connsiteX65" fmla="*/ 10874834 w 12192000"/>
              <a:gd name="connsiteY65" fmla="*/ 574867 h 4939827"/>
              <a:gd name="connsiteX66" fmla="*/ 10944981 w 12192000"/>
              <a:gd name="connsiteY66" fmla="*/ 615042 h 4939827"/>
              <a:gd name="connsiteX67" fmla="*/ 11006376 w 12192000"/>
              <a:gd name="connsiteY67" fmla="*/ 645957 h 4939827"/>
              <a:gd name="connsiteX68" fmla="*/ 11076308 w 12192000"/>
              <a:gd name="connsiteY68" fmla="*/ 675698 h 4939827"/>
              <a:gd name="connsiteX69" fmla="*/ 11148789 w 12192000"/>
              <a:gd name="connsiteY69" fmla="*/ 685041 h 4939827"/>
              <a:gd name="connsiteX70" fmla="*/ 11249129 w 12192000"/>
              <a:gd name="connsiteY70" fmla="*/ 684218 h 4939827"/>
              <a:gd name="connsiteX71" fmla="*/ 11299915 w 12192000"/>
              <a:gd name="connsiteY71" fmla="*/ 692177 h 4939827"/>
              <a:gd name="connsiteX72" fmla="*/ 11386973 w 12192000"/>
              <a:gd name="connsiteY72" fmla="*/ 708209 h 4939827"/>
              <a:gd name="connsiteX73" fmla="*/ 11500105 w 12192000"/>
              <a:gd name="connsiteY73" fmla="*/ 735014 h 4939827"/>
              <a:gd name="connsiteX74" fmla="*/ 11621735 w 12192000"/>
              <a:gd name="connsiteY74" fmla="*/ 789584 h 4939827"/>
              <a:gd name="connsiteX75" fmla="*/ 11691200 w 12192000"/>
              <a:gd name="connsiteY75" fmla="*/ 867902 h 4939827"/>
              <a:gd name="connsiteX76" fmla="*/ 11819427 w 12192000"/>
              <a:gd name="connsiteY76" fmla="*/ 911634 h 4939827"/>
              <a:gd name="connsiteX77" fmla="*/ 11969720 w 12192000"/>
              <a:gd name="connsiteY77" fmla="*/ 964737 h 4939827"/>
              <a:gd name="connsiteX78" fmla="*/ 12055766 w 12192000"/>
              <a:gd name="connsiteY78" fmla="*/ 991268 h 4939827"/>
              <a:gd name="connsiteX79" fmla="*/ 12171539 w 12192000"/>
              <a:gd name="connsiteY79" fmla="*/ 995427 h 4939827"/>
              <a:gd name="connsiteX80" fmla="*/ 12187831 w 12192000"/>
              <a:gd name="connsiteY80" fmla="*/ 996580 h 4939827"/>
              <a:gd name="connsiteX81" fmla="*/ 12192000 w 12192000"/>
              <a:gd name="connsiteY81" fmla="*/ 996726 h 4939827"/>
              <a:gd name="connsiteX82" fmla="*/ 12192000 w 12192000"/>
              <a:gd name="connsiteY82" fmla="*/ 4939827 h 4939827"/>
              <a:gd name="connsiteX83" fmla="*/ 0 w 12192000"/>
              <a:gd name="connsiteY83" fmla="*/ 4939827 h 4939827"/>
              <a:gd name="connsiteX84" fmla="*/ 0 w 12192000"/>
              <a:gd name="connsiteY84" fmla="*/ 512043 h 4939827"/>
              <a:gd name="connsiteX85" fmla="*/ 7381 w 12192000"/>
              <a:gd name="connsiteY85" fmla="*/ 512580 h 4939827"/>
              <a:gd name="connsiteX86" fmla="*/ 100029 w 12192000"/>
              <a:gd name="connsiteY86" fmla="*/ 504758 h 4939827"/>
              <a:gd name="connsiteX87" fmla="*/ 155244 w 12192000"/>
              <a:gd name="connsiteY87" fmla="*/ 525130 h 4939827"/>
              <a:gd name="connsiteX88" fmla="*/ 254366 w 12192000"/>
              <a:gd name="connsiteY88" fmla="*/ 534449 h 4939827"/>
              <a:gd name="connsiteX89" fmla="*/ 447292 w 12192000"/>
              <a:gd name="connsiteY89" fmla="*/ 542725 h 4939827"/>
              <a:gd name="connsiteX90" fmla="*/ 628105 w 12192000"/>
              <a:gd name="connsiteY90" fmla="*/ 547853 h 4939827"/>
              <a:gd name="connsiteX91" fmla="*/ 783146 w 12192000"/>
              <a:gd name="connsiteY91" fmla="*/ 591799 h 4939827"/>
              <a:gd name="connsiteX92" fmla="*/ 1043676 w 12192000"/>
              <a:gd name="connsiteY92" fmla="*/ 591887 h 4939827"/>
              <a:gd name="connsiteX93" fmla="*/ 1281816 w 12192000"/>
              <a:gd name="connsiteY93" fmla="*/ 520946 h 4939827"/>
              <a:gd name="connsiteX94" fmla="*/ 1486347 w 12192000"/>
              <a:gd name="connsiteY94" fmla="*/ 487310 h 4939827"/>
              <a:gd name="connsiteX95" fmla="*/ 1568079 w 12192000"/>
              <a:gd name="connsiteY95" fmla="*/ 462531 h 4939827"/>
              <a:gd name="connsiteX96" fmla="*/ 1622516 w 12192000"/>
              <a:gd name="connsiteY96" fmla="*/ 466058 h 4939827"/>
              <a:gd name="connsiteX97" fmla="*/ 1655457 w 12192000"/>
              <a:gd name="connsiteY97" fmla="*/ 465359 h 4939827"/>
              <a:gd name="connsiteX98" fmla="*/ 1717454 w 12192000"/>
              <a:gd name="connsiteY98" fmla="*/ 417203 h 4939827"/>
              <a:gd name="connsiteX99" fmla="*/ 1913794 w 12192000"/>
              <a:gd name="connsiteY99" fmla="*/ 365255 h 4939827"/>
              <a:gd name="connsiteX100" fmla="*/ 2129762 w 12192000"/>
              <a:gd name="connsiteY100" fmla="*/ 367832 h 4939827"/>
              <a:gd name="connsiteX101" fmla="*/ 2376970 w 12192000"/>
              <a:gd name="connsiteY101" fmla="*/ 350129 h 4939827"/>
              <a:gd name="connsiteX102" fmla="*/ 2480155 w 12192000"/>
              <a:gd name="connsiteY102" fmla="*/ 359227 h 4939827"/>
              <a:gd name="connsiteX103" fmla="*/ 2586782 w 12192000"/>
              <a:gd name="connsiteY103" fmla="*/ 339352 h 4939827"/>
              <a:gd name="connsiteX104" fmla="*/ 2679617 w 12192000"/>
              <a:gd name="connsiteY104" fmla="*/ 305383 h 4939827"/>
              <a:gd name="connsiteX105" fmla="*/ 2788947 w 12192000"/>
              <a:gd name="connsiteY105" fmla="*/ 250375 h 4939827"/>
              <a:gd name="connsiteX106" fmla="*/ 2965530 w 12192000"/>
              <a:gd name="connsiteY106" fmla="*/ 245958 h 4939827"/>
              <a:gd name="connsiteX107" fmla="*/ 3103677 w 12192000"/>
              <a:gd name="connsiteY107" fmla="*/ 209527 h 4939827"/>
              <a:gd name="connsiteX108" fmla="*/ 3126759 w 12192000"/>
              <a:gd name="connsiteY108" fmla="*/ 211226 h 4939827"/>
              <a:gd name="connsiteX109" fmla="*/ 3164020 w 12192000"/>
              <a:gd name="connsiteY109" fmla="*/ 212779 h 4939827"/>
              <a:gd name="connsiteX110" fmla="*/ 3285019 w 12192000"/>
              <a:gd name="connsiteY110" fmla="*/ 220535 h 4939827"/>
              <a:gd name="connsiteX111" fmla="*/ 3365154 w 12192000"/>
              <a:gd name="connsiteY111" fmla="*/ 226416 h 4939827"/>
              <a:gd name="connsiteX112" fmla="*/ 3367507 w 12192000"/>
              <a:gd name="connsiteY112" fmla="*/ 225416 h 4939827"/>
              <a:gd name="connsiteX113" fmla="*/ 3387567 w 12192000"/>
              <a:gd name="connsiteY113" fmla="*/ 227103 h 4939827"/>
              <a:gd name="connsiteX114" fmla="*/ 3498001 w 12192000"/>
              <a:gd name="connsiteY114" fmla="*/ 231941 h 4939827"/>
              <a:gd name="connsiteX115" fmla="*/ 3561557 w 12192000"/>
              <a:gd name="connsiteY115" fmla="*/ 228095 h 4939827"/>
              <a:gd name="connsiteX116" fmla="*/ 3611920 w 12192000"/>
              <a:gd name="connsiteY116" fmla="*/ 218094 h 4939827"/>
              <a:gd name="connsiteX117" fmla="*/ 3620528 w 12192000"/>
              <a:gd name="connsiteY117" fmla="*/ 218788 h 4939827"/>
              <a:gd name="connsiteX118" fmla="*/ 3620766 w 12192000"/>
              <a:gd name="connsiteY118" fmla="*/ 218511 h 4939827"/>
              <a:gd name="connsiteX119" fmla="*/ 3629977 w 12192000"/>
              <a:gd name="connsiteY119" fmla="*/ 218664 h 4939827"/>
              <a:gd name="connsiteX120" fmla="*/ 3636217 w 12192000"/>
              <a:gd name="connsiteY120" fmla="*/ 220048 h 4939827"/>
              <a:gd name="connsiteX121" fmla="*/ 3709484 w 12192000"/>
              <a:gd name="connsiteY121" fmla="*/ 186927 h 4939827"/>
              <a:gd name="connsiteX122" fmla="*/ 3761342 w 12192000"/>
              <a:gd name="connsiteY122" fmla="*/ 177474 h 4939827"/>
              <a:gd name="connsiteX123" fmla="*/ 3799748 w 12192000"/>
              <a:gd name="connsiteY123" fmla="*/ 167154 h 4939827"/>
              <a:gd name="connsiteX124" fmla="*/ 3922756 w 12192000"/>
              <a:gd name="connsiteY124" fmla="*/ 194044 h 4939827"/>
              <a:gd name="connsiteX125" fmla="*/ 4028476 w 12192000"/>
              <a:gd name="connsiteY125" fmla="*/ 223679 h 4939827"/>
              <a:gd name="connsiteX126" fmla="*/ 4191582 w 12192000"/>
              <a:gd name="connsiteY126" fmla="*/ 238952 h 4939827"/>
              <a:gd name="connsiteX127" fmla="*/ 4251024 w 12192000"/>
              <a:gd name="connsiteY127" fmla="*/ 240874 h 4939827"/>
              <a:gd name="connsiteX128" fmla="*/ 4355275 w 12192000"/>
              <a:gd name="connsiteY128" fmla="*/ 260205 h 4939827"/>
              <a:gd name="connsiteX129" fmla="*/ 4423807 w 12192000"/>
              <a:gd name="connsiteY129" fmla="*/ 270366 h 4939827"/>
              <a:gd name="connsiteX130" fmla="*/ 4558432 w 12192000"/>
              <a:gd name="connsiteY130" fmla="*/ 269194 h 4939827"/>
              <a:gd name="connsiteX131" fmla="*/ 4635061 w 12192000"/>
              <a:gd name="connsiteY131" fmla="*/ 280682 h 4939827"/>
              <a:gd name="connsiteX132" fmla="*/ 4807427 w 12192000"/>
              <a:gd name="connsiteY132" fmla="*/ 276835 h 4939827"/>
              <a:gd name="connsiteX133" fmla="*/ 5028933 w 12192000"/>
              <a:gd name="connsiteY133" fmla="*/ 183887 h 4939827"/>
              <a:gd name="connsiteX134" fmla="*/ 5093642 w 12192000"/>
              <a:gd name="connsiteY134" fmla="*/ 177214 h 4939827"/>
              <a:gd name="connsiteX135" fmla="*/ 5102642 w 12192000"/>
              <a:gd name="connsiteY135" fmla="*/ 186816 h 4939827"/>
              <a:gd name="connsiteX136" fmla="*/ 5193590 w 12192000"/>
              <a:gd name="connsiteY136" fmla="*/ 156458 h 4939827"/>
              <a:gd name="connsiteX137" fmla="*/ 5323922 w 12192000"/>
              <a:gd name="connsiteY137" fmla="*/ 146332 h 4939827"/>
              <a:gd name="connsiteX138" fmla="*/ 5421860 w 12192000"/>
              <a:gd name="connsiteY138" fmla="*/ 167298 h 4939827"/>
              <a:gd name="connsiteX139" fmla="*/ 5476948 w 12192000"/>
              <a:gd name="connsiteY139" fmla="*/ 173249 h 4939827"/>
              <a:gd name="connsiteX140" fmla="*/ 5516842 w 12192000"/>
              <a:gd name="connsiteY140" fmla="*/ 184018 h 4939827"/>
              <a:gd name="connsiteX141" fmla="*/ 5619415 w 12192000"/>
              <a:gd name="connsiteY141" fmla="*/ 176781 h 4939827"/>
              <a:gd name="connsiteX142" fmla="*/ 5789867 w 12192000"/>
              <a:gd name="connsiteY142" fmla="*/ 150304 h 4939827"/>
              <a:gd name="connsiteX143" fmla="*/ 5825953 w 12192000"/>
              <a:gd name="connsiteY143" fmla="*/ 147907 h 4939827"/>
              <a:gd name="connsiteX144" fmla="*/ 5856168 w 12192000"/>
              <a:gd name="connsiteY144" fmla="*/ 158719 h 4939827"/>
              <a:gd name="connsiteX145" fmla="*/ 5862476 w 12192000"/>
              <a:gd name="connsiteY145" fmla="*/ 172447 h 4939827"/>
              <a:gd name="connsiteX146" fmla="*/ 5882195 w 12192000"/>
              <a:gd name="connsiteY146" fmla="*/ 173195 h 4939827"/>
              <a:gd name="connsiteX147" fmla="*/ 5952585 w 12192000"/>
              <a:gd name="connsiteY147" fmla="*/ 161012 h 4939827"/>
              <a:gd name="connsiteX148" fmla="*/ 6001964 w 12192000"/>
              <a:gd name="connsiteY148" fmla="*/ 154786 h 4939827"/>
              <a:gd name="connsiteX149" fmla="*/ 6184207 w 12192000"/>
              <a:gd name="connsiteY149" fmla="*/ 132658 h 4939827"/>
              <a:gd name="connsiteX150" fmla="*/ 6415830 w 12192000"/>
              <a:gd name="connsiteY150" fmla="*/ 136006 h 4939827"/>
              <a:gd name="connsiteX151" fmla="*/ 6756965 w 12192000"/>
              <a:gd name="connsiteY151" fmla="*/ 57636 h 4939827"/>
              <a:gd name="connsiteX152" fmla="*/ 6819400 w 12192000"/>
              <a:gd name="connsiteY152" fmla="*/ 30742 h 4939827"/>
              <a:gd name="connsiteX153" fmla="*/ 6986370 w 12192000"/>
              <a:gd name="connsiteY153" fmla="*/ 12659 h 4939827"/>
              <a:gd name="connsiteX154" fmla="*/ 6989536 w 12192000"/>
              <a:gd name="connsiteY154" fmla="*/ 14528 h 4939827"/>
              <a:gd name="connsiteX155" fmla="*/ 7015933 w 12192000"/>
              <a:gd name="connsiteY155" fmla="*/ 9653 h 4939827"/>
              <a:gd name="connsiteX156" fmla="*/ 7020592 w 12192000"/>
              <a:gd name="connsiteY156" fmla="*/ 1651 h 4939827"/>
              <a:gd name="connsiteX157" fmla="*/ 7025905 w 12192000"/>
              <a:gd name="connsiteY157" fmla="*/ 0 h 4939827"/>
              <a:gd name="connsiteX0" fmla="*/ 7025905 w 12192000"/>
              <a:gd name="connsiteY0" fmla="*/ 0 h 4939827"/>
              <a:gd name="connsiteX1" fmla="*/ 7032579 w 12192000"/>
              <a:gd name="connsiteY1" fmla="*/ 2808 h 4939827"/>
              <a:gd name="connsiteX2" fmla="*/ 7079505 w 12192000"/>
              <a:gd name="connsiteY2" fmla="*/ 12971 h 4939827"/>
              <a:gd name="connsiteX3" fmla="*/ 7158791 w 12192000"/>
              <a:gd name="connsiteY3" fmla="*/ 12462 h 4939827"/>
              <a:gd name="connsiteX4" fmla="*/ 7233338 w 12192000"/>
              <a:gd name="connsiteY4" fmla="*/ 24846 h 4939827"/>
              <a:gd name="connsiteX5" fmla="*/ 7259791 w 12192000"/>
              <a:gd name="connsiteY5" fmla="*/ 29557 h 4939827"/>
              <a:gd name="connsiteX6" fmla="*/ 7263923 w 12192000"/>
              <a:gd name="connsiteY6" fmla="*/ 35029 h 4939827"/>
              <a:gd name="connsiteX7" fmla="*/ 7281549 w 12192000"/>
              <a:gd name="connsiteY7" fmla="*/ 39654 h 4939827"/>
              <a:gd name="connsiteX8" fmla="*/ 7374735 w 12192000"/>
              <a:gd name="connsiteY8" fmla="*/ 65326 h 4939827"/>
              <a:gd name="connsiteX9" fmla="*/ 7376078 w 12192000"/>
              <a:gd name="connsiteY9" fmla="*/ 63849 h 4939827"/>
              <a:gd name="connsiteX10" fmla="*/ 7402026 w 12192000"/>
              <a:gd name="connsiteY10" fmla="*/ 60308 h 4939827"/>
              <a:gd name="connsiteX11" fmla="*/ 7415091 w 12192000"/>
              <a:gd name="connsiteY11" fmla="*/ 77403 h 4939827"/>
              <a:gd name="connsiteX12" fmla="*/ 7488682 w 12192000"/>
              <a:gd name="connsiteY12" fmla="*/ 83440 h 4939827"/>
              <a:gd name="connsiteX13" fmla="*/ 7732750 w 12192000"/>
              <a:gd name="connsiteY13" fmla="*/ 145456 h 4939827"/>
              <a:gd name="connsiteX14" fmla="*/ 7785900 w 12192000"/>
              <a:gd name="connsiteY14" fmla="*/ 154493 h 4939827"/>
              <a:gd name="connsiteX15" fmla="*/ 7952584 w 12192000"/>
              <a:gd name="connsiteY15" fmla="*/ 170181 h 4939827"/>
              <a:gd name="connsiteX16" fmla="*/ 8058681 w 12192000"/>
              <a:gd name="connsiteY16" fmla="*/ 219431 h 4939827"/>
              <a:gd name="connsiteX17" fmla="*/ 8126175 w 12192000"/>
              <a:gd name="connsiteY17" fmla="*/ 240005 h 4939827"/>
              <a:gd name="connsiteX18" fmla="*/ 8281371 w 12192000"/>
              <a:gd name="connsiteY18" fmla="*/ 256875 h 4939827"/>
              <a:gd name="connsiteX19" fmla="*/ 8381609 w 12192000"/>
              <a:gd name="connsiteY19" fmla="*/ 240618 h 4939827"/>
              <a:gd name="connsiteX20" fmla="*/ 8406759 w 12192000"/>
              <a:gd name="connsiteY20" fmla="*/ 232517 h 4939827"/>
              <a:gd name="connsiteX21" fmla="*/ 8426506 w 12192000"/>
              <a:gd name="connsiteY21" fmla="*/ 241842 h 4939827"/>
              <a:gd name="connsiteX22" fmla="*/ 8427949 w 12192000"/>
              <a:gd name="connsiteY22" fmla="*/ 240981 h 4939827"/>
              <a:gd name="connsiteX23" fmla="*/ 8441468 w 12192000"/>
              <a:gd name="connsiteY23" fmla="*/ 241157 h 4939827"/>
              <a:gd name="connsiteX24" fmla="*/ 8565757 w 12192000"/>
              <a:gd name="connsiteY24" fmla="*/ 255317 h 4939827"/>
              <a:gd name="connsiteX25" fmla="*/ 8573171 w 12192000"/>
              <a:gd name="connsiteY25" fmla="*/ 258426 h 4939827"/>
              <a:gd name="connsiteX26" fmla="*/ 8573548 w 12192000"/>
              <a:gd name="connsiteY26" fmla="*/ 258241 h 4939827"/>
              <a:gd name="connsiteX27" fmla="*/ 8622021 w 12192000"/>
              <a:gd name="connsiteY27" fmla="*/ 261028 h 4939827"/>
              <a:gd name="connsiteX28" fmla="*/ 8672650 w 12192000"/>
              <a:gd name="connsiteY28" fmla="*/ 254821 h 4939827"/>
              <a:gd name="connsiteX29" fmla="*/ 8785543 w 12192000"/>
              <a:gd name="connsiteY29" fmla="*/ 263406 h 4939827"/>
              <a:gd name="connsiteX30" fmla="*/ 8830588 w 12192000"/>
              <a:gd name="connsiteY30" fmla="*/ 265483 h 4939827"/>
              <a:gd name="connsiteX31" fmla="*/ 8905142 w 12192000"/>
              <a:gd name="connsiteY31" fmla="*/ 264958 h 4939827"/>
              <a:gd name="connsiteX32" fmla="*/ 8968582 w 12192000"/>
              <a:gd name="connsiteY32" fmla="*/ 262728 h 4939827"/>
              <a:gd name="connsiteX33" fmla="*/ 8972994 w 12192000"/>
              <a:gd name="connsiteY33" fmla="*/ 263284 h 4939827"/>
              <a:gd name="connsiteX34" fmla="*/ 9004605 w 12192000"/>
              <a:gd name="connsiteY34" fmla="*/ 258041 h 4939827"/>
              <a:gd name="connsiteX35" fmla="*/ 9016165 w 12192000"/>
              <a:gd name="connsiteY35" fmla="*/ 261258 h 4939827"/>
              <a:gd name="connsiteX36" fmla="*/ 9043297 w 12192000"/>
              <a:gd name="connsiteY36" fmla="*/ 281547 h 4939827"/>
              <a:gd name="connsiteX37" fmla="*/ 9048315 w 12192000"/>
              <a:gd name="connsiteY37" fmla="*/ 279264 h 4939827"/>
              <a:gd name="connsiteX38" fmla="*/ 9054706 w 12192000"/>
              <a:gd name="connsiteY38" fmla="*/ 278538 h 4939827"/>
              <a:gd name="connsiteX39" fmla="*/ 9070919 w 12192000"/>
              <a:gd name="connsiteY39" fmla="*/ 281810 h 4939827"/>
              <a:gd name="connsiteX40" fmla="*/ 9076813 w 12192000"/>
              <a:gd name="connsiteY40" fmla="*/ 283909 h 4939827"/>
              <a:gd name="connsiteX41" fmla="*/ 9085871 w 12192000"/>
              <a:gd name="connsiteY41" fmla="*/ 285133 h 4939827"/>
              <a:gd name="connsiteX42" fmla="*/ 9086159 w 12192000"/>
              <a:gd name="connsiteY42" fmla="*/ 284887 h 4939827"/>
              <a:gd name="connsiteX43" fmla="*/ 9134606 w 12192000"/>
              <a:gd name="connsiteY43" fmla="*/ 288168 h 4939827"/>
              <a:gd name="connsiteX44" fmla="*/ 9195590 w 12192000"/>
              <a:gd name="connsiteY44" fmla="*/ 279568 h 4939827"/>
              <a:gd name="connsiteX45" fmla="*/ 9219336 w 12192000"/>
              <a:gd name="connsiteY45" fmla="*/ 278133 h 4939827"/>
              <a:gd name="connsiteX46" fmla="*/ 9232362 w 12192000"/>
              <a:gd name="connsiteY46" fmla="*/ 275894 h 4939827"/>
              <a:gd name="connsiteX47" fmla="*/ 9283638 w 12192000"/>
              <a:gd name="connsiteY47" fmla="*/ 299924 h 4939827"/>
              <a:gd name="connsiteX48" fmla="*/ 9371484 w 12192000"/>
              <a:gd name="connsiteY48" fmla="*/ 329634 h 4939827"/>
              <a:gd name="connsiteX49" fmla="*/ 9404829 w 12192000"/>
              <a:gd name="connsiteY49" fmla="*/ 339038 h 4939827"/>
              <a:gd name="connsiteX50" fmla="*/ 9427021 w 12192000"/>
              <a:gd name="connsiteY50" fmla="*/ 358784 h 4939827"/>
              <a:gd name="connsiteX51" fmla="*/ 9670844 w 12192000"/>
              <a:gd name="connsiteY51" fmla="*/ 405128 h 4939827"/>
              <a:gd name="connsiteX52" fmla="*/ 9816083 w 12192000"/>
              <a:gd name="connsiteY52" fmla="*/ 416573 h 4939827"/>
              <a:gd name="connsiteX53" fmla="*/ 9936741 w 12192000"/>
              <a:gd name="connsiteY53" fmla="*/ 437044 h 4939827"/>
              <a:gd name="connsiteX54" fmla="*/ 10050093 w 12192000"/>
              <a:gd name="connsiteY54" fmla="*/ 443783 h 4939827"/>
              <a:gd name="connsiteX55" fmla="*/ 10130090 w 12192000"/>
              <a:gd name="connsiteY55" fmla="*/ 459520 h 4939827"/>
              <a:gd name="connsiteX56" fmla="*/ 10173456 w 12192000"/>
              <a:gd name="connsiteY56" fmla="*/ 457749 h 4939827"/>
              <a:gd name="connsiteX57" fmla="*/ 10218232 w 12192000"/>
              <a:gd name="connsiteY57" fmla="*/ 459820 h 4939827"/>
              <a:gd name="connsiteX58" fmla="*/ 10354176 w 12192000"/>
              <a:gd name="connsiteY58" fmla="*/ 471377 h 4939827"/>
              <a:gd name="connsiteX59" fmla="*/ 10430681 w 12192000"/>
              <a:gd name="connsiteY59" fmla="*/ 481226 h 4939827"/>
              <a:gd name="connsiteX60" fmla="*/ 10478169 w 12192000"/>
              <a:gd name="connsiteY60" fmla="*/ 481774 h 4939827"/>
              <a:gd name="connsiteX61" fmla="*/ 10540907 w 12192000"/>
              <a:gd name="connsiteY61" fmla="*/ 485607 h 4939827"/>
              <a:gd name="connsiteX62" fmla="*/ 10614941 w 12192000"/>
              <a:gd name="connsiteY62" fmla="*/ 487592 h 4939827"/>
              <a:gd name="connsiteX63" fmla="*/ 10674098 w 12192000"/>
              <a:gd name="connsiteY63" fmla="*/ 521656 h 4939827"/>
              <a:gd name="connsiteX64" fmla="*/ 10874834 w 12192000"/>
              <a:gd name="connsiteY64" fmla="*/ 574867 h 4939827"/>
              <a:gd name="connsiteX65" fmla="*/ 10944981 w 12192000"/>
              <a:gd name="connsiteY65" fmla="*/ 615042 h 4939827"/>
              <a:gd name="connsiteX66" fmla="*/ 11006376 w 12192000"/>
              <a:gd name="connsiteY66" fmla="*/ 645957 h 4939827"/>
              <a:gd name="connsiteX67" fmla="*/ 11076308 w 12192000"/>
              <a:gd name="connsiteY67" fmla="*/ 675698 h 4939827"/>
              <a:gd name="connsiteX68" fmla="*/ 11148789 w 12192000"/>
              <a:gd name="connsiteY68" fmla="*/ 685041 h 4939827"/>
              <a:gd name="connsiteX69" fmla="*/ 11249129 w 12192000"/>
              <a:gd name="connsiteY69" fmla="*/ 684218 h 4939827"/>
              <a:gd name="connsiteX70" fmla="*/ 11299915 w 12192000"/>
              <a:gd name="connsiteY70" fmla="*/ 692177 h 4939827"/>
              <a:gd name="connsiteX71" fmla="*/ 11386973 w 12192000"/>
              <a:gd name="connsiteY71" fmla="*/ 708209 h 4939827"/>
              <a:gd name="connsiteX72" fmla="*/ 11500105 w 12192000"/>
              <a:gd name="connsiteY72" fmla="*/ 735014 h 4939827"/>
              <a:gd name="connsiteX73" fmla="*/ 11621735 w 12192000"/>
              <a:gd name="connsiteY73" fmla="*/ 789584 h 4939827"/>
              <a:gd name="connsiteX74" fmla="*/ 11691200 w 12192000"/>
              <a:gd name="connsiteY74" fmla="*/ 867902 h 4939827"/>
              <a:gd name="connsiteX75" fmla="*/ 11819427 w 12192000"/>
              <a:gd name="connsiteY75" fmla="*/ 911634 h 4939827"/>
              <a:gd name="connsiteX76" fmla="*/ 11969720 w 12192000"/>
              <a:gd name="connsiteY76" fmla="*/ 964737 h 4939827"/>
              <a:gd name="connsiteX77" fmla="*/ 12055766 w 12192000"/>
              <a:gd name="connsiteY77" fmla="*/ 991268 h 4939827"/>
              <a:gd name="connsiteX78" fmla="*/ 12171539 w 12192000"/>
              <a:gd name="connsiteY78" fmla="*/ 995427 h 4939827"/>
              <a:gd name="connsiteX79" fmla="*/ 12187831 w 12192000"/>
              <a:gd name="connsiteY79" fmla="*/ 996580 h 4939827"/>
              <a:gd name="connsiteX80" fmla="*/ 12192000 w 12192000"/>
              <a:gd name="connsiteY80" fmla="*/ 996726 h 4939827"/>
              <a:gd name="connsiteX81" fmla="*/ 12192000 w 12192000"/>
              <a:gd name="connsiteY81" fmla="*/ 4939827 h 4939827"/>
              <a:gd name="connsiteX82" fmla="*/ 0 w 12192000"/>
              <a:gd name="connsiteY82" fmla="*/ 4939827 h 4939827"/>
              <a:gd name="connsiteX83" fmla="*/ 0 w 12192000"/>
              <a:gd name="connsiteY83" fmla="*/ 512043 h 4939827"/>
              <a:gd name="connsiteX84" fmla="*/ 7381 w 12192000"/>
              <a:gd name="connsiteY84" fmla="*/ 512580 h 4939827"/>
              <a:gd name="connsiteX85" fmla="*/ 100029 w 12192000"/>
              <a:gd name="connsiteY85" fmla="*/ 504758 h 4939827"/>
              <a:gd name="connsiteX86" fmla="*/ 155244 w 12192000"/>
              <a:gd name="connsiteY86" fmla="*/ 525130 h 4939827"/>
              <a:gd name="connsiteX87" fmla="*/ 254366 w 12192000"/>
              <a:gd name="connsiteY87" fmla="*/ 534449 h 4939827"/>
              <a:gd name="connsiteX88" fmla="*/ 447292 w 12192000"/>
              <a:gd name="connsiteY88" fmla="*/ 542725 h 4939827"/>
              <a:gd name="connsiteX89" fmla="*/ 628105 w 12192000"/>
              <a:gd name="connsiteY89" fmla="*/ 547853 h 4939827"/>
              <a:gd name="connsiteX90" fmla="*/ 783146 w 12192000"/>
              <a:gd name="connsiteY90" fmla="*/ 591799 h 4939827"/>
              <a:gd name="connsiteX91" fmla="*/ 1043676 w 12192000"/>
              <a:gd name="connsiteY91" fmla="*/ 591887 h 4939827"/>
              <a:gd name="connsiteX92" fmla="*/ 1281816 w 12192000"/>
              <a:gd name="connsiteY92" fmla="*/ 520946 h 4939827"/>
              <a:gd name="connsiteX93" fmla="*/ 1486347 w 12192000"/>
              <a:gd name="connsiteY93" fmla="*/ 487310 h 4939827"/>
              <a:gd name="connsiteX94" fmla="*/ 1568079 w 12192000"/>
              <a:gd name="connsiteY94" fmla="*/ 462531 h 4939827"/>
              <a:gd name="connsiteX95" fmla="*/ 1622516 w 12192000"/>
              <a:gd name="connsiteY95" fmla="*/ 466058 h 4939827"/>
              <a:gd name="connsiteX96" fmla="*/ 1655457 w 12192000"/>
              <a:gd name="connsiteY96" fmla="*/ 465359 h 4939827"/>
              <a:gd name="connsiteX97" fmla="*/ 1717454 w 12192000"/>
              <a:gd name="connsiteY97" fmla="*/ 417203 h 4939827"/>
              <a:gd name="connsiteX98" fmla="*/ 1913794 w 12192000"/>
              <a:gd name="connsiteY98" fmla="*/ 365255 h 4939827"/>
              <a:gd name="connsiteX99" fmla="*/ 2129762 w 12192000"/>
              <a:gd name="connsiteY99" fmla="*/ 367832 h 4939827"/>
              <a:gd name="connsiteX100" fmla="*/ 2376970 w 12192000"/>
              <a:gd name="connsiteY100" fmla="*/ 350129 h 4939827"/>
              <a:gd name="connsiteX101" fmla="*/ 2480155 w 12192000"/>
              <a:gd name="connsiteY101" fmla="*/ 359227 h 4939827"/>
              <a:gd name="connsiteX102" fmla="*/ 2586782 w 12192000"/>
              <a:gd name="connsiteY102" fmla="*/ 339352 h 4939827"/>
              <a:gd name="connsiteX103" fmla="*/ 2679617 w 12192000"/>
              <a:gd name="connsiteY103" fmla="*/ 305383 h 4939827"/>
              <a:gd name="connsiteX104" fmla="*/ 2788947 w 12192000"/>
              <a:gd name="connsiteY104" fmla="*/ 250375 h 4939827"/>
              <a:gd name="connsiteX105" fmla="*/ 2965530 w 12192000"/>
              <a:gd name="connsiteY105" fmla="*/ 245958 h 4939827"/>
              <a:gd name="connsiteX106" fmla="*/ 3103677 w 12192000"/>
              <a:gd name="connsiteY106" fmla="*/ 209527 h 4939827"/>
              <a:gd name="connsiteX107" fmla="*/ 3126759 w 12192000"/>
              <a:gd name="connsiteY107" fmla="*/ 211226 h 4939827"/>
              <a:gd name="connsiteX108" fmla="*/ 3164020 w 12192000"/>
              <a:gd name="connsiteY108" fmla="*/ 212779 h 4939827"/>
              <a:gd name="connsiteX109" fmla="*/ 3285019 w 12192000"/>
              <a:gd name="connsiteY109" fmla="*/ 220535 h 4939827"/>
              <a:gd name="connsiteX110" fmla="*/ 3365154 w 12192000"/>
              <a:gd name="connsiteY110" fmla="*/ 226416 h 4939827"/>
              <a:gd name="connsiteX111" fmla="*/ 3367507 w 12192000"/>
              <a:gd name="connsiteY111" fmla="*/ 225416 h 4939827"/>
              <a:gd name="connsiteX112" fmla="*/ 3387567 w 12192000"/>
              <a:gd name="connsiteY112" fmla="*/ 227103 h 4939827"/>
              <a:gd name="connsiteX113" fmla="*/ 3498001 w 12192000"/>
              <a:gd name="connsiteY113" fmla="*/ 231941 h 4939827"/>
              <a:gd name="connsiteX114" fmla="*/ 3561557 w 12192000"/>
              <a:gd name="connsiteY114" fmla="*/ 228095 h 4939827"/>
              <a:gd name="connsiteX115" fmla="*/ 3611920 w 12192000"/>
              <a:gd name="connsiteY115" fmla="*/ 218094 h 4939827"/>
              <a:gd name="connsiteX116" fmla="*/ 3620528 w 12192000"/>
              <a:gd name="connsiteY116" fmla="*/ 218788 h 4939827"/>
              <a:gd name="connsiteX117" fmla="*/ 3620766 w 12192000"/>
              <a:gd name="connsiteY117" fmla="*/ 218511 h 4939827"/>
              <a:gd name="connsiteX118" fmla="*/ 3629977 w 12192000"/>
              <a:gd name="connsiteY118" fmla="*/ 218664 h 4939827"/>
              <a:gd name="connsiteX119" fmla="*/ 3636217 w 12192000"/>
              <a:gd name="connsiteY119" fmla="*/ 220048 h 4939827"/>
              <a:gd name="connsiteX120" fmla="*/ 3709484 w 12192000"/>
              <a:gd name="connsiteY120" fmla="*/ 186927 h 4939827"/>
              <a:gd name="connsiteX121" fmla="*/ 3761342 w 12192000"/>
              <a:gd name="connsiteY121" fmla="*/ 177474 h 4939827"/>
              <a:gd name="connsiteX122" fmla="*/ 3799748 w 12192000"/>
              <a:gd name="connsiteY122" fmla="*/ 167154 h 4939827"/>
              <a:gd name="connsiteX123" fmla="*/ 3922756 w 12192000"/>
              <a:gd name="connsiteY123" fmla="*/ 194044 h 4939827"/>
              <a:gd name="connsiteX124" fmla="*/ 4028476 w 12192000"/>
              <a:gd name="connsiteY124" fmla="*/ 223679 h 4939827"/>
              <a:gd name="connsiteX125" fmla="*/ 4191582 w 12192000"/>
              <a:gd name="connsiteY125" fmla="*/ 238952 h 4939827"/>
              <a:gd name="connsiteX126" fmla="*/ 4251024 w 12192000"/>
              <a:gd name="connsiteY126" fmla="*/ 240874 h 4939827"/>
              <a:gd name="connsiteX127" fmla="*/ 4355275 w 12192000"/>
              <a:gd name="connsiteY127" fmla="*/ 260205 h 4939827"/>
              <a:gd name="connsiteX128" fmla="*/ 4423807 w 12192000"/>
              <a:gd name="connsiteY128" fmla="*/ 270366 h 4939827"/>
              <a:gd name="connsiteX129" fmla="*/ 4558432 w 12192000"/>
              <a:gd name="connsiteY129" fmla="*/ 269194 h 4939827"/>
              <a:gd name="connsiteX130" fmla="*/ 4635061 w 12192000"/>
              <a:gd name="connsiteY130" fmla="*/ 280682 h 4939827"/>
              <a:gd name="connsiteX131" fmla="*/ 4807427 w 12192000"/>
              <a:gd name="connsiteY131" fmla="*/ 276835 h 4939827"/>
              <a:gd name="connsiteX132" fmla="*/ 5028933 w 12192000"/>
              <a:gd name="connsiteY132" fmla="*/ 183887 h 4939827"/>
              <a:gd name="connsiteX133" fmla="*/ 5093642 w 12192000"/>
              <a:gd name="connsiteY133" fmla="*/ 177214 h 4939827"/>
              <a:gd name="connsiteX134" fmla="*/ 5102642 w 12192000"/>
              <a:gd name="connsiteY134" fmla="*/ 186816 h 4939827"/>
              <a:gd name="connsiteX135" fmla="*/ 5193590 w 12192000"/>
              <a:gd name="connsiteY135" fmla="*/ 156458 h 4939827"/>
              <a:gd name="connsiteX136" fmla="*/ 5323922 w 12192000"/>
              <a:gd name="connsiteY136" fmla="*/ 146332 h 4939827"/>
              <a:gd name="connsiteX137" fmla="*/ 5421860 w 12192000"/>
              <a:gd name="connsiteY137" fmla="*/ 167298 h 4939827"/>
              <a:gd name="connsiteX138" fmla="*/ 5476948 w 12192000"/>
              <a:gd name="connsiteY138" fmla="*/ 173249 h 4939827"/>
              <a:gd name="connsiteX139" fmla="*/ 5516842 w 12192000"/>
              <a:gd name="connsiteY139" fmla="*/ 184018 h 4939827"/>
              <a:gd name="connsiteX140" fmla="*/ 5619415 w 12192000"/>
              <a:gd name="connsiteY140" fmla="*/ 176781 h 4939827"/>
              <a:gd name="connsiteX141" fmla="*/ 5789867 w 12192000"/>
              <a:gd name="connsiteY141" fmla="*/ 150304 h 4939827"/>
              <a:gd name="connsiteX142" fmla="*/ 5825953 w 12192000"/>
              <a:gd name="connsiteY142" fmla="*/ 147907 h 4939827"/>
              <a:gd name="connsiteX143" fmla="*/ 5856168 w 12192000"/>
              <a:gd name="connsiteY143" fmla="*/ 158719 h 4939827"/>
              <a:gd name="connsiteX144" fmla="*/ 5862476 w 12192000"/>
              <a:gd name="connsiteY144" fmla="*/ 172447 h 4939827"/>
              <a:gd name="connsiteX145" fmla="*/ 5882195 w 12192000"/>
              <a:gd name="connsiteY145" fmla="*/ 173195 h 4939827"/>
              <a:gd name="connsiteX146" fmla="*/ 5952585 w 12192000"/>
              <a:gd name="connsiteY146" fmla="*/ 161012 h 4939827"/>
              <a:gd name="connsiteX147" fmla="*/ 6001964 w 12192000"/>
              <a:gd name="connsiteY147" fmla="*/ 154786 h 4939827"/>
              <a:gd name="connsiteX148" fmla="*/ 6184207 w 12192000"/>
              <a:gd name="connsiteY148" fmla="*/ 132658 h 4939827"/>
              <a:gd name="connsiteX149" fmla="*/ 6415830 w 12192000"/>
              <a:gd name="connsiteY149" fmla="*/ 136006 h 4939827"/>
              <a:gd name="connsiteX150" fmla="*/ 6756965 w 12192000"/>
              <a:gd name="connsiteY150" fmla="*/ 57636 h 4939827"/>
              <a:gd name="connsiteX151" fmla="*/ 6819400 w 12192000"/>
              <a:gd name="connsiteY151" fmla="*/ 30742 h 4939827"/>
              <a:gd name="connsiteX152" fmla="*/ 6986370 w 12192000"/>
              <a:gd name="connsiteY152" fmla="*/ 12659 h 4939827"/>
              <a:gd name="connsiteX153" fmla="*/ 6989536 w 12192000"/>
              <a:gd name="connsiteY153" fmla="*/ 14528 h 4939827"/>
              <a:gd name="connsiteX154" fmla="*/ 7015933 w 12192000"/>
              <a:gd name="connsiteY154" fmla="*/ 9653 h 4939827"/>
              <a:gd name="connsiteX155" fmla="*/ 7020592 w 12192000"/>
              <a:gd name="connsiteY155" fmla="*/ 1651 h 4939827"/>
              <a:gd name="connsiteX156" fmla="*/ 7025905 w 12192000"/>
              <a:gd name="connsiteY156" fmla="*/ 0 h 4939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</a:cxnLst>
            <a:rect l="l" t="t" r="r" b="b"/>
            <a:pathLst>
              <a:path w="12192000" h="4939827">
                <a:moveTo>
                  <a:pt x="7025905" y="0"/>
                </a:moveTo>
                <a:lnTo>
                  <a:pt x="7032579" y="2808"/>
                </a:lnTo>
                <a:cubicBezTo>
                  <a:pt x="7044119" y="6590"/>
                  <a:pt x="7059062" y="10207"/>
                  <a:pt x="7079505" y="12971"/>
                </a:cubicBezTo>
                <a:cubicBezTo>
                  <a:pt x="7111522" y="10537"/>
                  <a:pt x="7122591" y="11519"/>
                  <a:pt x="7158791" y="12462"/>
                </a:cubicBezTo>
                <a:lnTo>
                  <a:pt x="7233338" y="24846"/>
                </a:lnTo>
                <a:cubicBezTo>
                  <a:pt x="7247177" y="23787"/>
                  <a:pt x="7254856" y="25962"/>
                  <a:pt x="7259791" y="29557"/>
                </a:cubicBezTo>
                <a:lnTo>
                  <a:pt x="7263923" y="35029"/>
                </a:lnTo>
                <a:lnTo>
                  <a:pt x="7281549" y="39654"/>
                </a:lnTo>
                <a:lnTo>
                  <a:pt x="7374735" y="65326"/>
                </a:lnTo>
                <a:lnTo>
                  <a:pt x="7376078" y="63849"/>
                </a:lnTo>
                <a:lnTo>
                  <a:pt x="7402026" y="60308"/>
                </a:lnTo>
                <a:lnTo>
                  <a:pt x="7415091" y="77403"/>
                </a:lnTo>
                <a:cubicBezTo>
                  <a:pt x="7421672" y="79965"/>
                  <a:pt x="7475806" y="92960"/>
                  <a:pt x="7488682" y="83440"/>
                </a:cubicBezTo>
                <a:cubicBezTo>
                  <a:pt x="7541625" y="94782"/>
                  <a:pt x="7683214" y="133614"/>
                  <a:pt x="7732750" y="145456"/>
                </a:cubicBezTo>
                <a:cubicBezTo>
                  <a:pt x="7748318" y="162765"/>
                  <a:pt x="7764581" y="171696"/>
                  <a:pt x="7785900" y="154493"/>
                </a:cubicBezTo>
                <a:cubicBezTo>
                  <a:pt x="7822539" y="158614"/>
                  <a:pt x="7915312" y="166523"/>
                  <a:pt x="7952584" y="170181"/>
                </a:cubicBezTo>
                <a:cubicBezTo>
                  <a:pt x="7998047" y="181004"/>
                  <a:pt x="8029749" y="207794"/>
                  <a:pt x="8058681" y="219431"/>
                </a:cubicBezTo>
                <a:cubicBezTo>
                  <a:pt x="8095466" y="185885"/>
                  <a:pt x="8090835" y="241759"/>
                  <a:pt x="8126175" y="240005"/>
                </a:cubicBezTo>
                <a:cubicBezTo>
                  <a:pt x="8163290" y="246246"/>
                  <a:pt x="8238799" y="256773"/>
                  <a:pt x="8281371" y="256875"/>
                </a:cubicBezTo>
                <a:cubicBezTo>
                  <a:pt x="8313651" y="251026"/>
                  <a:pt x="8346882" y="248570"/>
                  <a:pt x="8381609" y="240618"/>
                </a:cubicBezTo>
                <a:lnTo>
                  <a:pt x="8406759" y="232517"/>
                </a:lnTo>
                <a:lnTo>
                  <a:pt x="8426506" y="241842"/>
                </a:lnTo>
                <a:lnTo>
                  <a:pt x="8427949" y="240981"/>
                </a:lnTo>
                <a:cubicBezTo>
                  <a:pt x="8431925" y="239458"/>
                  <a:pt x="8436260" y="239096"/>
                  <a:pt x="8441468" y="241157"/>
                </a:cubicBezTo>
                <a:lnTo>
                  <a:pt x="8565757" y="255317"/>
                </a:lnTo>
                <a:lnTo>
                  <a:pt x="8573171" y="258426"/>
                </a:lnTo>
                <a:lnTo>
                  <a:pt x="8573548" y="258241"/>
                </a:lnTo>
                <a:cubicBezTo>
                  <a:pt x="8575650" y="258391"/>
                  <a:pt x="8618469" y="259217"/>
                  <a:pt x="8622021" y="261028"/>
                </a:cubicBezTo>
                <a:lnTo>
                  <a:pt x="8672650" y="254821"/>
                </a:lnTo>
                <a:cubicBezTo>
                  <a:pt x="8716151" y="260353"/>
                  <a:pt x="8748971" y="243487"/>
                  <a:pt x="8785543" y="263406"/>
                </a:cubicBezTo>
                <a:cubicBezTo>
                  <a:pt x="8826293" y="268498"/>
                  <a:pt x="8797654" y="254573"/>
                  <a:pt x="8830588" y="265483"/>
                </a:cubicBezTo>
                <a:cubicBezTo>
                  <a:pt x="8849202" y="267272"/>
                  <a:pt x="8877544" y="266277"/>
                  <a:pt x="8905142" y="264958"/>
                </a:cubicBezTo>
                <a:lnTo>
                  <a:pt x="8968582" y="262728"/>
                </a:lnTo>
                <a:lnTo>
                  <a:pt x="8972994" y="263284"/>
                </a:lnTo>
                <a:lnTo>
                  <a:pt x="9004605" y="258041"/>
                </a:lnTo>
                <a:lnTo>
                  <a:pt x="9016165" y="261258"/>
                </a:lnTo>
                <a:cubicBezTo>
                  <a:pt x="9028775" y="267579"/>
                  <a:pt x="9039083" y="277488"/>
                  <a:pt x="9043297" y="281547"/>
                </a:cubicBezTo>
                <a:lnTo>
                  <a:pt x="9048315" y="279264"/>
                </a:lnTo>
                <a:lnTo>
                  <a:pt x="9054706" y="278538"/>
                </a:lnTo>
                <a:lnTo>
                  <a:pt x="9070919" y="281810"/>
                </a:lnTo>
                <a:lnTo>
                  <a:pt x="9076813" y="283909"/>
                </a:lnTo>
                <a:cubicBezTo>
                  <a:pt x="9080948" y="285030"/>
                  <a:pt x="9083794" y="285362"/>
                  <a:pt x="9085871" y="285133"/>
                </a:cubicBezTo>
                <a:lnTo>
                  <a:pt x="9086159" y="284887"/>
                </a:lnTo>
                <a:lnTo>
                  <a:pt x="9134606" y="288168"/>
                </a:lnTo>
                <a:cubicBezTo>
                  <a:pt x="9149441" y="274272"/>
                  <a:pt x="9194106" y="309414"/>
                  <a:pt x="9195590" y="279568"/>
                </a:cubicBezTo>
                <a:cubicBezTo>
                  <a:pt x="9212898" y="284479"/>
                  <a:pt x="9220866" y="298055"/>
                  <a:pt x="9219336" y="278133"/>
                </a:cubicBezTo>
                <a:cubicBezTo>
                  <a:pt x="9225159" y="279201"/>
                  <a:pt x="9229164" y="278078"/>
                  <a:pt x="9232362" y="275894"/>
                </a:cubicBezTo>
                <a:lnTo>
                  <a:pt x="9283638" y="299924"/>
                </a:lnTo>
                <a:lnTo>
                  <a:pt x="9371484" y="329634"/>
                </a:lnTo>
                <a:lnTo>
                  <a:pt x="9404829" y="339038"/>
                </a:lnTo>
                <a:lnTo>
                  <a:pt x="9427021" y="358784"/>
                </a:lnTo>
                <a:cubicBezTo>
                  <a:pt x="9500124" y="364086"/>
                  <a:pt x="9604652" y="390635"/>
                  <a:pt x="9670844" y="405128"/>
                </a:cubicBezTo>
                <a:cubicBezTo>
                  <a:pt x="9688531" y="417998"/>
                  <a:pt x="9762277" y="426463"/>
                  <a:pt x="9816083" y="416573"/>
                </a:cubicBezTo>
                <a:lnTo>
                  <a:pt x="9936741" y="437044"/>
                </a:lnTo>
                <a:cubicBezTo>
                  <a:pt x="9978091" y="447025"/>
                  <a:pt x="10008641" y="443705"/>
                  <a:pt x="10050093" y="443783"/>
                </a:cubicBezTo>
                <a:cubicBezTo>
                  <a:pt x="10074709" y="448779"/>
                  <a:pt x="10088915" y="449258"/>
                  <a:pt x="10130090" y="459520"/>
                </a:cubicBezTo>
                <a:cubicBezTo>
                  <a:pt x="10137791" y="458564"/>
                  <a:pt x="10165777" y="459877"/>
                  <a:pt x="10173456" y="457749"/>
                </a:cubicBezTo>
                <a:lnTo>
                  <a:pt x="10218232" y="459820"/>
                </a:lnTo>
                <a:lnTo>
                  <a:pt x="10354176" y="471377"/>
                </a:lnTo>
                <a:cubicBezTo>
                  <a:pt x="10367946" y="478917"/>
                  <a:pt x="10417270" y="488110"/>
                  <a:pt x="10430681" y="481226"/>
                </a:cubicBezTo>
                <a:cubicBezTo>
                  <a:pt x="10441804" y="481366"/>
                  <a:pt x="10469025" y="490181"/>
                  <a:pt x="10478169" y="481774"/>
                </a:cubicBezTo>
                <a:cubicBezTo>
                  <a:pt x="10503830" y="488972"/>
                  <a:pt x="10531359" y="489751"/>
                  <a:pt x="10540907" y="485607"/>
                </a:cubicBezTo>
                <a:cubicBezTo>
                  <a:pt x="10569054" y="475472"/>
                  <a:pt x="10590882" y="489185"/>
                  <a:pt x="10614941" y="487592"/>
                </a:cubicBezTo>
                <a:cubicBezTo>
                  <a:pt x="10654657" y="492458"/>
                  <a:pt x="10645652" y="516778"/>
                  <a:pt x="10674098" y="521656"/>
                </a:cubicBezTo>
                <a:cubicBezTo>
                  <a:pt x="10737163" y="537583"/>
                  <a:pt x="10829686" y="559302"/>
                  <a:pt x="10874834" y="574867"/>
                </a:cubicBezTo>
                <a:cubicBezTo>
                  <a:pt x="10919981" y="590432"/>
                  <a:pt x="10878682" y="577481"/>
                  <a:pt x="10944981" y="615042"/>
                </a:cubicBezTo>
                <a:cubicBezTo>
                  <a:pt x="10976235" y="616974"/>
                  <a:pt x="10982969" y="648568"/>
                  <a:pt x="11006376" y="645957"/>
                </a:cubicBezTo>
                <a:cubicBezTo>
                  <a:pt x="11005343" y="630631"/>
                  <a:pt x="11047577" y="676048"/>
                  <a:pt x="11076308" y="675698"/>
                </a:cubicBezTo>
                <a:cubicBezTo>
                  <a:pt x="11093142" y="677175"/>
                  <a:pt x="11131116" y="681348"/>
                  <a:pt x="11148789" y="685041"/>
                </a:cubicBezTo>
                <a:cubicBezTo>
                  <a:pt x="11177310" y="688243"/>
                  <a:pt x="11217768" y="714725"/>
                  <a:pt x="11249129" y="684218"/>
                </a:cubicBezTo>
                <a:cubicBezTo>
                  <a:pt x="11276269" y="697037"/>
                  <a:pt x="11257432" y="693670"/>
                  <a:pt x="11299915" y="692177"/>
                </a:cubicBezTo>
                <a:cubicBezTo>
                  <a:pt x="11314401" y="703224"/>
                  <a:pt x="11371412" y="714421"/>
                  <a:pt x="11386973" y="708209"/>
                </a:cubicBezTo>
                <a:cubicBezTo>
                  <a:pt x="11425657" y="716286"/>
                  <a:pt x="11454555" y="715485"/>
                  <a:pt x="11500105" y="735014"/>
                </a:cubicBezTo>
                <a:cubicBezTo>
                  <a:pt x="11545172" y="751781"/>
                  <a:pt x="11573053" y="787789"/>
                  <a:pt x="11621735" y="789584"/>
                </a:cubicBezTo>
                <a:lnTo>
                  <a:pt x="11691200" y="867902"/>
                </a:lnTo>
                <a:cubicBezTo>
                  <a:pt x="11734106" y="911360"/>
                  <a:pt x="11773008" y="895495"/>
                  <a:pt x="11819427" y="911634"/>
                </a:cubicBezTo>
                <a:lnTo>
                  <a:pt x="11969720" y="964737"/>
                </a:lnTo>
                <a:cubicBezTo>
                  <a:pt x="12009110" y="978008"/>
                  <a:pt x="12010206" y="989588"/>
                  <a:pt x="12055766" y="991268"/>
                </a:cubicBezTo>
                <a:cubicBezTo>
                  <a:pt x="12105723" y="1003445"/>
                  <a:pt x="12068493" y="1020292"/>
                  <a:pt x="12171539" y="995427"/>
                </a:cubicBezTo>
                <a:cubicBezTo>
                  <a:pt x="12174929" y="995822"/>
                  <a:pt x="12180763" y="996228"/>
                  <a:pt x="12187831" y="996580"/>
                </a:cubicBezTo>
                <a:lnTo>
                  <a:pt x="12192000" y="996726"/>
                </a:lnTo>
                <a:lnTo>
                  <a:pt x="12192000" y="4939827"/>
                </a:lnTo>
                <a:lnTo>
                  <a:pt x="0" y="4939827"/>
                </a:lnTo>
                <a:lnTo>
                  <a:pt x="0" y="512043"/>
                </a:lnTo>
                <a:lnTo>
                  <a:pt x="7381" y="512580"/>
                </a:lnTo>
                <a:cubicBezTo>
                  <a:pt x="39359" y="514524"/>
                  <a:pt x="72732" y="514144"/>
                  <a:pt x="100029" y="504758"/>
                </a:cubicBezTo>
                <a:cubicBezTo>
                  <a:pt x="115935" y="525779"/>
                  <a:pt x="143126" y="489229"/>
                  <a:pt x="155244" y="525130"/>
                </a:cubicBezTo>
                <a:cubicBezTo>
                  <a:pt x="173881" y="522487"/>
                  <a:pt x="242791" y="514086"/>
                  <a:pt x="254366" y="534449"/>
                </a:cubicBezTo>
                <a:cubicBezTo>
                  <a:pt x="303041" y="537382"/>
                  <a:pt x="380161" y="541650"/>
                  <a:pt x="447292" y="542725"/>
                </a:cubicBezTo>
                <a:cubicBezTo>
                  <a:pt x="530282" y="553078"/>
                  <a:pt x="572130" y="539673"/>
                  <a:pt x="628105" y="547853"/>
                </a:cubicBezTo>
                <a:cubicBezTo>
                  <a:pt x="661608" y="509671"/>
                  <a:pt x="746152" y="605137"/>
                  <a:pt x="783146" y="591799"/>
                </a:cubicBezTo>
                <a:cubicBezTo>
                  <a:pt x="862499" y="590113"/>
                  <a:pt x="949481" y="579142"/>
                  <a:pt x="1043676" y="591887"/>
                </a:cubicBezTo>
                <a:cubicBezTo>
                  <a:pt x="1120353" y="576991"/>
                  <a:pt x="1172004" y="553592"/>
                  <a:pt x="1281816" y="520946"/>
                </a:cubicBezTo>
                <a:cubicBezTo>
                  <a:pt x="1339915" y="511282"/>
                  <a:pt x="1459480" y="554579"/>
                  <a:pt x="1486347" y="487310"/>
                </a:cubicBezTo>
                <a:cubicBezTo>
                  <a:pt x="1507765" y="532008"/>
                  <a:pt x="1539168" y="465954"/>
                  <a:pt x="1568079" y="462531"/>
                </a:cubicBezTo>
                <a:cubicBezTo>
                  <a:pt x="1587821" y="491525"/>
                  <a:pt x="1601468" y="469316"/>
                  <a:pt x="1622516" y="466058"/>
                </a:cubicBezTo>
                <a:cubicBezTo>
                  <a:pt x="1630056" y="483510"/>
                  <a:pt x="1647504" y="484261"/>
                  <a:pt x="1655457" y="465359"/>
                </a:cubicBezTo>
                <a:cubicBezTo>
                  <a:pt x="1651800" y="419723"/>
                  <a:pt x="1709718" y="447719"/>
                  <a:pt x="1717454" y="417203"/>
                </a:cubicBezTo>
                <a:cubicBezTo>
                  <a:pt x="1753115" y="414011"/>
                  <a:pt x="1882851" y="412376"/>
                  <a:pt x="1913794" y="365255"/>
                </a:cubicBezTo>
                <a:cubicBezTo>
                  <a:pt x="2001060" y="361067"/>
                  <a:pt x="2099559" y="366414"/>
                  <a:pt x="2129762" y="367832"/>
                </a:cubicBezTo>
                <a:cubicBezTo>
                  <a:pt x="2215380" y="355065"/>
                  <a:pt x="2248807" y="343296"/>
                  <a:pt x="2376970" y="350129"/>
                </a:cubicBezTo>
                <a:cubicBezTo>
                  <a:pt x="2393251" y="360463"/>
                  <a:pt x="2473371" y="379419"/>
                  <a:pt x="2480155" y="359227"/>
                </a:cubicBezTo>
                <a:cubicBezTo>
                  <a:pt x="2520060" y="359505"/>
                  <a:pt x="2561270" y="311415"/>
                  <a:pt x="2586782" y="339352"/>
                </a:cubicBezTo>
                <a:cubicBezTo>
                  <a:pt x="2585230" y="294982"/>
                  <a:pt x="2653633" y="316689"/>
                  <a:pt x="2679617" y="305383"/>
                </a:cubicBezTo>
                <a:cubicBezTo>
                  <a:pt x="2721434" y="266011"/>
                  <a:pt x="2746765" y="276002"/>
                  <a:pt x="2788947" y="250375"/>
                </a:cubicBezTo>
                <a:cubicBezTo>
                  <a:pt x="2851672" y="235447"/>
                  <a:pt x="2913075" y="252766"/>
                  <a:pt x="2965530" y="245958"/>
                </a:cubicBezTo>
                <a:cubicBezTo>
                  <a:pt x="3001911" y="238336"/>
                  <a:pt x="3090203" y="217828"/>
                  <a:pt x="3103677" y="209527"/>
                </a:cubicBezTo>
                <a:lnTo>
                  <a:pt x="3126759" y="211226"/>
                </a:lnTo>
                <a:cubicBezTo>
                  <a:pt x="3136908" y="211889"/>
                  <a:pt x="3148903" y="212490"/>
                  <a:pt x="3164020" y="212779"/>
                </a:cubicBezTo>
                <a:cubicBezTo>
                  <a:pt x="3225474" y="210084"/>
                  <a:pt x="3231859" y="218227"/>
                  <a:pt x="3285019" y="220535"/>
                </a:cubicBezTo>
                <a:cubicBezTo>
                  <a:pt x="3318541" y="222809"/>
                  <a:pt x="3359787" y="223898"/>
                  <a:pt x="3365154" y="226416"/>
                </a:cubicBezTo>
                <a:lnTo>
                  <a:pt x="3367507" y="225416"/>
                </a:lnTo>
                <a:cubicBezTo>
                  <a:pt x="3377583" y="223667"/>
                  <a:pt x="3383502" y="224760"/>
                  <a:pt x="3387567" y="227103"/>
                </a:cubicBezTo>
                <a:lnTo>
                  <a:pt x="3498001" y="231941"/>
                </a:lnTo>
                <a:cubicBezTo>
                  <a:pt x="3513569" y="226158"/>
                  <a:pt x="3539132" y="232525"/>
                  <a:pt x="3561557" y="228095"/>
                </a:cubicBezTo>
                <a:cubicBezTo>
                  <a:pt x="3574944" y="230843"/>
                  <a:pt x="3597426" y="216287"/>
                  <a:pt x="3611920" y="218094"/>
                </a:cubicBezTo>
                <a:lnTo>
                  <a:pt x="3620528" y="218788"/>
                </a:lnTo>
                <a:lnTo>
                  <a:pt x="3620766" y="218511"/>
                </a:lnTo>
                <a:cubicBezTo>
                  <a:pt x="3622780" y="218042"/>
                  <a:pt x="3625663" y="218038"/>
                  <a:pt x="3629977" y="218664"/>
                </a:cubicBezTo>
                <a:lnTo>
                  <a:pt x="3636217" y="220048"/>
                </a:lnTo>
                <a:lnTo>
                  <a:pt x="3709484" y="186927"/>
                </a:lnTo>
                <a:cubicBezTo>
                  <a:pt x="3731015" y="183190"/>
                  <a:pt x="3745790" y="180810"/>
                  <a:pt x="3761342" y="177474"/>
                </a:cubicBezTo>
                <a:lnTo>
                  <a:pt x="3799748" y="167154"/>
                </a:lnTo>
                <a:lnTo>
                  <a:pt x="3922756" y="194044"/>
                </a:lnTo>
                <a:cubicBezTo>
                  <a:pt x="3960877" y="203465"/>
                  <a:pt x="3965250" y="215357"/>
                  <a:pt x="4028476" y="223679"/>
                </a:cubicBezTo>
                <a:cubicBezTo>
                  <a:pt x="4088751" y="228019"/>
                  <a:pt x="4139112" y="248870"/>
                  <a:pt x="4191582" y="238952"/>
                </a:cubicBezTo>
                <a:cubicBezTo>
                  <a:pt x="4210842" y="254091"/>
                  <a:pt x="4229809" y="260810"/>
                  <a:pt x="4251024" y="240874"/>
                </a:cubicBezTo>
                <a:cubicBezTo>
                  <a:pt x="4306627" y="250935"/>
                  <a:pt x="4317066" y="281625"/>
                  <a:pt x="4355275" y="260205"/>
                </a:cubicBezTo>
                <a:cubicBezTo>
                  <a:pt x="4390577" y="327090"/>
                  <a:pt x="4385658" y="272111"/>
                  <a:pt x="4423807" y="270366"/>
                </a:cubicBezTo>
                <a:cubicBezTo>
                  <a:pt x="4457666" y="271864"/>
                  <a:pt x="4523223" y="267475"/>
                  <a:pt x="4558432" y="269194"/>
                </a:cubicBezTo>
                <a:cubicBezTo>
                  <a:pt x="4594553" y="230955"/>
                  <a:pt x="4596517" y="287120"/>
                  <a:pt x="4635061" y="280682"/>
                </a:cubicBezTo>
                <a:cubicBezTo>
                  <a:pt x="4676560" y="281955"/>
                  <a:pt x="4741782" y="292968"/>
                  <a:pt x="4807427" y="276835"/>
                </a:cubicBezTo>
                <a:cubicBezTo>
                  <a:pt x="4876769" y="256626"/>
                  <a:pt x="4951997" y="249407"/>
                  <a:pt x="5028933" y="183887"/>
                </a:cubicBezTo>
                <a:cubicBezTo>
                  <a:pt x="5044713" y="164149"/>
                  <a:pt x="5073685" y="161161"/>
                  <a:pt x="5093642" y="177214"/>
                </a:cubicBezTo>
                <a:cubicBezTo>
                  <a:pt x="5097077" y="179978"/>
                  <a:pt x="5100108" y="183212"/>
                  <a:pt x="5102642" y="186816"/>
                </a:cubicBezTo>
                <a:cubicBezTo>
                  <a:pt x="5150234" y="139156"/>
                  <a:pt x="5169674" y="190314"/>
                  <a:pt x="5193590" y="156458"/>
                </a:cubicBezTo>
                <a:cubicBezTo>
                  <a:pt x="5257854" y="151722"/>
                  <a:pt x="5301917" y="175841"/>
                  <a:pt x="5323922" y="146332"/>
                </a:cubicBezTo>
                <a:cubicBezTo>
                  <a:pt x="5355266" y="153538"/>
                  <a:pt x="5392601" y="198271"/>
                  <a:pt x="5421860" y="167298"/>
                </a:cubicBezTo>
                <a:cubicBezTo>
                  <a:pt x="5420630" y="196364"/>
                  <a:pt x="5461576" y="151467"/>
                  <a:pt x="5476948" y="173249"/>
                </a:cubicBezTo>
                <a:cubicBezTo>
                  <a:pt x="5487334" y="191763"/>
                  <a:pt x="5502178" y="182456"/>
                  <a:pt x="5516842" y="184018"/>
                </a:cubicBezTo>
                <a:cubicBezTo>
                  <a:pt x="5533140" y="200158"/>
                  <a:pt x="5599828" y="189750"/>
                  <a:pt x="5619415" y="176781"/>
                </a:cubicBezTo>
                <a:cubicBezTo>
                  <a:pt x="5690073" y="168499"/>
                  <a:pt x="5748631" y="186964"/>
                  <a:pt x="5789867" y="150304"/>
                </a:cubicBezTo>
                <a:cubicBezTo>
                  <a:pt x="5802836" y="146282"/>
                  <a:pt x="5814753" y="145947"/>
                  <a:pt x="5825953" y="147907"/>
                </a:cubicBezTo>
                <a:lnTo>
                  <a:pt x="5856168" y="158719"/>
                </a:lnTo>
                <a:lnTo>
                  <a:pt x="5862476" y="172447"/>
                </a:lnTo>
                <a:lnTo>
                  <a:pt x="5882195" y="173195"/>
                </a:lnTo>
                <a:lnTo>
                  <a:pt x="5952585" y="161012"/>
                </a:lnTo>
                <a:cubicBezTo>
                  <a:pt x="5962273" y="166588"/>
                  <a:pt x="5992020" y="151579"/>
                  <a:pt x="6001964" y="154786"/>
                </a:cubicBezTo>
                <a:cubicBezTo>
                  <a:pt x="6061748" y="122178"/>
                  <a:pt x="6101539" y="131534"/>
                  <a:pt x="6184207" y="132658"/>
                </a:cubicBezTo>
                <a:cubicBezTo>
                  <a:pt x="6266582" y="127016"/>
                  <a:pt x="6286876" y="151859"/>
                  <a:pt x="6415830" y="136006"/>
                </a:cubicBezTo>
                <a:cubicBezTo>
                  <a:pt x="6563502" y="116945"/>
                  <a:pt x="6684679" y="79367"/>
                  <a:pt x="6756965" y="57636"/>
                </a:cubicBezTo>
                <a:cubicBezTo>
                  <a:pt x="6761544" y="48663"/>
                  <a:pt x="6812642" y="36519"/>
                  <a:pt x="6819400" y="30742"/>
                </a:cubicBezTo>
                <a:lnTo>
                  <a:pt x="6986370" y="12659"/>
                </a:lnTo>
                <a:lnTo>
                  <a:pt x="6989536" y="14528"/>
                </a:lnTo>
                <a:cubicBezTo>
                  <a:pt x="7002946" y="17364"/>
                  <a:pt x="7010700" y="14716"/>
                  <a:pt x="7015933" y="9653"/>
                </a:cubicBezTo>
                <a:lnTo>
                  <a:pt x="7020592" y="1651"/>
                </a:lnTo>
                <a:lnTo>
                  <a:pt x="702590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A31AB1-72BD-3DDC-0F8E-E6E1037324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8558" y="5688168"/>
            <a:ext cx="7394713" cy="642797"/>
          </a:xfrm>
        </p:spPr>
        <p:txBody>
          <a:bodyPr>
            <a:normAutofit/>
          </a:bodyPr>
          <a:lstStyle/>
          <a:p>
            <a:r>
              <a:rPr lang="pt-BR" sz="3100" dirty="0"/>
              <a:t>Minerais Estratégicos no Brasil</a:t>
            </a:r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3389D0BC-BA1D-4360-88F9-D9ECCBDAB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38462" y="647758"/>
            <a:ext cx="6266329" cy="4392652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DC532D20-9635-3856-348B-65AC88670B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13" r="2" b="2"/>
          <a:stretch>
            <a:fillRect/>
          </a:stretch>
        </p:blipFill>
        <p:spPr>
          <a:xfrm>
            <a:off x="582814" y="241846"/>
            <a:ext cx="7878527" cy="5328000"/>
          </a:xfrm>
          <a:prstGeom prst="rect">
            <a:avLst/>
          </a:prstGeo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626EF76-0DC1-9B38-BA84-1DA6F4DA3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t-BR" sz="900"/>
              <a:t>Dino Figueiredo Maia Lara Advocacia</a:t>
            </a:r>
            <a:endParaRPr lang="en-US" sz="90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8C523EA-113C-41E8-5F45-4D979930F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FF6DA9-008F-8B48-92A6-B652298478BF}" type="slidenum">
              <a:rPr lang="en-US" sz="900"/>
              <a:pPr>
                <a:spcAft>
                  <a:spcPts val="600"/>
                </a:spcAft>
              </a:pPr>
              <a:t>34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926287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65825F-0111-6670-A39B-D67336E22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9" name="Rectangle 112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Freeform: Shape 114">
            <a:extLst>
              <a:ext uri="{FF2B5EF4-FFF2-40B4-BE49-F238E27FC236}">
                <a16:creationId xmlns:a16="http://schemas.microsoft.com/office/drawing/2014/main" id="{DFCA2118-59A2-4310-A4B2-F2CBA821E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40492"/>
            <a:ext cx="9144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13E6A6-9F74-84E9-CCED-7D9E9961C2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1295" y="5279511"/>
            <a:ext cx="7261411" cy="739880"/>
          </a:xfrm>
        </p:spPr>
        <p:txBody>
          <a:bodyPr anchor="b">
            <a:normAutofit/>
          </a:bodyPr>
          <a:lstStyle/>
          <a:p>
            <a:r>
              <a:rPr lang="pt-BR" sz="3100">
                <a:solidFill>
                  <a:schemeClr val="tx1">
                    <a:lumMod val="85000"/>
                    <a:lumOff val="15000"/>
                  </a:schemeClr>
                </a:solidFill>
              </a:rPr>
              <a:t>Minerais Estratégicos no Brasil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EFD838AF-2325-E355-C3D4-2D45D3595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29" y="975411"/>
            <a:ext cx="8777141" cy="2304000"/>
          </a:xfrm>
          <a:prstGeom prst="rect">
            <a:avLst/>
          </a:prstGeo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23EDC557-58B7-DEBA-2DC1-1C227EDA9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</a:rPr>
              <a:t>Dino Figueiredo Maia Lara Advocacia</a:t>
            </a:r>
            <a:endParaRPr lang="en-US" sz="9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F105043-120C-7ED3-0D0E-7AAF571F9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FF6DA9-008F-8B48-92A6-B652298478BF}" type="slidenum">
              <a:rPr lang="en-US" sz="9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35</a:t>
            </a:fld>
            <a:endParaRPr lang="en-US" sz="9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90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E94911-7B7D-2AA0-47AE-B721FE262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5" name="Rectangle 124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Freeform: Shape 126">
            <a:extLst>
              <a:ext uri="{FF2B5EF4-FFF2-40B4-BE49-F238E27FC236}">
                <a16:creationId xmlns:a16="http://schemas.microsoft.com/office/drawing/2014/main" id="{DFCA2118-59A2-4310-A4B2-F2CBA821E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40492"/>
            <a:ext cx="9144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D92BF9-1C7C-7E19-B417-C17A75D5E6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1295" y="5279511"/>
            <a:ext cx="7261411" cy="739880"/>
          </a:xfrm>
        </p:spPr>
        <p:txBody>
          <a:bodyPr anchor="b">
            <a:normAutofit/>
          </a:bodyPr>
          <a:lstStyle/>
          <a:p>
            <a:r>
              <a:rPr lang="pt-BR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Minerais Estratégicos no Brasil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C4DB39A-1CB3-8F4A-4CE7-73D88FDE5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485" y="579473"/>
            <a:ext cx="7379029" cy="4224493"/>
          </a:xfrm>
          <a:prstGeom prst="rect">
            <a:avLst/>
          </a:prstGeo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3160B87-3DD0-6D84-F659-86F1DC0C0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</a:rPr>
              <a:t>Dino Figueiredo Maia Lara Advocacia</a:t>
            </a:r>
            <a:endParaRPr lang="en-US" sz="9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379B636-B92F-301C-7ACB-1B43F114E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FF6DA9-008F-8B48-92A6-B652298478BF}" type="slidenum">
              <a:rPr lang="en-US" sz="9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36</a:t>
            </a:fld>
            <a:endParaRPr lang="en-US" sz="9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00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720800-A350-B998-65BF-90F76A8C9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2" name="Rectangle 131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DFCA2118-59A2-4310-A4B2-F2CBA821E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40492"/>
            <a:ext cx="9144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EE9864-3235-D9A9-7420-B531D02D2E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1295" y="5279511"/>
            <a:ext cx="7261411" cy="739880"/>
          </a:xfrm>
        </p:spPr>
        <p:txBody>
          <a:bodyPr anchor="b">
            <a:normAutofit/>
          </a:bodyPr>
          <a:lstStyle/>
          <a:p>
            <a:r>
              <a:rPr lang="pt-BR" sz="3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Minerais Estratégicos no Brasil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93AF9519-7268-C6A6-ABB5-63F756A56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929" y="579473"/>
            <a:ext cx="7646140" cy="4224493"/>
          </a:xfrm>
          <a:prstGeom prst="rect">
            <a:avLst/>
          </a:prstGeo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06BAF84-DE5F-D396-DCE2-6F82EC802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t-BR" sz="900">
                <a:solidFill>
                  <a:schemeClr val="tx1">
                    <a:lumMod val="50000"/>
                    <a:lumOff val="50000"/>
                  </a:schemeClr>
                </a:solidFill>
              </a:rPr>
              <a:t>Dino Figueiredo Maia Lara Advocacia</a:t>
            </a:r>
            <a:endParaRPr lang="en-US" sz="9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01BCB05-029C-A060-2B63-A21D141B0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FF6DA9-008F-8B48-92A6-B652298478BF}" type="slidenum">
              <a:rPr lang="en-US" sz="9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37</a:t>
            </a:fld>
            <a:endParaRPr lang="en-US" sz="9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70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631E00-7918-D924-E7C6-6CAE788AB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351564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A31AB1-72BD-3DDC-0F8E-E6E1037324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0056" y="992094"/>
            <a:ext cx="2712684" cy="27951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3200" dirty="0"/>
              <a:t>Licenciamento Ambiental da Mineração de Minerais Raros no Brasil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463F80-8818-FD03-86B6-B02C3C5F32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7215" y="4121253"/>
            <a:ext cx="2344003" cy="1136843"/>
          </a:xfrm>
        </p:spPr>
        <p:txBody>
          <a:bodyPr>
            <a:normAutofit/>
          </a:bodyPr>
          <a:lstStyle/>
          <a:p>
            <a:r>
              <a:rPr lang="pt-BR" sz="1600"/>
              <a:t>Panorama Jurídico</a:t>
            </a:r>
          </a:p>
        </p:txBody>
      </p:sp>
      <p:pic>
        <p:nvPicPr>
          <p:cNvPr id="36" name="Vídeo 35" descr="Homem caminhando tocando a grama de trigo">
            <a:extLst>
              <a:ext uri="{FF2B5EF4-FFF2-40B4-BE49-F238E27FC236}">
                <a16:creationId xmlns:a16="http://schemas.microsoft.com/office/drawing/2014/main" id="{AB9A3472-B5E8-BDB1-9F93-E105DDF3F7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10662" r="14125" b="1"/>
          <a:stretch>
            <a:fillRect/>
          </a:stretch>
        </p:blipFill>
        <p:spPr>
          <a:xfrm>
            <a:off x="4421813" y="1813019"/>
            <a:ext cx="4281487" cy="3201987"/>
          </a:xfrm>
          <a:prstGeom prst="rect">
            <a:avLst/>
          </a:prstGeo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626EF76-0DC1-9B38-BA84-1DA6F4DA3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t-BR" sz="900"/>
              <a:t>Dino Figueiredo Maia Lara Advocacia</a:t>
            </a:r>
            <a:endParaRPr lang="en-US" sz="90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28C523EA-113C-41E8-5F45-4D979930F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FF6DA9-008F-8B48-92A6-B652298478BF}" type="slidenum">
              <a:rPr lang="en-US" sz="900"/>
              <a:pPr>
                <a:spcAft>
                  <a:spcPts val="600"/>
                </a:spcAft>
              </a:pPr>
              <a:t>38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2526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 mute="1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  <p:bldLst>
      <p:bldP spid="2" grpId="0"/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C9A36457-A5F4-4103-A443-02581C0918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C5FB7E8-B636-40FA-BE8D-48145C0F5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"/>
            <a:ext cx="9144000" cy="2295238"/>
          </a:xfrm>
          <a:custGeom>
            <a:avLst/>
            <a:gdLst>
              <a:gd name="connsiteX0" fmla="*/ 12160143 w 12192000"/>
              <a:gd name="connsiteY0" fmla="*/ 831692 h 2079137"/>
              <a:gd name="connsiteX1" fmla="*/ 12159112 w 12192000"/>
              <a:gd name="connsiteY1" fmla="*/ 833361 h 2079137"/>
              <a:gd name="connsiteX2" fmla="*/ 12158912 w 12192000"/>
              <a:gd name="connsiteY2" fmla="*/ 832430 h 2079137"/>
              <a:gd name="connsiteX3" fmla="*/ 0 w 12192000"/>
              <a:gd name="connsiteY3" fmla="*/ 0 h 2079137"/>
              <a:gd name="connsiteX4" fmla="*/ 12192000 w 12192000"/>
              <a:gd name="connsiteY4" fmla="*/ 0 h 2079137"/>
              <a:gd name="connsiteX5" fmla="*/ 12192000 w 12192000"/>
              <a:gd name="connsiteY5" fmla="*/ 558063 h 2079137"/>
              <a:gd name="connsiteX6" fmla="*/ 12189259 w 12192000"/>
              <a:gd name="connsiteY6" fmla="*/ 810508 h 2079137"/>
              <a:gd name="connsiteX7" fmla="*/ 12170847 w 12192000"/>
              <a:gd name="connsiteY7" fmla="*/ 825280 h 2079137"/>
              <a:gd name="connsiteX8" fmla="*/ 12160143 w 12192000"/>
              <a:gd name="connsiteY8" fmla="*/ 831692 h 2079137"/>
              <a:gd name="connsiteX9" fmla="*/ 12163806 w 12192000"/>
              <a:gd name="connsiteY9" fmla="*/ 825759 h 2079137"/>
              <a:gd name="connsiteX10" fmla="*/ 12056557 w 12192000"/>
              <a:gd name="connsiteY10" fmla="*/ 810176 h 2079137"/>
              <a:gd name="connsiteX11" fmla="*/ 11900316 w 12192000"/>
              <a:gd name="connsiteY11" fmla="*/ 789618 h 2079137"/>
              <a:gd name="connsiteX12" fmla="*/ 11791206 w 12192000"/>
              <a:gd name="connsiteY12" fmla="*/ 824176 h 2079137"/>
              <a:gd name="connsiteX13" fmla="*/ 11659257 w 12192000"/>
              <a:gd name="connsiteY13" fmla="*/ 800841 h 2079137"/>
              <a:gd name="connsiteX14" fmla="*/ 11569789 w 12192000"/>
              <a:gd name="connsiteY14" fmla="*/ 797135 h 2079137"/>
              <a:gd name="connsiteX15" fmla="*/ 11367885 w 12192000"/>
              <a:gd name="connsiteY15" fmla="*/ 791985 h 2079137"/>
              <a:gd name="connsiteX16" fmla="*/ 11174663 w 12192000"/>
              <a:gd name="connsiteY16" fmla="*/ 788721 h 2079137"/>
              <a:gd name="connsiteX17" fmla="*/ 11068220 w 12192000"/>
              <a:gd name="connsiteY17" fmla="*/ 786994 h 2079137"/>
              <a:gd name="connsiteX18" fmla="*/ 10893266 w 12192000"/>
              <a:gd name="connsiteY18" fmla="*/ 794013 h 2079137"/>
              <a:gd name="connsiteX19" fmla="*/ 10844025 w 12192000"/>
              <a:gd name="connsiteY19" fmla="*/ 789857 h 2079137"/>
              <a:gd name="connsiteX20" fmla="*/ 10814353 w 12192000"/>
              <a:gd name="connsiteY20" fmla="*/ 789010 h 2079137"/>
              <a:gd name="connsiteX21" fmla="*/ 10748393 w 12192000"/>
              <a:gd name="connsiteY21" fmla="*/ 806738 h 2079137"/>
              <a:gd name="connsiteX22" fmla="*/ 10468256 w 12192000"/>
              <a:gd name="connsiteY22" fmla="*/ 778733 h 2079137"/>
              <a:gd name="connsiteX23" fmla="*/ 10256131 w 12192000"/>
              <a:gd name="connsiteY23" fmla="*/ 788332 h 2079137"/>
              <a:gd name="connsiteX24" fmla="*/ 10177442 w 12192000"/>
              <a:gd name="connsiteY24" fmla="*/ 777371 h 2079137"/>
              <a:gd name="connsiteX25" fmla="*/ 10006086 w 12192000"/>
              <a:gd name="connsiteY25" fmla="*/ 792651 h 2079137"/>
              <a:gd name="connsiteX26" fmla="*/ 9952382 w 12192000"/>
              <a:gd name="connsiteY26" fmla="*/ 815411 h 2079137"/>
              <a:gd name="connsiteX27" fmla="*/ 9926457 w 12192000"/>
              <a:gd name="connsiteY27" fmla="*/ 827295 h 2079137"/>
              <a:gd name="connsiteX28" fmla="*/ 9843405 w 12192000"/>
              <a:gd name="connsiteY28" fmla="*/ 867046 h 2079137"/>
              <a:gd name="connsiteX29" fmla="*/ 9830866 w 12192000"/>
              <a:gd name="connsiteY29" fmla="*/ 875047 h 2079137"/>
              <a:gd name="connsiteX30" fmla="*/ 9801807 w 12192000"/>
              <a:gd name="connsiteY30" fmla="*/ 872272 h 2079137"/>
              <a:gd name="connsiteX31" fmla="*/ 9785653 w 12192000"/>
              <a:gd name="connsiteY31" fmla="*/ 861743 h 2079137"/>
              <a:gd name="connsiteX32" fmla="*/ 9781177 w 12192000"/>
              <a:gd name="connsiteY32" fmla="*/ 864820 h 2079137"/>
              <a:gd name="connsiteX33" fmla="*/ 9768640 w 12192000"/>
              <a:gd name="connsiteY33" fmla="*/ 869379 h 2079137"/>
              <a:gd name="connsiteX34" fmla="*/ 9712211 w 12192000"/>
              <a:gd name="connsiteY34" fmla="*/ 900283 h 2079137"/>
              <a:gd name="connsiteX35" fmla="*/ 9689465 w 12192000"/>
              <a:gd name="connsiteY35" fmla="*/ 899268 h 2079137"/>
              <a:gd name="connsiteX36" fmla="*/ 9600339 w 12192000"/>
              <a:gd name="connsiteY36" fmla="*/ 922112 h 2079137"/>
              <a:gd name="connsiteX37" fmla="*/ 9582850 w 12192000"/>
              <a:gd name="connsiteY37" fmla="*/ 925510 h 2079137"/>
              <a:gd name="connsiteX38" fmla="*/ 9549638 w 12192000"/>
              <a:gd name="connsiteY38" fmla="*/ 940845 h 2079137"/>
              <a:gd name="connsiteX39" fmla="*/ 9539471 w 12192000"/>
              <a:gd name="connsiteY39" fmla="*/ 941799 h 2079137"/>
              <a:gd name="connsiteX40" fmla="*/ 9505592 w 12192000"/>
              <a:gd name="connsiteY40" fmla="*/ 955533 h 2079137"/>
              <a:gd name="connsiteX41" fmla="*/ 9432569 w 12192000"/>
              <a:gd name="connsiteY41" fmla="*/ 985377 h 2079137"/>
              <a:gd name="connsiteX42" fmla="*/ 9414216 w 12192000"/>
              <a:gd name="connsiteY42" fmla="*/ 992655 h 2079137"/>
              <a:gd name="connsiteX43" fmla="*/ 9397106 w 12192000"/>
              <a:gd name="connsiteY43" fmla="*/ 992980 h 2079137"/>
              <a:gd name="connsiteX44" fmla="*/ 9305108 w 12192000"/>
              <a:gd name="connsiteY44" fmla="*/ 1007767 h 2079137"/>
              <a:gd name="connsiteX45" fmla="*/ 9282434 w 12192000"/>
              <a:gd name="connsiteY45" fmla="*/ 1007523 h 2079137"/>
              <a:gd name="connsiteX46" fmla="*/ 9271941 w 12192000"/>
              <a:gd name="connsiteY46" fmla="*/ 1002839 h 2079137"/>
              <a:gd name="connsiteX47" fmla="*/ 9238227 w 12192000"/>
              <a:gd name="connsiteY47" fmla="*/ 1017668 h 2079137"/>
              <a:gd name="connsiteX48" fmla="*/ 9184265 w 12192000"/>
              <a:gd name="connsiteY48" fmla="*/ 1031275 h 2079137"/>
              <a:gd name="connsiteX49" fmla="*/ 9159000 w 12192000"/>
              <a:gd name="connsiteY49" fmla="*/ 1039569 h 2079137"/>
              <a:gd name="connsiteX50" fmla="*/ 9137031 w 12192000"/>
              <a:gd name="connsiteY50" fmla="*/ 1038699 h 2079137"/>
              <a:gd name="connsiteX51" fmla="*/ 9015702 w 12192000"/>
              <a:gd name="connsiteY51" fmla="*/ 1051400 h 2079137"/>
              <a:gd name="connsiteX52" fmla="*/ 8971403 w 12192000"/>
              <a:gd name="connsiteY52" fmla="*/ 1040542 h 2079137"/>
              <a:gd name="connsiteX53" fmla="*/ 8961826 w 12192000"/>
              <a:gd name="connsiteY53" fmla="*/ 1045364 h 2079137"/>
              <a:gd name="connsiteX54" fmla="*/ 8888623 w 12192000"/>
              <a:gd name="connsiteY54" fmla="*/ 1053908 h 2079137"/>
              <a:gd name="connsiteX55" fmla="*/ 8841066 w 12192000"/>
              <a:gd name="connsiteY55" fmla="*/ 1060421 h 2079137"/>
              <a:gd name="connsiteX56" fmla="*/ 8752342 w 12192000"/>
              <a:gd name="connsiteY56" fmla="*/ 1080646 h 2079137"/>
              <a:gd name="connsiteX57" fmla="*/ 8699139 w 12192000"/>
              <a:gd name="connsiteY57" fmla="*/ 1087885 h 2079137"/>
              <a:gd name="connsiteX58" fmla="*/ 8667273 w 12192000"/>
              <a:gd name="connsiteY58" fmla="*/ 1092062 h 2079137"/>
              <a:gd name="connsiteX59" fmla="*/ 8586064 w 12192000"/>
              <a:gd name="connsiteY59" fmla="*/ 1114603 h 2079137"/>
              <a:gd name="connsiteX60" fmla="*/ 8460312 w 12192000"/>
              <a:gd name="connsiteY60" fmla="*/ 1179878 h 2079137"/>
              <a:gd name="connsiteX61" fmla="*/ 8419023 w 12192000"/>
              <a:gd name="connsiteY61" fmla="*/ 1191748 h 2079137"/>
              <a:gd name="connsiteX62" fmla="*/ 8410939 w 12192000"/>
              <a:gd name="connsiteY62" fmla="*/ 1189696 h 2079137"/>
              <a:gd name="connsiteX63" fmla="*/ 8362040 w 12192000"/>
              <a:gd name="connsiteY63" fmla="*/ 1220820 h 2079137"/>
              <a:gd name="connsiteX64" fmla="*/ 8273677 w 12192000"/>
              <a:gd name="connsiteY64" fmla="*/ 1236495 h 2079137"/>
              <a:gd name="connsiteX65" fmla="*/ 8204283 w 12192000"/>
              <a:gd name="connsiteY65" fmla="*/ 1243537 h 2079137"/>
              <a:gd name="connsiteX66" fmla="*/ 8166550 w 12192000"/>
              <a:gd name="connsiteY66" fmla="*/ 1249551 h 2079137"/>
              <a:gd name="connsiteX67" fmla="*/ 8137785 w 12192000"/>
              <a:gd name="connsiteY67" fmla="*/ 1251636 h 2079137"/>
              <a:gd name="connsiteX68" fmla="*/ 8071596 w 12192000"/>
              <a:gd name="connsiteY68" fmla="*/ 1269274 h 2079137"/>
              <a:gd name="connsiteX69" fmla="*/ 7964816 w 12192000"/>
              <a:gd name="connsiteY69" fmla="*/ 1303668 h 2079137"/>
              <a:gd name="connsiteX70" fmla="*/ 7941495 w 12192000"/>
              <a:gd name="connsiteY70" fmla="*/ 1309821 h 2079137"/>
              <a:gd name="connsiteX71" fmla="*/ 7919123 w 12192000"/>
              <a:gd name="connsiteY71" fmla="*/ 1310466 h 2079137"/>
              <a:gd name="connsiteX72" fmla="*/ 7911902 w 12192000"/>
              <a:gd name="connsiteY72" fmla="*/ 1306569 h 2079137"/>
              <a:gd name="connsiteX73" fmla="*/ 7898703 w 12192000"/>
              <a:gd name="connsiteY73" fmla="*/ 1309208 h 2079137"/>
              <a:gd name="connsiteX74" fmla="*/ 7894703 w 12192000"/>
              <a:gd name="connsiteY74" fmla="*/ 1308939 h 2079137"/>
              <a:gd name="connsiteX75" fmla="*/ 7872267 w 12192000"/>
              <a:gd name="connsiteY75" fmla="*/ 1308370 h 2079137"/>
              <a:gd name="connsiteX76" fmla="*/ 7836454 w 12192000"/>
              <a:gd name="connsiteY76" fmla="*/ 1331265 h 2079137"/>
              <a:gd name="connsiteX77" fmla="*/ 7782451 w 12192000"/>
              <a:gd name="connsiteY77" fmla="*/ 1339601 h 2079137"/>
              <a:gd name="connsiteX78" fmla="*/ 7542969 w 12192000"/>
              <a:gd name="connsiteY78" fmla="*/ 1372495 h 2079137"/>
              <a:gd name="connsiteX79" fmla="*/ 7476832 w 12192000"/>
              <a:gd name="connsiteY79" fmla="*/ 1431655 h 2079137"/>
              <a:gd name="connsiteX80" fmla="*/ 7370237 w 12192000"/>
              <a:gd name="connsiteY80" fmla="*/ 1474339 h 2079137"/>
              <a:gd name="connsiteX81" fmla="*/ 7222223 w 12192000"/>
              <a:gd name="connsiteY81" fmla="*/ 1510199 h 2079137"/>
              <a:gd name="connsiteX82" fmla="*/ 7215703 w 12192000"/>
              <a:gd name="connsiteY82" fmla="*/ 1520424 h 2079137"/>
              <a:gd name="connsiteX83" fmla="*/ 7204548 w 12192000"/>
              <a:gd name="connsiteY83" fmla="*/ 1528145 h 2079137"/>
              <a:gd name="connsiteX84" fmla="*/ 7202038 w 12192000"/>
              <a:gd name="connsiteY84" fmla="*/ 1527954 h 2079137"/>
              <a:gd name="connsiteX85" fmla="*/ 7173860 w 12192000"/>
              <a:gd name="connsiteY85" fmla="*/ 1541605 h 2079137"/>
              <a:gd name="connsiteX86" fmla="*/ 7155079 w 12192000"/>
              <a:gd name="connsiteY86" fmla="*/ 1552495 h 2079137"/>
              <a:gd name="connsiteX87" fmla="*/ 7149757 w 12192000"/>
              <a:gd name="connsiteY87" fmla="*/ 1552732 h 2079137"/>
              <a:gd name="connsiteX88" fmla="*/ 7104804 w 12192000"/>
              <a:gd name="connsiteY88" fmla="*/ 1565792 h 2079137"/>
              <a:gd name="connsiteX89" fmla="*/ 7082824 w 12192000"/>
              <a:gd name="connsiteY89" fmla="*/ 1567947 h 2079137"/>
              <a:gd name="connsiteX90" fmla="*/ 7021520 w 12192000"/>
              <a:gd name="connsiteY90" fmla="*/ 1562334 h 2079137"/>
              <a:gd name="connsiteX91" fmla="*/ 6988956 w 12192000"/>
              <a:gd name="connsiteY91" fmla="*/ 1576442 h 2079137"/>
              <a:gd name="connsiteX92" fmla="*/ 6981922 w 12192000"/>
              <a:gd name="connsiteY92" fmla="*/ 1578821 h 2079137"/>
              <a:gd name="connsiteX93" fmla="*/ 6981583 w 12192000"/>
              <a:gd name="connsiteY93" fmla="*/ 1578678 h 2079137"/>
              <a:gd name="connsiteX94" fmla="*/ 6973762 w 12192000"/>
              <a:gd name="connsiteY94" fmla="*/ 1580811 h 2079137"/>
              <a:gd name="connsiteX95" fmla="*/ 6969093 w 12192000"/>
              <a:gd name="connsiteY95" fmla="*/ 1583157 h 2079137"/>
              <a:gd name="connsiteX96" fmla="*/ 6890037 w 12192000"/>
              <a:gd name="connsiteY96" fmla="*/ 1575825 h 2079137"/>
              <a:gd name="connsiteX97" fmla="*/ 6785054 w 12192000"/>
              <a:gd name="connsiteY97" fmla="*/ 1582200 h 2079137"/>
              <a:gd name="connsiteX98" fmla="*/ 6681692 w 12192000"/>
              <a:gd name="connsiteY98" fmla="*/ 1591296 h 2079137"/>
              <a:gd name="connsiteX99" fmla="*/ 6644556 w 12192000"/>
              <a:gd name="connsiteY99" fmla="*/ 1595940 h 2079137"/>
              <a:gd name="connsiteX100" fmla="*/ 6577106 w 12192000"/>
              <a:gd name="connsiteY100" fmla="*/ 1598261 h 2079137"/>
              <a:gd name="connsiteX101" fmla="*/ 6544183 w 12192000"/>
              <a:gd name="connsiteY101" fmla="*/ 1596149 h 2079137"/>
              <a:gd name="connsiteX102" fmla="*/ 6540921 w 12192000"/>
              <a:gd name="connsiteY102" fmla="*/ 1593857 h 2079137"/>
              <a:gd name="connsiteX103" fmla="*/ 6535046 w 12192000"/>
              <a:gd name="connsiteY103" fmla="*/ 1593283 h 2079137"/>
              <a:gd name="connsiteX104" fmla="*/ 6519853 w 12192000"/>
              <a:gd name="connsiteY104" fmla="*/ 1595771 h 2079137"/>
              <a:gd name="connsiteX105" fmla="*/ 6514280 w 12192000"/>
              <a:gd name="connsiteY105" fmla="*/ 1597376 h 2079137"/>
              <a:gd name="connsiteX106" fmla="*/ 6505824 w 12192000"/>
              <a:gd name="connsiteY106" fmla="*/ 1598298 h 2079137"/>
              <a:gd name="connsiteX107" fmla="*/ 6505573 w 12192000"/>
              <a:gd name="connsiteY107" fmla="*/ 1598109 h 2079137"/>
              <a:gd name="connsiteX108" fmla="*/ 6497741 w 12192000"/>
              <a:gd name="connsiteY108" fmla="*/ 1599392 h 2079137"/>
              <a:gd name="connsiteX109" fmla="*/ 6459992 w 12192000"/>
              <a:gd name="connsiteY109" fmla="*/ 1608358 h 2079137"/>
              <a:gd name="connsiteX110" fmla="*/ 6404572 w 12192000"/>
              <a:gd name="connsiteY110" fmla="*/ 1593771 h 2079137"/>
              <a:gd name="connsiteX111" fmla="*/ 6382671 w 12192000"/>
              <a:gd name="connsiteY111" fmla="*/ 1592612 h 2079137"/>
              <a:gd name="connsiteX112" fmla="*/ 6369843 w 12192000"/>
              <a:gd name="connsiteY112" fmla="*/ 1590015 h 2079137"/>
              <a:gd name="connsiteX113" fmla="*/ 6269740 w 12192000"/>
              <a:gd name="connsiteY113" fmla="*/ 1614633 h 2079137"/>
              <a:gd name="connsiteX114" fmla="*/ 6255405 w 12192000"/>
              <a:gd name="connsiteY114" fmla="*/ 1620529 h 2079137"/>
              <a:gd name="connsiteX115" fmla="*/ 6244248 w 12192000"/>
              <a:gd name="connsiteY115" fmla="*/ 1629561 h 2079137"/>
              <a:gd name="connsiteX116" fmla="*/ 6086396 w 12192000"/>
              <a:gd name="connsiteY116" fmla="*/ 1642666 h 2079137"/>
              <a:gd name="connsiteX117" fmla="*/ 5867429 w 12192000"/>
              <a:gd name="connsiteY117" fmla="*/ 1695554 h 2079137"/>
              <a:gd name="connsiteX118" fmla="*/ 5772864 w 12192000"/>
              <a:gd name="connsiteY118" fmla="*/ 1689002 h 2079137"/>
              <a:gd name="connsiteX119" fmla="*/ 5629833 w 12192000"/>
              <a:gd name="connsiteY119" fmla="*/ 1713273 h 2079137"/>
              <a:gd name="connsiteX120" fmla="*/ 5504771 w 12192000"/>
              <a:gd name="connsiteY120" fmla="*/ 1725744 h 2079137"/>
              <a:gd name="connsiteX121" fmla="*/ 5490967 w 12192000"/>
              <a:gd name="connsiteY121" fmla="*/ 1726367 h 2079137"/>
              <a:gd name="connsiteX122" fmla="*/ 5486015 w 12192000"/>
              <a:gd name="connsiteY122" fmla="*/ 1721481 h 2079137"/>
              <a:gd name="connsiteX123" fmla="*/ 5439364 w 12192000"/>
              <a:gd name="connsiteY123" fmla="*/ 1721349 h 2079137"/>
              <a:gd name="connsiteX124" fmla="*/ 5350025 w 12192000"/>
              <a:gd name="connsiteY124" fmla="*/ 1729885 h 2079137"/>
              <a:gd name="connsiteX125" fmla="*/ 5336104 w 12192000"/>
              <a:gd name="connsiteY125" fmla="*/ 1734377 h 2079137"/>
              <a:gd name="connsiteX126" fmla="*/ 5245234 w 12192000"/>
              <a:gd name="connsiteY126" fmla="*/ 1738520 h 2079137"/>
              <a:gd name="connsiteX127" fmla="*/ 5182955 w 12192000"/>
              <a:gd name="connsiteY127" fmla="*/ 1744622 h 2079137"/>
              <a:gd name="connsiteX128" fmla="*/ 5169506 w 12192000"/>
              <a:gd name="connsiteY128" fmla="*/ 1748993 h 2079137"/>
              <a:gd name="connsiteX129" fmla="*/ 5154299 w 12192000"/>
              <a:gd name="connsiteY129" fmla="*/ 1744080 h 2079137"/>
              <a:gd name="connsiteX130" fmla="*/ 5149917 w 12192000"/>
              <a:gd name="connsiteY130" fmla="*/ 1739727 h 2079137"/>
              <a:gd name="connsiteX131" fmla="*/ 5100319 w 12192000"/>
              <a:gd name="connsiteY131" fmla="*/ 1745797 h 2079137"/>
              <a:gd name="connsiteX132" fmla="*/ 5094361 w 12192000"/>
              <a:gd name="connsiteY132" fmla="*/ 1745767 h 2079137"/>
              <a:gd name="connsiteX133" fmla="*/ 5053410 w 12192000"/>
              <a:gd name="connsiteY133" fmla="*/ 1742790 h 2079137"/>
              <a:gd name="connsiteX134" fmla="*/ 4992711 w 12192000"/>
              <a:gd name="connsiteY134" fmla="*/ 1734075 h 2079137"/>
              <a:gd name="connsiteX135" fmla="*/ 4930098 w 12192000"/>
              <a:gd name="connsiteY135" fmla="*/ 1717312 h 2079137"/>
              <a:gd name="connsiteX136" fmla="*/ 4893834 w 12192000"/>
              <a:gd name="connsiteY136" fmla="*/ 1710028 h 2079137"/>
              <a:gd name="connsiteX137" fmla="*/ 4868730 w 12192000"/>
              <a:gd name="connsiteY137" fmla="*/ 1702384 h 2079137"/>
              <a:gd name="connsiteX138" fmla="*/ 4797925 w 12192000"/>
              <a:gd name="connsiteY138" fmla="*/ 1695535 h 2079137"/>
              <a:gd name="connsiteX139" fmla="*/ 4677670 w 12192000"/>
              <a:gd name="connsiteY139" fmla="*/ 1689453 h 2079137"/>
              <a:gd name="connsiteX140" fmla="*/ 4634248 w 12192000"/>
              <a:gd name="connsiteY140" fmla="*/ 1680227 h 2079137"/>
              <a:gd name="connsiteX141" fmla="*/ 4632434 w 12192000"/>
              <a:gd name="connsiteY141" fmla="*/ 1674607 h 2079137"/>
              <a:gd name="connsiteX142" fmla="*/ 4619204 w 12192000"/>
              <a:gd name="connsiteY142" fmla="*/ 1672507 h 2079137"/>
              <a:gd name="connsiteX143" fmla="*/ 4616283 w 12192000"/>
              <a:gd name="connsiteY143" fmla="*/ 1670977 h 2079137"/>
              <a:gd name="connsiteX144" fmla="*/ 4598926 w 12192000"/>
              <a:gd name="connsiteY144" fmla="*/ 1663178 h 2079137"/>
              <a:gd name="connsiteX145" fmla="*/ 4547069 w 12192000"/>
              <a:gd name="connsiteY145" fmla="*/ 1670642 h 2079137"/>
              <a:gd name="connsiteX146" fmla="*/ 4523516 w 12192000"/>
              <a:gd name="connsiteY146" fmla="*/ 1669785 h 2079137"/>
              <a:gd name="connsiteX147" fmla="*/ 4500586 w 12192000"/>
              <a:gd name="connsiteY147" fmla="*/ 1675912 h 2079137"/>
              <a:gd name="connsiteX148" fmla="*/ 4488196 w 12192000"/>
              <a:gd name="connsiteY148" fmla="*/ 1683463 h 2079137"/>
              <a:gd name="connsiteX149" fmla="*/ 4445463 w 12192000"/>
              <a:gd name="connsiteY149" fmla="*/ 1695634 h 2079137"/>
              <a:gd name="connsiteX150" fmla="*/ 4446550 w 12192000"/>
              <a:gd name="connsiteY150" fmla="*/ 1680538 h 2079137"/>
              <a:gd name="connsiteX151" fmla="*/ 4365375 w 12192000"/>
              <a:gd name="connsiteY151" fmla="*/ 1697935 h 2079137"/>
              <a:gd name="connsiteX152" fmla="*/ 4305123 w 12192000"/>
              <a:gd name="connsiteY152" fmla="*/ 1714185 h 2079137"/>
              <a:gd name="connsiteX153" fmla="*/ 4292665 w 12192000"/>
              <a:gd name="connsiteY153" fmla="*/ 1720703 h 2079137"/>
              <a:gd name="connsiteX154" fmla="*/ 4276789 w 12192000"/>
              <a:gd name="connsiteY154" fmla="*/ 1718367 h 2079137"/>
              <a:gd name="connsiteX155" fmla="*/ 4271683 w 12192000"/>
              <a:gd name="connsiteY155" fmla="*/ 1714801 h 2079137"/>
              <a:gd name="connsiteX156" fmla="*/ 4223918 w 12192000"/>
              <a:gd name="connsiteY156" fmla="*/ 1728936 h 2079137"/>
              <a:gd name="connsiteX157" fmla="*/ 4218039 w 12192000"/>
              <a:gd name="connsiteY157" fmla="*/ 1729885 h 2079137"/>
              <a:gd name="connsiteX158" fmla="*/ 4177153 w 12192000"/>
              <a:gd name="connsiteY158" fmla="*/ 1733691 h 2079137"/>
              <a:gd name="connsiteX159" fmla="*/ 4051032 w 12192000"/>
              <a:gd name="connsiteY159" fmla="*/ 1728886 h 2079137"/>
              <a:gd name="connsiteX160" fmla="*/ 4013978 w 12192000"/>
              <a:gd name="connsiteY160" fmla="*/ 1727679 h 2079137"/>
              <a:gd name="connsiteX161" fmla="*/ 3987857 w 12192000"/>
              <a:gd name="connsiteY161" fmla="*/ 1724282 h 2079137"/>
              <a:gd name="connsiteX162" fmla="*/ 3916852 w 12192000"/>
              <a:gd name="connsiteY162" fmla="*/ 1729184 h 2079137"/>
              <a:gd name="connsiteX163" fmla="*/ 3797263 w 12192000"/>
              <a:gd name="connsiteY163" fmla="*/ 1742976 h 2079137"/>
              <a:gd name="connsiteX164" fmla="*/ 3752806 w 12192000"/>
              <a:gd name="connsiteY164" fmla="*/ 1741033 h 2079137"/>
              <a:gd name="connsiteX165" fmla="*/ 3749997 w 12192000"/>
              <a:gd name="connsiteY165" fmla="*/ 1735799 h 2079137"/>
              <a:gd name="connsiteX166" fmla="*/ 3736582 w 12192000"/>
              <a:gd name="connsiteY166" fmla="*/ 1735907 h 2079137"/>
              <a:gd name="connsiteX167" fmla="*/ 3733428 w 12192000"/>
              <a:gd name="connsiteY167" fmla="*/ 1734881 h 2079137"/>
              <a:gd name="connsiteX168" fmla="*/ 3714911 w 12192000"/>
              <a:gd name="connsiteY168" fmla="*/ 1730056 h 2079137"/>
              <a:gd name="connsiteX169" fmla="*/ 3665172 w 12192000"/>
              <a:gd name="connsiteY169" fmla="*/ 1745936 h 2079137"/>
              <a:gd name="connsiteX170" fmla="*/ 3552006 w 12192000"/>
              <a:gd name="connsiteY170" fmla="*/ 1755220 h 2079137"/>
              <a:gd name="connsiteX171" fmla="*/ 3390301 w 12192000"/>
              <a:gd name="connsiteY171" fmla="*/ 1762546 h 2079137"/>
              <a:gd name="connsiteX172" fmla="*/ 3264312 w 12192000"/>
              <a:gd name="connsiteY172" fmla="*/ 1774620 h 2079137"/>
              <a:gd name="connsiteX173" fmla="*/ 3106901 w 12192000"/>
              <a:gd name="connsiteY173" fmla="*/ 1804264 h 2079137"/>
              <a:gd name="connsiteX174" fmla="*/ 2993303 w 12192000"/>
              <a:gd name="connsiteY174" fmla="*/ 1806542 h 2079137"/>
              <a:gd name="connsiteX175" fmla="*/ 2979115 w 12192000"/>
              <a:gd name="connsiteY175" fmla="*/ 1815432 h 2079137"/>
              <a:gd name="connsiteX176" fmla="*/ 2963118 w 12192000"/>
              <a:gd name="connsiteY176" fmla="*/ 1820962 h 2079137"/>
              <a:gd name="connsiteX177" fmla="*/ 2961156 w 12192000"/>
              <a:gd name="connsiteY177" fmla="*/ 1820297 h 2079137"/>
              <a:gd name="connsiteX178" fmla="*/ 2925719 w 12192000"/>
              <a:gd name="connsiteY178" fmla="*/ 1828468 h 2079137"/>
              <a:gd name="connsiteX179" fmla="*/ 2857951 w 12192000"/>
              <a:gd name="connsiteY179" fmla="*/ 1842496 h 2079137"/>
              <a:gd name="connsiteX180" fmla="*/ 2857427 w 12192000"/>
              <a:gd name="connsiteY180" fmla="*/ 1841591 h 2079137"/>
              <a:gd name="connsiteX181" fmla="*/ 2846731 w 12192000"/>
              <a:gd name="connsiteY181" fmla="*/ 1839316 h 2079137"/>
              <a:gd name="connsiteX182" fmla="*/ 2826290 w 12192000"/>
              <a:gd name="connsiteY182" fmla="*/ 1837274 h 2079137"/>
              <a:gd name="connsiteX183" fmla="*/ 2779146 w 12192000"/>
              <a:gd name="connsiteY183" fmla="*/ 1820071 h 2079137"/>
              <a:gd name="connsiteX184" fmla="*/ 2739608 w 12192000"/>
              <a:gd name="connsiteY184" fmla="*/ 1827861 h 2079137"/>
              <a:gd name="connsiteX185" fmla="*/ 2731631 w 12192000"/>
              <a:gd name="connsiteY185" fmla="*/ 1828881 h 2079137"/>
              <a:gd name="connsiteX186" fmla="*/ 2731464 w 12192000"/>
              <a:gd name="connsiteY186" fmla="*/ 1828677 h 2079137"/>
              <a:gd name="connsiteX187" fmla="*/ 2723037 w 12192000"/>
              <a:gd name="connsiteY187" fmla="*/ 1829303 h 2079137"/>
              <a:gd name="connsiteX188" fmla="*/ 2701616 w 12192000"/>
              <a:gd name="connsiteY188" fmla="*/ 1832725 h 2079137"/>
              <a:gd name="connsiteX189" fmla="*/ 2696239 w 12192000"/>
              <a:gd name="connsiteY189" fmla="*/ 1831904 h 2079137"/>
              <a:gd name="connsiteX190" fmla="*/ 2663445 w 12192000"/>
              <a:gd name="connsiteY190" fmla="*/ 1825958 h 2079137"/>
              <a:gd name="connsiteX191" fmla="*/ 2560925 w 12192000"/>
              <a:gd name="connsiteY191" fmla="*/ 1829094 h 2079137"/>
              <a:gd name="connsiteX192" fmla="*/ 2458739 w 12192000"/>
              <a:gd name="connsiteY192" fmla="*/ 1834479 h 2079137"/>
              <a:gd name="connsiteX193" fmla="*/ 2356074 w 12192000"/>
              <a:gd name="connsiteY193" fmla="*/ 1836991 h 2079137"/>
              <a:gd name="connsiteX194" fmla="*/ 2304241 w 12192000"/>
              <a:gd name="connsiteY194" fmla="*/ 1822021 h 2079137"/>
              <a:gd name="connsiteX195" fmla="*/ 2298362 w 12192000"/>
              <a:gd name="connsiteY195" fmla="*/ 1822125 h 2079137"/>
              <a:gd name="connsiteX196" fmla="*/ 2283527 w 12192000"/>
              <a:gd name="connsiteY196" fmla="*/ 1826361 h 2079137"/>
              <a:gd name="connsiteX197" fmla="*/ 2278150 w 12192000"/>
              <a:gd name="connsiteY197" fmla="*/ 1828604 h 2079137"/>
              <a:gd name="connsiteX198" fmla="*/ 2269853 w 12192000"/>
              <a:gd name="connsiteY198" fmla="*/ 1830502 h 2079137"/>
              <a:gd name="connsiteX199" fmla="*/ 2269585 w 12192000"/>
              <a:gd name="connsiteY199" fmla="*/ 1830341 h 2079137"/>
              <a:gd name="connsiteX200" fmla="*/ 2225332 w 12192000"/>
              <a:gd name="connsiteY200" fmla="*/ 1845825 h 2079137"/>
              <a:gd name="connsiteX201" fmla="*/ 2169048 w 12192000"/>
              <a:gd name="connsiteY201" fmla="*/ 1837658 h 2079137"/>
              <a:gd name="connsiteX202" fmla="*/ 2147231 w 12192000"/>
              <a:gd name="connsiteY202" fmla="*/ 1839027 h 2079137"/>
              <a:gd name="connsiteX203" fmla="*/ 2135241 w 12192000"/>
              <a:gd name="connsiteY203" fmla="*/ 1838652 h 2079137"/>
              <a:gd name="connsiteX204" fmla="*/ 2099215 w 12192000"/>
              <a:gd name="connsiteY204" fmla="*/ 1850768 h 2079137"/>
              <a:gd name="connsiteX205" fmla="*/ 2094046 w 12192000"/>
              <a:gd name="connsiteY205" fmla="*/ 1850806 h 2079137"/>
              <a:gd name="connsiteX206" fmla="*/ 2071850 w 12192000"/>
              <a:gd name="connsiteY206" fmla="*/ 1861319 h 2079137"/>
              <a:gd name="connsiteX207" fmla="*/ 2039607 w 12192000"/>
              <a:gd name="connsiteY207" fmla="*/ 1874318 h 2079137"/>
              <a:gd name="connsiteX208" fmla="*/ 2037289 w 12192000"/>
              <a:gd name="connsiteY208" fmla="*/ 1874025 h 2079137"/>
              <a:gd name="connsiteX209" fmla="*/ 2023615 w 12192000"/>
              <a:gd name="connsiteY209" fmla="*/ 1881562 h 2079137"/>
              <a:gd name="connsiteX210" fmla="*/ 1957176 w 12192000"/>
              <a:gd name="connsiteY210" fmla="*/ 1898709 h 2079137"/>
              <a:gd name="connsiteX211" fmla="*/ 1858081 w 12192000"/>
              <a:gd name="connsiteY211" fmla="*/ 1923144 h 2079137"/>
              <a:gd name="connsiteX212" fmla="*/ 1738865 w 12192000"/>
              <a:gd name="connsiteY212" fmla="*/ 1944965 h 2079137"/>
              <a:gd name="connsiteX213" fmla="*/ 1616692 w 12192000"/>
              <a:gd name="connsiteY213" fmla="*/ 1989107 h 2079137"/>
              <a:gd name="connsiteX214" fmla="*/ 1411898 w 12192000"/>
              <a:gd name="connsiteY214" fmla="*/ 2046254 h 2079137"/>
              <a:gd name="connsiteX215" fmla="*/ 1375780 w 12192000"/>
              <a:gd name="connsiteY215" fmla="*/ 2047961 h 2079137"/>
              <a:gd name="connsiteX216" fmla="*/ 1375707 w 12192000"/>
              <a:gd name="connsiteY216" fmla="*/ 2047981 h 2079137"/>
              <a:gd name="connsiteX217" fmla="*/ 1285585 w 12192000"/>
              <a:gd name="connsiteY217" fmla="*/ 2047113 h 2079137"/>
              <a:gd name="connsiteX218" fmla="*/ 1263658 w 12192000"/>
              <a:gd name="connsiteY218" fmla="*/ 2041397 h 2079137"/>
              <a:gd name="connsiteX219" fmla="*/ 1170403 w 12192000"/>
              <a:gd name="connsiteY219" fmla="*/ 2033399 h 2079137"/>
              <a:gd name="connsiteX220" fmla="*/ 1153718 w 12192000"/>
              <a:gd name="connsiteY220" fmla="*/ 2029576 h 2079137"/>
              <a:gd name="connsiteX221" fmla="*/ 1133937 w 12192000"/>
              <a:gd name="connsiteY221" fmla="*/ 2032149 h 2079137"/>
              <a:gd name="connsiteX222" fmla="*/ 1054999 w 12192000"/>
              <a:gd name="connsiteY222" fmla="*/ 2043242 h 2079137"/>
              <a:gd name="connsiteX223" fmla="*/ 1018405 w 12192000"/>
              <a:gd name="connsiteY223" fmla="*/ 2048281 h 2079137"/>
              <a:gd name="connsiteX224" fmla="*/ 1016563 w 12192000"/>
              <a:gd name="connsiteY224" fmla="*/ 2051718 h 2079137"/>
              <a:gd name="connsiteX225" fmla="*/ 1008284 w 12192000"/>
              <a:gd name="connsiteY225" fmla="*/ 2046742 h 2079137"/>
              <a:gd name="connsiteX226" fmla="*/ 981974 w 12192000"/>
              <a:gd name="connsiteY226" fmla="*/ 2048363 h 2079137"/>
              <a:gd name="connsiteX227" fmla="*/ 971903 w 12192000"/>
              <a:gd name="connsiteY227" fmla="*/ 2053484 h 2079137"/>
              <a:gd name="connsiteX228" fmla="*/ 954015 w 12192000"/>
              <a:gd name="connsiteY228" fmla="*/ 2052529 h 2079137"/>
              <a:gd name="connsiteX229" fmla="*/ 839571 w 12192000"/>
              <a:gd name="connsiteY229" fmla="*/ 2046509 h 2079137"/>
              <a:gd name="connsiteX230" fmla="*/ 823321 w 12192000"/>
              <a:gd name="connsiteY230" fmla="*/ 2054296 h 2079137"/>
              <a:gd name="connsiteX231" fmla="*/ 800990 w 12192000"/>
              <a:gd name="connsiteY231" fmla="*/ 2051523 h 2079137"/>
              <a:gd name="connsiteX232" fmla="*/ 776439 w 12192000"/>
              <a:gd name="connsiteY232" fmla="*/ 2062634 h 2079137"/>
              <a:gd name="connsiteX233" fmla="*/ 763041 w 12192000"/>
              <a:gd name="connsiteY233" fmla="*/ 2063995 h 2079137"/>
              <a:gd name="connsiteX234" fmla="*/ 757863 w 12192000"/>
              <a:gd name="connsiteY234" fmla="*/ 2065877 h 2079137"/>
              <a:gd name="connsiteX235" fmla="*/ 745053 w 12192000"/>
              <a:gd name="connsiteY235" fmla="*/ 2051831 h 2079137"/>
              <a:gd name="connsiteX236" fmla="*/ 722609 w 12192000"/>
              <a:gd name="connsiteY236" fmla="*/ 2049504 h 2079137"/>
              <a:gd name="connsiteX237" fmla="*/ 717618 w 12192000"/>
              <a:gd name="connsiteY237" fmla="*/ 2042131 h 2079137"/>
              <a:gd name="connsiteX238" fmla="*/ 703285 w 12192000"/>
              <a:gd name="connsiteY238" fmla="*/ 2046808 h 2079137"/>
              <a:gd name="connsiteX239" fmla="*/ 680199 w 12192000"/>
              <a:gd name="connsiteY239" fmla="*/ 2051947 h 2079137"/>
              <a:gd name="connsiteX240" fmla="*/ 667351 w 12192000"/>
              <a:gd name="connsiteY240" fmla="*/ 2054469 h 2079137"/>
              <a:gd name="connsiteX241" fmla="*/ 660961 w 12192000"/>
              <a:gd name="connsiteY241" fmla="*/ 2049404 h 2079137"/>
              <a:gd name="connsiteX242" fmla="*/ 638282 w 12192000"/>
              <a:gd name="connsiteY242" fmla="*/ 2060093 h 2079137"/>
              <a:gd name="connsiteX243" fmla="*/ 583551 w 12192000"/>
              <a:gd name="connsiteY243" fmla="*/ 2070197 h 2079137"/>
              <a:gd name="connsiteX244" fmla="*/ 525274 w 12192000"/>
              <a:gd name="connsiteY244" fmla="*/ 2079137 h 2079137"/>
              <a:gd name="connsiteX245" fmla="*/ 405635 w 12192000"/>
              <a:gd name="connsiteY245" fmla="*/ 2059339 h 2079137"/>
              <a:gd name="connsiteX246" fmla="*/ 281555 w 12192000"/>
              <a:gd name="connsiteY246" fmla="*/ 2022847 h 2079137"/>
              <a:gd name="connsiteX247" fmla="*/ 98513 w 12192000"/>
              <a:gd name="connsiteY247" fmla="*/ 1969504 h 2079137"/>
              <a:gd name="connsiteX248" fmla="*/ 56191 w 12192000"/>
              <a:gd name="connsiteY248" fmla="*/ 1950709 h 2079137"/>
              <a:gd name="connsiteX249" fmla="*/ 0 w 12192000"/>
              <a:gd name="connsiteY249" fmla="*/ 1935789 h 2079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</a:cxnLst>
            <a:rect l="l" t="t" r="r" b="b"/>
            <a:pathLst>
              <a:path w="12192000" h="2079137">
                <a:moveTo>
                  <a:pt x="12160143" y="831692"/>
                </a:moveTo>
                <a:lnTo>
                  <a:pt x="12159112" y="833361"/>
                </a:lnTo>
                <a:cubicBezTo>
                  <a:pt x="12157915" y="833832"/>
                  <a:pt x="12157402" y="833649"/>
                  <a:pt x="12158912" y="83243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558063"/>
                </a:lnTo>
                <a:lnTo>
                  <a:pt x="12189259" y="810508"/>
                </a:lnTo>
                <a:lnTo>
                  <a:pt x="12170847" y="825280"/>
                </a:lnTo>
                <a:lnTo>
                  <a:pt x="12160143" y="831692"/>
                </a:lnTo>
                <a:lnTo>
                  <a:pt x="12163806" y="825759"/>
                </a:lnTo>
                <a:cubicBezTo>
                  <a:pt x="12125449" y="821525"/>
                  <a:pt x="12082203" y="824698"/>
                  <a:pt x="12056557" y="810176"/>
                </a:cubicBezTo>
                <a:cubicBezTo>
                  <a:pt x="12050902" y="790976"/>
                  <a:pt x="11923731" y="799312"/>
                  <a:pt x="11900316" y="789618"/>
                </a:cubicBezTo>
                <a:cubicBezTo>
                  <a:pt x="11841702" y="803374"/>
                  <a:pt x="11823963" y="832645"/>
                  <a:pt x="11791206" y="824176"/>
                </a:cubicBezTo>
                <a:cubicBezTo>
                  <a:pt x="11768977" y="817380"/>
                  <a:pt x="11683857" y="828947"/>
                  <a:pt x="11659257" y="800841"/>
                </a:cubicBezTo>
                <a:cubicBezTo>
                  <a:pt x="11617173" y="818107"/>
                  <a:pt x="11602556" y="790694"/>
                  <a:pt x="11569789" y="797135"/>
                </a:cubicBezTo>
                <a:cubicBezTo>
                  <a:pt x="11498310" y="795094"/>
                  <a:pt x="11458472" y="819882"/>
                  <a:pt x="11367885" y="791985"/>
                </a:cubicBezTo>
                <a:cubicBezTo>
                  <a:pt x="11325508" y="798158"/>
                  <a:pt x="11266580" y="755023"/>
                  <a:pt x="11174663" y="788721"/>
                </a:cubicBezTo>
                <a:cubicBezTo>
                  <a:pt x="11122703" y="792192"/>
                  <a:pt x="11150009" y="775410"/>
                  <a:pt x="11068220" y="786994"/>
                </a:cubicBezTo>
                <a:cubicBezTo>
                  <a:pt x="11046931" y="759861"/>
                  <a:pt x="10919185" y="793102"/>
                  <a:pt x="10893266" y="794013"/>
                </a:cubicBezTo>
                <a:cubicBezTo>
                  <a:pt x="10874184" y="776189"/>
                  <a:pt x="10862860" y="788743"/>
                  <a:pt x="10844025" y="789857"/>
                </a:cubicBezTo>
                <a:cubicBezTo>
                  <a:pt x="10836453" y="779294"/>
                  <a:pt x="10820690" y="778184"/>
                  <a:pt x="10814353" y="789010"/>
                </a:cubicBezTo>
                <a:cubicBezTo>
                  <a:pt x="10819669" y="816016"/>
                  <a:pt x="10754019" y="789067"/>
                  <a:pt x="10748393" y="806738"/>
                </a:cubicBezTo>
                <a:cubicBezTo>
                  <a:pt x="10687156" y="807873"/>
                  <a:pt x="10550299" y="781800"/>
                  <a:pt x="10468256" y="778733"/>
                </a:cubicBezTo>
                <a:cubicBezTo>
                  <a:pt x="10436666" y="770025"/>
                  <a:pt x="10371995" y="797252"/>
                  <a:pt x="10256131" y="788332"/>
                </a:cubicBezTo>
                <a:cubicBezTo>
                  <a:pt x="10240995" y="781626"/>
                  <a:pt x="10182664" y="765742"/>
                  <a:pt x="10177442" y="777371"/>
                </a:cubicBezTo>
                <a:cubicBezTo>
                  <a:pt x="10141447" y="775683"/>
                  <a:pt x="10030323" y="810071"/>
                  <a:pt x="10006086" y="792651"/>
                </a:cubicBezTo>
                <a:cubicBezTo>
                  <a:pt x="10009448" y="818833"/>
                  <a:pt x="9960389" y="791426"/>
                  <a:pt x="9952382" y="815411"/>
                </a:cubicBezTo>
                <a:lnTo>
                  <a:pt x="9926457" y="827295"/>
                </a:lnTo>
                <a:lnTo>
                  <a:pt x="9843405" y="867046"/>
                </a:lnTo>
                <a:lnTo>
                  <a:pt x="9830866" y="875047"/>
                </a:lnTo>
                <a:lnTo>
                  <a:pt x="9801807" y="872272"/>
                </a:lnTo>
                <a:lnTo>
                  <a:pt x="9785653" y="861743"/>
                </a:lnTo>
                <a:lnTo>
                  <a:pt x="9781177" y="864820"/>
                </a:lnTo>
                <a:cubicBezTo>
                  <a:pt x="9776153" y="871003"/>
                  <a:pt x="9773556" y="874842"/>
                  <a:pt x="9768640" y="869379"/>
                </a:cubicBezTo>
                <a:lnTo>
                  <a:pt x="9712211" y="900283"/>
                </a:lnTo>
                <a:cubicBezTo>
                  <a:pt x="9706243" y="902750"/>
                  <a:pt x="9698952" y="902954"/>
                  <a:pt x="9689465" y="899268"/>
                </a:cubicBezTo>
                <a:cubicBezTo>
                  <a:pt x="9670819" y="902906"/>
                  <a:pt x="9618108" y="917739"/>
                  <a:pt x="9600339" y="922112"/>
                </a:cubicBezTo>
                <a:lnTo>
                  <a:pt x="9582850" y="925510"/>
                </a:lnTo>
                <a:cubicBezTo>
                  <a:pt x="9574400" y="928631"/>
                  <a:pt x="9556868" y="938130"/>
                  <a:pt x="9549638" y="940845"/>
                </a:cubicBezTo>
                <a:cubicBezTo>
                  <a:pt x="9543792" y="942327"/>
                  <a:pt x="9546812" y="939351"/>
                  <a:pt x="9539471" y="941799"/>
                </a:cubicBezTo>
                <a:cubicBezTo>
                  <a:pt x="9538994" y="947702"/>
                  <a:pt x="9536009" y="953248"/>
                  <a:pt x="9505592" y="955533"/>
                </a:cubicBezTo>
                <a:cubicBezTo>
                  <a:pt x="9486013" y="968563"/>
                  <a:pt x="9460860" y="978842"/>
                  <a:pt x="9432569" y="985377"/>
                </a:cubicBezTo>
                <a:cubicBezTo>
                  <a:pt x="9426990" y="980335"/>
                  <a:pt x="9418918" y="990185"/>
                  <a:pt x="9414216" y="992655"/>
                </a:cubicBezTo>
                <a:cubicBezTo>
                  <a:pt x="9412644" y="989014"/>
                  <a:pt x="9400057" y="989255"/>
                  <a:pt x="9397106" y="992980"/>
                </a:cubicBezTo>
                <a:cubicBezTo>
                  <a:pt x="9314093" y="1020862"/>
                  <a:pt x="9349678" y="978420"/>
                  <a:pt x="9305108" y="1007767"/>
                </a:cubicBezTo>
                <a:cubicBezTo>
                  <a:pt x="9296670" y="1010324"/>
                  <a:pt x="9289251" y="1009612"/>
                  <a:pt x="9282434" y="1007523"/>
                </a:cubicBezTo>
                <a:lnTo>
                  <a:pt x="9271941" y="1002839"/>
                </a:lnTo>
                <a:lnTo>
                  <a:pt x="9238227" y="1017668"/>
                </a:lnTo>
                <a:cubicBezTo>
                  <a:pt x="9221294" y="1023415"/>
                  <a:pt x="9203166" y="1027997"/>
                  <a:pt x="9184265" y="1031275"/>
                </a:cubicBezTo>
                <a:cubicBezTo>
                  <a:pt x="9178371" y="1024135"/>
                  <a:pt x="9165618" y="1036637"/>
                  <a:pt x="9159000" y="1039569"/>
                </a:cubicBezTo>
                <a:cubicBezTo>
                  <a:pt x="9157881" y="1034602"/>
                  <a:pt x="9141725" y="1033964"/>
                  <a:pt x="9137031" y="1038699"/>
                </a:cubicBezTo>
                <a:cubicBezTo>
                  <a:pt x="9023973" y="1069523"/>
                  <a:pt x="9079946" y="1015706"/>
                  <a:pt x="9015702" y="1051400"/>
                </a:cubicBezTo>
                <a:lnTo>
                  <a:pt x="8971403" y="1040542"/>
                </a:lnTo>
                <a:lnTo>
                  <a:pt x="8961826" y="1045364"/>
                </a:lnTo>
                <a:cubicBezTo>
                  <a:pt x="8922837" y="1050010"/>
                  <a:pt x="8909116" y="1040754"/>
                  <a:pt x="8888623" y="1053908"/>
                </a:cubicBezTo>
                <a:cubicBezTo>
                  <a:pt x="8850424" y="1035587"/>
                  <a:pt x="8865892" y="1054194"/>
                  <a:pt x="8841066" y="1060421"/>
                </a:cubicBezTo>
                <a:cubicBezTo>
                  <a:pt x="8818353" y="1064878"/>
                  <a:pt x="8775995" y="1076068"/>
                  <a:pt x="8752342" y="1080646"/>
                </a:cubicBezTo>
                <a:cubicBezTo>
                  <a:pt x="8736966" y="1099406"/>
                  <a:pt x="8723186" y="1079948"/>
                  <a:pt x="8699139" y="1087885"/>
                </a:cubicBezTo>
                <a:cubicBezTo>
                  <a:pt x="8688630" y="1095506"/>
                  <a:pt x="8680324" y="1097539"/>
                  <a:pt x="8667273" y="1092062"/>
                </a:cubicBezTo>
                <a:cubicBezTo>
                  <a:pt x="8619205" y="1128818"/>
                  <a:pt x="8634590" y="1097116"/>
                  <a:pt x="8586064" y="1114603"/>
                </a:cubicBezTo>
                <a:cubicBezTo>
                  <a:pt x="8544721" y="1131913"/>
                  <a:pt x="8496602" y="1145520"/>
                  <a:pt x="8460312" y="1179878"/>
                </a:cubicBezTo>
                <a:cubicBezTo>
                  <a:pt x="8454266" y="1189140"/>
                  <a:pt x="8435781" y="1194455"/>
                  <a:pt x="8419023" y="1191748"/>
                </a:cubicBezTo>
                <a:cubicBezTo>
                  <a:pt x="8416138" y="1191283"/>
                  <a:pt x="8413416" y="1190591"/>
                  <a:pt x="8410939" y="1189696"/>
                </a:cubicBezTo>
                <a:cubicBezTo>
                  <a:pt x="8390077" y="1213458"/>
                  <a:pt x="8370324" y="1205397"/>
                  <a:pt x="8362040" y="1220820"/>
                </a:cubicBezTo>
                <a:cubicBezTo>
                  <a:pt x="8320616" y="1231942"/>
                  <a:pt x="8281663" y="1222882"/>
                  <a:pt x="8273677" y="1236495"/>
                </a:cubicBezTo>
                <a:cubicBezTo>
                  <a:pt x="8251358" y="1238573"/>
                  <a:pt x="8216738" y="1228341"/>
                  <a:pt x="8204283" y="1243537"/>
                </a:cubicBezTo>
                <a:cubicBezTo>
                  <a:pt x="8198634" y="1233135"/>
                  <a:pt x="8181550" y="1254947"/>
                  <a:pt x="8166550" y="1249551"/>
                </a:cubicBezTo>
                <a:cubicBezTo>
                  <a:pt x="8155570" y="1244572"/>
                  <a:pt x="8147825" y="1250027"/>
                  <a:pt x="8137785" y="1251636"/>
                </a:cubicBezTo>
                <a:cubicBezTo>
                  <a:pt x="8123427" y="1248361"/>
                  <a:pt x="8081662" y="1261833"/>
                  <a:pt x="8071596" y="1269274"/>
                </a:cubicBezTo>
                <a:cubicBezTo>
                  <a:pt x="8048949" y="1293759"/>
                  <a:pt x="7983924" y="1284712"/>
                  <a:pt x="7964816" y="1303668"/>
                </a:cubicBezTo>
                <a:cubicBezTo>
                  <a:pt x="7957137" y="1306992"/>
                  <a:pt x="7949335" y="1308861"/>
                  <a:pt x="7941495" y="1309821"/>
                </a:cubicBezTo>
                <a:lnTo>
                  <a:pt x="7919123" y="1310466"/>
                </a:lnTo>
                <a:lnTo>
                  <a:pt x="7911902" y="1306569"/>
                </a:lnTo>
                <a:lnTo>
                  <a:pt x="7898703" y="1309208"/>
                </a:lnTo>
                <a:lnTo>
                  <a:pt x="7894703" y="1308939"/>
                </a:lnTo>
                <a:lnTo>
                  <a:pt x="7872267" y="1308370"/>
                </a:lnTo>
                <a:cubicBezTo>
                  <a:pt x="7886550" y="1330359"/>
                  <a:pt x="7812648" y="1314851"/>
                  <a:pt x="7836454" y="1331265"/>
                </a:cubicBezTo>
                <a:cubicBezTo>
                  <a:pt x="7798907" y="1336933"/>
                  <a:pt x="7831419" y="1351068"/>
                  <a:pt x="7782451" y="1339601"/>
                </a:cubicBezTo>
                <a:cubicBezTo>
                  <a:pt x="7727636" y="1365002"/>
                  <a:pt x="7583002" y="1338768"/>
                  <a:pt x="7542969" y="1372495"/>
                </a:cubicBezTo>
                <a:cubicBezTo>
                  <a:pt x="7546396" y="1360942"/>
                  <a:pt x="7492851" y="1424323"/>
                  <a:pt x="7476832" y="1431655"/>
                </a:cubicBezTo>
                <a:cubicBezTo>
                  <a:pt x="7439619" y="1443703"/>
                  <a:pt x="7425596" y="1454661"/>
                  <a:pt x="7370237" y="1474339"/>
                </a:cubicBezTo>
                <a:cubicBezTo>
                  <a:pt x="7316246" y="1485928"/>
                  <a:pt x="7281903" y="1512712"/>
                  <a:pt x="7222223" y="1510199"/>
                </a:cubicBezTo>
                <a:cubicBezTo>
                  <a:pt x="7221190" y="1514030"/>
                  <a:pt x="7218885" y="1517398"/>
                  <a:pt x="7215703" y="1520424"/>
                </a:cubicBezTo>
                <a:lnTo>
                  <a:pt x="7204548" y="1528145"/>
                </a:lnTo>
                <a:lnTo>
                  <a:pt x="7202038" y="1527954"/>
                </a:lnTo>
                <a:lnTo>
                  <a:pt x="7173860" y="1541605"/>
                </a:lnTo>
                <a:lnTo>
                  <a:pt x="7155079" y="1552495"/>
                </a:lnTo>
                <a:lnTo>
                  <a:pt x="7149757" y="1552732"/>
                </a:lnTo>
                <a:cubicBezTo>
                  <a:pt x="7141378" y="1554948"/>
                  <a:pt x="7115959" y="1563256"/>
                  <a:pt x="7104804" y="1565792"/>
                </a:cubicBezTo>
                <a:cubicBezTo>
                  <a:pt x="7099811" y="1550850"/>
                  <a:pt x="7096935" y="1561973"/>
                  <a:pt x="7082824" y="1567947"/>
                </a:cubicBezTo>
                <a:cubicBezTo>
                  <a:pt x="7071919" y="1546070"/>
                  <a:pt x="7039417" y="1570606"/>
                  <a:pt x="7021520" y="1562334"/>
                </a:cubicBezTo>
                <a:cubicBezTo>
                  <a:pt x="7011400" y="1567217"/>
                  <a:pt x="7000495" y="1571981"/>
                  <a:pt x="6988956" y="1576442"/>
                </a:cubicBezTo>
                <a:lnTo>
                  <a:pt x="6981922" y="1578821"/>
                </a:lnTo>
                <a:lnTo>
                  <a:pt x="6981583" y="1578678"/>
                </a:lnTo>
                <a:cubicBezTo>
                  <a:pt x="6979627" y="1578791"/>
                  <a:pt x="6977153" y="1579421"/>
                  <a:pt x="6973762" y="1580811"/>
                </a:cubicBezTo>
                <a:lnTo>
                  <a:pt x="6969093" y="1583157"/>
                </a:lnTo>
                <a:lnTo>
                  <a:pt x="6890037" y="1575825"/>
                </a:lnTo>
                <a:cubicBezTo>
                  <a:pt x="6849459" y="1579997"/>
                  <a:pt x="6820022" y="1566922"/>
                  <a:pt x="6785054" y="1582200"/>
                </a:cubicBezTo>
                <a:cubicBezTo>
                  <a:pt x="6747047" y="1586037"/>
                  <a:pt x="6712794" y="1582954"/>
                  <a:pt x="6681692" y="1591296"/>
                </a:cubicBezTo>
                <a:cubicBezTo>
                  <a:pt x="6667557" y="1587501"/>
                  <a:pt x="6654822" y="1586753"/>
                  <a:pt x="6644556" y="1595940"/>
                </a:cubicBezTo>
                <a:cubicBezTo>
                  <a:pt x="6608615" y="1597269"/>
                  <a:pt x="6597697" y="1587005"/>
                  <a:pt x="6577106" y="1598261"/>
                </a:cubicBezTo>
                <a:lnTo>
                  <a:pt x="6544183" y="1596149"/>
                </a:lnTo>
                <a:lnTo>
                  <a:pt x="6540921" y="1593857"/>
                </a:lnTo>
                <a:lnTo>
                  <a:pt x="6535046" y="1593283"/>
                </a:lnTo>
                <a:lnTo>
                  <a:pt x="6519853" y="1595771"/>
                </a:lnTo>
                <a:lnTo>
                  <a:pt x="6514280" y="1597376"/>
                </a:lnTo>
                <a:cubicBezTo>
                  <a:pt x="6510385" y="1598232"/>
                  <a:pt x="6507735" y="1598481"/>
                  <a:pt x="6505824" y="1598298"/>
                </a:cubicBezTo>
                <a:lnTo>
                  <a:pt x="6505573" y="1598109"/>
                </a:lnTo>
                <a:lnTo>
                  <a:pt x="6497741" y="1599392"/>
                </a:lnTo>
                <a:cubicBezTo>
                  <a:pt x="6484628" y="1602044"/>
                  <a:pt x="6471968" y="1605085"/>
                  <a:pt x="6459992" y="1608358"/>
                </a:cubicBezTo>
                <a:cubicBezTo>
                  <a:pt x="6447037" y="1597612"/>
                  <a:pt x="6404274" y="1616787"/>
                  <a:pt x="6404572" y="1593771"/>
                </a:cubicBezTo>
                <a:cubicBezTo>
                  <a:pt x="6388277" y="1597519"/>
                  <a:pt x="6380141" y="1607970"/>
                  <a:pt x="6382671" y="1592612"/>
                </a:cubicBezTo>
                <a:lnTo>
                  <a:pt x="6369843" y="1590015"/>
                </a:lnTo>
                <a:lnTo>
                  <a:pt x="6269740" y="1614633"/>
                </a:lnTo>
                <a:lnTo>
                  <a:pt x="6255405" y="1620529"/>
                </a:lnTo>
                <a:cubicBezTo>
                  <a:pt x="6250911" y="1623016"/>
                  <a:pt x="6247090" y="1625968"/>
                  <a:pt x="6244248" y="1629561"/>
                </a:cubicBezTo>
                <a:cubicBezTo>
                  <a:pt x="6188859" y="1618246"/>
                  <a:pt x="6143250" y="1639346"/>
                  <a:pt x="6086396" y="1642666"/>
                </a:cubicBezTo>
                <a:cubicBezTo>
                  <a:pt x="6024311" y="1653696"/>
                  <a:pt x="5889522" y="1686499"/>
                  <a:pt x="5867429" y="1695554"/>
                </a:cubicBezTo>
                <a:cubicBezTo>
                  <a:pt x="5848669" y="1700350"/>
                  <a:pt x="5763994" y="1699795"/>
                  <a:pt x="5772864" y="1689002"/>
                </a:cubicBezTo>
                <a:cubicBezTo>
                  <a:pt x="5718480" y="1716048"/>
                  <a:pt x="5694188" y="1696562"/>
                  <a:pt x="5629833" y="1713273"/>
                </a:cubicBezTo>
                <a:lnTo>
                  <a:pt x="5504771" y="1725744"/>
                </a:lnTo>
                <a:lnTo>
                  <a:pt x="5490967" y="1726367"/>
                </a:lnTo>
                <a:lnTo>
                  <a:pt x="5486015" y="1721481"/>
                </a:lnTo>
                <a:lnTo>
                  <a:pt x="5439364" y="1721349"/>
                </a:lnTo>
                <a:cubicBezTo>
                  <a:pt x="5418850" y="1733129"/>
                  <a:pt x="5381503" y="1725668"/>
                  <a:pt x="5350025" y="1729885"/>
                </a:cubicBezTo>
                <a:lnTo>
                  <a:pt x="5336104" y="1734377"/>
                </a:lnTo>
                <a:lnTo>
                  <a:pt x="5245234" y="1738520"/>
                </a:lnTo>
                <a:lnTo>
                  <a:pt x="5182955" y="1744622"/>
                </a:lnTo>
                <a:lnTo>
                  <a:pt x="5169506" y="1748993"/>
                </a:lnTo>
                <a:lnTo>
                  <a:pt x="5154299" y="1744080"/>
                </a:lnTo>
                <a:cubicBezTo>
                  <a:pt x="5152463" y="1742751"/>
                  <a:pt x="5150989" y="1741283"/>
                  <a:pt x="5149917" y="1739727"/>
                </a:cubicBezTo>
                <a:lnTo>
                  <a:pt x="5100319" y="1745797"/>
                </a:lnTo>
                <a:lnTo>
                  <a:pt x="5094361" y="1745767"/>
                </a:lnTo>
                <a:lnTo>
                  <a:pt x="5053410" y="1742790"/>
                </a:lnTo>
                <a:lnTo>
                  <a:pt x="4992711" y="1734075"/>
                </a:lnTo>
                <a:cubicBezTo>
                  <a:pt x="4972764" y="1728527"/>
                  <a:pt x="4955480" y="1708667"/>
                  <a:pt x="4930098" y="1717312"/>
                </a:cubicBezTo>
                <a:cubicBezTo>
                  <a:pt x="4936142" y="1706767"/>
                  <a:pt x="4900350" y="1719438"/>
                  <a:pt x="4893834" y="1710028"/>
                </a:cubicBezTo>
                <a:cubicBezTo>
                  <a:pt x="4890113" y="1702277"/>
                  <a:pt x="4878389" y="1704314"/>
                  <a:pt x="4868730" y="1702384"/>
                </a:cubicBezTo>
                <a:cubicBezTo>
                  <a:pt x="4860577" y="1694955"/>
                  <a:pt x="4813519" y="1692594"/>
                  <a:pt x="4797925" y="1695535"/>
                </a:cubicBezTo>
                <a:cubicBezTo>
                  <a:pt x="4754973" y="1708626"/>
                  <a:pt x="4712186" y="1679830"/>
                  <a:pt x="4677670" y="1689453"/>
                </a:cubicBezTo>
                <a:cubicBezTo>
                  <a:pt x="4650390" y="1686902"/>
                  <a:pt x="4641786" y="1682702"/>
                  <a:pt x="4634248" y="1680227"/>
                </a:cubicBezTo>
                <a:lnTo>
                  <a:pt x="4632434" y="1674607"/>
                </a:lnTo>
                <a:lnTo>
                  <a:pt x="4619204" y="1672507"/>
                </a:lnTo>
                <a:lnTo>
                  <a:pt x="4616283" y="1670977"/>
                </a:lnTo>
                <a:cubicBezTo>
                  <a:pt x="4610716" y="1668036"/>
                  <a:pt x="4605090" y="1665277"/>
                  <a:pt x="4598926" y="1663178"/>
                </a:cubicBezTo>
                <a:cubicBezTo>
                  <a:pt x="4588025" y="1686237"/>
                  <a:pt x="4544698" y="1649138"/>
                  <a:pt x="4547069" y="1670642"/>
                </a:cubicBezTo>
                <a:lnTo>
                  <a:pt x="4523516" y="1669785"/>
                </a:lnTo>
                <a:lnTo>
                  <a:pt x="4500586" y="1675912"/>
                </a:lnTo>
                <a:lnTo>
                  <a:pt x="4488196" y="1683463"/>
                </a:lnTo>
                <a:lnTo>
                  <a:pt x="4445463" y="1695634"/>
                </a:lnTo>
                <a:lnTo>
                  <a:pt x="4446550" y="1680538"/>
                </a:lnTo>
                <a:lnTo>
                  <a:pt x="4365375" y="1697935"/>
                </a:lnTo>
                <a:lnTo>
                  <a:pt x="4305123" y="1714185"/>
                </a:lnTo>
                <a:lnTo>
                  <a:pt x="4292665" y="1720703"/>
                </a:lnTo>
                <a:lnTo>
                  <a:pt x="4276789" y="1718367"/>
                </a:lnTo>
                <a:cubicBezTo>
                  <a:pt x="4274740" y="1717359"/>
                  <a:pt x="4273021" y="1716157"/>
                  <a:pt x="4271683" y="1714801"/>
                </a:cubicBezTo>
                <a:lnTo>
                  <a:pt x="4223918" y="1728936"/>
                </a:lnTo>
                <a:lnTo>
                  <a:pt x="4218039" y="1729885"/>
                </a:lnTo>
                <a:lnTo>
                  <a:pt x="4177153" y="1733691"/>
                </a:lnTo>
                <a:lnTo>
                  <a:pt x="4051032" y="1728886"/>
                </a:lnTo>
                <a:cubicBezTo>
                  <a:pt x="4055072" y="1717510"/>
                  <a:pt x="4022108" y="1735873"/>
                  <a:pt x="4013978" y="1727679"/>
                </a:cubicBezTo>
                <a:cubicBezTo>
                  <a:pt x="4008905" y="1720660"/>
                  <a:pt x="3997723" y="1724594"/>
                  <a:pt x="3987857" y="1724282"/>
                </a:cubicBezTo>
                <a:cubicBezTo>
                  <a:pt x="3978476" y="1718309"/>
                  <a:pt x="3931683" y="1723723"/>
                  <a:pt x="3916852" y="1729184"/>
                </a:cubicBezTo>
                <a:cubicBezTo>
                  <a:pt x="3876910" y="1749138"/>
                  <a:pt x="3829523" y="1727824"/>
                  <a:pt x="3797263" y="1742976"/>
                </a:cubicBezTo>
                <a:cubicBezTo>
                  <a:pt x="3769922" y="1744951"/>
                  <a:pt x="3760682" y="1742230"/>
                  <a:pt x="3752806" y="1741033"/>
                </a:cubicBezTo>
                <a:lnTo>
                  <a:pt x="3749997" y="1735799"/>
                </a:lnTo>
                <a:lnTo>
                  <a:pt x="3736582" y="1735907"/>
                </a:lnTo>
                <a:lnTo>
                  <a:pt x="3733428" y="1734881"/>
                </a:lnTo>
                <a:cubicBezTo>
                  <a:pt x="3727408" y="1732899"/>
                  <a:pt x="3721365" y="1731108"/>
                  <a:pt x="3714911" y="1730056"/>
                </a:cubicBezTo>
                <a:cubicBezTo>
                  <a:pt x="3708355" y="1754554"/>
                  <a:pt x="3658933" y="1725152"/>
                  <a:pt x="3665172" y="1745936"/>
                </a:cubicBezTo>
                <a:cubicBezTo>
                  <a:pt x="3628569" y="1744420"/>
                  <a:pt x="3583742" y="1775884"/>
                  <a:pt x="3552006" y="1755220"/>
                </a:cubicBezTo>
                <a:cubicBezTo>
                  <a:pt x="3497522" y="1758390"/>
                  <a:pt x="3448310" y="1757433"/>
                  <a:pt x="3390301" y="1762546"/>
                </a:cubicBezTo>
                <a:cubicBezTo>
                  <a:pt x="3345266" y="1774524"/>
                  <a:pt x="3297039" y="1758531"/>
                  <a:pt x="3264312" y="1774620"/>
                </a:cubicBezTo>
                <a:cubicBezTo>
                  <a:pt x="3212634" y="1771139"/>
                  <a:pt x="3147905" y="1780248"/>
                  <a:pt x="3106901" y="1804264"/>
                </a:cubicBezTo>
                <a:cubicBezTo>
                  <a:pt x="3051355" y="1805490"/>
                  <a:pt x="3041708" y="1820368"/>
                  <a:pt x="2993303" y="1806542"/>
                </a:cubicBezTo>
                <a:cubicBezTo>
                  <a:pt x="2989182" y="1810139"/>
                  <a:pt x="2984377" y="1813039"/>
                  <a:pt x="2979115" y="1815432"/>
                </a:cubicBezTo>
                <a:lnTo>
                  <a:pt x="2963118" y="1820962"/>
                </a:lnTo>
                <a:lnTo>
                  <a:pt x="2961156" y="1820297"/>
                </a:lnTo>
                <a:lnTo>
                  <a:pt x="2925719" y="1828468"/>
                </a:lnTo>
                <a:lnTo>
                  <a:pt x="2857951" y="1842496"/>
                </a:lnTo>
                <a:lnTo>
                  <a:pt x="2857427" y="1841591"/>
                </a:lnTo>
                <a:cubicBezTo>
                  <a:pt x="2855386" y="1839734"/>
                  <a:pt x="2852250" y="1838690"/>
                  <a:pt x="2846731" y="1839316"/>
                </a:cubicBezTo>
                <a:cubicBezTo>
                  <a:pt x="2855175" y="1823564"/>
                  <a:pt x="2843311" y="1834035"/>
                  <a:pt x="2826290" y="1837274"/>
                </a:cubicBezTo>
                <a:cubicBezTo>
                  <a:pt x="2835609" y="1813530"/>
                  <a:pt x="2787284" y="1831665"/>
                  <a:pt x="2779146" y="1820071"/>
                </a:cubicBezTo>
                <a:cubicBezTo>
                  <a:pt x="2766432" y="1822985"/>
                  <a:pt x="2753158" y="1825635"/>
                  <a:pt x="2739608" y="1827861"/>
                </a:cubicBezTo>
                <a:lnTo>
                  <a:pt x="2731631" y="1828881"/>
                </a:lnTo>
                <a:cubicBezTo>
                  <a:pt x="2731575" y="1828813"/>
                  <a:pt x="2731521" y="1828744"/>
                  <a:pt x="2731464" y="1828677"/>
                </a:cubicBezTo>
                <a:cubicBezTo>
                  <a:pt x="2729715" y="1828415"/>
                  <a:pt x="2727085" y="1828569"/>
                  <a:pt x="2723037" y="1829303"/>
                </a:cubicBezTo>
                <a:lnTo>
                  <a:pt x="2701616" y="1832725"/>
                </a:lnTo>
                <a:lnTo>
                  <a:pt x="2696239" y="1831904"/>
                </a:lnTo>
                <a:lnTo>
                  <a:pt x="2663445" y="1825958"/>
                </a:lnTo>
                <a:cubicBezTo>
                  <a:pt x="2641260" y="1825904"/>
                  <a:pt x="2595040" y="1827674"/>
                  <a:pt x="2560925" y="1829094"/>
                </a:cubicBezTo>
                <a:cubicBezTo>
                  <a:pt x="2527977" y="1836499"/>
                  <a:pt x="2496507" y="1831991"/>
                  <a:pt x="2458739" y="1834479"/>
                </a:cubicBezTo>
                <a:cubicBezTo>
                  <a:pt x="2419379" y="1848893"/>
                  <a:pt x="2396428" y="1834257"/>
                  <a:pt x="2356074" y="1836991"/>
                </a:cubicBezTo>
                <a:cubicBezTo>
                  <a:pt x="2323435" y="1857644"/>
                  <a:pt x="2325610" y="1826053"/>
                  <a:pt x="2304241" y="1822021"/>
                </a:cubicBezTo>
                <a:lnTo>
                  <a:pt x="2298362" y="1822125"/>
                </a:lnTo>
                <a:lnTo>
                  <a:pt x="2283527" y="1826361"/>
                </a:lnTo>
                <a:lnTo>
                  <a:pt x="2278150" y="1828604"/>
                </a:lnTo>
                <a:cubicBezTo>
                  <a:pt x="2274371" y="1829907"/>
                  <a:pt x="2271762" y="1830461"/>
                  <a:pt x="2269853" y="1830502"/>
                </a:cubicBezTo>
                <a:lnTo>
                  <a:pt x="2269585" y="1830341"/>
                </a:lnTo>
                <a:lnTo>
                  <a:pt x="2225332" y="1845825"/>
                </a:lnTo>
                <a:cubicBezTo>
                  <a:pt x="2211505" y="1836594"/>
                  <a:pt x="2170867" y="1860661"/>
                  <a:pt x="2169048" y="1837658"/>
                </a:cubicBezTo>
                <a:cubicBezTo>
                  <a:pt x="2153238" y="1843278"/>
                  <a:pt x="2146132" y="1854645"/>
                  <a:pt x="2147231" y="1839027"/>
                </a:cubicBezTo>
                <a:cubicBezTo>
                  <a:pt x="2141901" y="1840465"/>
                  <a:pt x="2138205" y="1840014"/>
                  <a:pt x="2135241" y="1838652"/>
                </a:cubicBezTo>
                <a:lnTo>
                  <a:pt x="2099215" y="1850768"/>
                </a:lnTo>
                <a:lnTo>
                  <a:pt x="2094046" y="1850806"/>
                </a:lnTo>
                <a:lnTo>
                  <a:pt x="2071850" y="1861319"/>
                </a:lnTo>
                <a:lnTo>
                  <a:pt x="2039607" y="1874318"/>
                </a:lnTo>
                <a:lnTo>
                  <a:pt x="2037289" y="1874025"/>
                </a:lnTo>
                <a:lnTo>
                  <a:pt x="2023615" y="1881562"/>
                </a:lnTo>
                <a:cubicBezTo>
                  <a:pt x="2019390" y="1884562"/>
                  <a:pt x="1959668" y="1894795"/>
                  <a:pt x="1957176" y="1898709"/>
                </a:cubicBezTo>
                <a:cubicBezTo>
                  <a:pt x="1901224" y="1893805"/>
                  <a:pt x="1914145" y="1913274"/>
                  <a:pt x="1858081" y="1923144"/>
                </a:cubicBezTo>
                <a:cubicBezTo>
                  <a:pt x="1819487" y="1923227"/>
                  <a:pt x="1798952" y="1929741"/>
                  <a:pt x="1738865" y="1944965"/>
                </a:cubicBezTo>
                <a:cubicBezTo>
                  <a:pt x="1698633" y="1955957"/>
                  <a:pt x="1670491" y="1978862"/>
                  <a:pt x="1616692" y="1989107"/>
                </a:cubicBezTo>
                <a:cubicBezTo>
                  <a:pt x="1565257" y="2022368"/>
                  <a:pt x="1474172" y="2022156"/>
                  <a:pt x="1411898" y="2046254"/>
                </a:cubicBezTo>
                <a:cubicBezTo>
                  <a:pt x="1380237" y="2035952"/>
                  <a:pt x="1386648" y="2042292"/>
                  <a:pt x="1375780" y="2047961"/>
                </a:cubicBezTo>
                <a:cubicBezTo>
                  <a:pt x="1375756" y="2047968"/>
                  <a:pt x="1375731" y="2047974"/>
                  <a:pt x="1375707" y="2047981"/>
                </a:cubicBezTo>
                <a:lnTo>
                  <a:pt x="1285585" y="2047113"/>
                </a:lnTo>
                <a:cubicBezTo>
                  <a:pt x="1279541" y="2043453"/>
                  <a:pt x="1272537" y="2040974"/>
                  <a:pt x="1263658" y="2041397"/>
                </a:cubicBezTo>
                <a:cubicBezTo>
                  <a:pt x="1212454" y="2058890"/>
                  <a:pt x="1258499" y="2026611"/>
                  <a:pt x="1170403" y="2033399"/>
                </a:cubicBezTo>
                <a:cubicBezTo>
                  <a:pt x="1166530" y="2036274"/>
                  <a:pt x="1154254" y="2033463"/>
                  <a:pt x="1153718" y="2029576"/>
                </a:cubicBezTo>
                <a:cubicBezTo>
                  <a:pt x="1148486" y="2030819"/>
                  <a:pt x="1137980" y="2038354"/>
                  <a:pt x="1133937" y="2032149"/>
                </a:cubicBezTo>
                <a:cubicBezTo>
                  <a:pt x="1104720" y="2031606"/>
                  <a:pt x="1077532" y="2035424"/>
                  <a:pt x="1054999" y="2043242"/>
                </a:cubicBezTo>
                <a:cubicBezTo>
                  <a:pt x="1024875" y="2038090"/>
                  <a:pt x="1020473" y="2042711"/>
                  <a:pt x="1018405" y="2048281"/>
                </a:cubicBezTo>
                <a:lnTo>
                  <a:pt x="1016563" y="2051718"/>
                </a:lnTo>
                <a:lnTo>
                  <a:pt x="1008284" y="2046742"/>
                </a:lnTo>
                <a:cubicBezTo>
                  <a:pt x="999244" y="2043620"/>
                  <a:pt x="990505" y="2044937"/>
                  <a:pt x="981974" y="2048363"/>
                </a:cubicBezTo>
                <a:lnTo>
                  <a:pt x="971903" y="2053484"/>
                </a:lnTo>
                <a:lnTo>
                  <a:pt x="954015" y="2052529"/>
                </a:lnTo>
                <a:cubicBezTo>
                  <a:pt x="931960" y="2051365"/>
                  <a:pt x="861352" y="2046214"/>
                  <a:pt x="839571" y="2046509"/>
                </a:cubicBezTo>
                <a:lnTo>
                  <a:pt x="823321" y="2054296"/>
                </a:lnTo>
                <a:lnTo>
                  <a:pt x="800990" y="2051523"/>
                </a:lnTo>
                <a:cubicBezTo>
                  <a:pt x="790723" y="2052171"/>
                  <a:pt x="782268" y="2055403"/>
                  <a:pt x="776439" y="2062634"/>
                </a:cubicBezTo>
                <a:cubicBezTo>
                  <a:pt x="773155" y="2056184"/>
                  <a:pt x="769593" y="2059253"/>
                  <a:pt x="763041" y="2063995"/>
                </a:cubicBezTo>
                <a:lnTo>
                  <a:pt x="757863" y="2065877"/>
                </a:lnTo>
                <a:lnTo>
                  <a:pt x="745053" y="2051831"/>
                </a:lnTo>
                <a:lnTo>
                  <a:pt x="722609" y="2049504"/>
                </a:lnTo>
                <a:lnTo>
                  <a:pt x="717618" y="2042131"/>
                </a:lnTo>
                <a:lnTo>
                  <a:pt x="703285" y="2046808"/>
                </a:lnTo>
                <a:cubicBezTo>
                  <a:pt x="698219" y="2048137"/>
                  <a:pt x="690058" y="2049926"/>
                  <a:pt x="680199" y="2051947"/>
                </a:cubicBezTo>
                <a:lnTo>
                  <a:pt x="667351" y="2054469"/>
                </a:lnTo>
                <a:lnTo>
                  <a:pt x="660961" y="2049404"/>
                </a:lnTo>
                <a:lnTo>
                  <a:pt x="638282" y="2060093"/>
                </a:lnTo>
                <a:lnTo>
                  <a:pt x="583551" y="2070197"/>
                </a:lnTo>
                <a:cubicBezTo>
                  <a:pt x="569268" y="2091365"/>
                  <a:pt x="529124" y="2053106"/>
                  <a:pt x="525274" y="2079137"/>
                </a:cubicBezTo>
                <a:cubicBezTo>
                  <a:pt x="506495" y="2056498"/>
                  <a:pt x="440091" y="2069666"/>
                  <a:pt x="405635" y="2059339"/>
                </a:cubicBezTo>
                <a:cubicBezTo>
                  <a:pt x="397410" y="2069278"/>
                  <a:pt x="294416" y="2032966"/>
                  <a:pt x="281555" y="2022847"/>
                </a:cubicBezTo>
                <a:cubicBezTo>
                  <a:pt x="171589" y="1986245"/>
                  <a:pt x="126791" y="1985528"/>
                  <a:pt x="98513" y="1969504"/>
                </a:cubicBezTo>
                <a:cubicBezTo>
                  <a:pt x="85544" y="1965247"/>
                  <a:pt x="73324" y="1958000"/>
                  <a:pt x="56191" y="1950709"/>
                </a:cubicBezTo>
                <a:lnTo>
                  <a:pt x="0" y="19357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777" y="548640"/>
            <a:ext cx="7157553" cy="118872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t-BR" sz="3700" b="1">
                <a:solidFill>
                  <a:schemeClr val="tx1">
                    <a:lumMod val="85000"/>
                    <a:lumOff val="15000"/>
                  </a:schemeClr>
                </a:solidFill>
              </a:rPr>
              <a:t>Normas e Etapas do Licenciamento Ambiental (Vigentes)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8490" y="2431765"/>
            <a:ext cx="6207019" cy="3320031"/>
          </a:xfrm>
        </p:spPr>
        <p:txBody>
          <a:bodyPr anchor="ctr">
            <a:normAutofit/>
          </a:bodyPr>
          <a:lstStyle/>
          <a:p>
            <a:r>
              <a:rPr lang="pt-BR" sz="1700">
                <a:solidFill>
                  <a:schemeClr val="tx1">
                    <a:lumMod val="85000"/>
                    <a:lumOff val="15000"/>
                  </a:schemeClr>
                </a:solidFill>
              </a:rPr>
              <a:t>Resolução CONAMA nº 237/1997 define o licenciamento em três fases:</a:t>
            </a:r>
          </a:p>
          <a:p>
            <a:pPr marL="857250" lvl="1" indent="-457200">
              <a:buFont typeface="Wingdings" panose="05000000000000000000" pitchFamily="2" charset="2"/>
              <a:buChar char="Ø"/>
            </a:pPr>
            <a:r>
              <a:rPr lang="pt-BR" sz="1700">
                <a:solidFill>
                  <a:schemeClr val="tx1">
                    <a:lumMod val="85000"/>
                    <a:lumOff val="15000"/>
                  </a:schemeClr>
                </a:solidFill>
              </a:rPr>
              <a:t>Licença Prévia (LP) → viabilidade ambiental da localização;</a:t>
            </a:r>
          </a:p>
          <a:p>
            <a:pPr marL="857250" lvl="1" indent="-457200">
              <a:buFont typeface="Wingdings" panose="05000000000000000000" pitchFamily="2" charset="2"/>
              <a:buChar char="Ø"/>
            </a:pPr>
            <a:r>
              <a:rPr lang="pt-BR" sz="1700">
                <a:solidFill>
                  <a:schemeClr val="tx1">
                    <a:lumMod val="85000"/>
                    <a:lumOff val="15000"/>
                  </a:schemeClr>
                </a:solidFill>
              </a:rPr>
              <a:t>Licença de Instalação (LI) → projeto em conformidade;</a:t>
            </a:r>
          </a:p>
          <a:p>
            <a:pPr marL="857250" lvl="1" indent="-457200">
              <a:buFont typeface="Wingdings" panose="05000000000000000000" pitchFamily="2" charset="2"/>
              <a:buChar char="Ø"/>
            </a:pPr>
            <a:r>
              <a:rPr lang="pt-BR" sz="1700">
                <a:solidFill>
                  <a:schemeClr val="tx1">
                    <a:lumMod val="85000"/>
                    <a:lumOff val="15000"/>
                  </a:schemeClr>
                </a:solidFill>
              </a:rPr>
              <a:t>Licença de Operação (LO) → início das atividades, com condicionantes e prazos.</a:t>
            </a:r>
          </a:p>
          <a:p>
            <a:endParaRPr lang="pt-BR" sz="170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pt-BR" sz="1700">
                <a:solidFill>
                  <a:schemeClr val="tx1">
                    <a:lumMod val="85000"/>
                    <a:lumOff val="15000"/>
                  </a:schemeClr>
                </a:solidFill>
              </a:rPr>
              <a:t>Empreendimentos de maior impacto exigem Estudo de Impacto Ambiental (EIA) e seu Relatório de Impacto Ambiental (RIMA), conforme Lei 6.938/81 e Resolução CONAMA nº 1/1986.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42DCE2C-2863-46FA-9BE7-24365A24D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8439" y="5970896"/>
            <a:ext cx="7475562" cy="887104"/>
          </a:xfrm>
          <a:custGeom>
            <a:avLst/>
            <a:gdLst>
              <a:gd name="connsiteX0" fmla="*/ 4686423 w 9517857"/>
              <a:gd name="connsiteY0" fmla="*/ 247919 h 918356"/>
              <a:gd name="connsiteX1" fmla="*/ 4689051 w 9517857"/>
              <a:gd name="connsiteY1" fmla="*/ 250968 h 918356"/>
              <a:gd name="connsiteX2" fmla="*/ 4687244 w 9517857"/>
              <a:gd name="connsiteY2" fmla="*/ 251298 h 918356"/>
              <a:gd name="connsiteX3" fmla="*/ 4685225 w 9517857"/>
              <a:gd name="connsiteY3" fmla="*/ 246530 h 918356"/>
              <a:gd name="connsiteX4" fmla="*/ 4686133 w 9517857"/>
              <a:gd name="connsiteY4" fmla="*/ 246727 h 918356"/>
              <a:gd name="connsiteX5" fmla="*/ 4686423 w 9517857"/>
              <a:gd name="connsiteY5" fmla="*/ 247919 h 918356"/>
              <a:gd name="connsiteX6" fmla="*/ 9517856 w 9517857"/>
              <a:gd name="connsiteY6" fmla="*/ 0 h 918356"/>
              <a:gd name="connsiteX7" fmla="*/ 9517857 w 9517857"/>
              <a:gd name="connsiteY7" fmla="*/ 12 h 918356"/>
              <a:gd name="connsiteX8" fmla="*/ 9517857 w 9517857"/>
              <a:gd name="connsiteY8" fmla="*/ 918356 h 918356"/>
              <a:gd name="connsiteX9" fmla="*/ 14604 w 9517857"/>
              <a:gd name="connsiteY9" fmla="*/ 918356 h 918356"/>
              <a:gd name="connsiteX10" fmla="*/ 12841 w 9517857"/>
              <a:gd name="connsiteY10" fmla="*/ 917763 h 918356"/>
              <a:gd name="connsiteX11" fmla="*/ 93 w 9517857"/>
              <a:gd name="connsiteY11" fmla="*/ 912471 h 918356"/>
              <a:gd name="connsiteX12" fmla="*/ 58674 w 9517857"/>
              <a:gd name="connsiteY12" fmla="*/ 890322 h 918356"/>
              <a:gd name="connsiteX13" fmla="*/ 275005 w 9517857"/>
              <a:gd name="connsiteY13" fmla="*/ 807229 h 918356"/>
              <a:gd name="connsiteX14" fmla="*/ 587824 w 9517857"/>
              <a:gd name="connsiteY14" fmla="*/ 798195 h 918356"/>
              <a:gd name="connsiteX15" fmla="*/ 651826 w 9517857"/>
              <a:gd name="connsiteY15" fmla="*/ 738338 h 918356"/>
              <a:gd name="connsiteX16" fmla="*/ 727985 w 9517857"/>
              <a:gd name="connsiteY16" fmla="*/ 719826 h 918356"/>
              <a:gd name="connsiteX17" fmla="*/ 778982 w 9517857"/>
              <a:gd name="connsiteY17" fmla="*/ 710142 h 918356"/>
              <a:gd name="connsiteX18" fmla="*/ 849944 w 9517857"/>
              <a:gd name="connsiteY18" fmla="*/ 717987 h 918356"/>
              <a:gd name="connsiteX19" fmla="*/ 921659 w 9517857"/>
              <a:gd name="connsiteY19" fmla="*/ 712695 h 918356"/>
              <a:gd name="connsiteX20" fmla="*/ 930946 w 9517857"/>
              <a:gd name="connsiteY20" fmla="*/ 734046 h 918356"/>
              <a:gd name="connsiteX21" fmla="*/ 986250 w 9517857"/>
              <a:gd name="connsiteY21" fmla="*/ 713530 h 918356"/>
              <a:gd name="connsiteX22" fmla="*/ 1013752 w 9517857"/>
              <a:gd name="connsiteY22" fmla="*/ 713361 h 918356"/>
              <a:gd name="connsiteX23" fmla="*/ 1023734 w 9517857"/>
              <a:gd name="connsiteY23" fmla="*/ 718571 h 918356"/>
              <a:gd name="connsiteX24" fmla="*/ 1063207 w 9517857"/>
              <a:gd name="connsiteY24" fmla="*/ 715651 h 918356"/>
              <a:gd name="connsiteX25" fmla="*/ 1081980 w 9517857"/>
              <a:gd name="connsiteY25" fmla="*/ 738455 h 918356"/>
              <a:gd name="connsiteX26" fmla="*/ 1218120 w 9517857"/>
              <a:gd name="connsiteY26" fmla="*/ 713280 h 918356"/>
              <a:gd name="connsiteX27" fmla="*/ 1397459 w 9517857"/>
              <a:gd name="connsiteY27" fmla="*/ 691190 h 918356"/>
              <a:gd name="connsiteX28" fmla="*/ 1580688 w 9517857"/>
              <a:gd name="connsiteY28" fmla="*/ 693697 h 918356"/>
              <a:gd name="connsiteX29" fmla="*/ 1772334 w 9517857"/>
              <a:gd name="connsiteY29" fmla="*/ 710640 h 918356"/>
              <a:gd name="connsiteX30" fmla="*/ 2002561 w 9517857"/>
              <a:gd name="connsiteY30" fmla="*/ 659917 h 918356"/>
              <a:gd name="connsiteX31" fmla="*/ 2135144 w 9517857"/>
              <a:gd name="connsiteY31" fmla="*/ 636501 h 918356"/>
              <a:gd name="connsiteX32" fmla="*/ 2440292 w 9517857"/>
              <a:gd name="connsiteY32" fmla="*/ 593862 h 918356"/>
              <a:gd name="connsiteX33" fmla="*/ 2547829 w 9517857"/>
              <a:gd name="connsiteY33" fmla="*/ 566150 h 918356"/>
              <a:gd name="connsiteX34" fmla="*/ 2658055 w 9517857"/>
              <a:gd name="connsiteY34" fmla="*/ 578727 h 918356"/>
              <a:gd name="connsiteX35" fmla="*/ 2693698 w 9517857"/>
              <a:gd name="connsiteY35" fmla="*/ 560029 h 918356"/>
              <a:gd name="connsiteX36" fmla="*/ 2699673 w 9517857"/>
              <a:gd name="connsiteY36" fmla="*/ 556400 h 918356"/>
              <a:gd name="connsiteX37" fmla="*/ 2727306 w 9517857"/>
              <a:gd name="connsiteY37" fmla="*/ 550698 h 918356"/>
              <a:gd name="connsiteX38" fmla="*/ 2730451 w 9517857"/>
              <a:gd name="connsiteY38" fmla="*/ 538058 h 918356"/>
              <a:gd name="connsiteX39" fmla="*/ 2768713 w 9517857"/>
              <a:gd name="connsiteY39" fmla="*/ 521575 h 918356"/>
              <a:gd name="connsiteX40" fmla="*/ 2820868 w 9517857"/>
              <a:gd name="connsiteY40" fmla="*/ 514160 h 918356"/>
              <a:gd name="connsiteX41" fmla="*/ 3073635 w 9517857"/>
              <a:gd name="connsiteY41" fmla="*/ 491294 h 918356"/>
              <a:gd name="connsiteX42" fmla="*/ 3222071 w 9517857"/>
              <a:gd name="connsiteY42" fmla="*/ 470559 h 918356"/>
              <a:gd name="connsiteX43" fmla="*/ 3274069 w 9517857"/>
              <a:gd name="connsiteY43" fmla="*/ 451605 h 918356"/>
              <a:gd name="connsiteX44" fmla="*/ 3349632 w 9517857"/>
              <a:gd name="connsiteY44" fmla="*/ 432583 h 918356"/>
              <a:gd name="connsiteX45" fmla="*/ 3479593 w 9517857"/>
              <a:gd name="connsiteY45" fmla="*/ 390437 h 918356"/>
              <a:gd name="connsiteX46" fmla="*/ 3660110 w 9517857"/>
              <a:gd name="connsiteY46" fmla="*/ 348726 h 918356"/>
              <a:gd name="connsiteX47" fmla="*/ 3750023 w 9517857"/>
              <a:gd name="connsiteY47" fmla="*/ 370678 h 918356"/>
              <a:gd name="connsiteX48" fmla="*/ 3844133 w 9517857"/>
              <a:gd name="connsiteY48" fmla="*/ 360648 h 918356"/>
              <a:gd name="connsiteX49" fmla="*/ 3913545 w 9517857"/>
              <a:gd name="connsiteY49" fmla="*/ 344235 h 918356"/>
              <a:gd name="connsiteX50" fmla="*/ 4266740 w 9517857"/>
              <a:gd name="connsiteY50" fmla="*/ 361454 h 918356"/>
              <a:gd name="connsiteX51" fmla="*/ 4430770 w 9517857"/>
              <a:gd name="connsiteY51" fmla="*/ 342643 h 918356"/>
              <a:gd name="connsiteX52" fmla="*/ 4512664 w 9517857"/>
              <a:gd name="connsiteY52" fmla="*/ 319948 h 918356"/>
              <a:gd name="connsiteX53" fmla="*/ 4616423 w 9517857"/>
              <a:gd name="connsiteY53" fmla="*/ 290914 h 918356"/>
              <a:gd name="connsiteX54" fmla="*/ 4691675 w 9517857"/>
              <a:gd name="connsiteY54" fmla="*/ 254011 h 918356"/>
              <a:gd name="connsiteX55" fmla="*/ 4689051 w 9517857"/>
              <a:gd name="connsiteY55" fmla="*/ 250968 h 918356"/>
              <a:gd name="connsiteX56" fmla="*/ 4719994 w 9517857"/>
              <a:gd name="connsiteY56" fmla="*/ 245307 h 918356"/>
              <a:gd name="connsiteX57" fmla="*/ 4752894 w 9517857"/>
              <a:gd name="connsiteY57" fmla="*/ 239875 h 918356"/>
              <a:gd name="connsiteX58" fmla="*/ 4769329 w 9517857"/>
              <a:gd name="connsiteY58" fmla="*/ 233585 h 918356"/>
              <a:gd name="connsiteX59" fmla="*/ 4775634 w 9517857"/>
              <a:gd name="connsiteY59" fmla="*/ 234063 h 918356"/>
              <a:gd name="connsiteX60" fmla="*/ 4790452 w 9517857"/>
              <a:gd name="connsiteY60" fmla="*/ 233572 h 918356"/>
              <a:gd name="connsiteX61" fmla="*/ 4789062 w 9517857"/>
              <a:gd name="connsiteY61" fmla="*/ 241924 h 918356"/>
              <a:gd name="connsiteX62" fmla="*/ 4827826 w 9517857"/>
              <a:gd name="connsiteY62" fmla="*/ 246977 h 918356"/>
              <a:gd name="connsiteX63" fmla="*/ 4892569 w 9517857"/>
              <a:gd name="connsiteY63" fmla="*/ 249933 h 918356"/>
              <a:gd name="connsiteX64" fmla="*/ 4896611 w 9517857"/>
              <a:gd name="connsiteY64" fmla="*/ 240448 h 918356"/>
              <a:gd name="connsiteX65" fmla="*/ 4917286 w 9517857"/>
              <a:gd name="connsiteY65" fmla="*/ 243659 h 918356"/>
              <a:gd name="connsiteX66" fmla="*/ 4981173 w 9517857"/>
              <a:gd name="connsiteY66" fmla="*/ 247103 h 918356"/>
              <a:gd name="connsiteX67" fmla="*/ 5060397 w 9517857"/>
              <a:gd name="connsiteY67" fmla="*/ 263688 h 918356"/>
              <a:gd name="connsiteX68" fmla="*/ 5252996 w 9517857"/>
              <a:gd name="connsiteY68" fmla="*/ 270655 h 918356"/>
              <a:gd name="connsiteX69" fmla="*/ 5358056 w 9517857"/>
              <a:gd name="connsiteY69" fmla="*/ 247248 h 918356"/>
              <a:gd name="connsiteX70" fmla="*/ 5426496 w 9517857"/>
              <a:gd name="connsiteY70" fmla="*/ 235142 h 918356"/>
              <a:gd name="connsiteX71" fmla="*/ 5497161 w 9517857"/>
              <a:gd name="connsiteY71" fmla="*/ 228808 h 918356"/>
              <a:gd name="connsiteX72" fmla="*/ 5826043 w 9517857"/>
              <a:gd name="connsiteY72" fmla="*/ 148073 h 918356"/>
              <a:gd name="connsiteX73" fmla="*/ 6013415 w 9517857"/>
              <a:gd name="connsiteY73" fmla="*/ 137316 h 918356"/>
              <a:gd name="connsiteX74" fmla="*/ 6080994 w 9517857"/>
              <a:gd name="connsiteY74" fmla="*/ 142938 h 918356"/>
              <a:gd name="connsiteX75" fmla="*/ 6194152 w 9517857"/>
              <a:gd name="connsiteY75" fmla="*/ 151772 h 918356"/>
              <a:gd name="connsiteX76" fmla="*/ 6281379 w 9517857"/>
              <a:gd name="connsiteY76" fmla="*/ 181626 h 918356"/>
              <a:gd name="connsiteX77" fmla="*/ 6374947 w 9517857"/>
              <a:gd name="connsiteY77" fmla="*/ 179799 h 918356"/>
              <a:gd name="connsiteX78" fmla="*/ 6448518 w 9517857"/>
              <a:gd name="connsiteY78" fmla="*/ 164378 h 918356"/>
              <a:gd name="connsiteX79" fmla="*/ 6544700 w 9517857"/>
              <a:gd name="connsiteY79" fmla="*/ 167161 h 918356"/>
              <a:gd name="connsiteX80" fmla="*/ 6648353 w 9517857"/>
              <a:gd name="connsiteY80" fmla="*/ 172250 h 918356"/>
              <a:gd name="connsiteX81" fmla="*/ 6736227 w 9517857"/>
              <a:gd name="connsiteY81" fmla="*/ 173216 h 918356"/>
              <a:gd name="connsiteX82" fmla="*/ 6977218 w 9517857"/>
              <a:gd name="connsiteY82" fmla="*/ 184289 h 918356"/>
              <a:gd name="connsiteX83" fmla="*/ 7065221 w 9517857"/>
              <a:gd name="connsiteY83" fmla="*/ 227531 h 918356"/>
              <a:gd name="connsiteX84" fmla="*/ 7366876 w 9517857"/>
              <a:gd name="connsiteY84" fmla="*/ 248468 h 918356"/>
              <a:gd name="connsiteX85" fmla="*/ 7565449 w 9517857"/>
              <a:gd name="connsiteY85" fmla="*/ 258950 h 918356"/>
              <a:gd name="connsiteX86" fmla="*/ 7599285 w 9517857"/>
              <a:gd name="connsiteY86" fmla="*/ 266021 h 918356"/>
              <a:gd name="connsiteX87" fmla="*/ 7644411 w 9517857"/>
              <a:gd name="connsiteY87" fmla="*/ 258986 h 918356"/>
              <a:gd name="connsiteX88" fmla="*/ 7825110 w 9517857"/>
              <a:gd name="connsiteY88" fmla="*/ 229109 h 918356"/>
              <a:gd name="connsiteX89" fmla="*/ 7965804 w 9517857"/>
              <a:gd name="connsiteY89" fmla="*/ 190545 h 918356"/>
              <a:gd name="connsiteX90" fmla="*/ 8147401 w 9517857"/>
              <a:gd name="connsiteY90" fmla="*/ 205617 h 918356"/>
              <a:gd name="connsiteX91" fmla="*/ 8256033 w 9517857"/>
              <a:gd name="connsiteY91" fmla="*/ 193713 h 918356"/>
              <a:gd name="connsiteX92" fmla="*/ 8410677 w 9517857"/>
              <a:gd name="connsiteY92" fmla="*/ 172167 h 918356"/>
              <a:gd name="connsiteX93" fmla="*/ 8617841 w 9517857"/>
              <a:gd name="connsiteY93" fmla="*/ 155167 h 918356"/>
              <a:gd name="connsiteX94" fmla="*/ 8715976 w 9517857"/>
              <a:gd name="connsiteY94" fmla="*/ 178374 h 918356"/>
              <a:gd name="connsiteX95" fmla="*/ 8778827 w 9517857"/>
              <a:gd name="connsiteY95" fmla="*/ 172936 h 918356"/>
              <a:gd name="connsiteX96" fmla="*/ 8840778 w 9517857"/>
              <a:gd name="connsiteY96" fmla="*/ 143149 h 918356"/>
              <a:gd name="connsiteX97" fmla="*/ 9010380 w 9517857"/>
              <a:gd name="connsiteY97" fmla="*/ 91891 h 918356"/>
              <a:gd name="connsiteX98" fmla="*/ 9110856 w 9517857"/>
              <a:gd name="connsiteY98" fmla="*/ 70997 h 918356"/>
              <a:gd name="connsiteX99" fmla="*/ 9268817 w 9517857"/>
              <a:gd name="connsiteY99" fmla="*/ 53082 h 918356"/>
              <a:gd name="connsiteX100" fmla="*/ 9316667 w 9517857"/>
              <a:gd name="connsiteY100" fmla="*/ 45047 h 918356"/>
              <a:gd name="connsiteX101" fmla="*/ 9428209 w 9517857"/>
              <a:gd name="connsiteY101" fmla="*/ 29923 h 918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</a:cxnLst>
            <a:rect l="l" t="t" r="r" b="b"/>
            <a:pathLst>
              <a:path w="9517857" h="918356">
                <a:moveTo>
                  <a:pt x="4686423" y="247919"/>
                </a:moveTo>
                <a:lnTo>
                  <a:pt x="4689051" y="250968"/>
                </a:lnTo>
                <a:lnTo>
                  <a:pt x="4687244" y="251298"/>
                </a:lnTo>
                <a:close/>
                <a:moveTo>
                  <a:pt x="4685225" y="246530"/>
                </a:moveTo>
                <a:cubicBezTo>
                  <a:pt x="4688837" y="243198"/>
                  <a:pt x="4687468" y="244598"/>
                  <a:pt x="4686133" y="246727"/>
                </a:cubicBezTo>
                <a:lnTo>
                  <a:pt x="4686423" y="247919"/>
                </a:lnTo>
                <a:close/>
                <a:moveTo>
                  <a:pt x="9517856" y="0"/>
                </a:moveTo>
                <a:lnTo>
                  <a:pt x="9517857" y="12"/>
                </a:lnTo>
                <a:lnTo>
                  <a:pt x="9517857" y="918356"/>
                </a:lnTo>
                <a:lnTo>
                  <a:pt x="14604" y="918356"/>
                </a:lnTo>
                <a:lnTo>
                  <a:pt x="12841" y="917763"/>
                </a:lnTo>
                <a:cubicBezTo>
                  <a:pt x="4532" y="914864"/>
                  <a:pt x="-773" y="912807"/>
                  <a:pt x="93" y="912471"/>
                </a:cubicBezTo>
                <a:cubicBezTo>
                  <a:pt x="172" y="912298"/>
                  <a:pt x="58594" y="890495"/>
                  <a:pt x="58674" y="890322"/>
                </a:cubicBezTo>
                <a:cubicBezTo>
                  <a:pt x="127436" y="929614"/>
                  <a:pt x="206243" y="828226"/>
                  <a:pt x="275005" y="807229"/>
                </a:cubicBezTo>
                <a:cubicBezTo>
                  <a:pt x="303983" y="806087"/>
                  <a:pt x="504960" y="777375"/>
                  <a:pt x="587824" y="798195"/>
                </a:cubicBezTo>
                <a:cubicBezTo>
                  <a:pt x="598733" y="769348"/>
                  <a:pt x="682904" y="785924"/>
                  <a:pt x="651826" y="738338"/>
                </a:cubicBezTo>
                <a:cubicBezTo>
                  <a:pt x="688440" y="737862"/>
                  <a:pt x="753255" y="750396"/>
                  <a:pt x="727985" y="719826"/>
                </a:cubicBezTo>
                <a:cubicBezTo>
                  <a:pt x="739648" y="718749"/>
                  <a:pt x="775717" y="715087"/>
                  <a:pt x="778982" y="710142"/>
                </a:cubicBezTo>
                <a:cubicBezTo>
                  <a:pt x="779189" y="709407"/>
                  <a:pt x="849736" y="718721"/>
                  <a:pt x="849944" y="717987"/>
                </a:cubicBezTo>
                <a:lnTo>
                  <a:pt x="921659" y="712695"/>
                </a:lnTo>
                <a:lnTo>
                  <a:pt x="930946" y="734046"/>
                </a:lnTo>
                <a:lnTo>
                  <a:pt x="986250" y="713530"/>
                </a:lnTo>
                <a:lnTo>
                  <a:pt x="1013752" y="713361"/>
                </a:lnTo>
                <a:lnTo>
                  <a:pt x="1023734" y="718571"/>
                </a:lnTo>
                <a:cubicBezTo>
                  <a:pt x="1033291" y="721276"/>
                  <a:pt x="1045398" y="721394"/>
                  <a:pt x="1063207" y="715651"/>
                </a:cubicBezTo>
                <a:lnTo>
                  <a:pt x="1081980" y="738455"/>
                </a:lnTo>
                <a:lnTo>
                  <a:pt x="1218120" y="713280"/>
                </a:lnTo>
                <a:cubicBezTo>
                  <a:pt x="1230137" y="716162"/>
                  <a:pt x="1387179" y="685179"/>
                  <a:pt x="1397459" y="691190"/>
                </a:cubicBezTo>
                <a:cubicBezTo>
                  <a:pt x="1490025" y="704984"/>
                  <a:pt x="1465878" y="715604"/>
                  <a:pt x="1580688" y="693697"/>
                </a:cubicBezTo>
                <a:cubicBezTo>
                  <a:pt x="1607067" y="704379"/>
                  <a:pt x="1719477" y="658239"/>
                  <a:pt x="1772334" y="710640"/>
                </a:cubicBezTo>
                <a:cubicBezTo>
                  <a:pt x="1745536" y="644824"/>
                  <a:pt x="1976078" y="716436"/>
                  <a:pt x="2002561" y="659917"/>
                </a:cubicBezTo>
                <a:cubicBezTo>
                  <a:pt x="2045346" y="660357"/>
                  <a:pt x="2166676" y="654391"/>
                  <a:pt x="2135144" y="636501"/>
                </a:cubicBezTo>
                <a:cubicBezTo>
                  <a:pt x="2276591" y="665055"/>
                  <a:pt x="2293173" y="591792"/>
                  <a:pt x="2440292" y="593862"/>
                </a:cubicBezTo>
                <a:cubicBezTo>
                  <a:pt x="2495160" y="534824"/>
                  <a:pt x="2473343" y="585644"/>
                  <a:pt x="2547829" y="566150"/>
                </a:cubicBezTo>
                <a:cubicBezTo>
                  <a:pt x="2545438" y="614169"/>
                  <a:pt x="2632278" y="528280"/>
                  <a:pt x="2658055" y="578727"/>
                </a:cubicBezTo>
                <a:cubicBezTo>
                  <a:pt x="2670795" y="573581"/>
                  <a:pt x="2682322" y="567005"/>
                  <a:pt x="2693698" y="560029"/>
                </a:cubicBezTo>
                <a:lnTo>
                  <a:pt x="2699673" y="556400"/>
                </a:lnTo>
                <a:lnTo>
                  <a:pt x="2727306" y="550698"/>
                </a:lnTo>
                <a:lnTo>
                  <a:pt x="2730451" y="538058"/>
                </a:lnTo>
                <a:lnTo>
                  <a:pt x="2768713" y="521575"/>
                </a:lnTo>
                <a:cubicBezTo>
                  <a:pt x="2783756" y="517104"/>
                  <a:pt x="2800788" y="514291"/>
                  <a:pt x="2820868" y="514160"/>
                </a:cubicBezTo>
                <a:cubicBezTo>
                  <a:pt x="2894791" y="532885"/>
                  <a:pt x="2981506" y="465507"/>
                  <a:pt x="3073635" y="491294"/>
                </a:cubicBezTo>
                <a:cubicBezTo>
                  <a:pt x="3106872" y="496624"/>
                  <a:pt x="3205785" y="487718"/>
                  <a:pt x="3222071" y="470559"/>
                </a:cubicBezTo>
                <a:cubicBezTo>
                  <a:pt x="3242193" y="465514"/>
                  <a:pt x="3267163" y="469136"/>
                  <a:pt x="3274069" y="451605"/>
                </a:cubicBezTo>
                <a:cubicBezTo>
                  <a:pt x="3286659" y="430165"/>
                  <a:pt x="3363648" y="455571"/>
                  <a:pt x="3349632" y="432583"/>
                </a:cubicBezTo>
                <a:cubicBezTo>
                  <a:pt x="3404182" y="449847"/>
                  <a:pt x="3438210" y="404323"/>
                  <a:pt x="3479593" y="390437"/>
                </a:cubicBezTo>
                <a:cubicBezTo>
                  <a:pt x="3523240" y="408403"/>
                  <a:pt x="3567027" y="361554"/>
                  <a:pt x="3660110" y="348726"/>
                </a:cubicBezTo>
                <a:cubicBezTo>
                  <a:pt x="3708299" y="369683"/>
                  <a:pt x="3662447" y="344775"/>
                  <a:pt x="3750023" y="370678"/>
                </a:cubicBezTo>
                <a:cubicBezTo>
                  <a:pt x="3752092" y="367132"/>
                  <a:pt x="3816880" y="365055"/>
                  <a:pt x="3844133" y="360648"/>
                </a:cubicBezTo>
                <a:cubicBezTo>
                  <a:pt x="3871386" y="356240"/>
                  <a:pt x="3882848" y="332490"/>
                  <a:pt x="3913545" y="344235"/>
                </a:cubicBezTo>
                <a:cubicBezTo>
                  <a:pt x="4050255" y="376864"/>
                  <a:pt x="4159924" y="363190"/>
                  <a:pt x="4266740" y="361454"/>
                </a:cubicBezTo>
                <a:cubicBezTo>
                  <a:pt x="4385770" y="354374"/>
                  <a:pt x="4314535" y="340143"/>
                  <a:pt x="4430770" y="342643"/>
                </a:cubicBezTo>
                <a:cubicBezTo>
                  <a:pt x="4439969" y="322594"/>
                  <a:pt x="4478290" y="314645"/>
                  <a:pt x="4512664" y="319948"/>
                </a:cubicBezTo>
                <a:cubicBezTo>
                  <a:pt x="4570011" y="315138"/>
                  <a:pt x="4549085" y="269599"/>
                  <a:pt x="4616423" y="290914"/>
                </a:cubicBezTo>
                <a:cubicBezTo>
                  <a:pt x="4599641" y="270277"/>
                  <a:pt x="4692085" y="269216"/>
                  <a:pt x="4691675" y="254011"/>
                </a:cubicBezTo>
                <a:lnTo>
                  <a:pt x="4689051" y="250968"/>
                </a:lnTo>
                <a:lnTo>
                  <a:pt x="4719994" y="245307"/>
                </a:lnTo>
                <a:cubicBezTo>
                  <a:pt x="4732635" y="242775"/>
                  <a:pt x="4745300" y="240335"/>
                  <a:pt x="4752894" y="239875"/>
                </a:cubicBezTo>
                <a:lnTo>
                  <a:pt x="4769329" y="233585"/>
                </a:lnTo>
                <a:lnTo>
                  <a:pt x="4775634" y="234063"/>
                </a:lnTo>
                <a:lnTo>
                  <a:pt x="4790452" y="233572"/>
                </a:lnTo>
                <a:cubicBezTo>
                  <a:pt x="4789989" y="236356"/>
                  <a:pt x="4789525" y="239141"/>
                  <a:pt x="4789062" y="241924"/>
                </a:cubicBezTo>
                <a:cubicBezTo>
                  <a:pt x="4786342" y="249932"/>
                  <a:pt x="4804560" y="248631"/>
                  <a:pt x="4827826" y="246977"/>
                </a:cubicBezTo>
                <a:cubicBezTo>
                  <a:pt x="4875782" y="239569"/>
                  <a:pt x="4874112" y="283413"/>
                  <a:pt x="4892569" y="249933"/>
                </a:cubicBezTo>
                <a:lnTo>
                  <a:pt x="4896611" y="240448"/>
                </a:lnTo>
                <a:lnTo>
                  <a:pt x="4917286" y="243659"/>
                </a:lnTo>
                <a:cubicBezTo>
                  <a:pt x="4923060" y="243799"/>
                  <a:pt x="4981729" y="240979"/>
                  <a:pt x="4981173" y="247103"/>
                </a:cubicBezTo>
                <a:cubicBezTo>
                  <a:pt x="5024880" y="220690"/>
                  <a:pt x="5014146" y="257963"/>
                  <a:pt x="5060397" y="263688"/>
                </a:cubicBezTo>
                <a:cubicBezTo>
                  <a:pt x="5093356" y="238589"/>
                  <a:pt x="5157892" y="275351"/>
                  <a:pt x="5252996" y="270655"/>
                </a:cubicBezTo>
                <a:cubicBezTo>
                  <a:pt x="5288840" y="241872"/>
                  <a:pt x="5287005" y="287921"/>
                  <a:pt x="5358056" y="247248"/>
                </a:cubicBezTo>
                <a:cubicBezTo>
                  <a:pt x="5361752" y="250257"/>
                  <a:pt x="5403312" y="238215"/>
                  <a:pt x="5426496" y="235142"/>
                </a:cubicBezTo>
                <a:cubicBezTo>
                  <a:pt x="5449679" y="232069"/>
                  <a:pt x="5473549" y="245611"/>
                  <a:pt x="5497161" y="228808"/>
                </a:cubicBezTo>
                <a:cubicBezTo>
                  <a:pt x="5611861" y="172767"/>
                  <a:pt x="5723211" y="165860"/>
                  <a:pt x="5826043" y="148073"/>
                </a:cubicBezTo>
                <a:cubicBezTo>
                  <a:pt x="5943127" y="133166"/>
                  <a:pt x="5872659" y="193078"/>
                  <a:pt x="6013415" y="137316"/>
                </a:cubicBezTo>
                <a:cubicBezTo>
                  <a:pt x="6031924" y="154783"/>
                  <a:pt x="6050745" y="154258"/>
                  <a:pt x="6080994" y="142938"/>
                </a:cubicBezTo>
                <a:cubicBezTo>
                  <a:pt x="6138083" y="137090"/>
                  <a:pt x="6140195" y="184383"/>
                  <a:pt x="6194152" y="151772"/>
                </a:cubicBezTo>
                <a:cubicBezTo>
                  <a:pt x="6187280" y="177783"/>
                  <a:pt x="6304222" y="153410"/>
                  <a:pt x="6281379" y="181626"/>
                </a:cubicBezTo>
                <a:cubicBezTo>
                  <a:pt x="6321899" y="201819"/>
                  <a:pt x="6335111" y="162590"/>
                  <a:pt x="6374947" y="179799"/>
                </a:cubicBezTo>
                <a:cubicBezTo>
                  <a:pt x="6417404" y="181336"/>
                  <a:pt x="6402484" y="169694"/>
                  <a:pt x="6448518" y="164378"/>
                </a:cubicBezTo>
                <a:cubicBezTo>
                  <a:pt x="6504958" y="162488"/>
                  <a:pt x="6493438" y="111203"/>
                  <a:pt x="6544700" y="167161"/>
                </a:cubicBezTo>
                <a:cubicBezTo>
                  <a:pt x="6601507" y="148697"/>
                  <a:pt x="6566269" y="164386"/>
                  <a:pt x="6648353" y="172250"/>
                </a:cubicBezTo>
                <a:cubicBezTo>
                  <a:pt x="6680008" y="155223"/>
                  <a:pt x="6707960" y="160673"/>
                  <a:pt x="6736227" y="173216"/>
                </a:cubicBezTo>
                <a:cubicBezTo>
                  <a:pt x="6813963" y="164284"/>
                  <a:pt x="6888143" y="181296"/>
                  <a:pt x="6977218" y="184289"/>
                </a:cubicBezTo>
                <a:cubicBezTo>
                  <a:pt x="7040424" y="188318"/>
                  <a:pt x="7000278" y="216835"/>
                  <a:pt x="7065221" y="227531"/>
                </a:cubicBezTo>
                <a:cubicBezTo>
                  <a:pt x="7130163" y="238228"/>
                  <a:pt x="7291878" y="238208"/>
                  <a:pt x="7366876" y="248468"/>
                </a:cubicBezTo>
                <a:cubicBezTo>
                  <a:pt x="7491356" y="206752"/>
                  <a:pt x="7367734" y="280166"/>
                  <a:pt x="7565449" y="258950"/>
                </a:cubicBezTo>
                <a:cubicBezTo>
                  <a:pt x="7575959" y="252432"/>
                  <a:pt x="7600854" y="257628"/>
                  <a:pt x="7599285" y="266021"/>
                </a:cubicBezTo>
                <a:cubicBezTo>
                  <a:pt x="7611616" y="262940"/>
                  <a:pt x="7639946" y="245819"/>
                  <a:pt x="7644411" y="258986"/>
                </a:cubicBezTo>
                <a:cubicBezTo>
                  <a:pt x="7708015" y="258012"/>
                  <a:pt x="7770249" y="247724"/>
                  <a:pt x="7825110" y="229109"/>
                </a:cubicBezTo>
                <a:cubicBezTo>
                  <a:pt x="7949762" y="247028"/>
                  <a:pt x="7921956" y="197757"/>
                  <a:pt x="7965804" y="190545"/>
                </a:cubicBezTo>
                <a:cubicBezTo>
                  <a:pt x="8039439" y="213878"/>
                  <a:pt x="8063651" y="191475"/>
                  <a:pt x="8147401" y="205617"/>
                </a:cubicBezTo>
                <a:cubicBezTo>
                  <a:pt x="8166453" y="196610"/>
                  <a:pt x="8225048" y="207099"/>
                  <a:pt x="8256033" y="193713"/>
                </a:cubicBezTo>
                <a:cubicBezTo>
                  <a:pt x="8311388" y="242017"/>
                  <a:pt x="8350376" y="178592"/>
                  <a:pt x="8410677" y="172167"/>
                </a:cubicBezTo>
                <a:cubicBezTo>
                  <a:pt x="8470978" y="165743"/>
                  <a:pt x="8572470" y="206385"/>
                  <a:pt x="8617841" y="155167"/>
                </a:cubicBezTo>
                <a:cubicBezTo>
                  <a:pt x="8646050" y="160448"/>
                  <a:pt x="8664949" y="183631"/>
                  <a:pt x="8715976" y="178374"/>
                </a:cubicBezTo>
                <a:cubicBezTo>
                  <a:pt x="8737194" y="188216"/>
                  <a:pt x="8738009" y="189511"/>
                  <a:pt x="8778827" y="172936"/>
                </a:cubicBezTo>
                <a:cubicBezTo>
                  <a:pt x="8725277" y="146372"/>
                  <a:pt x="8850819" y="175612"/>
                  <a:pt x="8840778" y="143149"/>
                </a:cubicBezTo>
                <a:cubicBezTo>
                  <a:pt x="8903519" y="121096"/>
                  <a:pt x="9021861" y="150359"/>
                  <a:pt x="9010380" y="91891"/>
                </a:cubicBezTo>
                <a:cubicBezTo>
                  <a:pt x="9027103" y="56852"/>
                  <a:pt x="9112524" y="108357"/>
                  <a:pt x="9110856" y="70997"/>
                </a:cubicBezTo>
                <a:cubicBezTo>
                  <a:pt x="9148189" y="94250"/>
                  <a:pt x="9209809" y="53285"/>
                  <a:pt x="9268817" y="53082"/>
                </a:cubicBezTo>
                <a:cubicBezTo>
                  <a:pt x="9279135" y="35997"/>
                  <a:pt x="9292736" y="36520"/>
                  <a:pt x="9316667" y="45047"/>
                </a:cubicBezTo>
                <a:cubicBezTo>
                  <a:pt x="9352186" y="45862"/>
                  <a:pt x="9390008" y="39799"/>
                  <a:pt x="9428209" y="2992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65F046E-0F4A-213E-47AB-91160304E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t-BR" sz="900"/>
              <a:t>Dino Figueiredo Maia Lara Advocacia</a:t>
            </a:r>
            <a:endParaRPr lang="en-US" sz="90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7087E65-0172-C5C9-7B13-68D167E83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FF6DA9-008F-8B48-92A6-B652298478BF}" type="slidenum">
              <a:rPr lang="en-US" sz="900"/>
              <a:pPr>
                <a:spcAft>
                  <a:spcPts val="600"/>
                </a:spcAft>
              </a:pPr>
              <a:t>39</a:t>
            </a:fld>
            <a:endParaRPr lang="en-US" sz="9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351564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6DCA1C7-4026-87EE-277A-BC9E1C905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056" y="992094"/>
            <a:ext cx="1662103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EUA</a:t>
            </a:r>
            <a:br>
              <a:rPr lang="en-US" sz="3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1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(IPEA, 2022)</a:t>
            </a:r>
            <a:endParaRPr lang="en-US" sz="1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E6C08B07-33C9-5246-369E-46F558A03E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8950" y="136525"/>
            <a:ext cx="5555669" cy="6300000"/>
          </a:xfrm>
          <a:prstGeom prst="rect">
            <a:avLst/>
          </a:prstGeo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871F9BE-2052-C703-101F-1CB985AD0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sz="9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Dino Figueiredo Maia Lara Advocacia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464571F-FAC0-C3CA-639F-EEC57545A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1FF6DA9-008F-8B48-92A6-B652298478BF}" type="slidenum">
              <a:rPr lang="en-US" sz="900"/>
              <a:pPr defTabSz="914400">
                <a:spcAft>
                  <a:spcPts val="600"/>
                </a:spcAft>
              </a:pPr>
              <a:t>4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9799982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545" y="1070800"/>
            <a:ext cx="2954766" cy="5583126"/>
          </a:xfrm>
        </p:spPr>
        <p:txBody>
          <a:bodyPr>
            <a:normAutofit/>
          </a:bodyPr>
          <a:lstStyle/>
          <a:p>
            <a:pPr algn="r">
              <a:lnSpc>
                <a:spcPct val="90000"/>
              </a:lnSpc>
            </a:pPr>
            <a:r>
              <a:rPr lang="pt-BR" dirty="0"/>
              <a:t>Principais Autoridades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7F93F22-8CEB-6246-1EDF-F4E568A24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32040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t-BR">
                <a:solidFill>
                  <a:schemeClr val="tx1">
                    <a:alpha val="60000"/>
                  </a:schemeClr>
                </a:solidFill>
              </a:rPr>
              <a:t>Dino Figueiredo Maia Lara Advocacia</a:t>
            </a:r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038F997-BCFE-95C0-A93C-2E93AF2F0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32040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FF6DA9-008F-8B48-92A6-B652298478BF}" type="slidenum">
              <a:rPr lang="en-US">
                <a:solidFill>
                  <a:schemeClr val="tx1">
                    <a:alpha val="60000"/>
                  </a:schemeClr>
                </a:solidFill>
              </a:rPr>
              <a:pPr>
                <a:spcAft>
                  <a:spcPts val="600"/>
                </a:spcAft>
              </a:pPr>
              <a:t>40</a:t>
            </a:fld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46039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23CB518D-36C5-92BC-32DF-3B5E70E9E2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9264828"/>
              </p:ext>
            </p:extLst>
          </p:nvPr>
        </p:nvGraphicFramePr>
        <p:xfrm>
          <a:off x="3831401" y="1070800"/>
          <a:ext cx="4683949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2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548640"/>
            <a:ext cx="2700645" cy="5431536"/>
          </a:xfrm>
        </p:spPr>
        <p:txBody>
          <a:bodyPr>
            <a:normAutofit/>
          </a:bodyPr>
          <a:lstStyle/>
          <a:p>
            <a:r>
              <a:rPr lang="pt-BR" sz="4000"/>
              <a:t>PL 2.159/2021  Novo Marco Legal</a:t>
            </a:r>
          </a:p>
        </p:txBody>
      </p:sp>
      <p:sp>
        <p:nvSpPr>
          <p:cNvPr id="41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347917" y="3261001"/>
            <a:ext cx="4480560" cy="13716"/>
          </a:xfrm>
          <a:custGeom>
            <a:avLst/>
            <a:gdLst>
              <a:gd name="connsiteX0" fmla="*/ 0 w 4480560"/>
              <a:gd name="connsiteY0" fmla="*/ 0 h 13716"/>
              <a:gd name="connsiteX1" fmla="*/ 595274 w 4480560"/>
              <a:gd name="connsiteY1" fmla="*/ 0 h 13716"/>
              <a:gd name="connsiteX2" fmla="*/ 1100938 w 4480560"/>
              <a:gd name="connsiteY2" fmla="*/ 0 h 13716"/>
              <a:gd name="connsiteX3" fmla="*/ 1651406 w 4480560"/>
              <a:gd name="connsiteY3" fmla="*/ 0 h 13716"/>
              <a:gd name="connsiteX4" fmla="*/ 2336292 w 4480560"/>
              <a:gd name="connsiteY4" fmla="*/ 0 h 13716"/>
              <a:gd name="connsiteX5" fmla="*/ 2931566 w 4480560"/>
              <a:gd name="connsiteY5" fmla="*/ 0 h 13716"/>
              <a:gd name="connsiteX6" fmla="*/ 3482035 w 4480560"/>
              <a:gd name="connsiteY6" fmla="*/ 0 h 13716"/>
              <a:gd name="connsiteX7" fmla="*/ 4480560 w 4480560"/>
              <a:gd name="connsiteY7" fmla="*/ 0 h 13716"/>
              <a:gd name="connsiteX8" fmla="*/ 4480560 w 4480560"/>
              <a:gd name="connsiteY8" fmla="*/ 13716 h 13716"/>
              <a:gd name="connsiteX9" fmla="*/ 3840480 w 4480560"/>
              <a:gd name="connsiteY9" fmla="*/ 13716 h 13716"/>
              <a:gd name="connsiteX10" fmla="*/ 3290011 w 4480560"/>
              <a:gd name="connsiteY10" fmla="*/ 13716 h 13716"/>
              <a:gd name="connsiteX11" fmla="*/ 2560320 w 4480560"/>
              <a:gd name="connsiteY11" fmla="*/ 13716 h 13716"/>
              <a:gd name="connsiteX12" fmla="*/ 1965046 w 4480560"/>
              <a:gd name="connsiteY12" fmla="*/ 13716 h 13716"/>
              <a:gd name="connsiteX13" fmla="*/ 1459382 w 4480560"/>
              <a:gd name="connsiteY13" fmla="*/ 13716 h 13716"/>
              <a:gd name="connsiteX14" fmla="*/ 774497 w 4480560"/>
              <a:gd name="connsiteY14" fmla="*/ 13716 h 13716"/>
              <a:gd name="connsiteX15" fmla="*/ 0 w 4480560"/>
              <a:gd name="connsiteY15" fmla="*/ 13716 h 13716"/>
              <a:gd name="connsiteX16" fmla="*/ 0 w 4480560"/>
              <a:gd name="connsiteY1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3716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273" y="3379"/>
                  <a:pt x="4480768" y="9289"/>
                  <a:pt x="4480560" y="13716"/>
                </a:cubicBezTo>
                <a:cubicBezTo>
                  <a:pt x="4314132" y="10352"/>
                  <a:pt x="4028383" y="32060"/>
                  <a:pt x="3840480" y="13716"/>
                </a:cubicBezTo>
                <a:cubicBezTo>
                  <a:pt x="3652577" y="-4628"/>
                  <a:pt x="3547615" y="-1724"/>
                  <a:pt x="3290011" y="13716"/>
                </a:cubicBezTo>
                <a:cubicBezTo>
                  <a:pt x="3032407" y="29156"/>
                  <a:pt x="2830268" y="4147"/>
                  <a:pt x="2560320" y="13716"/>
                </a:cubicBezTo>
                <a:cubicBezTo>
                  <a:pt x="2290372" y="23285"/>
                  <a:pt x="2147422" y="2156"/>
                  <a:pt x="1965046" y="13716"/>
                </a:cubicBezTo>
                <a:cubicBezTo>
                  <a:pt x="1782670" y="25276"/>
                  <a:pt x="1689791" y="36108"/>
                  <a:pt x="1459382" y="13716"/>
                </a:cubicBezTo>
                <a:cubicBezTo>
                  <a:pt x="1228973" y="-8676"/>
                  <a:pt x="915486" y="31929"/>
                  <a:pt x="774497" y="13716"/>
                </a:cubicBezTo>
                <a:cubicBezTo>
                  <a:pt x="633508" y="-4497"/>
                  <a:pt x="361442" y="-15679"/>
                  <a:pt x="0" y="13716"/>
                </a:cubicBezTo>
                <a:cubicBezTo>
                  <a:pt x="-362" y="8190"/>
                  <a:pt x="-434" y="6098"/>
                  <a:pt x="0" y="0"/>
                </a:cubicBezTo>
                <a:close/>
              </a:path>
              <a:path w="4480560" h="13716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0360" y="3832"/>
                  <a:pt x="4481152" y="9314"/>
                  <a:pt x="4480560" y="13716"/>
                </a:cubicBezTo>
                <a:cubicBezTo>
                  <a:pt x="4279652" y="-11422"/>
                  <a:pt x="4200762" y="36994"/>
                  <a:pt x="3930091" y="13716"/>
                </a:cubicBezTo>
                <a:cubicBezTo>
                  <a:pt x="3659420" y="-9562"/>
                  <a:pt x="3456052" y="17722"/>
                  <a:pt x="3290011" y="13716"/>
                </a:cubicBezTo>
                <a:cubicBezTo>
                  <a:pt x="3123970" y="9710"/>
                  <a:pt x="2882392" y="28246"/>
                  <a:pt x="2649931" y="13716"/>
                </a:cubicBezTo>
                <a:cubicBezTo>
                  <a:pt x="2417470" y="-814"/>
                  <a:pt x="2238426" y="2765"/>
                  <a:pt x="2054657" y="13716"/>
                </a:cubicBezTo>
                <a:cubicBezTo>
                  <a:pt x="1870888" y="24667"/>
                  <a:pt x="1566368" y="40468"/>
                  <a:pt x="1324966" y="13716"/>
                </a:cubicBezTo>
                <a:cubicBezTo>
                  <a:pt x="1083564" y="-13036"/>
                  <a:pt x="787410" y="6374"/>
                  <a:pt x="595274" y="13716"/>
                </a:cubicBezTo>
                <a:cubicBezTo>
                  <a:pt x="403138" y="21058"/>
                  <a:pt x="169622" y="5927"/>
                  <a:pt x="0" y="13716"/>
                </a:cubicBezTo>
                <a:cubicBezTo>
                  <a:pt x="-475" y="8699"/>
                  <a:pt x="-565" y="440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4813" y="552091"/>
            <a:ext cx="4668251" cy="5431536"/>
          </a:xfrm>
        </p:spPr>
        <p:txBody>
          <a:bodyPr anchor="ctr">
            <a:normAutofit/>
          </a:bodyPr>
          <a:lstStyle/>
          <a:p>
            <a:r>
              <a:rPr lang="pt-BR" sz="1900"/>
              <a:t>Unifica e simplifica o licenciamento ambiental</a:t>
            </a:r>
          </a:p>
          <a:p>
            <a:r>
              <a:rPr lang="pt-BR" sz="1900"/>
              <a:t>Cria Licença Ambiental Especial (LAE)</a:t>
            </a:r>
          </a:p>
          <a:p>
            <a:r>
              <a:rPr lang="pt-BR" sz="1900"/>
              <a:t>Inclui mineração de grande porte no escopo</a:t>
            </a:r>
          </a:p>
          <a:p>
            <a:endParaRPr lang="pt-BR" sz="1900"/>
          </a:p>
          <a:p>
            <a:r>
              <a:rPr lang="pt-BR" sz="1900"/>
              <a:t>Obs.: Críticas sobre fragilização do controle ambiental.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8871E5D-5834-929B-50CD-09AFE39EE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t-BR"/>
              <a:t>Dino Figueiredo Maia Lara Advocacia</a:t>
            </a:r>
            <a:endParaRPr 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566D273-A14C-EC28-7083-EF9530E1A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FF6DA9-008F-8B48-92A6-B652298478BF}" type="slidenum">
              <a:rPr lang="en-US"/>
              <a:pPr>
                <a:spcAft>
                  <a:spcPts val="600"/>
                </a:spcAft>
              </a:pPr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548640"/>
            <a:ext cx="2700645" cy="5431536"/>
          </a:xfrm>
        </p:spPr>
        <p:txBody>
          <a:bodyPr>
            <a:normAutofit/>
          </a:bodyPr>
          <a:lstStyle/>
          <a:p>
            <a:r>
              <a:rPr lang="pt-BR" sz="4000"/>
              <a:t>Celeridade x Fiscalização</a:t>
            </a:r>
          </a:p>
        </p:txBody>
      </p:sp>
      <p:sp>
        <p:nvSpPr>
          <p:cNvPr id="3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347917" y="3261001"/>
            <a:ext cx="4480560" cy="13716"/>
          </a:xfrm>
          <a:custGeom>
            <a:avLst/>
            <a:gdLst>
              <a:gd name="connsiteX0" fmla="*/ 0 w 4480560"/>
              <a:gd name="connsiteY0" fmla="*/ 0 h 13716"/>
              <a:gd name="connsiteX1" fmla="*/ 595274 w 4480560"/>
              <a:gd name="connsiteY1" fmla="*/ 0 h 13716"/>
              <a:gd name="connsiteX2" fmla="*/ 1100938 w 4480560"/>
              <a:gd name="connsiteY2" fmla="*/ 0 h 13716"/>
              <a:gd name="connsiteX3" fmla="*/ 1651406 w 4480560"/>
              <a:gd name="connsiteY3" fmla="*/ 0 h 13716"/>
              <a:gd name="connsiteX4" fmla="*/ 2336292 w 4480560"/>
              <a:gd name="connsiteY4" fmla="*/ 0 h 13716"/>
              <a:gd name="connsiteX5" fmla="*/ 2931566 w 4480560"/>
              <a:gd name="connsiteY5" fmla="*/ 0 h 13716"/>
              <a:gd name="connsiteX6" fmla="*/ 3482035 w 4480560"/>
              <a:gd name="connsiteY6" fmla="*/ 0 h 13716"/>
              <a:gd name="connsiteX7" fmla="*/ 4480560 w 4480560"/>
              <a:gd name="connsiteY7" fmla="*/ 0 h 13716"/>
              <a:gd name="connsiteX8" fmla="*/ 4480560 w 4480560"/>
              <a:gd name="connsiteY8" fmla="*/ 13716 h 13716"/>
              <a:gd name="connsiteX9" fmla="*/ 3840480 w 4480560"/>
              <a:gd name="connsiteY9" fmla="*/ 13716 h 13716"/>
              <a:gd name="connsiteX10" fmla="*/ 3290011 w 4480560"/>
              <a:gd name="connsiteY10" fmla="*/ 13716 h 13716"/>
              <a:gd name="connsiteX11" fmla="*/ 2560320 w 4480560"/>
              <a:gd name="connsiteY11" fmla="*/ 13716 h 13716"/>
              <a:gd name="connsiteX12" fmla="*/ 1965046 w 4480560"/>
              <a:gd name="connsiteY12" fmla="*/ 13716 h 13716"/>
              <a:gd name="connsiteX13" fmla="*/ 1459382 w 4480560"/>
              <a:gd name="connsiteY13" fmla="*/ 13716 h 13716"/>
              <a:gd name="connsiteX14" fmla="*/ 774497 w 4480560"/>
              <a:gd name="connsiteY14" fmla="*/ 13716 h 13716"/>
              <a:gd name="connsiteX15" fmla="*/ 0 w 4480560"/>
              <a:gd name="connsiteY15" fmla="*/ 13716 h 13716"/>
              <a:gd name="connsiteX16" fmla="*/ 0 w 4480560"/>
              <a:gd name="connsiteY1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3716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273" y="3379"/>
                  <a:pt x="4480768" y="9289"/>
                  <a:pt x="4480560" y="13716"/>
                </a:cubicBezTo>
                <a:cubicBezTo>
                  <a:pt x="4314132" y="10352"/>
                  <a:pt x="4028383" y="32060"/>
                  <a:pt x="3840480" y="13716"/>
                </a:cubicBezTo>
                <a:cubicBezTo>
                  <a:pt x="3652577" y="-4628"/>
                  <a:pt x="3547615" y="-1724"/>
                  <a:pt x="3290011" y="13716"/>
                </a:cubicBezTo>
                <a:cubicBezTo>
                  <a:pt x="3032407" y="29156"/>
                  <a:pt x="2830268" y="4147"/>
                  <a:pt x="2560320" y="13716"/>
                </a:cubicBezTo>
                <a:cubicBezTo>
                  <a:pt x="2290372" y="23285"/>
                  <a:pt x="2147422" y="2156"/>
                  <a:pt x="1965046" y="13716"/>
                </a:cubicBezTo>
                <a:cubicBezTo>
                  <a:pt x="1782670" y="25276"/>
                  <a:pt x="1689791" y="36108"/>
                  <a:pt x="1459382" y="13716"/>
                </a:cubicBezTo>
                <a:cubicBezTo>
                  <a:pt x="1228973" y="-8676"/>
                  <a:pt x="915486" y="31929"/>
                  <a:pt x="774497" y="13716"/>
                </a:cubicBezTo>
                <a:cubicBezTo>
                  <a:pt x="633508" y="-4497"/>
                  <a:pt x="361442" y="-15679"/>
                  <a:pt x="0" y="13716"/>
                </a:cubicBezTo>
                <a:cubicBezTo>
                  <a:pt x="-362" y="8190"/>
                  <a:pt x="-434" y="6098"/>
                  <a:pt x="0" y="0"/>
                </a:cubicBezTo>
                <a:close/>
              </a:path>
              <a:path w="4480560" h="13716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0360" y="3832"/>
                  <a:pt x="4481152" y="9314"/>
                  <a:pt x="4480560" y="13716"/>
                </a:cubicBezTo>
                <a:cubicBezTo>
                  <a:pt x="4279652" y="-11422"/>
                  <a:pt x="4200762" y="36994"/>
                  <a:pt x="3930091" y="13716"/>
                </a:cubicBezTo>
                <a:cubicBezTo>
                  <a:pt x="3659420" y="-9562"/>
                  <a:pt x="3456052" y="17722"/>
                  <a:pt x="3290011" y="13716"/>
                </a:cubicBezTo>
                <a:cubicBezTo>
                  <a:pt x="3123970" y="9710"/>
                  <a:pt x="2882392" y="28246"/>
                  <a:pt x="2649931" y="13716"/>
                </a:cubicBezTo>
                <a:cubicBezTo>
                  <a:pt x="2417470" y="-814"/>
                  <a:pt x="2238426" y="2765"/>
                  <a:pt x="2054657" y="13716"/>
                </a:cubicBezTo>
                <a:cubicBezTo>
                  <a:pt x="1870888" y="24667"/>
                  <a:pt x="1566368" y="40468"/>
                  <a:pt x="1324966" y="13716"/>
                </a:cubicBezTo>
                <a:cubicBezTo>
                  <a:pt x="1083564" y="-13036"/>
                  <a:pt x="787410" y="6374"/>
                  <a:pt x="595274" y="13716"/>
                </a:cubicBezTo>
                <a:cubicBezTo>
                  <a:pt x="403138" y="21058"/>
                  <a:pt x="169622" y="5927"/>
                  <a:pt x="0" y="13716"/>
                </a:cubicBezTo>
                <a:cubicBezTo>
                  <a:pt x="-475" y="8699"/>
                  <a:pt x="-565" y="440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4813" y="552091"/>
            <a:ext cx="4668251" cy="5431536"/>
          </a:xfrm>
        </p:spPr>
        <p:txBody>
          <a:bodyPr anchor="ctr">
            <a:normAutofit/>
          </a:bodyPr>
          <a:lstStyle/>
          <a:p>
            <a:r>
              <a:rPr lang="pt-BR" sz="1900"/>
              <a:t>Processo pode durar até 08 anos!</a:t>
            </a:r>
          </a:p>
          <a:p>
            <a:r>
              <a:rPr lang="pt-BR" sz="1900"/>
              <a:t>Média Internacional de 3 a 4 anos.</a:t>
            </a:r>
          </a:p>
          <a:p>
            <a:r>
              <a:rPr lang="pt-BR" sz="1900"/>
              <a:t>PL 2.159 busca acelerar / simplificar esse processo, mas enfrenta críticas e gera preocupações.</a:t>
            </a:r>
          </a:p>
          <a:p>
            <a:r>
              <a:rPr lang="pt-BR" sz="1900"/>
              <a:t>Princípio da Vedação ao Retrocesso Ambiental</a:t>
            </a:r>
          </a:p>
          <a:p>
            <a:r>
              <a:rPr lang="pt-BR" sz="1900"/>
              <a:t>Princípios da Prevenção e da Precaução.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D9ADD9B-51AF-B69D-D369-054CC4A41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t-BR"/>
              <a:t>Dino Figueiredo Maia Lara Advocacia</a:t>
            </a:r>
            <a:endParaRPr 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1A49A04-8923-E222-A101-E5BF7EBA1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FF6DA9-008F-8B48-92A6-B652298478BF}" type="slidenum">
              <a:rPr lang="en-US"/>
              <a:pPr>
                <a:spcAft>
                  <a:spcPts val="600"/>
                </a:spcAft>
              </a:pPr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4642F1-5C5B-D61F-EB3E-75260FC08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9EFEF8-205B-0C63-64FF-0A43546A7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48640"/>
            <a:ext cx="2700645" cy="5431536"/>
          </a:xfrm>
        </p:spPr>
        <p:txBody>
          <a:bodyPr>
            <a:normAutofit/>
          </a:bodyPr>
          <a:lstStyle/>
          <a:p>
            <a:r>
              <a:rPr lang="pt-BR" sz="4700"/>
              <a:t>Como então Conciliar?</a:t>
            </a:r>
          </a:p>
        </p:txBody>
      </p:sp>
      <p:sp>
        <p:nvSpPr>
          <p:cNvPr id="3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347917" y="3261001"/>
            <a:ext cx="4480560" cy="13716"/>
          </a:xfrm>
          <a:custGeom>
            <a:avLst/>
            <a:gdLst>
              <a:gd name="connsiteX0" fmla="*/ 0 w 4480560"/>
              <a:gd name="connsiteY0" fmla="*/ 0 h 13716"/>
              <a:gd name="connsiteX1" fmla="*/ 595274 w 4480560"/>
              <a:gd name="connsiteY1" fmla="*/ 0 h 13716"/>
              <a:gd name="connsiteX2" fmla="*/ 1100938 w 4480560"/>
              <a:gd name="connsiteY2" fmla="*/ 0 h 13716"/>
              <a:gd name="connsiteX3" fmla="*/ 1651406 w 4480560"/>
              <a:gd name="connsiteY3" fmla="*/ 0 h 13716"/>
              <a:gd name="connsiteX4" fmla="*/ 2336292 w 4480560"/>
              <a:gd name="connsiteY4" fmla="*/ 0 h 13716"/>
              <a:gd name="connsiteX5" fmla="*/ 2931566 w 4480560"/>
              <a:gd name="connsiteY5" fmla="*/ 0 h 13716"/>
              <a:gd name="connsiteX6" fmla="*/ 3482035 w 4480560"/>
              <a:gd name="connsiteY6" fmla="*/ 0 h 13716"/>
              <a:gd name="connsiteX7" fmla="*/ 4480560 w 4480560"/>
              <a:gd name="connsiteY7" fmla="*/ 0 h 13716"/>
              <a:gd name="connsiteX8" fmla="*/ 4480560 w 4480560"/>
              <a:gd name="connsiteY8" fmla="*/ 13716 h 13716"/>
              <a:gd name="connsiteX9" fmla="*/ 3840480 w 4480560"/>
              <a:gd name="connsiteY9" fmla="*/ 13716 h 13716"/>
              <a:gd name="connsiteX10" fmla="*/ 3290011 w 4480560"/>
              <a:gd name="connsiteY10" fmla="*/ 13716 h 13716"/>
              <a:gd name="connsiteX11" fmla="*/ 2560320 w 4480560"/>
              <a:gd name="connsiteY11" fmla="*/ 13716 h 13716"/>
              <a:gd name="connsiteX12" fmla="*/ 1965046 w 4480560"/>
              <a:gd name="connsiteY12" fmla="*/ 13716 h 13716"/>
              <a:gd name="connsiteX13" fmla="*/ 1459382 w 4480560"/>
              <a:gd name="connsiteY13" fmla="*/ 13716 h 13716"/>
              <a:gd name="connsiteX14" fmla="*/ 774497 w 4480560"/>
              <a:gd name="connsiteY14" fmla="*/ 13716 h 13716"/>
              <a:gd name="connsiteX15" fmla="*/ 0 w 4480560"/>
              <a:gd name="connsiteY15" fmla="*/ 13716 h 13716"/>
              <a:gd name="connsiteX16" fmla="*/ 0 w 4480560"/>
              <a:gd name="connsiteY16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3716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273" y="3379"/>
                  <a:pt x="4480768" y="9289"/>
                  <a:pt x="4480560" y="13716"/>
                </a:cubicBezTo>
                <a:cubicBezTo>
                  <a:pt x="4314132" y="10352"/>
                  <a:pt x="4028383" y="32060"/>
                  <a:pt x="3840480" y="13716"/>
                </a:cubicBezTo>
                <a:cubicBezTo>
                  <a:pt x="3652577" y="-4628"/>
                  <a:pt x="3547615" y="-1724"/>
                  <a:pt x="3290011" y="13716"/>
                </a:cubicBezTo>
                <a:cubicBezTo>
                  <a:pt x="3032407" y="29156"/>
                  <a:pt x="2830268" y="4147"/>
                  <a:pt x="2560320" y="13716"/>
                </a:cubicBezTo>
                <a:cubicBezTo>
                  <a:pt x="2290372" y="23285"/>
                  <a:pt x="2147422" y="2156"/>
                  <a:pt x="1965046" y="13716"/>
                </a:cubicBezTo>
                <a:cubicBezTo>
                  <a:pt x="1782670" y="25276"/>
                  <a:pt x="1689791" y="36108"/>
                  <a:pt x="1459382" y="13716"/>
                </a:cubicBezTo>
                <a:cubicBezTo>
                  <a:pt x="1228973" y="-8676"/>
                  <a:pt x="915486" y="31929"/>
                  <a:pt x="774497" y="13716"/>
                </a:cubicBezTo>
                <a:cubicBezTo>
                  <a:pt x="633508" y="-4497"/>
                  <a:pt x="361442" y="-15679"/>
                  <a:pt x="0" y="13716"/>
                </a:cubicBezTo>
                <a:cubicBezTo>
                  <a:pt x="-362" y="8190"/>
                  <a:pt x="-434" y="6098"/>
                  <a:pt x="0" y="0"/>
                </a:cubicBezTo>
                <a:close/>
              </a:path>
              <a:path w="4480560" h="13716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0360" y="3832"/>
                  <a:pt x="4481152" y="9314"/>
                  <a:pt x="4480560" y="13716"/>
                </a:cubicBezTo>
                <a:cubicBezTo>
                  <a:pt x="4279652" y="-11422"/>
                  <a:pt x="4200762" y="36994"/>
                  <a:pt x="3930091" y="13716"/>
                </a:cubicBezTo>
                <a:cubicBezTo>
                  <a:pt x="3659420" y="-9562"/>
                  <a:pt x="3456052" y="17722"/>
                  <a:pt x="3290011" y="13716"/>
                </a:cubicBezTo>
                <a:cubicBezTo>
                  <a:pt x="3123970" y="9710"/>
                  <a:pt x="2882392" y="28246"/>
                  <a:pt x="2649931" y="13716"/>
                </a:cubicBezTo>
                <a:cubicBezTo>
                  <a:pt x="2417470" y="-814"/>
                  <a:pt x="2238426" y="2765"/>
                  <a:pt x="2054657" y="13716"/>
                </a:cubicBezTo>
                <a:cubicBezTo>
                  <a:pt x="1870888" y="24667"/>
                  <a:pt x="1566368" y="40468"/>
                  <a:pt x="1324966" y="13716"/>
                </a:cubicBezTo>
                <a:cubicBezTo>
                  <a:pt x="1083564" y="-13036"/>
                  <a:pt x="787410" y="6374"/>
                  <a:pt x="595274" y="13716"/>
                </a:cubicBezTo>
                <a:cubicBezTo>
                  <a:pt x="403138" y="21058"/>
                  <a:pt x="169622" y="5927"/>
                  <a:pt x="0" y="13716"/>
                </a:cubicBezTo>
                <a:cubicBezTo>
                  <a:pt x="-475" y="8699"/>
                  <a:pt x="-565" y="440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1426A-9C1A-94EA-DE35-79594656C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4813" y="552091"/>
            <a:ext cx="4668251" cy="5431536"/>
          </a:xfrm>
        </p:spPr>
        <p:txBody>
          <a:bodyPr anchor="ctr">
            <a:normAutofit/>
          </a:bodyPr>
          <a:lstStyle/>
          <a:p>
            <a:r>
              <a:rPr lang="pt-BR" sz="1900"/>
              <a:t>Celeridade. </a:t>
            </a:r>
          </a:p>
          <a:p>
            <a:r>
              <a:rPr lang="pt-BR" sz="1900"/>
              <a:t>+ Meio Ambiente.</a:t>
            </a:r>
          </a:p>
          <a:p>
            <a:r>
              <a:rPr lang="pt-BR" sz="1900"/>
              <a:t>+ Segurança Jurídica</a:t>
            </a:r>
          </a:p>
          <a:p>
            <a:r>
              <a:rPr lang="pt-BR" sz="1900"/>
              <a:t>+ Demanda Global Crescente.</a:t>
            </a:r>
          </a:p>
          <a:p>
            <a:r>
              <a:rPr lang="pt-BR" sz="1900"/>
              <a:t>+ Potencialidades Econômicas. </a:t>
            </a:r>
          </a:p>
          <a:p>
            <a:r>
              <a:rPr lang="pt-BR" sz="1900"/>
              <a:t>+ Participação das Comunidades Indígenas e Tribais (Convenção OIT 169).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ED0A017-0300-0AAA-D8FB-6E6181A3B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t-BR"/>
              <a:t>Dino Figueiredo Maia Lara Advocacia</a:t>
            </a:r>
            <a:endParaRPr lang="en-US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63796D5-0F15-2B87-9A7F-677340F36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FF6DA9-008F-8B48-92A6-B652298478BF}" type="slidenum">
              <a:rPr lang="en-US"/>
              <a:pPr>
                <a:spcAft>
                  <a:spcPts val="600"/>
                </a:spcAft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410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071C30-9DA4-352B-260F-B105C44FA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7517A47C-B2E5-4B79-8061-D74B1311A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C505E780-2083-4CB5-A42A-5E0E2908E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14166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3" name="Freeform: Shape 32">
            <a:extLst>
              <a:ext uri="{FF2B5EF4-FFF2-40B4-BE49-F238E27FC236}">
                <a16:creationId xmlns:a16="http://schemas.microsoft.com/office/drawing/2014/main" id="{D2C0AE1C-0118-41AE-8A10-7CDCBF10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608608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0CC902-F388-E1BF-DC0D-AAA5E3F47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4" y="1161288"/>
            <a:ext cx="2702052" cy="4526280"/>
          </a:xfrm>
        </p:spPr>
        <p:txBody>
          <a:bodyPr>
            <a:normAutofit/>
          </a:bodyPr>
          <a:lstStyle/>
          <a:p>
            <a:r>
              <a:rPr lang="pt-BR" sz="3500"/>
              <a:t>Premissas para Possíveis Soluções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63EEC44-1BA3-44ED-81FC-A644B04B2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081528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D0CFB5DA-740C-9AC6-97F3-C24F2A639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t-BR">
                <a:solidFill>
                  <a:schemeClr val="tx1">
                    <a:lumMod val="50000"/>
                    <a:lumOff val="50000"/>
                  </a:schemeClr>
                </a:solidFill>
              </a:rPr>
              <a:t>Dino Figueiredo Maia Lara Advocacia</a:t>
            </a:r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38FF5CA-AA38-7CB4-993F-82EE1F9C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00825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FF6DA9-008F-8B48-92A6-B652298478BF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44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E5E888AD-852D-E603-8AFA-785B5F754B3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1738391"/>
              </p:ext>
            </p:extLst>
          </p:nvPr>
        </p:nvGraphicFramePr>
        <p:xfrm>
          <a:off x="3977640" y="676656"/>
          <a:ext cx="4773168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890331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D4B64F-5CFB-4BCA-A336-03C72A3748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128F3BD-7564-4310-B528-888E64F875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FEC91-EA1C-7509-4E19-D7921FEEA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107" y="0"/>
            <a:ext cx="6411289" cy="1282459"/>
          </a:xfrm>
        </p:spPr>
        <p:txBody>
          <a:bodyPr>
            <a:normAutofit/>
          </a:bodyPr>
          <a:lstStyle/>
          <a:p>
            <a:r>
              <a:rPr lang="pt-BR" b="1" dirty="0"/>
              <a:t>Proposições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8B7D1-70EA-C216-6284-34F0065D6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041" y="1282459"/>
            <a:ext cx="7615801" cy="4076394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pt-BR" sz="1800" dirty="0"/>
              <a:t>Grupo de Estudo e Trabalho para Soluções (inclusive Legislativas), visando:</a:t>
            </a:r>
          </a:p>
          <a:p>
            <a:pPr marL="0" indent="0">
              <a:lnSpc>
                <a:spcPct val="90000"/>
              </a:lnSpc>
              <a:buNone/>
            </a:pPr>
            <a:endParaRPr lang="pt-BR" sz="18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t-BR" sz="1800" dirty="0"/>
              <a:t>Dominar a cadeia de refino e processamento (etapa crucial que poucos países conseguem realizar em escala industrial), prevendo otimização de reservas naturais e investimentos estratégicos no setor.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endParaRPr lang="pt-BR" sz="18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t-BR" sz="1800" dirty="0"/>
              <a:t>Diminuir a dependência do restante do mundo e aumentar a importância do Brasil em relação a países industrializados que precisam desses minerais para setores estratégicos.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endParaRPr lang="pt-BR" sz="18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t-BR" sz="1800" dirty="0"/>
              <a:t>Diversificar as fontes e investir em mineração e refino, inclusive com Parceiros comerciais confiáveis, para superar desafios técnicos e reduzir custos  e impactos ambientais.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5F4D0ED-31DD-F908-106B-8394976FA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t-BR" sz="900"/>
              <a:t>Dino Figueiredo Maia Lara Advocacia</a:t>
            </a:r>
            <a:endParaRPr lang="en-US" sz="90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082BAD2-D469-7820-9379-3D9ABB35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FF6DA9-008F-8B48-92A6-B652298478BF}" type="slidenum">
              <a:rPr lang="en-US" sz="900"/>
              <a:pPr>
                <a:spcAft>
                  <a:spcPts val="600"/>
                </a:spcAft>
              </a:pPr>
              <a:t>45</a:t>
            </a:fld>
            <a:endParaRPr lang="en-US" sz="90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2AA3C4E-019E-440F-87AB-67EFA9BE6C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116842" y="-2"/>
            <a:ext cx="1026164" cy="6858000"/>
          </a:xfrm>
          <a:custGeom>
            <a:avLst/>
            <a:gdLst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06772 w 1605470"/>
              <a:gd name="connsiteY131" fmla="*/ 2847273 h 6858000"/>
              <a:gd name="connsiteX132" fmla="*/ 593254 w 1605470"/>
              <a:gd name="connsiteY132" fmla="*/ 2766463 h 6858000"/>
              <a:gd name="connsiteX133" fmla="*/ 613412 w 1605470"/>
              <a:gd name="connsiteY133" fmla="*/ 2731184 h 6858000"/>
              <a:gd name="connsiteX134" fmla="*/ 555080 w 1605470"/>
              <a:gd name="connsiteY134" fmla="*/ 2538816 h 6858000"/>
              <a:gd name="connsiteX135" fmla="*/ 551827 w 1605470"/>
              <a:gd name="connsiteY135" fmla="*/ 2485734 h 6858000"/>
              <a:gd name="connsiteX136" fmla="*/ 525179 w 1605470"/>
              <a:gd name="connsiteY136" fmla="*/ 2447068 h 6858000"/>
              <a:gd name="connsiteX137" fmla="*/ 529511 w 1605470"/>
              <a:gd name="connsiteY137" fmla="*/ 2425819 h 6858000"/>
              <a:gd name="connsiteX138" fmla="*/ 530521 w 1605470"/>
              <a:gd name="connsiteY138" fmla="*/ 2422066 h 6858000"/>
              <a:gd name="connsiteX139" fmla="*/ 528878 w 1605470"/>
              <a:gd name="connsiteY139" fmla="*/ 2408971 h 6858000"/>
              <a:gd name="connsiteX140" fmla="*/ 535510 w 1605470"/>
              <a:gd name="connsiteY140" fmla="*/ 2402874 h 6858000"/>
              <a:gd name="connsiteX141" fmla="*/ 538122 w 1605470"/>
              <a:gd name="connsiteY141" fmla="*/ 2381443 h 6858000"/>
              <a:gd name="connsiteX142" fmla="*/ 533116 w 1605470"/>
              <a:gd name="connsiteY142" fmla="*/ 2358011 h 6858000"/>
              <a:gd name="connsiteX143" fmla="*/ 501423 w 1605470"/>
              <a:gd name="connsiteY143" fmla="*/ 2249479 h 6858000"/>
              <a:gd name="connsiteX144" fmla="*/ 486968 w 1605470"/>
              <a:gd name="connsiteY144" fmla="*/ 2182937 h 6858000"/>
              <a:gd name="connsiteX145" fmla="*/ 488555 w 1605470"/>
              <a:gd name="connsiteY145" fmla="*/ 2155135 h 6858000"/>
              <a:gd name="connsiteX146" fmla="*/ 486013 w 1605470"/>
              <a:gd name="connsiteY146" fmla="*/ 2118008 h 6858000"/>
              <a:gd name="connsiteX147" fmla="*/ 487006 w 1605470"/>
              <a:gd name="connsiteY147" fmla="*/ 2050531 h 6858000"/>
              <a:gd name="connsiteX148" fmla="*/ 478812 w 1605470"/>
              <a:gd name="connsiteY148" fmla="*/ 1963269 h 6858000"/>
              <a:gd name="connsiteX149" fmla="*/ 442619 w 1605470"/>
              <a:gd name="connsiteY149" fmla="*/ 1910499 h 6858000"/>
              <a:gd name="connsiteX150" fmla="*/ 446785 w 1605470"/>
              <a:gd name="connsiteY150" fmla="*/ 1903212 h 6858000"/>
              <a:gd name="connsiteX151" fmla="*/ 436547 w 1605470"/>
              <a:gd name="connsiteY151" fmla="*/ 1861531 h 6858000"/>
              <a:gd name="connsiteX152" fmla="*/ 364290 w 1605470"/>
              <a:gd name="connsiteY152" fmla="*/ 1728772 h 6858000"/>
              <a:gd name="connsiteX153" fmla="*/ 345287 w 1605470"/>
              <a:gd name="connsiteY153" fmla="*/ 1646953 h 6858000"/>
              <a:gd name="connsiteX154" fmla="*/ 344412 w 1605470"/>
              <a:gd name="connsiteY154" fmla="*/ 1615777 h 6858000"/>
              <a:gd name="connsiteX155" fmla="*/ 342578 w 1605470"/>
              <a:gd name="connsiteY155" fmla="*/ 1563678 h 6858000"/>
              <a:gd name="connsiteX156" fmla="*/ 355658 w 1605470"/>
              <a:gd name="connsiteY156" fmla="*/ 1519474 h 6858000"/>
              <a:gd name="connsiteX157" fmla="*/ 348400 w 1605470"/>
              <a:gd name="connsiteY157" fmla="*/ 1477995 h 6858000"/>
              <a:gd name="connsiteX158" fmla="*/ 328025 w 1605470"/>
              <a:gd name="connsiteY158" fmla="*/ 1475165 h 6858000"/>
              <a:gd name="connsiteX159" fmla="*/ 326326 w 1605470"/>
              <a:gd name="connsiteY159" fmla="*/ 1428585 h 6858000"/>
              <a:gd name="connsiteX160" fmla="*/ 325799 w 1605470"/>
              <a:gd name="connsiteY160" fmla="*/ 1357181 h 6858000"/>
              <a:gd name="connsiteX161" fmla="*/ 320507 w 1605470"/>
              <a:gd name="connsiteY161" fmla="*/ 1347099 h 6858000"/>
              <a:gd name="connsiteX162" fmla="*/ 335347 w 1605470"/>
              <a:gd name="connsiteY162" fmla="*/ 1334233 h 6858000"/>
              <a:gd name="connsiteX163" fmla="*/ 342792 w 1605470"/>
              <a:gd name="connsiteY163" fmla="*/ 1307086 h 6858000"/>
              <a:gd name="connsiteX164" fmla="*/ 343980 w 1605470"/>
              <a:gd name="connsiteY164" fmla="*/ 1189033 h 6858000"/>
              <a:gd name="connsiteX165" fmla="*/ 348665 w 1605470"/>
              <a:gd name="connsiteY165" fmla="*/ 1168288 h 6858000"/>
              <a:gd name="connsiteX166" fmla="*/ 340947 w 1605470"/>
              <a:gd name="connsiteY166" fmla="*/ 1142577 h 6858000"/>
              <a:gd name="connsiteX167" fmla="*/ 330253 w 1605470"/>
              <a:gd name="connsiteY167" fmla="*/ 1088484 h 6858000"/>
              <a:gd name="connsiteX168" fmla="*/ 314647 w 1605470"/>
              <a:gd name="connsiteY168" fmla="*/ 1053424 h 6858000"/>
              <a:gd name="connsiteX169" fmla="*/ 322906 w 1605470"/>
              <a:gd name="connsiteY169" fmla="*/ 1044367 h 6858000"/>
              <a:gd name="connsiteX170" fmla="*/ 326818 w 1605470"/>
              <a:gd name="connsiteY170" fmla="*/ 1022828 h 6858000"/>
              <a:gd name="connsiteX171" fmla="*/ 320445 w 1605470"/>
              <a:gd name="connsiteY171" fmla="*/ 932283 h 6858000"/>
              <a:gd name="connsiteX172" fmla="*/ 322681 w 1605470"/>
              <a:gd name="connsiteY172" fmla="*/ 915925 h 6858000"/>
              <a:gd name="connsiteX173" fmla="*/ 315310 w 1605470"/>
              <a:gd name="connsiteY173" fmla="*/ 896999 h 6858000"/>
              <a:gd name="connsiteX174" fmla="*/ 284718 w 1605470"/>
              <a:gd name="connsiteY174" fmla="*/ 821517 h 6858000"/>
              <a:gd name="connsiteX175" fmla="*/ 270682 w 1605470"/>
              <a:gd name="connsiteY175" fmla="*/ 786519 h 6858000"/>
              <a:gd name="connsiteX176" fmla="*/ 265483 w 1605470"/>
              <a:gd name="connsiteY176" fmla="*/ 784963 h 6858000"/>
              <a:gd name="connsiteX177" fmla="*/ 270939 w 1605470"/>
              <a:gd name="connsiteY177" fmla="*/ 776648 h 6858000"/>
              <a:gd name="connsiteX178" fmla="*/ 263668 w 1605470"/>
              <a:gd name="connsiteY178" fmla="*/ 751353 h 6858000"/>
              <a:gd name="connsiteX179" fmla="*/ 254540 w 1605470"/>
              <a:gd name="connsiteY179" fmla="*/ 741965 h 6858000"/>
              <a:gd name="connsiteX180" fmla="*/ 252501 w 1605470"/>
              <a:gd name="connsiteY180" fmla="*/ 724635 h 6858000"/>
              <a:gd name="connsiteX181" fmla="*/ 248897 w 1605470"/>
              <a:gd name="connsiteY181" fmla="*/ 681659 h 6858000"/>
              <a:gd name="connsiteX182" fmla="*/ 234316 w 1605470"/>
              <a:gd name="connsiteY182" fmla="*/ 635218 h 6858000"/>
              <a:gd name="connsiteX183" fmla="*/ 239327 w 1605470"/>
              <a:gd name="connsiteY183" fmla="*/ 613763 h 6858000"/>
              <a:gd name="connsiteX184" fmla="*/ 225269 w 1605470"/>
              <a:gd name="connsiteY184" fmla="*/ 598582 h 6858000"/>
              <a:gd name="connsiteX185" fmla="*/ 224950 w 1605470"/>
              <a:gd name="connsiteY185" fmla="*/ 576846 h 6858000"/>
              <a:gd name="connsiteX186" fmla="*/ 204632 w 1605470"/>
              <a:gd name="connsiteY186" fmla="*/ 553868 h 6858000"/>
              <a:gd name="connsiteX187" fmla="*/ 239317 w 1605470"/>
              <a:gd name="connsiteY187" fmla="*/ 517614 h 6858000"/>
              <a:gd name="connsiteX188" fmla="*/ 257645 w 1605470"/>
              <a:gd name="connsiteY188" fmla="*/ 474761 h 6858000"/>
              <a:gd name="connsiteX189" fmla="*/ 201693 w 1605470"/>
              <a:gd name="connsiteY189" fmla="*/ 469651 h 6858000"/>
              <a:gd name="connsiteX190" fmla="*/ 195012 w 1605470"/>
              <a:gd name="connsiteY190" fmla="*/ 448559 h 6858000"/>
              <a:gd name="connsiteX191" fmla="*/ 201434 w 1605470"/>
              <a:gd name="connsiteY191" fmla="*/ 441529 h 6858000"/>
              <a:gd name="connsiteX192" fmla="*/ 200655 w 1605470"/>
              <a:gd name="connsiteY192" fmla="*/ 428927 h 6858000"/>
              <a:gd name="connsiteX193" fmla="*/ 190059 w 1605470"/>
              <a:gd name="connsiteY193" fmla="*/ 430161 h 6858000"/>
              <a:gd name="connsiteX194" fmla="*/ 184450 w 1605470"/>
              <a:gd name="connsiteY194" fmla="*/ 396240 h 6858000"/>
              <a:gd name="connsiteX195" fmla="*/ 146196 w 1605470"/>
              <a:gd name="connsiteY195" fmla="*/ 358810 h 6858000"/>
              <a:gd name="connsiteX196" fmla="*/ 124571 w 1605470"/>
              <a:gd name="connsiteY196" fmla="*/ 302178 h 6858000"/>
              <a:gd name="connsiteX197" fmla="*/ 103243 w 1605470"/>
              <a:gd name="connsiteY197" fmla="*/ 211375 h 6858000"/>
              <a:gd name="connsiteX198" fmla="*/ 94571 w 1605470"/>
              <a:gd name="connsiteY198" fmla="*/ 184179 h 6858000"/>
              <a:gd name="connsiteX199" fmla="*/ 13437 w 1605470"/>
              <a:gd name="connsiteY199" fmla="*/ 19287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06772 w 1605470"/>
              <a:gd name="connsiteY131" fmla="*/ 2847273 h 6858000"/>
              <a:gd name="connsiteX132" fmla="*/ 593254 w 1605470"/>
              <a:gd name="connsiteY132" fmla="*/ 2766463 h 6858000"/>
              <a:gd name="connsiteX133" fmla="*/ 613412 w 1605470"/>
              <a:gd name="connsiteY133" fmla="*/ 2731184 h 6858000"/>
              <a:gd name="connsiteX134" fmla="*/ 555080 w 1605470"/>
              <a:gd name="connsiteY134" fmla="*/ 2538816 h 6858000"/>
              <a:gd name="connsiteX135" fmla="*/ 551827 w 1605470"/>
              <a:gd name="connsiteY135" fmla="*/ 2485734 h 6858000"/>
              <a:gd name="connsiteX136" fmla="*/ 525179 w 1605470"/>
              <a:gd name="connsiteY136" fmla="*/ 2447068 h 6858000"/>
              <a:gd name="connsiteX137" fmla="*/ 529511 w 1605470"/>
              <a:gd name="connsiteY137" fmla="*/ 2425819 h 6858000"/>
              <a:gd name="connsiteX138" fmla="*/ 530521 w 1605470"/>
              <a:gd name="connsiteY138" fmla="*/ 2422066 h 6858000"/>
              <a:gd name="connsiteX139" fmla="*/ 528878 w 1605470"/>
              <a:gd name="connsiteY139" fmla="*/ 2408971 h 6858000"/>
              <a:gd name="connsiteX140" fmla="*/ 535510 w 1605470"/>
              <a:gd name="connsiteY140" fmla="*/ 2402874 h 6858000"/>
              <a:gd name="connsiteX141" fmla="*/ 538122 w 1605470"/>
              <a:gd name="connsiteY141" fmla="*/ 2381443 h 6858000"/>
              <a:gd name="connsiteX142" fmla="*/ 533116 w 1605470"/>
              <a:gd name="connsiteY142" fmla="*/ 2358011 h 6858000"/>
              <a:gd name="connsiteX143" fmla="*/ 501423 w 1605470"/>
              <a:gd name="connsiteY143" fmla="*/ 2249479 h 6858000"/>
              <a:gd name="connsiteX144" fmla="*/ 486968 w 1605470"/>
              <a:gd name="connsiteY144" fmla="*/ 2182937 h 6858000"/>
              <a:gd name="connsiteX145" fmla="*/ 488555 w 1605470"/>
              <a:gd name="connsiteY145" fmla="*/ 2155135 h 6858000"/>
              <a:gd name="connsiteX146" fmla="*/ 486013 w 1605470"/>
              <a:gd name="connsiteY146" fmla="*/ 2118008 h 6858000"/>
              <a:gd name="connsiteX147" fmla="*/ 487006 w 1605470"/>
              <a:gd name="connsiteY147" fmla="*/ 2050531 h 6858000"/>
              <a:gd name="connsiteX148" fmla="*/ 478812 w 1605470"/>
              <a:gd name="connsiteY148" fmla="*/ 1963269 h 6858000"/>
              <a:gd name="connsiteX149" fmla="*/ 442619 w 1605470"/>
              <a:gd name="connsiteY149" fmla="*/ 1910499 h 6858000"/>
              <a:gd name="connsiteX150" fmla="*/ 446785 w 1605470"/>
              <a:gd name="connsiteY150" fmla="*/ 1903212 h 6858000"/>
              <a:gd name="connsiteX151" fmla="*/ 436547 w 1605470"/>
              <a:gd name="connsiteY151" fmla="*/ 1861531 h 6858000"/>
              <a:gd name="connsiteX152" fmla="*/ 364290 w 1605470"/>
              <a:gd name="connsiteY152" fmla="*/ 1728772 h 6858000"/>
              <a:gd name="connsiteX153" fmla="*/ 345287 w 1605470"/>
              <a:gd name="connsiteY153" fmla="*/ 1646953 h 6858000"/>
              <a:gd name="connsiteX154" fmla="*/ 344412 w 1605470"/>
              <a:gd name="connsiteY154" fmla="*/ 1615777 h 6858000"/>
              <a:gd name="connsiteX155" fmla="*/ 342578 w 1605470"/>
              <a:gd name="connsiteY155" fmla="*/ 1563678 h 6858000"/>
              <a:gd name="connsiteX156" fmla="*/ 355658 w 1605470"/>
              <a:gd name="connsiteY156" fmla="*/ 1519474 h 6858000"/>
              <a:gd name="connsiteX157" fmla="*/ 348400 w 1605470"/>
              <a:gd name="connsiteY157" fmla="*/ 1477995 h 6858000"/>
              <a:gd name="connsiteX158" fmla="*/ 328025 w 1605470"/>
              <a:gd name="connsiteY158" fmla="*/ 1475165 h 6858000"/>
              <a:gd name="connsiteX159" fmla="*/ 326326 w 1605470"/>
              <a:gd name="connsiteY159" fmla="*/ 1428585 h 6858000"/>
              <a:gd name="connsiteX160" fmla="*/ 325799 w 1605470"/>
              <a:gd name="connsiteY160" fmla="*/ 1357181 h 6858000"/>
              <a:gd name="connsiteX161" fmla="*/ 320507 w 1605470"/>
              <a:gd name="connsiteY161" fmla="*/ 1347099 h 6858000"/>
              <a:gd name="connsiteX162" fmla="*/ 335347 w 1605470"/>
              <a:gd name="connsiteY162" fmla="*/ 1334233 h 6858000"/>
              <a:gd name="connsiteX163" fmla="*/ 342792 w 1605470"/>
              <a:gd name="connsiteY163" fmla="*/ 1307086 h 6858000"/>
              <a:gd name="connsiteX164" fmla="*/ 343980 w 1605470"/>
              <a:gd name="connsiteY164" fmla="*/ 1189033 h 6858000"/>
              <a:gd name="connsiteX165" fmla="*/ 348665 w 1605470"/>
              <a:gd name="connsiteY165" fmla="*/ 1168288 h 6858000"/>
              <a:gd name="connsiteX166" fmla="*/ 340947 w 1605470"/>
              <a:gd name="connsiteY166" fmla="*/ 1142577 h 6858000"/>
              <a:gd name="connsiteX167" fmla="*/ 330253 w 1605470"/>
              <a:gd name="connsiteY167" fmla="*/ 1088484 h 6858000"/>
              <a:gd name="connsiteX168" fmla="*/ 314647 w 1605470"/>
              <a:gd name="connsiteY168" fmla="*/ 1053424 h 6858000"/>
              <a:gd name="connsiteX169" fmla="*/ 322906 w 1605470"/>
              <a:gd name="connsiteY169" fmla="*/ 1044367 h 6858000"/>
              <a:gd name="connsiteX170" fmla="*/ 326818 w 1605470"/>
              <a:gd name="connsiteY170" fmla="*/ 1022828 h 6858000"/>
              <a:gd name="connsiteX171" fmla="*/ 320445 w 1605470"/>
              <a:gd name="connsiteY171" fmla="*/ 932283 h 6858000"/>
              <a:gd name="connsiteX172" fmla="*/ 322681 w 1605470"/>
              <a:gd name="connsiteY172" fmla="*/ 915925 h 6858000"/>
              <a:gd name="connsiteX173" fmla="*/ 315310 w 1605470"/>
              <a:gd name="connsiteY173" fmla="*/ 896999 h 6858000"/>
              <a:gd name="connsiteX174" fmla="*/ 284718 w 1605470"/>
              <a:gd name="connsiteY174" fmla="*/ 821517 h 6858000"/>
              <a:gd name="connsiteX175" fmla="*/ 270682 w 1605470"/>
              <a:gd name="connsiteY175" fmla="*/ 786519 h 6858000"/>
              <a:gd name="connsiteX176" fmla="*/ 265483 w 1605470"/>
              <a:gd name="connsiteY176" fmla="*/ 784963 h 6858000"/>
              <a:gd name="connsiteX177" fmla="*/ 270939 w 1605470"/>
              <a:gd name="connsiteY177" fmla="*/ 776648 h 6858000"/>
              <a:gd name="connsiteX178" fmla="*/ 263668 w 1605470"/>
              <a:gd name="connsiteY178" fmla="*/ 751353 h 6858000"/>
              <a:gd name="connsiteX179" fmla="*/ 254540 w 1605470"/>
              <a:gd name="connsiteY179" fmla="*/ 741965 h 6858000"/>
              <a:gd name="connsiteX180" fmla="*/ 252501 w 1605470"/>
              <a:gd name="connsiteY180" fmla="*/ 724635 h 6858000"/>
              <a:gd name="connsiteX181" fmla="*/ 248897 w 1605470"/>
              <a:gd name="connsiteY181" fmla="*/ 681659 h 6858000"/>
              <a:gd name="connsiteX182" fmla="*/ 234316 w 1605470"/>
              <a:gd name="connsiteY182" fmla="*/ 635218 h 6858000"/>
              <a:gd name="connsiteX183" fmla="*/ 239327 w 1605470"/>
              <a:gd name="connsiteY183" fmla="*/ 613763 h 6858000"/>
              <a:gd name="connsiteX184" fmla="*/ 225269 w 1605470"/>
              <a:gd name="connsiteY184" fmla="*/ 598582 h 6858000"/>
              <a:gd name="connsiteX185" fmla="*/ 224950 w 1605470"/>
              <a:gd name="connsiteY185" fmla="*/ 576846 h 6858000"/>
              <a:gd name="connsiteX186" fmla="*/ 204632 w 1605470"/>
              <a:gd name="connsiteY186" fmla="*/ 553868 h 6858000"/>
              <a:gd name="connsiteX187" fmla="*/ 239317 w 1605470"/>
              <a:gd name="connsiteY187" fmla="*/ 517614 h 6858000"/>
              <a:gd name="connsiteX188" fmla="*/ 201693 w 1605470"/>
              <a:gd name="connsiteY188" fmla="*/ 469651 h 6858000"/>
              <a:gd name="connsiteX189" fmla="*/ 195012 w 1605470"/>
              <a:gd name="connsiteY189" fmla="*/ 448559 h 6858000"/>
              <a:gd name="connsiteX190" fmla="*/ 201434 w 1605470"/>
              <a:gd name="connsiteY190" fmla="*/ 441529 h 6858000"/>
              <a:gd name="connsiteX191" fmla="*/ 200655 w 1605470"/>
              <a:gd name="connsiteY191" fmla="*/ 428927 h 6858000"/>
              <a:gd name="connsiteX192" fmla="*/ 190059 w 1605470"/>
              <a:gd name="connsiteY192" fmla="*/ 430161 h 6858000"/>
              <a:gd name="connsiteX193" fmla="*/ 184450 w 1605470"/>
              <a:gd name="connsiteY193" fmla="*/ 396240 h 6858000"/>
              <a:gd name="connsiteX194" fmla="*/ 146196 w 1605470"/>
              <a:gd name="connsiteY194" fmla="*/ 358810 h 6858000"/>
              <a:gd name="connsiteX195" fmla="*/ 124571 w 1605470"/>
              <a:gd name="connsiteY195" fmla="*/ 302178 h 6858000"/>
              <a:gd name="connsiteX196" fmla="*/ 103243 w 1605470"/>
              <a:gd name="connsiteY196" fmla="*/ 211375 h 6858000"/>
              <a:gd name="connsiteX197" fmla="*/ 94571 w 1605470"/>
              <a:gd name="connsiteY197" fmla="*/ 184179 h 6858000"/>
              <a:gd name="connsiteX198" fmla="*/ 13437 w 1605470"/>
              <a:gd name="connsiteY198" fmla="*/ 19287 h 6858000"/>
              <a:gd name="connsiteX199" fmla="*/ 0 w 1605470"/>
              <a:gd name="connsiteY19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06772 w 1605470"/>
              <a:gd name="connsiteY131" fmla="*/ 2847273 h 6858000"/>
              <a:gd name="connsiteX132" fmla="*/ 613412 w 1605470"/>
              <a:gd name="connsiteY132" fmla="*/ 2731184 h 6858000"/>
              <a:gd name="connsiteX133" fmla="*/ 555080 w 1605470"/>
              <a:gd name="connsiteY133" fmla="*/ 2538816 h 6858000"/>
              <a:gd name="connsiteX134" fmla="*/ 551827 w 1605470"/>
              <a:gd name="connsiteY134" fmla="*/ 2485734 h 6858000"/>
              <a:gd name="connsiteX135" fmla="*/ 525179 w 1605470"/>
              <a:gd name="connsiteY135" fmla="*/ 2447068 h 6858000"/>
              <a:gd name="connsiteX136" fmla="*/ 529511 w 1605470"/>
              <a:gd name="connsiteY136" fmla="*/ 2425819 h 6858000"/>
              <a:gd name="connsiteX137" fmla="*/ 530521 w 1605470"/>
              <a:gd name="connsiteY137" fmla="*/ 2422066 h 6858000"/>
              <a:gd name="connsiteX138" fmla="*/ 528878 w 1605470"/>
              <a:gd name="connsiteY138" fmla="*/ 2408971 h 6858000"/>
              <a:gd name="connsiteX139" fmla="*/ 535510 w 1605470"/>
              <a:gd name="connsiteY139" fmla="*/ 2402874 h 6858000"/>
              <a:gd name="connsiteX140" fmla="*/ 538122 w 1605470"/>
              <a:gd name="connsiteY140" fmla="*/ 2381443 h 6858000"/>
              <a:gd name="connsiteX141" fmla="*/ 533116 w 1605470"/>
              <a:gd name="connsiteY141" fmla="*/ 2358011 h 6858000"/>
              <a:gd name="connsiteX142" fmla="*/ 501423 w 1605470"/>
              <a:gd name="connsiteY142" fmla="*/ 2249479 h 6858000"/>
              <a:gd name="connsiteX143" fmla="*/ 486968 w 1605470"/>
              <a:gd name="connsiteY143" fmla="*/ 2182937 h 6858000"/>
              <a:gd name="connsiteX144" fmla="*/ 488555 w 1605470"/>
              <a:gd name="connsiteY144" fmla="*/ 2155135 h 6858000"/>
              <a:gd name="connsiteX145" fmla="*/ 486013 w 1605470"/>
              <a:gd name="connsiteY145" fmla="*/ 2118008 h 6858000"/>
              <a:gd name="connsiteX146" fmla="*/ 487006 w 1605470"/>
              <a:gd name="connsiteY146" fmla="*/ 2050531 h 6858000"/>
              <a:gd name="connsiteX147" fmla="*/ 478812 w 1605470"/>
              <a:gd name="connsiteY147" fmla="*/ 1963269 h 6858000"/>
              <a:gd name="connsiteX148" fmla="*/ 442619 w 1605470"/>
              <a:gd name="connsiteY148" fmla="*/ 1910499 h 6858000"/>
              <a:gd name="connsiteX149" fmla="*/ 446785 w 1605470"/>
              <a:gd name="connsiteY149" fmla="*/ 1903212 h 6858000"/>
              <a:gd name="connsiteX150" fmla="*/ 436547 w 1605470"/>
              <a:gd name="connsiteY150" fmla="*/ 1861531 h 6858000"/>
              <a:gd name="connsiteX151" fmla="*/ 364290 w 1605470"/>
              <a:gd name="connsiteY151" fmla="*/ 1728772 h 6858000"/>
              <a:gd name="connsiteX152" fmla="*/ 345287 w 1605470"/>
              <a:gd name="connsiteY152" fmla="*/ 1646953 h 6858000"/>
              <a:gd name="connsiteX153" fmla="*/ 344412 w 1605470"/>
              <a:gd name="connsiteY153" fmla="*/ 1615777 h 6858000"/>
              <a:gd name="connsiteX154" fmla="*/ 342578 w 1605470"/>
              <a:gd name="connsiteY154" fmla="*/ 1563678 h 6858000"/>
              <a:gd name="connsiteX155" fmla="*/ 355658 w 1605470"/>
              <a:gd name="connsiteY155" fmla="*/ 1519474 h 6858000"/>
              <a:gd name="connsiteX156" fmla="*/ 348400 w 1605470"/>
              <a:gd name="connsiteY156" fmla="*/ 1477995 h 6858000"/>
              <a:gd name="connsiteX157" fmla="*/ 328025 w 1605470"/>
              <a:gd name="connsiteY157" fmla="*/ 1475165 h 6858000"/>
              <a:gd name="connsiteX158" fmla="*/ 326326 w 1605470"/>
              <a:gd name="connsiteY158" fmla="*/ 1428585 h 6858000"/>
              <a:gd name="connsiteX159" fmla="*/ 325799 w 1605470"/>
              <a:gd name="connsiteY159" fmla="*/ 1357181 h 6858000"/>
              <a:gd name="connsiteX160" fmla="*/ 320507 w 1605470"/>
              <a:gd name="connsiteY160" fmla="*/ 1347099 h 6858000"/>
              <a:gd name="connsiteX161" fmla="*/ 335347 w 1605470"/>
              <a:gd name="connsiteY161" fmla="*/ 1334233 h 6858000"/>
              <a:gd name="connsiteX162" fmla="*/ 342792 w 1605470"/>
              <a:gd name="connsiteY162" fmla="*/ 1307086 h 6858000"/>
              <a:gd name="connsiteX163" fmla="*/ 343980 w 1605470"/>
              <a:gd name="connsiteY163" fmla="*/ 1189033 h 6858000"/>
              <a:gd name="connsiteX164" fmla="*/ 348665 w 1605470"/>
              <a:gd name="connsiteY164" fmla="*/ 1168288 h 6858000"/>
              <a:gd name="connsiteX165" fmla="*/ 340947 w 1605470"/>
              <a:gd name="connsiteY165" fmla="*/ 1142577 h 6858000"/>
              <a:gd name="connsiteX166" fmla="*/ 330253 w 1605470"/>
              <a:gd name="connsiteY166" fmla="*/ 1088484 h 6858000"/>
              <a:gd name="connsiteX167" fmla="*/ 314647 w 1605470"/>
              <a:gd name="connsiteY167" fmla="*/ 1053424 h 6858000"/>
              <a:gd name="connsiteX168" fmla="*/ 322906 w 1605470"/>
              <a:gd name="connsiteY168" fmla="*/ 1044367 h 6858000"/>
              <a:gd name="connsiteX169" fmla="*/ 326818 w 1605470"/>
              <a:gd name="connsiteY169" fmla="*/ 1022828 h 6858000"/>
              <a:gd name="connsiteX170" fmla="*/ 320445 w 1605470"/>
              <a:gd name="connsiteY170" fmla="*/ 932283 h 6858000"/>
              <a:gd name="connsiteX171" fmla="*/ 322681 w 1605470"/>
              <a:gd name="connsiteY171" fmla="*/ 915925 h 6858000"/>
              <a:gd name="connsiteX172" fmla="*/ 315310 w 1605470"/>
              <a:gd name="connsiteY172" fmla="*/ 896999 h 6858000"/>
              <a:gd name="connsiteX173" fmla="*/ 284718 w 1605470"/>
              <a:gd name="connsiteY173" fmla="*/ 821517 h 6858000"/>
              <a:gd name="connsiteX174" fmla="*/ 270682 w 1605470"/>
              <a:gd name="connsiteY174" fmla="*/ 786519 h 6858000"/>
              <a:gd name="connsiteX175" fmla="*/ 265483 w 1605470"/>
              <a:gd name="connsiteY175" fmla="*/ 784963 h 6858000"/>
              <a:gd name="connsiteX176" fmla="*/ 270939 w 1605470"/>
              <a:gd name="connsiteY176" fmla="*/ 776648 h 6858000"/>
              <a:gd name="connsiteX177" fmla="*/ 263668 w 1605470"/>
              <a:gd name="connsiteY177" fmla="*/ 751353 h 6858000"/>
              <a:gd name="connsiteX178" fmla="*/ 254540 w 1605470"/>
              <a:gd name="connsiteY178" fmla="*/ 741965 h 6858000"/>
              <a:gd name="connsiteX179" fmla="*/ 252501 w 1605470"/>
              <a:gd name="connsiteY179" fmla="*/ 724635 h 6858000"/>
              <a:gd name="connsiteX180" fmla="*/ 248897 w 1605470"/>
              <a:gd name="connsiteY180" fmla="*/ 681659 h 6858000"/>
              <a:gd name="connsiteX181" fmla="*/ 234316 w 1605470"/>
              <a:gd name="connsiteY181" fmla="*/ 635218 h 6858000"/>
              <a:gd name="connsiteX182" fmla="*/ 239327 w 1605470"/>
              <a:gd name="connsiteY182" fmla="*/ 613763 h 6858000"/>
              <a:gd name="connsiteX183" fmla="*/ 225269 w 1605470"/>
              <a:gd name="connsiteY183" fmla="*/ 598582 h 6858000"/>
              <a:gd name="connsiteX184" fmla="*/ 224950 w 1605470"/>
              <a:gd name="connsiteY184" fmla="*/ 576846 h 6858000"/>
              <a:gd name="connsiteX185" fmla="*/ 204632 w 1605470"/>
              <a:gd name="connsiteY185" fmla="*/ 553868 h 6858000"/>
              <a:gd name="connsiteX186" fmla="*/ 239317 w 1605470"/>
              <a:gd name="connsiteY186" fmla="*/ 517614 h 6858000"/>
              <a:gd name="connsiteX187" fmla="*/ 201693 w 1605470"/>
              <a:gd name="connsiteY187" fmla="*/ 469651 h 6858000"/>
              <a:gd name="connsiteX188" fmla="*/ 195012 w 1605470"/>
              <a:gd name="connsiteY188" fmla="*/ 448559 h 6858000"/>
              <a:gd name="connsiteX189" fmla="*/ 201434 w 1605470"/>
              <a:gd name="connsiteY189" fmla="*/ 441529 h 6858000"/>
              <a:gd name="connsiteX190" fmla="*/ 200655 w 1605470"/>
              <a:gd name="connsiteY190" fmla="*/ 428927 h 6858000"/>
              <a:gd name="connsiteX191" fmla="*/ 190059 w 1605470"/>
              <a:gd name="connsiteY191" fmla="*/ 430161 h 6858000"/>
              <a:gd name="connsiteX192" fmla="*/ 184450 w 1605470"/>
              <a:gd name="connsiteY192" fmla="*/ 396240 h 6858000"/>
              <a:gd name="connsiteX193" fmla="*/ 146196 w 1605470"/>
              <a:gd name="connsiteY193" fmla="*/ 358810 h 6858000"/>
              <a:gd name="connsiteX194" fmla="*/ 124571 w 1605470"/>
              <a:gd name="connsiteY194" fmla="*/ 302178 h 6858000"/>
              <a:gd name="connsiteX195" fmla="*/ 103243 w 1605470"/>
              <a:gd name="connsiteY195" fmla="*/ 211375 h 6858000"/>
              <a:gd name="connsiteX196" fmla="*/ 94571 w 1605470"/>
              <a:gd name="connsiteY196" fmla="*/ 184179 h 6858000"/>
              <a:gd name="connsiteX197" fmla="*/ 13437 w 1605470"/>
              <a:gd name="connsiteY197" fmla="*/ 19287 h 6858000"/>
              <a:gd name="connsiteX198" fmla="*/ 0 w 1605470"/>
              <a:gd name="connsiteY19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13412 w 1605470"/>
              <a:gd name="connsiteY131" fmla="*/ 2731184 h 6858000"/>
              <a:gd name="connsiteX132" fmla="*/ 555080 w 1605470"/>
              <a:gd name="connsiteY132" fmla="*/ 2538816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70939 w 1605470"/>
              <a:gd name="connsiteY175" fmla="*/ 776648 h 6858000"/>
              <a:gd name="connsiteX176" fmla="*/ 263668 w 1605470"/>
              <a:gd name="connsiteY176" fmla="*/ 751353 h 6858000"/>
              <a:gd name="connsiteX177" fmla="*/ 254540 w 1605470"/>
              <a:gd name="connsiteY177" fmla="*/ 741965 h 6858000"/>
              <a:gd name="connsiteX178" fmla="*/ 252501 w 1605470"/>
              <a:gd name="connsiteY178" fmla="*/ 724635 h 6858000"/>
              <a:gd name="connsiteX179" fmla="*/ 248897 w 1605470"/>
              <a:gd name="connsiteY179" fmla="*/ 681659 h 6858000"/>
              <a:gd name="connsiteX180" fmla="*/ 234316 w 1605470"/>
              <a:gd name="connsiteY180" fmla="*/ 635218 h 6858000"/>
              <a:gd name="connsiteX181" fmla="*/ 239327 w 1605470"/>
              <a:gd name="connsiteY181" fmla="*/ 613763 h 6858000"/>
              <a:gd name="connsiteX182" fmla="*/ 225269 w 1605470"/>
              <a:gd name="connsiteY182" fmla="*/ 598582 h 6858000"/>
              <a:gd name="connsiteX183" fmla="*/ 224950 w 1605470"/>
              <a:gd name="connsiteY183" fmla="*/ 576846 h 6858000"/>
              <a:gd name="connsiteX184" fmla="*/ 204632 w 1605470"/>
              <a:gd name="connsiteY184" fmla="*/ 553868 h 6858000"/>
              <a:gd name="connsiteX185" fmla="*/ 239317 w 1605470"/>
              <a:gd name="connsiteY185" fmla="*/ 517614 h 6858000"/>
              <a:gd name="connsiteX186" fmla="*/ 201693 w 1605470"/>
              <a:gd name="connsiteY186" fmla="*/ 469651 h 6858000"/>
              <a:gd name="connsiteX187" fmla="*/ 195012 w 1605470"/>
              <a:gd name="connsiteY187" fmla="*/ 448559 h 6858000"/>
              <a:gd name="connsiteX188" fmla="*/ 201434 w 1605470"/>
              <a:gd name="connsiteY188" fmla="*/ 441529 h 6858000"/>
              <a:gd name="connsiteX189" fmla="*/ 200655 w 1605470"/>
              <a:gd name="connsiteY189" fmla="*/ 428927 h 6858000"/>
              <a:gd name="connsiteX190" fmla="*/ 190059 w 1605470"/>
              <a:gd name="connsiteY190" fmla="*/ 430161 h 6858000"/>
              <a:gd name="connsiteX191" fmla="*/ 184450 w 1605470"/>
              <a:gd name="connsiteY191" fmla="*/ 396240 h 6858000"/>
              <a:gd name="connsiteX192" fmla="*/ 146196 w 1605470"/>
              <a:gd name="connsiteY192" fmla="*/ 358810 h 6858000"/>
              <a:gd name="connsiteX193" fmla="*/ 124571 w 1605470"/>
              <a:gd name="connsiteY193" fmla="*/ 302178 h 6858000"/>
              <a:gd name="connsiteX194" fmla="*/ 103243 w 1605470"/>
              <a:gd name="connsiteY194" fmla="*/ 211375 h 6858000"/>
              <a:gd name="connsiteX195" fmla="*/ 94571 w 1605470"/>
              <a:gd name="connsiteY195" fmla="*/ 184179 h 6858000"/>
              <a:gd name="connsiteX196" fmla="*/ 13437 w 1605470"/>
              <a:gd name="connsiteY196" fmla="*/ 19287 h 6858000"/>
              <a:gd name="connsiteX197" fmla="*/ 0 w 1605470"/>
              <a:gd name="connsiteY19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55080 w 1605470"/>
              <a:gd name="connsiteY132" fmla="*/ 2538816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70939 w 1605470"/>
              <a:gd name="connsiteY175" fmla="*/ 776648 h 6858000"/>
              <a:gd name="connsiteX176" fmla="*/ 263668 w 1605470"/>
              <a:gd name="connsiteY176" fmla="*/ 751353 h 6858000"/>
              <a:gd name="connsiteX177" fmla="*/ 254540 w 1605470"/>
              <a:gd name="connsiteY177" fmla="*/ 741965 h 6858000"/>
              <a:gd name="connsiteX178" fmla="*/ 252501 w 1605470"/>
              <a:gd name="connsiteY178" fmla="*/ 724635 h 6858000"/>
              <a:gd name="connsiteX179" fmla="*/ 248897 w 1605470"/>
              <a:gd name="connsiteY179" fmla="*/ 681659 h 6858000"/>
              <a:gd name="connsiteX180" fmla="*/ 234316 w 1605470"/>
              <a:gd name="connsiteY180" fmla="*/ 635218 h 6858000"/>
              <a:gd name="connsiteX181" fmla="*/ 239327 w 1605470"/>
              <a:gd name="connsiteY181" fmla="*/ 613763 h 6858000"/>
              <a:gd name="connsiteX182" fmla="*/ 225269 w 1605470"/>
              <a:gd name="connsiteY182" fmla="*/ 598582 h 6858000"/>
              <a:gd name="connsiteX183" fmla="*/ 224950 w 1605470"/>
              <a:gd name="connsiteY183" fmla="*/ 576846 h 6858000"/>
              <a:gd name="connsiteX184" fmla="*/ 204632 w 1605470"/>
              <a:gd name="connsiteY184" fmla="*/ 553868 h 6858000"/>
              <a:gd name="connsiteX185" fmla="*/ 239317 w 1605470"/>
              <a:gd name="connsiteY185" fmla="*/ 517614 h 6858000"/>
              <a:gd name="connsiteX186" fmla="*/ 201693 w 1605470"/>
              <a:gd name="connsiteY186" fmla="*/ 469651 h 6858000"/>
              <a:gd name="connsiteX187" fmla="*/ 195012 w 1605470"/>
              <a:gd name="connsiteY187" fmla="*/ 448559 h 6858000"/>
              <a:gd name="connsiteX188" fmla="*/ 201434 w 1605470"/>
              <a:gd name="connsiteY188" fmla="*/ 441529 h 6858000"/>
              <a:gd name="connsiteX189" fmla="*/ 200655 w 1605470"/>
              <a:gd name="connsiteY189" fmla="*/ 428927 h 6858000"/>
              <a:gd name="connsiteX190" fmla="*/ 190059 w 1605470"/>
              <a:gd name="connsiteY190" fmla="*/ 430161 h 6858000"/>
              <a:gd name="connsiteX191" fmla="*/ 184450 w 1605470"/>
              <a:gd name="connsiteY191" fmla="*/ 396240 h 6858000"/>
              <a:gd name="connsiteX192" fmla="*/ 146196 w 1605470"/>
              <a:gd name="connsiteY192" fmla="*/ 358810 h 6858000"/>
              <a:gd name="connsiteX193" fmla="*/ 124571 w 1605470"/>
              <a:gd name="connsiteY193" fmla="*/ 302178 h 6858000"/>
              <a:gd name="connsiteX194" fmla="*/ 103243 w 1605470"/>
              <a:gd name="connsiteY194" fmla="*/ 211375 h 6858000"/>
              <a:gd name="connsiteX195" fmla="*/ 94571 w 1605470"/>
              <a:gd name="connsiteY195" fmla="*/ 184179 h 6858000"/>
              <a:gd name="connsiteX196" fmla="*/ 13437 w 1605470"/>
              <a:gd name="connsiteY196" fmla="*/ 19287 h 6858000"/>
              <a:gd name="connsiteX197" fmla="*/ 0 w 1605470"/>
              <a:gd name="connsiteY19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70939 w 1605470"/>
              <a:gd name="connsiteY175" fmla="*/ 776648 h 6858000"/>
              <a:gd name="connsiteX176" fmla="*/ 263668 w 1605470"/>
              <a:gd name="connsiteY176" fmla="*/ 751353 h 6858000"/>
              <a:gd name="connsiteX177" fmla="*/ 254540 w 1605470"/>
              <a:gd name="connsiteY177" fmla="*/ 741965 h 6858000"/>
              <a:gd name="connsiteX178" fmla="*/ 252501 w 1605470"/>
              <a:gd name="connsiteY178" fmla="*/ 724635 h 6858000"/>
              <a:gd name="connsiteX179" fmla="*/ 248897 w 1605470"/>
              <a:gd name="connsiteY179" fmla="*/ 681659 h 6858000"/>
              <a:gd name="connsiteX180" fmla="*/ 234316 w 1605470"/>
              <a:gd name="connsiteY180" fmla="*/ 635218 h 6858000"/>
              <a:gd name="connsiteX181" fmla="*/ 239327 w 1605470"/>
              <a:gd name="connsiteY181" fmla="*/ 613763 h 6858000"/>
              <a:gd name="connsiteX182" fmla="*/ 225269 w 1605470"/>
              <a:gd name="connsiteY182" fmla="*/ 598582 h 6858000"/>
              <a:gd name="connsiteX183" fmla="*/ 224950 w 1605470"/>
              <a:gd name="connsiteY183" fmla="*/ 576846 h 6858000"/>
              <a:gd name="connsiteX184" fmla="*/ 204632 w 1605470"/>
              <a:gd name="connsiteY184" fmla="*/ 553868 h 6858000"/>
              <a:gd name="connsiteX185" fmla="*/ 239317 w 1605470"/>
              <a:gd name="connsiteY185" fmla="*/ 517614 h 6858000"/>
              <a:gd name="connsiteX186" fmla="*/ 201693 w 1605470"/>
              <a:gd name="connsiteY186" fmla="*/ 469651 h 6858000"/>
              <a:gd name="connsiteX187" fmla="*/ 195012 w 1605470"/>
              <a:gd name="connsiteY187" fmla="*/ 448559 h 6858000"/>
              <a:gd name="connsiteX188" fmla="*/ 201434 w 1605470"/>
              <a:gd name="connsiteY188" fmla="*/ 441529 h 6858000"/>
              <a:gd name="connsiteX189" fmla="*/ 200655 w 1605470"/>
              <a:gd name="connsiteY189" fmla="*/ 428927 h 6858000"/>
              <a:gd name="connsiteX190" fmla="*/ 190059 w 1605470"/>
              <a:gd name="connsiteY190" fmla="*/ 430161 h 6858000"/>
              <a:gd name="connsiteX191" fmla="*/ 184450 w 1605470"/>
              <a:gd name="connsiteY191" fmla="*/ 396240 h 6858000"/>
              <a:gd name="connsiteX192" fmla="*/ 146196 w 1605470"/>
              <a:gd name="connsiteY192" fmla="*/ 358810 h 6858000"/>
              <a:gd name="connsiteX193" fmla="*/ 124571 w 1605470"/>
              <a:gd name="connsiteY193" fmla="*/ 302178 h 6858000"/>
              <a:gd name="connsiteX194" fmla="*/ 103243 w 1605470"/>
              <a:gd name="connsiteY194" fmla="*/ 211375 h 6858000"/>
              <a:gd name="connsiteX195" fmla="*/ 94571 w 1605470"/>
              <a:gd name="connsiteY195" fmla="*/ 184179 h 6858000"/>
              <a:gd name="connsiteX196" fmla="*/ 13437 w 1605470"/>
              <a:gd name="connsiteY196" fmla="*/ 19287 h 6858000"/>
              <a:gd name="connsiteX197" fmla="*/ 0 w 1605470"/>
              <a:gd name="connsiteY19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63668 w 1605470"/>
              <a:gd name="connsiteY175" fmla="*/ 751353 h 6858000"/>
              <a:gd name="connsiteX176" fmla="*/ 254540 w 1605470"/>
              <a:gd name="connsiteY176" fmla="*/ 741965 h 6858000"/>
              <a:gd name="connsiteX177" fmla="*/ 252501 w 1605470"/>
              <a:gd name="connsiteY177" fmla="*/ 724635 h 6858000"/>
              <a:gd name="connsiteX178" fmla="*/ 248897 w 1605470"/>
              <a:gd name="connsiteY178" fmla="*/ 681659 h 6858000"/>
              <a:gd name="connsiteX179" fmla="*/ 234316 w 1605470"/>
              <a:gd name="connsiteY179" fmla="*/ 635218 h 6858000"/>
              <a:gd name="connsiteX180" fmla="*/ 239327 w 1605470"/>
              <a:gd name="connsiteY180" fmla="*/ 613763 h 6858000"/>
              <a:gd name="connsiteX181" fmla="*/ 225269 w 1605470"/>
              <a:gd name="connsiteY181" fmla="*/ 598582 h 6858000"/>
              <a:gd name="connsiteX182" fmla="*/ 224950 w 1605470"/>
              <a:gd name="connsiteY182" fmla="*/ 576846 h 6858000"/>
              <a:gd name="connsiteX183" fmla="*/ 204632 w 1605470"/>
              <a:gd name="connsiteY183" fmla="*/ 553868 h 6858000"/>
              <a:gd name="connsiteX184" fmla="*/ 239317 w 1605470"/>
              <a:gd name="connsiteY184" fmla="*/ 517614 h 6858000"/>
              <a:gd name="connsiteX185" fmla="*/ 201693 w 1605470"/>
              <a:gd name="connsiteY185" fmla="*/ 469651 h 6858000"/>
              <a:gd name="connsiteX186" fmla="*/ 195012 w 1605470"/>
              <a:gd name="connsiteY186" fmla="*/ 448559 h 6858000"/>
              <a:gd name="connsiteX187" fmla="*/ 201434 w 1605470"/>
              <a:gd name="connsiteY187" fmla="*/ 441529 h 6858000"/>
              <a:gd name="connsiteX188" fmla="*/ 200655 w 1605470"/>
              <a:gd name="connsiteY188" fmla="*/ 428927 h 6858000"/>
              <a:gd name="connsiteX189" fmla="*/ 190059 w 1605470"/>
              <a:gd name="connsiteY189" fmla="*/ 430161 h 6858000"/>
              <a:gd name="connsiteX190" fmla="*/ 184450 w 1605470"/>
              <a:gd name="connsiteY190" fmla="*/ 396240 h 6858000"/>
              <a:gd name="connsiteX191" fmla="*/ 146196 w 1605470"/>
              <a:gd name="connsiteY191" fmla="*/ 358810 h 6858000"/>
              <a:gd name="connsiteX192" fmla="*/ 124571 w 1605470"/>
              <a:gd name="connsiteY192" fmla="*/ 302178 h 6858000"/>
              <a:gd name="connsiteX193" fmla="*/ 103243 w 1605470"/>
              <a:gd name="connsiteY193" fmla="*/ 211375 h 6858000"/>
              <a:gd name="connsiteX194" fmla="*/ 94571 w 1605470"/>
              <a:gd name="connsiteY194" fmla="*/ 184179 h 6858000"/>
              <a:gd name="connsiteX195" fmla="*/ 13437 w 1605470"/>
              <a:gd name="connsiteY195" fmla="*/ 19287 h 6858000"/>
              <a:gd name="connsiteX196" fmla="*/ 0 w 1605470"/>
              <a:gd name="connsiteY19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3668 w 1605470"/>
              <a:gd name="connsiteY174" fmla="*/ 751353 h 6858000"/>
              <a:gd name="connsiteX175" fmla="*/ 254540 w 1605470"/>
              <a:gd name="connsiteY175" fmla="*/ 741965 h 6858000"/>
              <a:gd name="connsiteX176" fmla="*/ 252501 w 1605470"/>
              <a:gd name="connsiteY176" fmla="*/ 724635 h 6858000"/>
              <a:gd name="connsiteX177" fmla="*/ 248897 w 1605470"/>
              <a:gd name="connsiteY177" fmla="*/ 681659 h 6858000"/>
              <a:gd name="connsiteX178" fmla="*/ 234316 w 1605470"/>
              <a:gd name="connsiteY178" fmla="*/ 635218 h 6858000"/>
              <a:gd name="connsiteX179" fmla="*/ 239327 w 1605470"/>
              <a:gd name="connsiteY179" fmla="*/ 613763 h 6858000"/>
              <a:gd name="connsiteX180" fmla="*/ 225269 w 1605470"/>
              <a:gd name="connsiteY180" fmla="*/ 598582 h 6858000"/>
              <a:gd name="connsiteX181" fmla="*/ 224950 w 1605470"/>
              <a:gd name="connsiteY181" fmla="*/ 576846 h 6858000"/>
              <a:gd name="connsiteX182" fmla="*/ 204632 w 1605470"/>
              <a:gd name="connsiteY182" fmla="*/ 553868 h 6858000"/>
              <a:gd name="connsiteX183" fmla="*/ 239317 w 1605470"/>
              <a:gd name="connsiteY183" fmla="*/ 517614 h 6858000"/>
              <a:gd name="connsiteX184" fmla="*/ 201693 w 1605470"/>
              <a:gd name="connsiteY184" fmla="*/ 469651 h 6858000"/>
              <a:gd name="connsiteX185" fmla="*/ 195012 w 1605470"/>
              <a:gd name="connsiteY185" fmla="*/ 448559 h 6858000"/>
              <a:gd name="connsiteX186" fmla="*/ 201434 w 1605470"/>
              <a:gd name="connsiteY186" fmla="*/ 441529 h 6858000"/>
              <a:gd name="connsiteX187" fmla="*/ 200655 w 1605470"/>
              <a:gd name="connsiteY187" fmla="*/ 428927 h 6858000"/>
              <a:gd name="connsiteX188" fmla="*/ 190059 w 1605470"/>
              <a:gd name="connsiteY188" fmla="*/ 430161 h 6858000"/>
              <a:gd name="connsiteX189" fmla="*/ 184450 w 1605470"/>
              <a:gd name="connsiteY189" fmla="*/ 396240 h 6858000"/>
              <a:gd name="connsiteX190" fmla="*/ 146196 w 1605470"/>
              <a:gd name="connsiteY190" fmla="*/ 358810 h 6858000"/>
              <a:gd name="connsiteX191" fmla="*/ 124571 w 1605470"/>
              <a:gd name="connsiteY191" fmla="*/ 302178 h 6858000"/>
              <a:gd name="connsiteX192" fmla="*/ 103243 w 1605470"/>
              <a:gd name="connsiteY192" fmla="*/ 211375 h 6858000"/>
              <a:gd name="connsiteX193" fmla="*/ 94571 w 1605470"/>
              <a:gd name="connsiteY193" fmla="*/ 184179 h 6858000"/>
              <a:gd name="connsiteX194" fmla="*/ 13437 w 1605470"/>
              <a:gd name="connsiteY194" fmla="*/ 19287 h 6858000"/>
              <a:gd name="connsiteX195" fmla="*/ 0 w 1605470"/>
              <a:gd name="connsiteY19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63668 w 1605470"/>
              <a:gd name="connsiteY173" fmla="*/ 751353 h 6858000"/>
              <a:gd name="connsiteX174" fmla="*/ 254540 w 1605470"/>
              <a:gd name="connsiteY174" fmla="*/ 741965 h 6858000"/>
              <a:gd name="connsiteX175" fmla="*/ 252501 w 1605470"/>
              <a:gd name="connsiteY175" fmla="*/ 724635 h 6858000"/>
              <a:gd name="connsiteX176" fmla="*/ 248897 w 1605470"/>
              <a:gd name="connsiteY176" fmla="*/ 681659 h 6858000"/>
              <a:gd name="connsiteX177" fmla="*/ 234316 w 1605470"/>
              <a:gd name="connsiteY177" fmla="*/ 635218 h 6858000"/>
              <a:gd name="connsiteX178" fmla="*/ 239327 w 1605470"/>
              <a:gd name="connsiteY178" fmla="*/ 613763 h 6858000"/>
              <a:gd name="connsiteX179" fmla="*/ 225269 w 1605470"/>
              <a:gd name="connsiteY179" fmla="*/ 598582 h 6858000"/>
              <a:gd name="connsiteX180" fmla="*/ 224950 w 1605470"/>
              <a:gd name="connsiteY180" fmla="*/ 576846 h 6858000"/>
              <a:gd name="connsiteX181" fmla="*/ 204632 w 1605470"/>
              <a:gd name="connsiteY181" fmla="*/ 553868 h 6858000"/>
              <a:gd name="connsiteX182" fmla="*/ 239317 w 1605470"/>
              <a:gd name="connsiteY182" fmla="*/ 517614 h 6858000"/>
              <a:gd name="connsiteX183" fmla="*/ 201693 w 1605470"/>
              <a:gd name="connsiteY183" fmla="*/ 469651 h 6858000"/>
              <a:gd name="connsiteX184" fmla="*/ 195012 w 1605470"/>
              <a:gd name="connsiteY184" fmla="*/ 448559 h 6858000"/>
              <a:gd name="connsiteX185" fmla="*/ 201434 w 1605470"/>
              <a:gd name="connsiteY185" fmla="*/ 441529 h 6858000"/>
              <a:gd name="connsiteX186" fmla="*/ 200655 w 1605470"/>
              <a:gd name="connsiteY186" fmla="*/ 428927 h 6858000"/>
              <a:gd name="connsiteX187" fmla="*/ 190059 w 1605470"/>
              <a:gd name="connsiteY187" fmla="*/ 430161 h 6858000"/>
              <a:gd name="connsiteX188" fmla="*/ 184450 w 1605470"/>
              <a:gd name="connsiteY188" fmla="*/ 396240 h 6858000"/>
              <a:gd name="connsiteX189" fmla="*/ 146196 w 1605470"/>
              <a:gd name="connsiteY189" fmla="*/ 358810 h 6858000"/>
              <a:gd name="connsiteX190" fmla="*/ 124571 w 1605470"/>
              <a:gd name="connsiteY190" fmla="*/ 302178 h 6858000"/>
              <a:gd name="connsiteX191" fmla="*/ 103243 w 1605470"/>
              <a:gd name="connsiteY191" fmla="*/ 211375 h 6858000"/>
              <a:gd name="connsiteX192" fmla="*/ 94571 w 1605470"/>
              <a:gd name="connsiteY192" fmla="*/ 184179 h 6858000"/>
              <a:gd name="connsiteX193" fmla="*/ 13437 w 1605470"/>
              <a:gd name="connsiteY193" fmla="*/ 19287 h 6858000"/>
              <a:gd name="connsiteX194" fmla="*/ 0 w 1605470"/>
              <a:gd name="connsiteY19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01423 w 1605470"/>
              <a:gd name="connsiteY140" fmla="*/ 2249479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64290 w 1605470"/>
              <a:gd name="connsiteY149" fmla="*/ 1728772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8025 w 1605470"/>
              <a:gd name="connsiteY155" fmla="*/ 1475165 h 6858000"/>
              <a:gd name="connsiteX156" fmla="*/ 326326 w 1605470"/>
              <a:gd name="connsiteY156" fmla="*/ 1428585 h 6858000"/>
              <a:gd name="connsiteX157" fmla="*/ 325799 w 1605470"/>
              <a:gd name="connsiteY157" fmla="*/ 1357181 h 6858000"/>
              <a:gd name="connsiteX158" fmla="*/ 320507 w 1605470"/>
              <a:gd name="connsiteY158" fmla="*/ 1347099 h 6858000"/>
              <a:gd name="connsiteX159" fmla="*/ 335347 w 1605470"/>
              <a:gd name="connsiteY159" fmla="*/ 1334233 h 6858000"/>
              <a:gd name="connsiteX160" fmla="*/ 342792 w 1605470"/>
              <a:gd name="connsiteY160" fmla="*/ 1307086 h 6858000"/>
              <a:gd name="connsiteX161" fmla="*/ 343980 w 1605470"/>
              <a:gd name="connsiteY161" fmla="*/ 1189033 h 6858000"/>
              <a:gd name="connsiteX162" fmla="*/ 348665 w 1605470"/>
              <a:gd name="connsiteY162" fmla="*/ 1168288 h 6858000"/>
              <a:gd name="connsiteX163" fmla="*/ 340947 w 1605470"/>
              <a:gd name="connsiteY163" fmla="*/ 1142577 h 6858000"/>
              <a:gd name="connsiteX164" fmla="*/ 330253 w 1605470"/>
              <a:gd name="connsiteY164" fmla="*/ 1088484 h 6858000"/>
              <a:gd name="connsiteX165" fmla="*/ 314647 w 1605470"/>
              <a:gd name="connsiteY165" fmla="*/ 1053424 h 6858000"/>
              <a:gd name="connsiteX166" fmla="*/ 322906 w 1605470"/>
              <a:gd name="connsiteY166" fmla="*/ 1044367 h 6858000"/>
              <a:gd name="connsiteX167" fmla="*/ 326818 w 1605470"/>
              <a:gd name="connsiteY167" fmla="*/ 1022828 h 6858000"/>
              <a:gd name="connsiteX168" fmla="*/ 320445 w 1605470"/>
              <a:gd name="connsiteY168" fmla="*/ 932283 h 6858000"/>
              <a:gd name="connsiteX169" fmla="*/ 322681 w 1605470"/>
              <a:gd name="connsiteY169" fmla="*/ 915925 h 6858000"/>
              <a:gd name="connsiteX170" fmla="*/ 315310 w 1605470"/>
              <a:gd name="connsiteY170" fmla="*/ 896999 h 6858000"/>
              <a:gd name="connsiteX171" fmla="*/ 284718 w 1605470"/>
              <a:gd name="connsiteY171" fmla="*/ 821517 h 6858000"/>
              <a:gd name="connsiteX172" fmla="*/ 263668 w 1605470"/>
              <a:gd name="connsiteY172" fmla="*/ 751353 h 6858000"/>
              <a:gd name="connsiteX173" fmla="*/ 254540 w 1605470"/>
              <a:gd name="connsiteY173" fmla="*/ 741965 h 6858000"/>
              <a:gd name="connsiteX174" fmla="*/ 252501 w 1605470"/>
              <a:gd name="connsiteY174" fmla="*/ 724635 h 6858000"/>
              <a:gd name="connsiteX175" fmla="*/ 248897 w 1605470"/>
              <a:gd name="connsiteY175" fmla="*/ 681659 h 6858000"/>
              <a:gd name="connsiteX176" fmla="*/ 234316 w 1605470"/>
              <a:gd name="connsiteY176" fmla="*/ 635218 h 6858000"/>
              <a:gd name="connsiteX177" fmla="*/ 239327 w 1605470"/>
              <a:gd name="connsiteY177" fmla="*/ 613763 h 6858000"/>
              <a:gd name="connsiteX178" fmla="*/ 225269 w 1605470"/>
              <a:gd name="connsiteY178" fmla="*/ 598582 h 6858000"/>
              <a:gd name="connsiteX179" fmla="*/ 224950 w 1605470"/>
              <a:gd name="connsiteY179" fmla="*/ 576846 h 6858000"/>
              <a:gd name="connsiteX180" fmla="*/ 204632 w 1605470"/>
              <a:gd name="connsiteY180" fmla="*/ 553868 h 6858000"/>
              <a:gd name="connsiteX181" fmla="*/ 239317 w 1605470"/>
              <a:gd name="connsiteY181" fmla="*/ 517614 h 6858000"/>
              <a:gd name="connsiteX182" fmla="*/ 201693 w 1605470"/>
              <a:gd name="connsiteY182" fmla="*/ 469651 h 6858000"/>
              <a:gd name="connsiteX183" fmla="*/ 195012 w 1605470"/>
              <a:gd name="connsiteY183" fmla="*/ 448559 h 6858000"/>
              <a:gd name="connsiteX184" fmla="*/ 201434 w 1605470"/>
              <a:gd name="connsiteY184" fmla="*/ 441529 h 6858000"/>
              <a:gd name="connsiteX185" fmla="*/ 200655 w 1605470"/>
              <a:gd name="connsiteY185" fmla="*/ 428927 h 6858000"/>
              <a:gd name="connsiteX186" fmla="*/ 190059 w 1605470"/>
              <a:gd name="connsiteY186" fmla="*/ 430161 h 6858000"/>
              <a:gd name="connsiteX187" fmla="*/ 184450 w 1605470"/>
              <a:gd name="connsiteY187" fmla="*/ 396240 h 6858000"/>
              <a:gd name="connsiteX188" fmla="*/ 146196 w 1605470"/>
              <a:gd name="connsiteY188" fmla="*/ 358810 h 6858000"/>
              <a:gd name="connsiteX189" fmla="*/ 124571 w 1605470"/>
              <a:gd name="connsiteY189" fmla="*/ 302178 h 6858000"/>
              <a:gd name="connsiteX190" fmla="*/ 103243 w 1605470"/>
              <a:gd name="connsiteY190" fmla="*/ 211375 h 6858000"/>
              <a:gd name="connsiteX191" fmla="*/ 94571 w 1605470"/>
              <a:gd name="connsiteY191" fmla="*/ 184179 h 6858000"/>
              <a:gd name="connsiteX192" fmla="*/ 13437 w 1605470"/>
              <a:gd name="connsiteY192" fmla="*/ 19287 h 6858000"/>
              <a:gd name="connsiteX193" fmla="*/ 0 w 1605470"/>
              <a:gd name="connsiteY19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64290 w 1605470"/>
              <a:gd name="connsiteY149" fmla="*/ 1728772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8025 w 1605470"/>
              <a:gd name="connsiteY155" fmla="*/ 1475165 h 6858000"/>
              <a:gd name="connsiteX156" fmla="*/ 326326 w 1605470"/>
              <a:gd name="connsiteY156" fmla="*/ 1428585 h 6858000"/>
              <a:gd name="connsiteX157" fmla="*/ 325799 w 1605470"/>
              <a:gd name="connsiteY157" fmla="*/ 1357181 h 6858000"/>
              <a:gd name="connsiteX158" fmla="*/ 320507 w 1605470"/>
              <a:gd name="connsiteY158" fmla="*/ 1347099 h 6858000"/>
              <a:gd name="connsiteX159" fmla="*/ 335347 w 1605470"/>
              <a:gd name="connsiteY159" fmla="*/ 1334233 h 6858000"/>
              <a:gd name="connsiteX160" fmla="*/ 342792 w 1605470"/>
              <a:gd name="connsiteY160" fmla="*/ 1307086 h 6858000"/>
              <a:gd name="connsiteX161" fmla="*/ 343980 w 1605470"/>
              <a:gd name="connsiteY161" fmla="*/ 1189033 h 6858000"/>
              <a:gd name="connsiteX162" fmla="*/ 348665 w 1605470"/>
              <a:gd name="connsiteY162" fmla="*/ 1168288 h 6858000"/>
              <a:gd name="connsiteX163" fmla="*/ 340947 w 1605470"/>
              <a:gd name="connsiteY163" fmla="*/ 1142577 h 6858000"/>
              <a:gd name="connsiteX164" fmla="*/ 330253 w 1605470"/>
              <a:gd name="connsiteY164" fmla="*/ 1088484 h 6858000"/>
              <a:gd name="connsiteX165" fmla="*/ 314647 w 1605470"/>
              <a:gd name="connsiteY165" fmla="*/ 1053424 h 6858000"/>
              <a:gd name="connsiteX166" fmla="*/ 322906 w 1605470"/>
              <a:gd name="connsiteY166" fmla="*/ 1044367 h 6858000"/>
              <a:gd name="connsiteX167" fmla="*/ 326818 w 1605470"/>
              <a:gd name="connsiteY167" fmla="*/ 1022828 h 6858000"/>
              <a:gd name="connsiteX168" fmla="*/ 320445 w 1605470"/>
              <a:gd name="connsiteY168" fmla="*/ 932283 h 6858000"/>
              <a:gd name="connsiteX169" fmla="*/ 322681 w 1605470"/>
              <a:gd name="connsiteY169" fmla="*/ 915925 h 6858000"/>
              <a:gd name="connsiteX170" fmla="*/ 315310 w 1605470"/>
              <a:gd name="connsiteY170" fmla="*/ 896999 h 6858000"/>
              <a:gd name="connsiteX171" fmla="*/ 284718 w 1605470"/>
              <a:gd name="connsiteY171" fmla="*/ 821517 h 6858000"/>
              <a:gd name="connsiteX172" fmla="*/ 263668 w 1605470"/>
              <a:gd name="connsiteY172" fmla="*/ 751353 h 6858000"/>
              <a:gd name="connsiteX173" fmla="*/ 254540 w 1605470"/>
              <a:gd name="connsiteY173" fmla="*/ 741965 h 6858000"/>
              <a:gd name="connsiteX174" fmla="*/ 252501 w 1605470"/>
              <a:gd name="connsiteY174" fmla="*/ 724635 h 6858000"/>
              <a:gd name="connsiteX175" fmla="*/ 248897 w 1605470"/>
              <a:gd name="connsiteY175" fmla="*/ 681659 h 6858000"/>
              <a:gd name="connsiteX176" fmla="*/ 234316 w 1605470"/>
              <a:gd name="connsiteY176" fmla="*/ 635218 h 6858000"/>
              <a:gd name="connsiteX177" fmla="*/ 239327 w 1605470"/>
              <a:gd name="connsiteY177" fmla="*/ 613763 h 6858000"/>
              <a:gd name="connsiteX178" fmla="*/ 225269 w 1605470"/>
              <a:gd name="connsiteY178" fmla="*/ 598582 h 6858000"/>
              <a:gd name="connsiteX179" fmla="*/ 224950 w 1605470"/>
              <a:gd name="connsiteY179" fmla="*/ 576846 h 6858000"/>
              <a:gd name="connsiteX180" fmla="*/ 204632 w 1605470"/>
              <a:gd name="connsiteY180" fmla="*/ 553868 h 6858000"/>
              <a:gd name="connsiteX181" fmla="*/ 239317 w 1605470"/>
              <a:gd name="connsiteY181" fmla="*/ 517614 h 6858000"/>
              <a:gd name="connsiteX182" fmla="*/ 201693 w 1605470"/>
              <a:gd name="connsiteY182" fmla="*/ 469651 h 6858000"/>
              <a:gd name="connsiteX183" fmla="*/ 195012 w 1605470"/>
              <a:gd name="connsiteY183" fmla="*/ 448559 h 6858000"/>
              <a:gd name="connsiteX184" fmla="*/ 201434 w 1605470"/>
              <a:gd name="connsiteY184" fmla="*/ 441529 h 6858000"/>
              <a:gd name="connsiteX185" fmla="*/ 200655 w 1605470"/>
              <a:gd name="connsiteY185" fmla="*/ 428927 h 6858000"/>
              <a:gd name="connsiteX186" fmla="*/ 190059 w 1605470"/>
              <a:gd name="connsiteY186" fmla="*/ 430161 h 6858000"/>
              <a:gd name="connsiteX187" fmla="*/ 184450 w 1605470"/>
              <a:gd name="connsiteY187" fmla="*/ 396240 h 6858000"/>
              <a:gd name="connsiteX188" fmla="*/ 146196 w 1605470"/>
              <a:gd name="connsiteY188" fmla="*/ 358810 h 6858000"/>
              <a:gd name="connsiteX189" fmla="*/ 124571 w 1605470"/>
              <a:gd name="connsiteY189" fmla="*/ 302178 h 6858000"/>
              <a:gd name="connsiteX190" fmla="*/ 103243 w 1605470"/>
              <a:gd name="connsiteY190" fmla="*/ 211375 h 6858000"/>
              <a:gd name="connsiteX191" fmla="*/ 94571 w 1605470"/>
              <a:gd name="connsiteY191" fmla="*/ 184179 h 6858000"/>
              <a:gd name="connsiteX192" fmla="*/ 13437 w 1605470"/>
              <a:gd name="connsiteY192" fmla="*/ 19287 h 6858000"/>
              <a:gd name="connsiteX193" fmla="*/ 0 w 1605470"/>
              <a:gd name="connsiteY19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8025 w 1605470"/>
              <a:gd name="connsiteY155" fmla="*/ 1475165 h 6858000"/>
              <a:gd name="connsiteX156" fmla="*/ 326326 w 1605470"/>
              <a:gd name="connsiteY156" fmla="*/ 1428585 h 6858000"/>
              <a:gd name="connsiteX157" fmla="*/ 325799 w 1605470"/>
              <a:gd name="connsiteY157" fmla="*/ 1357181 h 6858000"/>
              <a:gd name="connsiteX158" fmla="*/ 320507 w 1605470"/>
              <a:gd name="connsiteY158" fmla="*/ 1347099 h 6858000"/>
              <a:gd name="connsiteX159" fmla="*/ 335347 w 1605470"/>
              <a:gd name="connsiteY159" fmla="*/ 1334233 h 6858000"/>
              <a:gd name="connsiteX160" fmla="*/ 342792 w 1605470"/>
              <a:gd name="connsiteY160" fmla="*/ 1307086 h 6858000"/>
              <a:gd name="connsiteX161" fmla="*/ 343980 w 1605470"/>
              <a:gd name="connsiteY161" fmla="*/ 1189033 h 6858000"/>
              <a:gd name="connsiteX162" fmla="*/ 348665 w 1605470"/>
              <a:gd name="connsiteY162" fmla="*/ 1168288 h 6858000"/>
              <a:gd name="connsiteX163" fmla="*/ 340947 w 1605470"/>
              <a:gd name="connsiteY163" fmla="*/ 1142577 h 6858000"/>
              <a:gd name="connsiteX164" fmla="*/ 330253 w 1605470"/>
              <a:gd name="connsiteY164" fmla="*/ 1088484 h 6858000"/>
              <a:gd name="connsiteX165" fmla="*/ 314647 w 1605470"/>
              <a:gd name="connsiteY165" fmla="*/ 1053424 h 6858000"/>
              <a:gd name="connsiteX166" fmla="*/ 322906 w 1605470"/>
              <a:gd name="connsiteY166" fmla="*/ 1044367 h 6858000"/>
              <a:gd name="connsiteX167" fmla="*/ 326818 w 1605470"/>
              <a:gd name="connsiteY167" fmla="*/ 1022828 h 6858000"/>
              <a:gd name="connsiteX168" fmla="*/ 320445 w 1605470"/>
              <a:gd name="connsiteY168" fmla="*/ 932283 h 6858000"/>
              <a:gd name="connsiteX169" fmla="*/ 322681 w 1605470"/>
              <a:gd name="connsiteY169" fmla="*/ 915925 h 6858000"/>
              <a:gd name="connsiteX170" fmla="*/ 315310 w 1605470"/>
              <a:gd name="connsiteY170" fmla="*/ 896999 h 6858000"/>
              <a:gd name="connsiteX171" fmla="*/ 284718 w 1605470"/>
              <a:gd name="connsiteY171" fmla="*/ 821517 h 6858000"/>
              <a:gd name="connsiteX172" fmla="*/ 263668 w 1605470"/>
              <a:gd name="connsiteY172" fmla="*/ 751353 h 6858000"/>
              <a:gd name="connsiteX173" fmla="*/ 254540 w 1605470"/>
              <a:gd name="connsiteY173" fmla="*/ 741965 h 6858000"/>
              <a:gd name="connsiteX174" fmla="*/ 252501 w 1605470"/>
              <a:gd name="connsiteY174" fmla="*/ 724635 h 6858000"/>
              <a:gd name="connsiteX175" fmla="*/ 248897 w 1605470"/>
              <a:gd name="connsiteY175" fmla="*/ 681659 h 6858000"/>
              <a:gd name="connsiteX176" fmla="*/ 234316 w 1605470"/>
              <a:gd name="connsiteY176" fmla="*/ 635218 h 6858000"/>
              <a:gd name="connsiteX177" fmla="*/ 239327 w 1605470"/>
              <a:gd name="connsiteY177" fmla="*/ 613763 h 6858000"/>
              <a:gd name="connsiteX178" fmla="*/ 225269 w 1605470"/>
              <a:gd name="connsiteY178" fmla="*/ 598582 h 6858000"/>
              <a:gd name="connsiteX179" fmla="*/ 224950 w 1605470"/>
              <a:gd name="connsiteY179" fmla="*/ 576846 h 6858000"/>
              <a:gd name="connsiteX180" fmla="*/ 204632 w 1605470"/>
              <a:gd name="connsiteY180" fmla="*/ 553868 h 6858000"/>
              <a:gd name="connsiteX181" fmla="*/ 239317 w 1605470"/>
              <a:gd name="connsiteY181" fmla="*/ 517614 h 6858000"/>
              <a:gd name="connsiteX182" fmla="*/ 201693 w 1605470"/>
              <a:gd name="connsiteY182" fmla="*/ 469651 h 6858000"/>
              <a:gd name="connsiteX183" fmla="*/ 195012 w 1605470"/>
              <a:gd name="connsiteY183" fmla="*/ 448559 h 6858000"/>
              <a:gd name="connsiteX184" fmla="*/ 201434 w 1605470"/>
              <a:gd name="connsiteY184" fmla="*/ 441529 h 6858000"/>
              <a:gd name="connsiteX185" fmla="*/ 200655 w 1605470"/>
              <a:gd name="connsiteY185" fmla="*/ 428927 h 6858000"/>
              <a:gd name="connsiteX186" fmla="*/ 190059 w 1605470"/>
              <a:gd name="connsiteY186" fmla="*/ 430161 h 6858000"/>
              <a:gd name="connsiteX187" fmla="*/ 184450 w 1605470"/>
              <a:gd name="connsiteY187" fmla="*/ 396240 h 6858000"/>
              <a:gd name="connsiteX188" fmla="*/ 146196 w 1605470"/>
              <a:gd name="connsiteY188" fmla="*/ 358810 h 6858000"/>
              <a:gd name="connsiteX189" fmla="*/ 124571 w 1605470"/>
              <a:gd name="connsiteY189" fmla="*/ 302178 h 6858000"/>
              <a:gd name="connsiteX190" fmla="*/ 103243 w 1605470"/>
              <a:gd name="connsiteY190" fmla="*/ 211375 h 6858000"/>
              <a:gd name="connsiteX191" fmla="*/ 94571 w 1605470"/>
              <a:gd name="connsiteY191" fmla="*/ 184179 h 6858000"/>
              <a:gd name="connsiteX192" fmla="*/ 13437 w 1605470"/>
              <a:gd name="connsiteY192" fmla="*/ 19287 h 6858000"/>
              <a:gd name="connsiteX193" fmla="*/ 0 w 1605470"/>
              <a:gd name="connsiteY19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6326 w 1605470"/>
              <a:gd name="connsiteY155" fmla="*/ 1428585 h 6858000"/>
              <a:gd name="connsiteX156" fmla="*/ 325799 w 1605470"/>
              <a:gd name="connsiteY156" fmla="*/ 1357181 h 6858000"/>
              <a:gd name="connsiteX157" fmla="*/ 320507 w 1605470"/>
              <a:gd name="connsiteY157" fmla="*/ 1347099 h 6858000"/>
              <a:gd name="connsiteX158" fmla="*/ 335347 w 1605470"/>
              <a:gd name="connsiteY158" fmla="*/ 1334233 h 6858000"/>
              <a:gd name="connsiteX159" fmla="*/ 342792 w 1605470"/>
              <a:gd name="connsiteY159" fmla="*/ 1307086 h 6858000"/>
              <a:gd name="connsiteX160" fmla="*/ 343980 w 1605470"/>
              <a:gd name="connsiteY160" fmla="*/ 1189033 h 6858000"/>
              <a:gd name="connsiteX161" fmla="*/ 348665 w 1605470"/>
              <a:gd name="connsiteY161" fmla="*/ 1168288 h 6858000"/>
              <a:gd name="connsiteX162" fmla="*/ 340947 w 1605470"/>
              <a:gd name="connsiteY162" fmla="*/ 1142577 h 6858000"/>
              <a:gd name="connsiteX163" fmla="*/ 330253 w 1605470"/>
              <a:gd name="connsiteY163" fmla="*/ 1088484 h 6858000"/>
              <a:gd name="connsiteX164" fmla="*/ 314647 w 1605470"/>
              <a:gd name="connsiteY164" fmla="*/ 1053424 h 6858000"/>
              <a:gd name="connsiteX165" fmla="*/ 322906 w 1605470"/>
              <a:gd name="connsiteY165" fmla="*/ 1044367 h 6858000"/>
              <a:gd name="connsiteX166" fmla="*/ 326818 w 1605470"/>
              <a:gd name="connsiteY166" fmla="*/ 1022828 h 6858000"/>
              <a:gd name="connsiteX167" fmla="*/ 320445 w 1605470"/>
              <a:gd name="connsiteY167" fmla="*/ 932283 h 6858000"/>
              <a:gd name="connsiteX168" fmla="*/ 322681 w 1605470"/>
              <a:gd name="connsiteY168" fmla="*/ 915925 h 6858000"/>
              <a:gd name="connsiteX169" fmla="*/ 315310 w 1605470"/>
              <a:gd name="connsiteY169" fmla="*/ 896999 h 6858000"/>
              <a:gd name="connsiteX170" fmla="*/ 284718 w 1605470"/>
              <a:gd name="connsiteY170" fmla="*/ 821517 h 6858000"/>
              <a:gd name="connsiteX171" fmla="*/ 263668 w 1605470"/>
              <a:gd name="connsiteY171" fmla="*/ 751353 h 6858000"/>
              <a:gd name="connsiteX172" fmla="*/ 254540 w 1605470"/>
              <a:gd name="connsiteY172" fmla="*/ 741965 h 6858000"/>
              <a:gd name="connsiteX173" fmla="*/ 252501 w 1605470"/>
              <a:gd name="connsiteY173" fmla="*/ 724635 h 6858000"/>
              <a:gd name="connsiteX174" fmla="*/ 248897 w 1605470"/>
              <a:gd name="connsiteY174" fmla="*/ 681659 h 6858000"/>
              <a:gd name="connsiteX175" fmla="*/ 234316 w 1605470"/>
              <a:gd name="connsiteY175" fmla="*/ 635218 h 6858000"/>
              <a:gd name="connsiteX176" fmla="*/ 239327 w 1605470"/>
              <a:gd name="connsiteY176" fmla="*/ 613763 h 6858000"/>
              <a:gd name="connsiteX177" fmla="*/ 225269 w 1605470"/>
              <a:gd name="connsiteY177" fmla="*/ 598582 h 6858000"/>
              <a:gd name="connsiteX178" fmla="*/ 224950 w 1605470"/>
              <a:gd name="connsiteY178" fmla="*/ 576846 h 6858000"/>
              <a:gd name="connsiteX179" fmla="*/ 204632 w 1605470"/>
              <a:gd name="connsiteY179" fmla="*/ 553868 h 6858000"/>
              <a:gd name="connsiteX180" fmla="*/ 239317 w 1605470"/>
              <a:gd name="connsiteY180" fmla="*/ 517614 h 6858000"/>
              <a:gd name="connsiteX181" fmla="*/ 201693 w 1605470"/>
              <a:gd name="connsiteY181" fmla="*/ 469651 h 6858000"/>
              <a:gd name="connsiteX182" fmla="*/ 195012 w 1605470"/>
              <a:gd name="connsiteY182" fmla="*/ 448559 h 6858000"/>
              <a:gd name="connsiteX183" fmla="*/ 201434 w 1605470"/>
              <a:gd name="connsiteY183" fmla="*/ 441529 h 6858000"/>
              <a:gd name="connsiteX184" fmla="*/ 200655 w 1605470"/>
              <a:gd name="connsiteY184" fmla="*/ 428927 h 6858000"/>
              <a:gd name="connsiteX185" fmla="*/ 190059 w 1605470"/>
              <a:gd name="connsiteY185" fmla="*/ 430161 h 6858000"/>
              <a:gd name="connsiteX186" fmla="*/ 184450 w 1605470"/>
              <a:gd name="connsiteY186" fmla="*/ 396240 h 6858000"/>
              <a:gd name="connsiteX187" fmla="*/ 146196 w 1605470"/>
              <a:gd name="connsiteY187" fmla="*/ 358810 h 6858000"/>
              <a:gd name="connsiteX188" fmla="*/ 124571 w 1605470"/>
              <a:gd name="connsiteY188" fmla="*/ 302178 h 6858000"/>
              <a:gd name="connsiteX189" fmla="*/ 103243 w 1605470"/>
              <a:gd name="connsiteY189" fmla="*/ 211375 h 6858000"/>
              <a:gd name="connsiteX190" fmla="*/ 94571 w 1605470"/>
              <a:gd name="connsiteY190" fmla="*/ 184179 h 6858000"/>
              <a:gd name="connsiteX191" fmla="*/ 13437 w 1605470"/>
              <a:gd name="connsiteY191" fmla="*/ 19287 h 6858000"/>
              <a:gd name="connsiteX192" fmla="*/ 0 w 1605470"/>
              <a:gd name="connsiteY19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6818 w 1605470"/>
              <a:gd name="connsiteY165" fmla="*/ 1022828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6818 w 1605470"/>
              <a:gd name="connsiteY165" fmla="*/ 1022828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6818 w 1605470"/>
              <a:gd name="connsiteY165" fmla="*/ 1022828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2475 w 1605470"/>
              <a:gd name="connsiteY165" fmla="*/ 1002093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475 w 1605470"/>
              <a:gd name="connsiteY164" fmla="*/ 1002093 h 6858000"/>
              <a:gd name="connsiteX165" fmla="*/ 320445 w 1605470"/>
              <a:gd name="connsiteY165" fmla="*/ 932283 h 6858000"/>
              <a:gd name="connsiteX166" fmla="*/ 322681 w 1605470"/>
              <a:gd name="connsiteY166" fmla="*/ 915925 h 6858000"/>
              <a:gd name="connsiteX167" fmla="*/ 315310 w 1605470"/>
              <a:gd name="connsiteY167" fmla="*/ 896999 h 6858000"/>
              <a:gd name="connsiteX168" fmla="*/ 284718 w 1605470"/>
              <a:gd name="connsiteY168" fmla="*/ 821517 h 6858000"/>
              <a:gd name="connsiteX169" fmla="*/ 263668 w 1605470"/>
              <a:gd name="connsiteY169" fmla="*/ 751353 h 6858000"/>
              <a:gd name="connsiteX170" fmla="*/ 254540 w 1605470"/>
              <a:gd name="connsiteY170" fmla="*/ 741965 h 6858000"/>
              <a:gd name="connsiteX171" fmla="*/ 252501 w 1605470"/>
              <a:gd name="connsiteY171" fmla="*/ 724635 h 6858000"/>
              <a:gd name="connsiteX172" fmla="*/ 248897 w 1605470"/>
              <a:gd name="connsiteY172" fmla="*/ 681659 h 6858000"/>
              <a:gd name="connsiteX173" fmla="*/ 234316 w 1605470"/>
              <a:gd name="connsiteY173" fmla="*/ 635218 h 6858000"/>
              <a:gd name="connsiteX174" fmla="*/ 239327 w 1605470"/>
              <a:gd name="connsiteY174" fmla="*/ 613763 h 6858000"/>
              <a:gd name="connsiteX175" fmla="*/ 225269 w 1605470"/>
              <a:gd name="connsiteY175" fmla="*/ 598582 h 6858000"/>
              <a:gd name="connsiteX176" fmla="*/ 224950 w 1605470"/>
              <a:gd name="connsiteY176" fmla="*/ 576846 h 6858000"/>
              <a:gd name="connsiteX177" fmla="*/ 204632 w 1605470"/>
              <a:gd name="connsiteY177" fmla="*/ 553868 h 6858000"/>
              <a:gd name="connsiteX178" fmla="*/ 239317 w 1605470"/>
              <a:gd name="connsiteY178" fmla="*/ 517614 h 6858000"/>
              <a:gd name="connsiteX179" fmla="*/ 201693 w 1605470"/>
              <a:gd name="connsiteY179" fmla="*/ 469651 h 6858000"/>
              <a:gd name="connsiteX180" fmla="*/ 195012 w 1605470"/>
              <a:gd name="connsiteY180" fmla="*/ 448559 h 6858000"/>
              <a:gd name="connsiteX181" fmla="*/ 201434 w 1605470"/>
              <a:gd name="connsiteY181" fmla="*/ 441529 h 6858000"/>
              <a:gd name="connsiteX182" fmla="*/ 200655 w 1605470"/>
              <a:gd name="connsiteY182" fmla="*/ 428927 h 6858000"/>
              <a:gd name="connsiteX183" fmla="*/ 190059 w 1605470"/>
              <a:gd name="connsiteY183" fmla="*/ 430161 h 6858000"/>
              <a:gd name="connsiteX184" fmla="*/ 184450 w 1605470"/>
              <a:gd name="connsiteY184" fmla="*/ 396240 h 6858000"/>
              <a:gd name="connsiteX185" fmla="*/ 146196 w 1605470"/>
              <a:gd name="connsiteY185" fmla="*/ 358810 h 6858000"/>
              <a:gd name="connsiteX186" fmla="*/ 124571 w 1605470"/>
              <a:gd name="connsiteY186" fmla="*/ 302178 h 6858000"/>
              <a:gd name="connsiteX187" fmla="*/ 103243 w 1605470"/>
              <a:gd name="connsiteY187" fmla="*/ 211375 h 6858000"/>
              <a:gd name="connsiteX188" fmla="*/ 94571 w 1605470"/>
              <a:gd name="connsiteY188" fmla="*/ 184179 h 6858000"/>
              <a:gd name="connsiteX189" fmla="*/ 13437 w 1605470"/>
              <a:gd name="connsiteY189" fmla="*/ 19287 h 6858000"/>
              <a:gd name="connsiteX190" fmla="*/ 0 w 1605470"/>
              <a:gd name="connsiteY19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36360 w 1605470"/>
              <a:gd name="connsiteY163" fmla="*/ 1045131 h 6858000"/>
              <a:gd name="connsiteX164" fmla="*/ 322475 w 1605470"/>
              <a:gd name="connsiteY164" fmla="*/ 1002093 h 6858000"/>
              <a:gd name="connsiteX165" fmla="*/ 320445 w 1605470"/>
              <a:gd name="connsiteY165" fmla="*/ 932283 h 6858000"/>
              <a:gd name="connsiteX166" fmla="*/ 322681 w 1605470"/>
              <a:gd name="connsiteY166" fmla="*/ 915925 h 6858000"/>
              <a:gd name="connsiteX167" fmla="*/ 315310 w 1605470"/>
              <a:gd name="connsiteY167" fmla="*/ 896999 h 6858000"/>
              <a:gd name="connsiteX168" fmla="*/ 284718 w 1605470"/>
              <a:gd name="connsiteY168" fmla="*/ 821517 h 6858000"/>
              <a:gd name="connsiteX169" fmla="*/ 263668 w 1605470"/>
              <a:gd name="connsiteY169" fmla="*/ 751353 h 6858000"/>
              <a:gd name="connsiteX170" fmla="*/ 254540 w 1605470"/>
              <a:gd name="connsiteY170" fmla="*/ 741965 h 6858000"/>
              <a:gd name="connsiteX171" fmla="*/ 252501 w 1605470"/>
              <a:gd name="connsiteY171" fmla="*/ 724635 h 6858000"/>
              <a:gd name="connsiteX172" fmla="*/ 248897 w 1605470"/>
              <a:gd name="connsiteY172" fmla="*/ 681659 h 6858000"/>
              <a:gd name="connsiteX173" fmla="*/ 234316 w 1605470"/>
              <a:gd name="connsiteY173" fmla="*/ 635218 h 6858000"/>
              <a:gd name="connsiteX174" fmla="*/ 239327 w 1605470"/>
              <a:gd name="connsiteY174" fmla="*/ 613763 h 6858000"/>
              <a:gd name="connsiteX175" fmla="*/ 225269 w 1605470"/>
              <a:gd name="connsiteY175" fmla="*/ 598582 h 6858000"/>
              <a:gd name="connsiteX176" fmla="*/ 224950 w 1605470"/>
              <a:gd name="connsiteY176" fmla="*/ 576846 h 6858000"/>
              <a:gd name="connsiteX177" fmla="*/ 204632 w 1605470"/>
              <a:gd name="connsiteY177" fmla="*/ 553868 h 6858000"/>
              <a:gd name="connsiteX178" fmla="*/ 239317 w 1605470"/>
              <a:gd name="connsiteY178" fmla="*/ 517614 h 6858000"/>
              <a:gd name="connsiteX179" fmla="*/ 201693 w 1605470"/>
              <a:gd name="connsiteY179" fmla="*/ 469651 h 6858000"/>
              <a:gd name="connsiteX180" fmla="*/ 195012 w 1605470"/>
              <a:gd name="connsiteY180" fmla="*/ 448559 h 6858000"/>
              <a:gd name="connsiteX181" fmla="*/ 201434 w 1605470"/>
              <a:gd name="connsiteY181" fmla="*/ 441529 h 6858000"/>
              <a:gd name="connsiteX182" fmla="*/ 200655 w 1605470"/>
              <a:gd name="connsiteY182" fmla="*/ 428927 h 6858000"/>
              <a:gd name="connsiteX183" fmla="*/ 190059 w 1605470"/>
              <a:gd name="connsiteY183" fmla="*/ 430161 h 6858000"/>
              <a:gd name="connsiteX184" fmla="*/ 184450 w 1605470"/>
              <a:gd name="connsiteY184" fmla="*/ 396240 h 6858000"/>
              <a:gd name="connsiteX185" fmla="*/ 146196 w 1605470"/>
              <a:gd name="connsiteY185" fmla="*/ 358810 h 6858000"/>
              <a:gd name="connsiteX186" fmla="*/ 124571 w 1605470"/>
              <a:gd name="connsiteY186" fmla="*/ 302178 h 6858000"/>
              <a:gd name="connsiteX187" fmla="*/ 103243 w 1605470"/>
              <a:gd name="connsiteY187" fmla="*/ 211375 h 6858000"/>
              <a:gd name="connsiteX188" fmla="*/ 94571 w 1605470"/>
              <a:gd name="connsiteY188" fmla="*/ 184179 h 6858000"/>
              <a:gd name="connsiteX189" fmla="*/ 13437 w 1605470"/>
              <a:gd name="connsiteY189" fmla="*/ 19287 h 6858000"/>
              <a:gd name="connsiteX190" fmla="*/ 0 w 1605470"/>
              <a:gd name="connsiteY19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42792 w 1605470"/>
              <a:gd name="connsiteY157" fmla="*/ 1307086 h 6858000"/>
              <a:gd name="connsiteX158" fmla="*/ 343980 w 1605470"/>
              <a:gd name="connsiteY158" fmla="*/ 1189033 h 6858000"/>
              <a:gd name="connsiteX159" fmla="*/ 348665 w 1605470"/>
              <a:gd name="connsiteY159" fmla="*/ 1168288 h 6858000"/>
              <a:gd name="connsiteX160" fmla="*/ 340947 w 1605470"/>
              <a:gd name="connsiteY160" fmla="*/ 1142577 h 6858000"/>
              <a:gd name="connsiteX161" fmla="*/ 330253 w 1605470"/>
              <a:gd name="connsiteY161" fmla="*/ 1088484 h 6858000"/>
              <a:gd name="connsiteX162" fmla="*/ 336360 w 1605470"/>
              <a:gd name="connsiteY162" fmla="*/ 1045131 h 6858000"/>
              <a:gd name="connsiteX163" fmla="*/ 322475 w 1605470"/>
              <a:gd name="connsiteY163" fmla="*/ 1002093 h 6858000"/>
              <a:gd name="connsiteX164" fmla="*/ 320445 w 1605470"/>
              <a:gd name="connsiteY164" fmla="*/ 932283 h 6858000"/>
              <a:gd name="connsiteX165" fmla="*/ 322681 w 1605470"/>
              <a:gd name="connsiteY165" fmla="*/ 915925 h 6858000"/>
              <a:gd name="connsiteX166" fmla="*/ 315310 w 1605470"/>
              <a:gd name="connsiteY166" fmla="*/ 896999 h 6858000"/>
              <a:gd name="connsiteX167" fmla="*/ 284718 w 1605470"/>
              <a:gd name="connsiteY167" fmla="*/ 821517 h 6858000"/>
              <a:gd name="connsiteX168" fmla="*/ 263668 w 1605470"/>
              <a:gd name="connsiteY168" fmla="*/ 751353 h 6858000"/>
              <a:gd name="connsiteX169" fmla="*/ 254540 w 1605470"/>
              <a:gd name="connsiteY169" fmla="*/ 741965 h 6858000"/>
              <a:gd name="connsiteX170" fmla="*/ 252501 w 1605470"/>
              <a:gd name="connsiteY170" fmla="*/ 724635 h 6858000"/>
              <a:gd name="connsiteX171" fmla="*/ 248897 w 1605470"/>
              <a:gd name="connsiteY171" fmla="*/ 681659 h 6858000"/>
              <a:gd name="connsiteX172" fmla="*/ 234316 w 1605470"/>
              <a:gd name="connsiteY172" fmla="*/ 635218 h 6858000"/>
              <a:gd name="connsiteX173" fmla="*/ 239327 w 1605470"/>
              <a:gd name="connsiteY173" fmla="*/ 613763 h 6858000"/>
              <a:gd name="connsiteX174" fmla="*/ 225269 w 1605470"/>
              <a:gd name="connsiteY174" fmla="*/ 598582 h 6858000"/>
              <a:gd name="connsiteX175" fmla="*/ 224950 w 1605470"/>
              <a:gd name="connsiteY175" fmla="*/ 576846 h 6858000"/>
              <a:gd name="connsiteX176" fmla="*/ 204632 w 1605470"/>
              <a:gd name="connsiteY176" fmla="*/ 553868 h 6858000"/>
              <a:gd name="connsiteX177" fmla="*/ 239317 w 1605470"/>
              <a:gd name="connsiteY177" fmla="*/ 517614 h 6858000"/>
              <a:gd name="connsiteX178" fmla="*/ 201693 w 1605470"/>
              <a:gd name="connsiteY178" fmla="*/ 469651 h 6858000"/>
              <a:gd name="connsiteX179" fmla="*/ 195012 w 1605470"/>
              <a:gd name="connsiteY179" fmla="*/ 448559 h 6858000"/>
              <a:gd name="connsiteX180" fmla="*/ 201434 w 1605470"/>
              <a:gd name="connsiteY180" fmla="*/ 441529 h 6858000"/>
              <a:gd name="connsiteX181" fmla="*/ 200655 w 1605470"/>
              <a:gd name="connsiteY181" fmla="*/ 428927 h 6858000"/>
              <a:gd name="connsiteX182" fmla="*/ 190059 w 1605470"/>
              <a:gd name="connsiteY182" fmla="*/ 430161 h 6858000"/>
              <a:gd name="connsiteX183" fmla="*/ 184450 w 1605470"/>
              <a:gd name="connsiteY183" fmla="*/ 396240 h 6858000"/>
              <a:gd name="connsiteX184" fmla="*/ 146196 w 1605470"/>
              <a:gd name="connsiteY184" fmla="*/ 358810 h 6858000"/>
              <a:gd name="connsiteX185" fmla="*/ 124571 w 1605470"/>
              <a:gd name="connsiteY185" fmla="*/ 302178 h 6858000"/>
              <a:gd name="connsiteX186" fmla="*/ 103243 w 1605470"/>
              <a:gd name="connsiteY186" fmla="*/ 211375 h 6858000"/>
              <a:gd name="connsiteX187" fmla="*/ 94571 w 1605470"/>
              <a:gd name="connsiteY187" fmla="*/ 184179 h 6858000"/>
              <a:gd name="connsiteX188" fmla="*/ 13437 w 1605470"/>
              <a:gd name="connsiteY188" fmla="*/ 19287 h 6858000"/>
              <a:gd name="connsiteX189" fmla="*/ 0 w 1605470"/>
              <a:gd name="connsiteY18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52501 w 1605470"/>
              <a:gd name="connsiteY169" fmla="*/ 724635 h 6858000"/>
              <a:gd name="connsiteX170" fmla="*/ 248897 w 1605470"/>
              <a:gd name="connsiteY170" fmla="*/ 681659 h 6858000"/>
              <a:gd name="connsiteX171" fmla="*/ 234316 w 1605470"/>
              <a:gd name="connsiteY171" fmla="*/ 635218 h 6858000"/>
              <a:gd name="connsiteX172" fmla="*/ 239327 w 1605470"/>
              <a:gd name="connsiteY172" fmla="*/ 613763 h 6858000"/>
              <a:gd name="connsiteX173" fmla="*/ 225269 w 1605470"/>
              <a:gd name="connsiteY173" fmla="*/ 598582 h 6858000"/>
              <a:gd name="connsiteX174" fmla="*/ 224950 w 1605470"/>
              <a:gd name="connsiteY174" fmla="*/ 576846 h 6858000"/>
              <a:gd name="connsiteX175" fmla="*/ 204632 w 1605470"/>
              <a:gd name="connsiteY175" fmla="*/ 553868 h 6858000"/>
              <a:gd name="connsiteX176" fmla="*/ 239317 w 1605470"/>
              <a:gd name="connsiteY176" fmla="*/ 517614 h 6858000"/>
              <a:gd name="connsiteX177" fmla="*/ 201693 w 1605470"/>
              <a:gd name="connsiteY177" fmla="*/ 469651 h 6858000"/>
              <a:gd name="connsiteX178" fmla="*/ 195012 w 1605470"/>
              <a:gd name="connsiteY178" fmla="*/ 448559 h 6858000"/>
              <a:gd name="connsiteX179" fmla="*/ 201434 w 1605470"/>
              <a:gd name="connsiteY179" fmla="*/ 441529 h 6858000"/>
              <a:gd name="connsiteX180" fmla="*/ 200655 w 1605470"/>
              <a:gd name="connsiteY180" fmla="*/ 428927 h 6858000"/>
              <a:gd name="connsiteX181" fmla="*/ 190059 w 1605470"/>
              <a:gd name="connsiteY181" fmla="*/ 430161 h 6858000"/>
              <a:gd name="connsiteX182" fmla="*/ 184450 w 1605470"/>
              <a:gd name="connsiteY182" fmla="*/ 396240 h 6858000"/>
              <a:gd name="connsiteX183" fmla="*/ 146196 w 1605470"/>
              <a:gd name="connsiteY183" fmla="*/ 358810 h 6858000"/>
              <a:gd name="connsiteX184" fmla="*/ 124571 w 1605470"/>
              <a:gd name="connsiteY184" fmla="*/ 302178 h 6858000"/>
              <a:gd name="connsiteX185" fmla="*/ 103243 w 1605470"/>
              <a:gd name="connsiteY185" fmla="*/ 211375 h 6858000"/>
              <a:gd name="connsiteX186" fmla="*/ 94571 w 1605470"/>
              <a:gd name="connsiteY186" fmla="*/ 184179 h 6858000"/>
              <a:gd name="connsiteX187" fmla="*/ 13437 w 1605470"/>
              <a:gd name="connsiteY187" fmla="*/ 19287 h 6858000"/>
              <a:gd name="connsiteX188" fmla="*/ 0 w 1605470"/>
              <a:gd name="connsiteY18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52501 w 1605470"/>
              <a:gd name="connsiteY169" fmla="*/ 724635 h 6858000"/>
              <a:gd name="connsiteX170" fmla="*/ 248897 w 1605470"/>
              <a:gd name="connsiteY170" fmla="*/ 681659 h 6858000"/>
              <a:gd name="connsiteX171" fmla="*/ 234316 w 1605470"/>
              <a:gd name="connsiteY171" fmla="*/ 635218 h 6858000"/>
              <a:gd name="connsiteX172" fmla="*/ 239327 w 1605470"/>
              <a:gd name="connsiteY172" fmla="*/ 613763 h 6858000"/>
              <a:gd name="connsiteX173" fmla="*/ 225269 w 1605470"/>
              <a:gd name="connsiteY173" fmla="*/ 598582 h 6858000"/>
              <a:gd name="connsiteX174" fmla="*/ 224950 w 1605470"/>
              <a:gd name="connsiteY174" fmla="*/ 576846 h 6858000"/>
              <a:gd name="connsiteX175" fmla="*/ 204632 w 1605470"/>
              <a:gd name="connsiteY175" fmla="*/ 553868 h 6858000"/>
              <a:gd name="connsiteX176" fmla="*/ 239317 w 1605470"/>
              <a:gd name="connsiteY176" fmla="*/ 517614 h 6858000"/>
              <a:gd name="connsiteX177" fmla="*/ 201693 w 1605470"/>
              <a:gd name="connsiteY177" fmla="*/ 469651 h 6858000"/>
              <a:gd name="connsiteX178" fmla="*/ 195012 w 1605470"/>
              <a:gd name="connsiteY178" fmla="*/ 448559 h 6858000"/>
              <a:gd name="connsiteX179" fmla="*/ 201434 w 1605470"/>
              <a:gd name="connsiteY179" fmla="*/ 441529 h 6858000"/>
              <a:gd name="connsiteX180" fmla="*/ 200655 w 1605470"/>
              <a:gd name="connsiteY180" fmla="*/ 428927 h 6858000"/>
              <a:gd name="connsiteX181" fmla="*/ 190059 w 1605470"/>
              <a:gd name="connsiteY181" fmla="*/ 430161 h 6858000"/>
              <a:gd name="connsiteX182" fmla="*/ 184450 w 1605470"/>
              <a:gd name="connsiteY182" fmla="*/ 396240 h 6858000"/>
              <a:gd name="connsiteX183" fmla="*/ 146196 w 1605470"/>
              <a:gd name="connsiteY183" fmla="*/ 358810 h 6858000"/>
              <a:gd name="connsiteX184" fmla="*/ 124571 w 1605470"/>
              <a:gd name="connsiteY184" fmla="*/ 302178 h 6858000"/>
              <a:gd name="connsiteX185" fmla="*/ 103243 w 1605470"/>
              <a:gd name="connsiteY185" fmla="*/ 211375 h 6858000"/>
              <a:gd name="connsiteX186" fmla="*/ 94571 w 1605470"/>
              <a:gd name="connsiteY186" fmla="*/ 184179 h 6858000"/>
              <a:gd name="connsiteX187" fmla="*/ 13437 w 1605470"/>
              <a:gd name="connsiteY187" fmla="*/ 19287 h 6858000"/>
              <a:gd name="connsiteX188" fmla="*/ 0 w 1605470"/>
              <a:gd name="connsiteY18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04632 w 1605470"/>
              <a:gd name="connsiteY174" fmla="*/ 553868 h 6858000"/>
              <a:gd name="connsiteX175" fmla="*/ 239317 w 1605470"/>
              <a:gd name="connsiteY175" fmla="*/ 517614 h 6858000"/>
              <a:gd name="connsiteX176" fmla="*/ 201693 w 1605470"/>
              <a:gd name="connsiteY176" fmla="*/ 469651 h 6858000"/>
              <a:gd name="connsiteX177" fmla="*/ 195012 w 1605470"/>
              <a:gd name="connsiteY177" fmla="*/ 448559 h 6858000"/>
              <a:gd name="connsiteX178" fmla="*/ 201434 w 1605470"/>
              <a:gd name="connsiteY178" fmla="*/ 441529 h 6858000"/>
              <a:gd name="connsiteX179" fmla="*/ 200655 w 1605470"/>
              <a:gd name="connsiteY179" fmla="*/ 428927 h 6858000"/>
              <a:gd name="connsiteX180" fmla="*/ 190059 w 1605470"/>
              <a:gd name="connsiteY180" fmla="*/ 430161 h 6858000"/>
              <a:gd name="connsiteX181" fmla="*/ 184450 w 1605470"/>
              <a:gd name="connsiteY181" fmla="*/ 396240 h 6858000"/>
              <a:gd name="connsiteX182" fmla="*/ 146196 w 1605470"/>
              <a:gd name="connsiteY182" fmla="*/ 358810 h 6858000"/>
              <a:gd name="connsiteX183" fmla="*/ 124571 w 1605470"/>
              <a:gd name="connsiteY183" fmla="*/ 302178 h 6858000"/>
              <a:gd name="connsiteX184" fmla="*/ 103243 w 1605470"/>
              <a:gd name="connsiteY184" fmla="*/ 211375 h 6858000"/>
              <a:gd name="connsiteX185" fmla="*/ 94571 w 1605470"/>
              <a:gd name="connsiteY185" fmla="*/ 184179 h 6858000"/>
              <a:gd name="connsiteX186" fmla="*/ 13437 w 1605470"/>
              <a:gd name="connsiteY186" fmla="*/ 19287 h 6858000"/>
              <a:gd name="connsiteX187" fmla="*/ 0 w 1605470"/>
              <a:gd name="connsiteY18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01693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84450 w 1605470"/>
              <a:gd name="connsiteY180" fmla="*/ 396240 h 6858000"/>
              <a:gd name="connsiteX181" fmla="*/ 146196 w 1605470"/>
              <a:gd name="connsiteY181" fmla="*/ 358810 h 6858000"/>
              <a:gd name="connsiteX182" fmla="*/ 124571 w 1605470"/>
              <a:gd name="connsiteY182" fmla="*/ 302178 h 6858000"/>
              <a:gd name="connsiteX183" fmla="*/ 103243 w 1605470"/>
              <a:gd name="connsiteY183" fmla="*/ 211375 h 6858000"/>
              <a:gd name="connsiteX184" fmla="*/ 94571 w 1605470"/>
              <a:gd name="connsiteY184" fmla="*/ 184179 h 6858000"/>
              <a:gd name="connsiteX185" fmla="*/ 13437 w 1605470"/>
              <a:gd name="connsiteY185" fmla="*/ 19287 h 6858000"/>
              <a:gd name="connsiteX186" fmla="*/ 0 w 1605470"/>
              <a:gd name="connsiteY18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01693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84450 w 1605470"/>
              <a:gd name="connsiteY180" fmla="*/ 396240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01693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67079 w 1605470"/>
              <a:gd name="connsiteY180" fmla="*/ 367211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19064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67079 w 1605470"/>
              <a:gd name="connsiteY180" fmla="*/ 367211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04576 w 1605470"/>
              <a:gd name="connsiteY174" fmla="*/ 530055 h 6858000"/>
              <a:gd name="connsiteX175" fmla="*/ 219064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67079 w 1605470"/>
              <a:gd name="connsiteY180" fmla="*/ 367211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54540 w 1605470"/>
              <a:gd name="connsiteY167" fmla="*/ 741965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54540 w 1605470"/>
              <a:gd name="connsiteY167" fmla="*/ 741965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61783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61783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61783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10868 w 1605470"/>
              <a:gd name="connsiteY81" fmla="*/ 4048827 h 6858000"/>
              <a:gd name="connsiteX82" fmla="*/ 704810 w 1605470"/>
              <a:gd name="connsiteY82" fmla="*/ 4033999 h 6858000"/>
              <a:gd name="connsiteX83" fmla="*/ 705959 w 1605470"/>
              <a:gd name="connsiteY83" fmla="*/ 4031933 h 6858000"/>
              <a:gd name="connsiteX84" fmla="*/ 704535 w 1605470"/>
              <a:gd name="connsiteY84" fmla="*/ 4013953 h 6858000"/>
              <a:gd name="connsiteX85" fmla="*/ 700443 w 1605470"/>
              <a:gd name="connsiteY85" fmla="*/ 4010511 h 6858000"/>
              <a:gd name="connsiteX86" fmla="*/ 698282 w 1605470"/>
              <a:gd name="connsiteY86" fmla="*/ 3998331 h 6858000"/>
              <a:gd name="connsiteX87" fmla="*/ 690830 w 1605470"/>
              <a:gd name="connsiteY87" fmla="*/ 3974753 h 6858000"/>
              <a:gd name="connsiteX88" fmla="*/ 692428 w 1605470"/>
              <a:gd name="connsiteY88" fmla="*/ 3969950 h 6858000"/>
              <a:gd name="connsiteX89" fmla="*/ 685850 w 1605470"/>
              <a:gd name="connsiteY89" fmla="*/ 3933779 h 6858000"/>
              <a:gd name="connsiteX90" fmla="*/ 687181 w 1605470"/>
              <a:gd name="connsiteY90" fmla="*/ 3933093 h 6858000"/>
              <a:gd name="connsiteX91" fmla="*/ 691535 w 1605470"/>
              <a:gd name="connsiteY91" fmla="*/ 3922082 h 6858000"/>
              <a:gd name="connsiteX92" fmla="*/ 696613 w 1605470"/>
              <a:gd name="connsiteY92" fmla="*/ 3901461 h 6858000"/>
              <a:gd name="connsiteX93" fmla="*/ 725908 w 1605470"/>
              <a:gd name="connsiteY93" fmla="*/ 3851605 h 6858000"/>
              <a:gd name="connsiteX94" fmla="*/ 719207 w 1605470"/>
              <a:gd name="connsiteY94" fmla="*/ 3813873 h 6858000"/>
              <a:gd name="connsiteX95" fmla="*/ 718632 w 1605470"/>
              <a:gd name="connsiteY95" fmla="*/ 3806161 h 6858000"/>
              <a:gd name="connsiteX96" fmla="*/ 718939 w 1605470"/>
              <a:gd name="connsiteY96" fmla="*/ 3805957 h 6858000"/>
              <a:gd name="connsiteX97" fmla="*/ 718966 w 1605470"/>
              <a:gd name="connsiteY97" fmla="*/ 3797724 h 6858000"/>
              <a:gd name="connsiteX98" fmla="*/ 717581 w 1605470"/>
              <a:gd name="connsiteY98" fmla="*/ 3792098 h 6858000"/>
              <a:gd name="connsiteX99" fmla="*/ 716465 w 1605470"/>
              <a:gd name="connsiteY99" fmla="*/ 3777135 h 6858000"/>
              <a:gd name="connsiteX100" fmla="*/ 718198 w 1605470"/>
              <a:gd name="connsiteY100" fmla="*/ 3771656 h 6858000"/>
              <a:gd name="connsiteX101" fmla="*/ 721941 w 1605470"/>
              <a:gd name="connsiteY101" fmla="*/ 3769007 h 6858000"/>
              <a:gd name="connsiteX102" fmla="*/ 721407 w 1605470"/>
              <a:gd name="connsiteY102" fmla="*/ 3767709 h 6858000"/>
              <a:gd name="connsiteX103" fmla="*/ 730103 w 1605470"/>
              <a:gd name="connsiteY103" fmla="*/ 3738082 h 6858000"/>
              <a:gd name="connsiteX104" fmla="*/ 737449 w 1605470"/>
              <a:gd name="connsiteY104" fmla="*/ 3673397 h 6858000"/>
              <a:gd name="connsiteX105" fmla="*/ 736745 w 1605470"/>
              <a:gd name="connsiteY105" fmla="*/ 3637109 h 6858000"/>
              <a:gd name="connsiteX106" fmla="*/ 740188 w 1605470"/>
              <a:gd name="connsiteY106" fmla="*/ 3536883 h 6858000"/>
              <a:gd name="connsiteX107" fmla="*/ 747726 w 1605470"/>
              <a:gd name="connsiteY107" fmla="*/ 3435652 h 6858000"/>
              <a:gd name="connsiteX108" fmla="*/ 774383 w 1605470"/>
              <a:gd name="connsiteY108" fmla="*/ 3381564 h 6858000"/>
              <a:gd name="connsiteX109" fmla="*/ 774870 w 1605470"/>
              <a:gd name="connsiteY109" fmla="*/ 3375761 h 6858000"/>
              <a:gd name="connsiteX110" fmla="*/ 770510 w 1605470"/>
              <a:gd name="connsiteY110" fmla="*/ 3361844 h 6858000"/>
              <a:gd name="connsiteX111" fmla="*/ 767933 w 1605470"/>
              <a:gd name="connsiteY111" fmla="*/ 3356929 h 6858000"/>
              <a:gd name="connsiteX112" fmla="*/ 766158 w 1605470"/>
              <a:gd name="connsiteY112" fmla="*/ 3349058 h 6858000"/>
              <a:gd name="connsiteX113" fmla="*/ 766414 w 1605470"/>
              <a:gd name="connsiteY113" fmla="*/ 3348763 h 6858000"/>
              <a:gd name="connsiteX114" fmla="*/ 764166 w 1605470"/>
              <a:gd name="connsiteY114" fmla="*/ 3341588 h 6858000"/>
              <a:gd name="connsiteX115" fmla="*/ 749397 w 1605470"/>
              <a:gd name="connsiteY115" fmla="*/ 3307769 h 6858000"/>
              <a:gd name="connsiteX116" fmla="*/ 766960 w 1605470"/>
              <a:gd name="connsiteY116" fmla="*/ 3250522 h 6858000"/>
              <a:gd name="connsiteX117" fmla="*/ 767385 w 1605470"/>
              <a:gd name="connsiteY117" fmla="*/ 3229163 h 6858000"/>
              <a:gd name="connsiteX118" fmla="*/ 769208 w 1605470"/>
              <a:gd name="connsiteY118" fmla="*/ 3217217 h 6858000"/>
              <a:gd name="connsiteX119" fmla="*/ 770350 w 1605470"/>
              <a:gd name="connsiteY119" fmla="*/ 3216125 h 6858000"/>
              <a:gd name="connsiteX120" fmla="*/ 756043 w 1605470"/>
              <a:gd name="connsiteY120" fmla="*/ 3183755 h 6858000"/>
              <a:gd name="connsiteX121" fmla="*/ 756544 w 1605470"/>
              <a:gd name="connsiteY121" fmla="*/ 3178642 h 6858000"/>
              <a:gd name="connsiteX122" fmla="*/ 744144 w 1605470"/>
              <a:gd name="connsiteY122" fmla="*/ 3158586 h 6858000"/>
              <a:gd name="connsiteX123" fmla="*/ 739378 w 1605470"/>
              <a:gd name="connsiteY123" fmla="*/ 3147669 h 6858000"/>
              <a:gd name="connsiteX124" fmla="*/ 734648 w 1605470"/>
              <a:gd name="connsiteY124" fmla="*/ 3145733 h 6858000"/>
              <a:gd name="connsiteX125" fmla="*/ 729329 w 1605470"/>
              <a:gd name="connsiteY125" fmla="*/ 3129034 h 6858000"/>
              <a:gd name="connsiteX126" fmla="*/ 729994 w 1605470"/>
              <a:gd name="connsiteY126" fmla="*/ 3126682 h 6858000"/>
              <a:gd name="connsiteX127" fmla="*/ 720862 w 1605470"/>
              <a:gd name="connsiteY127" fmla="*/ 3114519 h 6858000"/>
              <a:gd name="connsiteX128" fmla="*/ 707471 w 1605470"/>
              <a:gd name="connsiteY128" fmla="*/ 3106272 h 6858000"/>
              <a:gd name="connsiteX129" fmla="*/ 680201 w 1605470"/>
              <a:gd name="connsiteY129" fmla="*/ 2958185 h 6858000"/>
              <a:gd name="connsiteX130" fmla="*/ 622815 w 1605470"/>
              <a:gd name="connsiteY130" fmla="*/ 2762989 h 6858000"/>
              <a:gd name="connsiteX131" fmla="*/ 571733 w 1605470"/>
              <a:gd name="connsiteY131" fmla="*/ 2554718 h 6858000"/>
              <a:gd name="connsiteX132" fmla="*/ 551827 w 1605470"/>
              <a:gd name="connsiteY132" fmla="*/ 2485734 h 6858000"/>
              <a:gd name="connsiteX133" fmla="*/ 542550 w 1605470"/>
              <a:gd name="connsiteY133" fmla="*/ 2447068 h 6858000"/>
              <a:gd name="connsiteX134" fmla="*/ 529511 w 1605470"/>
              <a:gd name="connsiteY134" fmla="*/ 2425819 h 6858000"/>
              <a:gd name="connsiteX135" fmla="*/ 528878 w 1605470"/>
              <a:gd name="connsiteY135" fmla="*/ 2408971 h 6858000"/>
              <a:gd name="connsiteX136" fmla="*/ 535510 w 1605470"/>
              <a:gd name="connsiteY136" fmla="*/ 2402874 h 6858000"/>
              <a:gd name="connsiteX137" fmla="*/ 538122 w 1605470"/>
              <a:gd name="connsiteY137" fmla="*/ 2381443 h 6858000"/>
              <a:gd name="connsiteX138" fmla="*/ 514451 w 1605470"/>
              <a:gd name="connsiteY138" fmla="*/ 2261920 h 6858000"/>
              <a:gd name="connsiteX139" fmla="*/ 486968 w 1605470"/>
              <a:gd name="connsiteY139" fmla="*/ 2182937 h 6858000"/>
              <a:gd name="connsiteX140" fmla="*/ 488555 w 1605470"/>
              <a:gd name="connsiteY140" fmla="*/ 2155135 h 6858000"/>
              <a:gd name="connsiteX141" fmla="*/ 486013 w 1605470"/>
              <a:gd name="connsiteY141" fmla="*/ 2118008 h 6858000"/>
              <a:gd name="connsiteX142" fmla="*/ 487006 w 1605470"/>
              <a:gd name="connsiteY142" fmla="*/ 2050531 h 6858000"/>
              <a:gd name="connsiteX143" fmla="*/ 478812 w 1605470"/>
              <a:gd name="connsiteY143" fmla="*/ 1963269 h 6858000"/>
              <a:gd name="connsiteX144" fmla="*/ 442619 w 1605470"/>
              <a:gd name="connsiteY144" fmla="*/ 1910499 h 6858000"/>
              <a:gd name="connsiteX145" fmla="*/ 446785 w 1605470"/>
              <a:gd name="connsiteY145" fmla="*/ 1903212 h 6858000"/>
              <a:gd name="connsiteX146" fmla="*/ 436547 w 1605470"/>
              <a:gd name="connsiteY146" fmla="*/ 1861531 h 6858000"/>
              <a:gd name="connsiteX147" fmla="*/ 390346 w 1605470"/>
              <a:gd name="connsiteY147" fmla="*/ 1732919 h 6858000"/>
              <a:gd name="connsiteX148" fmla="*/ 362657 w 1605470"/>
              <a:gd name="connsiteY148" fmla="*/ 1663540 h 6858000"/>
              <a:gd name="connsiteX149" fmla="*/ 361783 w 1605470"/>
              <a:gd name="connsiteY149" fmla="*/ 1615777 h 6858000"/>
              <a:gd name="connsiteX150" fmla="*/ 342578 w 1605470"/>
              <a:gd name="connsiteY150" fmla="*/ 1563678 h 6858000"/>
              <a:gd name="connsiteX151" fmla="*/ 355658 w 1605470"/>
              <a:gd name="connsiteY151" fmla="*/ 1519474 h 6858000"/>
              <a:gd name="connsiteX152" fmla="*/ 348400 w 1605470"/>
              <a:gd name="connsiteY152" fmla="*/ 1477995 h 6858000"/>
              <a:gd name="connsiteX153" fmla="*/ 334485 w 1605470"/>
              <a:gd name="connsiteY153" fmla="*/ 1373769 h 6858000"/>
              <a:gd name="connsiteX154" fmla="*/ 342792 w 1605470"/>
              <a:gd name="connsiteY154" fmla="*/ 1307086 h 6858000"/>
              <a:gd name="connsiteX155" fmla="*/ 343980 w 1605470"/>
              <a:gd name="connsiteY155" fmla="*/ 1189033 h 6858000"/>
              <a:gd name="connsiteX156" fmla="*/ 348665 w 1605470"/>
              <a:gd name="connsiteY156" fmla="*/ 1168288 h 6858000"/>
              <a:gd name="connsiteX157" fmla="*/ 340947 w 1605470"/>
              <a:gd name="connsiteY157" fmla="*/ 1142577 h 6858000"/>
              <a:gd name="connsiteX158" fmla="*/ 330253 w 1605470"/>
              <a:gd name="connsiteY158" fmla="*/ 1088484 h 6858000"/>
              <a:gd name="connsiteX159" fmla="*/ 318989 w 1605470"/>
              <a:gd name="connsiteY159" fmla="*/ 1016103 h 6858000"/>
              <a:gd name="connsiteX160" fmla="*/ 320445 w 1605470"/>
              <a:gd name="connsiteY160" fmla="*/ 932283 h 6858000"/>
              <a:gd name="connsiteX161" fmla="*/ 322681 w 1605470"/>
              <a:gd name="connsiteY161" fmla="*/ 915925 h 6858000"/>
              <a:gd name="connsiteX162" fmla="*/ 315310 w 1605470"/>
              <a:gd name="connsiteY162" fmla="*/ 896999 h 6858000"/>
              <a:gd name="connsiteX163" fmla="*/ 284718 w 1605470"/>
              <a:gd name="connsiteY163" fmla="*/ 821517 h 6858000"/>
              <a:gd name="connsiteX164" fmla="*/ 263668 w 1605470"/>
              <a:gd name="connsiteY164" fmla="*/ 751353 h 6858000"/>
              <a:gd name="connsiteX165" fmla="*/ 263226 w 1605470"/>
              <a:gd name="connsiteY165" fmla="*/ 721230 h 6858000"/>
              <a:gd name="connsiteX166" fmla="*/ 248897 w 1605470"/>
              <a:gd name="connsiteY166" fmla="*/ 681659 h 6858000"/>
              <a:gd name="connsiteX167" fmla="*/ 234316 w 1605470"/>
              <a:gd name="connsiteY167" fmla="*/ 635218 h 6858000"/>
              <a:gd name="connsiteX168" fmla="*/ 239327 w 1605470"/>
              <a:gd name="connsiteY168" fmla="*/ 613763 h 6858000"/>
              <a:gd name="connsiteX169" fmla="*/ 225269 w 1605470"/>
              <a:gd name="connsiteY169" fmla="*/ 598582 h 6858000"/>
              <a:gd name="connsiteX170" fmla="*/ 224950 w 1605470"/>
              <a:gd name="connsiteY170" fmla="*/ 576846 h 6858000"/>
              <a:gd name="connsiteX171" fmla="*/ 204576 w 1605470"/>
              <a:gd name="connsiteY171" fmla="*/ 530055 h 6858000"/>
              <a:gd name="connsiteX172" fmla="*/ 219064 w 1605470"/>
              <a:gd name="connsiteY172" fmla="*/ 469651 h 6858000"/>
              <a:gd name="connsiteX173" fmla="*/ 195012 w 1605470"/>
              <a:gd name="connsiteY173" fmla="*/ 448559 h 6858000"/>
              <a:gd name="connsiteX174" fmla="*/ 201434 w 1605470"/>
              <a:gd name="connsiteY174" fmla="*/ 441529 h 6858000"/>
              <a:gd name="connsiteX175" fmla="*/ 200655 w 1605470"/>
              <a:gd name="connsiteY175" fmla="*/ 428927 h 6858000"/>
              <a:gd name="connsiteX176" fmla="*/ 190059 w 1605470"/>
              <a:gd name="connsiteY176" fmla="*/ 430161 h 6858000"/>
              <a:gd name="connsiteX177" fmla="*/ 167079 w 1605470"/>
              <a:gd name="connsiteY177" fmla="*/ 367211 h 6858000"/>
              <a:gd name="connsiteX178" fmla="*/ 124571 w 1605470"/>
              <a:gd name="connsiteY178" fmla="*/ 302178 h 6858000"/>
              <a:gd name="connsiteX179" fmla="*/ 103243 w 1605470"/>
              <a:gd name="connsiteY179" fmla="*/ 211375 h 6858000"/>
              <a:gd name="connsiteX180" fmla="*/ 94571 w 1605470"/>
              <a:gd name="connsiteY180" fmla="*/ 184179 h 6858000"/>
              <a:gd name="connsiteX181" fmla="*/ 13437 w 1605470"/>
              <a:gd name="connsiteY181" fmla="*/ 19287 h 6858000"/>
              <a:gd name="connsiteX182" fmla="*/ 0 w 1605470"/>
              <a:gd name="connsiteY18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19554 w 1605470"/>
              <a:gd name="connsiteY81" fmla="*/ 4090296 h 6858000"/>
              <a:gd name="connsiteX82" fmla="*/ 704810 w 1605470"/>
              <a:gd name="connsiteY82" fmla="*/ 4033999 h 6858000"/>
              <a:gd name="connsiteX83" fmla="*/ 705959 w 1605470"/>
              <a:gd name="connsiteY83" fmla="*/ 4031933 h 6858000"/>
              <a:gd name="connsiteX84" fmla="*/ 704535 w 1605470"/>
              <a:gd name="connsiteY84" fmla="*/ 4013953 h 6858000"/>
              <a:gd name="connsiteX85" fmla="*/ 700443 w 1605470"/>
              <a:gd name="connsiteY85" fmla="*/ 4010511 h 6858000"/>
              <a:gd name="connsiteX86" fmla="*/ 698282 w 1605470"/>
              <a:gd name="connsiteY86" fmla="*/ 3998331 h 6858000"/>
              <a:gd name="connsiteX87" fmla="*/ 690830 w 1605470"/>
              <a:gd name="connsiteY87" fmla="*/ 3974753 h 6858000"/>
              <a:gd name="connsiteX88" fmla="*/ 692428 w 1605470"/>
              <a:gd name="connsiteY88" fmla="*/ 3969950 h 6858000"/>
              <a:gd name="connsiteX89" fmla="*/ 685850 w 1605470"/>
              <a:gd name="connsiteY89" fmla="*/ 3933779 h 6858000"/>
              <a:gd name="connsiteX90" fmla="*/ 687181 w 1605470"/>
              <a:gd name="connsiteY90" fmla="*/ 3933093 h 6858000"/>
              <a:gd name="connsiteX91" fmla="*/ 691535 w 1605470"/>
              <a:gd name="connsiteY91" fmla="*/ 3922082 h 6858000"/>
              <a:gd name="connsiteX92" fmla="*/ 696613 w 1605470"/>
              <a:gd name="connsiteY92" fmla="*/ 3901461 h 6858000"/>
              <a:gd name="connsiteX93" fmla="*/ 725908 w 1605470"/>
              <a:gd name="connsiteY93" fmla="*/ 3851605 h 6858000"/>
              <a:gd name="connsiteX94" fmla="*/ 719207 w 1605470"/>
              <a:gd name="connsiteY94" fmla="*/ 3813873 h 6858000"/>
              <a:gd name="connsiteX95" fmla="*/ 718632 w 1605470"/>
              <a:gd name="connsiteY95" fmla="*/ 3806161 h 6858000"/>
              <a:gd name="connsiteX96" fmla="*/ 718939 w 1605470"/>
              <a:gd name="connsiteY96" fmla="*/ 3805957 h 6858000"/>
              <a:gd name="connsiteX97" fmla="*/ 718966 w 1605470"/>
              <a:gd name="connsiteY97" fmla="*/ 3797724 h 6858000"/>
              <a:gd name="connsiteX98" fmla="*/ 717581 w 1605470"/>
              <a:gd name="connsiteY98" fmla="*/ 3792098 h 6858000"/>
              <a:gd name="connsiteX99" fmla="*/ 716465 w 1605470"/>
              <a:gd name="connsiteY99" fmla="*/ 3777135 h 6858000"/>
              <a:gd name="connsiteX100" fmla="*/ 718198 w 1605470"/>
              <a:gd name="connsiteY100" fmla="*/ 3771656 h 6858000"/>
              <a:gd name="connsiteX101" fmla="*/ 721941 w 1605470"/>
              <a:gd name="connsiteY101" fmla="*/ 3769007 h 6858000"/>
              <a:gd name="connsiteX102" fmla="*/ 721407 w 1605470"/>
              <a:gd name="connsiteY102" fmla="*/ 3767709 h 6858000"/>
              <a:gd name="connsiteX103" fmla="*/ 730103 w 1605470"/>
              <a:gd name="connsiteY103" fmla="*/ 3738082 h 6858000"/>
              <a:gd name="connsiteX104" fmla="*/ 737449 w 1605470"/>
              <a:gd name="connsiteY104" fmla="*/ 3673397 h 6858000"/>
              <a:gd name="connsiteX105" fmla="*/ 736745 w 1605470"/>
              <a:gd name="connsiteY105" fmla="*/ 3637109 h 6858000"/>
              <a:gd name="connsiteX106" fmla="*/ 740188 w 1605470"/>
              <a:gd name="connsiteY106" fmla="*/ 3536883 h 6858000"/>
              <a:gd name="connsiteX107" fmla="*/ 747726 w 1605470"/>
              <a:gd name="connsiteY107" fmla="*/ 3435652 h 6858000"/>
              <a:gd name="connsiteX108" fmla="*/ 774383 w 1605470"/>
              <a:gd name="connsiteY108" fmla="*/ 3381564 h 6858000"/>
              <a:gd name="connsiteX109" fmla="*/ 774870 w 1605470"/>
              <a:gd name="connsiteY109" fmla="*/ 3375761 h 6858000"/>
              <a:gd name="connsiteX110" fmla="*/ 770510 w 1605470"/>
              <a:gd name="connsiteY110" fmla="*/ 3361844 h 6858000"/>
              <a:gd name="connsiteX111" fmla="*/ 767933 w 1605470"/>
              <a:gd name="connsiteY111" fmla="*/ 3356929 h 6858000"/>
              <a:gd name="connsiteX112" fmla="*/ 766158 w 1605470"/>
              <a:gd name="connsiteY112" fmla="*/ 3349058 h 6858000"/>
              <a:gd name="connsiteX113" fmla="*/ 766414 w 1605470"/>
              <a:gd name="connsiteY113" fmla="*/ 3348763 h 6858000"/>
              <a:gd name="connsiteX114" fmla="*/ 764166 w 1605470"/>
              <a:gd name="connsiteY114" fmla="*/ 3341588 h 6858000"/>
              <a:gd name="connsiteX115" fmla="*/ 749397 w 1605470"/>
              <a:gd name="connsiteY115" fmla="*/ 3307769 h 6858000"/>
              <a:gd name="connsiteX116" fmla="*/ 766960 w 1605470"/>
              <a:gd name="connsiteY116" fmla="*/ 3250522 h 6858000"/>
              <a:gd name="connsiteX117" fmla="*/ 767385 w 1605470"/>
              <a:gd name="connsiteY117" fmla="*/ 3229163 h 6858000"/>
              <a:gd name="connsiteX118" fmla="*/ 769208 w 1605470"/>
              <a:gd name="connsiteY118" fmla="*/ 3217217 h 6858000"/>
              <a:gd name="connsiteX119" fmla="*/ 770350 w 1605470"/>
              <a:gd name="connsiteY119" fmla="*/ 3216125 h 6858000"/>
              <a:gd name="connsiteX120" fmla="*/ 756043 w 1605470"/>
              <a:gd name="connsiteY120" fmla="*/ 3183755 h 6858000"/>
              <a:gd name="connsiteX121" fmla="*/ 756544 w 1605470"/>
              <a:gd name="connsiteY121" fmla="*/ 3178642 h 6858000"/>
              <a:gd name="connsiteX122" fmla="*/ 744144 w 1605470"/>
              <a:gd name="connsiteY122" fmla="*/ 3158586 h 6858000"/>
              <a:gd name="connsiteX123" fmla="*/ 739378 w 1605470"/>
              <a:gd name="connsiteY123" fmla="*/ 3147669 h 6858000"/>
              <a:gd name="connsiteX124" fmla="*/ 734648 w 1605470"/>
              <a:gd name="connsiteY124" fmla="*/ 3145733 h 6858000"/>
              <a:gd name="connsiteX125" fmla="*/ 729329 w 1605470"/>
              <a:gd name="connsiteY125" fmla="*/ 3129034 h 6858000"/>
              <a:gd name="connsiteX126" fmla="*/ 729994 w 1605470"/>
              <a:gd name="connsiteY126" fmla="*/ 3126682 h 6858000"/>
              <a:gd name="connsiteX127" fmla="*/ 720862 w 1605470"/>
              <a:gd name="connsiteY127" fmla="*/ 3114519 h 6858000"/>
              <a:gd name="connsiteX128" fmla="*/ 707471 w 1605470"/>
              <a:gd name="connsiteY128" fmla="*/ 3106272 h 6858000"/>
              <a:gd name="connsiteX129" fmla="*/ 680201 w 1605470"/>
              <a:gd name="connsiteY129" fmla="*/ 2958185 h 6858000"/>
              <a:gd name="connsiteX130" fmla="*/ 622815 w 1605470"/>
              <a:gd name="connsiteY130" fmla="*/ 2762989 h 6858000"/>
              <a:gd name="connsiteX131" fmla="*/ 571733 w 1605470"/>
              <a:gd name="connsiteY131" fmla="*/ 2554718 h 6858000"/>
              <a:gd name="connsiteX132" fmla="*/ 551827 w 1605470"/>
              <a:gd name="connsiteY132" fmla="*/ 2485734 h 6858000"/>
              <a:gd name="connsiteX133" fmla="*/ 542550 w 1605470"/>
              <a:gd name="connsiteY133" fmla="*/ 2447068 h 6858000"/>
              <a:gd name="connsiteX134" fmla="*/ 529511 w 1605470"/>
              <a:gd name="connsiteY134" fmla="*/ 2425819 h 6858000"/>
              <a:gd name="connsiteX135" fmla="*/ 528878 w 1605470"/>
              <a:gd name="connsiteY135" fmla="*/ 2408971 h 6858000"/>
              <a:gd name="connsiteX136" fmla="*/ 535510 w 1605470"/>
              <a:gd name="connsiteY136" fmla="*/ 2402874 h 6858000"/>
              <a:gd name="connsiteX137" fmla="*/ 538122 w 1605470"/>
              <a:gd name="connsiteY137" fmla="*/ 2381443 h 6858000"/>
              <a:gd name="connsiteX138" fmla="*/ 514451 w 1605470"/>
              <a:gd name="connsiteY138" fmla="*/ 2261920 h 6858000"/>
              <a:gd name="connsiteX139" fmla="*/ 486968 w 1605470"/>
              <a:gd name="connsiteY139" fmla="*/ 2182937 h 6858000"/>
              <a:gd name="connsiteX140" fmla="*/ 488555 w 1605470"/>
              <a:gd name="connsiteY140" fmla="*/ 2155135 h 6858000"/>
              <a:gd name="connsiteX141" fmla="*/ 486013 w 1605470"/>
              <a:gd name="connsiteY141" fmla="*/ 2118008 h 6858000"/>
              <a:gd name="connsiteX142" fmla="*/ 487006 w 1605470"/>
              <a:gd name="connsiteY142" fmla="*/ 2050531 h 6858000"/>
              <a:gd name="connsiteX143" fmla="*/ 478812 w 1605470"/>
              <a:gd name="connsiteY143" fmla="*/ 1963269 h 6858000"/>
              <a:gd name="connsiteX144" fmla="*/ 442619 w 1605470"/>
              <a:gd name="connsiteY144" fmla="*/ 1910499 h 6858000"/>
              <a:gd name="connsiteX145" fmla="*/ 446785 w 1605470"/>
              <a:gd name="connsiteY145" fmla="*/ 1903212 h 6858000"/>
              <a:gd name="connsiteX146" fmla="*/ 436547 w 1605470"/>
              <a:gd name="connsiteY146" fmla="*/ 1861531 h 6858000"/>
              <a:gd name="connsiteX147" fmla="*/ 390346 w 1605470"/>
              <a:gd name="connsiteY147" fmla="*/ 1732919 h 6858000"/>
              <a:gd name="connsiteX148" fmla="*/ 362657 w 1605470"/>
              <a:gd name="connsiteY148" fmla="*/ 1663540 h 6858000"/>
              <a:gd name="connsiteX149" fmla="*/ 361783 w 1605470"/>
              <a:gd name="connsiteY149" fmla="*/ 1615777 h 6858000"/>
              <a:gd name="connsiteX150" fmla="*/ 342578 w 1605470"/>
              <a:gd name="connsiteY150" fmla="*/ 1563678 h 6858000"/>
              <a:gd name="connsiteX151" fmla="*/ 355658 w 1605470"/>
              <a:gd name="connsiteY151" fmla="*/ 1519474 h 6858000"/>
              <a:gd name="connsiteX152" fmla="*/ 348400 w 1605470"/>
              <a:gd name="connsiteY152" fmla="*/ 1477995 h 6858000"/>
              <a:gd name="connsiteX153" fmla="*/ 334485 w 1605470"/>
              <a:gd name="connsiteY153" fmla="*/ 1373769 h 6858000"/>
              <a:gd name="connsiteX154" fmla="*/ 342792 w 1605470"/>
              <a:gd name="connsiteY154" fmla="*/ 1307086 h 6858000"/>
              <a:gd name="connsiteX155" fmla="*/ 343980 w 1605470"/>
              <a:gd name="connsiteY155" fmla="*/ 1189033 h 6858000"/>
              <a:gd name="connsiteX156" fmla="*/ 348665 w 1605470"/>
              <a:gd name="connsiteY156" fmla="*/ 1168288 h 6858000"/>
              <a:gd name="connsiteX157" fmla="*/ 340947 w 1605470"/>
              <a:gd name="connsiteY157" fmla="*/ 1142577 h 6858000"/>
              <a:gd name="connsiteX158" fmla="*/ 330253 w 1605470"/>
              <a:gd name="connsiteY158" fmla="*/ 1088484 h 6858000"/>
              <a:gd name="connsiteX159" fmla="*/ 318989 w 1605470"/>
              <a:gd name="connsiteY159" fmla="*/ 1016103 h 6858000"/>
              <a:gd name="connsiteX160" fmla="*/ 320445 w 1605470"/>
              <a:gd name="connsiteY160" fmla="*/ 932283 h 6858000"/>
              <a:gd name="connsiteX161" fmla="*/ 322681 w 1605470"/>
              <a:gd name="connsiteY161" fmla="*/ 915925 h 6858000"/>
              <a:gd name="connsiteX162" fmla="*/ 315310 w 1605470"/>
              <a:gd name="connsiteY162" fmla="*/ 896999 h 6858000"/>
              <a:gd name="connsiteX163" fmla="*/ 284718 w 1605470"/>
              <a:gd name="connsiteY163" fmla="*/ 821517 h 6858000"/>
              <a:gd name="connsiteX164" fmla="*/ 263668 w 1605470"/>
              <a:gd name="connsiteY164" fmla="*/ 751353 h 6858000"/>
              <a:gd name="connsiteX165" fmla="*/ 263226 w 1605470"/>
              <a:gd name="connsiteY165" fmla="*/ 721230 h 6858000"/>
              <a:gd name="connsiteX166" fmla="*/ 248897 w 1605470"/>
              <a:gd name="connsiteY166" fmla="*/ 681659 h 6858000"/>
              <a:gd name="connsiteX167" fmla="*/ 234316 w 1605470"/>
              <a:gd name="connsiteY167" fmla="*/ 635218 h 6858000"/>
              <a:gd name="connsiteX168" fmla="*/ 239327 w 1605470"/>
              <a:gd name="connsiteY168" fmla="*/ 613763 h 6858000"/>
              <a:gd name="connsiteX169" fmla="*/ 225269 w 1605470"/>
              <a:gd name="connsiteY169" fmla="*/ 598582 h 6858000"/>
              <a:gd name="connsiteX170" fmla="*/ 224950 w 1605470"/>
              <a:gd name="connsiteY170" fmla="*/ 576846 h 6858000"/>
              <a:gd name="connsiteX171" fmla="*/ 204576 w 1605470"/>
              <a:gd name="connsiteY171" fmla="*/ 530055 h 6858000"/>
              <a:gd name="connsiteX172" fmla="*/ 219064 w 1605470"/>
              <a:gd name="connsiteY172" fmla="*/ 469651 h 6858000"/>
              <a:gd name="connsiteX173" fmla="*/ 195012 w 1605470"/>
              <a:gd name="connsiteY173" fmla="*/ 448559 h 6858000"/>
              <a:gd name="connsiteX174" fmla="*/ 201434 w 1605470"/>
              <a:gd name="connsiteY174" fmla="*/ 441529 h 6858000"/>
              <a:gd name="connsiteX175" fmla="*/ 200655 w 1605470"/>
              <a:gd name="connsiteY175" fmla="*/ 428927 h 6858000"/>
              <a:gd name="connsiteX176" fmla="*/ 190059 w 1605470"/>
              <a:gd name="connsiteY176" fmla="*/ 430161 h 6858000"/>
              <a:gd name="connsiteX177" fmla="*/ 167079 w 1605470"/>
              <a:gd name="connsiteY177" fmla="*/ 367211 h 6858000"/>
              <a:gd name="connsiteX178" fmla="*/ 124571 w 1605470"/>
              <a:gd name="connsiteY178" fmla="*/ 302178 h 6858000"/>
              <a:gd name="connsiteX179" fmla="*/ 103243 w 1605470"/>
              <a:gd name="connsiteY179" fmla="*/ 211375 h 6858000"/>
              <a:gd name="connsiteX180" fmla="*/ 94571 w 1605470"/>
              <a:gd name="connsiteY180" fmla="*/ 184179 h 6858000"/>
              <a:gd name="connsiteX181" fmla="*/ 13437 w 1605470"/>
              <a:gd name="connsiteY181" fmla="*/ 19287 h 6858000"/>
              <a:gd name="connsiteX182" fmla="*/ 0 w 1605470"/>
              <a:gd name="connsiteY18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19554 w 1605470"/>
              <a:gd name="connsiteY81" fmla="*/ 4090296 h 6858000"/>
              <a:gd name="connsiteX82" fmla="*/ 704810 w 1605470"/>
              <a:gd name="connsiteY82" fmla="*/ 4033999 h 6858000"/>
              <a:gd name="connsiteX83" fmla="*/ 705959 w 1605470"/>
              <a:gd name="connsiteY83" fmla="*/ 4031933 h 6858000"/>
              <a:gd name="connsiteX84" fmla="*/ 704535 w 1605470"/>
              <a:gd name="connsiteY84" fmla="*/ 4013953 h 6858000"/>
              <a:gd name="connsiteX85" fmla="*/ 700443 w 1605470"/>
              <a:gd name="connsiteY85" fmla="*/ 4010511 h 6858000"/>
              <a:gd name="connsiteX86" fmla="*/ 698282 w 1605470"/>
              <a:gd name="connsiteY86" fmla="*/ 3998331 h 6858000"/>
              <a:gd name="connsiteX87" fmla="*/ 690830 w 1605470"/>
              <a:gd name="connsiteY87" fmla="*/ 3974753 h 6858000"/>
              <a:gd name="connsiteX88" fmla="*/ 692428 w 1605470"/>
              <a:gd name="connsiteY88" fmla="*/ 3969950 h 6858000"/>
              <a:gd name="connsiteX89" fmla="*/ 685850 w 1605470"/>
              <a:gd name="connsiteY89" fmla="*/ 3933779 h 6858000"/>
              <a:gd name="connsiteX90" fmla="*/ 687181 w 1605470"/>
              <a:gd name="connsiteY90" fmla="*/ 3933093 h 6858000"/>
              <a:gd name="connsiteX91" fmla="*/ 691535 w 1605470"/>
              <a:gd name="connsiteY91" fmla="*/ 3922082 h 6858000"/>
              <a:gd name="connsiteX92" fmla="*/ 696613 w 1605470"/>
              <a:gd name="connsiteY92" fmla="*/ 3901461 h 6858000"/>
              <a:gd name="connsiteX93" fmla="*/ 719207 w 1605470"/>
              <a:gd name="connsiteY93" fmla="*/ 3813873 h 6858000"/>
              <a:gd name="connsiteX94" fmla="*/ 718632 w 1605470"/>
              <a:gd name="connsiteY94" fmla="*/ 3806161 h 6858000"/>
              <a:gd name="connsiteX95" fmla="*/ 718939 w 1605470"/>
              <a:gd name="connsiteY95" fmla="*/ 3805957 h 6858000"/>
              <a:gd name="connsiteX96" fmla="*/ 718966 w 1605470"/>
              <a:gd name="connsiteY96" fmla="*/ 3797724 h 6858000"/>
              <a:gd name="connsiteX97" fmla="*/ 717581 w 1605470"/>
              <a:gd name="connsiteY97" fmla="*/ 3792098 h 6858000"/>
              <a:gd name="connsiteX98" fmla="*/ 716465 w 1605470"/>
              <a:gd name="connsiteY98" fmla="*/ 3777135 h 6858000"/>
              <a:gd name="connsiteX99" fmla="*/ 718198 w 1605470"/>
              <a:gd name="connsiteY99" fmla="*/ 3771656 h 6858000"/>
              <a:gd name="connsiteX100" fmla="*/ 721941 w 1605470"/>
              <a:gd name="connsiteY100" fmla="*/ 3769007 h 6858000"/>
              <a:gd name="connsiteX101" fmla="*/ 721407 w 1605470"/>
              <a:gd name="connsiteY101" fmla="*/ 3767709 h 6858000"/>
              <a:gd name="connsiteX102" fmla="*/ 730103 w 1605470"/>
              <a:gd name="connsiteY102" fmla="*/ 3738082 h 6858000"/>
              <a:gd name="connsiteX103" fmla="*/ 737449 w 1605470"/>
              <a:gd name="connsiteY103" fmla="*/ 3673397 h 6858000"/>
              <a:gd name="connsiteX104" fmla="*/ 736745 w 1605470"/>
              <a:gd name="connsiteY104" fmla="*/ 3637109 h 6858000"/>
              <a:gd name="connsiteX105" fmla="*/ 740188 w 1605470"/>
              <a:gd name="connsiteY105" fmla="*/ 3536883 h 6858000"/>
              <a:gd name="connsiteX106" fmla="*/ 747726 w 1605470"/>
              <a:gd name="connsiteY106" fmla="*/ 3435652 h 6858000"/>
              <a:gd name="connsiteX107" fmla="*/ 774383 w 1605470"/>
              <a:gd name="connsiteY107" fmla="*/ 3381564 h 6858000"/>
              <a:gd name="connsiteX108" fmla="*/ 774870 w 1605470"/>
              <a:gd name="connsiteY108" fmla="*/ 3375761 h 6858000"/>
              <a:gd name="connsiteX109" fmla="*/ 770510 w 1605470"/>
              <a:gd name="connsiteY109" fmla="*/ 3361844 h 6858000"/>
              <a:gd name="connsiteX110" fmla="*/ 767933 w 1605470"/>
              <a:gd name="connsiteY110" fmla="*/ 3356929 h 6858000"/>
              <a:gd name="connsiteX111" fmla="*/ 766158 w 1605470"/>
              <a:gd name="connsiteY111" fmla="*/ 3349058 h 6858000"/>
              <a:gd name="connsiteX112" fmla="*/ 766414 w 1605470"/>
              <a:gd name="connsiteY112" fmla="*/ 3348763 h 6858000"/>
              <a:gd name="connsiteX113" fmla="*/ 764166 w 1605470"/>
              <a:gd name="connsiteY113" fmla="*/ 3341588 h 6858000"/>
              <a:gd name="connsiteX114" fmla="*/ 749397 w 1605470"/>
              <a:gd name="connsiteY114" fmla="*/ 3307769 h 6858000"/>
              <a:gd name="connsiteX115" fmla="*/ 766960 w 1605470"/>
              <a:gd name="connsiteY115" fmla="*/ 3250522 h 6858000"/>
              <a:gd name="connsiteX116" fmla="*/ 767385 w 1605470"/>
              <a:gd name="connsiteY116" fmla="*/ 3229163 h 6858000"/>
              <a:gd name="connsiteX117" fmla="*/ 769208 w 1605470"/>
              <a:gd name="connsiteY117" fmla="*/ 3217217 h 6858000"/>
              <a:gd name="connsiteX118" fmla="*/ 770350 w 1605470"/>
              <a:gd name="connsiteY118" fmla="*/ 3216125 h 6858000"/>
              <a:gd name="connsiteX119" fmla="*/ 756043 w 1605470"/>
              <a:gd name="connsiteY119" fmla="*/ 3183755 h 6858000"/>
              <a:gd name="connsiteX120" fmla="*/ 756544 w 1605470"/>
              <a:gd name="connsiteY120" fmla="*/ 3178642 h 6858000"/>
              <a:gd name="connsiteX121" fmla="*/ 744144 w 1605470"/>
              <a:gd name="connsiteY121" fmla="*/ 3158586 h 6858000"/>
              <a:gd name="connsiteX122" fmla="*/ 739378 w 1605470"/>
              <a:gd name="connsiteY122" fmla="*/ 3147669 h 6858000"/>
              <a:gd name="connsiteX123" fmla="*/ 734648 w 1605470"/>
              <a:gd name="connsiteY123" fmla="*/ 3145733 h 6858000"/>
              <a:gd name="connsiteX124" fmla="*/ 729329 w 1605470"/>
              <a:gd name="connsiteY124" fmla="*/ 3129034 h 6858000"/>
              <a:gd name="connsiteX125" fmla="*/ 729994 w 1605470"/>
              <a:gd name="connsiteY125" fmla="*/ 3126682 h 6858000"/>
              <a:gd name="connsiteX126" fmla="*/ 720862 w 1605470"/>
              <a:gd name="connsiteY126" fmla="*/ 3114519 h 6858000"/>
              <a:gd name="connsiteX127" fmla="*/ 707471 w 1605470"/>
              <a:gd name="connsiteY127" fmla="*/ 3106272 h 6858000"/>
              <a:gd name="connsiteX128" fmla="*/ 680201 w 1605470"/>
              <a:gd name="connsiteY128" fmla="*/ 2958185 h 6858000"/>
              <a:gd name="connsiteX129" fmla="*/ 622815 w 1605470"/>
              <a:gd name="connsiteY129" fmla="*/ 2762989 h 6858000"/>
              <a:gd name="connsiteX130" fmla="*/ 571733 w 1605470"/>
              <a:gd name="connsiteY130" fmla="*/ 2554718 h 6858000"/>
              <a:gd name="connsiteX131" fmla="*/ 551827 w 1605470"/>
              <a:gd name="connsiteY131" fmla="*/ 2485734 h 6858000"/>
              <a:gd name="connsiteX132" fmla="*/ 542550 w 1605470"/>
              <a:gd name="connsiteY132" fmla="*/ 2447068 h 6858000"/>
              <a:gd name="connsiteX133" fmla="*/ 529511 w 1605470"/>
              <a:gd name="connsiteY133" fmla="*/ 2425819 h 6858000"/>
              <a:gd name="connsiteX134" fmla="*/ 528878 w 1605470"/>
              <a:gd name="connsiteY134" fmla="*/ 2408971 h 6858000"/>
              <a:gd name="connsiteX135" fmla="*/ 535510 w 1605470"/>
              <a:gd name="connsiteY135" fmla="*/ 2402874 h 6858000"/>
              <a:gd name="connsiteX136" fmla="*/ 538122 w 1605470"/>
              <a:gd name="connsiteY136" fmla="*/ 2381443 h 6858000"/>
              <a:gd name="connsiteX137" fmla="*/ 514451 w 1605470"/>
              <a:gd name="connsiteY137" fmla="*/ 2261920 h 6858000"/>
              <a:gd name="connsiteX138" fmla="*/ 486968 w 1605470"/>
              <a:gd name="connsiteY138" fmla="*/ 2182937 h 6858000"/>
              <a:gd name="connsiteX139" fmla="*/ 488555 w 1605470"/>
              <a:gd name="connsiteY139" fmla="*/ 2155135 h 6858000"/>
              <a:gd name="connsiteX140" fmla="*/ 486013 w 1605470"/>
              <a:gd name="connsiteY140" fmla="*/ 2118008 h 6858000"/>
              <a:gd name="connsiteX141" fmla="*/ 487006 w 1605470"/>
              <a:gd name="connsiteY141" fmla="*/ 2050531 h 6858000"/>
              <a:gd name="connsiteX142" fmla="*/ 478812 w 1605470"/>
              <a:gd name="connsiteY142" fmla="*/ 1963269 h 6858000"/>
              <a:gd name="connsiteX143" fmla="*/ 442619 w 1605470"/>
              <a:gd name="connsiteY143" fmla="*/ 1910499 h 6858000"/>
              <a:gd name="connsiteX144" fmla="*/ 446785 w 1605470"/>
              <a:gd name="connsiteY144" fmla="*/ 1903212 h 6858000"/>
              <a:gd name="connsiteX145" fmla="*/ 436547 w 1605470"/>
              <a:gd name="connsiteY145" fmla="*/ 1861531 h 6858000"/>
              <a:gd name="connsiteX146" fmla="*/ 390346 w 1605470"/>
              <a:gd name="connsiteY146" fmla="*/ 1732919 h 6858000"/>
              <a:gd name="connsiteX147" fmla="*/ 362657 w 1605470"/>
              <a:gd name="connsiteY147" fmla="*/ 1663540 h 6858000"/>
              <a:gd name="connsiteX148" fmla="*/ 361783 w 1605470"/>
              <a:gd name="connsiteY148" fmla="*/ 1615777 h 6858000"/>
              <a:gd name="connsiteX149" fmla="*/ 342578 w 1605470"/>
              <a:gd name="connsiteY149" fmla="*/ 1563678 h 6858000"/>
              <a:gd name="connsiteX150" fmla="*/ 355658 w 1605470"/>
              <a:gd name="connsiteY150" fmla="*/ 1519474 h 6858000"/>
              <a:gd name="connsiteX151" fmla="*/ 348400 w 1605470"/>
              <a:gd name="connsiteY151" fmla="*/ 1477995 h 6858000"/>
              <a:gd name="connsiteX152" fmla="*/ 334485 w 1605470"/>
              <a:gd name="connsiteY152" fmla="*/ 1373769 h 6858000"/>
              <a:gd name="connsiteX153" fmla="*/ 342792 w 1605470"/>
              <a:gd name="connsiteY153" fmla="*/ 1307086 h 6858000"/>
              <a:gd name="connsiteX154" fmla="*/ 343980 w 1605470"/>
              <a:gd name="connsiteY154" fmla="*/ 1189033 h 6858000"/>
              <a:gd name="connsiteX155" fmla="*/ 348665 w 1605470"/>
              <a:gd name="connsiteY155" fmla="*/ 1168288 h 6858000"/>
              <a:gd name="connsiteX156" fmla="*/ 340947 w 1605470"/>
              <a:gd name="connsiteY156" fmla="*/ 1142577 h 6858000"/>
              <a:gd name="connsiteX157" fmla="*/ 330253 w 1605470"/>
              <a:gd name="connsiteY157" fmla="*/ 1088484 h 6858000"/>
              <a:gd name="connsiteX158" fmla="*/ 318989 w 1605470"/>
              <a:gd name="connsiteY158" fmla="*/ 1016103 h 6858000"/>
              <a:gd name="connsiteX159" fmla="*/ 320445 w 1605470"/>
              <a:gd name="connsiteY159" fmla="*/ 932283 h 6858000"/>
              <a:gd name="connsiteX160" fmla="*/ 322681 w 1605470"/>
              <a:gd name="connsiteY160" fmla="*/ 915925 h 6858000"/>
              <a:gd name="connsiteX161" fmla="*/ 315310 w 1605470"/>
              <a:gd name="connsiteY161" fmla="*/ 896999 h 6858000"/>
              <a:gd name="connsiteX162" fmla="*/ 284718 w 1605470"/>
              <a:gd name="connsiteY162" fmla="*/ 821517 h 6858000"/>
              <a:gd name="connsiteX163" fmla="*/ 263668 w 1605470"/>
              <a:gd name="connsiteY163" fmla="*/ 751353 h 6858000"/>
              <a:gd name="connsiteX164" fmla="*/ 263226 w 1605470"/>
              <a:gd name="connsiteY164" fmla="*/ 721230 h 6858000"/>
              <a:gd name="connsiteX165" fmla="*/ 248897 w 1605470"/>
              <a:gd name="connsiteY165" fmla="*/ 681659 h 6858000"/>
              <a:gd name="connsiteX166" fmla="*/ 234316 w 1605470"/>
              <a:gd name="connsiteY166" fmla="*/ 635218 h 6858000"/>
              <a:gd name="connsiteX167" fmla="*/ 239327 w 1605470"/>
              <a:gd name="connsiteY167" fmla="*/ 613763 h 6858000"/>
              <a:gd name="connsiteX168" fmla="*/ 225269 w 1605470"/>
              <a:gd name="connsiteY168" fmla="*/ 598582 h 6858000"/>
              <a:gd name="connsiteX169" fmla="*/ 224950 w 1605470"/>
              <a:gd name="connsiteY169" fmla="*/ 576846 h 6858000"/>
              <a:gd name="connsiteX170" fmla="*/ 204576 w 1605470"/>
              <a:gd name="connsiteY170" fmla="*/ 530055 h 6858000"/>
              <a:gd name="connsiteX171" fmla="*/ 219064 w 1605470"/>
              <a:gd name="connsiteY171" fmla="*/ 469651 h 6858000"/>
              <a:gd name="connsiteX172" fmla="*/ 195012 w 1605470"/>
              <a:gd name="connsiteY172" fmla="*/ 448559 h 6858000"/>
              <a:gd name="connsiteX173" fmla="*/ 201434 w 1605470"/>
              <a:gd name="connsiteY173" fmla="*/ 441529 h 6858000"/>
              <a:gd name="connsiteX174" fmla="*/ 200655 w 1605470"/>
              <a:gd name="connsiteY174" fmla="*/ 428927 h 6858000"/>
              <a:gd name="connsiteX175" fmla="*/ 190059 w 1605470"/>
              <a:gd name="connsiteY175" fmla="*/ 430161 h 6858000"/>
              <a:gd name="connsiteX176" fmla="*/ 167079 w 1605470"/>
              <a:gd name="connsiteY176" fmla="*/ 367211 h 6858000"/>
              <a:gd name="connsiteX177" fmla="*/ 124571 w 1605470"/>
              <a:gd name="connsiteY177" fmla="*/ 302178 h 6858000"/>
              <a:gd name="connsiteX178" fmla="*/ 103243 w 1605470"/>
              <a:gd name="connsiteY178" fmla="*/ 211375 h 6858000"/>
              <a:gd name="connsiteX179" fmla="*/ 94571 w 1605470"/>
              <a:gd name="connsiteY179" fmla="*/ 184179 h 6858000"/>
              <a:gd name="connsiteX180" fmla="*/ 13437 w 1605470"/>
              <a:gd name="connsiteY180" fmla="*/ 19287 h 6858000"/>
              <a:gd name="connsiteX181" fmla="*/ 0 w 1605470"/>
              <a:gd name="connsiteY18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13201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47700 w 1605470"/>
              <a:gd name="connsiteY75" fmla="*/ 4690749 h 6858000"/>
              <a:gd name="connsiteX76" fmla="*/ 743180 w 1605470"/>
              <a:gd name="connsiteY76" fmla="*/ 4613201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935 w 1605470"/>
              <a:gd name="connsiteY68" fmla="*/ 4821504 h 6858000"/>
              <a:gd name="connsiteX69" fmla="*/ 732118 w 1605470"/>
              <a:gd name="connsiteY69" fmla="*/ 4801535 h 6858000"/>
              <a:gd name="connsiteX70" fmla="*/ 739787 w 1605470"/>
              <a:gd name="connsiteY70" fmla="*/ 4797794 h 6858000"/>
              <a:gd name="connsiteX71" fmla="*/ 741081 w 1605470"/>
              <a:gd name="connsiteY71" fmla="*/ 4784526 h 6858000"/>
              <a:gd name="connsiteX72" fmla="*/ 742865 w 1605470"/>
              <a:gd name="connsiteY72" fmla="*/ 4781211 h 6858000"/>
              <a:gd name="connsiteX73" fmla="*/ 751652 w 1605470"/>
              <a:gd name="connsiteY73" fmla="*/ 4761984 h 6858000"/>
              <a:gd name="connsiteX74" fmla="*/ 747700 w 1605470"/>
              <a:gd name="connsiteY74" fmla="*/ 4690749 h 6858000"/>
              <a:gd name="connsiteX75" fmla="*/ 743180 w 1605470"/>
              <a:gd name="connsiteY75" fmla="*/ 4613201 h 6858000"/>
              <a:gd name="connsiteX76" fmla="*/ 738263 w 1605470"/>
              <a:gd name="connsiteY76" fmla="*/ 4444346 h 6858000"/>
              <a:gd name="connsiteX77" fmla="*/ 756542 w 1605470"/>
              <a:gd name="connsiteY77" fmla="*/ 4350346 h 6858000"/>
              <a:gd name="connsiteX78" fmla="*/ 715481 w 1605470"/>
              <a:gd name="connsiteY78" fmla="*/ 4214165 h 6858000"/>
              <a:gd name="connsiteX79" fmla="*/ 719554 w 1605470"/>
              <a:gd name="connsiteY79" fmla="*/ 4090296 h 6858000"/>
              <a:gd name="connsiteX80" fmla="*/ 704810 w 1605470"/>
              <a:gd name="connsiteY80" fmla="*/ 4033999 h 6858000"/>
              <a:gd name="connsiteX81" fmla="*/ 705959 w 1605470"/>
              <a:gd name="connsiteY81" fmla="*/ 4031933 h 6858000"/>
              <a:gd name="connsiteX82" fmla="*/ 704535 w 1605470"/>
              <a:gd name="connsiteY82" fmla="*/ 4013953 h 6858000"/>
              <a:gd name="connsiteX83" fmla="*/ 700443 w 1605470"/>
              <a:gd name="connsiteY83" fmla="*/ 4010511 h 6858000"/>
              <a:gd name="connsiteX84" fmla="*/ 698282 w 1605470"/>
              <a:gd name="connsiteY84" fmla="*/ 3998331 h 6858000"/>
              <a:gd name="connsiteX85" fmla="*/ 690830 w 1605470"/>
              <a:gd name="connsiteY85" fmla="*/ 3974753 h 6858000"/>
              <a:gd name="connsiteX86" fmla="*/ 692428 w 1605470"/>
              <a:gd name="connsiteY86" fmla="*/ 3969950 h 6858000"/>
              <a:gd name="connsiteX87" fmla="*/ 685850 w 1605470"/>
              <a:gd name="connsiteY87" fmla="*/ 3933779 h 6858000"/>
              <a:gd name="connsiteX88" fmla="*/ 687181 w 1605470"/>
              <a:gd name="connsiteY88" fmla="*/ 3933093 h 6858000"/>
              <a:gd name="connsiteX89" fmla="*/ 691535 w 1605470"/>
              <a:gd name="connsiteY89" fmla="*/ 3922082 h 6858000"/>
              <a:gd name="connsiteX90" fmla="*/ 696613 w 1605470"/>
              <a:gd name="connsiteY90" fmla="*/ 3901461 h 6858000"/>
              <a:gd name="connsiteX91" fmla="*/ 719207 w 1605470"/>
              <a:gd name="connsiteY91" fmla="*/ 3813873 h 6858000"/>
              <a:gd name="connsiteX92" fmla="*/ 718632 w 1605470"/>
              <a:gd name="connsiteY92" fmla="*/ 3806161 h 6858000"/>
              <a:gd name="connsiteX93" fmla="*/ 718939 w 1605470"/>
              <a:gd name="connsiteY93" fmla="*/ 3805957 h 6858000"/>
              <a:gd name="connsiteX94" fmla="*/ 718966 w 1605470"/>
              <a:gd name="connsiteY94" fmla="*/ 3797724 h 6858000"/>
              <a:gd name="connsiteX95" fmla="*/ 717581 w 1605470"/>
              <a:gd name="connsiteY95" fmla="*/ 3792098 h 6858000"/>
              <a:gd name="connsiteX96" fmla="*/ 716465 w 1605470"/>
              <a:gd name="connsiteY96" fmla="*/ 3777135 h 6858000"/>
              <a:gd name="connsiteX97" fmla="*/ 718198 w 1605470"/>
              <a:gd name="connsiteY97" fmla="*/ 3771656 h 6858000"/>
              <a:gd name="connsiteX98" fmla="*/ 721941 w 1605470"/>
              <a:gd name="connsiteY98" fmla="*/ 3769007 h 6858000"/>
              <a:gd name="connsiteX99" fmla="*/ 721407 w 1605470"/>
              <a:gd name="connsiteY99" fmla="*/ 3767709 h 6858000"/>
              <a:gd name="connsiteX100" fmla="*/ 730103 w 1605470"/>
              <a:gd name="connsiteY100" fmla="*/ 3738082 h 6858000"/>
              <a:gd name="connsiteX101" fmla="*/ 737449 w 1605470"/>
              <a:gd name="connsiteY101" fmla="*/ 3673397 h 6858000"/>
              <a:gd name="connsiteX102" fmla="*/ 736745 w 1605470"/>
              <a:gd name="connsiteY102" fmla="*/ 3637109 h 6858000"/>
              <a:gd name="connsiteX103" fmla="*/ 740188 w 1605470"/>
              <a:gd name="connsiteY103" fmla="*/ 3536883 h 6858000"/>
              <a:gd name="connsiteX104" fmla="*/ 747726 w 1605470"/>
              <a:gd name="connsiteY104" fmla="*/ 3435652 h 6858000"/>
              <a:gd name="connsiteX105" fmla="*/ 774383 w 1605470"/>
              <a:gd name="connsiteY105" fmla="*/ 3381564 h 6858000"/>
              <a:gd name="connsiteX106" fmla="*/ 774870 w 1605470"/>
              <a:gd name="connsiteY106" fmla="*/ 3375761 h 6858000"/>
              <a:gd name="connsiteX107" fmla="*/ 770510 w 1605470"/>
              <a:gd name="connsiteY107" fmla="*/ 3361844 h 6858000"/>
              <a:gd name="connsiteX108" fmla="*/ 767933 w 1605470"/>
              <a:gd name="connsiteY108" fmla="*/ 3356929 h 6858000"/>
              <a:gd name="connsiteX109" fmla="*/ 766158 w 1605470"/>
              <a:gd name="connsiteY109" fmla="*/ 3349058 h 6858000"/>
              <a:gd name="connsiteX110" fmla="*/ 766414 w 1605470"/>
              <a:gd name="connsiteY110" fmla="*/ 3348763 h 6858000"/>
              <a:gd name="connsiteX111" fmla="*/ 764166 w 1605470"/>
              <a:gd name="connsiteY111" fmla="*/ 3341588 h 6858000"/>
              <a:gd name="connsiteX112" fmla="*/ 749397 w 1605470"/>
              <a:gd name="connsiteY112" fmla="*/ 3307769 h 6858000"/>
              <a:gd name="connsiteX113" fmla="*/ 766960 w 1605470"/>
              <a:gd name="connsiteY113" fmla="*/ 3250522 h 6858000"/>
              <a:gd name="connsiteX114" fmla="*/ 767385 w 1605470"/>
              <a:gd name="connsiteY114" fmla="*/ 3229163 h 6858000"/>
              <a:gd name="connsiteX115" fmla="*/ 769208 w 1605470"/>
              <a:gd name="connsiteY115" fmla="*/ 3217217 h 6858000"/>
              <a:gd name="connsiteX116" fmla="*/ 770350 w 1605470"/>
              <a:gd name="connsiteY116" fmla="*/ 3216125 h 6858000"/>
              <a:gd name="connsiteX117" fmla="*/ 756043 w 1605470"/>
              <a:gd name="connsiteY117" fmla="*/ 3183755 h 6858000"/>
              <a:gd name="connsiteX118" fmla="*/ 756544 w 1605470"/>
              <a:gd name="connsiteY118" fmla="*/ 3178642 h 6858000"/>
              <a:gd name="connsiteX119" fmla="*/ 744144 w 1605470"/>
              <a:gd name="connsiteY119" fmla="*/ 3158586 h 6858000"/>
              <a:gd name="connsiteX120" fmla="*/ 739378 w 1605470"/>
              <a:gd name="connsiteY120" fmla="*/ 3147669 h 6858000"/>
              <a:gd name="connsiteX121" fmla="*/ 734648 w 1605470"/>
              <a:gd name="connsiteY121" fmla="*/ 3145733 h 6858000"/>
              <a:gd name="connsiteX122" fmla="*/ 729329 w 1605470"/>
              <a:gd name="connsiteY122" fmla="*/ 3129034 h 6858000"/>
              <a:gd name="connsiteX123" fmla="*/ 729994 w 1605470"/>
              <a:gd name="connsiteY123" fmla="*/ 3126682 h 6858000"/>
              <a:gd name="connsiteX124" fmla="*/ 720862 w 1605470"/>
              <a:gd name="connsiteY124" fmla="*/ 3114519 h 6858000"/>
              <a:gd name="connsiteX125" fmla="*/ 707471 w 1605470"/>
              <a:gd name="connsiteY125" fmla="*/ 3106272 h 6858000"/>
              <a:gd name="connsiteX126" fmla="*/ 680201 w 1605470"/>
              <a:gd name="connsiteY126" fmla="*/ 2958185 h 6858000"/>
              <a:gd name="connsiteX127" fmla="*/ 622815 w 1605470"/>
              <a:gd name="connsiteY127" fmla="*/ 2762989 h 6858000"/>
              <a:gd name="connsiteX128" fmla="*/ 571733 w 1605470"/>
              <a:gd name="connsiteY128" fmla="*/ 2554718 h 6858000"/>
              <a:gd name="connsiteX129" fmla="*/ 551827 w 1605470"/>
              <a:gd name="connsiteY129" fmla="*/ 2485734 h 6858000"/>
              <a:gd name="connsiteX130" fmla="*/ 542550 w 1605470"/>
              <a:gd name="connsiteY130" fmla="*/ 2447068 h 6858000"/>
              <a:gd name="connsiteX131" fmla="*/ 529511 w 1605470"/>
              <a:gd name="connsiteY131" fmla="*/ 2425819 h 6858000"/>
              <a:gd name="connsiteX132" fmla="*/ 528878 w 1605470"/>
              <a:gd name="connsiteY132" fmla="*/ 2408971 h 6858000"/>
              <a:gd name="connsiteX133" fmla="*/ 535510 w 1605470"/>
              <a:gd name="connsiteY133" fmla="*/ 2402874 h 6858000"/>
              <a:gd name="connsiteX134" fmla="*/ 538122 w 1605470"/>
              <a:gd name="connsiteY134" fmla="*/ 2381443 h 6858000"/>
              <a:gd name="connsiteX135" fmla="*/ 514451 w 1605470"/>
              <a:gd name="connsiteY135" fmla="*/ 2261920 h 6858000"/>
              <a:gd name="connsiteX136" fmla="*/ 486968 w 1605470"/>
              <a:gd name="connsiteY136" fmla="*/ 2182937 h 6858000"/>
              <a:gd name="connsiteX137" fmla="*/ 488555 w 1605470"/>
              <a:gd name="connsiteY137" fmla="*/ 2155135 h 6858000"/>
              <a:gd name="connsiteX138" fmla="*/ 486013 w 1605470"/>
              <a:gd name="connsiteY138" fmla="*/ 2118008 h 6858000"/>
              <a:gd name="connsiteX139" fmla="*/ 487006 w 1605470"/>
              <a:gd name="connsiteY139" fmla="*/ 2050531 h 6858000"/>
              <a:gd name="connsiteX140" fmla="*/ 478812 w 1605470"/>
              <a:gd name="connsiteY140" fmla="*/ 1963269 h 6858000"/>
              <a:gd name="connsiteX141" fmla="*/ 442619 w 1605470"/>
              <a:gd name="connsiteY141" fmla="*/ 1910499 h 6858000"/>
              <a:gd name="connsiteX142" fmla="*/ 446785 w 1605470"/>
              <a:gd name="connsiteY142" fmla="*/ 1903212 h 6858000"/>
              <a:gd name="connsiteX143" fmla="*/ 436547 w 1605470"/>
              <a:gd name="connsiteY143" fmla="*/ 1861531 h 6858000"/>
              <a:gd name="connsiteX144" fmla="*/ 390346 w 1605470"/>
              <a:gd name="connsiteY144" fmla="*/ 1732919 h 6858000"/>
              <a:gd name="connsiteX145" fmla="*/ 362657 w 1605470"/>
              <a:gd name="connsiteY145" fmla="*/ 1663540 h 6858000"/>
              <a:gd name="connsiteX146" fmla="*/ 361783 w 1605470"/>
              <a:gd name="connsiteY146" fmla="*/ 1615777 h 6858000"/>
              <a:gd name="connsiteX147" fmla="*/ 342578 w 1605470"/>
              <a:gd name="connsiteY147" fmla="*/ 1563678 h 6858000"/>
              <a:gd name="connsiteX148" fmla="*/ 355658 w 1605470"/>
              <a:gd name="connsiteY148" fmla="*/ 1519474 h 6858000"/>
              <a:gd name="connsiteX149" fmla="*/ 348400 w 1605470"/>
              <a:gd name="connsiteY149" fmla="*/ 1477995 h 6858000"/>
              <a:gd name="connsiteX150" fmla="*/ 334485 w 1605470"/>
              <a:gd name="connsiteY150" fmla="*/ 1373769 h 6858000"/>
              <a:gd name="connsiteX151" fmla="*/ 342792 w 1605470"/>
              <a:gd name="connsiteY151" fmla="*/ 1307086 h 6858000"/>
              <a:gd name="connsiteX152" fmla="*/ 343980 w 1605470"/>
              <a:gd name="connsiteY152" fmla="*/ 1189033 h 6858000"/>
              <a:gd name="connsiteX153" fmla="*/ 348665 w 1605470"/>
              <a:gd name="connsiteY153" fmla="*/ 1168288 h 6858000"/>
              <a:gd name="connsiteX154" fmla="*/ 340947 w 1605470"/>
              <a:gd name="connsiteY154" fmla="*/ 1142577 h 6858000"/>
              <a:gd name="connsiteX155" fmla="*/ 330253 w 1605470"/>
              <a:gd name="connsiteY155" fmla="*/ 1088484 h 6858000"/>
              <a:gd name="connsiteX156" fmla="*/ 318989 w 1605470"/>
              <a:gd name="connsiteY156" fmla="*/ 1016103 h 6858000"/>
              <a:gd name="connsiteX157" fmla="*/ 320445 w 1605470"/>
              <a:gd name="connsiteY157" fmla="*/ 932283 h 6858000"/>
              <a:gd name="connsiteX158" fmla="*/ 322681 w 1605470"/>
              <a:gd name="connsiteY158" fmla="*/ 915925 h 6858000"/>
              <a:gd name="connsiteX159" fmla="*/ 315310 w 1605470"/>
              <a:gd name="connsiteY159" fmla="*/ 896999 h 6858000"/>
              <a:gd name="connsiteX160" fmla="*/ 284718 w 1605470"/>
              <a:gd name="connsiteY160" fmla="*/ 821517 h 6858000"/>
              <a:gd name="connsiteX161" fmla="*/ 263668 w 1605470"/>
              <a:gd name="connsiteY161" fmla="*/ 751353 h 6858000"/>
              <a:gd name="connsiteX162" fmla="*/ 263226 w 1605470"/>
              <a:gd name="connsiteY162" fmla="*/ 721230 h 6858000"/>
              <a:gd name="connsiteX163" fmla="*/ 248897 w 1605470"/>
              <a:gd name="connsiteY163" fmla="*/ 681659 h 6858000"/>
              <a:gd name="connsiteX164" fmla="*/ 234316 w 1605470"/>
              <a:gd name="connsiteY164" fmla="*/ 635218 h 6858000"/>
              <a:gd name="connsiteX165" fmla="*/ 239327 w 1605470"/>
              <a:gd name="connsiteY165" fmla="*/ 613763 h 6858000"/>
              <a:gd name="connsiteX166" fmla="*/ 225269 w 1605470"/>
              <a:gd name="connsiteY166" fmla="*/ 598582 h 6858000"/>
              <a:gd name="connsiteX167" fmla="*/ 224950 w 1605470"/>
              <a:gd name="connsiteY167" fmla="*/ 576846 h 6858000"/>
              <a:gd name="connsiteX168" fmla="*/ 204576 w 1605470"/>
              <a:gd name="connsiteY168" fmla="*/ 530055 h 6858000"/>
              <a:gd name="connsiteX169" fmla="*/ 219064 w 1605470"/>
              <a:gd name="connsiteY169" fmla="*/ 469651 h 6858000"/>
              <a:gd name="connsiteX170" fmla="*/ 195012 w 1605470"/>
              <a:gd name="connsiteY170" fmla="*/ 448559 h 6858000"/>
              <a:gd name="connsiteX171" fmla="*/ 201434 w 1605470"/>
              <a:gd name="connsiteY171" fmla="*/ 441529 h 6858000"/>
              <a:gd name="connsiteX172" fmla="*/ 200655 w 1605470"/>
              <a:gd name="connsiteY172" fmla="*/ 428927 h 6858000"/>
              <a:gd name="connsiteX173" fmla="*/ 190059 w 1605470"/>
              <a:gd name="connsiteY173" fmla="*/ 430161 h 6858000"/>
              <a:gd name="connsiteX174" fmla="*/ 167079 w 1605470"/>
              <a:gd name="connsiteY174" fmla="*/ 367211 h 6858000"/>
              <a:gd name="connsiteX175" fmla="*/ 124571 w 1605470"/>
              <a:gd name="connsiteY175" fmla="*/ 302178 h 6858000"/>
              <a:gd name="connsiteX176" fmla="*/ 103243 w 1605470"/>
              <a:gd name="connsiteY176" fmla="*/ 211375 h 6858000"/>
              <a:gd name="connsiteX177" fmla="*/ 94571 w 1605470"/>
              <a:gd name="connsiteY177" fmla="*/ 184179 h 6858000"/>
              <a:gd name="connsiteX178" fmla="*/ 13437 w 1605470"/>
              <a:gd name="connsiteY178" fmla="*/ 19287 h 6858000"/>
              <a:gd name="connsiteX179" fmla="*/ 0 w 1605470"/>
              <a:gd name="connsiteY17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31653 w 1605470"/>
              <a:gd name="connsiteY39" fmla="*/ 5604904 h 6858000"/>
              <a:gd name="connsiteX40" fmla="*/ 539863 w 1605470"/>
              <a:gd name="connsiteY40" fmla="*/ 5604298 h 6858000"/>
              <a:gd name="connsiteX41" fmla="*/ 552319 w 1605470"/>
              <a:gd name="connsiteY41" fmla="*/ 5587997 h 6858000"/>
              <a:gd name="connsiteX42" fmla="*/ 559710 w 1605470"/>
              <a:gd name="connsiteY42" fmla="*/ 5564796 h 6858000"/>
              <a:gd name="connsiteX43" fmla="*/ 587214 w 1605470"/>
              <a:gd name="connsiteY43" fmla="*/ 5451511 h 6858000"/>
              <a:gd name="connsiteX44" fmla="*/ 608019 w 1605470"/>
              <a:gd name="connsiteY44" fmla="*/ 5385461 h 6858000"/>
              <a:gd name="connsiteX45" fmla="*/ 622750 w 1605470"/>
              <a:gd name="connsiteY45" fmla="*/ 5363084 h 6858000"/>
              <a:gd name="connsiteX46" fmla="*/ 638731 w 1605470"/>
              <a:gd name="connsiteY46" fmla="*/ 5330009 h 6858000"/>
              <a:gd name="connsiteX47" fmla="*/ 672224 w 1605470"/>
              <a:gd name="connsiteY47" fmla="*/ 5273739 h 6858000"/>
              <a:gd name="connsiteX48" fmla="*/ 681823 w 1605470"/>
              <a:gd name="connsiteY48" fmla="*/ 5241779 h 6858000"/>
              <a:gd name="connsiteX49" fmla="*/ 693049 w 1605470"/>
              <a:gd name="connsiteY49" fmla="*/ 5225268 h 6858000"/>
              <a:gd name="connsiteX50" fmla="*/ 694069 w 1605470"/>
              <a:gd name="connsiteY50" fmla="*/ 5217684 h 6858000"/>
              <a:gd name="connsiteX51" fmla="*/ 701410 w 1605470"/>
              <a:gd name="connsiteY51" fmla="*/ 5193377 h 6858000"/>
              <a:gd name="connsiteX52" fmla="*/ 704713 w 1605470"/>
              <a:gd name="connsiteY52" fmla="*/ 5179288 h 6858000"/>
              <a:gd name="connsiteX53" fmla="*/ 705697 w 1605470"/>
              <a:gd name="connsiteY53" fmla="*/ 5173621 h 6858000"/>
              <a:gd name="connsiteX54" fmla="*/ 701331 w 1605470"/>
              <a:gd name="connsiteY54" fmla="*/ 5159961 h 6858000"/>
              <a:gd name="connsiteX55" fmla="*/ 708008 w 1605470"/>
              <a:gd name="connsiteY55" fmla="*/ 5144295 h 6858000"/>
              <a:gd name="connsiteX56" fmla="*/ 704941 w 1605470"/>
              <a:gd name="connsiteY56" fmla="*/ 5125185 h 6858000"/>
              <a:gd name="connsiteX57" fmla="*/ 711771 w 1605470"/>
              <a:gd name="connsiteY57" fmla="*/ 5121884 h 6858000"/>
              <a:gd name="connsiteX58" fmla="*/ 721092 w 1605470"/>
              <a:gd name="connsiteY58" fmla="*/ 5108383 h 6858000"/>
              <a:gd name="connsiteX59" fmla="*/ 717045 w 1605470"/>
              <a:gd name="connsiteY59" fmla="*/ 5094705 h 6858000"/>
              <a:gd name="connsiteX60" fmla="*/ 718807 w 1605470"/>
              <a:gd name="connsiteY60" fmla="*/ 5067850 h 6858000"/>
              <a:gd name="connsiteX61" fmla="*/ 721538 w 1605470"/>
              <a:gd name="connsiteY61" fmla="*/ 5060861 h 6858000"/>
              <a:gd name="connsiteX62" fmla="*/ 718242 w 1605470"/>
              <a:gd name="connsiteY62" fmla="*/ 5034192 h 6858000"/>
              <a:gd name="connsiteX63" fmla="*/ 719796 w 1605470"/>
              <a:gd name="connsiteY63" fmla="*/ 4993030 h 6858000"/>
              <a:gd name="connsiteX64" fmla="*/ 726705 w 1605470"/>
              <a:gd name="connsiteY64" fmla="*/ 4946844 h 6858000"/>
              <a:gd name="connsiteX65" fmla="*/ 722561 w 1605470"/>
              <a:gd name="connsiteY65" fmla="*/ 4932692 h 6858000"/>
              <a:gd name="connsiteX66" fmla="*/ 724935 w 1605470"/>
              <a:gd name="connsiteY66" fmla="*/ 4821504 h 6858000"/>
              <a:gd name="connsiteX67" fmla="*/ 732118 w 1605470"/>
              <a:gd name="connsiteY67" fmla="*/ 4801535 h 6858000"/>
              <a:gd name="connsiteX68" fmla="*/ 739787 w 1605470"/>
              <a:gd name="connsiteY68" fmla="*/ 4797794 h 6858000"/>
              <a:gd name="connsiteX69" fmla="*/ 741081 w 1605470"/>
              <a:gd name="connsiteY69" fmla="*/ 4784526 h 6858000"/>
              <a:gd name="connsiteX70" fmla="*/ 742865 w 1605470"/>
              <a:gd name="connsiteY70" fmla="*/ 4781211 h 6858000"/>
              <a:gd name="connsiteX71" fmla="*/ 751652 w 1605470"/>
              <a:gd name="connsiteY71" fmla="*/ 4761984 h 6858000"/>
              <a:gd name="connsiteX72" fmla="*/ 747700 w 1605470"/>
              <a:gd name="connsiteY72" fmla="*/ 4690749 h 6858000"/>
              <a:gd name="connsiteX73" fmla="*/ 743180 w 1605470"/>
              <a:gd name="connsiteY73" fmla="*/ 4613201 h 6858000"/>
              <a:gd name="connsiteX74" fmla="*/ 738263 w 1605470"/>
              <a:gd name="connsiteY74" fmla="*/ 4444346 h 6858000"/>
              <a:gd name="connsiteX75" fmla="*/ 756542 w 1605470"/>
              <a:gd name="connsiteY75" fmla="*/ 4350346 h 6858000"/>
              <a:gd name="connsiteX76" fmla="*/ 715481 w 1605470"/>
              <a:gd name="connsiteY76" fmla="*/ 4214165 h 6858000"/>
              <a:gd name="connsiteX77" fmla="*/ 719554 w 1605470"/>
              <a:gd name="connsiteY77" fmla="*/ 4090296 h 6858000"/>
              <a:gd name="connsiteX78" fmla="*/ 704810 w 1605470"/>
              <a:gd name="connsiteY78" fmla="*/ 4033999 h 6858000"/>
              <a:gd name="connsiteX79" fmla="*/ 705959 w 1605470"/>
              <a:gd name="connsiteY79" fmla="*/ 4031933 h 6858000"/>
              <a:gd name="connsiteX80" fmla="*/ 704535 w 1605470"/>
              <a:gd name="connsiteY80" fmla="*/ 4013953 h 6858000"/>
              <a:gd name="connsiteX81" fmla="*/ 700443 w 1605470"/>
              <a:gd name="connsiteY81" fmla="*/ 4010511 h 6858000"/>
              <a:gd name="connsiteX82" fmla="*/ 698282 w 1605470"/>
              <a:gd name="connsiteY82" fmla="*/ 3998331 h 6858000"/>
              <a:gd name="connsiteX83" fmla="*/ 690830 w 1605470"/>
              <a:gd name="connsiteY83" fmla="*/ 3974753 h 6858000"/>
              <a:gd name="connsiteX84" fmla="*/ 692428 w 1605470"/>
              <a:gd name="connsiteY84" fmla="*/ 3969950 h 6858000"/>
              <a:gd name="connsiteX85" fmla="*/ 685850 w 1605470"/>
              <a:gd name="connsiteY85" fmla="*/ 3933779 h 6858000"/>
              <a:gd name="connsiteX86" fmla="*/ 687181 w 1605470"/>
              <a:gd name="connsiteY86" fmla="*/ 3933093 h 6858000"/>
              <a:gd name="connsiteX87" fmla="*/ 691535 w 1605470"/>
              <a:gd name="connsiteY87" fmla="*/ 3922082 h 6858000"/>
              <a:gd name="connsiteX88" fmla="*/ 696613 w 1605470"/>
              <a:gd name="connsiteY88" fmla="*/ 3901461 h 6858000"/>
              <a:gd name="connsiteX89" fmla="*/ 719207 w 1605470"/>
              <a:gd name="connsiteY89" fmla="*/ 3813873 h 6858000"/>
              <a:gd name="connsiteX90" fmla="*/ 718632 w 1605470"/>
              <a:gd name="connsiteY90" fmla="*/ 3806161 h 6858000"/>
              <a:gd name="connsiteX91" fmla="*/ 718939 w 1605470"/>
              <a:gd name="connsiteY91" fmla="*/ 3805957 h 6858000"/>
              <a:gd name="connsiteX92" fmla="*/ 718966 w 1605470"/>
              <a:gd name="connsiteY92" fmla="*/ 3797724 h 6858000"/>
              <a:gd name="connsiteX93" fmla="*/ 717581 w 1605470"/>
              <a:gd name="connsiteY93" fmla="*/ 3792098 h 6858000"/>
              <a:gd name="connsiteX94" fmla="*/ 716465 w 1605470"/>
              <a:gd name="connsiteY94" fmla="*/ 3777135 h 6858000"/>
              <a:gd name="connsiteX95" fmla="*/ 718198 w 1605470"/>
              <a:gd name="connsiteY95" fmla="*/ 3771656 h 6858000"/>
              <a:gd name="connsiteX96" fmla="*/ 721941 w 1605470"/>
              <a:gd name="connsiteY96" fmla="*/ 3769007 h 6858000"/>
              <a:gd name="connsiteX97" fmla="*/ 721407 w 1605470"/>
              <a:gd name="connsiteY97" fmla="*/ 3767709 h 6858000"/>
              <a:gd name="connsiteX98" fmla="*/ 730103 w 1605470"/>
              <a:gd name="connsiteY98" fmla="*/ 3738082 h 6858000"/>
              <a:gd name="connsiteX99" fmla="*/ 737449 w 1605470"/>
              <a:gd name="connsiteY99" fmla="*/ 3673397 h 6858000"/>
              <a:gd name="connsiteX100" fmla="*/ 736745 w 1605470"/>
              <a:gd name="connsiteY100" fmla="*/ 3637109 h 6858000"/>
              <a:gd name="connsiteX101" fmla="*/ 740188 w 1605470"/>
              <a:gd name="connsiteY101" fmla="*/ 3536883 h 6858000"/>
              <a:gd name="connsiteX102" fmla="*/ 747726 w 1605470"/>
              <a:gd name="connsiteY102" fmla="*/ 3435652 h 6858000"/>
              <a:gd name="connsiteX103" fmla="*/ 774383 w 1605470"/>
              <a:gd name="connsiteY103" fmla="*/ 3381564 h 6858000"/>
              <a:gd name="connsiteX104" fmla="*/ 774870 w 1605470"/>
              <a:gd name="connsiteY104" fmla="*/ 3375761 h 6858000"/>
              <a:gd name="connsiteX105" fmla="*/ 770510 w 1605470"/>
              <a:gd name="connsiteY105" fmla="*/ 3361844 h 6858000"/>
              <a:gd name="connsiteX106" fmla="*/ 767933 w 1605470"/>
              <a:gd name="connsiteY106" fmla="*/ 3356929 h 6858000"/>
              <a:gd name="connsiteX107" fmla="*/ 766158 w 1605470"/>
              <a:gd name="connsiteY107" fmla="*/ 3349058 h 6858000"/>
              <a:gd name="connsiteX108" fmla="*/ 766414 w 1605470"/>
              <a:gd name="connsiteY108" fmla="*/ 3348763 h 6858000"/>
              <a:gd name="connsiteX109" fmla="*/ 764166 w 1605470"/>
              <a:gd name="connsiteY109" fmla="*/ 3341588 h 6858000"/>
              <a:gd name="connsiteX110" fmla="*/ 749397 w 1605470"/>
              <a:gd name="connsiteY110" fmla="*/ 3307769 h 6858000"/>
              <a:gd name="connsiteX111" fmla="*/ 766960 w 1605470"/>
              <a:gd name="connsiteY111" fmla="*/ 3250522 h 6858000"/>
              <a:gd name="connsiteX112" fmla="*/ 767385 w 1605470"/>
              <a:gd name="connsiteY112" fmla="*/ 3229163 h 6858000"/>
              <a:gd name="connsiteX113" fmla="*/ 769208 w 1605470"/>
              <a:gd name="connsiteY113" fmla="*/ 3217217 h 6858000"/>
              <a:gd name="connsiteX114" fmla="*/ 770350 w 1605470"/>
              <a:gd name="connsiteY114" fmla="*/ 3216125 h 6858000"/>
              <a:gd name="connsiteX115" fmla="*/ 756043 w 1605470"/>
              <a:gd name="connsiteY115" fmla="*/ 3183755 h 6858000"/>
              <a:gd name="connsiteX116" fmla="*/ 756544 w 1605470"/>
              <a:gd name="connsiteY116" fmla="*/ 3178642 h 6858000"/>
              <a:gd name="connsiteX117" fmla="*/ 744144 w 1605470"/>
              <a:gd name="connsiteY117" fmla="*/ 3158586 h 6858000"/>
              <a:gd name="connsiteX118" fmla="*/ 739378 w 1605470"/>
              <a:gd name="connsiteY118" fmla="*/ 3147669 h 6858000"/>
              <a:gd name="connsiteX119" fmla="*/ 734648 w 1605470"/>
              <a:gd name="connsiteY119" fmla="*/ 3145733 h 6858000"/>
              <a:gd name="connsiteX120" fmla="*/ 729329 w 1605470"/>
              <a:gd name="connsiteY120" fmla="*/ 3129034 h 6858000"/>
              <a:gd name="connsiteX121" fmla="*/ 729994 w 1605470"/>
              <a:gd name="connsiteY121" fmla="*/ 3126682 h 6858000"/>
              <a:gd name="connsiteX122" fmla="*/ 720862 w 1605470"/>
              <a:gd name="connsiteY122" fmla="*/ 3114519 h 6858000"/>
              <a:gd name="connsiteX123" fmla="*/ 707471 w 1605470"/>
              <a:gd name="connsiteY123" fmla="*/ 3106272 h 6858000"/>
              <a:gd name="connsiteX124" fmla="*/ 680201 w 1605470"/>
              <a:gd name="connsiteY124" fmla="*/ 2958185 h 6858000"/>
              <a:gd name="connsiteX125" fmla="*/ 622815 w 1605470"/>
              <a:gd name="connsiteY125" fmla="*/ 2762989 h 6858000"/>
              <a:gd name="connsiteX126" fmla="*/ 571733 w 1605470"/>
              <a:gd name="connsiteY126" fmla="*/ 2554718 h 6858000"/>
              <a:gd name="connsiteX127" fmla="*/ 551827 w 1605470"/>
              <a:gd name="connsiteY127" fmla="*/ 2485734 h 6858000"/>
              <a:gd name="connsiteX128" fmla="*/ 542550 w 1605470"/>
              <a:gd name="connsiteY128" fmla="*/ 2447068 h 6858000"/>
              <a:gd name="connsiteX129" fmla="*/ 529511 w 1605470"/>
              <a:gd name="connsiteY129" fmla="*/ 2425819 h 6858000"/>
              <a:gd name="connsiteX130" fmla="*/ 528878 w 1605470"/>
              <a:gd name="connsiteY130" fmla="*/ 2408971 h 6858000"/>
              <a:gd name="connsiteX131" fmla="*/ 535510 w 1605470"/>
              <a:gd name="connsiteY131" fmla="*/ 2402874 h 6858000"/>
              <a:gd name="connsiteX132" fmla="*/ 538122 w 1605470"/>
              <a:gd name="connsiteY132" fmla="*/ 2381443 h 6858000"/>
              <a:gd name="connsiteX133" fmla="*/ 514451 w 1605470"/>
              <a:gd name="connsiteY133" fmla="*/ 2261920 h 6858000"/>
              <a:gd name="connsiteX134" fmla="*/ 486968 w 1605470"/>
              <a:gd name="connsiteY134" fmla="*/ 2182937 h 6858000"/>
              <a:gd name="connsiteX135" fmla="*/ 488555 w 1605470"/>
              <a:gd name="connsiteY135" fmla="*/ 2155135 h 6858000"/>
              <a:gd name="connsiteX136" fmla="*/ 486013 w 1605470"/>
              <a:gd name="connsiteY136" fmla="*/ 2118008 h 6858000"/>
              <a:gd name="connsiteX137" fmla="*/ 487006 w 1605470"/>
              <a:gd name="connsiteY137" fmla="*/ 2050531 h 6858000"/>
              <a:gd name="connsiteX138" fmla="*/ 478812 w 1605470"/>
              <a:gd name="connsiteY138" fmla="*/ 1963269 h 6858000"/>
              <a:gd name="connsiteX139" fmla="*/ 442619 w 1605470"/>
              <a:gd name="connsiteY139" fmla="*/ 1910499 h 6858000"/>
              <a:gd name="connsiteX140" fmla="*/ 446785 w 1605470"/>
              <a:gd name="connsiteY140" fmla="*/ 1903212 h 6858000"/>
              <a:gd name="connsiteX141" fmla="*/ 436547 w 1605470"/>
              <a:gd name="connsiteY141" fmla="*/ 1861531 h 6858000"/>
              <a:gd name="connsiteX142" fmla="*/ 390346 w 1605470"/>
              <a:gd name="connsiteY142" fmla="*/ 1732919 h 6858000"/>
              <a:gd name="connsiteX143" fmla="*/ 362657 w 1605470"/>
              <a:gd name="connsiteY143" fmla="*/ 1663540 h 6858000"/>
              <a:gd name="connsiteX144" fmla="*/ 361783 w 1605470"/>
              <a:gd name="connsiteY144" fmla="*/ 1615777 h 6858000"/>
              <a:gd name="connsiteX145" fmla="*/ 342578 w 1605470"/>
              <a:gd name="connsiteY145" fmla="*/ 1563678 h 6858000"/>
              <a:gd name="connsiteX146" fmla="*/ 355658 w 1605470"/>
              <a:gd name="connsiteY146" fmla="*/ 1519474 h 6858000"/>
              <a:gd name="connsiteX147" fmla="*/ 348400 w 1605470"/>
              <a:gd name="connsiteY147" fmla="*/ 1477995 h 6858000"/>
              <a:gd name="connsiteX148" fmla="*/ 334485 w 1605470"/>
              <a:gd name="connsiteY148" fmla="*/ 1373769 h 6858000"/>
              <a:gd name="connsiteX149" fmla="*/ 342792 w 1605470"/>
              <a:gd name="connsiteY149" fmla="*/ 1307086 h 6858000"/>
              <a:gd name="connsiteX150" fmla="*/ 343980 w 1605470"/>
              <a:gd name="connsiteY150" fmla="*/ 1189033 h 6858000"/>
              <a:gd name="connsiteX151" fmla="*/ 348665 w 1605470"/>
              <a:gd name="connsiteY151" fmla="*/ 1168288 h 6858000"/>
              <a:gd name="connsiteX152" fmla="*/ 340947 w 1605470"/>
              <a:gd name="connsiteY152" fmla="*/ 1142577 h 6858000"/>
              <a:gd name="connsiteX153" fmla="*/ 330253 w 1605470"/>
              <a:gd name="connsiteY153" fmla="*/ 1088484 h 6858000"/>
              <a:gd name="connsiteX154" fmla="*/ 318989 w 1605470"/>
              <a:gd name="connsiteY154" fmla="*/ 1016103 h 6858000"/>
              <a:gd name="connsiteX155" fmla="*/ 320445 w 1605470"/>
              <a:gd name="connsiteY155" fmla="*/ 932283 h 6858000"/>
              <a:gd name="connsiteX156" fmla="*/ 322681 w 1605470"/>
              <a:gd name="connsiteY156" fmla="*/ 915925 h 6858000"/>
              <a:gd name="connsiteX157" fmla="*/ 315310 w 1605470"/>
              <a:gd name="connsiteY157" fmla="*/ 896999 h 6858000"/>
              <a:gd name="connsiteX158" fmla="*/ 284718 w 1605470"/>
              <a:gd name="connsiteY158" fmla="*/ 821517 h 6858000"/>
              <a:gd name="connsiteX159" fmla="*/ 263668 w 1605470"/>
              <a:gd name="connsiteY159" fmla="*/ 751353 h 6858000"/>
              <a:gd name="connsiteX160" fmla="*/ 263226 w 1605470"/>
              <a:gd name="connsiteY160" fmla="*/ 721230 h 6858000"/>
              <a:gd name="connsiteX161" fmla="*/ 248897 w 1605470"/>
              <a:gd name="connsiteY161" fmla="*/ 681659 h 6858000"/>
              <a:gd name="connsiteX162" fmla="*/ 234316 w 1605470"/>
              <a:gd name="connsiteY162" fmla="*/ 635218 h 6858000"/>
              <a:gd name="connsiteX163" fmla="*/ 239327 w 1605470"/>
              <a:gd name="connsiteY163" fmla="*/ 613763 h 6858000"/>
              <a:gd name="connsiteX164" fmla="*/ 225269 w 1605470"/>
              <a:gd name="connsiteY164" fmla="*/ 598582 h 6858000"/>
              <a:gd name="connsiteX165" fmla="*/ 224950 w 1605470"/>
              <a:gd name="connsiteY165" fmla="*/ 576846 h 6858000"/>
              <a:gd name="connsiteX166" fmla="*/ 204576 w 1605470"/>
              <a:gd name="connsiteY166" fmla="*/ 530055 h 6858000"/>
              <a:gd name="connsiteX167" fmla="*/ 219064 w 1605470"/>
              <a:gd name="connsiteY167" fmla="*/ 469651 h 6858000"/>
              <a:gd name="connsiteX168" fmla="*/ 195012 w 1605470"/>
              <a:gd name="connsiteY168" fmla="*/ 448559 h 6858000"/>
              <a:gd name="connsiteX169" fmla="*/ 201434 w 1605470"/>
              <a:gd name="connsiteY169" fmla="*/ 441529 h 6858000"/>
              <a:gd name="connsiteX170" fmla="*/ 200655 w 1605470"/>
              <a:gd name="connsiteY170" fmla="*/ 428927 h 6858000"/>
              <a:gd name="connsiteX171" fmla="*/ 190059 w 1605470"/>
              <a:gd name="connsiteY171" fmla="*/ 430161 h 6858000"/>
              <a:gd name="connsiteX172" fmla="*/ 167079 w 1605470"/>
              <a:gd name="connsiteY172" fmla="*/ 367211 h 6858000"/>
              <a:gd name="connsiteX173" fmla="*/ 124571 w 1605470"/>
              <a:gd name="connsiteY173" fmla="*/ 302178 h 6858000"/>
              <a:gd name="connsiteX174" fmla="*/ 103243 w 1605470"/>
              <a:gd name="connsiteY174" fmla="*/ 211375 h 6858000"/>
              <a:gd name="connsiteX175" fmla="*/ 94571 w 1605470"/>
              <a:gd name="connsiteY175" fmla="*/ 184179 h 6858000"/>
              <a:gd name="connsiteX176" fmla="*/ 13437 w 1605470"/>
              <a:gd name="connsiteY176" fmla="*/ 19287 h 6858000"/>
              <a:gd name="connsiteX177" fmla="*/ 0 w 1605470"/>
              <a:gd name="connsiteY17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59710 w 1605470"/>
              <a:gd name="connsiteY41" fmla="*/ 5564796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613201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613201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584173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584173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8807 w 1605470"/>
              <a:gd name="connsiteY58" fmla="*/ 5067850 h 6858000"/>
              <a:gd name="connsiteX59" fmla="*/ 721538 w 1605470"/>
              <a:gd name="connsiteY59" fmla="*/ 5060861 h 6858000"/>
              <a:gd name="connsiteX60" fmla="*/ 718242 w 1605470"/>
              <a:gd name="connsiteY60" fmla="*/ 5034192 h 6858000"/>
              <a:gd name="connsiteX61" fmla="*/ 719796 w 1605470"/>
              <a:gd name="connsiteY61" fmla="*/ 4993030 h 6858000"/>
              <a:gd name="connsiteX62" fmla="*/ 726705 w 1605470"/>
              <a:gd name="connsiteY62" fmla="*/ 4946844 h 6858000"/>
              <a:gd name="connsiteX63" fmla="*/ 722561 w 1605470"/>
              <a:gd name="connsiteY63" fmla="*/ 4932692 h 6858000"/>
              <a:gd name="connsiteX64" fmla="*/ 724935 w 1605470"/>
              <a:gd name="connsiteY64" fmla="*/ 4821504 h 6858000"/>
              <a:gd name="connsiteX65" fmla="*/ 732118 w 1605470"/>
              <a:gd name="connsiteY65" fmla="*/ 4801535 h 6858000"/>
              <a:gd name="connsiteX66" fmla="*/ 739787 w 1605470"/>
              <a:gd name="connsiteY66" fmla="*/ 4797794 h 6858000"/>
              <a:gd name="connsiteX67" fmla="*/ 741081 w 1605470"/>
              <a:gd name="connsiteY67" fmla="*/ 4784526 h 6858000"/>
              <a:gd name="connsiteX68" fmla="*/ 742865 w 1605470"/>
              <a:gd name="connsiteY68" fmla="*/ 4781211 h 6858000"/>
              <a:gd name="connsiteX69" fmla="*/ 751652 w 1605470"/>
              <a:gd name="connsiteY69" fmla="*/ 4761984 h 6858000"/>
              <a:gd name="connsiteX70" fmla="*/ 747700 w 1605470"/>
              <a:gd name="connsiteY70" fmla="*/ 4690749 h 6858000"/>
              <a:gd name="connsiteX71" fmla="*/ 743180 w 1605470"/>
              <a:gd name="connsiteY71" fmla="*/ 4584173 h 6858000"/>
              <a:gd name="connsiteX72" fmla="*/ 738263 w 1605470"/>
              <a:gd name="connsiteY72" fmla="*/ 4444346 h 6858000"/>
              <a:gd name="connsiteX73" fmla="*/ 756542 w 1605470"/>
              <a:gd name="connsiteY73" fmla="*/ 4350346 h 6858000"/>
              <a:gd name="connsiteX74" fmla="*/ 715481 w 1605470"/>
              <a:gd name="connsiteY74" fmla="*/ 4214165 h 6858000"/>
              <a:gd name="connsiteX75" fmla="*/ 719554 w 1605470"/>
              <a:gd name="connsiteY75" fmla="*/ 4090296 h 6858000"/>
              <a:gd name="connsiteX76" fmla="*/ 704810 w 1605470"/>
              <a:gd name="connsiteY76" fmla="*/ 4033999 h 6858000"/>
              <a:gd name="connsiteX77" fmla="*/ 705959 w 1605470"/>
              <a:gd name="connsiteY77" fmla="*/ 4031933 h 6858000"/>
              <a:gd name="connsiteX78" fmla="*/ 704535 w 1605470"/>
              <a:gd name="connsiteY78" fmla="*/ 4013953 h 6858000"/>
              <a:gd name="connsiteX79" fmla="*/ 700443 w 1605470"/>
              <a:gd name="connsiteY79" fmla="*/ 4010511 h 6858000"/>
              <a:gd name="connsiteX80" fmla="*/ 698282 w 1605470"/>
              <a:gd name="connsiteY80" fmla="*/ 3998331 h 6858000"/>
              <a:gd name="connsiteX81" fmla="*/ 690830 w 1605470"/>
              <a:gd name="connsiteY81" fmla="*/ 3974753 h 6858000"/>
              <a:gd name="connsiteX82" fmla="*/ 692428 w 1605470"/>
              <a:gd name="connsiteY82" fmla="*/ 3969950 h 6858000"/>
              <a:gd name="connsiteX83" fmla="*/ 685850 w 1605470"/>
              <a:gd name="connsiteY83" fmla="*/ 3933779 h 6858000"/>
              <a:gd name="connsiteX84" fmla="*/ 687181 w 1605470"/>
              <a:gd name="connsiteY84" fmla="*/ 3933093 h 6858000"/>
              <a:gd name="connsiteX85" fmla="*/ 691535 w 1605470"/>
              <a:gd name="connsiteY85" fmla="*/ 3922082 h 6858000"/>
              <a:gd name="connsiteX86" fmla="*/ 696613 w 1605470"/>
              <a:gd name="connsiteY86" fmla="*/ 3901461 h 6858000"/>
              <a:gd name="connsiteX87" fmla="*/ 719207 w 1605470"/>
              <a:gd name="connsiteY87" fmla="*/ 3813873 h 6858000"/>
              <a:gd name="connsiteX88" fmla="*/ 718632 w 1605470"/>
              <a:gd name="connsiteY88" fmla="*/ 3806161 h 6858000"/>
              <a:gd name="connsiteX89" fmla="*/ 718939 w 1605470"/>
              <a:gd name="connsiteY89" fmla="*/ 3805957 h 6858000"/>
              <a:gd name="connsiteX90" fmla="*/ 718966 w 1605470"/>
              <a:gd name="connsiteY90" fmla="*/ 3797724 h 6858000"/>
              <a:gd name="connsiteX91" fmla="*/ 717581 w 1605470"/>
              <a:gd name="connsiteY91" fmla="*/ 3792098 h 6858000"/>
              <a:gd name="connsiteX92" fmla="*/ 716465 w 1605470"/>
              <a:gd name="connsiteY92" fmla="*/ 3777135 h 6858000"/>
              <a:gd name="connsiteX93" fmla="*/ 718198 w 1605470"/>
              <a:gd name="connsiteY93" fmla="*/ 3771656 h 6858000"/>
              <a:gd name="connsiteX94" fmla="*/ 721941 w 1605470"/>
              <a:gd name="connsiteY94" fmla="*/ 3769007 h 6858000"/>
              <a:gd name="connsiteX95" fmla="*/ 721407 w 1605470"/>
              <a:gd name="connsiteY95" fmla="*/ 3767709 h 6858000"/>
              <a:gd name="connsiteX96" fmla="*/ 730103 w 1605470"/>
              <a:gd name="connsiteY96" fmla="*/ 3738082 h 6858000"/>
              <a:gd name="connsiteX97" fmla="*/ 737449 w 1605470"/>
              <a:gd name="connsiteY97" fmla="*/ 3673397 h 6858000"/>
              <a:gd name="connsiteX98" fmla="*/ 736745 w 1605470"/>
              <a:gd name="connsiteY98" fmla="*/ 3637109 h 6858000"/>
              <a:gd name="connsiteX99" fmla="*/ 740188 w 1605470"/>
              <a:gd name="connsiteY99" fmla="*/ 3536883 h 6858000"/>
              <a:gd name="connsiteX100" fmla="*/ 747726 w 1605470"/>
              <a:gd name="connsiteY100" fmla="*/ 3435652 h 6858000"/>
              <a:gd name="connsiteX101" fmla="*/ 774383 w 1605470"/>
              <a:gd name="connsiteY101" fmla="*/ 3381564 h 6858000"/>
              <a:gd name="connsiteX102" fmla="*/ 774870 w 1605470"/>
              <a:gd name="connsiteY102" fmla="*/ 3375761 h 6858000"/>
              <a:gd name="connsiteX103" fmla="*/ 770510 w 1605470"/>
              <a:gd name="connsiteY103" fmla="*/ 3361844 h 6858000"/>
              <a:gd name="connsiteX104" fmla="*/ 767933 w 1605470"/>
              <a:gd name="connsiteY104" fmla="*/ 3356929 h 6858000"/>
              <a:gd name="connsiteX105" fmla="*/ 766158 w 1605470"/>
              <a:gd name="connsiteY105" fmla="*/ 3349058 h 6858000"/>
              <a:gd name="connsiteX106" fmla="*/ 766414 w 1605470"/>
              <a:gd name="connsiteY106" fmla="*/ 3348763 h 6858000"/>
              <a:gd name="connsiteX107" fmla="*/ 764166 w 1605470"/>
              <a:gd name="connsiteY107" fmla="*/ 3341588 h 6858000"/>
              <a:gd name="connsiteX108" fmla="*/ 749397 w 1605470"/>
              <a:gd name="connsiteY108" fmla="*/ 3307769 h 6858000"/>
              <a:gd name="connsiteX109" fmla="*/ 766960 w 1605470"/>
              <a:gd name="connsiteY109" fmla="*/ 3250522 h 6858000"/>
              <a:gd name="connsiteX110" fmla="*/ 767385 w 1605470"/>
              <a:gd name="connsiteY110" fmla="*/ 3229163 h 6858000"/>
              <a:gd name="connsiteX111" fmla="*/ 769208 w 1605470"/>
              <a:gd name="connsiteY111" fmla="*/ 3217217 h 6858000"/>
              <a:gd name="connsiteX112" fmla="*/ 770350 w 1605470"/>
              <a:gd name="connsiteY112" fmla="*/ 3216125 h 6858000"/>
              <a:gd name="connsiteX113" fmla="*/ 756043 w 1605470"/>
              <a:gd name="connsiteY113" fmla="*/ 3183755 h 6858000"/>
              <a:gd name="connsiteX114" fmla="*/ 756544 w 1605470"/>
              <a:gd name="connsiteY114" fmla="*/ 3178642 h 6858000"/>
              <a:gd name="connsiteX115" fmla="*/ 744144 w 1605470"/>
              <a:gd name="connsiteY115" fmla="*/ 3158586 h 6858000"/>
              <a:gd name="connsiteX116" fmla="*/ 739378 w 1605470"/>
              <a:gd name="connsiteY116" fmla="*/ 3147669 h 6858000"/>
              <a:gd name="connsiteX117" fmla="*/ 734648 w 1605470"/>
              <a:gd name="connsiteY117" fmla="*/ 3145733 h 6858000"/>
              <a:gd name="connsiteX118" fmla="*/ 729329 w 1605470"/>
              <a:gd name="connsiteY118" fmla="*/ 3129034 h 6858000"/>
              <a:gd name="connsiteX119" fmla="*/ 729994 w 1605470"/>
              <a:gd name="connsiteY119" fmla="*/ 3126682 h 6858000"/>
              <a:gd name="connsiteX120" fmla="*/ 720862 w 1605470"/>
              <a:gd name="connsiteY120" fmla="*/ 3114519 h 6858000"/>
              <a:gd name="connsiteX121" fmla="*/ 707471 w 1605470"/>
              <a:gd name="connsiteY121" fmla="*/ 3106272 h 6858000"/>
              <a:gd name="connsiteX122" fmla="*/ 680201 w 1605470"/>
              <a:gd name="connsiteY122" fmla="*/ 2958185 h 6858000"/>
              <a:gd name="connsiteX123" fmla="*/ 622815 w 1605470"/>
              <a:gd name="connsiteY123" fmla="*/ 2762989 h 6858000"/>
              <a:gd name="connsiteX124" fmla="*/ 571733 w 1605470"/>
              <a:gd name="connsiteY124" fmla="*/ 2554718 h 6858000"/>
              <a:gd name="connsiteX125" fmla="*/ 551827 w 1605470"/>
              <a:gd name="connsiteY125" fmla="*/ 2485734 h 6858000"/>
              <a:gd name="connsiteX126" fmla="*/ 542550 w 1605470"/>
              <a:gd name="connsiteY126" fmla="*/ 2447068 h 6858000"/>
              <a:gd name="connsiteX127" fmla="*/ 529511 w 1605470"/>
              <a:gd name="connsiteY127" fmla="*/ 2425819 h 6858000"/>
              <a:gd name="connsiteX128" fmla="*/ 528878 w 1605470"/>
              <a:gd name="connsiteY128" fmla="*/ 2408971 h 6858000"/>
              <a:gd name="connsiteX129" fmla="*/ 535510 w 1605470"/>
              <a:gd name="connsiteY129" fmla="*/ 2402874 h 6858000"/>
              <a:gd name="connsiteX130" fmla="*/ 538122 w 1605470"/>
              <a:gd name="connsiteY130" fmla="*/ 2381443 h 6858000"/>
              <a:gd name="connsiteX131" fmla="*/ 514451 w 1605470"/>
              <a:gd name="connsiteY131" fmla="*/ 2261920 h 6858000"/>
              <a:gd name="connsiteX132" fmla="*/ 486968 w 1605470"/>
              <a:gd name="connsiteY132" fmla="*/ 2182937 h 6858000"/>
              <a:gd name="connsiteX133" fmla="*/ 488555 w 1605470"/>
              <a:gd name="connsiteY133" fmla="*/ 2155135 h 6858000"/>
              <a:gd name="connsiteX134" fmla="*/ 486013 w 1605470"/>
              <a:gd name="connsiteY134" fmla="*/ 2118008 h 6858000"/>
              <a:gd name="connsiteX135" fmla="*/ 487006 w 1605470"/>
              <a:gd name="connsiteY135" fmla="*/ 2050531 h 6858000"/>
              <a:gd name="connsiteX136" fmla="*/ 478812 w 1605470"/>
              <a:gd name="connsiteY136" fmla="*/ 1963269 h 6858000"/>
              <a:gd name="connsiteX137" fmla="*/ 442619 w 1605470"/>
              <a:gd name="connsiteY137" fmla="*/ 1910499 h 6858000"/>
              <a:gd name="connsiteX138" fmla="*/ 446785 w 1605470"/>
              <a:gd name="connsiteY138" fmla="*/ 1903212 h 6858000"/>
              <a:gd name="connsiteX139" fmla="*/ 436547 w 1605470"/>
              <a:gd name="connsiteY139" fmla="*/ 1861531 h 6858000"/>
              <a:gd name="connsiteX140" fmla="*/ 390346 w 1605470"/>
              <a:gd name="connsiteY140" fmla="*/ 1732919 h 6858000"/>
              <a:gd name="connsiteX141" fmla="*/ 362657 w 1605470"/>
              <a:gd name="connsiteY141" fmla="*/ 1663540 h 6858000"/>
              <a:gd name="connsiteX142" fmla="*/ 361783 w 1605470"/>
              <a:gd name="connsiteY142" fmla="*/ 1615777 h 6858000"/>
              <a:gd name="connsiteX143" fmla="*/ 342578 w 1605470"/>
              <a:gd name="connsiteY143" fmla="*/ 1563678 h 6858000"/>
              <a:gd name="connsiteX144" fmla="*/ 355658 w 1605470"/>
              <a:gd name="connsiteY144" fmla="*/ 1519474 h 6858000"/>
              <a:gd name="connsiteX145" fmla="*/ 348400 w 1605470"/>
              <a:gd name="connsiteY145" fmla="*/ 1477995 h 6858000"/>
              <a:gd name="connsiteX146" fmla="*/ 334485 w 1605470"/>
              <a:gd name="connsiteY146" fmla="*/ 1373769 h 6858000"/>
              <a:gd name="connsiteX147" fmla="*/ 342792 w 1605470"/>
              <a:gd name="connsiteY147" fmla="*/ 1307086 h 6858000"/>
              <a:gd name="connsiteX148" fmla="*/ 343980 w 1605470"/>
              <a:gd name="connsiteY148" fmla="*/ 1189033 h 6858000"/>
              <a:gd name="connsiteX149" fmla="*/ 348665 w 1605470"/>
              <a:gd name="connsiteY149" fmla="*/ 1168288 h 6858000"/>
              <a:gd name="connsiteX150" fmla="*/ 340947 w 1605470"/>
              <a:gd name="connsiteY150" fmla="*/ 1142577 h 6858000"/>
              <a:gd name="connsiteX151" fmla="*/ 330253 w 1605470"/>
              <a:gd name="connsiteY151" fmla="*/ 1088484 h 6858000"/>
              <a:gd name="connsiteX152" fmla="*/ 318989 w 1605470"/>
              <a:gd name="connsiteY152" fmla="*/ 1016103 h 6858000"/>
              <a:gd name="connsiteX153" fmla="*/ 320445 w 1605470"/>
              <a:gd name="connsiteY153" fmla="*/ 932283 h 6858000"/>
              <a:gd name="connsiteX154" fmla="*/ 322681 w 1605470"/>
              <a:gd name="connsiteY154" fmla="*/ 915925 h 6858000"/>
              <a:gd name="connsiteX155" fmla="*/ 315310 w 1605470"/>
              <a:gd name="connsiteY155" fmla="*/ 896999 h 6858000"/>
              <a:gd name="connsiteX156" fmla="*/ 284718 w 1605470"/>
              <a:gd name="connsiteY156" fmla="*/ 821517 h 6858000"/>
              <a:gd name="connsiteX157" fmla="*/ 263668 w 1605470"/>
              <a:gd name="connsiteY157" fmla="*/ 751353 h 6858000"/>
              <a:gd name="connsiteX158" fmla="*/ 263226 w 1605470"/>
              <a:gd name="connsiteY158" fmla="*/ 721230 h 6858000"/>
              <a:gd name="connsiteX159" fmla="*/ 248897 w 1605470"/>
              <a:gd name="connsiteY159" fmla="*/ 681659 h 6858000"/>
              <a:gd name="connsiteX160" fmla="*/ 234316 w 1605470"/>
              <a:gd name="connsiteY160" fmla="*/ 635218 h 6858000"/>
              <a:gd name="connsiteX161" fmla="*/ 239327 w 1605470"/>
              <a:gd name="connsiteY161" fmla="*/ 613763 h 6858000"/>
              <a:gd name="connsiteX162" fmla="*/ 225269 w 1605470"/>
              <a:gd name="connsiteY162" fmla="*/ 598582 h 6858000"/>
              <a:gd name="connsiteX163" fmla="*/ 224950 w 1605470"/>
              <a:gd name="connsiteY163" fmla="*/ 576846 h 6858000"/>
              <a:gd name="connsiteX164" fmla="*/ 204576 w 1605470"/>
              <a:gd name="connsiteY164" fmla="*/ 530055 h 6858000"/>
              <a:gd name="connsiteX165" fmla="*/ 219064 w 1605470"/>
              <a:gd name="connsiteY165" fmla="*/ 469651 h 6858000"/>
              <a:gd name="connsiteX166" fmla="*/ 195012 w 1605470"/>
              <a:gd name="connsiteY166" fmla="*/ 448559 h 6858000"/>
              <a:gd name="connsiteX167" fmla="*/ 201434 w 1605470"/>
              <a:gd name="connsiteY167" fmla="*/ 441529 h 6858000"/>
              <a:gd name="connsiteX168" fmla="*/ 200655 w 1605470"/>
              <a:gd name="connsiteY168" fmla="*/ 428927 h 6858000"/>
              <a:gd name="connsiteX169" fmla="*/ 190059 w 1605470"/>
              <a:gd name="connsiteY169" fmla="*/ 430161 h 6858000"/>
              <a:gd name="connsiteX170" fmla="*/ 167079 w 1605470"/>
              <a:gd name="connsiteY170" fmla="*/ 367211 h 6858000"/>
              <a:gd name="connsiteX171" fmla="*/ 124571 w 1605470"/>
              <a:gd name="connsiteY171" fmla="*/ 302178 h 6858000"/>
              <a:gd name="connsiteX172" fmla="*/ 103243 w 1605470"/>
              <a:gd name="connsiteY172" fmla="*/ 211375 h 6858000"/>
              <a:gd name="connsiteX173" fmla="*/ 94571 w 1605470"/>
              <a:gd name="connsiteY173" fmla="*/ 184179 h 6858000"/>
              <a:gd name="connsiteX174" fmla="*/ 13437 w 1605470"/>
              <a:gd name="connsiteY174" fmla="*/ 19287 h 6858000"/>
              <a:gd name="connsiteX175" fmla="*/ 0 w 1605470"/>
              <a:gd name="connsiteY17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18807 w 1605470"/>
              <a:gd name="connsiteY57" fmla="*/ 5067850 h 6858000"/>
              <a:gd name="connsiteX58" fmla="*/ 721538 w 1605470"/>
              <a:gd name="connsiteY58" fmla="*/ 5060861 h 6858000"/>
              <a:gd name="connsiteX59" fmla="*/ 718242 w 1605470"/>
              <a:gd name="connsiteY59" fmla="*/ 5034192 h 6858000"/>
              <a:gd name="connsiteX60" fmla="*/ 719796 w 1605470"/>
              <a:gd name="connsiteY60" fmla="*/ 4993030 h 6858000"/>
              <a:gd name="connsiteX61" fmla="*/ 726705 w 1605470"/>
              <a:gd name="connsiteY61" fmla="*/ 4946844 h 6858000"/>
              <a:gd name="connsiteX62" fmla="*/ 722561 w 1605470"/>
              <a:gd name="connsiteY62" fmla="*/ 4932692 h 6858000"/>
              <a:gd name="connsiteX63" fmla="*/ 724935 w 1605470"/>
              <a:gd name="connsiteY63" fmla="*/ 4821504 h 6858000"/>
              <a:gd name="connsiteX64" fmla="*/ 732118 w 1605470"/>
              <a:gd name="connsiteY64" fmla="*/ 4801535 h 6858000"/>
              <a:gd name="connsiteX65" fmla="*/ 739787 w 1605470"/>
              <a:gd name="connsiteY65" fmla="*/ 4797794 h 6858000"/>
              <a:gd name="connsiteX66" fmla="*/ 741081 w 1605470"/>
              <a:gd name="connsiteY66" fmla="*/ 4784526 h 6858000"/>
              <a:gd name="connsiteX67" fmla="*/ 742865 w 1605470"/>
              <a:gd name="connsiteY67" fmla="*/ 4781211 h 6858000"/>
              <a:gd name="connsiteX68" fmla="*/ 751652 w 1605470"/>
              <a:gd name="connsiteY68" fmla="*/ 4761984 h 6858000"/>
              <a:gd name="connsiteX69" fmla="*/ 747700 w 1605470"/>
              <a:gd name="connsiteY69" fmla="*/ 4690749 h 6858000"/>
              <a:gd name="connsiteX70" fmla="*/ 743180 w 1605470"/>
              <a:gd name="connsiteY70" fmla="*/ 4584173 h 6858000"/>
              <a:gd name="connsiteX71" fmla="*/ 738263 w 1605470"/>
              <a:gd name="connsiteY71" fmla="*/ 4444346 h 6858000"/>
              <a:gd name="connsiteX72" fmla="*/ 756542 w 1605470"/>
              <a:gd name="connsiteY72" fmla="*/ 4350346 h 6858000"/>
              <a:gd name="connsiteX73" fmla="*/ 715481 w 1605470"/>
              <a:gd name="connsiteY73" fmla="*/ 4214165 h 6858000"/>
              <a:gd name="connsiteX74" fmla="*/ 719554 w 1605470"/>
              <a:gd name="connsiteY74" fmla="*/ 4090296 h 6858000"/>
              <a:gd name="connsiteX75" fmla="*/ 704810 w 1605470"/>
              <a:gd name="connsiteY75" fmla="*/ 4033999 h 6858000"/>
              <a:gd name="connsiteX76" fmla="*/ 705959 w 1605470"/>
              <a:gd name="connsiteY76" fmla="*/ 4031933 h 6858000"/>
              <a:gd name="connsiteX77" fmla="*/ 704535 w 1605470"/>
              <a:gd name="connsiteY77" fmla="*/ 4013953 h 6858000"/>
              <a:gd name="connsiteX78" fmla="*/ 700443 w 1605470"/>
              <a:gd name="connsiteY78" fmla="*/ 4010511 h 6858000"/>
              <a:gd name="connsiteX79" fmla="*/ 698282 w 1605470"/>
              <a:gd name="connsiteY79" fmla="*/ 3998331 h 6858000"/>
              <a:gd name="connsiteX80" fmla="*/ 690830 w 1605470"/>
              <a:gd name="connsiteY80" fmla="*/ 3974753 h 6858000"/>
              <a:gd name="connsiteX81" fmla="*/ 692428 w 1605470"/>
              <a:gd name="connsiteY81" fmla="*/ 3969950 h 6858000"/>
              <a:gd name="connsiteX82" fmla="*/ 685850 w 1605470"/>
              <a:gd name="connsiteY82" fmla="*/ 3933779 h 6858000"/>
              <a:gd name="connsiteX83" fmla="*/ 687181 w 1605470"/>
              <a:gd name="connsiteY83" fmla="*/ 3933093 h 6858000"/>
              <a:gd name="connsiteX84" fmla="*/ 691535 w 1605470"/>
              <a:gd name="connsiteY84" fmla="*/ 3922082 h 6858000"/>
              <a:gd name="connsiteX85" fmla="*/ 696613 w 1605470"/>
              <a:gd name="connsiteY85" fmla="*/ 3901461 h 6858000"/>
              <a:gd name="connsiteX86" fmla="*/ 719207 w 1605470"/>
              <a:gd name="connsiteY86" fmla="*/ 3813873 h 6858000"/>
              <a:gd name="connsiteX87" fmla="*/ 718632 w 1605470"/>
              <a:gd name="connsiteY87" fmla="*/ 3806161 h 6858000"/>
              <a:gd name="connsiteX88" fmla="*/ 718939 w 1605470"/>
              <a:gd name="connsiteY88" fmla="*/ 3805957 h 6858000"/>
              <a:gd name="connsiteX89" fmla="*/ 718966 w 1605470"/>
              <a:gd name="connsiteY89" fmla="*/ 3797724 h 6858000"/>
              <a:gd name="connsiteX90" fmla="*/ 717581 w 1605470"/>
              <a:gd name="connsiteY90" fmla="*/ 3792098 h 6858000"/>
              <a:gd name="connsiteX91" fmla="*/ 716465 w 1605470"/>
              <a:gd name="connsiteY91" fmla="*/ 3777135 h 6858000"/>
              <a:gd name="connsiteX92" fmla="*/ 718198 w 1605470"/>
              <a:gd name="connsiteY92" fmla="*/ 3771656 h 6858000"/>
              <a:gd name="connsiteX93" fmla="*/ 721941 w 1605470"/>
              <a:gd name="connsiteY93" fmla="*/ 3769007 h 6858000"/>
              <a:gd name="connsiteX94" fmla="*/ 721407 w 1605470"/>
              <a:gd name="connsiteY94" fmla="*/ 3767709 h 6858000"/>
              <a:gd name="connsiteX95" fmla="*/ 730103 w 1605470"/>
              <a:gd name="connsiteY95" fmla="*/ 3738082 h 6858000"/>
              <a:gd name="connsiteX96" fmla="*/ 737449 w 1605470"/>
              <a:gd name="connsiteY96" fmla="*/ 3673397 h 6858000"/>
              <a:gd name="connsiteX97" fmla="*/ 736745 w 1605470"/>
              <a:gd name="connsiteY97" fmla="*/ 3637109 h 6858000"/>
              <a:gd name="connsiteX98" fmla="*/ 740188 w 1605470"/>
              <a:gd name="connsiteY98" fmla="*/ 3536883 h 6858000"/>
              <a:gd name="connsiteX99" fmla="*/ 747726 w 1605470"/>
              <a:gd name="connsiteY99" fmla="*/ 3435652 h 6858000"/>
              <a:gd name="connsiteX100" fmla="*/ 774383 w 1605470"/>
              <a:gd name="connsiteY100" fmla="*/ 3381564 h 6858000"/>
              <a:gd name="connsiteX101" fmla="*/ 774870 w 1605470"/>
              <a:gd name="connsiteY101" fmla="*/ 3375761 h 6858000"/>
              <a:gd name="connsiteX102" fmla="*/ 770510 w 1605470"/>
              <a:gd name="connsiteY102" fmla="*/ 3361844 h 6858000"/>
              <a:gd name="connsiteX103" fmla="*/ 767933 w 1605470"/>
              <a:gd name="connsiteY103" fmla="*/ 3356929 h 6858000"/>
              <a:gd name="connsiteX104" fmla="*/ 766158 w 1605470"/>
              <a:gd name="connsiteY104" fmla="*/ 3349058 h 6858000"/>
              <a:gd name="connsiteX105" fmla="*/ 766414 w 1605470"/>
              <a:gd name="connsiteY105" fmla="*/ 3348763 h 6858000"/>
              <a:gd name="connsiteX106" fmla="*/ 764166 w 1605470"/>
              <a:gd name="connsiteY106" fmla="*/ 3341588 h 6858000"/>
              <a:gd name="connsiteX107" fmla="*/ 749397 w 1605470"/>
              <a:gd name="connsiteY107" fmla="*/ 3307769 h 6858000"/>
              <a:gd name="connsiteX108" fmla="*/ 766960 w 1605470"/>
              <a:gd name="connsiteY108" fmla="*/ 3250522 h 6858000"/>
              <a:gd name="connsiteX109" fmla="*/ 767385 w 1605470"/>
              <a:gd name="connsiteY109" fmla="*/ 3229163 h 6858000"/>
              <a:gd name="connsiteX110" fmla="*/ 769208 w 1605470"/>
              <a:gd name="connsiteY110" fmla="*/ 3217217 h 6858000"/>
              <a:gd name="connsiteX111" fmla="*/ 770350 w 1605470"/>
              <a:gd name="connsiteY111" fmla="*/ 3216125 h 6858000"/>
              <a:gd name="connsiteX112" fmla="*/ 756043 w 1605470"/>
              <a:gd name="connsiteY112" fmla="*/ 3183755 h 6858000"/>
              <a:gd name="connsiteX113" fmla="*/ 756544 w 1605470"/>
              <a:gd name="connsiteY113" fmla="*/ 3178642 h 6858000"/>
              <a:gd name="connsiteX114" fmla="*/ 744144 w 1605470"/>
              <a:gd name="connsiteY114" fmla="*/ 3158586 h 6858000"/>
              <a:gd name="connsiteX115" fmla="*/ 739378 w 1605470"/>
              <a:gd name="connsiteY115" fmla="*/ 3147669 h 6858000"/>
              <a:gd name="connsiteX116" fmla="*/ 734648 w 1605470"/>
              <a:gd name="connsiteY116" fmla="*/ 3145733 h 6858000"/>
              <a:gd name="connsiteX117" fmla="*/ 729329 w 1605470"/>
              <a:gd name="connsiteY117" fmla="*/ 3129034 h 6858000"/>
              <a:gd name="connsiteX118" fmla="*/ 729994 w 1605470"/>
              <a:gd name="connsiteY118" fmla="*/ 3126682 h 6858000"/>
              <a:gd name="connsiteX119" fmla="*/ 720862 w 1605470"/>
              <a:gd name="connsiteY119" fmla="*/ 3114519 h 6858000"/>
              <a:gd name="connsiteX120" fmla="*/ 707471 w 1605470"/>
              <a:gd name="connsiteY120" fmla="*/ 3106272 h 6858000"/>
              <a:gd name="connsiteX121" fmla="*/ 680201 w 1605470"/>
              <a:gd name="connsiteY121" fmla="*/ 2958185 h 6858000"/>
              <a:gd name="connsiteX122" fmla="*/ 622815 w 1605470"/>
              <a:gd name="connsiteY122" fmla="*/ 2762989 h 6858000"/>
              <a:gd name="connsiteX123" fmla="*/ 571733 w 1605470"/>
              <a:gd name="connsiteY123" fmla="*/ 2554718 h 6858000"/>
              <a:gd name="connsiteX124" fmla="*/ 551827 w 1605470"/>
              <a:gd name="connsiteY124" fmla="*/ 2485734 h 6858000"/>
              <a:gd name="connsiteX125" fmla="*/ 542550 w 1605470"/>
              <a:gd name="connsiteY125" fmla="*/ 2447068 h 6858000"/>
              <a:gd name="connsiteX126" fmla="*/ 529511 w 1605470"/>
              <a:gd name="connsiteY126" fmla="*/ 2425819 h 6858000"/>
              <a:gd name="connsiteX127" fmla="*/ 528878 w 1605470"/>
              <a:gd name="connsiteY127" fmla="*/ 2408971 h 6858000"/>
              <a:gd name="connsiteX128" fmla="*/ 535510 w 1605470"/>
              <a:gd name="connsiteY128" fmla="*/ 2402874 h 6858000"/>
              <a:gd name="connsiteX129" fmla="*/ 538122 w 1605470"/>
              <a:gd name="connsiteY129" fmla="*/ 2381443 h 6858000"/>
              <a:gd name="connsiteX130" fmla="*/ 514451 w 1605470"/>
              <a:gd name="connsiteY130" fmla="*/ 2261920 h 6858000"/>
              <a:gd name="connsiteX131" fmla="*/ 486968 w 1605470"/>
              <a:gd name="connsiteY131" fmla="*/ 2182937 h 6858000"/>
              <a:gd name="connsiteX132" fmla="*/ 488555 w 1605470"/>
              <a:gd name="connsiteY132" fmla="*/ 2155135 h 6858000"/>
              <a:gd name="connsiteX133" fmla="*/ 486013 w 1605470"/>
              <a:gd name="connsiteY133" fmla="*/ 2118008 h 6858000"/>
              <a:gd name="connsiteX134" fmla="*/ 487006 w 1605470"/>
              <a:gd name="connsiteY134" fmla="*/ 2050531 h 6858000"/>
              <a:gd name="connsiteX135" fmla="*/ 478812 w 1605470"/>
              <a:gd name="connsiteY135" fmla="*/ 1963269 h 6858000"/>
              <a:gd name="connsiteX136" fmla="*/ 442619 w 1605470"/>
              <a:gd name="connsiteY136" fmla="*/ 1910499 h 6858000"/>
              <a:gd name="connsiteX137" fmla="*/ 446785 w 1605470"/>
              <a:gd name="connsiteY137" fmla="*/ 1903212 h 6858000"/>
              <a:gd name="connsiteX138" fmla="*/ 436547 w 1605470"/>
              <a:gd name="connsiteY138" fmla="*/ 1861531 h 6858000"/>
              <a:gd name="connsiteX139" fmla="*/ 390346 w 1605470"/>
              <a:gd name="connsiteY139" fmla="*/ 1732919 h 6858000"/>
              <a:gd name="connsiteX140" fmla="*/ 362657 w 1605470"/>
              <a:gd name="connsiteY140" fmla="*/ 1663540 h 6858000"/>
              <a:gd name="connsiteX141" fmla="*/ 361783 w 1605470"/>
              <a:gd name="connsiteY141" fmla="*/ 1615777 h 6858000"/>
              <a:gd name="connsiteX142" fmla="*/ 342578 w 1605470"/>
              <a:gd name="connsiteY142" fmla="*/ 1563678 h 6858000"/>
              <a:gd name="connsiteX143" fmla="*/ 355658 w 1605470"/>
              <a:gd name="connsiteY143" fmla="*/ 1519474 h 6858000"/>
              <a:gd name="connsiteX144" fmla="*/ 348400 w 1605470"/>
              <a:gd name="connsiteY144" fmla="*/ 1477995 h 6858000"/>
              <a:gd name="connsiteX145" fmla="*/ 334485 w 1605470"/>
              <a:gd name="connsiteY145" fmla="*/ 1373769 h 6858000"/>
              <a:gd name="connsiteX146" fmla="*/ 342792 w 1605470"/>
              <a:gd name="connsiteY146" fmla="*/ 1307086 h 6858000"/>
              <a:gd name="connsiteX147" fmla="*/ 343980 w 1605470"/>
              <a:gd name="connsiteY147" fmla="*/ 1189033 h 6858000"/>
              <a:gd name="connsiteX148" fmla="*/ 348665 w 1605470"/>
              <a:gd name="connsiteY148" fmla="*/ 1168288 h 6858000"/>
              <a:gd name="connsiteX149" fmla="*/ 340947 w 1605470"/>
              <a:gd name="connsiteY149" fmla="*/ 1142577 h 6858000"/>
              <a:gd name="connsiteX150" fmla="*/ 330253 w 1605470"/>
              <a:gd name="connsiteY150" fmla="*/ 1088484 h 6858000"/>
              <a:gd name="connsiteX151" fmla="*/ 318989 w 1605470"/>
              <a:gd name="connsiteY151" fmla="*/ 1016103 h 6858000"/>
              <a:gd name="connsiteX152" fmla="*/ 320445 w 1605470"/>
              <a:gd name="connsiteY152" fmla="*/ 932283 h 6858000"/>
              <a:gd name="connsiteX153" fmla="*/ 322681 w 1605470"/>
              <a:gd name="connsiteY153" fmla="*/ 915925 h 6858000"/>
              <a:gd name="connsiteX154" fmla="*/ 315310 w 1605470"/>
              <a:gd name="connsiteY154" fmla="*/ 896999 h 6858000"/>
              <a:gd name="connsiteX155" fmla="*/ 284718 w 1605470"/>
              <a:gd name="connsiteY155" fmla="*/ 821517 h 6858000"/>
              <a:gd name="connsiteX156" fmla="*/ 263668 w 1605470"/>
              <a:gd name="connsiteY156" fmla="*/ 751353 h 6858000"/>
              <a:gd name="connsiteX157" fmla="*/ 263226 w 1605470"/>
              <a:gd name="connsiteY157" fmla="*/ 721230 h 6858000"/>
              <a:gd name="connsiteX158" fmla="*/ 248897 w 1605470"/>
              <a:gd name="connsiteY158" fmla="*/ 681659 h 6858000"/>
              <a:gd name="connsiteX159" fmla="*/ 234316 w 1605470"/>
              <a:gd name="connsiteY159" fmla="*/ 635218 h 6858000"/>
              <a:gd name="connsiteX160" fmla="*/ 239327 w 1605470"/>
              <a:gd name="connsiteY160" fmla="*/ 613763 h 6858000"/>
              <a:gd name="connsiteX161" fmla="*/ 225269 w 1605470"/>
              <a:gd name="connsiteY161" fmla="*/ 598582 h 6858000"/>
              <a:gd name="connsiteX162" fmla="*/ 224950 w 1605470"/>
              <a:gd name="connsiteY162" fmla="*/ 576846 h 6858000"/>
              <a:gd name="connsiteX163" fmla="*/ 204576 w 1605470"/>
              <a:gd name="connsiteY163" fmla="*/ 530055 h 6858000"/>
              <a:gd name="connsiteX164" fmla="*/ 219064 w 1605470"/>
              <a:gd name="connsiteY164" fmla="*/ 469651 h 6858000"/>
              <a:gd name="connsiteX165" fmla="*/ 195012 w 1605470"/>
              <a:gd name="connsiteY165" fmla="*/ 448559 h 6858000"/>
              <a:gd name="connsiteX166" fmla="*/ 201434 w 1605470"/>
              <a:gd name="connsiteY166" fmla="*/ 441529 h 6858000"/>
              <a:gd name="connsiteX167" fmla="*/ 200655 w 1605470"/>
              <a:gd name="connsiteY167" fmla="*/ 428927 h 6858000"/>
              <a:gd name="connsiteX168" fmla="*/ 190059 w 1605470"/>
              <a:gd name="connsiteY168" fmla="*/ 430161 h 6858000"/>
              <a:gd name="connsiteX169" fmla="*/ 167079 w 1605470"/>
              <a:gd name="connsiteY169" fmla="*/ 367211 h 6858000"/>
              <a:gd name="connsiteX170" fmla="*/ 124571 w 1605470"/>
              <a:gd name="connsiteY170" fmla="*/ 302178 h 6858000"/>
              <a:gd name="connsiteX171" fmla="*/ 103243 w 1605470"/>
              <a:gd name="connsiteY171" fmla="*/ 211375 h 6858000"/>
              <a:gd name="connsiteX172" fmla="*/ 94571 w 1605470"/>
              <a:gd name="connsiteY172" fmla="*/ 184179 h 6858000"/>
              <a:gd name="connsiteX173" fmla="*/ 13437 w 1605470"/>
              <a:gd name="connsiteY173" fmla="*/ 19287 h 6858000"/>
              <a:gd name="connsiteX174" fmla="*/ 0 w 1605470"/>
              <a:gd name="connsiteY17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87214 w 1605470"/>
              <a:gd name="connsiteY41" fmla="*/ 5451511 h 6858000"/>
              <a:gd name="connsiteX42" fmla="*/ 608019 w 1605470"/>
              <a:gd name="connsiteY42" fmla="*/ 5385461 h 6858000"/>
              <a:gd name="connsiteX43" fmla="*/ 622750 w 1605470"/>
              <a:gd name="connsiteY43" fmla="*/ 5363084 h 6858000"/>
              <a:gd name="connsiteX44" fmla="*/ 638731 w 1605470"/>
              <a:gd name="connsiteY44" fmla="*/ 5330009 h 6858000"/>
              <a:gd name="connsiteX45" fmla="*/ 672224 w 1605470"/>
              <a:gd name="connsiteY45" fmla="*/ 5273739 h 6858000"/>
              <a:gd name="connsiteX46" fmla="*/ 681823 w 1605470"/>
              <a:gd name="connsiteY46" fmla="*/ 5241779 h 6858000"/>
              <a:gd name="connsiteX47" fmla="*/ 693049 w 1605470"/>
              <a:gd name="connsiteY47" fmla="*/ 5225268 h 6858000"/>
              <a:gd name="connsiteX48" fmla="*/ 694069 w 1605470"/>
              <a:gd name="connsiteY48" fmla="*/ 5217684 h 6858000"/>
              <a:gd name="connsiteX49" fmla="*/ 701410 w 1605470"/>
              <a:gd name="connsiteY49" fmla="*/ 5193377 h 6858000"/>
              <a:gd name="connsiteX50" fmla="*/ 704713 w 1605470"/>
              <a:gd name="connsiteY50" fmla="*/ 5179288 h 6858000"/>
              <a:gd name="connsiteX51" fmla="*/ 705697 w 1605470"/>
              <a:gd name="connsiteY51" fmla="*/ 5173621 h 6858000"/>
              <a:gd name="connsiteX52" fmla="*/ 701331 w 1605470"/>
              <a:gd name="connsiteY52" fmla="*/ 5159961 h 6858000"/>
              <a:gd name="connsiteX53" fmla="*/ 708008 w 1605470"/>
              <a:gd name="connsiteY53" fmla="*/ 5144295 h 6858000"/>
              <a:gd name="connsiteX54" fmla="*/ 704941 w 1605470"/>
              <a:gd name="connsiteY54" fmla="*/ 5125185 h 6858000"/>
              <a:gd name="connsiteX55" fmla="*/ 711771 w 1605470"/>
              <a:gd name="connsiteY55" fmla="*/ 5121884 h 6858000"/>
              <a:gd name="connsiteX56" fmla="*/ 718807 w 1605470"/>
              <a:gd name="connsiteY56" fmla="*/ 5067850 h 6858000"/>
              <a:gd name="connsiteX57" fmla="*/ 721538 w 1605470"/>
              <a:gd name="connsiteY57" fmla="*/ 5060861 h 6858000"/>
              <a:gd name="connsiteX58" fmla="*/ 718242 w 1605470"/>
              <a:gd name="connsiteY58" fmla="*/ 5034192 h 6858000"/>
              <a:gd name="connsiteX59" fmla="*/ 719796 w 1605470"/>
              <a:gd name="connsiteY59" fmla="*/ 4993030 h 6858000"/>
              <a:gd name="connsiteX60" fmla="*/ 726705 w 1605470"/>
              <a:gd name="connsiteY60" fmla="*/ 4946844 h 6858000"/>
              <a:gd name="connsiteX61" fmla="*/ 722561 w 1605470"/>
              <a:gd name="connsiteY61" fmla="*/ 4932692 h 6858000"/>
              <a:gd name="connsiteX62" fmla="*/ 724935 w 1605470"/>
              <a:gd name="connsiteY62" fmla="*/ 4821504 h 6858000"/>
              <a:gd name="connsiteX63" fmla="*/ 732118 w 1605470"/>
              <a:gd name="connsiteY63" fmla="*/ 4801535 h 6858000"/>
              <a:gd name="connsiteX64" fmla="*/ 739787 w 1605470"/>
              <a:gd name="connsiteY64" fmla="*/ 4797794 h 6858000"/>
              <a:gd name="connsiteX65" fmla="*/ 741081 w 1605470"/>
              <a:gd name="connsiteY65" fmla="*/ 4784526 h 6858000"/>
              <a:gd name="connsiteX66" fmla="*/ 742865 w 1605470"/>
              <a:gd name="connsiteY66" fmla="*/ 4781211 h 6858000"/>
              <a:gd name="connsiteX67" fmla="*/ 751652 w 1605470"/>
              <a:gd name="connsiteY67" fmla="*/ 4761984 h 6858000"/>
              <a:gd name="connsiteX68" fmla="*/ 747700 w 1605470"/>
              <a:gd name="connsiteY68" fmla="*/ 4690749 h 6858000"/>
              <a:gd name="connsiteX69" fmla="*/ 743180 w 1605470"/>
              <a:gd name="connsiteY69" fmla="*/ 4584173 h 6858000"/>
              <a:gd name="connsiteX70" fmla="*/ 738263 w 1605470"/>
              <a:gd name="connsiteY70" fmla="*/ 4444346 h 6858000"/>
              <a:gd name="connsiteX71" fmla="*/ 756542 w 1605470"/>
              <a:gd name="connsiteY71" fmla="*/ 4350346 h 6858000"/>
              <a:gd name="connsiteX72" fmla="*/ 715481 w 1605470"/>
              <a:gd name="connsiteY72" fmla="*/ 4214165 h 6858000"/>
              <a:gd name="connsiteX73" fmla="*/ 719554 w 1605470"/>
              <a:gd name="connsiteY73" fmla="*/ 4090296 h 6858000"/>
              <a:gd name="connsiteX74" fmla="*/ 704810 w 1605470"/>
              <a:gd name="connsiteY74" fmla="*/ 4033999 h 6858000"/>
              <a:gd name="connsiteX75" fmla="*/ 705959 w 1605470"/>
              <a:gd name="connsiteY75" fmla="*/ 4031933 h 6858000"/>
              <a:gd name="connsiteX76" fmla="*/ 704535 w 1605470"/>
              <a:gd name="connsiteY76" fmla="*/ 4013953 h 6858000"/>
              <a:gd name="connsiteX77" fmla="*/ 700443 w 1605470"/>
              <a:gd name="connsiteY77" fmla="*/ 4010511 h 6858000"/>
              <a:gd name="connsiteX78" fmla="*/ 698282 w 1605470"/>
              <a:gd name="connsiteY78" fmla="*/ 3998331 h 6858000"/>
              <a:gd name="connsiteX79" fmla="*/ 690830 w 1605470"/>
              <a:gd name="connsiteY79" fmla="*/ 3974753 h 6858000"/>
              <a:gd name="connsiteX80" fmla="*/ 692428 w 1605470"/>
              <a:gd name="connsiteY80" fmla="*/ 3969950 h 6858000"/>
              <a:gd name="connsiteX81" fmla="*/ 685850 w 1605470"/>
              <a:gd name="connsiteY81" fmla="*/ 3933779 h 6858000"/>
              <a:gd name="connsiteX82" fmla="*/ 687181 w 1605470"/>
              <a:gd name="connsiteY82" fmla="*/ 3933093 h 6858000"/>
              <a:gd name="connsiteX83" fmla="*/ 691535 w 1605470"/>
              <a:gd name="connsiteY83" fmla="*/ 3922082 h 6858000"/>
              <a:gd name="connsiteX84" fmla="*/ 696613 w 1605470"/>
              <a:gd name="connsiteY84" fmla="*/ 3901461 h 6858000"/>
              <a:gd name="connsiteX85" fmla="*/ 719207 w 1605470"/>
              <a:gd name="connsiteY85" fmla="*/ 3813873 h 6858000"/>
              <a:gd name="connsiteX86" fmla="*/ 718632 w 1605470"/>
              <a:gd name="connsiteY86" fmla="*/ 3806161 h 6858000"/>
              <a:gd name="connsiteX87" fmla="*/ 718939 w 1605470"/>
              <a:gd name="connsiteY87" fmla="*/ 3805957 h 6858000"/>
              <a:gd name="connsiteX88" fmla="*/ 718966 w 1605470"/>
              <a:gd name="connsiteY88" fmla="*/ 3797724 h 6858000"/>
              <a:gd name="connsiteX89" fmla="*/ 717581 w 1605470"/>
              <a:gd name="connsiteY89" fmla="*/ 3792098 h 6858000"/>
              <a:gd name="connsiteX90" fmla="*/ 716465 w 1605470"/>
              <a:gd name="connsiteY90" fmla="*/ 3777135 h 6858000"/>
              <a:gd name="connsiteX91" fmla="*/ 718198 w 1605470"/>
              <a:gd name="connsiteY91" fmla="*/ 3771656 h 6858000"/>
              <a:gd name="connsiteX92" fmla="*/ 721941 w 1605470"/>
              <a:gd name="connsiteY92" fmla="*/ 3769007 h 6858000"/>
              <a:gd name="connsiteX93" fmla="*/ 721407 w 1605470"/>
              <a:gd name="connsiteY93" fmla="*/ 3767709 h 6858000"/>
              <a:gd name="connsiteX94" fmla="*/ 730103 w 1605470"/>
              <a:gd name="connsiteY94" fmla="*/ 3738082 h 6858000"/>
              <a:gd name="connsiteX95" fmla="*/ 737449 w 1605470"/>
              <a:gd name="connsiteY95" fmla="*/ 3673397 h 6858000"/>
              <a:gd name="connsiteX96" fmla="*/ 736745 w 1605470"/>
              <a:gd name="connsiteY96" fmla="*/ 3637109 h 6858000"/>
              <a:gd name="connsiteX97" fmla="*/ 740188 w 1605470"/>
              <a:gd name="connsiteY97" fmla="*/ 3536883 h 6858000"/>
              <a:gd name="connsiteX98" fmla="*/ 747726 w 1605470"/>
              <a:gd name="connsiteY98" fmla="*/ 3435652 h 6858000"/>
              <a:gd name="connsiteX99" fmla="*/ 774383 w 1605470"/>
              <a:gd name="connsiteY99" fmla="*/ 3381564 h 6858000"/>
              <a:gd name="connsiteX100" fmla="*/ 774870 w 1605470"/>
              <a:gd name="connsiteY100" fmla="*/ 3375761 h 6858000"/>
              <a:gd name="connsiteX101" fmla="*/ 770510 w 1605470"/>
              <a:gd name="connsiteY101" fmla="*/ 3361844 h 6858000"/>
              <a:gd name="connsiteX102" fmla="*/ 767933 w 1605470"/>
              <a:gd name="connsiteY102" fmla="*/ 3356929 h 6858000"/>
              <a:gd name="connsiteX103" fmla="*/ 766158 w 1605470"/>
              <a:gd name="connsiteY103" fmla="*/ 3349058 h 6858000"/>
              <a:gd name="connsiteX104" fmla="*/ 766414 w 1605470"/>
              <a:gd name="connsiteY104" fmla="*/ 3348763 h 6858000"/>
              <a:gd name="connsiteX105" fmla="*/ 764166 w 1605470"/>
              <a:gd name="connsiteY105" fmla="*/ 3341588 h 6858000"/>
              <a:gd name="connsiteX106" fmla="*/ 749397 w 1605470"/>
              <a:gd name="connsiteY106" fmla="*/ 3307769 h 6858000"/>
              <a:gd name="connsiteX107" fmla="*/ 766960 w 1605470"/>
              <a:gd name="connsiteY107" fmla="*/ 3250522 h 6858000"/>
              <a:gd name="connsiteX108" fmla="*/ 767385 w 1605470"/>
              <a:gd name="connsiteY108" fmla="*/ 3229163 h 6858000"/>
              <a:gd name="connsiteX109" fmla="*/ 769208 w 1605470"/>
              <a:gd name="connsiteY109" fmla="*/ 3217217 h 6858000"/>
              <a:gd name="connsiteX110" fmla="*/ 770350 w 1605470"/>
              <a:gd name="connsiteY110" fmla="*/ 3216125 h 6858000"/>
              <a:gd name="connsiteX111" fmla="*/ 756043 w 1605470"/>
              <a:gd name="connsiteY111" fmla="*/ 3183755 h 6858000"/>
              <a:gd name="connsiteX112" fmla="*/ 756544 w 1605470"/>
              <a:gd name="connsiteY112" fmla="*/ 3178642 h 6858000"/>
              <a:gd name="connsiteX113" fmla="*/ 744144 w 1605470"/>
              <a:gd name="connsiteY113" fmla="*/ 3158586 h 6858000"/>
              <a:gd name="connsiteX114" fmla="*/ 739378 w 1605470"/>
              <a:gd name="connsiteY114" fmla="*/ 3147669 h 6858000"/>
              <a:gd name="connsiteX115" fmla="*/ 734648 w 1605470"/>
              <a:gd name="connsiteY115" fmla="*/ 3145733 h 6858000"/>
              <a:gd name="connsiteX116" fmla="*/ 729329 w 1605470"/>
              <a:gd name="connsiteY116" fmla="*/ 3129034 h 6858000"/>
              <a:gd name="connsiteX117" fmla="*/ 729994 w 1605470"/>
              <a:gd name="connsiteY117" fmla="*/ 3126682 h 6858000"/>
              <a:gd name="connsiteX118" fmla="*/ 720862 w 1605470"/>
              <a:gd name="connsiteY118" fmla="*/ 3114519 h 6858000"/>
              <a:gd name="connsiteX119" fmla="*/ 707471 w 1605470"/>
              <a:gd name="connsiteY119" fmla="*/ 3106272 h 6858000"/>
              <a:gd name="connsiteX120" fmla="*/ 680201 w 1605470"/>
              <a:gd name="connsiteY120" fmla="*/ 2958185 h 6858000"/>
              <a:gd name="connsiteX121" fmla="*/ 622815 w 1605470"/>
              <a:gd name="connsiteY121" fmla="*/ 2762989 h 6858000"/>
              <a:gd name="connsiteX122" fmla="*/ 571733 w 1605470"/>
              <a:gd name="connsiteY122" fmla="*/ 2554718 h 6858000"/>
              <a:gd name="connsiteX123" fmla="*/ 551827 w 1605470"/>
              <a:gd name="connsiteY123" fmla="*/ 2485734 h 6858000"/>
              <a:gd name="connsiteX124" fmla="*/ 542550 w 1605470"/>
              <a:gd name="connsiteY124" fmla="*/ 2447068 h 6858000"/>
              <a:gd name="connsiteX125" fmla="*/ 529511 w 1605470"/>
              <a:gd name="connsiteY125" fmla="*/ 2425819 h 6858000"/>
              <a:gd name="connsiteX126" fmla="*/ 528878 w 1605470"/>
              <a:gd name="connsiteY126" fmla="*/ 2408971 h 6858000"/>
              <a:gd name="connsiteX127" fmla="*/ 535510 w 1605470"/>
              <a:gd name="connsiteY127" fmla="*/ 2402874 h 6858000"/>
              <a:gd name="connsiteX128" fmla="*/ 538122 w 1605470"/>
              <a:gd name="connsiteY128" fmla="*/ 2381443 h 6858000"/>
              <a:gd name="connsiteX129" fmla="*/ 514451 w 1605470"/>
              <a:gd name="connsiteY129" fmla="*/ 2261920 h 6858000"/>
              <a:gd name="connsiteX130" fmla="*/ 486968 w 1605470"/>
              <a:gd name="connsiteY130" fmla="*/ 2182937 h 6858000"/>
              <a:gd name="connsiteX131" fmla="*/ 488555 w 1605470"/>
              <a:gd name="connsiteY131" fmla="*/ 2155135 h 6858000"/>
              <a:gd name="connsiteX132" fmla="*/ 486013 w 1605470"/>
              <a:gd name="connsiteY132" fmla="*/ 2118008 h 6858000"/>
              <a:gd name="connsiteX133" fmla="*/ 487006 w 1605470"/>
              <a:gd name="connsiteY133" fmla="*/ 2050531 h 6858000"/>
              <a:gd name="connsiteX134" fmla="*/ 478812 w 1605470"/>
              <a:gd name="connsiteY134" fmla="*/ 1963269 h 6858000"/>
              <a:gd name="connsiteX135" fmla="*/ 442619 w 1605470"/>
              <a:gd name="connsiteY135" fmla="*/ 1910499 h 6858000"/>
              <a:gd name="connsiteX136" fmla="*/ 446785 w 1605470"/>
              <a:gd name="connsiteY136" fmla="*/ 1903212 h 6858000"/>
              <a:gd name="connsiteX137" fmla="*/ 436547 w 1605470"/>
              <a:gd name="connsiteY137" fmla="*/ 1861531 h 6858000"/>
              <a:gd name="connsiteX138" fmla="*/ 390346 w 1605470"/>
              <a:gd name="connsiteY138" fmla="*/ 1732919 h 6858000"/>
              <a:gd name="connsiteX139" fmla="*/ 362657 w 1605470"/>
              <a:gd name="connsiteY139" fmla="*/ 1663540 h 6858000"/>
              <a:gd name="connsiteX140" fmla="*/ 361783 w 1605470"/>
              <a:gd name="connsiteY140" fmla="*/ 1615777 h 6858000"/>
              <a:gd name="connsiteX141" fmla="*/ 342578 w 1605470"/>
              <a:gd name="connsiteY141" fmla="*/ 1563678 h 6858000"/>
              <a:gd name="connsiteX142" fmla="*/ 355658 w 1605470"/>
              <a:gd name="connsiteY142" fmla="*/ 1519474 h 6858000"/>
              <a:gd name="connsiteX143" fmla="*/ 348400 w 1605470"/>
              <a:gd name="connsiteY143" fmla="*/ 1477995 h 6858000"/>
              <a:gd name="connsiteX144" fmla="*/ 334485 w 1605470"/>
              <a:gd name="connsiteY144" fmla="*/ 1373769 h 6858000"/>
              <a:gd name="connsiteX145" fmla="*/ 342792 w 1605470"/>
              <a:gd name="connsiteY145" fmla="*/ 1307086 h 6858000"/>
              <a:gd name="connsiteX146" fmla="*/ 343980 w 1605470"/>
              <a:gd name="connsiteY146" fmla="*/ 1189033 h 6858000"/>
              <a:gd name="connsiteX147" fmla="*/ 348665 w 1605470"/>
              <a:gd name="connsiteY147" fmla="*/ 1168288 h 6858000"/>
              <a:gd name="connsiteX148" fmla="*/ 340947 w 1605470"/>
              <a:gd name="connsiteY148" fmla="*/ 1142577 h 6858000"/>
              <a:gd name="connsiteX149" fmla="*/ 330253 w 1605470"/>
              <a:gd name="connsiteY149" fmla="*/ 1088484 h 6858000"/>
              <a:gd name="connsiteX150" fmla="*/ 318989 w 1605470"/>
              <a:gd name="connsiteY150" fmla="*/ 1016103 h 6858000"/>
              <a:gd name="connsiteX151" fmla="*/ 320445 w 1605470"/>
              <a:gd name="connsiteY151" fmla="*/ 932283 h 6858000"/>
              <a:gd name="connsiteX152" fmla="*/ 322681 w 1605470"/>
              <a:gd name="connsiteY152" fmla="*/ 915925 h 6858000"/>
              <a:gd name="connsiteX153" fmla="*/ 315310 w 1605470"/>
              <a:gd name="connsiteY153" fmla="*/ 896999 h 6858000"/>
              <a:gd name="connsiteX154" fmla="*/ 284718 w 1605470"/>
              <a:gd name="connsiteY154" fmla="*/ 821517 h 6858000"/>
              <a:gd name="connsiteX155" fmla="*/ 263668 w 1605470"/>
              <a:gd name="connsiteY155" fmla="*/ 751353 h 6858000"/>
              <a:gd name="connsiteX156" fmla="*/ 263226 w 1605470"/>
              <a:gd name="connsiteY156" fmla="*/ 721230 h 6858000"/>
              <a:gd name="connsiteX157" fmla="*/ 248897 w 1605470"/>
              <a:gd name="connsiteY157" fmla="*/ 681659 h 6858000"/>
              <a:gd name="connsiteX158" fmla="*/ 234316 w 1605470"/>
              <a:gd name="connsiteY158" fmla="*/ 635218 h 6858000"/>
              <a:gd name="connsiteX159" fmla="*/ 239327 w 1605470"/>
              <a:gd name="connsiteY159" fmla="*/ 613763 h 6858000"/>
              <a:gd name="connsiteX160" fmla="*/ 225269 w 1605470"/>
              <a:gd name="connsiteY160" fmla="*/ 598582 h 6858000"/>
              <a:gd name="connsiteX161" fmla="*/ 224950 w 1605470"/>
              <a:gd name="connsiteY161" fmla="*/ 576846 h 6858000"/>
              <a:gd name="connsiteX162" fmla="*/ 204576 w 1605470"/>
              <a:gd name="connsiteY162" fmla="*/ 530055 h 6858000"/>
              <a:gd name="connsiteX163" fmla="*/ 219064 w 1605470"/>
              <a:gd name="connsiteY163" fmla="*/ 469651 h 6858000"/>
              <a:gd name="connsiteX164" fmla="*/ 195012 w 1605470"/>
              <a:gd name="connsiteY164" fmla="*/ 448559 h 6858000"/>
              <a:gd name="connsiteX165" fmla="*/ 201434 w 1605470"/>
              <a:gd name="connsiteY165" fmla="*/ 441529 h 6858000"/>
              <a:gd name="connsiteX166" fmla="*/ 200655 w 1605470"/>
              <a:gd name="connsiteY166" fmla="*/ 428927 h 6858000"/>
              <a:gd name="connsiteX167" fmla="*/ 190059 w 1605470"/>
              <a:gd name="connsiteY167" fmla="*/ 430161 h 6858000"/>
              <a:gd name="connsiteX168" fmla="*/ 167079 w 1605470"/>
              <a:gd name="connsiteY168" fmla="*/ 367211 h 6858000"/>
              <a:gd name="connsiteX169" fmla="*/ 124571 w 1605470"/>
              <a:gd name="connsiteY169" fmla="*/ 302178 h 6858000"/>
              <a:gd name="connsiteX170" fmla="*/ 103243 w 1605470"/>
              <a:gd name="connsiteY170" fmla="*/ 211375 h 6858000"/>
              <a:gd name="connsiteX171" fmla="*/ 94571 w 1605470"/>
              <a:gd name="connsiteY171" fmla="*/ 184179 h 6858000"/>
              <a:gd name="connsiteX172" fmla="*/ 13437 w 1605470"/>
              <a:gd name="connsiteY172" fmla="*/ 19287 h 6858000"/>
              <a:gd name="connsiteX173" fmla="*/ 0 w 1605470"/>
              <a:gd name="connsiteY17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08019 w 1605470"/>
              <a:gd name="connsiteY42" fmla="*/ 5385461 h 6858000"/>
              <a:gd name="connsiteX43" fmla="*/ 622750 w 1605470"/>
              <a:gd name="connsiteY43" fmla="*/ 5363084 h 6858000"/>
              <a:gd name="connsiteX44" fmla="*/ 638731 w 1605470"/>
              <a:gd name="connsiteY44" fmla="*/ 5330009 h 6858000"/>
              <a:gd name="connsiteX45" fmla="*/ 672224 w 1605470"/>
              <a:gd name="connsiteY45" fmla="*/ 5273739 h 6858000"/>
              <a:gd name="connsiteX46" fmla="*/ 681823 w 1605470"/>
              <a:gd name="connsiteY46" fmla="*/ 5241779 h 6858000"/>
              <a:gd name="connsiteX47" fmla="*/ 693049 w 1605470"/>
              <a:gd name="connsiteY47" fmla="*/ 5225268 h 6858000"/>
              <a:gd name="connsiteX48" fmla="*/ 694069 w 1605470"/>
              <a:gd name="connsiteY48" fmla="*/ 5217684 h 6858000"/>
              <a:gd name="connsiteX49" fmla="*/ 701410 w 1605470"/>
              <a:gd name="connsiteY49" fmla="*/ 5193377 h 6858000"/>
              <a:gd name="connsiteX50" fmla="*/ 704713 w 1605470"/>
              <a:gd name="connsiteY50" fmla="*/ 5179288 h 6858000"/>
              <a:gd name="connsiteX51" fmla="*/ 705697 w 1605470"/>
              <a:gd name="connsiteY51" fmla="*/ 5173621 h 6858000"/>
              <a:gd name="connsiteX52" fmla="*/ 701331 w 1605470"/>
              <a:gd name="connsiteY52" fmla="*/ 5159961 h 6858000"/>
              <a:gd name="connsiteX53" fmla="*/ 708008 w 1605470"/>
              <a:gd name="connsiteY53" fmla="*/ 5144295 h 6858000"/>
              <a:gd name="connsiteX54" fmla="*/ 704941 w 1605470"/>
              <a:gd name="connsiteY54" fmla="*/ 5125185 h 6858000"/>
              <a:gd name="connsiteX55" fmla="*/ 711771 w 1605470"/>
              <a:gd name="connsiteY55" fmla="*/ 5121884 h 6858000"/>
              <a:gd name="connsiteX56" fmla="*/ 718807 w 1605470"/>
              <a:gd name="connsiteY56" fmla="*/ 5067850 h 6858000"/>
              <a:gd name="connsiteX57" fmla="*/ 721538 w 1605470"/>
              <a:gd name="connsiteY57" fmla="*/ 5060861 h 6858000"/>
              <a:gd name="connsiteX58" fmla="*/ 718242 w 1605470"/>
              <a:gd name="connsiteY58" fmla="*/ 5034192 h 6858000"/>
              <a:gd name="connsiteX59" fmla="*/ 719796 w 1605470"/>
              <a:gd name="connsiteY59" fmla="*/ 4993030 h 6858000"/>
              <a:gd name="connsiteX60" fmla="*/ 726705 w 1605470"/>
              <a:gd name="connsiteY60" fmla="*/ 4946844 h 6858000"/>
              <a:gd name="connsiteX61" fmla="*/ 722561 w 1605470"/>
              <a:gd name="connsiteY61" fmla="*/ 4932692 h 6858000"/>
              <a:gd name="connsiteX62" fmla="*/ 724935 w 1605470"/>
              <a:gd name="connsiteY62" fmla="*/ 4821504 h 6858000"/>
              <a:gd name="connsiteX63" fmla="*/ 732118 w 1605470"/>
              <a:gd name="connsiteY63" fmla="*/ 4801535 h 6858000"/>
              <a:gd name="connsiteX64" fmla="*/ 739787 w 1605470"/>
              <a:gd name="connsiteY64" fmla="*/ 4797794 h 6858000"/>
              <a:gd name="connsiteX65" fmla="*/ 741081 w 1605470"/>
              <a:gd name="connsiteY65" fmla="*/ 4784526 h 6858000"/>
              <a:gd name="connsiteX66" fmla="*/ 742865 w 1605470"/>
              <a:gd name="connsiteY66" fmla="*/ 4781211 h 6858000"/>
              <a:gd name="connsiteX67" fmla="*/ 751652 w 1605470"/>
              <a:gd name="connsiteY67" fmla="*/ 4761984 h 6858000"/>
              <a:gd name="connsiteX68" fmla="*/ 747700 w 1605470"/>
              <a:gd name="connsiteY68" fmla="*/ 4690749 h 6858000"/>
              <a:gd name="connsiteX69" fmla="*/ 743180 w 1605470"/>
              <a:gd name="connsiteY69" fmla="*/ 4584173 h 6858000"/>
              <a:gd name="connsiteX70" fmla="*/ 738263 w 1605470"/>
              <a:gd name="connsiteY70" fmla="*/ 4444346 h 6858000"/>
              <a:gd name="connsiteX71" fmla="*/ 756542 w 1605470"/>
              <a:gd name="connsiteY71" fmla="*/ 4350346 h 6858000"/>
              <a:gd name="connsiteX72" fmla="*/ 715481 w 1605470"/>
              <a:gd name="connsiteY72" fmla="*/ 4214165 h 6858000"/>
              <a:gd name="connsiteX73" fmla="*/ 719554 w 1605470"/>
              <a:gd name="connsiteY73" fmla="*/ 4090296 h 6858000"/>
              <a:gd name="connsiteX74" fmla="*/ 704810 w 1605470"/>
              <a:gd name="connsiteY74" fmla="*/ 4033999 h 6858000"/>
              <a:gd name="connsiteX75" fmla="*/ 705959 w 1605470"/>
              <a:gd name="connsiteY75" fmla="*/ 4031933 h 6858000"/>
              <a:gd name="connsiteX76" fmla="*/ 704535 w 1605470"/>
              <a:gd name="connsiteY76" fmla="*/ 4013953 h 6858000"/>
              <a:gd name="connsiteX77" fmla="*/ 700443 w 1605470"/>
              <a:gd name="connsiteY77" fmla="*/ 4010511 h 6858000"/>
              <a:gd name="connsiteX78" fmla="*/ 698282 w 1605470"/>
              <a:gd name="connsiteY78" fmla="*/ 3998331 h 6858000"/>
              <a:gd name="connsiteX79" fmla="*/ 690830 w 1605470"/>
              <a:gd name="connsiteY79" fmla="*/ 3974753 h 6858000"/>
              <a:gd name="connsiteX80" fmla="*/ 692428 w 1605470"/>
              <a:gd name="connsiteY80" fmla="*/ 3969950 h 6858000"/>
              <a:gd name="connsiteX81" fmla="*/ 685850 w 1605470"/>
              <a:gd name="connsiteY81" fmla="*/ 3933779 h 6858000"/>
              <a:gd name="connsiteX82" fmla="*/ 687181 w 1605470"/>
              <a:gd name="connsiteY82" fmla="*/ 3933093 h 6858000"/>
              <a:gd name="connsiteX83" fmla="*/ 691535 w 1605470"/>
              <a:gd name="connsiteY83" fmla="*/ 3922082 h 6858000"/>
              <a:gd name="connsiteX84" fmla="*/ 696613 w 1605470"/>
              <a:gd name="connsiteY84" fmla="*/ 3901461 h 6858000"/>
              <a:gd name="connsiteX85" fmla="*/ 719207 w 1605470"/>
              <a:gd name="connsiteY85" fmla="*/ 3813873 h 6858000"/>
              <a:gd name="connsiteX86" fmla="*/ 718632 w 1605470"/>
              <a:gd name="connsiteY86" fmla="*/ 3806161 h 6858000"/>
              <a:gd name="connsiteX87" fmla="*/ 718939 w 1605470"/>
              <a:gd name="connsiteY87" fmla="*/ 3805957 h 6858000"/>
              <a:gd name="connsiteX88" fmla="*/ 718966 w 1605470"/>
              <a:gd name="connsiteY88" fmla="*/ 3797724 h 6858000"/>
              <a:gd name="connsiteX89" fmla="*/ 717581 w 1605470"/>
              <a:gd name="connsiteY89" fmla="*/ 3792098 h 6858000"/>
              <a:gd name="connsiteX90" fmla="*/ 716465 w 1605470"/>
              <a:gd name="connsiteY90" fmla="*/ 3777135 h 6858000"/>
              <a:gd name="connsiteX91" fmla="*/ 718198 w 1605470"/>
              <a:gd name="connsiteY91" fmla="*/ 3771656 h 6858000"/>
              <a:gd name="connsiteX92" fmla="*/ 721941 w 1605470"/>
              <a:gd name="connsiteY92" fmla="*/ 3769007 h 6858000"/>
              <a:gd name="connsiteX93" fmla="*/ 721407 w 1605470"/>
              <a:gd name="connsiteY93" fmla="*/ 3767709 h 6858000"/>
              <a:gd name="connsiteX94" fmla="*/ 730103 w 1605470"/>
              <a:gd name="connsiteY94" fmla="*/ 3738082 h 6858000"/>
              <a:gd name="connsiteX95" fmla="*/ 737449 w 1605470"/>
              <a:gd name="connsiteY95" fmla="*/ 3673397 h 6858000"/>
              <a:gd name="connsiteX96" fmla="*/ 736745 w 1605470"/>
              <a:gd name="connsiteY96" fmla="*/ 3637109 h 6858000"/>
              <a:gd name="connsiteX97" fmla="*/ 740188 w 1605470"/>
              <a:gd name="connsiteY97" fmla="*/ 3536883 h 6858000"/>
              <a:gd name="connsiteX98" fmla="*/ 747726 w 1605470"/>
              <a:gd name="connsiteY98" fmla="*/ 3435652 h 6858000"/>
              <a:gd name="connsiteX99" fmla="*/ 774383 w 1605470"/>
              <a:gd name="connsiteY99" fmla="*/ 3381564 h 6858000"/>
              <a:gd name="connsiteX100" fmla="*/ 774870 w 1605470"/>
              <a:gd name="connsiteY100" fmla="*/ 3375761 h 6858000"/>
              <a:gd name="connsiteX101" fmla="*/ 770510 w 1605470"/>
              <a:gd name="connsiteY101" fmla="*/ 3361844 h 6858000"/>
              <a:gd name="connsiteX102" fmla="*/ 767933 w 1605470"/>
              <a:gd name="connsiteY102" fmla="*/ 3356929 h 6858000"/>
              <a:gd name="connsiteX103" fmla="*/ 766158 w 1605470"/>
              <a:gd name="connsiteY103" fmla="*/ 3349058 h 6858000"/>
              <a:gd name="connsiteX104" fmla="*/ 766414 w 1605470"/>
              <a:gd name="connsiteY104" fmla="*/ 3348763 h 6858000"/>
              <a:gd name="connsiteX105" fmla="*/ 764166 w 1605470"/>
              <a:gd name="connsiteY105" fmla="*/ 3341588 h 6858000"/>
              <a:gd name="connsiteX106" fmla="*/ 749397 w 1605470"/>
              <a:gd name="connsiteY106" fmla="*/ 3307769 h 6858000"/>
              <a:gd name="connsiteX107" fmla="*/ 766960 w 1605470"/>
              <a:gd name="connsiteY107" fmla="*/ 3250522 h 6858000"/>
              <a:gd name="connsiteX108" fmla="*/ 767385 w 1605470"/>
              <a:gd name="connsiteY108" fmla="*/ 3229163 h 6858000"/>
              <a:gd name="connsiteX109" fmla="*/ 769208 w 1605470"/>
              <a:gd name="connsiteY109" fmla="*/ 3217217 h 6858000"/>
              <a:gd name="connsiteX110" fmla="*/ 770350 w 1605470"/>
              <a:gd name="connsiteY110" fmla="*/ 3216125 h 6858000"/>
              <a:gd name="connsiteX111" fmla="*/ 756043 w 1605470"/>
              <a:gd name="connsiteY111" fmla="*/ 3183755 h 6858000"/>
              <a:gd name="connsiteX112" fmla="*/ 756544 w 1605470"/>
              <a:gd name="connsiteY112" fmla="*/ 3178642 h 6858000"/>
              <a:gd name="connsiteX113" fmla="*/ 744144 w 1605470"/>
              <a:gd name="connsiteY113" fmla="*/ 3158586 h 6858000"/>
              <a:gd name="connsiteX114" fmla="*/ 739378 w 1605470"/>
              <a:gd name="connsiteY114" fmla="*/ 3147669 h 6858000"/>
              <a:gd name="connsiteX115" fmla="*/ 734648 w 1605470"/>
              <a:gd name="connsiteY115" fmla="*/ 3145733 h 6858000"/>
              <a:gd name="connsiteX116" fmla="*/ 729329 w 1605470"/>
              <a:gd name="connsiteY116" fmla="*/ 3129034 h 6858000"/>
              <a:gd name="connsiteX117" fmla="*/ 729994 w 1605470"/>
              <a:gd name="connsiteY117" fmla="*/ 3126682 h 6858000"/>
              <a:gd name="connsiteX118" fmla="*/ 720862 w 1605470"/>
              <a:gd name="connsiteY118" fmla="*/ 3114519 h 6858000"/>
              <a:gd name="connsiteX119" fmla="*/ 707471 w 1605470"/>
              <a:gd name="connsiteY119" fmla="*/ 3106272 h 6858000"/>
              <a:gd name="connsiteX120" fmla="*/ 680201 w 1605470"/>
              <a:gd name="connsiteY120" fmla="*/ 2958185 h 6858000"/>
              <a:gd name="connsiteX121" fmla="*/ 622815 w 1605470"/>
              <a:gd name="connsiteY121" fmla="*/ 2762989 h 6858000"/>
              <a:gd name="connsiteX122" fmla="*/ 571733 w 1605470"/>
              <a:gd name="connsiteY122" fmla="*/ 2554718 h 6858000"/>
              <a:gd name="connsiteX123" fmla="*/ 551827 w 1605470"/>
              <a:gd name="connsiteY123" fmla="*/ 2485734 h 6858000"/>
              <a:gd name="connsiteX124" fmla="*/ 542550 w 1605470"/>
              <a:gd name="connsiteY124" fmla="*/ 2447068 h 6858000"/>
              <a:gd name="connsiteX125" fmla="*/ 529511 w 1605470"/>
              <a:gd name="connsiteY125" fmla="*/ 2425819 h 6858000"/>
              <a:gd name="connsiteX126" fmla="*/ 528878 w 1605470"/>
              <a:gd name="connsiteY126" fmla="*/ 2408971 h 6858000"/>
              <a:gd name="connsiteX127" fmla="*/ 535510 w 1605470"/>
              <a:gd name="connsiteY127" fmla="*/ 2402874 h 6858000"/>
              <a:gd name="connsiteX128" fmla="*/ 538122 w 1605470"/>
              <a:gd name="connsiteY128" fmla="*/ 2381443 h 6858000"/>
              <a:gd name="connsiteX129" fmla="*/ 514451 w 1605470"/>
              <a:gd name="connsiteY129" fmla="*/ 2261920 h 6858000"/>
              <a:gd name="connsiteX130" fmla="*/ 486968 w 1605470"/>
              <a:gd name="connsiteY130" fmla="*/ 2182937 h 6858000"/>
              <a:gd name="connsiteX131" fmla="*/ 488555 w 1605470"/>
              <a:gd name="connsiteY131" fmla="*/ 2155135 h 6858000"/>
              <a:gd name="connsiteX132" fmla="*/ 486013 w 1605470"/>
              <a:gd name="connsiteY132" fmla="*/ 2118008 h 6858000"/>
              <a:gd name="connsiteX133" fmla="*/ 487006 w 1605470"/>
              <a:gd name="connsiteY133" fmla="*/ 2050531 h 6858000"/>
              <a:gd name="connsiteX134" fmla="*/ 478812 w 1605470"/>
              <a:gd name="connsiteY134" fmla="*/ 1963269 h 6858000"/>
              <a:gd name="connsiteX135" fmla="*/ 442619 w 1605470"/>
              <a:gd name="connsiteY135" fmla="*/ 1910499 h 6858000"/>
              <a:gd name="connsiteX136" fmla="*/ 446785 w 1605470"/>
              <a:gd name="connsiteY136" fmla="*/ 1903212 h 6858000"/>
              <a:gd name="connsiteX137" fmla="*/ 436547 w 1605470"/>
              <a:gd name="connsiteY137" fmla="*/ 1861531 h 6858000"/>
              <a:gd name="connsiteX138" fmla="*/ 390346 w 1605470"/>
              <a:gd name="connsiteY138" fmla="*/ 1732919 h 6858000"/>
              <a:gd name="connsiteX139" fmla="*/ 362657 w 1605470"/>
              <a:gd name="connsiteY139" fmla="*/ 1663540 h 6858000"/>
              <a:gd name="connsiteX140" fmla="*/ 361783 w 1605470"/>
              <a:gd name="connsiteY140" fmla="*/ 1615777 h 6858000"/>
              <a:gd name="connsiteX141" fmla="*/ 342578 w 1605470"/>
              <a:gd name="connsiteY141" fmla="*/ 1563678 h 6858000"/>
              <a:gd name="connsiteX142" fmla="*/ 355658 w 1605470"/>
              <a:gd name="connsiteY142" fmla="*/ 1519474 h 6858000"/>
              <a:gd name="connsiteX143" fmla="*/ 348400 w 1605470"/>
              <a:gd name="connsiteY143" fmla="*/ 1477995 h 6858000"/>
              <a:gd name="connsiteX144" fmla="*/ 334485 w 1605470"/>
              <a:gd name="connsiteY144" fmla="*/ 1373769 h 6858000"/>
              <a:gd name="connsiteX145" fmla="*/ 342792 w 1605470"/>
              <a:gd name="connsiteY145" fmla="*/ 1307086 h 6858000"/>
              <a:gd name="connsiteX146" fmla="*/ 343980 w 1605470"/>
              <a:gd name="connsiteY146" fmla="*/ 1189033 h 6858000"/>
              <a:gd name="connsiteX147" fmla="*/ 348665 w 1605470"/>
              <a:gd name="connsiteY147" fmla="*/ 1168288 h 6858000"/>
              <a:gd name="connsiteX148" fmla="*/ 340947 w 1605470"/>
              <a:gd name="connsiteY148" fmla="*/ 1142577 h 6858000"/>
              <a:gd name="connsiteX149" fmla="*/ 330253 w 1605470"/>
              <a:gd name="connsiteY149" fmla="*/ 1088484 h 6858000"/>
              <a:gd name="connsiteX150" fmla="*/ 318989 w 1605470"/>
              <a:gd name="connsiteY150" fmla="*/ 1016103 h 6858000"/>
              <a:gd name="connsiteX151" fmla="*/ 320445 w 1605470"/>
              <a:gd name="connsiteY151" fmla="*/ 932283 h 6858000"/>
              <a:gd name="connsiteX152" fmla="*/ 322681 w 1605470"/>
              <a:gd name="connsiteY152" fmla="*/ 915925 h 6858000"/>
              <a:gd name="connsiteX153" fmla="*/ 315310 w 1605470"/>
              <a:gd name="connsiteY153" fmla="*/ 896999 h 6858000"/>
              <a:gd name="connsiteX154" fmla="*/ 284718 w 1605470"/>
              <a:gd name="connsiteY154" fmla="*/ 821517 h 6858000"/>
              <a:gd name="connsiteX155" fmla="*/ 263668 w 1605470"/>
              <a:gd name="connsiteY155" fmla="*/ 751353 h 6858000"/>
              <a:gd name="connsiteX156" fmla="*/ 263226 w 1605470"/>
              <a:gd name="connsiteY156" fmla="*/ 721230 h 6858000"/>
              <a:gd name="connsiteX157" fmla="*/ 248897 w 1605470"/>
              <a:gd name="connsiteY157" fmla="*/ 681659 h 6858000"/>
              <a:gd name="connsiteX158" fmla="*/ 234316 w 1605470"/>
              <a:gd name="connsiteY158" fmla="*/ 635218 h 6858000"/>
              <a:gd name="connsiteX159" fmla="*/ 239327 w 1605470"/>
              <a:gd name="connsiteY159" fmla="*/ 613763 h 6858000"/>
              <a:gd name="connsiteX160" fmla="*/ 225269 w 1605470"/>
              <a:gd name="connsiteY160" fmla="*/ 598582 h 6858000"/>
              <a:gd name="connsiteX161" fmla="*/ 224950 w 1605470"/>
              <a:gd name="connsiteY161" fmla="*/ 576846 h 6858000"/>
              <a:gd name="connsiteX162" fmla="*/ 204576 w 1605470"/>
              <a:gd name="connsiteY162" fmla="*/ 530055 h 6858000"/>
              <a:gd name="connsiteX163" fmla="*/ 219064 w 1605470"/>
              <a:gd name="connsiteY163" fmla="*/ 469651 h 6858000"/>
              <a:gd name="connsiteX164" fmla="*/ 195012 w 1605470"/>
              <a:gd name="connsiteY164" fmla="*/ 448559 h 6858000"/>
              <a:gd name="connsiteX165" fmla="*/ 201434 w 1605470"/>
              <a:gd name="connsiteY165" fmla="*/ 441529 h 6858000"/>
              <a:gd name="connsiteX166" fmla="*/ 200655 w 1605470"/>
              <a:gd name="connsiteY166" fmla="*/ 428927 h 6858000"/>
              <a:gd name="connsiteX167" fmla="*/ 190059 w 1605470"/>
              <a:gd name="connsiteY167" fmla="*/ 430161 h 6858000"/>
              <a:gd name="connsiteX168" fmla="*/ 167079 w 1605470"/>
              <a:gd name="connsiteY168" fmla="*/ 367211 h 6858000"/>
              <a:gd name="connsiteX169" fmla="*/ 124571 w 1605470"/>
              <a:gd name="connsiteY169" fmla="*/ 302178 h 6858000"/>
              <a:gd name="connsiteX170" fmla="*/ 103243 w 1605470"/>
              <a:gd name="connsiteY170" fmla="*/ 211375 h 6858000"/>
              <a:gd name="connsiteX171" fmla="*/ 94571 w 1605470"/>
              <a:gd name="connsiteY171" fmla="*/ 184179 h 6858000"/>
              <a:gd name="connsiteX172" fmla="*/ 13437 w 1605470"/>
              <a:gd name="connsiteY172" fmla="*/ 19287 h 6858000"/>
              <a:gd name="connsiteX173" fmla="*/ 0 w 1605470"/>
              <a:gd name="connsiteY17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63084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56542 w 1605470"/>
              <a:gd name="connsiteY70" fmla="*/ 4350346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46785 w 1605470"/>
              <a:gd name="connsiteY135" fmla="*/ 1903212 h 6858000"/>
              <a:gd name="connsiteX136" fmla="*/ 436547 w 1605470"/>
              <a:gd name="connsiteY136" fmla="*/ 1861531 h 6858000"/>
              <a:gd name="connsiteX137" fmla="*/ 390346 w 1605470"/>
              <a:gd name="connsiteY137" fmla="*/ 1732919 h 6858000"/>
              <a:gd name="connsiteX138" fmla="*/ 362657 w 1605470"/>
              <a:gd name="connsiteY138" fmla="*/ 1663540 h 6858000"/>
              <a:gd name="connsiteX139" fmla="*/ 361783 w 1605470"/>
              <a:gd name="connsiteY139" fmla="*/ 1615777 h 6858000"/>
              <a:gd name="connsiteX140" fmla="*/ 342578 w 1605470"/>
              <a:gd name="connsiteY140" fmla="*/ 1563678 h 6858000"/>
              <a:gd name="connsiteX141" fmla="*/ 355658 w 1605470"/>
              <a:gd name="connsiteY141" fmla="*/ 1519474 h 6858000"/>
              <a:gd name="connsiteX142" fmla="*/ 348400 w 1605470"/>
              <a:gd name="connsiteY142" fmla="*/ 1477995 h 6858000"/>
              <a:gd name="connsiteX143" fmla="*/ 334485 w 1605470"/>
              <a:gd name="connsiteY143" fmla="*/ 1373769 h 6858000"/>
              <a:gd name="connsiteX144" fmla="*/ 342792 w 1605470"/>
              <a:gd name="connsiteY144" fmla="*/ 1307086 h 6858000"/>
              <a:gd name="connsiteX145" fmla="*/ 343980 w 1605470"/>
              <a:gd name="connsiteY145" fmla="*/ 1189033 h 6858000"/>
              <a:gd name="connsiteX146" fmla="*/ 348665 w 1605470"/>
              <a:gd name="connsiteY146" fmla="*/ 1168288 h 6858000"/>
              <a:gd name="connsiteX147" fmla="*/ 340947 w 1605470"/>
              <a:gd name="connsiteY147" fmla="*/ 1142577 h 6858000"/>
              <a:gd name="connsiteX148" fmla="*/ 330253 w 1605470"/>
              <a:gd name="connsiteY148" fmla="*/ 1088484 h 6858000"/>
              <a:gd name="connsiteX149" fmla="*/ 318989 w 1605470"/>
              <a:gd name="connsiteY149" fmla="*/ 1016103 h 6858000"/>
              <a:gd name="connsiteX150" fmla="*/ 320445 w 1605470"/>
              <a:gd name="connsiteY150" fmla="*/ 932283 h 6858000"/>
              <a:gd name="connsiteX151" fmla="*/ 322681 w 1605470"/>
              <a:gd name="connsiteY151" fmla="*/ 915925 h 6858000"/>
              <a:gd name="connsiteX152" fmla="*/ 315310 w 1605470"/>
              <a:gd name="connsiteY152" fmla="*/ 896999 h 6858000"/>
              <a:gd name="connsiteX153" fmla="*/ 284718 w 1605470"/>
              <a:gd name="connsiteY153" fmla="*/ 821517 h 6858000"/>
              <a:gd name="connsiteX154" fmla="*/ 263668 w 1605470"/>
              <a:gd name="connsiteY154" fmla="*/ 751353 h 6858000"/>
              <a:gd name="connsiteX155" fmla="*/ 263226 w 1605470"/>
              <a:gd name="connsiteY155" fmla="*/ 721230 h 6858000"/>
              <a:gd name="connsiteX156" fmla="*/ 248897 w 1605470"/>
              <a:gd name="connsiteY156" fmla="*/ 681659 h 6858000"/>
              <a:gd name="connsiteX157" fmla="*/ 234316 w 1605470"/>
              <a:gd name="connsiteY157" fmla="*/ 635218 h 6858000"/>
              <a:gd name="connsiteX158" fmla="*/ 239327 w 1605470"/>
              <a:gd name="connsiteY158" fmla="*/ 613763 h 6858000"/>
              <a:gd name="connsiteX159" fmla="*/ 225269 w 1605470"/>
              <a:gd name="connsiteY159" fmla="*/ 598582 h 6858000"/>
              <a:gd name="connsiteX160" fmla="*/ 224950 w 1605470"/>
              <a:gd name="connsiteY160" fmla="*/ 576846 h 6858000"/>
              <a:gd name="connsiteX161" fmla="*/ 204576 w 1605470"/>
              <a:gd name="connsiteY161" fmla="*/ 530055 h 6858000"/>
              <a:gd name="connsiteX162" fmla="*/ 219064 w 1605470"/>
              <a:gd name="connsiteY162" fmla="*/ 469651 h 6858000"/>
              <a:gd name="connsiteX163" fmla="*/ 195012 w 1605470"/>
              <a:gd name="connsiteY163" fmla="*/ 448559 h 6858000"/>
              <a:gd name="connsiteX164" fmla="*/ 201434 w 1605470"/>
              <a:gd name="connsiteY164" fmla="*/ 441529 h 6858000"/>
              <a:gd name="connsiteX165" fmla="*/ 200655 w 1605470"/>
              <a:gd name="connsiteY165" fmla="*/ 428927 h 6858000"/>
              <a:gd name="connsiteX166" fmla="*/ 190059 w 1605470"/>
              <a:gd name="connsiteY166" fmla="*/ 430161 h 6858000"/>
              <a:gd name="connsiteX167" fmla="*/ 167079 w 1605470"/>
              <a:gd name="connsiteY167" fmla="*/ 367211 h 6858000"/>
              <a:gd name="connsiteX168" fmla="*/ 124571 w 1605470"/>
              <a:gd name="connsiteY168" fmla="*/ 302178 h 6858000"/>
              <a:gd name="connsiteX169" fmla="*/ 103243 w 1605470"/>
              <a:gd name="connsiteY169" fmla="*/ 211375 h 6858000"/>
              <a:gd name="connsiteX170" fmla="*/ 94571 w 1605470"/>
              <a:gd name="connsiteY170" fmla="*/ 184179 h 6858000"/>
              <a:gd name="connsiteX171" fmla="*/ 13437 w 1605470"/>
              <a:gd name="connsiteY171" fmla="*/ 19287 h 6858000"/>
              <a:gd name="connsiteX172" fmla="*/ 0 w 1605470"/>
              <a:gd name="connsiteY17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56542 w 1605470"/>
              <a:gd name="connsiteY70" fmla="*/ 4350346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46785 w 1605470"/>
              <a:gd name="connsiteY135" fmla="*/ 1903212 h 6858000"/>
              <a:gd name="connsiteX136" fmla="*/ 436547 w 1605470"/>
              <a:gd name="connsiteY136" fmla="*/ 1861531 h 6858000"/>
              <a:gd name="connsiteX137" fmla="*/ 390346 w 1605470"/>
              <a:gd name="connsiteY137" fmla="*/ 1732919 h 6858000"/>
              <a:gd name="connsiteX138" fmla="*/ 362657 w 1605470"/>
              <a:gd name="connsiteY138" fmla="*/ 1663540 h 6858000"/>
              <a:gd name="connsiteX139" fmla="*/ 361783 w 1605470"/>
              <a:gd name="connsiteY139" fmla="*/ 1615777 h 6858000"/>
              <a:gd name="connsiteX140" fmla="*/ 342578 w 1605470"/>
              <a:gd name="connsiteY140" fmla="*/ 1563678 h 6858000"/>
              <a:gd name="connsiteX141" fmla="*/ 355658 w 1605470"/>
              <a:gd name="connsiteY141" fmla="*/ 1519474 h 6858000"/>
              <a:gd name="connsiteX142" fmla="*/ 348400 w 1605470"/>
              <a:gd name="connsiteY142" fmla="*/ 1477995 h 6858000"/>
              <a:gd name="connsiteX143" fmla="*/ 334485 w 1605470"/>
              <a:gd name="connsiteY143" fmla="*/ 1373769 h 6858000"/>
              <a:gd name="connsiteX144" fmla="*/ 342792 w 1605470"/>
              <a:gd name="connsiteY144" fmla="*/ 1307086 h 6858000"/>
              <a:gd name="connsiteX145" fmla="*/ 343980 w 1605470"/>
              <a:gd name="connsiteY145" fmla="*/ 1189033 h 6858000"/>
              <a:gd name="connsiteX146" fmla="*/ 348665 w 1605470"/>
              <a:gd name="connsiteY146" fmla="*/ 1168288 h 6858000"/>
              <a:gd name="connsiteX147" fmla="*/ 340947 w 1605470"/>
              <a:gd name="connsiteY147" fmla="*/ 1142577 h 6858000"/>
              <a:gd name="connsiteX148" fmla="*/ 330253 w 1605470"/>
              <a:gd name="connsiteY148" fmla="*/ 1088484 h 6858000"/>
              <a:gd name="connsiteX149" fmla="*/ 318989 w 1605470"/>
              <a:gd name="connsiteY149" fmla="*/ 1016103 h 6858000"/>
              <a:gd name="connsiteX150" fmla="*/ 320445 w 1605470"/>
              <a:gd name="connsiteY150" fmla="*/ 932283 h 6858000"/>
              <a:gd name="connsiteX151" fmla="*/ 322681 w 1605470"/>
              <a:gd name="connsiteY151" fmla="*/ 915925 h 6858000"/>
              <a:gd name="connsiteX152" fmla="*/ 315310 w 1605470"/>
              <a:gd name="connsiteY152" fmla="*/ 896999 h 6858000"/>
              <a:gd name="connsiteX153" fmla="*/ 284718 w 1605470"/>
              <a:gd name="connsiteY153" fmla="*/ 821517 h 6858000"/>
              <a:gd name="connsiteX154" fmla="*/ 263668 w 1605470"/>
              <a:gd name="connsiteY154" fmla="*/ 751353 h 6858000"/>
              <a:gd name="connsiteX155" fmla="*/ 263226 w 1605470"/>
              <a:gd name="connsiteY155" fmla="*/ 721230 h 6858000"/>
              <a:gd name="connsiteX156" fmla="*/ 248897 w 1605470"/>
              <a:gd name="connsiteY156" fmla="*/ 681659 h 6858000"/>
              <a:gd name="connsiteX157" fmla="*/ 234316 w 1605470"/>
              <a:gd name="connsiteY157" fmla="*/ 635218 h 6858000"/>
              <a:gd name="connsiteX158" fmla="*/ 239327 w 1605470"/>
              <a:gd name="connsiteY158" fmla="*/ 613763 h 6858000"/>
              <a:gd name="connsiteX159" fmla="*/ 225269 w 1605470"/>
              <a:gd name="connsiteY159" fmla="*/ 598582 h 6858000"/>
              <a:gd name="connsiteX160" fmla="*/ 224950 w 1605470"/>
              <a:gd name="connsiteY160" fmla="*/ 576846 h 6858000"/>
              <a:gd name="connsiteX161" fmla="*/ 204576 w 1605470"/>
              <a:gd name="connsiteY161" fmla="*/ 530055 h 6858000"/>
              <a:gd name="connsiteX162" fmla="*/ 219064 w 1605470"/>
              <a:gd name="connsiteY162" fmla="*/ 469651 h 6858000"/>
              <a:gd name="connsiteX163" fmla="*/ 195012 w 1605470"/>
              <a:gd name="connsiteY163" fmla="*/ 448559 h 6858000"/>
              <a:gd name="connsiteX164" fmla="*/ 201434 w 1605470"/>
              <a:gd name="connsiteY164" fmla="*/ 441529 h 6858000"/>
              <a:gd name="connsiteX165" fmla="*/ 200655 w 1605470"/>
              <a:gd name="connsiteY165" fmla="*/ 428927 h 6858000"/>
              <a:gd name="connsiteX166" fmla="*/ 190059 w 1605470"/>
              <a:gd name="connsiteY166" fmla="*/ 430161 h 6858000"/>
              <a:gd name="connsiteX167" fmla="*/ 167079 w 1605470"/>
              <a:gd name="connsiteY167" fmla="*/ 367211 h 6858000"/>
              <a:gd name="connsiteX168" fmla="*/ 124571 w 1605470"/>
              <a:gd name="connsiteY168" fmla="*/ 302178 h 6858000"/>
              <a:gd name="connsiteX169" fmla="*/ 103243 w 1605470"/>
              <a:gd name="connsiteY169" fmla="*/ 211375 h 6858000"/>
              <a:gd name="connsiteX170" fmla="*/ 94571 w 1605470"/>
              <a:gd name="connsiteY170" fmla="*/ 184179 h 6858000"/>
              <a:gd name="connsiteX171" fmla="*/ 13437 w 1605470"/>
              <a:gd name="connsiteY171" fmla="*/ 19287 h 6858000"/>
              <a:gd name="connsiteX172" fmla="*/ 0 w 1605470"/>
              <a:gd name="connsiteY17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46785 w 1605470"/>
              <a:gd name="connsiteY135" fmla="*/ 1903212 h 6858000"/>
              <a:gd name="connsiteX136" fmla="*/ 436547 w 1605470"/>
              <a:gd name="connsiteY136" fmla="*/ 1861531 h 6858000"/>
              <a:gd name="connsiteX137" fmla="*/ 390346 w 1605470"/>
              <a:gd name="connsiteY137" fmla="*/ 1732919 h 6858000"/>
              <a:gd name="connsiteX138" fmla="*/ 362657 w 1605470"/>
              <a:gd name="connsiteY138" fmla="*/ 1663540 h 6858000"/>
              <a:gd name="connsiteX139" fmla="*/ 361783 w 1605470"/>
              <a:gd name="connsiteY139" fmla="*/ 1615777 h 6858000"/>
              <a:gd name="connsiteX140" fmla="*/ 342578 w 1605470"/>
              <a:gd name="connsiteY140" fmla="*/ 1563678 h 6858000"/>
              <a:gd name="connsiteX141" fmla="*/ 355658 w 1605470"/>
              <a:gd name="connsiteY141" fmla="*/ 1519474 h 6858000"/>
              <a:gd name="connsiteX142" fmla="*/ 348400 w 1605470"/>
              <a:gd name="connsiteY142" fmla="*/ 1477995 h 6858000"/>
              <a:gd name="connsiteX143" fmla="*/ 334485 w 1605470"/>
              <a:gd name="connsiteY143" fmla="*/ 1373769 h 6858000"/>
              <a:gd name="connsiteX144" fmla="*/ 342792 w 1605470"/>
              <a:gd name="connsiteY144" fmla="*/ 1307086 h 6858000"/>
              <a:gd name="connsiteX145" fmla="*/ 343980 w 1605470"/>
              <a:gd name="connsiteY145" fmla="*/ 1189033 h 6858000"/>
              <a:gd name="connsiteX146" fmla="*/ 348665 w 1605470"/>
              <a:gd name="connsiteY146" fmla="*/ 1168288 h 6858000"/>
              <a:gd name="connsiteX147" fmla="*/ 340947 w 1605470"/>
              <a:gd name="connsiteY147" fmla="*/ 1142577 h 6858000"/>
              <a:gd name="connsiteX148" fmla="*/ 330253 w 1605470"/>
              <a:gd name="connsiteY148" fmla="*/ 1088484 h 6858000"/>
              <a:gd name="connsiteX149" fmla="*/ 318989 w 1605470"/>
              <a:gd name="connsiteY149" fmla="*/ 1016103 h 6858000"/>
              <a:gd name="connsiteX150" fmla="*/ 320445 w 1605470"/>
              <a:gd name="connsiteY150" fmla="*/ 932283 h 6858000"/>
              <a:gd name="connsiteX151" fmla="*/ 322681 w 1605470"/>
              <a:gd name="connsiteY151" fmla="*/ 915925 h 6858000"/>
              <a:gd name="connsiteX152" fmla="*/ 315310 w 1605470"/>
              <a:gd name="connsiteY152" fmla="*/ 896999 h 6858000"/>
              <a:gd name="connsiteX153" fmla="*/ 284718 w 1605470"/>
              <a:gd name="connsiteY153" fmla="*/ 821517 h 6858000"/>
              <a:gd name="connsiteX154" fmla="*/ 263668 w 1605470"/>
              <a:gd name="connsiteY154" fmla="*/ 751353 h 6858000"/>
              <a:gd name="connsiteX155" fmla="*/ 263226 w 1605470"/>
              <a:gd name="connsiteY155" fmla="*/ 721230 h 6858000"/>
              <a:gd name="connsiteX156" fmla="*/ 248897 w 1605470"/>
              <a:gd name="connsiteY156" fmla="*/ 681659 h 6858000"/>
              <a:gd name="connsiteX157" fmla="*/ 234316 w 1605470"/>
              <a:gd name="connsiteY157" fmla="*/ 635218 h 6858000"/>
              <a:gd name="connsiteX158" fmla="*/ 239327 w 1605470"/>
              <a:gd name="connsiteY158" fmla="*/ 613763 h 6858000"/>
              <a:gd name="connsiteX159" fmla="*/ 225269 w 1605470"/>
              <a:gd name="connsiteY159" fmla="*/ 598582 h 6858000"/>
              <a:gd name="connsiteX160" fmla="*/ 224950 w 1605470"/>
              <a:gd name="connsiteY160" fmla="*/ 576846 h 6858000"/>
              <a:gd name="connsiteX161" fmla="*/ 204576 w 1605470"/>
              <a:gd name="connsiteY161" fmla="*/ 530055 h 6858000"/>
              <a:gd name="connsiteX162" fmla="*/ 219064 w 1605470"/>
              <a:gd name="connsiteY162" fmla="*/ 469651 h 6858000"/>
              <a:gd name="connsiteX163" fmla="*/ 195012 w 1605470"/>
              <a:gd name="connsiteY163" fmla="*/ 448559 h 6858000"/>
              <a:gd name="connsiteX164" fmla="*/ 201434 w 1605470"/>
              <a:gd name="connsiteY164" fmla="*/ 441529 h 6858000"/>
              <a:gd name="connsiteX165" fmla="*/ 200655 w 1605470"/>
              <a:gd name="connsiteY165" fmla="*/ 428927 h 6858000"/>
              <a:gd name="connsiteX166" fmla="*/ 190059 w 1605470"/>
              <a:gd name="connsiteY166" fmla="*/ 430161 h 6858000"/>
              <a:gd name="connsiteX167" fmla="*/ 167079 w 1605470"/>
              <a:gd name="connsiteY167" fmla="*/ 367211 h 6858000"/>
              <a:gd name="connsiteX168" fmla="*/ 124571 w 1605470"/>
              <a:gd name="connsiteY168" fmla="*/ 302178 h 6858000"/>
              <a:gd name="connsiteX169" fmla="*/ 103243 w 1605470"/>
              <a:gd name="connsiteY169" fmla="*/ 211375 h 6858000"/>
              <a:gd name="connsiteX170" fmla="*/ 94571 w 1605470"/>
              <a:gd name="connsiteY170" fmla="*/ 184179 h 6858000"/>
              <a:gd name="connsiteX171" fmla="*/ 13437 w 1605470"/>
              <a:gd name="connsiteY171" fmla="*/ 19287 h 6858000"/>
              <a:gd name="connsiteX172" fmla="*/ 0 w 1605470"/>
              <a:gd name="connsiteY17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504338 w 1605470"/>
              <a:gd name="connsiteY129" fmla="*/ 2195378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37964 w 1605470"/>
              <a:gd name="connsiteY61" fmla="*/ 4858827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504338 w 1605470"/>
              <a:gd name="connsiteY129" fmla="*/ 2195378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44206 w 1605470"/>
              <a:gd name="connsiteY39" fmla="*/ 5641620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37964 w 1605470"/>
              <a:gd name="connsiteY61" fmla="*/ 4858827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504338 w 1605470"/>
              <a:gd name="connsiteY129" fmla="*/ 2195378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44206 w 1605470"/>
              <a:gd name="connsiteY39" fmla="*/ 5641620 h 6858000"/>
              <a:gd name="connsiteX40" fmla="*/ 591557 w 1605470"/>
              <a:gd name="connsiteY40" fmla="*/ 5476393 h 6858000"/>
              <a:gd name="connsiteX41" fmla="*/ 622750 w 1605470"/>
              <a:gd name="connsiteY41" fmla="*/ 5396260 h 6858000"/>
              <a:gd name="connsiteX42" fmla="*/ 638731 w 1605470"/>
              <a:gd name="connsiteY42" fmla="*/ 5330009 h 6858000"/>
              <a:gd name="connsiteX43" fmla="*/ 672224 w 1605470"/>
              <a:gd name="connsiteY43" fmla="*/ 5273739 h 6858000"/>
              <a:gd name="connsiteX44" fmla="*/ 681823 w 1605470"/>
              <a:gd name="connsiteY44" fmla="*/ 5241779 h 6858000"/>
              <a:gd name="connsiteX45" fmla="*/ 693049 w 1605470"/>
              <a:gd name="connsiteY45" fmla="*/ 5225268 h 6858000"/>
              <a:gd name="connsiteX46" fmla="*/ 694069 w 1605470"/>
              <a:gd name="connsiteY46" fmla="*/ 5217684 h 6858000"/>
              <a:gd name="connsiteX47" fmla="*/ 701410 w 1605470"/>
              <a:gd name="connsiteY47" fmla="*/ 5193377 h 6858000"/>
              <a:gd name="connsiteX48" fmla="*/ 704713 w 1605470"/>
              <a:gd name="connsiteY48" fmla="*/ 5179288 h 6858000"/>
              <a:gd name="connsiteX49" fmla="*/ 705697 w 1605470"/>
              <a:gd name="connsiteY49" fmla="*/ 5173621 h 6858000"/>
              <a:gd name="connsiteX50" fmla="*/ 701331 w 1605470"/>
              <a:gd name="connsiteY50" fmla="*/ 5159961 h 6858000"/>
              <a:gd name="connsiteX51" fmla="*/ 708008 w 1605470"/>
              <a:gd name="connsiteY51" fmla="*/ 5144295 h 6858000"/>
              <a:gd name="connsiteX52" fmla="*/ 704941 w 1605470"/>
              <a:gd name="connsiteY52" fmla="*/ 5125185 h 6858000"/>
              <a:gd name="connsiteX53" fmla="*/ 711771 w 1605470"/>
              <a:gd name="connsiteY53" fmla="*/ 5121884 h 6858000"/>
              <a:gd name="connsiteX54" fmla="*/ 718807 w 1605470"/>
              <a:gd name="connsiteY54" fmla="*/ 5067850 h 6858000"/>
              <a:gd name="connsiteX55" fmla="*/ 721538 w 1605470"/>
              <a:gd name="connsiteY55" fmla="*/ 5060861 h 6858000"/>
              <a:gd name="connsiteX56" fmla="*/ 718242 w 1605470"/>
              <a:gd name="connsiteY56" fmla="*/ 5034192 h 6858000"/>
              <a:gd name="connsiteX57" fmla="*/ 719796 w 1605470"/>
              <a:gd name="connsiteY57" fmla="*/ 4993030 h 6858000"/>
              <a:gd name="connsiteX58" fmla="*/ 726705 w 1605470"/>
              <a:gd name="connsiteY58" fmla="*/ 4946844 h 6858000"/>
              <a:gd name="connsiteX59" fmla="*/ 722561 w 1605470"/>
              <a:gd name="connsiteY59" fmla="*/ 4932692 h 6858000"/>
              <a:gd name="connsiteX60" fmla="*/ 737964 w 1605470"/>
              <a:gd name="connsiteY60" fmla="*/ 4858827 h 6858000"/>
              <a:gd name="connsiteX61" fmla="*/ 732118 w 1605470"/>
              <a:gd name="connsiteY61" fmla="*/ 4801535 h 6858000"/>
              <a:gd name="connsiteX62" fmla="*/ 739787 w 1605470"/>
              <a:gd name="connsiteY62" fmla="*/ 4797794 h 6858000"/>
              <a:gd name="connsiteX63" fmla="*/ 741081 w 1605470"/>
              <a:gd name="connsiteY63" fmla="*/ 4784526 h 6858000"/>
              <a:gd name="connsiteX64" fmla="*/ 742865 w 1605470"/>
              <a:gd name="connsiteY64" fmla="*/ 4781211 h 6858000"/>
              <a:gd name="connsiteX65" fmla="*/ 751652 w 1605470"/>
              <a:gd name="connsiteY65" fmla="*/ 4761984 h 6858000"/>
              <a:gd name="connsiteX66" fmla="*/ 747700 w 1605470"/>
              <a:gd name="connsiteY66" fmla="*/ 4690749 h 6858000"/>
              <a:gd name="connsiteX67" fmla="*/ 743180 w 1605470"/>
              <a:gd name="connsiteY67" fmla="*/ 4584173 h 6858000"/>
              <a:gd name="connsiteX68" fmla="*/ 738263 w 1605470"/>
              <a:gd name="connsiteY68" fmla="*/ 4444346 h 6858000"/>
              <a:gd name="connsiteX69" fmla="*/ 734828 w 1605470"/>
              <a:gd name="connsiteY69" fmla="*/ 4375228 h 6858000"/>
              <a:gd name="connsiteX70" fmla="*/ 715481 w 1605470"/>
              <a:gd name="connsiteY70" fmla="*/ 4214165 h 6858000"/>
              <a:gd name="connsiteX71" fmla="*/ 719554 w 1605470"/>
              <a:gd name="connsiteY71" fmla="*/ 4090296 h 6858000"/>
              <a:gd name="connsiteX72" fmla="*/ 704810 w 1605470"/>
              <a:gd name="connsiteY72" fmla="*/ 4033999 h 6858000"/>
              <a:gd name="connsiteX73" fmla="*/ 705959 w 1605470"/>
              <a:gd name="connsiteY73" fmla="*/ 4031933 h 6858000"/>
              <a:gd name="connsiteX74" fmla="*/ 704535 w 1605470"/>
              <a:gd name="connsiteY74" fmla="*/ 4013953 h 6858000"/>
              <a:gd name="connsiteX75" fmla="*/ 700443 w 1605470"/>
              <a:gd name="connsiteY75" fmla="*/ 4010511 h 6858000"/>
              <a:gd name="connsiteX76" fmla="*/ 698282 w 1605470"/>
              <a:gd name="connsiteY76" fmla="*/ 3998331 h 6858000"/>
              <a:gd name="connsiteX77" fmla="*/ 690830 w 1605470"/>
              <a:gd name="connsiteY77" fmla="*/ 3974753 h 6858000"/>
              <a:gd name="connsiteX78" fmla="*/ 692428 w 1605470"/>
              <a:gd name="connsiteY78" fmla="*/ 3969950 h 6858000"/>
              <a:gd name="connsiteX79" fmla="*/ 685850 w 1605470"/>
              <a:gd name="connsiteY79" fmla="*/ 3933779 h 6858000"/>
              <a:gd name="connsiteX80" fmla="*/ 687181 w 1605470"/>
              <a:gd name="connsiteY80" fmla="*/ 3933093 h 6858000"/>
              <a:gd name="connsiteX81" fmla="*/ 691535 w 1605470"/>
              <a:gd name="connsiteY81" fmla="*/ 3922082 h 6858000"/>
              <a:gd name="connsiteX82" fmla="*/ 696613 w 1605470"/>
              <a:gd name="connsiteY82" fmla="*/ 3901461 h 6858000"/>
              <a:gd name="connsiteX83" fmla="*/ 719207 w 1605470"/>
              <a:gd name="connsiteY83" fmla="*/ 3813873 h 6858000"/>
              <a:gd name="connsiteX84" fmla="*/ 718632 w 1605470"/>
              <a:gd name="connsiteY84" fmla="*/ 3806161 h 6858000"/>
              <a:gd name="connsiteX85" fmla="*/ 718939 w 1605470"/>
              <a:gd name="connsiteY85" fmla="*/ 3805957 h 6858000"/>
              <a:gd name="connsiteX86" fmla="*/ 718966 w 1605470"/>
              <a:gd name="connsiteY86" fmla="*/ 3797724 h 6858000"/>
              <a:gd name="connsiteX87" fmla="*/ 717581 w 1605470"/>
              <a:gd name="connsiteY87" fmla="*/ 3792098 h 6858000"/>
              <a:gd name="connsiteX88" fmla="*/ 716465 w 1605470"/>
              <a:gd name="connsiteY88" fmla="*/ 3777135 h 6858000"/>
              <a:gd name="connsiteX89" fmla="*/ 718198 w 1605470"/>
              <a:gd name="connsiteY89" fmla="*/ 3771656 h 6858000"/>
              <a:gd name="connsiteX90" fmla="*/ 721941 w 1605470"/>
              <a:gd name="connsiteY90" fmla="*/ 3769007 h 6858000"/>
              <a:gd name="connsiteX91" fmla="*/ 721407 w 1605470"/>
              <a:gd name="connsiteY91" fmla="*/ 3767709 h 6858000"/>
              <a:gd name="connsiteX92" fmla="*/ 730103 w 1605470"/>
              <a:gd name="connsiteY92" fmla="*/ 3738082 h 6858000"/>
              <a:gd name="connsiteX93" fmla="*/ 737449 w 1605470"/>
              <a:gd name="connsiteY93" fmla="*/ 3673397 h 6858000"/>
              <a:gd name="connsiteX94" fmla="*/ 736745 w 1605470"/>
              <a:gd name="connsiteY94" fmla="*/ 3637109 h 6858000"/>
              <a:gd name="connsiteX95" fmla="*/ 740188 w 1605470"/>
              <a:gd name="connsiteY95" fmla="*/ 3536883 h 6858000"/>
              <a:gd name="connsiteX96" fmla="*/ 747726 w 1605470"/>
              <a:gd name="connsiteY96" fmla="*/ 3435652 h 6858000"/>
              <a:gd name="connsiteX97" fmla="*/ 774383 w 1605470"/>
              <a:gd name="connsiteY97" fmla="*/ 3381564 h 6858000"/>
              <a:gd name="connsiteX98" fmla="*/ 774870 w 1605470"/>
              <a:gd name="connsiteY98" fmla="*/ 3375761 h 6858000"/>
              <a:gd name="connsiteX99" fmla="*/ 770510 w 1605470"/>
              <a:gd name="connsiteY99" fmla="*/ 3361844 h 6858000"/>
              <a:gd name="connsiteX100" fmla="*/ 767933 w 1605470"/>
              <a:gd name="connsiteY100" fmla="*/ 3356929 h 6858000"/>
              <a:gd name="connsiteX101" fmla="*/ 766158 w 1605470"/>
              <a:gd name="connsiteY101" fmla="*/ 3349058 h 6858000"/>
              <a:gd name="connsiteX102" fmla="*/ 766414 w 1605470"/>
              <a:gd name="connsiteY102" fmla="*/ 3348763 h 6858000"/>
              <a:gd name="connsiteX103" fmla="*/ 764166 w 1605470"/>
              <a:gd name="connsiteY103" fmla="*/ 3341588 h 6858000"/>
              <a:gd name="connsiteX104" fmla="*/ 749397 w 1605470"/>
              <a:gd name="connsiteY104" fmla="*/ 3307769 h 6858000"/>
              <a:gd name="connsiteX105" fmla="*/ 766960 w 1605470"/>
              <a:gd name="connsiteY105" fmla="*/ 3250522 h 6858000"/>
              <a:gd name="connsiteX106" fmla="*/ 767385 w 1605470"/>
              <a:gd name="connsiteY106" fmla="*/ 3229163 h 6858000"/>
              <a:gd name="connsiteX107" fmla="*/ 769208 w 1605470"/>
              <a:gd name="connsiteY107" fmla="*/ 3217217 h 6858000"/>
              <a:gd name="connsiteX108" fmla="*/ 770350 w 1605470"/>
              <a:gd name="connsiteY108" fmla="*/ 3216125 h 6858000"/>
              <a:gd name="connsiteX109" fmla="*/ 756043 w 1605470"/>
              <a:gd name="connsiteY109" fmla="*/ 3183755 h 6858000"/>
              <a:gd name="connsiteX110" fmla="*/ 756544 w 1605470"/>
              <a:gd name="connsiteY110" fmla="*/ 3178642 h 6858000"/>
              <a:gd name="connsiteX111" fmla="*/ 744144 w 1605470"/>
              <a:gd name="connsiteY111" fmla="*/ 3158586 h 6858000"/>
              <a:gd name="connsiteX112" fmla="*/ 739378 w 1605470"/>
              <a:gd name="connsiteY112" fmla="*/ 3147669 h 6858000"/>
              <a:gd name="connsiteX113" fmla="*/ 734648 w 1605470"/>
              <a:gd name="connsiteY113" fmla="*/ 3145733 h 6858000"/>
              <a:gd name="connsiteX114" fmla="*/ 729329 w 1605470"/>
              <a:gd name="connsiteY114" fmla="*/ 3129034 h 6858000"/>
              <a:gd name="connsiteX115" fmla="*/ 729994 w 1605470"/>
              <a:gd name="connsiteY115" fmla="*/ 3126682 h 6858000"/>
              <a:gd name="connsiteX116" fmla="*/ 720862 w 1605470"/>
              <a:gd name="connsiteY116" fmla="*/ 3114519 h 6858000"/>
              <a:gd name="connsiteX117" fmla="*/ 707471 w 1605470"/>
              <a:gd name="connsiteY117" fmla="*/ 3106272 h 6858000"/>
              <a:gd name="connsiteX118" fmla="*/ 680201 w 1605470"/>
              <a:gd name="connsiteY118" fmla="*/ 2958185 h 6858000"/>
              <a:gd name="connsiteX119" fmla="*/ 622815 w 1605470"/>
              <a:gd name="connsiteY119" fmla="*/ 2762989 h 6858000"/>
              <a:gd name="connsiteX120" fmla="*/ 571733 w 1605470"/>
              <a:gd name="connsiteY120" fmla="*/ 2554718 h 6858000"/>
              <a:gd name="connsiteX121" fmla="*/ 551827 w 1605470"/>
              <a:gd name="connsiteY121" fmla="*/ 2485734 h 6858000"/>
              <a:gd name="connsiteX122" fmla="*/ 542550 w 1605470"/>
              <a:gd name="connsiteY122" fmla="*/ 2447068 h 6858000"/>
              <a:gd name="connsiteX123" fmla="*/ 529511 w 1605470"/>
              <a:gd name="connsiteY123" fmla="*/ 2425819 h 6858000"/>
              <a:gd name="connsiteX124" fmla="*/ 528878 w 1605470"/>
              <a:gd name="connsiteY124" fmla="*/ 2408971 h 6858000"/>
              <a:gd name="connsiteX125" fmla="*/ 535510 w 1605470"/>
              <a:gd name="connsiteY125" fmla="*/ 2402874 h 6858000"/>
              <a:gd name="connsiteX126" fmla="*/ 538122 w 1605470"/>
              <a:gd name="connsiteY126" fmla="*/ 2381443 h 6858000"/>
              <a:gd name="connsiteX127" fmla="*/ 514451 w 1605470"/>
              <a:gd name="connsiteY127" fmla="*/ 2261920 h 6858000"/>
              <a:gd name="connsiteX128" fmla="*/ 504338 w 1605470"/>
              <a:gd name="connsiteY128" fmla="*/ 2195378 h 6858000"/>
              <a:gd name="connsiteX129" fmla="*/ 488555 w 1605470"/>
              <a:gd name="connsiteY129" fmla="*/ 2155135 h 6858000"/>
              <a:gd name="connsiteX130" fmla="*/ 486013 w 1605470"/>
              <a:gd name="connsiteY130" fmla="*/ 2118008 h 6858000"/>
              <a:gd name="connsiteX131" fmla="*/ 487006 w 1605470"/>
              <a:gd name="connsiteY131" fmla="*/ 2050531 h 6858000"/>
              <a:gd name="connsiteX132" fmla="*/ 478812 w 1605470"/>
              <a:gd name="connsiteY132" fmla="*/ 1963269 h 6858000"/>
              <a:gd name="connsiteX133" fmla="*/ 459990 w 1605470"/>
              <a:gd name="connsiteY133" fmla="*/ 1906352 h 6858000"/>
              <a:gd name="connsiteX134" fmla="*/ 436547 w 1605470"/>
              <a:gd name="connsiteY134" fmla="*/ 1861531 h 6858000"/>
              <a:gd name="connsiteX135" fmla="*/ 390346 w 1605470"/>
              <a:gd name="connsiteY135" fmla="*/ 1732919 h 6858000"/>
              <a:gd name="connsiteX136" fmla="*/ 362657 w 1605470"/>
              <a:gd name="connsiteY136" fmla="*/ 1663540 h 6858000"/>
              <a:gd name="connsiteX137" fmla="*/ 361783 w 1605470"/>
              <a:gd name="connsiteY137" fmla="*/ 1615777 h 6858000"/>
              <a:gd name="connsiteX138" fmla="*/ 342578 w 1605470"/>
              <a:gd name="connsiteY138" fmla="*/ 1563678 h 6858000"/>
              <a:gd name="connsiteX139" fmla="*/ 355658 w 1605470"/>
              <a:gd name="connsiteY139" fmla="*/ 1519474 h 6858000"/>
              <a:gd name="connsiteX140" fmla="*/ 348400 w 1605470"/>
              <a:gd name="connsiteY140" fmla="*/ 1477995 h 6858000"/>
              <a:gd name="connsiteX141" fmla="*/ 334485 w 1605470"/>
              <a:gd name="connsiteY141" fmla="*/ 1373769 h 6858000"/>
              <a:gd name="connsiteX142" fmla="*/ 342792 w 1605470"/>
              <a:gd name="connsiteY142" fmla="*/ 1307086 h 6858000"/>
              <a:gd name="connsiteX143" fmla="*/ 343980 w 1605470"/>
              <a:gd name="connsiteY143" fmla="*/ 1189033 h 6858000"/>
              <a:gd name="connsiteX144" fmla="*/ 348665 w 1605470"/>
              <a:gd name="connsiteY144" fmla="*/ 1168288 h 6858000"/>
              <a:gd name="connsiteX145" fmla="*/ 340947 w 1605470"/>
              <a:gd name="connsiteY145" fmla="*/ 1142577 h 6858000"/>
              <a:gd name="connsiteX146" fmla="*/ 330253 w 1605470"/>
              <a:gd name="connsiteY146" fmla="*/ 1088484 h 6858000"/>
              <a:gd name="connsiteX147" fmla="*/ 318989 w 1605470"/>
              <a:gd name="connsiteY147" fmla="*/ 1016103 h 6858000"/>
              <a:gd name="connsiteX148" fmla="*/ 320445 w 1605470"/>
              <a:gd name="connsiteY148" fmla="*/ 932283 h 6858000"/>
              <a:gd name="connsiteX149" fmla="*/ 322681 w 1605470"/>
              <a:gd name="connsiteY149" fmla="*/ 915925 h 6858000"/>
              <a:gd name="connsiteX150" fmla="*/ 315310 w 1605470"/>
              <a:gd name="connsiteY150" fmla="*/ 896999 h 6858000"/>
              <a:gd name="connsiteX151" fmla="*/ 284718 w 1605470"/>
              <a:gd name="connsiteY151" fmla="*/ 821517 h 6858000"/>
              <a:gd name="connsiteX152" fmla="*/ 263668 w 1605470"/>
              <a:gd name="connsiteY152" fmla="*/ 751353 h 6858000"/>
              <a:gd name="connsiteX153" fmla="*/ 263226 w 1605470"/>
              <a:gd name="connsiteY153" fmla="*/ 721230 h 6858000"/>
              <a:gd name="connsiteX154" fmla="*/ 248897 w 1605470"/>
              <a:gd name="connsiteY154" fmla="*/ 681659 h 6858000"/>
              <a:gd name="connsiteX155" fmla="*/ 234316 w 1605470"/>
              <a:gd name="connsiteY155" fmla="*/ 635218 h 6858000"/>
              <a:gd name="connsiteX156" fmla="*/ 239327 w 1605470"/>
              <a:gd name="connsiteY156" fmla="*/ 613763 h 6858000"/>
              <a:gd name="connsiteX157" fmla="*/ 225269 w 1605470"/>
              <a:gd name="connsiteY157" fmla="*/ 598582 h 6858000"/>
              <a:gd name="connsiteX158" fmla="*/ 224950 w 1605470"/>
              <a:gd name="connsiteY158" fmla="*/ 576846 h 6858000"/>
              <a:gd name="connsiteX159" fmla="*/ 204576 w 1605470"/>
              <a:gd name="connsiteY159" fmla="*/ 530055 h 6858000"/>
              <a:gd name="connsiteX160" fmla="*/ 219064 w 1605470"/>
              <a:gd name="connsiteY160" fmla="*/ 469651 h 6858000"/>
              <a:gd name="connsiteX161" fmla="*/ 195012 w 1605470"/>
              <a:gd name="connsiteY161" fmla="*/ 448559 h 6858000"/>
              <a:gd name="connsiteX162" fmla="*/ 201434 w 1605470"/>
              <a:gd name="connsiteY162" fmla="*/ 441529 h 6858000"/>
              <a:gd name="connsiteX163" fmla="*/ 200655 w 1605470"/>
              <a:gd name="connsiteY163" fmla="*/ 428927 h 6858000"/>
              <a:gd name="connsiteX164" fmla="*/ 190059 w 1605470"/>
              <a:gd name="connsiteY164" fmla="*/ 430161 h 6858000"/>
              <a:gd name="connsiteX165" fmla="*/ 167079 w 1605470"/>
              <a:gd name="connsiteY165" fmla="*/ 367211 h 6858000"/>
              <a:gd name="connsiteX166" fmla="*/ 124571 w 1605470"/>
              <a:gd name="connsiteY166" fmla="*/ 302178 h 6858000"/>
              <a:gd name="connsiteX167" fmla="*/ 103243 w 1605470"/>
              <a:gd name="connsiteY167" fmla="*/ 211375 h 6858000"/>
              <a:gd name="connsiteX168" fmla="*/ 94571 w 1605470"/>
              <a:gd name="connsiteY168" fmla="*/ 184179 h 6858000"/>
              <a:gd name="connsiteX169" fmla="*/ 13437 w 1605470"/>
              <a:gd name="connsiteY169" fmla="*/ 19287 h 6858000"/>
              <a:gd name="connsiteX170" fmla="*/ 0 w 1605470"/>
              <a:gd name="connsiteY17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4870 w 1605470"/>
              <a:gd name="connsiteY97" fmla="*/ 3375761 h 6858000"/>
              <a:gd name="connsiteX98" fmla="*/ 770510 w 1605470"/>
              <a:gd name="connsiteY98" fmla="*/ 3361844 h 6858000"/>
              <a:gd name="connsiteX99" fmla="*/ 767933 w 1605470"/>
              <a:gd name="connsiteY99" fmla="*/ 3356929 h 6858000"/>
              <a:gd name="connsiteX100" fmla="*/ 766158 w 1605470"/>
              <a:gd name="connsiteY100" fmla="*/ 3349058 h 6858000"/>
              <a:gd name="connsiteX101" fmla="*/ 766414 w 1605470"/>
              <a:gd name="connsiteY101" fmla="*/ 3348763 h 6858000"/>
              <a:gd name="connsiteX102" fmla="*/ 764166 w 1605470"/>
              <a:gd name="connsiteY102" fmla="*/ 3341588 h 6858000"/>
              <a:gd name="connsiteX103" fmla="*/ 749397 w 1605470"/>
              <a:gd name="connsiteY103" fmla="*/ 3307769 h 6858000"/>
              <a:gd name="connsiteX104" fmla="*/ 766960 w 1605470"/>
              <a:gd name="connsiteY104" fmla="*/ 3250522 h 6858000"/>
              <a:gd name="connsiteX105" fmla="*/ 767385 w 1605470"/>
              <a:gd name="connsiteY105" fmla="*/ 3229163 h 6858000"/>
              <a:gd name="connsiteX106" fmla="*/ 769208 w 1605470"/>
              <a:gd name="connsiteY106" fmla="*/ 3217217 h 6858000"/>
              <a:gd name="connsiteX107" fmla="*/ 770350 w 1605470"/>
              <a:gd name="connsiteY107" fmla="*/ 3216125 h 6858000"/>
              <a:gd name="connsiteX108" fmla="*/ 756043 w 1605470"/>
              <a:gd name="connsiteY108" fmla="*/ 3183755 h 6858000"/>
              <a:gd name="connsiteX109" fmla="*/ 756544 w 1605470"/>
              <a:gd name="connsiteY109" fmla="*/ 3178642 h 6858000"/>
              <a:gd name="connsiteX110" fmla="*/ 744144 w 1605470"/>
              <a:gd name="connsiteY110" fmla="*/ 3158586 h 6858000"/>
              <a:gd name="connsiteX111" fmla="*/ 739378 w 1605470"/>
              <a:gd name="connsiteY111" fmla="*/ 3147669 h 6858000"/>
              <a:gd name="connsiteX112" fmla="*/ 734648 w 1605470"/>
              <a:gd name="connsiteY112" fmla="*/ 3145733 h 6858000"/>
              <a:gd name="connsiteX113" fmla="*/ 729329 w 1605470"/>
              <a:gd name="connsiteY113" fmla="*/ 3129034 h 6858000"/>
              <a:gd name="connsiteX114" fmla="*/ 729994 w 1605470"/>
              <a:gd name="connsiteY114" fmla="*/ 3126682 h 6858000"/>
              <a:gd name="connsiteX115" fmla="*/ 720862 w 1605470"/>
              <a:gd name="connsiteY115" fmla="*/ 3114519 h 6858000"/>
              <a:gd name="connsiteX116" fmla="*/ 707471 w 1605470"/>
              <a:gd name="connsiteY116" fmla="*/ 3106272 h 6858000"/>
              <a:gd name="connsiteX117" fmla="*/ 680201 w 1605470"/>
              <a:gd name="connsiteY117" fmla="*/ 2958185 h 6858000"/>
              <a:gd name="connsiteX118" fmla="*/ 622815 w 1605470"/>
              <a:gd name="connsiteY118" fmla="*/ 2762989 h 6858000"/>
              <a:gd name="connsiteX119" fmla="*/ 571733 w 1605470"/>
              <a:gd name="connsiteY119" fmla="*/ 2554718 h 6858000"/>
              <a:gd name="connsiteX120" fmla="*/ 551827 w 1605470"/>
              <a:gd name="connsiteY120" fmla="*/ 2485734 h 6858000"/>
              <a:gd name="connsiteX121" fmla="*/ 542550 w 1605470"/>
              <a:gd name="connsiteY121" fmla="*/ 2447068 h 6858000"/>
              <a:gd name="connsiteX122" fmla="*/ 529511 w 1605470"/>
              <a:gd name="connsiteY122" fmla="*/ 2425819 h 6858000"/>
              <a:gd name="connsiteX123" fmla="*/ 528878 w 1605470"/>
              <a:gd name="connsiteY123" fmla="*/ 2408971 h 6858000"/>
              <a:gd name="connsiteX124" fmla="*/ 535510 w 1605470"/>
              <a:gd name="connsiteY124" fmla="*/ 2402874 h 6858000"/>
              <a:gd name="connsiteX125" fmla="*/ 538122 w 1605470"/>
              <a:gd name="connsiteY125" fmla="*/ 2381443 h 6858000"/>
              <a:gd name="connsiteX126" fmla="*/ 514451 w 1605470"/>
              <a:gd name="connsiteY126" fmla="*/ 2261920 h 6858000"/>
              <a:gd name="connsiteX127" fmla="*/ 504338 w 1605470"/>
              <a:gd name="connsiteY127" fmla="*/ 2195378 h 6858000"/>
              <a:gd name="connsiteX128" fmla="*/ 488555 w 1605470"/>
              <a:gd name="connsiteY128" fmla="*/ 2155135 h 6858000"/>
              <a:gd name="connsiteX129" fmla="*/ 486013 w 1605470"/>
              <a:gd name="connsiteY129" fmla="*/ 2118008 h 6858000"/>
              <a:gd name="connsiteX130" fmla="*/ 487006 w 1605470"/>
              <a:gd name="connsiteY130" fmla="*/ 2050531 h 6858000"/>
              <a:gd name="connsiteX131" fmla="*/ 478812 w 1605470"/>
              <a:gd name="connsiteY131" fmla="*/ 1963269 h 6858000"/>
              <a:gd name="connsiteX132" fmla="*/ 459990 w 1605470"/>
              <a:gd name="connsiteY132" fmla="*/ 1906352 h 6858000"/>
              <a:gd name="connsiteX133" fmla="*/ 436547 w 1605470"/>
              <a:gd name="connsiteY133" fmla="*/ 1861531 h 6858000"/>
              <a:gd name="connsiteX134" fmla="*/ 390346 w 1605470"/>
              <a:gd name="connsiteY134" fmla="*/ 1732919 h 6858000"/>
              <a:gd name="connsiteX135" fmla="*/ 362657 w 1605470"/>
              <a:gd name="connsiteY135" fmla="*/ 1663540 h 6858000"/>
              <a:gd name="connsiteX136" fmla="*/ 361783 w 1605470"/>
              <a:gd name="connsiteY136" fmla="*/ 1615777 h 6858000"/>
              <a:gd name="connsiteX137" fmla="*/ 342578 w 1605470"/>
              <a:gd name="connsiteY137" fmla="*/ 1563678 h 6858000"/>
              <a:gd name="connsiteX138" fmla="*/ 355658 w 1605470"/>
              <a:gd name="connsiteY138" fmla="*/ 1519474 h 6858000"/>
              <a:gd name="connsiteX139" fmla="*/ 348400 w 1605470"/>
              <a:gd name="connsiteY139" fmla="*/ 1477995 h 6858000"/>
              <a:gd name="connsiteX140" fmla="*/ 334485 w 1605470"/>
              <a:gd name="connsiteY140" fmla="*/ 1373769 h 6858000"/>
              <a:gd name="connsiteX141" fmla="*/ 342792 w 1605470"/>
              <a:gd name="connsiteY141" fmla="*/ 1307086 h 6858000"/>
              <a:gd name="connsiteX142" fmla="*/ 343980 w 1605470"/>
              <a:gd name="connsiteY142" fmla="*/ 1189033 h 6858000"/>
              <a:gd name="connsiteX143" fmla="*/ 348665 w 1605470"/>
              <a:gd name="connsiteY143" fmla="*/ 1168288 h 6858000"/>
              <a:gd name="connsiteX144" fmla="*/ 340947 w 1605470"/>
              <a:gd name="connsiteY144" fmla="*/ 1142577 h 6858000"/>
              <a:gd name="connsiteX145" fmla="*/ 330253 w 1605470"/>
              <a:gd name="connsiteY145" fmla="*/ 1088484 h 6858000"/>
              <a:gd name="connsiteX146" fmla="*/ 318989 w 1605470"/>
              <a:gd name="connsiteY146" fmla="*/ 1016103 h 6858000"/>
              <a:gd name="connsiteX147" fmla="*/ 320445 w 1605470"/>
              <a:gd name="connsiteY147" fmla="*/ 932283 h 6858000"/>
              <a:gd name="connsiteX148" fmla="*/ 322681 w 1605470"/>
              <a:gd name="connsiteY148" fmla="*/ 915925 h 6858000"/>
              <a:gd name="connsiteX149" fmla="*/ 315310 w 1605470"/>
              <a:gd name="connsiteY149" fmla="*/ 896999 h 6858000"/>
              <a:gd name="connsiteX150" fmla="*/ 284718 w 1605470"/>
              <a:gd name="connsiteY150" fmla="*/ 821517 h 6858000"/>
              <a:gd name="connsiteX151" fmla="*/ 263668 w 1605470"/>
              <a:gd name="connsiteY151" fmla="*/ 751353 h 6858000"/>
              <a:gd name="connsiteX152" fmla="*/ 263226 w 1605470"/>
              <a:gd name="connsiteY152" fmla="*/ 721230 h 6858000"/>
              <a:gd name="connsiteX153" fmla="*/ 248897 w 1605470"/>
              <a:gd name="connsiteY153" fmla="*/ 681659 h 6858000"/>
              <a:gd name="connsiteX154" fmla="*/ 234316 w 1605470"/>
              <a:gd name="connsiteY154" fmla="*/ 635218 h 6858000"/>
              <a:gd name="connsiteX155" fmla="*/ 239327 w 1605470"/>
              <a:gd name="connsiteY155" fmla="*/ 613763 h 6858000"/>
              <a:gd name="connsiteX156" fmla="*/ 225269 w 1605470"/>
              <a:gd name="connsiteY156" fmla="*/ 598582 h 6858000"/>
              <a:gd name="connsiteX157" fmla="*/ 224950 w 1605470"/>
              <a:gd name="connsiteY157" fmla="*/ 576846 h 6858000"/>
              <a:gd name="connsiteX158" fmla="*/ 204576 w 1605470"/>
              <a:gd name="connsiteY158" fmla="*/ 530055 h 6858000"/>
              <a:gd name="connsiteX159" fmla="*/ 219064 w 1605470"/>
              <a:gd name="connsiteY159" fmla="*/ 469651 h 6858000"/>
              <a:gd name="connsiteX160" fmla="*/ 195012 w 1605470"/>
              <a:gd name="connsiteY160" fmla="*/ 448559 h 6858000"/>
              <a:gd name="connsiteX161" fmla="*/ 201434 w 1605470"/>
              <a:gd name="connsiteY161" fmla="*/ 441529 h 6858000"/>
              <a:gd name="connsiteX162" fmla="*/ 200655 w 1605470"/>
              <a:gd name="connsiteY162" fmla="*/ 428927 h 6858000"/>
              <a:gd name="connsiteX163" fmla="*/ 190059 w 1605470"/>
              <a:gd name="connsiteY163" fmla="*/ 430161 h 6858000"/>
              <a:gd name="connsiteX164" fmla="*/ 167079 w 1605470"/>
              <a:gd name="connsiteY164" fmla="*/ 367211 h 6858000"/>
              <a:gd name="connsiteX165" fmla="*/ 124571 w 1605470"/>
              <a:gd name="connsiteY165" fmla="*/ 302178 h 6858000"/>
              <a:gd name="connsiteX166" fmla="*/ 103243 w 1605470"/>
              <a:gd name="connsiteY166" fmla="*/ 211375 h 6858000"/>
              <a:gd name="connsiteX167" fmla="*/ 94571 w 1605470"/>
              <a:gd name="connsiteY167" fmla="*/ 184179 h 6858000"/>
              <a:gd name="connsiteX168" fmla="*/ 13437 w 1605470"/>
              <a:gd name="connsiteY168" fmla="*/ 19287 h 6858000"/>
              <a:gd name="connsiteX169" fmla="*/ 0 w 1605470"/>
              <a:gd name="connsiteY16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4870 w 1605470"/>
              <a:gd name="connsiteY97" fmla="*/ 3375761 h 6858000"/>
              <a:gd name="connsiteX98" fmla="*/ 770510 w 1605470"/>
              <a:gd name="connsiteY98" fmla="*/ 3361844 h 6858000"/>
              <a:gd name="connsiteX99" fmla="*/ 767933 w 1605470"/>
              <a:gd name="connsiteY99" fmla="*/ 3356929 h 6858000"/>
              <a:gd name="connsiteX100" fmla="*/ 766158 w 1605470"/>
              <a:gd name="connsiteY100" fmla="*/ 3349058 h 6858000"/>
              <a:gd name="connsiteX101" fmla="*/ 766414 w 1605470"/>
              <a:gd name="connsiteY101" fmla="*/ 3348763 h 6858000"/>
              <a:gd name="connsiteX102" fmla="*/ 764166 w 1605470"/>
              <a:gd name="connsiteY102" fmla="*/ 3341588 h 6858000"/>
              <a:gd name="connsiteX103" fmla="*/ 749397 w 1605470"/>
              <a:gd name="connsiteY103" fmla="*/ 3307769 h 6858000"/>
              <a:gd name="connsiteX104" fmla="*/ 766960 w 1605470"/>
              <a:gd name="connsiteY104" fmla="*/ 3250522 h 6858000"/>
              <a:gd name="connsiteX105" fmla="*/ 767385 w 1605470"/>
              <a:gd name="connsiteY105" fmla="*/ 3229163 h 6858000"/>
              <a:gd name="connsiteX106" fmla="*/ 769208 w 1605470"/>
              <a:gd name="connsiteY106" fmla="*/ 3217217 h 6858000"/>
              <a:gd name="connsiteX107" fmla="*/ 770350 w 1605470"/>
              <a:gd name="connsiteY107" fmla="*/ 3216125 h 6858000"/>
              <a:gd name="connsiteX108" fmla="*/ 756043 w 1605470"/>
              <a:gd name="connsiteY108" fmla="*/ 3183755 h 6858000"/>
              <a:gd name="connsiteX109" fmla="*/ 756544 w 1605470"/>
              <a:gd name="connsiteY109" fmla="*/ 3178642 h 6858000"/>
              <a:gd name="connsiteX110" fmla="*/ 744144 w 1605470"/>
              <a:gd name="connsiteY110" fmla="*/ 3158586 h 6858000"/>
              <a:gd name="connsiteX111" fmla="*/ 739378 w 1605470"/>
              <a:gd name="connsiteY111" fmla="*/ 3147669 h 6858000"/>
              <a:gd name="connsiteX112" fmla="*/ 734648 w 1605470"/>
              <a:gd name="connsiteY112" fmla="*/ 3145733 h 6858000"/>
              <a:gd name="connsiteX113" fmla="*/ 729329 w 1605470"/>
              <a:gd name="connsiteY113" fmla="*/ 3129034 h 6858000"/>
              <a:gd name="connsiteX114" fmla="*/ 729994 w 1605470"/>
              <a:gd name="connsiteY114" fmla="*/ 3126682 h 6858000"/>
              <a:gd name="connsiteX115" fmla="*/ 720862 w 1605470"/>
              <a:gd name="connsiteY115" fmla="*/ 3114519 h 6858000"/>
              <a:gd name="connsiteX116" fmla="*/ 707471 w 1605470"/>
              <a:gd name="connsiteY116" fmla="*/ 3106272 h 6858000"/>
              <a:gd name="connsiteX117" fmla="*/ 680201 w 1605470"/>
              <a:gd name="connsiteY117" fmla="*/ 2958185 h 6858000"/>
              <a:gd name="connsiteX118" fmla="*/ 622815 w 1605470"/>
              <a:gd name="connsiteY118" fmla="*/ 2762989 h 6858000"/>
              <a:gd name="connsiteX119" fmla="*/ 571733 w 1605470"/>
              <a:gd name="connsiteY119" fmla="*/ 2554718 h 6858000"/>
              <a:gd name="connsiteX120" fmla="*/ 551827 w 1605470"/>
              <a:gd name="connsiteY120" fmla="*/ 2485734 h 6858000"/>
              <a:gd name="connsiteX121" fmla="*/ 542550 w 1605470"/>
              <a:gd name="connsiteY121" fmla="*/ 2447068 h 6858000"/>
              <a:gd name="connsiteX122" fmla="*/ 529511 w 1605470"/>
              <a:gd name="connsiteY122" fmla="*/ 2425819 h 6858000"/>
              <a:gd name="connsiteX123" fmla="*/ 528878 w 1605470"/>
              <a:gd name="connsiteY123" fmla="*/ 2408971 h 6858000"/>
              <a:gd name="connsiteX124" fmla="*/ 535510 w 1605470"/>
              <a:gd name="connsiteY124" fmla="*/ 2402874 h 6858000"/>
              <a:gd name="connsiteX125" fmla="*/ 538122 w 1605470"/>
              <a:gd name="connsiteY125" fmla="*/ 2381443 h 6858000"/>
              <a:gd name="connsiteX126" fmla="*/ 514451 w 1605470"/>
              <a:gd name="connsiteY126" fmla="*/ 2261920 h 6858000"/>
              <a:gd name="connsiteX127" fmla="*/ 504338 w 1605470"/>
              <a:gd name="connsiteY127" fmla="*/ 2195378 h 6858000"/>
              <a:gd name="connsiteX128" fmla="*/ 488555 w 1605470"/>
              <a:gd name="connsiteY128" fmla="*/ 2155135 h 6858000"/>
              <a:gd name="connsiteX129" fmla="*/ 486013 w 1605470"/>
              <a:gd name="connsiteY129" fmla="*/ 2118008 h 6858000"/>
              <a:gd name="connsiteX130" fmla="*/ 487006 w 1605470"/>
              <a:gd name="connsiteY130" fmla="*/ 2050531 h 6858000"/>
              <a:gd name="connsiteX131" fmla="*/ 478812 w 1605470"/>
              <a:gd name="connsiteY131" fmla="*/ 1963269 h 6858000"/>
              <a:gd name="connsiteX132" fmla="*/ 459990 w 1605470"/>
              <a:gd name="connsiteY132" fmla="*/ 1906352 h 6858000"/>
              <a:gd name="connsiteX133" fmla="*/ 436547 w 1605470"/>
              <a:gd name="connsiteY133" fmla="*/ 1861531 h 6858000"/>
              <a:gd name="connsiteX134" fmla="*/ 390346 w 1605470"/>
              <a:gd name="connsiteY134" fmla="*/ 1732919 h 6858000"/>
              <a:gd name="connsiteX135" fmla="*/ 362657 w 1605470"/>
              <a:gd name="connsiteY135" fmla="*/ 1663540 h 6858000"/>
              <a:gd name="connsiteX136" fmla="*/ 361783 w 1605470"/>
              <a:gd name="connsiteY136" fmla="*/ 1615777 h 6858000"/>
              <a:gd name="connsiteX137" fmla="*/ 342578 w 1605470"/>
              <a:gd name="connsiteY137" fmla="*/ 1563678 h 6858000"/>
              <a:gd name="connsiteX138" fmla="*/ 355658 w 1605470"/>
              <a:gd name="connsiteY138" fmla="*/ 1519474 h 6858000"/>
              <a:gd name="connsiteX139" fmla="*/ 348400 w 1605470"/>
              <a:gd name="connsiteY139" fmla="*/ 1477995 h 6858000"/>
              <a:gd name="connsiteX140" fmla="*/ 334485 w 1605470"/>
              <a:gd name="connsiteY140" fmla="*/ 1373769 h 6858000"/>
              <a:gd name="connsiteX141" fmla="*/ 342792 w 1605470"/>
              <a:gd name="connsiteY141" fmla="*/ 1307086 h 6858000"/>
              <a:gd name="connsiteX142" fmla="*/ 343980 w 1605470"/>
              <a:gd name="connsiteY142" fmla="*/ 1189033 h 6858000"/>
              <a:gd name="connsiteX143" fmla="*/ 348665 w 1605470"/>
              <a:gd name="connsiteY143" fmla="*/ 1168288 h 6858000"/>
              <a:gd name="connsiteX144" fmla="*/ 340947 w 1605470"/>
              <a:gd name="connsiteY144" fmla="*/ 1142577 h 6858000"/>
              <a:gd name="connsiteX145" fmla="*/ 330253 w 1605470"/>
              <a:gd name="connsiteY145" fmla="*/ 1088484 h 6858000"/>
              <a:gd name="connsiteX146" fmla="*/ 318989 w 1605470"/>
              <a:gd name="connsiteY146" fmla="*/ 1016103 h 6858000"/>
              <a:gd name="connsiteX147" fmla="*/ 320445 w 1605470"/>
              <a:gd name="connsiteY147" fmla="*/ 932283 h 6858000"/>
              <a:gd name="connsiteX148" fmla="*/ 322681 w 1605470"/>
              <a:gd name="connsiteY148" fmla="*/ 915925 h 6858000"/>
              <a:gd name="connsiteX149" fmla="*/ 315310 w 1605470"/>
              <a:gd name="connsiteY149" fmla="*/ 896999 h 6858000"/>
              <a:gd name="connsiteX150" fmla="*/ 284718 w 1605470"/>
              <a:gd name="connsiteY150" fmla="*/ 821517 h 6858000"/>
              <a:gd name="connsiteX151" fmla="*/ 263668 w 1605470"/>
              <a:gd name="connsiteY151" fmla="*/ 751353 h 6858000"/>
              <a:gd name="connsiteX152" fmla="*/ 263226 w 1605470"/>
              <a:gd name="connsiteY152" fmla="*/ 721230 h 6858000"/>
              <a:gd name="connsiteX153" fmla="*/ 248897 w 1605470"/>
              <a:gd name="connsiteY153" fmla="*/ 681659 h 6858000"/>
              <a:gd name="connsiteX154" fmla="*/ 234316 w 1605470"/>
              <a:gd name="connsiteY154" fmla="*/ 635218 h 6858000"/>
              <a:gd name="connsiteX155" fmla="*/ 239327 w 1605470"/>
              <a:gd name="connsiteY155" fmla="*/ 613763 h 6858000"/>
              <a:gd name="connsiteX156" fmla="*/ 225269 w 1605470"/>
              <a:gd name="connsiteY156" fmla="*/ 598582 h 6858000"/>
              <a:gd name="connsiteX157" fmla="*/ 224950 w 1605470"/>
              <a:gd name="connsiteY157" fmla="*/ 576846 h 6858000"/>
              <a:gd name="connsiteX158" fmla="*/ 204576 w 1605470"/>
              <a:gd name="connsiteY158" fmla="*/ 530055 h 6858000"/>
              <a:gd name="connsiteX159" fmla="*/ 219064 w 1605470"/>
              <a:gd name="connsiteY159" fmla="*/ 469651 h 6858000"/>
              <a:gd name="connsiteX160" fmla="*/ 195012 w 1605470"/>
              <a:gd name="connsiteY160" fmla="*/ 448559 h 6858000"/>
              <a:gd name="connsiteX161" fmla="*/ 201434 w 1605470"/>
              <a:gd name="connsiteY161" fmla="*/ 441529 h 6858000"/>
              <a:gd name="connsiteX162" fmla="*/ 200655 w 1605470"/>
              <a:gd name="connsiteY162" fmla="*/ 428927 h 6858000"/>
              <a:gd name="connsiteX163" fmla="*/ 190059 w 1605470"/>
              <a:gd name="connsiteY163" fmla="*/ 430161 h 6858000"/>
              <a:gd name="connsiteX164" fmla="*/ 167079 w 1605470"/>
              <a:gd name="connsiteY164" fmla="*/ 367211 h 6858000"/>
              <a:gd name="connsiteX165" fmla="*/ 124571 w 1605470"/>
              <a:gd name="connsiteY165" fmla="*/ 302178 h 6858000"/>
              <a:gd name="connsiteX166" fmla="*/ 103243 w 1605470"/>
              <a:gd name="connsiteY166" fmla="*/ 211375 h 6858000"/>
              <a:gd name="connsiteX167" fmla="*/ 94571 w 1605470"/>
              <a:gd name="connsiteY167" fmla="*/ 184179 h 6858000"/>
              <a:gd name="connsiteX168" fmla="*/ 13437 w 1605470"/>
              <a:gd name="connsiteY168" fmla="*/ 19287 h 6858000"/>
              <a:gd name="connsiteX169" fmla="*/ 0 w 1605470"/>
              <a:gd name="connsiteY16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4870 w 1605470"/>
              <a:gd name="connsiteY97" fmla="*/ 3375761 h 6858000"/>
              <a:gd name="connsiteX98" fmla="*/ 770510 w 1605470"/>
              <a:gd name="connsiteY98" fmla="*/ 3361844 h 6858000"/>
              <a:gd name="connsiteX99" fmla="*/ 767933 w 1605470"/>
              <a:gd name="connsiteY99" fmla="*/ 3356929 h 6858000"/>
              <a:gd name="connsiteX100" fmla="*/ 766158 w 1605470"/>
              <a:gd name="connsiteY100" fmla="*/ 3349058 h 6858000"/>
              <a:gd name="connsiteX101" fmla="*/ 766414 w 1605470"/>
              <a:gd name="connsiteY101" fmla="*/ 3348763 h 6858000"/>
              <a:gd name="connsiteX102" fmla="*/ 764166 w 1605470"/>
              <a:gd name="connsiteY102" fmla="*/ 3341588 h 6858000"/>
              <a:gd name="connsiteX103" fmla="*/ 749397 w 1605470"/>
              <a:gd name="connsiteY103" fmla="*/ 3307769 h 6858000"/>
              <a:gd name="connsiteX104" fmla="*/ 766960 w 1605470"/>
              <a:gd name="connsiteY104" fmla="*/ 3250522 h 6858000"/>
              <a:gd name="connsiteX105" fmla="*/ 767385 w 1605470"/>
              <a:gd name="connsiteY105" fmla="*/ 3229163 h 6858000"/>
              <a:gd name="connsiteX106" fmla="*/ 769208 w 1605470"/>
              <a:gd name="connsiteY106" fmla="*/ 3217217 h 6858000"/>
              <a:gd name="connsiteX107" fmla="*/ 770350 w 1605470"/>
              <a:gd name="connsiteY107" fmla="*/ 3216125 h 6858000"/>
              <a:gd name="connsiteX108" fmla="*/ 756043 w 1605470"/>
              <a:gd name="connsiteY108" fmla="*/ 3183755 h 6858000"/>
              <a:gd name="connsiteX109" fmla="*/ 756544 w 1605470"/>
              <a:gd name="connsiteY109" fmla="*/ 3178642 h 6858000"/>
              <a:gd name="connsiteX110" fmla="*/ 744144 w 1605470"/>
              <a:gd name="connsiteY110" fmla="*/ 3158586 h 6858000"/>
              <a:gd name="connsiteX111" fmla="*/ 739378 w 1605470"/>
              <a:gd name="connsiteY111" fmla="*/ 3147669 h 6858000"/>
              <a:gd name="connsiteX112" fmla="*/ 734648 w 1605470"/>
              <a:gd name="connsiteY112" fmla="*/ 3145733 h 6858000"/>
              <a:gd name="connsiteX113" fmla="*/ 729329 w 1605470"/>
              <a:gd name="connsiteY113" fmla="*/ 3129034 h 6858000"/>
              <a:gd name="connsiteX114" fmla="*/ 729994 w 1605470"/>
              <a:gd name="connsiteY114" fmla="*/ 3126682 h 6858000"/>
              <a:gd name="connsiteX115" fmla="*/ 720862 w 1605470"/>
              <a:gd name="connsiteY115" fmla="*/ 3114519 h 6858000"/>
              <a:gd name="connsiteX116" fmla="*/ 707471 w 1605470"/>
              <a:gd name="connsiteY116" fmla="*/ 3106272 h 6858000"/>
              <a:gd name="connsiteX117" fmla="*/ 680201 w 1605470"/>
              <a:gd name="connsiteY117" fmla="*/ 2958185 h 6858000"/>
              <a:gd name="connsiteX118" fmla="*/ 622815 w 1605470"/>
              <a:gd name="connsiteY118" fmla="*/ 2762989 h 6858000"/>
              <a:gd name="connsiteX119" fmla="*/ 571733 w 1605470"/>
              <a:gd name="connsiteY119" fmla="*/ 2554718 h 6858000"/>
              <a:gd name="connsiteX120" fmla="*/ 551827 w 1605470"/>
              <a:gd name="connsiteY120" fmla="*/ 2485734 h 6858000"/>
              <a:gd name="connsiteX121" fmla="*/ 542550 w 1605470"/>
              <a:gd name="connsiteY121" fmla="*/ 2447068 h 6858000"/>
              <a:gd name="connsiteX122" fmla="*/ 529511 w 1605470"/>
              <a:gd name="connsiteY122" fmla="*/ 2425819 h 6858000"/>
              <a:gd name="connsiteX123" fmla="*/ 528878 w 1605470"/>
              <a:gd name="connsiteY123" fmla="*/ 2408971 h 6858000"/>
              <a:gd name="connsiteX124" fmla="*/ 535510 w 1605470"/>
              <a:gd name="connsiteY124" fmla="*/ 2402874 h 6858000"/>
              <a:gd name="connsiteX125" fmla="*/ 538122 w 1605470"/>
              <a:gd name="connsiteY125" fmla="*/ 2381443 h 6858000"/>
              <a:gd name="connsiteX126" fmla="*/ 514451 w 1605470"/>
              <a:gd name="connsiteY126" fmla="*/ 2261920 h 6858000"/>
              <a:gd name="connsiteX127" fmla="*/ 504338 w 1605470"/>
              <a:gd name="connsiteY127" fmla="*/ 2195378 h 6858000"/>
              <a:gd name="connsiteX128" fmla="*/ 488555 w 1605470"/>
              <a:gd name="connsiteY128" fmla="*/ 2155135 h 6858000"/>
              <a:gd name="connsiteX129" fmla="*/ 486013 w 1605470"/>
              <a:gd name="connsiteY129" fmla="*/ 2118008 h 6858000"/>
              <a:gd name="connsiteX130" fmla="*/ 487006 w 1605470"/>
              <a:gd name="connsiteY130" fmla="*/ 2050531 h 6858000"/>
              <a:gd name="connsiteX131" fmla="*/ 478812 w 1605470"/>
              <a:gd name="connsiteY131" fmla="*/ 1963269 h 6858000"/>
              <a:gd name="connsiteX132" fmla="*/ 459990 w 1605470"/>
              <a:gd name="connsiteY132" fmla="*/ 1906352 h 6858000"/>
              <a:gd name="connsiteX133" fmla="*/ 436547 w 1605470"/>
              <a:gd name="connsiteY133" fmla="*/ 1861531 h 6858000"/>
              <a:gd name="connsiteX134" fmla="*/ 390346 w 1605470"/>
              <a:gd name="connsiteY134" fmla="*/ 1732919 h 6858000"/>
              <a:gd name="connsiteX135" fmla="*/ 362657 w 1605470"/>
              <a:gd name="connsiteY135" fmla="*/ 1663540 h 6858000"/>
              <a:gd name="connsiteX136" fmla="*/ 361783 w 1605470"/>
              <a:gd name="connsiteY136" fmla="*/ 1615777 h 6858000"/>
              <a:gd name="connsiteX137" fmla="*/ 342578 w 1605470"/>
              <a:gd name="connsiteY137" fmla="*/ 1563678 h 6858000"/>
              <a:gd name="connsiteX138" fmla="*/ 355658 w 1605470"/>
              <a:gd name="connsiteY138" fmla="*/ 1519474 h 6858000"/>
              <a:gd name="connsiteX139" fmla="*/ 348400 w 1605470"/>
              <a:gd name="connsiteY139" fmla="*/ 1477995 h 6858000"/>
              <a:gd name="connsiteX140" fmla="*/ 334485 w 1605470"/>
              <a:gd name="connsiteY140" fmla="*/ 1373769 h 6858000"/>
              <a:gd name="connsiteX141" fmla="*/ 342792 w 1605470"/>
              <a:gd name="connsiteY141" fmla="*/ 1307086 h 6858000"/>
              <a:gd name="connsiteX142" fmla="*/ 343980 w 1605470"/>
              <a:gd name="connsiteY142" fmla="*/ 1189033 h 6858000"/>
              <a:gd name="connsiteX143" fmla="*/ 348665 w 1605470"/>
              <a:gd name="connsiteY143" fmla="*/ 1168288 h 6858000"/>
              <a:gd name="connsiteX144" fmla="*/ 340947 w 1605470"/>
              <a:gd name="connsiteY144" fmla="*/ 1142577 h 6858000"/>
              <a:gd name="connsiteX145" fmla="*/ 330253 w 1605470"/>
              <a:gd name="connsiteY145" fmla="*/ 1088484 h 6858000"/>
              <a:gd name="connsiteX146" fmla="*/ 318989 w 1605470"/>
              <a:gd name="connsiteY146" fmla="*/ 1016103 h 6858000"/>
              <a:gd name="connsiteX147" fmla="*/ 320445 w 1605470"/>
              <a:gd name="connsiteY147" fmla="*/ 932283 h 6858000"/>
              <a:gd name="connsiteX148" fmla="*/ 322681 w 1605470"/>
              <a:gd name="connsiteY148" fmla="*/ 915925 h 6858000"/>
              <a:gd name="connsiteX149" fmla="*/ 315310 w 1605470"/>
              <a:gd name="connsiteY149" fmla="*/ 896999 h 6858000"/>
              <a:gd name="connsiteX150" fmla="*/ 284718 w 1605470"/>
              <a:gd name="connsiteY150" fmla="*/ 821517 h 6858000"/>
              <a:gd name="connsiteX151" fmla="*/ 263668 w 1605470"/>
              <a:gd name="connsiteY151" fmla="*/ 751353 h 6858000"/>
              <a:gd name="connsiteX152" fmla="*/ 263226 w 1605470"/>
              <a:gd name="connsiteY152" fmla="*/ 721230 h 6858000"/>
              <a:gd name="connsiteX153" fmla="*/ 248897 w 1605470"/>
              <a:gd name="connsiteY153" fmla="*/ 681659 h 6858000"/>
              <a:gd name="connsiteX154" fmla="*/ 234316 w 1605470"/>
              <a:gd name="connsiteY154" fmla="*/ 635218 h 6858000"/>
              <a:gd name="connsiteX155" fmla="*/ 239327 w 1605470"/>
              <a:gd name="connsiteY155" fmla="*/ 613763 h 6858000"/>
              <a:gd name="connsiteX156" fmla="*/ 225269 w 1605470"/>
              <a:gd name="connsiteY156" fmla="*/ 598582 h 6858000"/>
              <a:gd name="connsiteX157" fmla="*/ 224950 w 1605470"/>
              <a:gd name="connsiteY157" fmla="*/ 576846 h 6858000"/>
              <a:gd name="connsiteX158" fmla="*/ 204576 w 1605470"/>
              <a:gd name="connsiteY158" fmla="*/ 530055 h 6858000"/>
              <a:gd name="connsiteX159" fmla="*/ 219064 w 1605470"/>
              <a:gd name="connsiteY159" fmla="*/ 469651 h 6858000"/>
              <a:gd name="connsiteX160" fmla="*/ 195012 w 1605470"/>
              <a:gd name="connsiteY160" fmla="*/ 448559 h 6858000"/>
              <a:gd name="connsiteX161" fmla="*/ 201434 w 1605470"/>
              <a:gd name="connsiteY161" fmla="*/ 441529 h 6858000"/>
              <a:gd name="connsiteX162" fmla="*/ 200655 w 1605470"/>
              <a:gd name="connsiteY162" fmla="*/ 428927 h 6858000"/>
              <a:gd name="connsiteX163" fmla="*/ 190059 w 1605470"/>
              <a:gd name="connsiteY163" fmla="*/ 430161 h 6858000"/>
              <a:gd name="connsiteX164" fmla="*/ 167079 w 1605470"/>
              <a:gd name="connsiteY164" fmla="*/ 367211 h 6858000"/>
              <a:gd name="connsiteX165" fmla="*/ 124571 w 1605470"/>
              <a:gd name="connsiteY165" fmla="*/ 302178 h 6858000"/>
              <a:gd name="connsiteX166" fmla="*/ 103243 w 1605470"/>
              <a:gd name="connsiteY166" fmla="*/ 211375 h 6858000"/>
              <a:gd name="connsiteX167" fmla="*/ 94571 w 1605470"/>
              <a:gd name="connsiteY167" fmla="*/ 184179 h 6858000"/>
              <a:gd name="connsiteX168" fmla="*/ 13437 w 1605470"/>
              <a:gd name="connsiteY168" fmla="*/ 19287 h 6858000"/>
              <a:gd name="connsiteX169" fmla="*/ 0 w 1605470"/>
              <a:gd name="connsiteY16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0510 w 1605470"/>
              <a:gd name="connsiteY97" fmla="*/ 3361844 h 6858000"/>
              <a:gd name="connsiteX98" fmla="*/ 767933 w 1605470"/>
              <a:gd name="connsiteY98" fmla="*/ 3356929 h 6858000"/>
              <a:gd name="connsiteX99" fmla="*/ 766158 w 1605470"/>
              <a:gd name="connsiteY99" fmla="*/ 3349058 h 6858000"/>
              <a:gd name="connsiteX100" fmla="*/ 766414 w 1605470"/>
              <a:gd name="connsiteY100" fmla="*/ 3348763 h 6858000"/>
              <a:gd name="connsiteX101" fmla="*/ 764166 w 1605470"/>
              <a:gd name="connsiteY101" fmla="*/ 3341588 h 6858000"/>
              <a:gd name="connsiteX102" fmla="*/ 749397 w 1605470"/>
              <a:gd name="connsiteY102" fmla="*/ 3307769 h 6858000"/>
              <a:gd name="connsiteX103" fmla="*/ 766960 w 1605470"/>
              <a:gd name="connsiteY103" fmla="*/ 3250522 h 6858000"/>
              <a:gd name="connsiteX104" fmla="*/ 767385 w 1605470"/>
              <a:gd name="connsiteY104" fmla="*/ 3229163 h 6858000"/>
              <a:gd name="connsiteX105" fmla="*/ 769208 w 1605470"/>
              <a:gd name="connsiteY105" fmla="*/ 3217217 h 6858000"/>
              <a:gd name="connsiteX106" fmla="*/ 770350 w 1605470"/>
              <a:gd name="connsiteY106" fmla="*/ 3216125 h 6858000"/>
              <a:gd name="connsiteX107" fmla="*/ 756043 w 1605470"/>
              <a:gd name="connsiteY107" fmla="*/ 3183755 h 6858000"/>
              <a:gd name="connsiteX108" fmla="*/ 756544 w 1605470"/>
              <a:gd name="connsiteY108" fmla="*/ 3178642 h 6858000"/>
              <a:gd name="connsiteX109" fmla="*/ 744144 w 1605470"/>
              <a:gd name="connsiteY109" fmla="*/ 3158586 h 6858000"/>
              <a:gd name="connsiteX110" fmla="*/ 739378 w 1605470"/>
              <a:gd name="connsiteY110" fmla="*/ 3147669 h 6858000"/>
              <a:gd name="connsiteX111" fmla="*/ 734648 w 1605470"/>
              <a:gd name="connsiteY111" fmla="*/ 3145733 h 6858000"/>
              <a:gd name="connsiteX112" fmla="*/ 729329 w 1605470"/>
              <a:gd name="connsiteY112" fmla="*/ 3129034 h 6858000"/>
              <a:gd name="connsiteX113" fmla="*/ 729994 w 1605470"/>
              <a:gd name="connsiteY113" fmla="*/ 3126682 h 6858000"/>
              <a:gd name="connsiteX114" fmla="*/ 720862 w 1605470"/>
              <a:gd name="connsiteY114" fmla="*/ 3114519 h 6858000"/>
              <a:gd name="connsiteX115" fmla="*/ 707471 w 1605470"/>
              <a:gd name="connsiteY115" fmla="*/ 3106272 h 6858000"/>
              <a:gd name="connsiteX116" fmla="*/ 680201 w 1605470"/>
              <a:gd name="connsiteY116" fmla="*/ 2958185 h 6858000"/>
              <a:gd name="connsiteX117" fmla="*/ 622815 w 1605470"/>
              <a:gd name="connsiteY117" fmla="*/ 2762989 h 6858000"/>
              <a:gd name="connsiteX118" fmla="*/ 571733 w 1605470"/>
              <a:gd name="connsiteY118" fmla="*/ 2554718 h 6858000"/>
              <a:gd name="connsiteX119" fmla="*/ 551827 w 1605470"/>
              <a:gd name="connsiteY119" fmla="*/ 2485734 h 6858000"/>
              <a:gd name="connsiteX120" fmla="*/ 542550 w 1605470"/>
              <a:gd name="connsiteY120" fmla="*/ 2447068 h 6858000"/>
              <a:gd name="connsiteX121" fmla="*/ 529511 w 1605470"/>
              <a:gd name="connsiteY121" fmla="*/ 2425819 h 6858000"/>
              <a:gd name="connsiteX122" fmla="*/ 528878 w 1605470"/>
              <a:gd name="connsiteY122" fmla="*/ 2408971 h 6858000"/>
              <a:gd name="connsiteX123" fmla="*/ 535510 w 1605470"/>
              <a:gd name="connsiteY123" fmla="*/ 2402874 h 6858000"/>
              <a:gd name="connsiteX124" fmla="*/ 538122 w 1605470"/>
              <a:gd name="connsiteY124" fmla="*/ 2381443 h 6858000"/>
              <a:gd name="connsiteX125" fmla="*/ 514451 w 1605470"/>
              <a:gd name="connsiteY125" fmla="*/ 2261920 h 6858000"/>
              <a:gd name="connsiteX126" fmla="*/ 504338 w 1605470"/>
              <a:gd name="connsiteY126" fmla="*/ 2195378 h 6858000"/>
              <a:gd name="connsiteX127" fmla="*/ 488555 w 1605470"/>
              <a:gd name="connsiteY127" fmla="*/ 2155135 h 6858000"/>
              <a:gd name="connsiteX128" fmla="*/ 486013 w 1605470"/>
              <a:gd name="connsiteY128" fmla="*/ 2118008 h 6858000"/>
              <a:gd name="connsiteX129" fmla="*/ 487006 w 1605470"/>
              <a:gd name="connsiteY129" fmla="*/ 2050531 h 6858000"/>
              <a:gd name="connsiteX130" fmla="*/ 478812 w 1605470"/>
              <a:gd name="connsiteY130" fmla="*/ 1963269 h 6858000"/>
              <a:gd name="connsiteX131" fmla="*/ 459990 w 1605470"/>
              <a:gd name="connsiteY131" fmla="*/ 1906352 h 6858000"/>
              <a:gd name="connsiteX132" fmla="*/ 436547 w 1605470"/>
              <a:gd name="connsiteY132" fmla="*/ 1861531 h 6858000"/>
              <a:gd name="connsiteX133" fmla="*/ 390346 w 1605470"/>
              <a:gd name="connsiteY133" fmla="*/ 1732919 h 6858000"/>
              <a:gd name="connsiteX134" fmla="*/ 362657 w 1605470"/>
              <a:gd name="connsiteY134" fmla="*/ 1663540 h 6858000"/>
              <a:gd name="connsiteX135" fmla="*/ 361783 w 1605470"/>
              <a:gd name="connsiteY135" fmla="*/ 1615777 h 6858000"/>
              <a:gd name="connsiteX136" fmla="*/ 342578 w 1605470"/>
              <a:gd name="connsiteY136" fmla="*/ 1563678 h 6858000"/>
              <a:gd name="connsiteX137" fmla="*/ 355658 w 1605470"/>
              <a:gd name="connsiteY137" fmla="*/ 1519474 h 6858000"/>
              <a:gd name="connsiteX138" fmla="*/ 348400 w 1605470"/>
              <a:gd name="connsiteY138" fmla="*/ 1477995 h 6858000"/>
              <a:gd name="connsiteX139" fmla="*/ 334485 w 1605470"/>
              <a:gd name="connsiteY139" fmla="*/ 1373769 h 6858000"/>
              <a:gd name="connsiteX140" fmla="*/ 342792 w 1605470"/>
              <a:gd name="connsiteY140" fmla="*/ 1307086 h 6858000"/>
              <a:gd name="connsiteX141" fmla="*/ 343980 w 1605470"/>
              <a:gd name="connsiteY141" fmla="*/ 1189033 h 6858000"/>
              <a:gd name="connsiteX142" fmla="*/ 348665 w 1605470"/>
              <a:gd name="connsiteY142" fmla="*/ 1168288 h 6858000"/>
              <a:gd name="connsiteX143" fmla="*/ 340947 w 1605470"/>
              <a:gd name="connsiteY143" fmla="*/ 1142577 h 6858000"/>
              <a:gd name="connsiteX144" fmla="*/ 330253 w 1605470"/>
              <a:gd name="connsiteY144" fmla="*/ 1088484 h 6858000"/>
              <a:gd name="connsiteX145" fmla="*/ 318989 w 1605470"/>
              <a:gd name="connsiteY145" fmla="*/ 1016103 h 6858000"/>
              <a:gd name="connsiteX146" fmla="*/ 320445 w 1605470"/>
              <a:gd name="connsiteY146" fmla="*/ 932283 h 6858000"/>
              <a:gd name="connsiteX147" fmla="*/ 322681 w 1605470"/>
              <a:gd name="connsiteY147" fmla="*/ 915925 h 6858000"/>
              <a:gd name="connsiteX148" fmla="*/ 315310 w 1605470"/>
              <a:gd name="connsiteY148" fmla="*/ 896999 h 6858000"/>
              <a:gd name="connsiteX149" fmla="*/ 284718 w 1605470"/>
              <a:gd name="connsiteY149" fmla="*/ 821517 h 6858000"/>
              <a:gd name="connsiteX150" fmla="*/ 263668 w 1605470"/>
              <a:gd name="connsiteY150" fmla="*/ 751353 h 6858000"/>
              <a:gd name="connsiteX151" fmla="*/ 263226 w 1605470"/>
              <a:gd name="connsiteY151" fmla="*/ 721230 h 6858000"/>
              <a:gd name="connsiteX152" fmla="*/ 248897 w 1605470"/>
              <a:gd name="connsiteY152" fmla="*/ 681659 h 6858000"/>
              <a:gd name="connsiteX153" fmla="*/ 234316 w 1605470"/>
              <a:gd name="connsiteY153" fmla="*/ 635218 h 6858000"/>
              <a:gd name="connsiteX154" fmla="*/ 239327 w 1605470"/>
              <a:gd name="connsiteY154" fmla="*/ 613763 h 6858000"/>
              <a:gd name="connsiteX155" fmla="*/ 225269 w 1605470"/>
              <a:gd name="connsiteY155" fmla="*/ 598582 h 6858000"/>
              <a:gd name="connsiteX156" fmla="*/ 224950 w 1605470"/>
              <a:gd name="connsiteY156" fmla="*/ 576846 h 6858000"/>
              <a:gd name="connsiteX157" fmla="*/ 204576 w 1605470"/>
              <a:gd name="connsiteY157" fmla="*/ 530055 h 6858000"/>
              <a:gd name="connsiteX158" fmla="*/ 219064 w 1605470"/>
              <a:gd name="connsiteY158" fmla="*/ 469651 h 6858000"/>
              <a:gd name="connsiteX159" fmla="*/ 195012 w 1605470"/>
              <a:gd name="connsiteY159" fmla="*/ 448559 h 6858000"/>
              <a:gd name="connsiteX160" fmla="*/ 201434 w 1605470"/>
              <a:gd name="connsiteY160" fmla="*/ 441529 h 6858000"/>
              <a:gd name="connsiteX161" fmla="*/ 200655 w 1605470"/>
              <a:gd name="connsiteY161" fmla="*/ 428927 h 6858000"/>
              <a:gd name="connsiteX162" fmla="*/ 190059 w 1605470"/>
              <a:gd name="connsiteY162" fmla="*/ 430161 h 6858000"/>
              <a:gd name="connsiteX163" fmla="*/ 167079 w 1605470"/>
              <a:gd name="connsiteY163" fmla="*/ 367211 h 6858000"/>
              <a:gd name="connsiteX164" fmla="*/ 124571 w 1605470"/>
              <a:gd name="connsiteY164" fmla="*/ 302178 h 6858000"/>
              <a:gd name="connsiteX165" fmla="*/ 103243 w 1605470"/>
              <a:gd name="connsiteY165" fmla="*/ 211375 h 6858000"/>
              <a:gd name="connsiteX166" fmla="*/ 94571 w 1605470"/>
              <a:gd name="connsiteY166" fmla="*/ 184179 h 6858000"/>
              <a:gd name="connsiteX167" fmla="*/ 13437 w 1605470"/>
              <a:gd name="connsiteY167" fmla="*/ 19287 h 6858000"/>
              <a:gd name="connsiteX168" fmla="*/ 0 w 1605470"/>
              <a:gd name="connsiteY16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0510 w 1605470"/>
              <a:gd name="connsiteY97" fmla="*/ 3361844 h 6858000"/>
              <a:gd name="connsiteX98" fmla="*/ 766158 w 1605470"/>
              <a:gd name="connsiteY98" fmla="*/ 3349058 h 6858000"/>
              <a:gd name="connsiteX99" fmla="*/ 766414 w 1605470"/>
              <a:gd name="connsiteY99" fmla="*/ 3348763 h 6858000"/>
              <a:gd name="connsiteX100" fmla="*/ 764166 w 1605470"/>
              <a:gd name="connsiteY100" fmla="*/ 3341588 h 6858000"/>
              <a:gd name="connsiteX101" fmla="*/ 749397 w 1605470"/>
              <a:gd name="connsiteY101" fmla="*/ 3307769 h 6858000"/>
              <a:gd name="connsiteX102" fmla="*/ 766960 w 1605470"/>
              <a:gd name="connsiteY102" fmla="*/ 3250522 h 6858000"/>
              <a:gd name="connsiteX103" fmla="*/ 767385 w 1605470"/>
              <a:gd name="connsiteY103" fmla="*/ 3229163 h 6858000"/>
              <a:gd name="connsiteX104" fmla="*/ 769208 w 1605470"/>
              <a:gd name="connsiteY104" fmla="*/ 3217217 h 6858000"/>
              <a:gd name="connsiteX105" fmla="*/ 770350 w 1605470"/>
              <a:gd name="connsiteY105" fmla="*/ 3216125 h 6858000"/>
              <a:gd name="connsiteX106" fmla="*/ 756043 w 1605470"/>
              <a:gd name="connsiteY106" fmla="*/ 3183755 h 6858000"/>
              <a:gd name="connsiteX107" fmla="*/ 756544 w 1605470"/>
              <a:gd name="connsiteY107" fmla="*/ 3178642 h 6858000"/>
              <a:gd name="connsiteX108" fmla="*/ 744144 w 1605470"/>
              <a:gd name="connsiteY108" fmla="*/ 3158586 h 6858000"/>
              <a:gd name="connsiteX109" fmla="*/ 739378 w 1605470"/>
              <a:gd name="connsiteY109" fmla="*/ 3147669 h 6858000"/>
              <a:gd name="connsiteX110" fmla="*/ 734648 w 1605470"/>
              <a:gd name="connsiteY110" fmla="*/ 3145733 h 6858000"/>
              <a:gd name="connsiteX111" fmla="*/ 729329 w 1605470"/>
              <a:gd name="connsiteY111" fmla="*/ 3129034 h 6858000"/>
              <a:gd name="connsiteX112" fmla="*/ 729994 w 1605470"/>
              <a:gd name="connsiteY112" fmla="*/ 3126682 h 6858000"/>
              <a:gd name="connsiteX113" fmla="*/ 720862 w 1605470"/>
              <a:gd name="connsiteY113" fmla="*/ 3114519 h 6858000"/>
              <a:gd name="connsiteX114" fmla="*/ 707471 w 1605470"/>
              <a:gd name="connsiteY114" fmla="*/ 3106272 h 6858000"/>
              <a:gd name="connsiteX115" fmla="*/ 680201 w 1605470"/>
              <a:gd name="connsiteY115" fmla="*/ 2958185 h 6858000"/>
              <a:gd name="connsiteX116" fmla="*/ 622815 w 1605470"/>
              <a:gd name="connsiteY116" fmla="*/ 2762989 h 6858000"/>
              <a:gd name="connsiteX117" fmla="*/ 571733 w 1605470"/>
              <a:gd name="connsiteY117" fmla="*/ 2554718 h 6858000"/>
              <a:gd name="connsiteX118" fmla="*/ 551827 w 1605470"/>
              <a:gd name="connsiteY118" fmla="*/ 2485734 h 6858000"/>
              <a:gd name="connsiteX119" fmla="*/ 542550 w 1605470"/>
              <a:gd name="connsiteY119" fmla="*/ 2447068 h 6858000"/>
              <a:gd name="connsiteX120" fmla="*/ 529511 w 1605470"/>
              <a:gd name="connsiteY120" fmla="*/ 2425819 h 6858000"/>
              <a:gd name="connsiteX121" fmla="*/ 528878 w 1605470"/>
              <a:gd name="connsiteY121" fmla="*/ 2408971 h 6858000"/>
              <a:gd name="connsiteX122" fmla="*/ 535510 w 1605470"/>
              <a:gd name="connsiteY122" fmla="*/ 2402874 h 6858000"/>
              <a:gd name="connsiteX123" fmla="*/ 538122 w 1605470"/>
              <a:gd name="connsiteY123" fmla="*/ 2381443 h 6858000"/>
              <a:gd name="connsiteX124" fmla="*/ 514451 w 1605470"/>
              <a:gd name="connsiteY124" fmla="*/ 2261920 h 6858000"/>
              <a:gd name="connsiteX125" fmla="*/ 504338 w 1605470"/>
              <a:gd name="connsiteY125" fmla="*/ 2195378 h 6858000"/>
              <a:gd name="connsiteX126" fmla="*/ 488555 w 1605470"/>
              <a:gd name="connsiteY126" fmla="*/ 2155135 h 6858000"/>
              <a:gd name="connsiteX127" fmla="*/ 486013 w 1605470"/>
              <a:gd name="connsiteY127" fmla="*/ 2118008 h 6858000"/>
              <a:gd name="connsiteX128" fmla="*/ 487006 w 1605470"/>
              <a:gd name="connsiteY128" fmla="*/ 2050531 h 6858000"/>
              <a:gd name="connsiteX129" fmla="*/ 478812 w 1605470"/>
              <a:gd name="connsiteY129" fmla="*/ 1963269 h 6858000"/>
              <a:gd name="connsiteX130" fmla="*/ 459990 w 1605470"/>
              <a:gd name="connsiteY130" fmla="*/ 1906352 h 6858000"/>
              <a:gd name="connsiteX131" fmla="*/ 436547 w 1605470"/>
              <a:gd name="connsiteY131" fmla="*/ 1861531 h 6858000"/>
              <a:gd name="connsiteX132" fmla="*/ 390346 w 1605470"/>
              <a:gd name="connsiteY132" fmla="*/ 1732919 h 6858000"/>
              <a:gd name="connsiteX133" fmla="*/ 362657 w 1605470"/>
              <a:gd name="connsiteY133" fmla="*/ 1663540 h 6858000"/>
              <a:gd name="connsiteX134" fmla="*/ 361783 w 1605470"/>
              <a:gd name="connsiteY134" fmla="*/ 1615777 h 6858000"/>
              <a:gd name="connsiteX135" fmla="*/ 342578 w 1605470"/>
              <a:gd name="connsiteY135" fmla="*/ 1563678 h 6858000"/>
              <a:gd name="connsiteX136" fmla="*/ 355658 w 1605470"/>
              <a:gd name="connsiteY136" fmla="*/ 1519474 h 6858000"/>
              <a:gd name="connsiteX137" fmla="*/ 348400 w 1605470"/>
              <a:gd name="connsiteY137" fmla="*/ 1477995 h 6858000"/>
              <a:gd name="connsiteX138" fmla="*/ 334485 w 1605470"/>
              <a:gd name="connsiteY138" fmla="*/ 1373769 h 6858000"/>
              <a:gd name="connsiteX139" fmla="*/ 342792 w 1605470"/>
              <a:gd name="connsiteY139" fmla="*/ 1307086 h 6858000"/>
              <a:gd name="connsiteX140" fmla="*/ 343980 w 1605470"/>
              <a:gd name="connsiteY140" fmla="*/ 1189033 h 6858000"/>
              <a:gd name="connsiteX141" fmla="*/ 348665 w 1605470"/>
              <a:gd name="connsiteY141" fmla="*/ 1168288 h 6858000"/>
              <a:gd name="connsiteX142" fmla="*/ 340947 w 1605470"/>
              <a:gd name="connsiteY142" fmla="*/ 1142577 h 6858000"/>
              <a:gd name="connsiteX143" fmla="*/ 330253 w 1605470"/>
              <a:gd name="connsiteY143" fmla="*/ 1088484 h 6858000"/>
              <a:gd name="connsiteX144" fmla="*/ 318989 w 1605470"/>
              <a:gd name="connsiteY144" fmla="*/ 1016103 h 6858000"/>
              <a:gd name="connsiteX145" fmla="*/ 320445 w 1605470"/>
              <a:gd name="connsiteY145" fmla="*/ 932283 h 6858000"/>
              <a:gd name="connsiteX146" fmla="*/ 322681 w 1605470"/>
              <a:gd name="connsiteY146" fmla="*/ 915925 h 6858000"/>
              <a:gd name="connsiteX147" fmla="*/ 315310 w 1605470"/>
              <a:gd name="connsiteY147" fmla="*/ 896999 h 6858000"/>
              <a:gd name="connsiteX148" fmla="*/ 284718 w 1605470"/>
              <a:gd name="connsiteY148" fmla="*/ 821517 h 6858000"/>
              <a:gd name="connsiteX149" fmla="*/ 263668 w 1605470"/>
              <a:gd name="connsiteY149" fmla="*/ 751353 h 6858000"/>
              <a:gd name="connsiteX150" fmla="*/ 263226 w 1605470"/>
              <a:gd name="connsiteY150" fmla="*/ 721230 h 6858000"/>
              <a:gd name="connsiteX151" fmla="*/ 248897 w 1605470"/>
              <a:gd name="connsiteY151" fmla="*/ 681659 h 6858000"/>
              <a:gd name="connsiteX152" fmla="*/ 234316 w 1605470"/>
              <a:gd name="connsiteY152" fmla="*/ 635218 h 6858000"/>
              <a:gd name="connsiteX153" fmla="*/ 239327 w 1605470"/>
              <a:gd name="connsiteY153" fmla="*/ 613763 h 6858000"/>
              <a:gd name="connsiteX154" fmla="*/ 225269 w 1605470"/>
              <a:gd name="connsiteY154" fmla="*/ 598582 h 6858000"/>
              <a:gd name="connsiteX155" fmla="*/ 224950 w 1605470"/>
              <a:gd name="connsiteY155" fmla="*/ 576846 h 6858000"/>
              <a:gd name="connsiteX156" fmla="*/ 204576 w 1605470"/>
              <a:gd name="connsiteY156" fmla="*/ 530055 h 6858000"/>
              <a:gd name="connsiteX157" fmla="*/ 219064 w 1605470"/>
              <a:gd name="connsiteY157" fmla="*/ 469651 h 6858000"/>
              <a:gd name="connsiteX158" fmla="*/ 195012 w 1605470"/>
              <a:gd name="connsiteY158" fmla="*/ 448559 h 6858000"/>
              <a:gd name="connsiteX159" fmla="*/ 201434 w 1605470"/>
              <a:gd name="connsiteY159" fmla="*/ 441529 h 6858000"/>
              <a:gd name="connsiteX160" fmla="*/ 200655 w 1605470"/>
              <a:gd name="connsiteY160" fmla="*/ 428927 h 6858000"/>
              <a:gd name="connsiteX161" fmla="*/ 190059 w 1605470"/>
              <a:gd name="connsiteY161" fmla="*/ 430161 h 6858000"/>
              <a:gd name="connsiteX162" fmla="*/ 167079 w 1605470"/>
              <a:gd name="connsiteY162" fmla="*/ 367211 h 6858000"/>
              <a:gd name="connsiteX163" fmla="*/ 124571 w 1605470"/>
              <a:gd name="connsiteY163" fmla="*/ 302178 h 6858000"/>
              <a:gd name="connsiteX164" fmla="*/ 103243 w 1605470"/>
              <a:gd name="connsiteY164" fmla="*/ 211375 h 6858000"/>
              <a:gd name="connsiteX165" fmla="*/ 94571 w 1605470"/>
              <a:gd name="connsiteY165" fmla="*/ 184179 h 6858000"/>
              <a:gd name="connsiteX166" fmla="*/ 13437 w 1605470"/>
              <a:gd name="connsiteY166" fmla="*/ 19287 h 6858000"/>
              <a:gd name="connsiteX167" fmla="*/ 0 w 1605470"/>
              <a:gd name="connsiteY16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66158 w 1605470"/>
              <a:gd name="connsiteY97" fmla="*/ 3349058 h 6858000"/>
              <a:gd name="connsiteX98" fmla="*/ 766414 w 1605470"/>
              <a:gd name="connsiteY98" fmla="*/ 3348763 h 6858000"/>
              <a:gd name="connsiteX99" fmla="*/ 764166 w 1605470"/>
              <a:gd name="connsiteY99" fmla="*/ 3341588 h 6858000"/>
              <a:gd name="connsiteX100" fmla="*/ 749397 w 1605470"/>
              <a:gd name="connsiteY100" fmla="*/ 3307769 h 6858000"/>
              <a:gd name="connsiteX101" fmla="*/ 766960 w 1605470"/>
              <a:gd name="connsiteY101" fmla="*/ 3250522 h 6858000"/>
              <a:gd name="connsiteX102" fmla="*/ 767385 w 1605470"/>
              <a:gd name="connsiteY102" fmla="*/ 3229163 h 6858000"/>
              <a:gd name="connsiteX103" fmla="*/ 769208 w 1605470"/>
              <a:gd name="connsiteY103" fmla="*/ 3217217 h 6858000"/>
              <a:gd name="connsiteX104" fmla="*/ 770350 w 1605470"/>
              <a:gd name="connsiteY104" fmla="*/ 3216125 h 6858000"/>
              <a:gd name="connsiteX105" fmla="*/ 756043 w 1605470"/>
              <a:gd name="connsiteY105" fmla="*/ 3183755 h 6858000"/>
              <a:gd name="connsiteX106" fmla="*/ 756544 w 1605470"/>
              <a:gd name="connsiteY106" fmla="*/ 3178642 h 6858000"/>
              <a:gd name="connsiteX107" fmla="*/ 744144 w 1605470"/>
              <a:gd name="connsiteY107" fmla="*/ 3158586 h 6858000"/>
              <a:gd name="connsiteX108" fmla="*/ 739378 w 1605470"/>
              <a:gd name="connsiteY108" fmla="*/ 3147669 h 6858000"/>
              <a:gd name="connsiteX109" fmla="*/ 734648 w 1605470"/>
              <a:gd name="connsiteY109" fmla="*/ 3145733 h 6858000"/>
              <a:gd name="connsiteX110" fmla="*/ 729329 w 1605470"/>
              <a:gd name="connsiteY110" fmla="*/ 3129034 h 6858000"/>
              <a:gd name="connsiteX111" fmla="*/ 729994 w 1605470"/>
              <a:gd name="connsiteY111" fmla="*/ 3126682 h 6858000"/>
              <a:gd name="connsiteX112" fmla="*/ 720862 w 1605470"/>
              <a:gd name="connsiteY112" fmla="*/ 3114519 h 6858000"/>
              <a:gd name="connsiteX113" fmla="*/ 707471 w 1605470"/>
              <a:gd name="connsiteY113" fmla="*/ 3106272 h 6858000"/>
              <a:gd name="connsiteX114" fmla="*/ 680201 w 1605470"/>
              <a:gd name="connsiteY114" fmla="*/ 2958185 h 6858000"/>
              <a:gd name="connsiteX115" fmla="*/ 622815 w 1605470"/>
              <a:gd name="connsiteY115" fmla="*/ 2762989 h 6858000"/>
              <a:gd name="connsiteX116" fmla="*/ 571733 w 1605470"/>
              <a:gd name="connsiteY116" fmla="*/ 2554718 h 6858000"/>
              <a:gd name="connsiteX117" fmla="*/ 551827 w 1605470"/>
              <a:gd name="connsiteY117" fmla="*/ 2485734 h 6858000"/>
              <a:gd name="connsiteX118" fmla="*/ 542550 w 1605470"/>
              <a:gd name="connsiteY118" fmla="*/ 2447068 h 6858000"/>
              <a:gd name="connsiteX119" fmla="*/ 529511 w 1605470"/>
              <a:gd name="connsiteY119" fmla="*/ 2425819 h 6858000"/>
              <a:gd name="connsiteX120" fmla="*/ 528878 w 1605470"/>
              <a:gd name="connsiteY120" fmla="*/ 2408971 h 6858000"/>
              <a:gd name="connsiteX121" fmla="*/ 535510 w 1605470"/>
              <a:gd name="connsiteY121" fmla="*/ 2402874 h 6858000"/>
              <a:gd name="connsiteX122" fmla="*/ 538122 w 1605470"/>
              <a:gd name="connsiteY122" fmla="*/ 2381443 h 6858000"/>
              <a:gd name="connsiteX123" fmla="*/ 514451 w 1605470"/>
              <a:gd name="connsiteY123" fmla="*/ 2261920 h 6858000"/>
              <a:gd name="connsiteX124" fmla="*/ 504338 w 1605470"/>
              <a:gd name="connsiteY124" fmla="*/ 2195378 h 6858000"/>
              <a:gd name="connsiteX125" fmla="*/ 488555 w 1605470"/>
              <a:gd name="connsiteY125" fmla="*/ 2155135 h 6858000"/>
              <a:gd name="connsiteX126" fmla="*/ 486013 w 1605470"/>
              <a:gd name="connsiteY126" fmla="*/ 2118008 h 6858000"/>
              <a:gd name="connsiteX127" fmla="*/ 487006 w 1605470"/>
              <a:gd name="connsiteY127" fmla="*/ 2050531 h 6858000"/>
              <a:gd name="connsiteX128" fmla="*/ 478812 w 1605470"/>
              <a:gd name="connsiteY128" fmla="*/ 1963269 h 6858000"/>
              <a:gd name="connsiteX129" fmla="*/ 459990 w 1605470"/>
              <a:gd name="connsiteY129" fmla="*/ 1906352 h 6858000"/>
              <a:gd name="connsiteX130" fmla="*/ 436547 w 1605470"/>
              <a:gd name="connsiteY130" fmla="*/ 1861531 h 6858000"/>
              <a:gd name="connsiteX131" fmla="*/ 390346 w 1605470"/>
              <a:gd name="connsiteY131" fmla="*/ 1732919 h 6858000"/>
              <a:gd name="connsiteX132" fmla="*/ 362657 w 1605470"/>
              <a:gd name="connsiteY132" fmla="*/ 1663540 h 6858000"/>
              <a:gd name="connsiteX133" fmla="*/ 361783 w 1605470"/>
              <a:gd name="connsiteY133" fmla="*/ 1615777 h 6858000"/>
              <a:gd name="connsiteX134" fmla="*/ 342578 w 1605470"/>
              <a:gd name="connsiteY134" fmla="*/ 1563678 h 6858000"/>
              <a:gd name="connsiteX135" fmla="*/ 355658 w 1605470"/>
              <a:gd name="connsiteY135" fmla="*/ 1519474 h 6858000"/>
              <a:gd name="connsiteX136" fmla="*/ 348400 w 1605470"/>
              <a:gd name="connsiteY136" fmla="*/ 1477995 h 6858000"/>
              <a:gd name="connsiteX137" fmla="*/ 334485 w 1605470"/>
              <a:gd name="connsiteY137" fmla="*/ 1373769 h 6858000"/>
              <a:gd name="connsiteX138" fmla="*/ 342792 w 1605470"/>
              <a:gd name="connsiteY138" fmla="*/ 1307086 h 6858000"/>
              <a:gd name="connsiteX139" fmla="*/ 343980 w 1605470"/>
              <a:gd name="connsiteY139" fmla="*/ 1189033 h 6858000"/>
              <a:gd name="connsiteX140" fmla="*/ 348665 w 1605470"/>
              <a:gd name="connsiteY140" fmla="*/ 1168288 h 6858000"/>
              <a:gd name="connsiteX141" fmla="*/ 340947 w 1605470"/>
              <a:gd name="connsiteY141" fmla="*/ 1142577 h 6858000"/>
              <a:gd name="connsiteX142" fmla="*/ 330253 w 1605470"/>
              <a:gd name="connsiteY142" fmla="*/ 1088484 h 6858000"/>
              <a:gd name="connsiteX143" fmla="*/ 318989 w 1605470"/>
              <a:gd name="connsiteY143" fmla="*/ 1016103 h 6858000"/>
              <a:gd name="connsiteX144" fmla="*/ 320445 w 1605470"/>
              <a:gd name="connsiteY144" fmla="*/ 932283 h 6858000"/>
              <a:gd name="connsiteX145" fmla="*/ 322681 w 1605470"/>
              <a:gd name="connsiteY145" fmla="*/ 915925 h 6858000"/>
              <a:gd name="connsiteX146" fmla="*/ 315310 w 1605470"/>
              <a:gd name="connsiteY146" fmla="*/ 896999 h 6858000"/>
              <a:gd name="connsiteX147" fmla="*/ 284718 w 1605470"/>
              <a:gd name="connsiteY147" fmla="*/ 821517 h 6858000"/>
              <a:gd name="connsiteX148" fmla="*/ 263668 w 1605470"/>
              <a:gd name="connsiteY148" fmla="*/ 751353 h 6858000"/>
              <a:gd name="connsiteX149" fmla="*/ 263226 w 1605470"/>
              <a:gd name="connsiteY149" fmla="*/ 721230 h 6858000"/>
              <a:gd name="connsiteX150" fmla="*/ 248897 w 1605470"/>
              <a:gd name="connsiteY150" fmla="*/ 681659 h 6858000"/>
              <a:gd name="connsiteX151" fmla="*/ 234316 w 1605470"/>
              <a:gd name="connsiteY151" fmla="*/ 635218 h 6858000"/>
              <a:gd name="connsiteX152" fmla="*/ 239327 w 1605470"/>
              <a:gd name="connsiteY152" fmla="*/ 613763 h 6858000"/>
              <a:gd name="connsiteX153" fmla="*/ 225269 w 1605470"/>
              <a:gd name="connsiteY153" fmla="*/ 598582 h 6858000"/>
              <a:gd name="connsiteX154" fmla="*/ 224950 w 1605470"/>
              <a:gd name="connsiteY154" fmla="*/ 576846 h 6858000"/>
              <a:gd name="connsiteX155" fmla="*/ 204576 w 1605470"/>
              <a:gd name="connsiteY155" fmla="*/ 530055 h 6858000"/>
              <a:gd name="connsiteX156" fmla="*/ 219064 w 1605470"/>
              <a:gd name="connsiteY156" fmla="*/ 469651 h 6858000"/>
              <a:gd name="connsiteX157" fmla="*/ 195012 w 1605470"/>
              <a:gd name="connsiteY157" fmla="*/ 448559 h 6858000"/>
              <a:gd name="connsiteX158" fmla="*/ 201434 w 1605470"/>
              <a:gd name="connsiteY158" fmla="*/ 441529 h 6858000"/>
              <a:gd name="connsiteX159" fmla="*/ 200655 w 1605470"/>
              <a:gd name="connsiteY159" fmla="*/ 428927 h 6858000"/>
              <a:gd name="connsiteX160" fmla="*/ 190059 w 1605470"/>
              <a:gd name="connsiteY160" fmla="*/ 430161 h 6858000"/>
              <a:gd name="connsiteX161" fmla="*/ 167079 w 1605470"/>
              <a:gd name="connsiteY161" fmla="*/ 367211 h 6858000"/>
              <a:gd name="connsiteX162" fmla="*/ 124571 w 1605470"/>
              <a:gd name="connsiteY162" fmla="*/ 302178 h 6858000"/>
              <a:gd name="connsiteX163" fmla="*/ 103243 w 1605470"/>
              <a:gd name="connsiteY163" fmla="*/ 211375 h 6858000"/>
              <a:gd name="connsiteX164" fmla="*/ 94571 w 1605470"/>
              <a:gd name="connsiteY164" fmla="*/ 184179 h 6858000"/>
              <a:gd name="connsiteX165" fmla="*/ 13437 w 1605470"/>
              <a:gd name="connsiteY165" fmla="*/ 19287 h 6858000"/>
              <a:gd name="connsiteX166" fmla="*/ 0 w 1605470"/>
              <a:gd name="connsiteY16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66158 w 1605470"/>
              <a:gd name="connsiteY97" fmla="*/ 3349058 h 6858000"/>
              <a:gd name="connsiteX98" fmla="*/ 764166 w 1605470"/>
              <a:gd name="connsiteY98" fmla="*/ 3341588 h 6858000"/>
              <a:gd name="connsiteX99" fmla="*/ 749397 w 1605470"/>
              <a:gd name="connsiteY99" fmla="*/ 3307769 h 6858000"/>
              <a:gd name="connsiteX100" fmla="*/ 766960 w 1605470"/>
              <a:gd name="connsiteY100" fmla="*/ 3250522 h 6858000"/>
              <a:gd name="connsiteX101" fmla="*/ 767385 w 1605470"/>
              <a:gd name="connsiteY101" fmla="*/ 3229163 h 6858000"/>
              <a:gd name="connsiteX102" fmla="*/ 769208 w 1605470"/>
              <a:gd name="connsiteY102" fmla="*/ 3217217 h 6858000"/>
              <a:gd name="connsiteX103" fmla="*/ 770350 w 1605470"/>
              <a:gd name="connsiteY103" fmla="*/ 3216125 h 6858000"/>
              <a:gd name="connsiteX104" fmla="*/ 756043 w 1605470"/>
              <a:gd name="connsiteY104" fmla="*/ 3183755 h 6858000"/>
              <a:gd name="connsiteX105" fmla="*/ 756544 w 1605470"/>
              <a:gd name="connsiteY105" fmla="*/ 3178642 h 6858000"/>
              <a:gd name="connsiteX106" fmla="*/ 744144 w 1605470"/>
              <a:gd name="connsiteY106" fmla="*/ 3158586 h 6858000"/>
              <a:gd name="connsiteX107" fmla="*/ 739378 w 1605470"/>
              <a:gd name="connsiteY107" fmla="*/ 3147669 h 6858000"/>
              <a:gd name="connsiteX108" fmla="*/ 734648 w 1605470"/>
              <a:gd name="connsiteY108" fmla="*/ 3145733 h 6858000"/>
              <a:gd name="connsiteX109" fmla="*/ 729329 w 1605470"/>
              <a:gd name="connsiteY109" fmla="*/ 3129034 h 6858000"/>
              <a:gd name="connsiteX110" fmla="*/ 729994 w 1605470"/>
              <a:gd name="connsiteY110" fmla="*/ 3126682 h 6858000"/>
              <a:gd name="connsiteX111" fmla="*/ 720862 w 1605470"/>
              <a:gd name="connsiteY111" fmla="*/ 3114519 h 6858000"/>
              <a:gd name="connsiteX112" fmla="*/ 707471 w 1605470"/>
              <a:gd name="connsiteY112" fmla="*/ 3106272 h 6858000"/>
              <a:gd name="connsiteX113" fmla="*/ 680201 w 1605470"/>
              <a:gd name="connsiteY113" fmla="*/ 2958185 h 6858000"/>
              <a:gd name="connsiteX114" fmla="*/ 622815 w 1605470"/>
              <a:gd name="connsiteY114" fmla="*/ 2762989 h 6858000"/>
              <a:gd name="connsiteX115" fmla="*/ 571733 w 1605470"/>
              <a:gd name="connsiteY115" fmla="*/ 2554718 h 6858000"/>
              <a:gd name="connsiteX116" fmla="*/ 551827 w 1605470"/>
              <a:gd name="connsiteY116" fmla="*/ 2485734 h 6858000"/>
              <a:gd name="connsiteX117" fmla="*/ 542550 w 1605470"/>
              <a:gd name="connsiteY117" fmla="*/ 2447068 h 6858000"/>
              <a:gd name="connsiteX118" fmla="*/ 529511 w 1605470"/>
              <a:gd name="connsiteY118" fmla="*/ 2425819 h 6858000"/>
              <a:gd name="connsiteX119" fmla="*/ 528878 w 1605470"/>
              <a:gd name="connsiteY119" fmla="*/ 2408971 h 6858000"/>
              <a:gd name="connsiteX120" fmla="*/ 535510 w 1605470"/>
              <a:gd name="connsiteY120" fmla="*/ 2402874 h 6858000"/>
              <a:gd name="connsiteX121" fmla="*/ 538122 w 1605470"/>
              <a:gd name="connsiteY121" fmla="*/ 2381443 h 6858000"/>
              <a:gd name="connsiteX122" fmla="*/ 514451 w 1605470"/>
              <a:gd name="connsiteY122" fmla="*/ 2261920 h 6858000"/>
              <a:gd name="connsiteX123" fmla="*/ 504338 w 1605470"/>
              <a:gd name="connsiteY123" fmla="*/ 2195378 h 6858000"/>
              <a:gd name="connsiteX124" fmla="*/ 488555 w 1605470"/>
              <a:gd name="connsiteY124" fmla="*/ 2155135 h 6858000"/>
              <a:gd name="connsiteX125" fmla="*/ 486013 w 1605470"/>
              <a:gd name="connsiteY125" fmla="*/ 2118008 h 6858000"/>
              <a:gd name="connsiteX126" fmla="*/ 487006 w 1605470"/>
              <a:gd name="connsiteY126" fmla="*/ 2050531 h 6858000"/>
              <a:gd name="connsiteX127" fmla="*/ 478812 w 1605470"/>
              <a:gd name="connsiteY127" fmla="*/ 1963269 h 6858000"/>
              <a:gd name="connsiteX128" fmla="*/ 459990 w 1605470"/>
              <a:gd name="connsiteY128" fmla="*/ 1906352 h 6858000"/>
              <a:gd name="connsiteX129" fmla="*/ 436547 w 1605470"/>
              <a:gd name="connsiteY129" fmla="*/ 1861531 h 6858000"/>
              <a:gd name="connsiteX130" fmla="*/ 390346 w 1605470"/>
              <a:gd name="connsiteY130" fmla="*/ 1732919 h 6858000"/>
              <a:gd name="connsiteX131" fmla="*/ 362657 w 1605470"/>
              <a:gd name="connsiteY131" fmla="*/ 1663540 h 6858000"/>
              <a:gd name="connsiteX132" fmla="*/ 361783 w 1605470"/>
              <a:gd name="connsiteY132" fmla="*/ 1615777 h 6858000"/>
              <a:gd name="connsiteX133" fmla="*/ 342578 w 1605470"/>
              <a:gd name="connsiteY133" fmla="*/ 1563678 h 6858000"/>
              <a:gd name="connsiteX134" fmla="*/ 355658 w 1605470"/>
              <a:gd name="connsiteY134" fmla="*/ 1519474 h 6858000"/>
              <a:gd name="connsiteX135" fmla="*/ 348400 w 1605470"/>
              <a:gd name="connsiteY135" fmla="*/ 1477995 h 6858000"/>
              <a:gd name="connsiteX136" fmla="*/ 334485 w 1605470"/>
              <a:gd name="connsiteY136" fmla="*/ 1373769 h 6858000"/>
              <a:gd name="connsiteX137" fmla="*/ 342792 w 1605470"/>
              <a:gd name="connsiteY137" fmla="*/ 1307086 h 6858000"/>
              <a:gd name="connsiteX138" fmla="*/ 343980 w 1605470"/>
              <a:gd name="connsiteY138" fmla="*/ 1189033 h 6858000"/>
              <a:gd name="connsiteX139" fmla="*/ 348665 w 1605470"/>
              <a:gd name="connsiteY139" fmla="*/ 1168288 h 6858000"/>
              <a:gd name="connsiteX140" fmla="*/ 340947 w 1605470"/>
              <a:gd name="connsiteY140" fmla="*/ 1142577 h 6858000"/>
              <a:gd name="connsiteX141" fmla="*/ 330253 w 1605470"/>
              <a:gd name="connsiteY141" fmla="*/ 1088484 h 6858000"/>
              <a:gd name="connsiteX142" fmla="*/ 318989 w 1605470"/>
              <a:gd name="connsiteY142" fmla="*/ 1016103 h 6858000"/>
              <a:gd name="connsiteX143" fmla="*/ 320445 w 1605470"/>
              <a:gd name="connsiteY143" fmla="*/ 932283 h 6858000"/>
              <a:gd name="connsiteX144" fmla="*/ 322681 w 1605470"/>
              <a:gd name="connsiteY144" fmla="*/ 915925 h 6858000"/>
              <a:gd name="connsiteX145" fmla="*/ 315310 w 1605470"/>
              <a:gd name="connsiteY145" fmla="*/ 896999 h 6858000"/>
              <a:gd name="connsiteX146" fmla="*/ 284718 w 1605470"/>
              <a:gd name="connsiteY146" fmla="*/ 821517 h 6858000"/>
              <a:gd name="connsiteX147" fmla="*/ 263668 w 1605470"/>
              <a:gd name="connsiteY147" fmla="*/ 751353 h 6858000"/>
              <a:gd name="connsiteX148" fmla="*/ 263226 w 1605470"/>
              <a:gd name="connsiteY148" fmla="*/ 721230 h 6858000"/>
              <a:gd name="connsiteX149" fmla="*/ 248897 w 1605470"/>
              <a:gd name="connsiteY149" fmla="*/ 681659 h 6858000"/>
              <a:gd name="connsiteX150" fmla="*/ 234316 w 1605470"/>
              <a:gd name="connsiteY150" fmla="*/ 635218 h 6858000"/>
              <a:gd name="connsiteX151" fmla="*/ 239327 w 1605470"/>
              <a:gd name="connsiteY151" fmla="*/ 613763 h 6858000"/>
              <a:gd name="connsiteX152" fmla="*/ 225269 w 1605470"/>
              <a:gd name="connsiteY152" fmla="*/ 598582 h 6858000"/>
              <a:gd name="connsiteX153" fmla="*/ 224950 w 1605470"/>
              <a:gd name="connsiteY153" fmla="*/ 576846 h 6858000"/>
              <a:gd name="connsiteX154" fmla="*/ 204576 w 1605470"/>
              <a:gd name="connsiteY154" fmla="*/ 530055 h 6858000"/>
              <a:gd name="connsiteX155" fmla="*/ 219064 w 1605470"/>
              <a:gd name="connsiteY155" fmla="*/ 469651 h 6858000"/>
              <a:gd name="connsiteX156" fmla="*/ 195012 w 1605470"/>
              <a:gd name="connsiteY156" fmla="*/ 448559 h 6858000"/>
              <a:gd name="connsiteX157" fmla="*/ 201434 w 1605470"/>
              <a:gd name="connsiteY157" fmla="*/ 441529 h 6858000"/>
              <a:gd name="connsiteX158" fmla="*/ 200655 w 1605470"/>
              <a:gd name="connsiteY158" fmla="*/ 428927 h 6858000"/>
              <a:gd name="connsiteX159" fmla="*/ 190059 w 1605470"/>
              <a:gd name="connsiteY159" fmla="*/ 430161 h 6858000"/>
              <a:gd name="connsiteX160" fmla="*/ 167079 w 1605470"/>
              <a:gd name="connsiteY160" fmla="*/ 367211 h 6858000"/>
              <a:gd name="connsiteX161" fmla="*/ 124571 w 1605470"/>
              <a:gd name="connsiteY161" fmla="*/ 302178 h 6858000"/>
              <a:gd name="connsiteX162" fmla="*/ 103243 w 1605470"/>
              <a:gd name="connsiteY162" fmla="*/ 211375 h 6858000"/>
              <a:gd name="connsiteX163" fmla="*/ 94571 w 1605470"/>
              <a:gd name="connsiteY163" fmla="*/ 184179 h 6858000"/>
              <a:gd name="connsiteX164" fmla="*/ 13437 w 1605470"/>
              <a:gd name="connsiteY164" fmla="*/ 19287 h 6858000"/>
              <a:gd name="connsiteX165" fmla="*/ 0 w 1605470"/>
              <a:gd name="connsiteY16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66158 w 1605470"/>
              <a:gd name="connsiteY97" fmla="*/ 3349058 h 6858000"/>
              <a:gd name="connsiteX98" fmla="*/ 749397 w 1605470"/>
              <a:gd name="connsiteY98" fmla="*/ 3307769 h 6858000"/>
              <a:gd name="connsiteX99" fmla="*/ 766960 w 1605470"/>
              <a:gd name="connsiteY99" fmla="*/ 3250522 h 6858000"/>
              <a:gd name="connsiteX100" fmla="*/ 767385 w 1605470"/>
              <a:gd name="connsiteY100" fmla="*/ 3229163 h 6858000"/>
              <a:gd name="connsiteX101" fmla="*/ 769208 w 1605470"/>
              <a:gd name="connsiteY101" fmla="*/ 3217217 h 6858000"/>
              <a:gd name="connsiteX102" fmla="*/ 770350 w 1605470"/>
              <a:gd name="connsiteY102" fmla="*/ 3216125 h 6858000"/>
              <a:gd name="connsiteX103" fmla="*/ 756043 w 1605470"/>
              <a:gd name="connsiteY103" fmla="*/ 3183755 h 6858000"/>
              <a:gd name="connsiteX104" fmla="*/ 756544 w 1605470"/>
              <a:gd name="connsiteY104" fmla="*/ 3178642 h 6858000"/>
              <a:gd name="connsiteX105" fmla="*/ 744144 w 1605470"/>
              <a:gd name="connsiteY105" fmla="*/ 3158586 h 6858000"/>
              <a:gd name="connsiteX106" fmla="*/ 739378 w 1605470"/>
              <a:gd name="connsiteY106" fmla="*/ 3147669 h 6858000"/>
              <a:gd name="connsiteX107" fmla="*/ 734648 w 1605470"/>
              <a:gd name="connsiteY107" fmla="*/ 3145733 h 6858000"/>
              <a:gd name="connsiteX108" fmla="*/ 729329 w 1605470"/>
              <a:gd name="connsiteY108" fmla="*/ 3129034 h 6858000"/>
              <a:gd name="connsiteX109" fmla="*/ 729994 w 1605470"/>
              <a:gd name="connsiteY109" fmla="*/ 3126682 h 6858000"/>
              <a:gd name="connsiteX110" fmla="*/ 720862 w 1605470"/>
              <a:gd name="connsiteY110" fmla="*/ 3114519 h 6858000"/>
              <a:gd name="connsiteX111" fmla="*/ 707471 w 1605470"/>
              <a:gd name="connsiteY111" fmla="*/ 3106272 h 6858000"/>
              <a:gd name="connsiteX112" fmla="*/ 680201 w 1605470"/>
              <a:gd name="connsiteY112" fmla="*/ 2958185 h 6858000"/>
              <a:gd name="connsiteX113" fmla="*/ 622815 w 1605470"/>
              <a:gd name="connsiteY113" fmla="*/ 2762989 h 6858000"/>
              <a:gd name="connsiteX114" fmla="*/ 571733 w 1605470"/>
              <a:gd name="connsiteY114" fmla="*/ 2554718 h 6858000"/>
              <a:gd name="connsiteX115" fmla="*/ 551827 w 1605470"/>
              <a:gd name="connsiteY115" fmla="*/ 2485734 h 6858000"/>
              <a:gd name="connsiteX116" fmla="*/ 542550 w 1605470"/>
              <a:gd name="connsiteY116" fmla="*/ 2447068 h 6858000"/>
              <a:gd name="connsiteX117" fmla="*/ 529511 w 1605470"/>
              <a:gd name="connsiteY117" fmla="*/ 2425819 h 6858000"/>
              <a:gd name="connsiteX118" fmla="*/ 528878 w 1605470"/>
              <a:gd name="connsiteY118" fmla="*/ 2408971 h 6858000"/>
              <a:gd name="connsiteX119" fmla="*/ 535510 w 1605470"/>
              <a:gd name="connsiteY119" fmla="*/ 2402874 h 6858000"/>
              <a:gd name="connsiteX120" fmla="*/ 538122 w 1605470"/>
              <a:gd name="connsiteY120" fmla="*/ 2381443 h 6858000"/>
              <a:gd name="connsiteX121" fmla="*/ 514451 w 1605470"/>
              <a:gd name="connsiteY121" fmla="*/ 2261920 h 6858000"/>
              <a:gd name="connsiteX122" fmla="*/ 504338 w 1605470"/>
              <a:gd name="connsiteY122" fmla="*/ 2195378 h 6858000"/>
              <a:gd name="connsiteX123" fmla="*/ 488555 w 1605470"/>
              <a:gd name="connsiteY123" fmla="*/ 2155135 h 6858000"/>
              <a:gd name="connsiteX124" fmla="*/ 486013 w 1605470"/>
              <a:gd name="connsiteY124" fmla="*/ 2118008 h 6858000"/>
              <a:gd name="connsiteX125" fmla="*/ 487006 w 1605470"/>
              <a:gd name="connsiteY125" fmla="*/ 2050531 h 6858000"/>
              <a:gd name="connsiteX126" fmla="*/ 478812 w 1605470"/>
              <a:gd name="connsiteY126" fmla="*/ 1963269 h 6858000"/>
              <a:gd name="connsiteX127" fmla="*/ 459990 w 1605470"/>
              <a:gd name="connsiteY127" fmla="*/ 1906352 h 6858000"/>
              <a:gd name="connsiteX128" fmla="*/ 436547 w 1605470"/>
              <a:gd name="connsiteY128" fmla="*/ 1861531 h 6858000"/>
              <a:gd name="connsiteX129" fmla="*/ 390346 w 1605470"/>
              <a:gd name="connsiteY129" fmla="*/ 1732919 h 6858000"/>
              <a:gd name="connsiteX130" fmla="*/ 362657 w 1605470"/>
              <a:gd name="connsiteY130" fmla="*/ 1663540 h 6858000"/>
              <a:gd name="connsiteX131" fmla="*/ 361783 w 1605470"/>
              <a:gd name="connsiteY131" fmla="*/ 1615777 h 6858000"/>
              <a:gd name="connsiteX132" fmla="*/ 342578 w 1605470"/>
              <a:gd name="connsiteY132" fmla="*/ 1563678 h 6858000"/>
              <a:gd name="connsiteX133" fmla="*/ 355658 w 1605470"/>
              <a:gd name="connsiteY133" fmla="*/ 1519474 h 6858000"/>
              <a:gd name="connsiteX134" fmla="*/ 348400 w 1605470"/>
              <a:gd name="connsiteY134" fmla="*/ 1477995 h 6858000"/>
              <a:gd name="connsiteX135" fmla="*/ 334485 w 1605470"/>
              <a:gd name="connsiteY135" fmla="*/ 1373769 h 6858000"/>
              <a:gd name="connsiteX136" fmla="*/ 342792 w 1605470"/>
              <a:gd name="connsiteY136" fmla="*/ 1307086 h 6858000"/>
              <a:gd name="connsiteX137" fmla="*/ 343980 w 1605470"/>
              <a:gd name="connsiteY137" fmla="*/ 1189033 h 6858000"/>
              <a:gd name="connsiteX138" fmla="*/ 348665 w 1605470"/>
              <a:gd name="connsiteY138" fmla="*/ 1168288 h 6858000"/>
              <a:gd name="connsiteX139" fmla="*/ 340947 w 1605470"/>
              <a:gd name="connsiteY139" fmla="*/ 1142577 h 6858000"/>
              <a:gd name="connsiteX140" fmla="*/ 330253 w 1605470"/>
              <a:gd name="connsiteY140" fmla="*/ 1088484 h 6858000"/>
              <a:gd name="connsiteX141" fmla="*/ 318989 w 1605470"/>
              <a:gd name="connsiteY141" fmla="*/ 1016103 h 6858000"/>
              <a:gd name="connsiteX142" fmla="*/ 320445 w 1605470"/>
              <a:gd name="connsiteY142" fmla="*/ 932283 h 6858000"/>
              <a:gd name="connsiteX143" fmla="*/ 322681 w 1605470"/>
              <a:gd name="connsiteY143" fmla="*/ 915925 h 6858000"/>
              <a:gd name="connsiteX144" fmla="*/ 315310 w 1605470"/>
              <a:gd name="connsiteY144" fmla="*/ 896999 h 6858000"/>
              <a:gd name="connsiteX145" fmla="*/ 284718 w 1605470"/>
              <a:gd name="connsiteY145" fmla="*/ 821517 h 6858000"/>
              <a:gd name="connsiteX146" fmla="*/ 263668 w 1605470"/>
              <a:gd name="connsiteY146" fmla="*/ 751353 h 6858000"/>
              <a:gd name="connsiteX147" fmla="*/ 263226 w 1605470"/>
              <a:gd name="connsiteY147" fmla="*/ 721230 h 6858000"/>
              <a:gd name="connsiteX148" fmla="*/ 248897 w 1605470"/>
              <a:gd name="connsiteY148" fmla="*/ 681659 h 6858000"/>
              <a:gd name="connsiteX149" fmla="*/ 234316 w 1605470"/>
              <a:gd name="connsiteY149" fmla="*/ 635218 h 6858000"/>
              <a:gd name="connsiteX150" fmla="*/ 239327 w 1605470"/>
              <a:gd name="connsiteY150" fmla="*/ 613763 h 6858000"/>
              <a:gd name="connsiteX151" fmla="*/ 225269 w 1605470"/>
              <a:gd name="connsiteY151" fmla="*/ 598582 h 6858000"/>
              <a:gd name="connsiteX152" fmla="*/ 224950 w 1605470"/>
              <a:gd name="connsiteY152" fmla="*/ 576846 h 6858000"/>
              <a:gd name="connsiteX153" fmla="*/ 204576 w 1605470"/>
              <a:gd name="connsiteY153" fmla="*/ 530055 h 6858000"/>
              <a:gd name="connsiteX154" fmla="*/ 219064 w 1605470"/>
              <a:gd name="connsiteY154" fmla="*/ 469651 h 6858000"/>
              <a:gd name="connsiteX155" fmla="*/ 195012 w 1605470"/>
              <a:gd name="connsiteY155" fmla="*/ 448559 h 6858000"/>
              <a:gd name="connsiteX156" fmla="*/ 201434 w 1605470"/>
              <a:gd name="connsiteY156" fmla="*/ 441529 h 6858000"/>
              <a:gd name="connsiteX157" fmla="*/ 200655 w 1605470"/>
              <a:gd name="connsiteY157" fmla="*/ 428927 h 6858000"/>
              <a:gd name="connsiteX158" fmla="*/ 190059 w 1605470"/>
              <a:gd name="connsiteY158" fmla="*/ 430161 h 6858000"/>
              <a:gd name="connsiteX159" fmla="*/ 167079 w 1605470"/>
              <a:gd name="connsiteY159" fmla="*/ 367211 h 6858000"/>
              <a:gd name="connsiteX160" fmla="*/ 124571 w 1605470"/>
              <a:gd name="connsiteY160" fmla="*/ 302178 h 6858000"/>
              <a:gd name="connsiteX161" fmla="*/ 103243 w 1605470"/>
              <a:gd name="connsiteY161" fmla="*/ 211375 h 6858000"/>
              <a:gd name="connsiteX162" fmla="*/ 94571 w 1605470"/>
              <a:gd name="connsiteY162" fmla="*/ 184179 h 6858000"/>
              <a:gd name="connsiteX163" fmla="*/ 13437 w 1605470"/>
              <a:gd name="connsiteY163" fmla="*/ 19287 h 6858000"/>
              <a:gd name="connsiteX164" fmla="*/ 0 w 1605470"/>
              <a:gd name="connsiteY16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49397 w 1605470"/>
              <a:gd name="connsiteY97" fmla="*/ 3307769 h 6858000"/>
              <a:gd name="connsiteX98" fmla="*/ 766960 w 1605470"/>
              <a:gd name="connsiteY98" fmla="*/ 3250522 h 6858000"/>
              <a:gd name="connsiteX99" fmla="*/ 767385 w 1605470"/>
              <a:gd name="connsiteY99" fmla="*/ 3229163 h 6858000"/>
              <a:gd name="connsiteX100" fmla="*/ 769208 w 1605470"/>
              <a:gd name="connsiteY100" fmla="*/ 3217217 h 6858000"/>
              <a:gd name="connsiteX101" fmla="*/ 770350 w 1605470"/>
              <a:gd name="connsiteY101" fmla="*/ 3216125 h 6858000"/>
              <a:gd name="connsiteX102" fmla="*/ 756043 w 1605470"/>
              <a:gd name="connsiteY102" fmla="*/ 3183755 h 6858000"/>
              <a:gd name="connsiteX103" fmla="*/ 756544 w 1605470"/>
              <a:gd name="connsiteY103" fmla="*/ 3178642 h 6858000"/>
              <a:gd name="connsiteX104" fmla="*/ 744144 w 1605470"/>
              <a:gd name="connsiteY104" fmla="*/ 3158586 h 6858000"/>
              <a:gd name="connsiteX105" fmla="*/ 739378 w 1605470"/>
              <a:gd name="connsiteY105" fmla="*/ 3147669 h 6858000"/>
              <a:gd name="connsiteX106" fmla="*/ 734648 w 1605470"/>
              <a:gd name="connsiteY106" fmla="*/ 3145733 h 6858000"/>
              <a:gd name="connsiteX107" fmla="*/ 729329 w 1605470"/>
              <a:gd name="connsiteY107" fmla="*/ 3129034 h 6858000"/>
              <a:gd name="connsiteX108" fmla="*/ 729994 w 1605470"/>
              <a:gd name="connsiteY108" fmla="*/ 3126682 h 6858000"/>
              <a:gd name="connsiteX109" fmla="*/ 720862 w 1605470"/>
              <a:gd name="connsiteY109" fmla="*/ 3114519 h 6858000"/>
              <a:gd name="connsiteX110" fmla="*/ 707471 w 1605470"/>
              <a:gd name="connsiteY110" fmla="*/ 3106272 h 6858000"/>
              <a:gd name="connsiteX111" fmla="*/ 680201 w 1605470"/>
              <a:gd name="connsiteY111" fmla="*/ 2958185 h 6858000"/>
              <a:gd name="connsiteX112" fmla="*/ 622815 w 1605470"/>
              <a:gd name="connsiteY112" fmla="*/ 2762989 h 6858000"/>
              <a:gd name="connsiteX113" fmla="*/ 571733 w 1605470"/>
              <a:gd name="connsiteY113" fmla="*/ 2554718 h 6858000"/>
              <a:gd name="connsiteX114" fmla="*/ 551827 w 1605470"/>
              <a:gd name="connsiteY114" fmla="*/ 2485734 h 6858000"/>
              <a:gd name="connsiteX115" fmla="*/ 542550 w 1605470"/>
              <a:gd name="connsiteY115" fmla="*/ 2447068 h 6858000"/>
              <a:gd name="connsiteX116" fmla="*/ 529511 w 1605470"/>
              <a:gd name="connsiteY116" fmla="*/ 2425819 h 6858000"/>
              <a:gd name="connsiteX117" fmla="*/ 528878 w 1605470"/>
              <a:gd name="connsiteY117" fmla="*/ 2408971 h 6858000"/>
              <a:gd name="connsiteX118" fmla="*/ 535510 w 1605470"/>
              <a:gd name="connsiteY118" fmla="*/ 2402874 h 6858000"/>
              <a:gd name="connsiteX119" fmla="*/ 538122 w 1605470"/>
              <a:gd name="connsiteY119" fmla="*/ 2381443 h 6858000"/>
              <a:gd name="connsiteX120" fmla="*/ 514451 w 1605470"/>
              <a:gd name="connsiteY120" fmla="*/ 2261920 h 6858000"/>
              <a:gd name="connsiteX121" fmla="*/ 504338 w 1605470"/>
              <a:gd name="connsiteY121" fmla="*/ 2195378 h 6858000"/>
              <a:gd name="connsiteX122" fmla="*/ 488555 w 1605470"/>
              <a:gd name="connsiteY122" fmla="*/ 2155135 h 6858000"/>
              <a:gd name="connsiteX123" fmla="*/ 486013 w 1605470"/>
              <a:gd name="connsiteY123" fmla="*/ 2118008 h 6858000"/>
              <a:gd name="connsiteX124" fmla="*/ 487006 w 1605470"/>
              <a:gd name="connsiteY124" fmla="*/ 2050531 h 6858000"/>
              <a:gd name="connsiteX125" fmla="*/ 478812 w 1605470"/>
              <a:gd name="connsiteY125" fmla="*/ 1963269 h 6858000"/>
              <a:gd name="connsiteX126" fmla="*/ 459990 w 1605470"/>
              <a:gd name="connsiteY126" fmla="*/ 1906352 h 6858000"/>
              <a:gd name="connsiteX127" fmla="*/ 436547 w 1605470"/>
              <a:gd name="connsiteY127" fmla="*/ 1861531 h 6858000"/>
              <a:gd name="connsiteX128" fmla="*/ 390346 w 1605470"/>
              <a:gd name="connsiteY128" fmla="*/ 1732919 h 6858000"/>
              <a:gd name="connsiteX129" fmla="*/ 362657 w 1605470"/>
              <a:gd name="connsiteY129" fmla="*/ 1663540 h 6858000"/>
              <a:gd name="connsiteX130" fmla="*/ 361783 w 1605470"/>
              <a:gd name="connsiteY130" fmla="*/ 1615777 h 6858000"/>
              <a:gd name="connsiteX131" fmla="*/ 342578 w 1605470"/>
              <a:gd name="connsiteY131" fmla="*/ 1563678 h 6858000"/>
              <a:gd name="connsiteX132" fmla="*/ 355658 w 1605470"/>
              <a:gd name="connsiteY132" fmla="*/ 1519474 h 6858000"/>
              <a:gd name="connsiteX133" fmla="*/ 348400 w 1605470"/>
              <a:gd name="connsiteY133" fmla="*/ 1477995 h 6858000"/>
              <a:gd name="connsiteX134" fmla="*/ 334485 w 1605470"/>
              <a:gd name="connsiteY134" fmla="*/ 1373769 h 6858000"/>
              <a:gd name="connsiteX135" fmla="*/ 342792 w 1605470"/>
              <a:gd name="connsiteY135" fmla="*/ 1307086 h 6858000"/>
              <a:gd name="connsiteX136" fmla="*/ 343980 w 1605470"/>
              <a:gd name="connsiteY136" fmla="*/ 1189033 h 6858000"/>
              <a:gd name="connsiteX137" fmla="*/ 348665 w 1605470"/>
              <a:gd name="connsiteY137" fmla="*/ 1168288 h 6858000"/>
              <a:gd name="connsiteX138" fmla="*/ 340947 w 1605470"/>
              <a:gd name="connsiteY138" fmla="*/ 1142577 h 6858000"/>
              <a:gd name="connsiteX139" fmla="*/ 330253 w 1605470"/>
              <a:gd name="connsiteY139" fmla="*/ 1088484 h 6858000"/>
              <a:gd name="connsiteX140" fmla="*/ 318989 w 1605470"/>
              <a:gd name="connsiteY140" fmla="*/ 1016103 h 6858000"/>
              <a:gd name="connsiteX141" fmla="*/ 320445 w 1605470"/>
              <a:gd name="connsiteY141" fmla="*/ 932283 h 6858000"/>
              <a:gd name="connsiteX142" fmla="*/ 322681 w 1605470"/>
              <a:gd name="connsiteY142" fmla="*/ 915925 h 6858000"/>
              <a:gd name="connsiteX143" fmla="*/ 315310 w 1605470"/>
              <a:gd name="connsiteY143" fmla="*/ 896999 h 6858000"/>
              <a:gd name="connsiteX144" fmla="*/ 284718 w 1605470"/>
              <a:gd name="connsiteY144" fmla="*/ 821517 h 6858000"/>
              <a:gd name="connsiteX145" fmla="*/ 263668 w 1605470"/>
              <a:gd name="connsiteY145" fmla="*/ 751353 h 6858000"/>
              <a:gd name="connsiteX146" fmla="*/ 263226 w 1605470"/>
              <a:gd name="connsiteY146" fmla="*/ 721230 h 6858000"/>
              <a:gd name="connsiteX147" fmla="*/ 248897 w 1605470"/>
              <a:gd name="connsiteY147" fmla="*/ 681659 h 6858000"/>
              <a:gd name="connsiteX148" fmla="*/ 234316 w 1605470"/>
              <a:gd name="connsiteY148" fmla="*/ 635218 h 6858000"/>
              <a:gd name="connsiteX149" fmla="*/ 239327 w 1605470"/>
              <a:gd name="connsiteY149" fmla="*/ 613763 h 6858000"/>
              <a:gd name="connsiteX150" fmla="*/ 225269 w 1605470"/>
              <a:gd name="connsiteY150" fmla="*/ 598582 h 6858000"/>
              <a:gd name="connsiteX151" fmla="*/ 224950 w 1605470"/>
              <a:gd name="connsiteY151" fmla="*/ 576846 h 6858000"/>
              <a:gd name="connsiteX152" fmla="*/ 204576 w 1605470"/>
              <a:gd name="connsiteY152" fmla="*/ 530055 h 6858000"/>
              <a:gd name="connsiteX153" fmla="*/ 219064 w 1605470"/>
              <a:gd name="connsiteY153" fmla="*/ 469651 h 6858000"/>
              <a:gd name="connsiteX154" fmla="*/ 195012 w 1605470"/>
              <a:gd name="connsiteY154" fmla="*/ 448559 h 6858000"/>
              <a:gd name="connsiteX155" fmla="*/ 201434 w 1605470"/>
              <a:gd name="connsiteY155" fmla="*/ 441529 h 6858000"/>
              <a:gd name="connsiteX156" fmla="*/ 200655 w 1605470"/>
              <a:gd name="connsiteY156" fmla="*/ 428927 h 6858000"/>
              <a:gd name="connsiteX157" fmla="*/ 190059 w 1605470"/>
              <a:gd name="connsiteY157" fmla="*/ 430161 h 6858000"/>
              <a:gd name="connsiteX158" fmla="*/ 167079 w 1605470"/>
              <a:gd name="connsiteY158" fmla="*/ 367211 h 6858000"/>
              <a:gd name="connsiteX159" fmla="*/ 124571 w 1605470"/>
              <a:gd name="connsiteY159" fmla="*/ 302178 h 6858000"/>
              <a:gd name="connsiteX160" fmla="*/ 103243 w 1605470"/>
              <a:gd name="connsiteY160" fmla="*/ 211375 h 6858000"/>
              <a:gd name="connsiteX161" fmla="*/ 94571 w 1605470"/>
              <a:gd name="connsiteY161" fmla="*/ 184179 h 6858000"/>
              <a:gd name="connsiteX162" fmla="*/ 13437 w 1605470"/>
              <a:gd name="connsiteY162" fmla="*/ 19287 h 6858000"/>
              <a:gd name="connsiteX163" fmla="*/ 0 w 1605470"/>
              <a:gd name="connsiteY16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70350 w 1605470"/>
              <a:gd name="connsiteY100" fmla="*/ 3216125 h 6858000"/>
              <a:gd name="connsiteX101" fmla="*/ 756043 w 1605470"/>
              <a:gd name="connsiteY101" fmla="*/ 3183755 h 6858000"/>
              <a:gd name="connsiteX102" fmla="*/ 756544 w 1605470"/>
              <a:gd name="connsiteY102" fmla="*/ 3178642 h 6858000"/>
              <a:gd name="connsiteX103" fmla="*/ 744144 w 1605470"/>
              <a:gd name="connsiteY103" fmla="*/ 3158586 h 6858000"/>
              <a:gd name="connsiteX104" fmla="*/ 739378 w 1605470"/>
              <a:gd name="connsiteY104" fmla="*/ 3147669 h 6858000"/>
              <a:gd name="connsiteX105" fmla="*/ 734648 w 1605470"/>
              <a:gd name="connsiteY105" fmla="*/ 3145733 h 6858000"/>
              <a:gd name="connsiteX106" fmla="*/ 729329 w 1605470"/>
              <a:gd name="connsiteY106" fmla="*/ 3129034 h 6858000"/>
              <a:gd name="connsiteX107" fmla="*/ 729994 w 1605470"/>
              <a:gd name="connsiteY107" fmla="*/ 3126682 h 6858000"/>
              <a:gd name="connsiteX108" fmla="*/ 720862 w 1605470"/>
              <a:gd name="connsiteY108" fmla="*/ 3114519 h 6858000"/>
              <a:gd name="connsiteX109" fmla="*/ 707471 w 1605470"/>
              <a:gd name="connsiteY109" fmla="*/ 3106272 h 6858000"/>
              <a:gd name="connsiteX110" fmla="*/ 680201 w 1605470"/>
              <a:gd name="connsiteY110" fmla="*/ 2958185 h 6858000"/>
              <a:gd name="connsiteX111" fmla="*/ 622815 w 1605470"/>
              <a:gd name="connsiteY111" fmla="*/ 2762989 h 6858000"/>
              <a:gd name="connsiteX112" fmla="*/ 571733 w 1605470"/>
              <a:gd name="connsiteY112" fmla="*/ 2554718 h 6858000"/>
              <a:gd name="connsiteX113" fmla="*/ 551827 w 1605470"/>
              <a:gd name="connsiteY113" fmla="*/ 2485734 h 6858000"/>
              <a:gd name="connsiteX114" fmla="*/ 542550 w 1605470"/>
              <a:gd name="connsiteY114" fmla="*/ 2447068 h 6858000"/>
              <a:gd name="connsiteX115" fmla="*/ 529511 w 1605470"/>
              <a:gd name="connsiteY115" fmla="*/ 2425819 h 6858000"/>
              <a:gd name="connsiteX116" fmla="*/ 528878 w 1605470"/>
              <a:gd name="connsiteY116" fmla="*/ 2408971 h 6858000"/>
              <a:gd name="connsiteX117" fmla="*/ 535510 w 1605470"/>
              <a:gd name="connsiteY117" fmla="*/ 2402874 h 6858000"/>
              <a:gd name="connsiteX118" fmla="*/ 538122 w 1605470"/>
              <a:gd name="connsiteY118" fmla="*/ 2381443 h 6858000"/>
              <a:gd name="connsiteX119" fmla="*/ 514451 w 1605470"/>
              <a:gd name="connsiteY119" fmla="*/ 2261920 h 6858000"/>
              <a:gd name="connsiteX120" fmla="*/ 504338 w 1605470"/>
              <a:gd name="connsiteY120" fmla="*/ 2195378 h 6858000"/>
              <a:gd name="connsiteX121" fmla="*/ 488555 w 1605470"/>
              <a:gd name="connsiteY121" fmla="*/ 2155135 h 6858000"/>
              <a:gd name="connsiteX122" fmla="*/ 486013 w 1605470"/>
              <a:gd name="connsiteY122" fmla="*/ 2118008 h 6858000"/>
              <a:gd name="connsiteX123" fmla="*/ 487006 w 1605470"/>
              <a:gd name="connsiteY123" fmla="*/ 2050531 h 6858000"/>
              <a:gd name="connsiteX124" fmla="*/ 478812 w 1605470"/>
              <a:gd name="connsiteY124" fmla="*/ 1963269 h 6858000"/>
              <a:gd name="connsiteX125" fmla="*/ 459990 w 1605470"/>
              <a:gd name="connsiteY125" fmla="*/ 1906352 h 6858000"/>
              <a:gd name="connsiteX126" fmla="*/ 436547 w 1605470"/>
              <a:gd name="connsiteY126" fmla="*/ 1861531 h 6858000"/>
              <a:gd name="connsiteX127" fmla="*/ 390346 w 1605470"/>
              <a:gd name="connsiteY127" fmla="*/ 1732919 h 6858000"/>
              <a:gd name="connsiteX128" fmla="*/ 362657 w 1605470"/>
              <a:gd name="connsiteY128" fmla="*/ 1663540 h 6858000"/>
              <a:gd name="connsiteX129" fmla="*/ 361783 w 1605470"/>
              <a:gd name="connsiteY129" fmla="*/ 1615777 h 6858000"/>
              <a:gd name="connsiteX130" fmla="*/ 342578 w 1605470"/>
              <a:gd name="connsiteY130" fmla="*/ 1563678 h 6858000"/>
              <a:gd name="connsiteX131" fmla="*/ 355658 w 1605470"/>
              <a:gd name="connsiteY131" fmla="*/ 1519474 h 6858000"/>
              <a:gd name="connsiteX132" fmla="*/ 348400 w 1605470"/>
              <a:gd name="connsiteY132" fmla="*/ 1477995 h 6858000"/>
              <a:gd name="connsiteX133" fmla="*/ 334485 w 1605470"/>
              <a:gd name="connsiteY133" fmla="*/ 1373769 h 6858000"/>
              <a:gd name="connsiteX134" fmla="*/ 342792 w 1605470"/>
              <a:gd name="connsiteY134" fmla="*/ 1307086 h 6858000"/>
              <a:gd name="connsiteX135" fmla="*/ 343980 w 1605470"/>
              <a:gd name="connsiteY135" fmla="*/ 1189033 h 6858000"/>
              <a:gd name="connsiteX136" fmla="*/ 348665 w 1605470"/>
              <a:gd name="connsiteY136" fmla="*/ 1168288 h 6858000"/>
              <a:gd name="connsiteX137" fmla="*/ 340947 w 1605470"/>
              <a:gd name="connsiteY137" fmla="*/ 1142577 h 6858000"/>
              <a:gd name="connsiteX138" fmla="*/ 330253 w 1605470"/>
              <a:gd name="connsiteY138" fmla="*/ 1088484 h 6858000"/>
              <a:gd name="connsiteX139" fmla="*/ 318989 w 1605470"/>
              <a:gd name="connsiteY139" fmla="*/ 1016103 h 6858000"/>
              <a:gd name="connsiteX140" fmla="*/ 320445 w 1605470"/>
              <a:gd name="connsiteY140" fmla="*/ 932283 h 6858000"/>
              <a:gd name="connsiteX141" fmla="*/ 322681 w 1605470"/>
              <a:gd name="connsiteY141" fmla="*/ 915925 h 6858000"/>
              <a:gd name="connsiteX142" fmla="*/ 315310 w 1605470"/>
              <a:gd name="connsiteY142" fmla="*/ 896999 h 6858000"/>
              <a:gd name="connsiteX143" fmla="*/ 284718 w 1605470"/>
              <a:gd name="connsiteY143" fmla="*/ 821517 h 6858000"/>
              <a:gd name="connsiteX144" fmla="*/ 263668 w 1605470"/>
              <a:gd name="connsiteY144" fmla="*/ 751353 h 6858000"/>
              <a:gd name="connsiteX145" fmla="*/ 263226 w 1605470"/>
              <a:gd name="connsiteY145" fmla="*/ 721230 h 6858000"/>
              <a:gd name="connsiteX146" fmla="*/ 248897 w 1605470"/>
              <a:gd name="connsiteY146" fmla="*/ 681659 h 6858000"/>
              <a:gd name="connsiteX147" fmla="*/ 234316 w 1605470"/>
              <a:gd name="connsiteY147" fmla="*/ 635218 h 6858000"/>
              <a:gd name="connsiteX148" fmla="*/ 239327 w 1605470"/>
              <a:gd name="connsiteY148" fmla="*/ 613763 h 6858000"/>
              <a:gd name="connsiteX149" fmla="*/ 225269 w 1605470"/>
              <a:gd name="connsiteY149" fmla="*/ 598582 h 6858000"/>
              <a:gd name="connsiteX150" fmla="*/ 224950 w 1605470"/>
              <a:gd name="connsiteY150" fmla="*/ 576846 h 6858000"/>
              <a:gd name="connsiteX151" fmla="*/ 204576 w 1605470"/>
              <a:gd name="connsiteY151" fmla="*/ 530055 h 6858000"/>
              <a:gd name="connsiteX152" fmla="*/ 219064 w 1605470"/>
              <a:gd name="connsiteY152" fmla="*/ 469651 h 6858000"/>
              <a:gd name="connsiteX153" fmla="*/ 195012 w 1605470"/>
              <a:gd name="connsiteY153" fmla="*/ 448559 h 6858000"/>
              <a:gd name="connsiteX154" fmla="*/ 201434 w 1605470"/>
              <a:gd name="connsiteY154" fmla="*/ 441529 h 6858000"/>
              <a:gd name="connsiteX155" fmla="*/ 200655 w 1605470"/>
              <a:gd name="connsiteY155" fmla="*/ 428927 h 6858000"/>
              <a:gd name="connsiteX156" fmla="*/ 190059 w 1605470"/>
              <a:gd name="connsiteY156" fmla="*/ 430161 h 6858000"/>
              <a:gd name="connsiteX157" fmla="*/ 167079 w 1605470"/>
              <a:gd name="connsiteY157" fmla="*/ 367211 h 6858000"/>
              <a:gd name="connsiteX158" fmla="*/ 124571 w 1605470"/>
              <a:gd name="connsiteY158" fmla="*/ 302178 h 6858000"/>
              <a:gd name="connsiteX159" fmla="*/ 103243 w 1605470"/>
              <a:gd name="connsiteY159" fmla="*/ 211375 h 6858000"/>
              <a:gd name="connsiteX160" fmla="*/ 94571 w 1605470"/>
              <a:gd name="connsiteY160" fmla="*/ 184179 h 6858000"/>
              <a:gd name="connsiteX161" fmla="*/ 13437 w 1605470"/>
              <a:gd name="connsiteY161" fmla="*/ 19287 h 6858000"/>
              <a:gd name="connsiteX162" fmla="*/ 0 w 1605470"/>
              <a:gd name="connsiteY16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70350 w 1605470"/>
              <a:gd name="connsiteY100" fmla="*/ 3216125 h 6858000"/>
              <a:gd name="connsiteX101" fmla="*/ 756043 w 1605470"/>
              <a:gd name="connsiteY101" fmla="*/ 3183755 h 6858000"/>
              <a:gd name="connsiteX102" fmla="*/ 756544 w 1605470"/>
              <a:gd name="connsiteY102" fmla="*/ 3178642 h 6858000"/>
              <a:gd name="connsiteX103" fmla="*/ 744144 w 1605470"/>
              <a:gd name="connsiteY103" fmla="*/ 3158586 h 6858000"/>
              <a:gd name="connsiteX104" fmla="*/ 739378 w 1605470"/>
              <a:gd name="connsiteY104" fmla="*/ 3147669 h 6858000"/>
              <a:gd name="connsiteX105" fmla="*/ 734648 w 1605470"/>
              <a:gd name="connsiteY105" fmla="*/ 3145733 h 6858000"/>
              <a:gd name="connsiteX106" fmla="*/ 729329 w 1605470"/>
              <a:gd name="connsiteY106" fmla="*/ 3129034 h 6858000"/>
              <a:gd name="connsiteX107" fmla="*/ 729994 w 1605470"/>
              <a:gd name="connsiteY107" fmla="*/ 3126682 h 6858000"/>
              <a:gd name="connsiteX108" fmla="*/ 720862 w 1605470"/>
              <a:gd name="connsiteY108" fmla="*/ 3114519 h 6858000"/>
              <a:gd name="connsiteX109" fmla="*/ 707471 w 1605470"/>
              <a:gd name="connsiteY109" fmla="*/ 3106272 h 6858000"/>
              <a:gd name="connsiteX110" fmla="*/ 680201 w 1605470"/>
              <a:gd name="connsiteY110" fmla="*/ 2958185 h 6858000"/>
              <a:gd name="connsiteX111" fmla="*/ 622815 w 1605470"/>
              <a:gd name="connsiteY111" fmla="*/ 2762989 h 6858000"/>
              <a:gd name="connsiteX112" fmla="*/ 571733 w 1605470"/>
              <a:gd name="connsiteY112" fmla="*/ 2554718 h 6858000"/>
              <a:gd name="connsiteX113" fmla="*/ 551827 w 1605470"/>
              <a:gd name="connsiteY113" fmla="*/ 2485734 h 6858000"/>
              <a:gd name="connsiteX114" fmla="*/ 542550 w 1605470"/>
              <a:gd name="connsiteY114" fmla="*/ 2447068 h 6858000"/>
              <a:gd name="connsiteX115" fmla="*/ 529511 w 1605470"/>
              <a:gd name="connsiteY115" fmla="*/ 2425819 h 6858000"/>
              <a:gd name="connsiteX116" fmla="*/ 535510 w 1605470"/>
              <a:gd name="connsiteY116" fmla="*/ 2402874 h 6858000"/>
              <a:gd name="connsiteX117" fmla="*/ 538122 w 1605470"/>
              <a:gd name="connsiteY117" fmla="*/ 2381443 h 6858000"/>
              <a:gd name="connsiteX118" fmla="*/ 514451 w 1605470"/>
              <a:gd name="connsiteY118" fmla="*/ 2261920 h 6858000"/>
              <a:gd name="connsiteX119" fmla="*/ 504338 w 1605470"/>
              <a:gd name="connsiteY119" fmla="*/ 2195378 h 6858000"/>
              <a:gd name="connsiteX120" fmla="*/ 488555 w 1605470"/>
              <a:gd name="connsiteY120" fmla="*/ 2155135 h 6858000"/>
              <a:gd name="connsiteX121" fmla="*/ 486013 w 1605470"/>
              <a:gd name="connsiteY121" fmla="*/ 2118008 h 6858000"/>
              <a:gd name="connsiteX122" fmla="*/ 487006 w 1605470"/>
              <a:gd name="connsiteY122" fmla="*/ 2050531 h 6858000"/>
              <a:gd name="connsiteX123" fmla="*/ 478812 w 1605470"/>
              <a:gd name="connsiteY123" fmla="*/ 1963269 h 6858000"/>
              <a:gd name="connsiteX124" fmla="*/ 459990 w 1605470"/>
              <a:gd name="connsiteY124" fmla="*/ 1906352 h 6858000"/>
              <a:gd name="connsiteX125" fmla="*/ 436547 w 1605470"/>
              <a:gd name="connsiteY125" fmla="*/ 1861531 h 6858000"/>
              <a:gd name="connsiteX126" fmla="*/ 390346 w 1605470"/>
              <a:gd name="connsiteY126" fmla="*/ 1732919 h 6858000"/>
              <a:gd name="connsiteX127" fmla="*/ 362657 w 1605470"/>
              <a:gd name="connsiteY127" fmla="*/ 1663540 h 6858000"/>
              <a:gd name="connsiteX128" fmla="*/ 361783 w 1605470"/>
              <a:gd name="connsiteY128" fmla="*/ 1615777 h 6858000"/>
              <a:gd name="connsiteX129" fmla="*/ 342578 w 1605470"/>
              <a:gd name="connsiteY129" fmla="*/ 1563678 h 6858000"/>
              <a:gd name="connsiteX130" fmla="*/ 355658 w 1605470"/>
              <a:gd name="connsiteY130" fmla="*/ 1519474 h 6858000"/>
              <a:gd name="connsiteX131" fmla="*/ 348400 w 1605470"/>
              <a:gd name="connsiteY131" fmla="*/ 1477995 h 6858000"/>
              <a:gd name="connsiteX132" fmla="*/ 334485 w 1605470"/>
              <a:gd name="connsiteY132" fmla="*/ 1373769 h 6858000"/>
              <a:gd name="connsiteX133" fmla="*/ 342792 w 1605470"/>
              <a:gd name="connsiteY133" fmla="*/ 1307086 h 6858000"/>
              <a:gd name="connsiteX134" fmla="*/ 343980 w 1605470"/>
              <a:gd name="connsiteY134" fmla="*/ 1189033 h 6858000"/>
              <a:gd name="connsiteX135" fmla="*/ 348665 w 1605470"/>
              <a:gd name="connsiteY135" fmla="*/ 1168288 h 6858000"/>
              <a:gd name="connsiteX136" fmla="*/ 340947 w 1605470"/>
              <a:gd name="connsiteY136" fmla="*/ 1142577 h 6858000"/>
              <a:gd name="connsiteX137" fmla="*/ 330253 w 1605470"/>
              <a:gd name="connsiteY137" fmla="*/ 1088484 h 6858000"/>
              <a:gd name="connsiteX138" fmla="*/ 318989 w 1605470"/>
              <a:gd name="connsiteY138" fmla="*/ 1016103 h 6858000"/>
              <a:gd name="connsiteX139" fmla="*/ 320445 w 1605470"/>
              <a:gd name="connsiteY139" fmla="*/ 932283 h 6858000"/>
              <a:gd name="connsiteX140" fmla="*/ 322681 w 1605470"/>
              <a:gd name="connsiteY140" fmla="*/ 915925 h 6858000"/>
              <a:gd name="connsiteX141" fmla="*/ 315310 w 1605470"/>
              <a:gd name="connsiteY141" fmla="*/ 896999 h 6858000"/>
              <a:gd name="connsiteX142" fmla="*/ 284718 w 1605470"/>
              <a:gd name="connsiteY142" fmla="*/ 821517 h 6858000"/>
              <a:gd name="connsiteX143" fmla="*/ 263668 w 1605470"/>
              <a:gd name="connsiteY143" fmla="*/ 751353 h 6858000"/>
              <a:gd name="connsiteX144" fmla="*/ 263226 w 1605470"/>
              <a:gd name="connsiteY144" fmla="*/ 721230 h 6858000"/>
              <a:gd name="connsiteX145" fmla="*/ 248897 w 1605470"/>
              <a:gd name="connsiteY145" fmla="*/ 681659 h 6858000"/>
              <a:gd name="connsiteX146" fmla="*/ 234316 w 1605470"/>
              <a:gd name="connsiteY146" fmla="*/ 635218 h 6858000"/>
              <a:gd name="connsiteX147" fmla="*/ 239327 w 1605470"/>
              <a:gd name="connsiteY147" fmla="*/ 613763 h 6858000"/>
              <a:gd name="connsiteX148" fmla="*/ 225269 w 1605470"/>
              <a:gd name="connsiteY148" fmla="*/ 598582 h 6858000"/>
              <a:gd name="connsiteX149" fmla="*/ 224950 w 1605470"/>
              <a:gd name="connsiteY149" fmla="*/ 576846 h 6858000"/>
              <a:gd name="connsiteX150" fmla="*/ 204576 w 1605470"/>
              <a:gd name="connsiteY150" fmla="*/ 530055 h 6858000"/>
              <a:gd name="connsiteX151" fmla="*/ 219064 w 1605470"/>
              <a:gd name="connsiteY151" fmla="*/ 469651 h 6858000"/>
              <a:gd name="connsiteX152" fmla="*/ 195012 w 1605470"/>
              <a:gd name="connsiteY152" fmla="*/ 448559 h 6858000"/>
              <a:gd name="connsiteX153" fmla="*/ 201434 w 1605470"/>
              <a:gd name="connsiteY153" fmla="*/ 441529 h 6858000"/>
              <a:gd name="connsiteX154" fmla="*/ 200655 w 1605470"/>
              <a:gd name="connsiteY154" fmla="*/ 428927 h 6858000"/>
              <a:gd name="connsiteX155" fmla="*/ 190059 w 1605470"/>
              <a:gd name="connsiteY155" fmla="*/ 430161 h 6858000"/>
              <a:gd name="connsiteX156" fmla="*/ 167079 w 1605470"/>
              <a:gd name="connsiteY156" fmla="*/ 367211 h 6858000"/>
              <a:gd name="connsiteX157" fmla="*/ 124571 w 1605470"/>
              <a:gd name="connsiteY157" fmla="*/ 302178 h 6858000"/>
              <a:gd name="connsiteX158" fmla="*/ 103243 w 1605470"/>
              <a:gd name="connsiteY158" fmla="*/ 211375 h 6858000"/>
              <a:gd name="connsiteX159" fmla="*/ 94571 w 1605470"/>
              <a:gd name="connsiteY159" fmla="*/ 184179 h 6858000"/>
              <a:gd name="connsiteX160" fmla="*/ 13437 w 1605470"/>
              <a:gd name="connsiteY160" fmla="*/ 19287 h 6858000"/>
              <a:gd name="connsiteX161" fmla="*/ 0 w 1605470"/>
              <a:gd name="connsiteY16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56043 w 1605470"/>
              <a:gd name="connsiteY100" fmla="*/ 3183755 h 6858000"/>
              <a:gd name="connsiteX101" fmla="*/ 756544 w 1605470"/>
              <a:gd name="connsiteY101" fmla="*/ 3178642 h 6858000"/>
              <a:gd name="connsiteX102" fmla="*/ 744144 w 1605470"/>
              <a:gd name="connsiteY102" fmla="*/ 3158586 h 6858000"/>
              <a:gd name="connsiteX103" fmla="*/ 739378 w 1605470"/>
              <a:gd name="connsiteY103" fmla="*/ 3147669 h 6858000"/>
              <a:gd name="connsiteX104" fmla="*/ 734648 w 1605470"/>
              <a:gd name="connsiteY104" fmla="*/ 3145733 h 6858000"/>
              <a:gd name="connsiteX105" fmla="*/ 729329 w 1605470"/>
              <a:gd name="connsiteY105" fmla="*/ 3129034 h 6858000"/>
              <a:gd name="connsiteX106" fmla="*/ 729994 w 1605470"/>
              <a:gd name="connsiteY106" fmla="*/ 3126682 h 6858000"/>
              <a:gd name="connsiteX107" fmla="*/ 720862 w 1605470"/>
              <a:gd name="connsiteY107" fmla="*/ 3114519 h 6858000"/>
              <a:gd name="connsiteX108" fmla="*/ 707471 w 1605470"/>
              <a:gd name="connsiteY108" fmla="*/ 3106272 h 6858000"/>
              <a:gd name="connsiteX109" fmla="*/ 680201 w 1605470"/>
              <a:gd name="connsiteY109" fmla="*/ 2958185 h 6858000"/>
              <a:gd name="connsiteX110" fmla="*/ 622815 w 1605470"/>
              <a:gd name="connsiteY110" fmla="*/ 2762989 h 6858000"/>
              <a:gd name="connsiteX111" fmla="*/ 571733 w 1605470"/>
              <a:gd name="connsiteY111" fmla="*/ 2554718 h 6858000"/>
              <a:gd name="connsiteX112" fmla="*/ 551827 w 1605470"/>
              <a:gd name="connsiteY112" fmla="*/ 2485734 h 6858000"/>
              <a:gd name="connsiteX113" fmla="*/ 542550 w 1605470"/>
              <a:gd name="connsiteY113" fmla="*/ 2447068 h 6858000"/>
              <a:gd name="connsiteX114" fmla="*/ 529511 w 1605470"/>
              <a:gd name="connsiteY114" fmla="*/ 2425819 h 6858000"/>
              <a:gd name="connsiteX115" fmla="*/ 535510 w 1605470"/>
              <a:gd name="connsiteY115" fmla="*/ 2402874 h 6858000"/>
              <a:gd name="connsiteX116" fmla="*/ 538122 w 1605470"/>
              <a:gd name="connsiteY116" fmla="*/ 2381443 h 6858000"/>
              <a:gd name="connsiteX117" fmla="*/ 514451 w 1605470"/>
              <a:gd name="connsiteY117" fmla="*/ 2261920 h 6858000"/>
              <a:gd name="connsiteX118" fmla="*/ 504338 w 1605470"/>
              <a:gd name="connsiteY118" fmla="*/ 2195378 h 6858000"/>
              <a:gd name="connsiteX119" fmla="*/ 488555 w 1605470"/>
              <a:gd name="connsiteY119" fmla="*/ 2155135 h 6858000"/>
              <a:gd name="connsiteX120" fmla="*/ 486013 w 1605470"/>
              <a:gd name="connsiteY120" fmla="*/ 2118008 h 6858000"/>
              <a:gd name="connsiteX121" fmla="*/ 487006 w 1605470"/>
              <a:gd name="connsiteY121" fmla="*/ 2050531 h 6858000"/>
              <a:gd name="connsiteX122" fmla="*/ 478812 w 1605470"/>
              <a:gd name="connsiteY122" fmla="*/ 1963269 h 6858000"/>
              <a:gd name="connsiteX123" fmla="*/ 459990 w 1605470"/>
              <a:gd name="connsiteY123" fmla="*/ 1906352 h 6858000"/>
              <a:gd name="connsiteX124" fmla="*/ 436547 w 1605470"/>
              <a:gd name="connsiteY124" fmla="*/ 1861531 h 6858000"/>
              <a:gd name="connsiteX125" fmla="*/ 390346 w 1605470"/>
              <a:gd name="connsiteY125" fmla="*/ 1732919 h 6858000"/>
              <a:gd name="connsiteX126" fmla="*/ 362657 w 1605470"/>
              <a:gd name="connsiteY126" fmla="*/ 1663540 h 6858000"/>
              <a:gd name="connsiteX127" fmla="*/ 361783 w 1605470"/>
              <a:gd name="connsiteY127" fmla="*/ 1615777 h 6858000"/>
              <a:gd name="connsiteX128" fmla="*/ 342578 w 1605470"/>
              <a:gd name="connsiteY128" fmla="*/ 1563678 h 6858000"/>
              <a:gd name="connsiteX129" fmla="*/ 355658 w 1605470"/>
              <a:gd name="connsiteY129" fmla="*/ 1519474 h 6858000"/>
              <a:gd name="connsiteX130" fmla="*/ 348400 w 1605470"/>
              <a:gd name="connsiteY130" fmla="*/ 1477995 h 6858000"/>
              <a:gd name="connsiteX131" fmla="*/ 334485 w 1605470"/>
              <a:gd name="connsiteY131" fmla="*/ 1373769 h 6858000"/>
              <a:gd name="connsiteX132" fmla="*/ 342792 w 1605470"/>
              <a:gd name="connsiteY132" fmla="*/ 1307086 h 6858000"/>
              <a:gd name="connsiteX133" fmla="*/ 343980 w 1605470"/>
              <a:gd name="connsiteY133" fmla="*/ 1189033 h 6858000"/>
              <a:gd name="connsiteX134" fmla="*/ 348665 w 1605470"/>
              <a:gd name="connsiteY134" fmla="*/ 1168288 h 6858000"/>
              <a:gd name="connsiteX135" fmla="*/ 340947 w 1605470"/>
              <a:gd name="connsiteY135" fmla="*/ 1142577 h 6858000"/>
              <a:gd name="connsiteX136" fmla="*/ 330253 w 1605470"/>
              <a:gd name="connsiteY136" fmla="*/ 1088484 h 6858000"/>
              <a:gd name="connsiteX137" fmla="*/ 318989 w 1605470"/>
              <a:gd name="connsiteY137" fmla="*/ 1016103 h 6858000"/>
              <a:gd name="connsiteX138" fmla="*/ 320445 w 1605470"/>
              <a:gd name="connsiteY138" fmla="*/ 932283 h 6858000"/>
              <a:gd name="connsiteX139" fmla="*/ 322681 w 1605470"/>
              <a:gd name="connsiteY139" fmla="*/ 915925 h 6858000"/>
              <a:gd name="connsiteX140" fmla="*/ 315310 w 1605470"/>
              <a:gd name="connsiteY140" fmla="*/ 896999 h 6858000"/>
              <a:gd name="connsiteX141" fmla="*/ 284718 w 1605470"/>
              <a:gd name="connsiteY141" fmla="*/ 821517 h 6858000"/>
              <a:gd name="connsiteX142" fmla="*/ 263668 w 1605470"/>
              <a:gd name="connsiteY142" fmla="*/ 751353 h 6858000"/>
              <a:gd name="connsiteX143" fmla="*/ 263226 w 1605470"/>
              <a:gd name="connsiteY143" fmla="*/ 721230 h 6858000"/>
              <a:gd name="connsiteX144" fmla="*/ 248897 w 1605470"/>
              <a:gd name="connsiteY144" fmla="*/ 681659 h 6858000"/>
              <a:gd name="connsiteX145" fmla="*/ 234316 w 1605470"/>
              <a:gd name="connsiteY145" fmla="*/ 635218 h 6858000"/>
              <a:gd name="connsiteX146" fmla="*/ 239327 w 1605470"/>
              <a:gd name="connsiteY146" fmla="*/ 613763 h 6858000"/>
              <a:gd name="connsiteX147" fmla="*/ 225269 w 1605470"/>
              <a:gd name="connsiteY147" fmla="*/ 598582 h 6858000"/>
              <a:gd name="connsiteX148" fmla="*/ 224950 w 1605470"/>
              <a:gd name="connsiteY148" fmla="*/ 576846 h 6858000"/>
              <a:gd name="connsiteX149" fmla="*/ 204576 w 1605470"/>
              <a:gd name="connsiteY149" fmla="*/ 530055 h 6858000"/>
              <a:gd name="connsiteX150" fmla="*/ 219064 w 1605470"/>
              <a:gd name="connsiteY150" fmla="*/ 469651 h 6858000"/>
              <a:gd name="connsiteX151" fmla="*/ 195012 w 1605470"/>
              <a:gd name="connsiteY151" fmla="*/ 448559 h 6858000"/>
              <a:gd name="connsiteX152" fmla="*/ 201434 w 1605470"/>
              <a:gd name="connsiteY152" fmla="*/ 441529 h 6858000"/>
              <a:gd name="connsiteX153" fmla="*/ 200655 w 1605470"/>
              <a:gd name="connsiteY153" fmla="*/ 428927 h 6858000"/>
              <a:gd name="connsiteX154" fmla="*/ 190059 w 1605470"/>
              <a:gd name="connsiteY154" fmla="*/ 430161 h 6858000"/>
              <a:gd name="connsiteX155" fmla="*/ 167079 w 1605470"/>
              <a:gd name="connsiteY155" fmla="*/ 367211 h 6858000"/>
              <a:gd name="connsiteX156" fmla="*/ 124571 w 1605470"/>
              <a:gd name="connsiteY156" fmla="*/ 302178 h 6858000"/>
              <a:gd name="connsiteX157" fmla="*/ 103243 w 1605470"/>
              <a:gd name="connsiteY157" fmla="*/ 211375 h 6858000"/>
              <a:gd name="connsiteX158" fmla="*/ 94571 w 1605470"/>
              <a:gd name="connsiteY158" fmla="*/ 184179 h 6858000"/>
              <a:gd name="connsiteX159" fmla="*/ 13437 w 1605470"/>
              <a:gd name="connsiteY159" fmla="*/ 19287 h 6858000"/>
              <a:gd name="connsiteX160" fmla="*/ 0 w 1605470"/>
              <a:gd name="connsiteY16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56043 w 1605470"/>
              <a:gd name="connsiteY100" fmla="*/ 3183755 h 6858000"/>
              <a:gd name="connsiteX101" fmla="*/ 756544 w 1605470"/>
              <a:gd name="connsiteY101" fmla="*/ 3178642 h 6858000"/>
              <a:gd name="connsiteX102" fmla="*/ 744144 w 1605470"/>
              <a:gd name="connsiteY102" fmla="*/ 3158586 h 6858000"/>
              <a:gd name="connsiteX103" fmla="*/ 739378 w 1605470"/>
              <a:gd name="connsiteY103" fmla="*/ 3147669 h 6858000"/>
              <a:gd name="connsiteX104" fmla="*/ 729329 w 1605470"/>
              <a:gd name="connsiteY104" fmla="*/ 3129034 h 6858000"/>
              <a:gd name="connsiteX105" fmla="*/ 729994 w 1605470"/>
              <a:gd name="connsiteY105" fmla="*/ 3126682 h 6858000"/>
              <a:gd name="connsiteX106" fmla="*/ 720862 w 1605470"/>
              <a:gd name="connsiteY106" fmla="*/ 3114519 h 6858000"/>
              <a:gd name="connsiteX107" fmla="*/ 707471 w 1605470"/>
              <a:gd name="connsiteY107" fmla="*/ 3106272 h 6858000"/>
              <a:gd name="connsiteX108" fmla="*/ 680201 w 1605470"/>
              <a:gd name="connsiteY108" fmla="*/ 2958185 h 6858000"/>
              <a:gd name="connsiteX109" fmla="*/ 622815 w 1605470"/>
              <a:gd name="connsiteY109" fmla="*/ 2762989 h 6858000"/>
              <a:gd name="connsiteX110" fmla="*/ 571733 w 1605470"/>
              <a:gd name="connsiteY110" fmla="*/ 2554718 h 6858000"/>
              <a:gd name="connsiteX111" fmla="*/ 551827 w 1605470"/>
              <a:gd name="connsiteY111" fmla="*/ 2485734 h 6858000"/>
              <a:gd name="connsiteX112" fmla="*/ 542550 w 1605470"/>
              <a:gd name="connsiteY112" fmla="*/ 2447068 h 6858000"/>
              <a:gd name="connsiteX113" fmla="*/ 529511 w 1605470"/>
              <a:gd name="connsiteY113" fmla="*/ 2425819 h 6858000"/>
              <a:gd name="connsiteX114" fmla="*/ 535510 w 1605470"/>
              <a:gd name="connsiteY114" fmla="*/ 2402874 h 6858000"/>
              <a:gd name="connsiteX115" fmla="*/ 538122 w 1605470"/>
              <a:gd name="connsiteY115" fmla="*/ 2381443 h 6858000"/>
              <a:gd name="connsiteX116" fmla="*/ 514451 w 1605470"/>
              <a:gd name="connsiteY116" fmla="*/ 2261920 h 6858000"/>
              <a:gd name="connsiteX117" fmla="*/ 504338 w 1605470"/>
              <a:gd name="connsiteY117" fmla="*/ 2195378 h 6858000"/>
              <a:gd name="connsiteX118" fmla="*/ 488555 w 1605470"/>
              <a:gd name="connsiteY118" fmla="*/ 2155135 h 6858000"/>
              <a:gd name="connsiteX119" fmla="*/ 486013 w 1605470"/>
              <a:gd name="connsiteY119" fmla="*/ 2118008 h 6858000"/>
              <a:gd name="connsiteX120" fmla="*/ 487006 w 1605470"/>
              <a:gd name="connsiteY120" fmla="*/ 2050531 h 6858000"/>
              <a:gd name="connsiteX121" fmla="*/ 478812 w 1605470"/>
              <a:gd name="connsiteY121" fmla="*/ 1963269 h 6858000"/>
              <a:gd name="connsiteX122" fmla="*/ 459990 w 1605470"/>
              <a:gd name="connsiteY122" fmla="*/ 1906352 h 6858000"/>
              <a:gd name="connsiteX123" fmla="*/ 436547 w 1605470"/>
              <a:gd name="connsiteY123" fmla="*/ 1861531 h 6858000"/>
              <a:gd name="connsiteX124" fmla="*/ 390346 w 1605470"/>
              <a:gd name="connsiteY124" fmla="*/ 1732919 h 6858000"/>
              <a:gd name="connsiteX125" fmla="*/ 362657 w 1605470"/>
              <a:gd name="connsiteY125" fmla="*/ 1663540 h 6858000"/>
              <a:gd name="connsiteX126" fmla="*/ 361783 w 1605470"/>
              <a:gd name="connsiteY126" fmla="*/ 1615777 h 6858000"/>
              <a:gd name="connsiteX127" fmla="*/ 342578 w 1605470"/>
              <a:gd name="connsiteY127" fmla="*/ 1563678 h 6858000"/>
              <a:gd name="connsiteX128" fmla="*/ 355658 w 1605470"/>
              <a:gd name="connsiteY128" fmla="*/ 1519474 h 6858000"/>
              <a:gd name="connsiteX129" fmla="*/ 348400 w 1605470"/>
              <a:gd name="connsiteY129" fmla="*/ 1477995 h 6858000"/>
              <a:gd name="connsiteX130" fmla="*/ 334485 w 1605470"/>
              <a:gd name="connsiteY130" fmla="*/ 1373769 h 6858000"/>
              <a:gd name="connsiteX131" fmla="*/ 342792 w 1605470"/>
              <a:gd name="connsiteY131" fmla="*/ 1307086 h 6858000"/>
              <a:gd name="connsiteX132" fmla="*/ 343980 w 1605470"/>
              <a:gd name="connsiteY132" fmla="*/ 1189033 h 6858000"/>
              <a:gd name="connsiteX133" fmla="*/ 348665 w 1605470"/>
              <a:gd name="connsiteY133" fmla="*/ 1168288 h 6858000"/>
              <a:gd name="connsiteX134" fmla="*/ 340947 w 1605470"/>
              <a:gd name="connsiteY134" fmla="*/ 1142577 h 6858000"/>
              <a:gd name="connsiteX135" fmla="*/ 330253 w 1605470"/>
              <a:gd name="connsiteY135" fmla="*/ 1088484 h 6858000"/>
              <a:gd name="connsiteX136" fmla="*/ 318989 w 1605470"/>
              <a:gd name="connsiteY136" fmla="*/ 1016103 h 6858000"/>
              <a:gd name="connsiteX137" fmla="*/ 320445 w 1605470"/>
              <a:gd name="connsiteY137" fmla="*/ 932283 h 6858000"/>
              <a:gd name="connsiteX138" fmla="*/ 322681 w 1605470"/>
              <a:gd name="connsiteY138" fmla="*/ 915925 h 6858000"/>
              <a:gd name="connsiteX139" fmla="*/ 315310 w 1605470"/>
              <a:gd name="connsiteY139" fmla="*/ 896999 h 6858000"/>
              <a:gd name="connsiteX140" fmla="*/ 284718 w 1605470"/>
              <a:gd name="connsiteY140" fmla="*/ 821517 h 6858000"/>
              <a:gd name="connsiteX141" fmla="*/ 263668 w 1605470"/>
              <a:gd name="connsiteY141" fmla="*/ 751353 h 6858000"/>
              <a:gd name="connsiteX142" fmla="*/ 263226 w 1605470"/>
              <a:gd name="connsiteY142" fmla="*/ 721230 h 6858000"/>
              <a:gd name="connsiteX143" fmla="*/ 248897 w 1605470"/>
              <a:gd name="connsiteY143" fmla="*/ 681659 h 6858000"/>
              <a:gd name="connsiteX144" fmla="*/ 234316 w 1605470"/>
              <a:gd name="connsiteY144" fmla="*/ 635218 h 6858000"/>
              <a:gd name="connsiteX145" fmla="*/ 239327 w 1605470"/>
              <a:gd name="connsiteY145" fmla="*/ 613763 h 6858000"/>
              <a:gd name="connsiteX146" fmla="*/ 225269 w 1605470"/>
              <a:gd name="connsiteY146" fmla="*/ 598582 h 6858000"/>
              <a:gd name="connsiteX147" fmla="*/ 224950 w 1605470"/>
              <a:gd name="connsiteY147" fmla="*/ 576846 h 6858000"/>
              <a:gd name="connsiteX148" fmla="*/ 204576 w 1605470"/>
              <a:gd name="connsiteY148" fmla="*/ 530055 h 6858000"/>
              <a:gd name="connsiteX149" fmla="*/ 219064 w 1605470"/>
              <a:gd name="connsiteY149" fmla="*/ 469651 h 6858000"/>
              <a:gd name="connsiteX150" fmla="*/ 195012 w 1605470"/>
              <a:gd name="connsiteY150" fmla="*/ 448559 h 6858000"/>
              <a:gd name="connsiteX151" fmla="*/ 201434 w 1605470"/>
              <a:gd name="connsiteY151" fmla="*/ 441529 h 6858000"/>
              <a:gd name="connsiteX152" fmla="*/ 200655 w 1605470"/>
              <a:gd name="connsiteY152" fmla="*/ 428927 h 6858000"/>
              <a:gd name="connsiteX153" fmla="*/ 190059 w 1605470"/>
              <a:gd name="connsiteY153" fmla="*/ 430161 h 6858000"/>
              <a:gd name="connsiteX154" fmla="*/ 167079 w 1605470"/>
              <a:gd name="connsiteY154" fmla="*/ 367211 h 6858000"/>
              <a:gd name="connsiteX155" fmla="*/ 124571 w 1605470"/>
              <a:gd name="connsiteY155" fmla="*/ 302178 h 6858000"/>
              <a:gd name="connsiteX156" fmla="*/ 103243 w 1605470"/>
              <a:gd name="connsiteY156" fmla="*/ 211375 h 6858000"/>
              <a:gd name="connsiteX157" fmla="*/ 94571 w 1605470"/>
              <a:gd name="connsiteY157" fmla="*/ 184179 h 6858000"/>
              <a:gd name="connsiteX158" fmla="*/ 13437 w 1605470"/>
              <a:gd name="connsiteY158" fmla="*/ 19287 h 6858000"/>
              <a:gd name="connsiteX159" fmla="*/ 0 w 1605470"/>
              <a:gd name="connsiteY15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56043 w 1605470"/>
              <a:gd name="connsiteY100" fmla="*/ 3183755 h 6858000"/>
              <a:gd name="connsiteX101" fmla="*/ 756544 w 1605470"/>
              <a:gd name="connsiteY101" fmla="*/ 3178642 h 6858000"/>
              <a:gd name="connsiteX102" fmla="*/ 744144 w 1605470"/>
              <a:gd name="connsiteY102" fmla="*/ 3158586 h 6858000"/>
              <a:gd name="connsiteX103" fmla="*/ 729329 w 1605470"/>
              <a:gd name="connsiteY103" fmla="*/ 3129034 h 6858000"/>
              <a:gd name="connsiteX104" fmla="*/ 729994 w 1605470"/>
              <a:gd name="connsiteY104" fmla="*/ 3126682 h 6858000"/>
              <a:gd name="connsiteX105" fmla="*/ 720862 w 1605470"/>
              <a:gd name="connsiteY105" fmla="*/ 3114519 h 6858000"/>
              <a:gd name="connsiteX106" fmla="*/ 707471 w 1605470"/>
              <a:gd name="connsiteY106" fmla="*/ 3106272 h 6858000"/>
              <a:gd name="connsiteX107" fmla="*/ 680201 w 1605470"/>
              <a:gd name="connsiteY107" fmla="*/ 2958185 h 6858000"/>
              <a:gd name="connsiteX108" fmla="*/ 622815 w 1605470"/>
              <a:gd name="connsiteY108" fmla="*/ 2762989 h 6858000"/>
              <a:gd name="connsiteX109" fmla="*/ 571733 w 1605470"/>
              <a:gd name="connsiteY109" fmla="*/ 2554718 h 6858000"/>
              <a:gd name="connsiteX110" fmla="*/ 551827 w 1605470"/>
              <a:gd name="connsiteY110" fmla="*/ 2485734 h 6858000"/>
              <a:gd name="connsiteX111" fmla="*/ 542550 w 1605470"/>
              <a:gd name="connsiteY111" fmla="*/ 2447068 h 6858000"/>
              <a:gd name="connsiteX112" fmla="*/ 529511 w 1605470"/>
              <a:gd name="connsiteY112" fmla="*/ 2425819 h 6858000"/>
              <a:gd name="connsiteX113" fmla="*/ 535510 w 1605470"/>
              <a:gd name="connsiteY113" fmla="*/ 2402874 h 6858000"/>
              <a:gd name="connsiteX114" fmla="*/ 538122 w 1605470"/>
              <a:gd name="connsiteY114" fmla="*/ 2381443 h 6858000"/>
              <a:gd name="connsiteX115" fmla="*/ 514451 w 1605470"/>
              <a:gd name="connsiteY115" fmla="*/ 2261920 h 6858000"/>
              <a:gd name="connsiteX116" fmla="*/ 504338 w 1605470"/>
              <a:gd name="connsiteY116" fmla="*/ 2195378 h 6858000"/>
              <a:gd name="connsiteX117" fmla="*/ 488555 w 1605470"/>
              <a:gd name="connsiteY117" fmla="*/ 2155135 h 6858000"/>
              <a:gd name="connsiteX118" fmla="*/ 486013 w 1605470"/>
              <a:gd name="connsiteY118" fmla="*/ 2118008 h 6858000"/>
              <a:gd name="connsiteX119" fmla="*/ 487006 w 1605470"/>
              <a:gd name="connsiteY119" fmla="*/ 2050531 h 6858000"/>
              <a:gd name="connsiteX120" fmla="*/ 478812 w 1605470"/>
              <a:gd name="connsiteY120" fmla="*/ 1963269 h 6858000"/>
              <a:gd name="connsiteX121" fmla="*/ 459990 w 1605470"/>
              <a:gd name="connsiteY121" fmla="*/ 1906352 h 6858000"/>
              <a:gd name="connsiteX122" fmla="*/ 436547 w 1605470"/>
              <a:gd name="connsiteY122" fmla="*/ 1861531 h 6858000"/>
              <a:gd name="connsiteX123" fmla="*/ 390346 w 1605470"/>
              <a:gd name="connsiteY123" fmla="*/ 1732919 h 6858000"/>
              <a:gd name="connsiteX124" fmla="*/ 362657 w 1605470"/>
              <a:gd name="connsiteY124" fmla="*/ 1663540 h 6858000"/>
              <a:gd name="connsiteX125" fmla="*/ 361783 w 1605470"/>
              <a:gd name="connsiteY125" fmla="*/ 1615777 h 6858000"/>
              <a:gd name="connsiteX126" fmla="*/ 342578 w 1605470"/>
              <a:gd name="connsiteY126" fmla="*/ 1563678 h 6858000"/>
              <a:gd name="connsiteX127" fmla="*/ 355658 w 1605470"/>
              <a:gd name="connsiteY127" fmla="*/ 1519474 h 6858000"/>
              <a:gd name="connsiteX128" fmla="*/ 348400 w 1605470"/>
              <a:gd name="connsiteY128" fmla="*/ 1477995 h 6858000"/>
              <a:gd name="connsiteX129" fmla="*/ 334485 w 1605470"/>
              <a:gd name="connsiteY129" fmla="*/ 1373769 h 6858000"/>
              <a:gd name="connsiteX130" fmla="*/ 342792 w 1605470"/>
              <a:gd name="connsiteY130" fmla="*/ 1307086 h 6858000"/>
              <a:gd name="connsiteX131" fmla="*/ 343980 w 1605470"/>
              <a:gd name="connsiteY131" fmla="*/ 1189033 h 6858000"/>
              <a:gd name="connsiteX132" fmla="*/ 348665 w 1605470"/>
              <a:gd name="connsiteY132" fmla="*/ 1168288 h 6858000"/>
              <a:gd name="connsiteX133" fmla="*/ 340947 w 1605470"/>
              <a:gd name="connsiteY133" fmla="*/ 1142577 h 6858000"/>
              <a:gd name="connsiteX134" fmla="*/ 330253 w 1605470"/>
              <a:gd name="connsiteY134" fmla="*/ 1088484 h 6858000"/>
              <a:gd name="connsiteX135" fmla="*/ 318989 w 1605470"/>
              <a:gd name="connsiteY135" fmla="*/ 1016103 h 6858000"/>
              <a:gd name="connsiteX136" fmla="*/ 320445 w 1605470"/>
              <a:gd name="connsiteY136" fmla="*/ 932283 h 6858000"/>
              <a:gd name="connsiteX137" fmla="*/ 322681 w 1605470"/>
              <a:gd name="connsiteY137" fmla="*/ 915925 h 6858000"/>
              <a:gd name="connsiteX138" fmla="*/ 315310 w 1605470"/>
              <a:gd name="connsiteY138" fmla="*/ 896999 h 6858000"/>
              <a:gd name="connsiteX139" fmla="*/ 284718 w 1605470"/>
              <a:gd name="connsiteY139" fmla="*/ 821517 h 6858000"/>
              <a:gd name="connsiteX140" fmla="*/ 263668 w 1605470"/>
              <a:gd name="connsiteY140" fmla="*/ 751353 h 6858000"/>
              <a:gd name="connsiteX141" fmla="*/ 263226 w 1605470"/>
              <a:gd name="connsiteY141" fmla="*/ 721230 h 6858000"/>
              <a:gd name="connsiteX142" fmla="*/ 248897 w 1605470"/>
              <a:gd name="connsiteY142" fmla="*/ 681659 h 6858000"/>
              <a:gd name="connsiteX143" fmla="*/ 234316 w 1605470"/>
              <a:gd name="connsiteY143" fmla="*/ 635218 h 6858000"/>
              <a:gd name="connsiteX144" fmla="*/ 239327 w 1605470"/>
              <a:gd name="connsiteY144" fmla="*/ 613763 h 6858000"/>
              <a:gd name="connsiteX145" fmla="*/ 225269 w 1605470"/>
              <a:gd name="connsiteY145" fmla="*/ 598582 h 6858000"/>
              <a:gd name="connsiteX146" fmla="*/ 224950 w 1605470"/>
              <a:gd name="connsiteY146" fmla="*/ 576846 h 6858000"/>
              <a:gd name="connsiteX147" fmla="*/ 204576 w 1605470"/>
              <a:gd name="connsiteY147" fmla="*/ 530055 h 6858000"/>
              <a:gd name="connsiteX148" fmla="*/ 219064 w 1605470"/>
              <a:gd name="connsiteY148" fmla="*/ 469651 h 6858000"/>
              <a:gd name="connsiteX149" fmla="*/ 195012 w 1605470"/>
              <a:gd name="connsiteY149" fmla="*/ 448559 h 6858000"/>
              <a:gd name="connsiteX150" fmla="*/ 201434 w 1605470"/>
              <a:gd name="connsiteY150" fmla="*/ 441529 h 6858000"/>
              <a:gd name="connsiteX151" fmla="*/ 200655 w 1605470"/>
              <a:gd name="connsiteY151" fmla="*/ 428927 h 6858000"/>
              <a:gd name="connsiteX152" fmla="*/ 190059 w 1605470"/>
              <a:gd name="connsiteY152" fmla="*/ 430161 h 6858000"/>
              <a:gd name="connsiteX153" fmla="*/ 167079 w 1605470"/>
              <a:gd name="connsiteY153" fmla="*/ 367211 h 6858000"/>
              <a:gd name="connsiteX154" fmla="*/ 124571 w 1605470"/>
              <a:gd name="connsiteY154" fmla="*/ 302178 h 6858000"/>
              <a:gd name="connsiteX155" fmla="*/ 103243 w 1605470"/>
              <a:gd name="connsiteY155" fmla="*/ 211375 h 6858000"/>
              <a:gd name="connsiteX156" fmla="*/ 94571 w 1605470"/>
              <a:gd name="connsiteY156" fmla="*/ 184179 h 6858000"/>
              <a:gd name="connsiteX157" fmla="*/ 13437 w 1605470"/>
              <a:gd name="connsiteY157" fmla="*/ 19287 h 6858000"/>
              <a:gd name="connsiteX158" fmla="*/ 0 w 1605470"/>
              <a:gd name="connsiteY15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0830 w 1605470"/>
              <a:gd name="connsiteY75" fmla="*/ 3974753 h 6858000"/>
              <a:gd name="connsiteX76" fmla="*/ 692428 w 1605470"/>
              <a:gd name="connsiteY76" fmla="*/ 3969950 h 6858000"/>
              <a:gd name="connsiteX77" fmla="*/ 685850 w 1605470"/>
              <a:gd name="connsiteY77" fmla="*/ 3933779 h 6858000"/>
              <a:gd name="connsiteX78" fmla="*/ 687181 w 1605470"/>
              <a:gd name="connsiteY78" fmla="*/ 3933093 h 6858000"/>
              <a:gd name="connsiteX79" fmla="*/ 691535 w 1605470"/>
              <a:gd name="connsiteY79" fmla="*/ 3922082 h 6858000"/>
              <a:gd name="connsiteX80" fmla="*/ 696613 w 1605470"/>
              <a:gd name="connsiteY80" fmla="*/ 3901461 h 6858000"/>
              <a:gd name="connsiteX81" fmla="*/ 719207 w 1605470"/>
              <a:gd name="connsiteY81" fmla="*/ 3813873 h 6858000"/>
              <a:gd name="connsiteX82" fmla="*/ 718632 w 1605470"/>
              <a:gd name="connsiteY82" fmla="*/ 3806161 h 6858000"/>
              <a:gd name="connsiteX83" fmla="*/ 718939 w 1605470"/>
              <a:gd name="connsiteY83" fmla="*/ 3805957 h 6858000"/>
              <a:gd name="connsiteX84" fmla="*/ 718966 w 1605470"/>
              <a:gd name="connsiteY84" fmla="*/ 3797724 h 6858000"/>
              <a:gd name="connsiteX85" fmla="*/ 717581 w 1605470"/>
              <a:gd name="connsiteY85" fmla="*/ 3792098 h 6858000"/>
              <a:gd name="connsiteX86" fmla="*/ 716465 w 1605470"/>
              <a:gd name="connsiteY86" fmla="*/ 3777135 h 6858000"/>
              <a:gd name="connsiteX87" fmla="*/ 718198 w 1605470"/>
              <a:gd name="connsiteY87" fmla="*/ 3771656 h 6858000"/>
              <a:gd name="connsiteX88" fmla="*/ 721941 w 1605470"/>
              <a:gd name="connsiteY88" fmla="*/ 3769007 h 6858000"/>
              <a:gd name="connsiteX89" fmla="*/ 721407 w 1605470"/>
              <a:gd name="connsiteY89" fmla="*/ 3767709 h 6858000"/>
              <a:gd name="connsiteX90" fmla="*/ 730103 w 1605470"/>
              <a:gd name="connsiteY90" fmla="*/ 3738082 h 6858000"/>
              <a:gd name="connsiteX91" fmla="*/ 737449 w 1605470"/>
              <a:gd name="connsiteY91" fmla="*/ 3673397 h 6858000"/>
              <a:gd name="connsiteX92" fmla="*/ 736745 w 1605470"/>
              <a:gd name="connsiteY92" fmla="*/ 3637109 h 6858000"/>
              <a:gd name="connsiteX93" fmla="*/ 740188 w 1605470"/>
              <a:gd name="connsiteY93" fmla="*/ 3536883 h 6858000"/>
              <a:gd name="connsiteX94" fmla="*/ 747726 w 1605470"/>
              <a:gd name="connsiteY94" fmla="*/ 3435652 h 6858000"/>
              <a:gd name="connsiteX95" fmla="*/ 749397 w 1605470"/>
              <a:gd name="connsiteY95" fmla="*/ 3307769 h 6858000"/>
              <a:gd name="connsiteX96" fmla="*/ 766960 w 1605470"/>
              <a:gd name="connsiteY96" fmla="*/ 3250522 h 6858000"/>
              <a:gd name="connsiteX97" fmla="*/ 767385 w 1605470"/>
              <a:gd name="connsiteY97" fmla="*/ 3229163 h 6858000"/>
              <a:gd name="connsiteX98" fmla="*/ 769208 w 1605470"/>
              <a:gd name="connsiteY98" fmla="*/ 3217217 h 6858000"/>
              <a:gd name="connsiteX99" fmla="*/ 756043 w 1605470"/>
              <a:gd name="connsiteY99" fmla="*/ 3183755 h 6858000"/>
              <a:gd name="connsiteX100" fmla="*/ 756544 w 1605470"/>
              <a:gd name="connsiteY100" fmla="*/ 3178642 h 6858000"/>
              <a:gd name="connsiteX101" fmla="*/ 744144 w 1605470"/>
              <a:gd name="connsiteY101" fmla="*/ 3158586 h 6858000"/>
              <a:gd name="connsiteX102" fmla="*/ 729329 w 1605470"/>
              <a:gd name="connsiteY102" fmla="*/ 3129034 h 6858000"/>
              <a:gd name="connsiteX103" fmla="*/ 729994 w 1605470"/>
              <a:gd name="connsiteY103" fmla="*/ 3126682 h 6858000"/>
              <a:gd name="connsiteX104" fmla="*/ 720862 w 1605470"/>
              <a:gd name="connsiteY104" fmla="*/ 3114519 h 6858000"/>
              <a:gd name="connsiteX105" fmla="*/ 707471 w 1605470"/>
              <a:gd name="connsiteY105" fmla="*/ 3106272 h 6858000"/>
              <a:gd name="connsiteX106" fmla="*/ 680201 w 1605470"/>
              <a:gd name="connsiteY106" fmla="*/ 2958185 h 6858000"/>
              <a:gd name="connsiteX107" fmla="*/ 622815 w 1605470"/>
              <a:gd name="connsiteY107" fmla="*/ 2762989 h 6858000"/>
              <a:gd name="connsiteX108" fmla="*/ 571733 w 1605470"/>
              <a:gd name="connsiteY108" fmla="*/ 2554718 h 6858000"/>
              <a:gd name="connsiteX109" fmla="*/ 551827 w 1605470"/>
              <a:gd name="connsiteY109" fmla="*/ 2485734 h 6858000"/>
              <a:gd name="connsiteX110" fmla="*/ 542550 w 1605470"/>
              <a:gd name="connsiteY110" fmla="*/ 2447068 h 6858000"/>
              <a:gd name="connsiteX111" fmla="*/ 529511 w 1605470"/>
              <a:gd name="connsiteY111" fmla="*/ 2425819 h 6858000"/>
              <a:gd name="connsiteX112" fmla="*/ 535510 w 1605470"/>
              <a:gd name="connsiteY112" fmla="*/ 2402874 h 6858000"/>
              <a:gd name="connsiteX113" fmla="*/ 538122 w 1605470"/>
              <a:gd name="connsiteY113" fmla="*/ 2381443 h 6858000"/>
              <a:gd name="connsiteX114" fmla="*/ 514451 w 1605470"/>
              <a:gd name="connsiteY114" fmla="*/ 2261920 h 6858000"/>
              <a:gd name="connsiteX115" fmla="*/ 504338 w 1605470"/>
              <a:gd name="connsiteY115" fmla="*/ 2195378 h 6858000"/>
              <a:gd name="connsiteX116" fmla="*/ 488555 w 1605470"/>
              <a:gd name="connsiteY116" fmla="*/ 2155135 h 6858000"/>
              <a:gd name="connsiteX117" fmla="*/ 486013 w 1605470"/>
              <a:gd name="connsiteY117" fmla="*/ 2118008 h 6858000"/>
              <a:gd name="connsiteX118" fmla="*/ 487006 w 1605470"/>
              <a:gd name="connsiteY118" fmla="*/ 2050531 h 6858000"/>
              <a:gd name="connsiteX119" fmla="*/ 478812 w 1605470"/>
              <a:gd name="connsiteY119" fmla="*/ 1963269 h 6858000"/>
              <a:gd name="connsiteX120" fmla="*/ 459990 w 1605470"/>
              <a:gd name="connsiteY120" fmla="*/ 1906352 h 6858000"/>
              <a:gd name="connsiteX121" fmla="*/ 436547 w 1605470"/>
              <a:gd name="connsiteY121" fmla="*/ 1861531 h 6858000"/>
              <a:gd name="connsiteX122" fmla="*/ 390346 w 1605470"/>
              <a:gd name="connsiteY122" fmla="*/ 1732919 h 6858000"/>
              <a:gd name="connsiteX123" fmla="*/ 362657 w 1605470"/>
              <a:gd name="connsiteY123" fmla="*/ 1663540 h 6858000"/>
              <a:gd name="connsiteX124" fmla="*/ 361783 w 1605470"/>
              <a:gd name="connsiteY124" fmla="*/ 1615777 h 6858000"/>
              <a:gd name="connsiteX125" fmla="*/ 342578 w 1605470"/>
              <a:gd name="connsiteY125" fmla="*/ 1563678 h 6858000"/>
              <a:gd name="connsiteX126" fmla="*/ 355658 w 1605470"/>
              <a:gd name="connsiteY126" fmla="*/ 1519474 h 6858000"/>
              <a:gd name="connsiteX127" fmla="*/ 348400 w 1605470"/>
              <a:gd name="connsiteY127" fmla="*/ 1477995 h 6858000"/>
              <a:gd name="connsiteX128" fmla="*/ 334485 w 1605470"/>
              <a:gd name="connsiteY128" fmla="*/ 1373769 h 6858000"/>
              <a:gd name="connsiteX129" fmla="*/ 342792 w 1605470"/>
              <a:gd name="connsiteY129" fmla="*/ 1307086 h 6858000"/>
              <a:gd name="connsiteX130" fmla="*/ 343980 w 1605470"/>
              <a:gd name="connsiteY130" fmla="*/ 1189033 h 6858000"/>
              <a:gd name="connsiteX131" fmla="*/ 348665 w 1605470"/>
              <a:gd name="connsiteY131" fmla="*/ 1168288 h 6858000"/>
              <a:gd name="connsiteX132" fmla="*/ 340947 w 1605470"/>
              <a:gd name="connsiteY132" fmla="*/ 1142577 h 6858000"/>
              <a:gd name="connsiteX133" fmla="*/ 330253 w 1605470"/>
              <a:gd name="connsiteY133" fmla="*/ 1088484 h 6858000"/>
              <a:gd name="connsiteX134" fmla="*/ 318989 w 1605470"/>
              <a:gd name="connsiteY134" fmla="*/ 1016103 h 6858000"/>
              <a:gd name="connsiteX135" fmla="*/ 320445 w 1605470"/>
              <a:gd name="connsiteY135" fmla="*/ 932283 h 6858000"/>
              <a:gd name="connsiteX136" fmla="*/ 322681 w 1605470"/>
              <a:gd name="connsiteY136" fmla="*/ 915925 h 6858000"/>
              <a:gd name="connsiteX137" fmla="*/ 315310 w 1605470"/>
              <a:gd name="connsiteY137" fmla="*/ 896999 h 6858000"/>
              <a:gd name="connsiteX138" fmla="*/ 284718 w 1605470"/>
              <a:gd name="connsiteY138" fmla="*/ 821517 h 6858000"/>
              <a:gd name="connsiteX139" fmla="*/ 263668 w 1605470"/>
              <a:gd name="connsiteY139" fmla="*/ 751353 h 6858000"/>
              <a:gd name="connsiteX140" fmla="*/ 263226 w 1605470"/>
              <a:gd name="connsiteY140" fmla="*/ 721230 h 6858000"/>
              <a:gd name="connsiteX141" fmla="*/ 248897 w 1605470"/>
              <a:gd name="connsiteY141" fmla="*/ 681659 h 6858000"/>
              <a:gd name="connsiteX142" fmla="*/ 234316 w 1605470"/>
              <a:gd name="connsiteY142" fmla="*/ 635218 h 6858000"/>
              <a:gd name="connsiteX143" fmla="*/ 239327 w 1605470"/>
              <a:gd name="connsiteY143" fmla="*/ 613763 h 6858000"/>
              <a:gd name="connsiteX144" fmla="*/ 225269 w 1605470"/>
              <a:gd name="connsiteY144" fmla="*/ 598582 h 6858000"/>
              <a:gd name="connsiteX145" fmla="*/ 224950 w 1605470"/>
              <a:gd name="connsiteY145" fmla="*/ 576846 h 6858000"/>
              <a:gd name="connsiteX146" fmla="*/ 204576 w 1605470"/>
              <a:gd name="connsiteY146" fmla="*/ 530055 h 6858000"/>
              <a:gd name="connsiteX147" fmla="*/ 219064 w 1605470"/>
              <a:gd name="connsiteY147" fmla="*/ 469651 h 6858000"/>
              <a:gd name="connsiteX148" fmla="*/ 195012 w 1605470"/>
              <a:gd name="connsiteY148" fmla="*/ 448559 h 6858000"/>
              <a:gd name="connsiteX149" fmla="*/ 201434 w 1605470"/>
              <a:gd name="connsiteY149" fmla="*/ 441529 h 6858000"/>
              <a:gd name="connsiteX150" fmla="*/ 200655 w 1605470"/>
              <a:gd name="connsiteY150" fmla="*/ 428927 h 6858000"/>
              <a:gd name="connsiteX151" fmla="*/ 190059 w 1605470"/>
              <a:gd name="connsiteY151" fmla="*/ 430161 h 6858000"/>
              <a:gd name="connsiteX152" fmla="*/ 167079 w 1605470"/>
              <a:gd name="connsiteY152" fmla="*/ 367211 h 6858000"/>
              <a:gd name="connsiteX153" fmla="*/ 124571 w 1605470"/>
              <a:gd name="connsiteY153" fmla="*/ 302178 h 6858000"/>
              <a:gd name="connsiteX154" fmla="*/ 103243 w 1605470"/>
              <a:gd name="connsiteY154" fmla="*/ 211375 h 6858000"/>
              <a:gd name="connsiteX155" fmla="*/ 94571 w 1605470"/>
              <a:gd name="connsiteY155" fmla="*/ 184179 h 6858000"/>
              <a:gd name="connsiteX156" fmla="*/ 13437 w 1605470"/>
              <a:gd name="connsiteY156" fmla="*/ 19287 h 6858000"/>
              <a:gd name="connsiteX157" fmla="*/ 0 w 1605470"/>
              <a:gd name="connsiteY15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690830 w 1605470"/>
              <a:gd name="connsiteY74" fmla="*/ 3974753 h 6858000"/>
              <a:gd name="connsiteX75" fmla="*/ 692428 w 1605470"/>
              <a:gd name="connsiteY75" fmla="*/ 3969950 h 6858000"/>
              <a:gd name="connsiteX76" fmla="*/ 685850 w 1605470"/>
              <a:gd name="connsiteY76" fmla="*/ 3933779 h 6858000"/>
              <a:gd name="connsiteX77" fmla="*/ 687181 w 1605470"/>
              <a:gd name="connsiteY77" fmla="*/ 3933093 h 6858000"/>
              <a:gd name="connsiteX78" fmla="*/ 691535 w 1605470"/>
              <a:gd name="connsiteY78" fmla="*/ 3922082 h 6858000"/>
              <a:gd name="connsiteX79" fmla="*/ 696613 w 1605470"/>
              <a:gd name="connsiteY79" fmla="*/ 3901461 h 6858000"/>
              <a:gd name="connsiteX80" fmla="*/ 719207 w 1605470"/>
              <a:gd name="connsiteY80" fmla="*/ 3813873 h 6858000"/>
              <a:gd name="connsiteX81" fmla="*/ 718632 w 1605470"/>
              <a:gd name="connsiteY81" fmla="*/ 3806161 h 6858000"/>
              <a:gd name="connsiteX82" fmla="*/ 718939 w 1605470"/>
              <a:gd name="connsiteY82" fmla="*/ 3805957 h 6858000"/>
              <a:gd name="connsiteX83" fmla="*/ 718966 w 1605470"/>
              <a:gd name="connsiteY83" fmla="*/ 3797724 h 6858000"/>
              <a:gd name="connsiteX84" fmla="*/ 717581 w 1605470"/>
              <a:gd name="connsiteY84" fmla="*/ 3792098 h 6858000"/>
              <a:gd name="connsiteX85" fmla="*/ 716465 w 1605470"/>
              <a:gd name="connsiteY85" fmla="*/ 3777135 h 6858000"/>
              <a:gd name="connsiteX86" fmla="*/ 718198 w 1605470"/>
              <a:gd name="connsiteY86" fmla="*/ 3771656 h 6858000"/>
              <a:gd name="connsiteX87" fmla="*/ 721941 w 1605470"/>
              <a:gd name="connsiteY87" fmla="*/ 3769007 h 6858000"/>
              <a:gd name="connsiteX88" fmla="*/ 721407 w 1605470"/>
              <a:gd name="connsiteY88" fmla="*/ 3767709 h 6858000"/>
              <a:gd name="connsiteX89" fmla="*/ 730103 w 1605470"/>
              <a:gd name="connsiteY89" fmla="*/ 3738082 h 6858000"/>
              <a:gd name="connsiteX90" fmla="*/ 737449 w 1605470"/>
              <a:gd name="connsiteY90" fmla="*/ 3673397 h 6858000"/>
              <a:gd name="connsiteX91" fmla="*/ 736745 w 1605470"/>
              <a:gd name="connsiteY91" fmla="*/ 3637109 h 6858000"/>
              <a:gd name="connsiteX92" fmla="*/ 740188 w 1605470"/>
              <a:gd name="connsiteY92" fmla="*/ 3536883 h 6858000"/>
              <a:gd name="connsiteX93" fmla="*/ 747726 w 1605470"/>
              <a:gd name="connsiteY93" fmla="*/ 3435652 h 6858000"/>
              <a:gd name="connsiteX94" fmla="*/ 749397 w 1605470"/>
              <a:gd name="connsiteY94" fmla="*/ 3307769 h 6858000"/>
              <a:gd name="connsiteX95" fmla="*/ 766960 w 1605470"/>
              <a:gd name="connsiteY95" fmla="*/ 3250522 h 6858000"/>
              <a:gd name="connsiteX96" fmla="*/ 767385 w 1605470"/>
              <a:gd name="connsiteY96" fmla="*/ 3229163 h 6858000"/>
              <a:gd name="connsiteX97" fmla="*/ 769208 w 1605470"/>
              <a:gd name="connsiteY97" fmla="*/ 3217217 h 6858000"/>
              <a:gd name="connsiteX98" fmla="*/ 756043 w 1605470"/>
              <a:gd name="connsiteY98" fmla="*/ 3183755 h 6858000"/>
              <a:gd name="connsiteX99" fmla="*/ 756544 w 1605470"/>
              <a:gd name="connsiteY99" fmla="*/ 3178642 h 6858000"/>
              <a:gd name="connsiteX100" fmla="*/ 744144 w 1605470"/>
              <a:gd name="connsiteY100" fmla="*/ 3158586 h 6858000"/>
              <a:gd name="connsiteX101" fmla="*/ 729329 w 1605470"/>
              <a:gd name="connsiteY101" fmla="*/ 3129034 h 6858000"/>
              <a:gd name="connsiteX102" fmla="*/ 729994 w 1605470"/>
              <a:gd name="connsiteY102" fmla="*/ 3126682 h 6858000"/>
              <a:gd name="connsiteX103" fmla="*/ 720862 w 1605470"/>
              <a:gd name="connsiteY103" fmla="*/ 3114519 h 6858000"/>
              <a:gd name="connsiteX104" fmla="*/ 707471 w 1605470"/>
              <a:gd name="connsiteY104" fmla="*/ 3106272 h 6858000"/>
              <a:gd name="connsiteX105" fmla="*/ 680201 w 1605470"/>
              <a:gd name="connsiteY105" fmla="*/ 2958185 h 6858000"/>
              <a:gd name="connsiteX106" fmla="*/ 622815 w 1605470"/>
              <a:gd name="connsiteY106" fmla="*/ 2762989 h 6858000"/>
              <a:gd name="connsiteX107" fmla="*/ 571733 w 1605470"/>
              <a:gd name="connsiteY107" fmla="*/ 2554718 h 6858000"/>
              <a:gd name="connsiteX108" fmla="*/ 551827 w 1605470"/>
              <a:gd name="connsiteY108" fmla="*/ 2485734 h 6858000"/>
              <a:gd name="connsiteX109" fmla="*/ 542550 w 1605470"/>
              <a:gd name="connsiteY109" fmla="*/ 2447068 h 6858000"/>
              <a:gd name="connsiteX110" fmla="*/ 529511 w 1605470"/>
              <a:gd name="connsiteY110" fmla="*/ 2425819 h 6858000"/>
              <a:gd name="connsiteX111" fmla="*/ 535510 w 1605470"/>
              <a:gd name="connsiteY111" fmla="*/ 2402874 h 6858000"/>
              <a:gd name="connsiteX112" fmla="*/ 538122 w 1605470"/>
              <a:gd name="connsiteY112" fmla="*/ 2381443 h 6858000"/>
              <a:gd name="connsiteX113" fmla="*/ 514451 w 1605470"/>
              <a:gd name="connsiteY113" fmla="*/ 2261920 h 6858000"/>
              <a:gd name="connsiteX114" fmla="*/ 504338 w 1605470"/>
              <a:gd name="connsiteY114" fmla="*/ 2195378 h 6858000"/>
              <a:gd name="connsiteX115" fmla="*/ 488555 w 1605470"/>
              <a:gd name="connsiteY115" fmla="*/ 2155135 h 6858000"/>
              <a:gd name="connsiteX116" fmla="*/ 486013 w 1605470"/>
              <a:gd name="connsiteY116" fmla="*/ 2118008 h 6858000"/>
              <a:gd name="connsiteX117" fmla="*/ 487006 w 1605470"/>
              <a:gd name="connsiteY117" fmla="*/ 2050531 h 6858000"/>
              <a:gd name="connsiteX118" fmla="*/ 478812 w 1605470"/>
              <a:gd name="connsiteY118" fmla="*/ 1963269 h 6858000"/>
              <a:gd name="connsiteX119" fmla="*/ 459990 w 1605470"/>
              <a:gd name="connsiteY119" fmla="*/ 1906352 h 6858000"/>
              <a:gd name="connsiteX120" fmla="*/ 436547 w 1605470"/>
              <a:gd name="connsiteY120" fmla="*/ 1861531 h 6858000"/>
              <a:gd name="connsiteX121" fmla="*/ 390346 w 1605470"/>
              <a:gd name="connsiteY121" fmla="*/ 1732919 h 6858000"/>
              <a:gd name="connsiteX122" fmla="*/ 362657 w 1605470"/>
              <a:gd name="connsiteY122" fmla="*/ 1663540 h 6858000"/>
              <a:gd name="connsiteX123" fmla="*/ 361783 w 1605470"/>
              <a:gd name="connsiteY123" fmla="*/ 1615777 h 6858000"/>
              <a:gd name="connsiteX124" fmla="*/ 342578 w 1605470"/>
              <a:gd name="connsiteY124" fmla="*/ 1563678 h 6858000"/>
              <a:gd name="connsiteX125" fmla="*/ 355658 w 1605470"/>
              <a:gd name="connsiteY125" fmla="*/ 1519474 h 6858000"/>
              <a:gd name="connsiteX126" fmla="*/ 348400 w 1605470"/>
              <a:gd name="connsiteY126" fmla="*/ 1477995 h 6858000"/>
              <a:gd name="connsiteX127" fmla="*/ 334485 w 1605470"/>
              <a:gd name="connsiteY127" fmla="*/ 1373769 h 6858000"/>
              <a:gd name="connsiteX128" fmla="*/ 342792 w 1605470"/>
              <a:gd name="connsiteY128" fmla="*/ 1307086 h 6858000"/>
              <a:gd name="connsiteX129" fmla="*/ 343980 w 1605470"/>
              <a:gd name="connsiteY129" fmla="*/ 1189033 h 6858000"/>
              <a:gd name="connsiteX130" fmla="*/ 348665 w 1605470"/>
              <a:gd name="connsiteY130" fmla="*/ 1168288 h 6858000"/>
              <a:gd name="connsiteX131" fmla="*/ 340947 w 1605470"/>
              <a:gd name="connsiteY131" fmla="*/ 1142577 h 6858000"/>
              <a:gd name="connsiteX132" fmla="*/ 330253 w 1605470"/>
              <a:gd name="connsiteY132" fmla="*/ 1088484 h 6858000"/>
              <a:gd name="connsiteX133" fmla="*/ 318989 w 1605470"/>
              <a:gd name="connsiteY133" fmla="*/ 1016103 h 6858000"/>
              <a:gd name="connsiteX134" fmla="*/ 320445 w 1605470"/>
              <a:gd name="connsiteY134" fmla="*/ 932283 h 6858000"/>
              <a:gd name="connsiteX135" fmla="*/ 322681 w 1605470"/>
              <a:gd name="connsiteY135" fmla="*/ 915925 h 6858000"/>
              <a:gd name="connsiteX136" fmla="*/ 315310 w 1605470"/>
              <a:gd name="connsiteY136" fmla="*/ 896999 h 6858000"/>
              <a:gd name="connsiteX137" fmla="*/ 284718 w 1605470"/>
              <a:gd name="connsiteY137" fmla="*/ 821517 h 6858000"/>
              <a:gd name="connsiteX138" fmla="*/ 263668 w 1605470"/>
              <a:gd name="connsiteY138" fmla="*/ 751353 h 6858000"/>
              <a:gd name="connsiteX139" fmla="*/ 263226 w 1605470"/>
              <a:gd name="connsiteY139" fmla="*/ 721230 h 6858000"/>
              <a:gd name="connsiteX140" fmla="*/ 248897 w 1605470"/>
              <a:gd name="connsiteY140" fmla="*/ 681659 h 6858000"/>
              <a:gd name="connsiteX141" fmla="*/ 234316 w 1605470"/>
              <a:gd name="connsiteY141" fmla="*/ 635218 h 6858000"/>
              <a:gd name="connsiteX142" fmla="*/ 239327 w 1605470"/>
              <a:gd name="connsiteY142" fmla="*/ 613763 h 6858000"/>
              <a:gd name="connsiteX143" fmla="*/ 225269 w 1605470"/>
              <a:gd name="connsiteY143" fmla="*/ 598582 h 6858000"/>
              <a:gd name="connsiteX144" fmla="*/ 224950 w 1605470"/>
              <a:gd name="connsiteY144" fmla="*/ 576846 h 6858000"/>
              <a:gd name="connsiteX145" fmla="*/ 204576 w 1605470"/>
              <a:gd name="connsiteY145" fmla="*/ 530055 h 6858000"/>
              <a:gd name="connsiteX146" fmla="*/ 219064 w 1605470"/>
              <a:gd name="connsiteY146" fmla="*/ 469651 h 6858000"/>
              <a:gd name="connsiteX147" fmla="*/ 195012 w 1605470"/>
              <a:gd name="connsiteY147" fmla="*/ 448559 h 6858000"/>
              <a:gd name="connsiteX148" fmla="*/ 201434 w 1605470"/>
              <a:gd name="connsiteY148" fmla="*/ 441529 h 6858000"/>
              <a:gd name="connsiteX149" fmla="*/ 200655 w 1605470"/>
              <a:gd name="connsiteY149" fmla="*/ 428927 h 6858000"/>
              <a:gd name="connsiteX150" fmla="*/ 190059 w 1605470"/>
              <a:gd name="connsiteY150" fmla="*/ 430161 h 6858000"/>
              <a:gd name="connsiteX151" fmla="*/ 167079 w 1605470"/>
              <a:gd name="connsiteY151" fmla="*/ 367211 h 6858000"/>
              <a:gd name="connsiteX152" fmla="*/ 124571 w 1605470"/>
              <a:gd name="connsiteY152" fmla="*/ 302178 h 6858000"/>
              <a:gd name="connsiteX153" fmla="*/ 103243 w 1605470"/>
              <a:gd name="connsiteY153" fmla="*/ 211375 h 6858000"/>
              <a:gd name="connsiteX154" fmla="*/ 94571 w 1605470"/>
              <a:gd name="connsiteY154" fmla="*/ 184179 h 6858000"/>
              <a:gd name="connsiteX155" fmla="*/ 13437 w 1605470"/>
              <a:gd name="connsiteY155" fmla="*/ 19287 h 6858000"/>
              <a:gd name="connsiteX156" fmla="*/ 0 w 1605470"/>
              <a:gd name="connsiteY15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690830 w 1605470"/>
              <a:gd name="connsiteY74" fmla="*/ 3974753 h 6858000"/>
              <a:gd name="connsiteX75" fmla="*/ 692428 w 1605470"/>
              <a:gd name="connsiteY75" fmla="*/ 3969950 h 6858000"/>
              <a:gd name="connsiteX76" fmla="*/ 685850 w 1605470"/>
              <a:gd name="connsiteY76" fmla="*/ 3933779 h 6858000"/>
              <a:gd name="connsiteX77" fmla="*/ 687181 w 1605470"/>
              <a:gd name="connsiteY77" fmla="*/ 3933093 h 6858000"/>
              <a:gd name="connsiteX78" fmla="*/ 691535 w 1605470"/>
              <a:gd name="connsiteY78" fmla="*/ 3922082 h 6858000"/>
              <a:gd name="connsiteX79" fmla="*/ 696613 w 1605470"/>
              <a:gd name="connsiteY79" fmla="*/ 3901461 h 6858000"/>
              <a:gd name="connsiteX80" fmla="*/ 719207 w 1605470"/>
              <a:gd name="connsiteY80" fmla="*/ 3813873 h 6858000"/>
              <a:gd name="connsiteX81" fmla="*/ 718632 w 1605470"/>
              <a:gd name="connsiteY81" fmla="*/ 3806161 h 6858000"/>
              <a:gd name="connsiteX82" fmla="*/ 718939 w 1605470"/>
              <a:gd name="connsiteY82" fmla="*/ 3805957 h 6858000"/>
              <a:gd name="connsiteX83" fmla="*/ 718966 w 1605470"/>
              <a:gd name="connsiteY83" fmla="*/ 3797724 h 6858000"/>
              <a:gd name="connsiteX84" fmla="*/ 717581 w 1605470"/>
              <a:gd name="connsiteY84" fmla="*/ 3792098 h 6858000"/>
              <a:gd name="connsiteX85" fmla="*/ 716465 w 1605470"/>
              <a:gd name="connsiteY85" fmla="*/ 3777135 h 6858000"/>
              <a:gd name="connsiteX86" fmla="*/ 718198 w 1605470"/>
              <a:gd name="connsiteY86" fmla="*/ 3771656 h 6858000"/>
              <a:gd name="connsiteX87" fmla="*/ 721941 w 1605470"/>
              <a:gd name="connsiteY87" fmla="*/ 3769007 h 6858000"/>
              <a:gd name="connsiteX88" fmla="*/ 721407 w 1605470"/>
              <a:gd name="connsiteY88" fmla="*/ 3767709 h 6858000"/>
              <a:gd name="connsiteX89" fmla="*/ 730103 w 1605470"/>
              <a:gd name="connsiteY89" fmla="*/ 3738082 h 6858000"/>
              <a:gd name="connsiteX90" fmla="*/ 737449 w 1605470"/>
              <a:gd name="connsiteY90" fmla="*/ 3673397 h 6858000"/>
              <a:gd name="connsiteX91" fmla="*/ 736745 w 1605470"/>
              <a:gd name="connsiteY91" fmla="*/ 3637109 h 6858000"/>
              <a:gd name="connsiteX92" fmla="*/ 740188 w 1605470"/>
              <a:gd name="connsiteY92" fmla="*/ 3536883 h 6858000"/>
              <a:gd name="connsiteX93" fmla="*/ 747726 w 1605470"/>
              <a:gd name="connsiteY93" fmla="*/ 3435652 h 6858000"/>
              <a:gd name="connsiteX94" fmla="*/ 749397 w 1605470"/>
              <a:gd name="connsiteY94" fmla="*/ 3307769 h 6858000"/>
              <a:gd name="connsiteX95" fmla="*/ 766960 w 1605470"/>
              <a:gd name="connsiteY95" fmla="*/ 3250522 h 6858000"/>
              <a:gd name="connsiteX96" fmla="*/ 767385 w 1605470"/>
              <a:gd name="connsiteY96" fmla="*/ 3229163 h 6858000"/>
              <a:gd name="connsiteX97" fmla="*/ 769208 w 1605470"/>
              <a:gd name="connsiteY97" fmla="*/ 3217217 h 6858000"/>
              <a:gd name="connsiteX98" fmla="*/ 756043 w 1605470"/>
              <a:gd name="connsiteY98" fmla="*/ 3183755 h 6858000"/>
              <a:gd name="connsiteX99" fmla="*/ 756544 w 1605470"/>
              <a:gd name="connsiteY99" fmla="*/ 3178642 h 6858000"/>
              <a:gd name="connsiteX100" fmla="*/ 744144 w 1605470"/>
              <a:gd name="connsiteY100" fmla="*/ 3158586 h 6858000"/>
              <a:gd name="connsiteX101" fmla="*/ 729329 w 1605470"/>
              <a:gd name="connsiteY101" fmla="*/ 3129034 h 6858000"/>
              <a:gd name="connsiteX102" fmla="*/ 729994 w 1605470"/>
              <a:gd name="connsiteY102" fmla="*/ 3126682 h 6858000"/>
              <a:gd name="connsiteX103" fmla="*/ 720862 w 1605470"/>
              <a:gd name="connsiteY103" fmla="*/ 3114519 h 6858000"/>
              <a:gd name="connsiteX104" fmla="*/ 707471 w 1605470"/>
              <a:gd name="connsiteY104" fmla="*/ 3106272 h 6858000"/>
              <a:gd name="connsiteX105" fmla="*/ 680201 w 1605470"/>
              <a:gd name="connsiteY105" fmla="*/ 2958185 h 6858000"/>
              <a:gd name="connsiteX106" fmla="*/ 622815 w 1605470"/>
              <a:gd name="connsiteY106" fmla="*/ 2762989 h 6858000"/>
              <a:gd name="connsiteX107" fmla="*/ 571733 w 1605470"/>
              <a:gd name="connsiteY107" fmla="*/ 2554718 h 6858000"/>
              <a:gd name="connsiteX108" fmla="*/ 551827 w 1605470"/>
              <a:gd name="connsiteY108" fmla="*/ 2485734 h 6858000"/>
              <a:gd name="connsiteX109" fmla="*/ 542550 w 1605470"/>
              <a:gd name="connsiteY109" fmla="*/ 2447068 h 6858000"/>
              <a:gd name="connsiteX110" fmla="*/ 529511 w 1605470"/>
              <a:gd name="connsiteY110" fmla="*/ 2425819 h 6858000"/>
              <a:gd name="connsiteX111" fmla="*/ 535510 w 1605470"/>
              <a:gd name="connsiteY111" fmla="*/ 2402874 h 6858000"/>
              <a:gd name="connsiteX112" fmla="*/ 538122 w 1605470"/>
              <a:gd name="connsiteY112" fmla="*/ 2381443 h 6858000"/>
              <a:gd name="connsiteX113" fmla="*/ 514451 w 1605470"/>
              <a:gd name="connsiteY113" fmla="*/ 2261920 h 6858000"/>
              <a:gd name="connsiteX114" fmla="*/ 504338 w 1605470"/>
              <a:gd name="connsiteY114" fmla="*/ 2195378 h 6858000"/>
              <a:gd name="connsiteX115" fmla="*/ 488555 w 1605470"/>
              <a:gd name="connsiteY115" fmla="*/ 2155135 h 6858000"/>
              <a:gd name="connsiteX116" fmla="*/ 486013 w 1605470"/>
              <a:gd name="connsiteY116" fmla="*/ 2118008 h 6858000"/>
              <a:gd name="connsiteX117" fmla="*/ 487006 w 1605470"/>
              <a:gd name="connsiteY117" fmla="*/ 2050531 h 6858000"/>
              <a:gd name="connsiteX118" fmla="*/ 478812 w 1605470"/>
              <a:gd name="connsiteY118" fmla="*/ 1963269 h 6858000"/>
              <a:gd name="connsiteX119" fmla="*/ 459990 w 1605470"/>
              <a:gd name="connsiteY119" fmla="*/ 1906352 h 6858000"/>
              <a:gd name="connsiteX120" fmla="*/ 436547 w 1605470"/>
              <a:gd name="connsiteY120" fmla="*/ 1861531 h 6858000"/>
              <a:gd name="connsiteX121" fmla="*/ 390346 w 1605470"/>
              <a:gd name="connsiteY121" fmla="*/ 1732919 h 6858000"/>
              <a:gd name="connsiteX122" fmla="*/ 362657 w 1605470"/>
              <a:gd name="connsiteY122" fmla="*/ 1663540 h 6858000"/>
              <a:gd name="connsiteX123" fmla="*/ 361783 w 1605470"/>
              <a:gd name="connsiteY123" fmla="*/ 1615777 h 6858000"/>
              <a:gd name="connsiteX124" fmla="*/ 342578 w 1605470"/>
              <a:gd name="connsiteY124" fmla="*/ 1563678 h 6858000"/>
              <a:gd name="connsiteX125" fmla="*/ 355658 w 1605470"/>
              <a:gd name="connsiteY125" fmla="*/ 1519474 h 6858000"/>
              <a:gd name="connsiteX126" fmla="*/ 348400 w 1605470"/>
              <a:gd name="connsiteY126" fmla="*/ 1477995 h 6858000"/>
              <a:gd name="connsiteX127" fmla="*/ 334485 w 1605470"/>
              <a:gd name="connsiteY127" fmla="*/ 1373769 h 6858000"/>
              <a:gd name="connsiteX128" fmla="*/ 342792 w 1605470"/>
              <a:gd name="connsiteY128" fmla="*/ 1307086 h 6858000"/>
              <a:gd name="connsiteX129" fmla="*/ 343980 w 1605470"/>
              <a:gd name="connsiteY129" fmla="*/ 1189033 h 6858000"/>
              <a:gd name="connsiteX130" fmla="*/ 348665 w 1605470"/>
              <a:gd name="connsiteY130" fmla="*/ 1168288 h 6858000"/>
              <a:gd name="connsiteX131" fmla="*/ 340947 w 1605470"/>
              <a:gd name="connsiteY131" fmla="*/ 1142577 h 6858000"/>
              <a:gd name="connsiteX132" fmla="*/ 330253 w 1605470"/>
              <a:gd name="connsiteY132" fmla="*/ 1088484 h 6858000"/>
              <a:gd name="connsiteX133" fmla="*/ 318989 w 1605470"/>
              <a:gd name="connsiteY133" fmla="*/ 1016103 h 6858000"/>
              <a:gd name="connsiteX134" fmla="*/ 320445 w 1605470"/>
              <a:gd name="connsiteY134" fmla="*/ 932283 h 6858000"/>
              <a:gd name="connsiteX135" fmla="*/ 322681 w 1605470"/>
              <a:gd name="connsiteY135" fmla="*/ 915925 h 6858000"/>
              <a:gd name="connsiteX136" fmla="*/ 315310 w 1605470"/>
              <a:gd name="connsiteY136" fmla="*/ 896999 h 6858000"/>
              <a:gd name="connsiteX137" fmla="*/ 284718 w 1605470"/>
              <a:gd name="connsiteY137" fmla="*/ 821517 h 6858000"/>
              <a:gd name="connsiteX138" fmla="*/ 263668 w 1605470"/>
              <a:gd name="connsiteY138" fmla="*/ 751353 h 6858000"/>
              <a:gd name="connsiteX139" fmla="*/ 263226 w 1605470"/>
              <a:gd name="connsiteY139" fmla="*/ 721230 h 6858000"/>
              <a:gd name="connsiteX140" fmla="*/ 248897 w 1605470"/>
              <a:gd name="connsiteY140" fmla="*/ 681659 h 6858000"/>
              <a:gd name="connsiteX141" fmla="*/ 234316 w 1605470"/>
              <a:gd name="connsiteY141" fmla="*/ 635218 h 6858000"/>
              <a:gd name="connsiteX142" fmla="*/ 239327 w 1605470"/>
              <a:gd name="connsiteY142" fmla="*/ 613763 h 6858000"/>
              <a:gd name="connsiteX143" fmla="*/ 225269 w 1605470"/>
              <a:gd name="connsiteY143" fmla="*/ 598582 h 6858000"/>
              <a:gd name="connsiteX144" fmla="*/ 224950 w 1605470"/>
              <a:gd name="connsiteY144" fmla="*/ 576846 h 6858000"/>
              <a:gd name="connsiteX145" fmla="*/ 204576 w 1605470"/>
              <a:gd name="connsiteY145" fmla="*/ 530055 h 6858000"/>
              <a:gd name="connsiteX146" fmla="*/ 195012 w 1605470"/>
              <a:gd name="connsiteY146" fmla="*/ 448559 h 6858000"/>
              <a:gd name="connsiteX147" fmla="*/ 201434 w 1605470"/>
              <a:gd name="connsiteY147" fmla="*/ 441529 h 6858000"/>
              <a:gd name="connsiteX148" fmla="*/ 200655 w 1605470"/>
              <a:gd name="connsiteY148" fmla="*/ 428927 h 6858000"/>
              <a:gd name="connsiteX149" fmla="*/ 190059 w 1605470"/>
              <a:gd name="connsiteY149" fmla="*/ 430161 h 6858000"/>
              <a:gd name="connsiteX150" fmla="*/ 167079 w 1605470"/>
              <a:gd name="connsiteY150" fmla="*/ 367211 h 6858000"/>
              <a:gd name="connsiteX151" fmla="*/ 124571 w 1605470"/>
              <a:gd name="connsiteY151" fmla="*/ 302178 h 6858000"/>
              <a:gd name="connsiteX152" fmla="*/ 103243 w 1605470"/>
              <a:gd name="connsiteY152" fmla="*/ 211375 h 6858000"/>
              <a:gd name="connsiteX153" fmla="*/ 94571 w 1605470"/>
              <a:gd name="connsiteY153" fmla="*/ 184179 h 6858000"/>
              <a:gd name="connsiteX154" fmla="*/ 13437 w 1605470"/>
              <a:gd name="connsiteY154" fmla="*/ 19287 h 6858000"/>
              <a:gd name="connsiteX155" fmla="*/ 0 w 1605470"/>
              <a:gd name="connsiteY15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690830 w 1605470"/>
              <a:gd name="connsiteY74" fmla="*/ 3974753 h 6858000"/>
              <a:gd name="connsiteX75" fmla="*/ 692428 w 1605470"/>
              <a:gd name="connsiteY75" fmla="*/ 3969950 h 6858000"/>
              <a:gd name="connsiteX76" fmla="*/ 685850 w 1605470"/>
              <a:gd name="connsiteY76" fmla="*/ 3933779 h 6858000"/>
              <a:gd name="connsiteX77" fmla="*/ 687181 w 1605470"/>
              <a:gd name="connsiteY77" fmla="*/ 3933093 h 6858000"/>
              <a:gd name="connsiteX78" fmla="*/ 691535 w 1605470"/>
              <a:gd name="connsiteY78" fmla="*/ 3922082 h 6858000"/>
              <a:gd name="connsiteX79" fmla="*/ 696613 w 1605470"/>
              <a:gd name="connsiteY79" fmla="*/ 3901461 h 6858000"/>
              <a:gd name="connsiteX80" fmla="*/ 719207 w 1605470"/>
              <a:gd name="connsiteY80" fmla="*/ 3813873 h 6858000"/>
              <a:gd name="connsiteX81" fmla="*/ 718632 w 1605470"/>
              <a:gd name="connsiteY81" fmla="*/ 3806161 h 6858000"/>
              <a:gd name="connsiteX82" fmla="*/ 718939 w 1605470"/>
              <a:gd name="connsiteY82" fmla="*/ 3805957 h 6858000"/>
              <a:gd name="connsiteX83" fmla="*/ 718966 w 1605470"/>
              <a:gd name="connsiteY83" fmla="*/ 3797724 h 6858000"/>
              <a:gd name="connsiteX84" fmla="*/ 717581 w 1605470"/>
              <a:gd name="connsiteY84" fmla="*/ 3792098 h 6858000"/>
              <a:gd name="connsiteX85" fmla="*/ 716465 w 1605470"/>
              <a:gd name="connsiteY85" fmla="*/ 3777135 h 6858000"/>
              <a:gd name="connsiteX86" fmla="*/ 718198 w 1605470"/>
              <a:gd name="connsiteY86" fmla="*/ 3771656 h 6858000"/>
              <a:gd name="connsiteX87" fmla="*/ 721941 w 1605470"/>
              <a:gd name="connsiteY87" fmla="*/ 3769007 h 6858000"/>
              <a:gd name="connsiteX88" fmla="*/ 721407 w 1605470"/>
              <a:gd name="connsiteY88" fmla="*/ 3767709 h 6858000"/>
              <a:gd name="connsiteX89" fmla="*/ 730103 w 1605470"/>
              <a:gd name="connsiteY89" fmla="*/ 3738082 h 6858000"/>
              <a:gd name="connsiteX90" fmla="*/ 737449 w 1605470"/>
              <a:gd name="connsiteY90" fmla="*/ 3673397 h 6858000"/>
              <a:gd name="connsiteX91" fmla="*/ 736745 w 1605470"/>
              <a:gd name="connsiteY91" fmla="*/ 3637109 h 6858000"/>
              <a:gd name="connsiteX92" fmla="*/ 740188 w 1605470"/>
              <a:gd name="connsiteY92" fmla="*/ 3536883 h 6858000"/>
              <a:gd name="connsiteX93" fmla="*/ 747726 w 1605470"/>
              <a:gd name="connsiteY93" fmla="*/ 3435652 h 6858000"/>
              <a:gd name="connsiteX94" fmla="*/ 749397 w 1605470"/>
              <a:gd name="connsiteY94" fmla="*/ 3307769 h 6858000"/>
              <a:gd name="connsiteX95" fmla="*/ 766960 w 1605470"/>
              <a:gd name="connsiteY95" fmla="*/ 3250522 h 6858000"/>
              <a:gd name="connsiteX96" fmla="*/ 767385 w 1605470"/>
              <a:gd name="connsiteY96" fmla="*/ 3229163 h 6858000"/>
              <a:gd name="connsiteX97" fmla="*/ 769208 w 1605470"/>
              <a:gd name="connsiteY97" fmla="*/ 3217217 h 6858000"/>
              <a:gd name="connsiteX98" fmla="*/ 756043 w 1605470"/>
              <a:gd name="connsiteY98" fmla="*/ 3183755 h 6858000"/>
              <a:gd name="connsiteX99" fmla="*/ 756544 w 1605470"/>
              <a:gd name="connsiteY99" fmla="*/ 3178642 h 6858000"/>
              <a:gd name="connsiteX100" fmla="*/ 744144 w 1605470"/>
              <a:gd name="connsiteY100" fmla="*/ 3158586 h 6858000"/>
              <a:gd name="connsiteX101" fmla="*/ 729329 w 1605470"/>
              <a:gd name="connsiteY101" fmla="*/ 3129034 h 6858000"/>
              <a:gd name="connsiteX102" fmla="*/ 729994 w 1605470"/>
              <a:gd name="connsiteY102" fmla="*/ 3126682 h 6858000"/>
              <a:gd name="connsiteX103" fmla="*/ 720862 w 1605470"/>
              <a:gd name="connsiteY103" fmla="*/ 3114519 h 6858000"/>
              <a:gd name="connsiteX104" fmla="*/ 707471 w 1605470"/>
              <a:gd name="connsiteY104" fmla="*/ 3106272 h 6858000"/>
              <a:gd name="connsiteX105" fmla="*/ 680201 w 1605470"/>
              <a:gd name="connsiteY105" fmla="*/ 2958185 h 6858000"/>
              <a:gd name="connsiteX106" fmla="*/ 622815 w 1605470"/>
              <a:gd name="connsiteY106" fmla="*/ 2762989 h 6858000"/>
              <a:gd name="connsiteX107" fmla="*/ 571733 w 1605470"/>
              <a:gd name="connsiteY107" fmla="*/ 2554718 h 6858000"/>
              <a:gd name="connsiteX108" fmla="*/ 551827 w 1605470"/>
              <a:gd name="connsiteY108" fmla="*/ 2485734 h 6858000"/>
              <a:gd name="connsiteX109" fmla="*/ 542550 w 1605470"/>
              <a:gd name="connsiteY109" fmla="*/ 2447068 h 6858000"/>
              <a:gd name="connsiteX110" fmla="*/ 529511 w 1605470"/>
              <a:gd name="connsiteY110" fmla="*/ 2425819 h 6858000"/>
              <a:gd name="connsiteX111" fmla="*/ 535510 w 1605470"/>
              <a:gd name="connsiteY111" fmla="*/ 2402874 h 6858000"/>
              <a:gd name="connsiteX112" fmla="*/ 538122 w 1605470"/>
              <a:gd name="connsiteY112" fmla="*/ 2381443 h 6858000"/>
              <a:gd name="connsiteX113" fmla="*/ 514451 w 1605470"/>
              <a:gd name="connsiteY113" fmla="*/ 2261920 h 6858000"/>
              <a:gd name="connsiteX114" fmla="*/ 504338 w 1605470"/>
              <a:gd name="connsiteY114" fmla="*/ 2195378 h 6858000"/>
              <a:gd name="connsiteX115" fmla="*/ 488555 w 1605470"/>
              <a:gd name="connsiteY115" fmla="*/ 2155135 h 6858000"/>
              <a:gd name="connsiteX116" fmla="*/ 486013 w 1605470"/>
              <a:gd name="connsiteY116" fmla="*/ 2118008 h 6858000"/>
              <a:gd name="connsiteX117" fmla="*/ 487006 w 1605470"/>
              <a:gd name="connsiteY117" fmla="*/ 2050531 h 6858000"/>
              <a:gd name="connsiteX118" fmla="*/ 478812 w 1605470"/>
              <a:gd name="connsiteY118" fmla="*/ 1963269 h 6858000"/>
              <a:gd name="connsiteX119" fmla="*/ 459990 w 1605470"/>
              <a:gd name="connsiteY119" fmla="*/ 1906352 h 6858000"/>
              <a:gd name="connsiteX120" fmla="*/ 436547 w 1605470"/>
              <a:gd name="connsiteY120" fmla="*/ 1861531 h 6858000"/>
              <a:gd name="connsiteX121" fmla="*/ 390346 w 1605470"/>
              <a:gd name="connsiteY121" fmla="*/ 1732919 h 6858000"/>
              <a:gd name="connsiteX122" fmla="*/ 362657 w 1605470"/>
              <a:gd name="connsiteY122" fmla="*/ 1663540 h 6858000"/>
              <a:gd name="connsiteX123" fmla="*/ 361783 w 1605470"/>
              <a:gd name="connsiteY123" fmla="*/ 1615777 h 6858000"/>
              <a:gd name="connsiteX124" fmla="*/ 342578 w 1605470"/>
              <a:gd name="connsiteY124" fmla="*/ 1563678 h 6858000"/>
              <a:gd name="connsiteX125" fmla="*/ 355658 w 1605470"/>
              <a:gd name="connsiteY125" fmla="*/ 1519474 h 6858000"/>
              <a:gd name="connsiteX126" fmla="*/ 348400 w 1605470"/>
              <a:gd name="connsiteY126" fmla="*/ 1477995 h 6858000"/>
              <a:gd name="connsiteX127" fmla="*/ 334485 w 1605470"/>
              <a:gd name="connsiteY127" fmla="*/ 1373769 h 6858000"/>
              <a:gd name="connsiteX128" fmla="*/ 342792 w 1605470"/>
              <a:gd name="connsiteY128" fmla="*/ 1307086 h 6858000"/>
              <a:gd name="connsiteX129" fmla="*/ 343980 w 1605470"/>
              <a:gd name="connsiteY129" fmla="*/ 1189033 h 6858000"/>
              <a:gd name="connsiteX130" fmla="*/ 348665 w 1605470"/>
              <a:gd name="connsiteY130" fmla="*/ 1168288 h 6858000"/>
              <a:gd name="connsiteX131" fmla="*/ 340947 w 1605470"/>
              <a:gd name="connsiteY131" fmla="*/ 1142577 h 6858000"/>
              <a:gd name="connsiteX132" fmla="*/ 330253 w 1605470"/>
              <a:gd name="connsiteY132" fmla="*/ 1088484 h 6858000"/>
              <a:gd name="connsiteX133" fmla="*/ 318989 w 1605470"/>
              <a:gd name="connsiteY133" fmla="*/ 1016103 h 6858000"/>
              <a:gd name="connsiteX134" fmla="*/ 320445 w 1605470"/>
              <a:gd name="connsiteY134" fmla="*/ 932283 h 6858000"/>
              <a:gd name="connsiteX135" fmla="*/ 322681 w 1605470"/>
              <a:gd name="connsiteY135" fmla="*/ 915925 h 6858000"/>
              <a:gd name="connsiteX136" fmla="*/ 315310 w 1605470"/>
              <a:gd name="connsiteY136" fmla="*/ 896999 h 6858000"/>
              <a:gd name="connsiteX137" fmla="*/ 284718 w 1605470"/>
              <a:gd name="connsiteY137" fmla="*/ 821517 h 6858000"/>
              <a:gd name="connsiteX138" fmla="*/ 263668 w 1605470"/>
              <a:gd name="connsiteY138" fmla="*/ 751353 h 6858000"/>
              <a:gd name="connsiteX139" fmla="*/ 263226 w 1605470"/>
              <a:gd name="connsiteY139" fmla="*/ 721230 h 6858000"/>
              <a:gd name="connsiteX140" fmla="*/ 248897 w 1605470"/>
              <a:gd name="connsiteY140" fmla="*/ 681659 h 6858000"/>
              <a:gd name="connsiteX141" fmla="*/ 234316 w 1605470"/>
              <a:gd name="connsiteY141" fmla="*/ 635218 h 6858000"/>
              <a:gd name="connsiteX142" fmla="*/ 239327 w 1605470"/>
              <a:gd name="connsiteY142" fmla="*/ 613763 h 6858000"/>
              <a:gd name="connsiteX143" fmla="*/ 225269 w 1605470"/>
              <a:gd name="connsiteY143" fmla="*/ 598582 h 6858000"/>
              <a:gd name="connsiteX144" fmla="*/ 224950 w 1605470"/>
              <a:gd name="connsiteY144" fmla="*/ 576846 h 6858000"/>
              <a:gd name="connsiteX145" fmla="*/ 204576 w 1605470"/>
              <a:gd name="connsiteY145" fmla="*/ 530055 h 6858000"/>
              <a:gd name="connsiteX146" fmla="*/ 195012 w 1605470"/>
              <a:gd name="connsiteY146" fmla="*/ 448559 h 6858000"/>
              <a:gd name="connsiteX147" fmla="*/ 201434 w 1605470"/>
              <a:gd name="connsiteY147" fmla="*/ 441529 h 6858000"/>
              <a:gd name="connsiteX148" fmla="*/ 200655 w 1605470"/>
              <a:gd name="connsiteY148" fmla="*/ 428927 h 6858000"/>
              <a:gd name="connsiteX149" fmla="*/ 190059 w 1605470"/>
              <a:gd name="connsiteY149" fmla="*/ 430161 h 6858000"/>
              <a:gd name="connsiteX150" fmla="*/ 167079 w 1605470"/>
              <a:gd name="connsiteY150" fmla="*/ 367211 h 6858000"/>
              <a:gd name="connsiteX151" fmla="*/ 124571 w 1605470"/>
              <a:gd name="connsiteY151" fmla="*/ 302178 h 6858000"/>
              <a:gd name="connsiteX152" fmla="*/ 103243 w 1605470"/>
              <a:gd name="connsiteY152" fmla="*/ 211375 h 6858000"/>
              <a:gd name="connsiteX153" fmla="*/ 94571 w 1605470"/>
              <a:gd name="connsiteY153" fmla="*/ 184179 h 6858000"/>
              <a:gd name="connsiteX154" fmla="*/ 48685 w 1605470"/>
              <a:gd name="connsiteY154" fmla="*/ 13677 h 6858000"/>
              <a:gd name="connsiteX155" fmla="*/ 0 w 1605470"/>
              <a:gd name="connsiteY155" fmla="*/ 0 h 6858000"/>
              <a:gd name="connsiteX0" fmla="*/ 48246 w 1556785"/>
              <a:gd name="connsiteY0" fmla="*/ 0 h 6858000"/>
              <a:gd name="connsiteX1" fmla="*/ 1556785 w 1556785"/>
              <a:gd name="connsiteY1" fmla="*/ 0 h 6858000"/>
              <a:gd name="connsiteX2" fmla="*/ 1556785 w 1556785"/>
              <a:gd name="connsiteY2" fmla="*/ 6858000 h 6858000"/>
              <a:gd name="connsiteX3" fmla="*/ 105420 w 1556785"/>
              <a:gd name="connsiteY3" fmla="*/ 6858000 h 6858000"/>
              <a:gd name="connsiteX4" fmla="*/ 105561 w 1556785"/>
              <a:gd name="connsiteY4" fmla="*/ 6857735 h 6858000"/>
              <a:gd name="connsiteX5" fmla="*/ 117610 w 1556785"/>
              <a:gd name="connsiteY5" fmla="*/ 6809549 h 6858000"/>
              <a:gd name="connsiteX6" fmla="*/ 149821 w 1556785"/>
              <a:gd name="connsiteY6" fmla="*/ 6715115 h 6858000"/>
              <a:gd name="connsiteX7" fmla="*/ 159672 w 1556785"/>
              <a:gd name="connsiteY7" fmla="*/ 6680170 h 6858000"/>
              <a:gd name="connsiteX8" fmla="*/ 185222 w 1556785"/>
              <a:gd name="connsiteY8" fmla="*/ 6621207 h 6858000"/>
              <a:gd name="connsiteX9" fmla="*/ 201879 w 1556785"/>
              <a:gd name="connsiteY9" fmla="*/ 6596265 h 6858000"/>
              <a:gd name="connsiteX10" fmla="*/ 201758 w 1556785"/>
              <a:gd name="connsiteY10" fmla="*/ 6594818 h 6858000"/>
              <a:gd name="connsiteX11" fmla="*/ 206003 w 1556785"/>
              <a:gd name="connsiteY11" fmla="*/ 6593735 h 6858000"/>
              <a:gd name="connsiteX12" fmla="*/ 209200 w 1556785"/>
              <a:gd name="connsiteY12" fmla="*/ 6589172 h 6858000"/>
              <a:gd name="connsiteX13" fmla="*/ 212494 w 1556785"/>
              <a:gd name="connsiteY13" fmla="*/ 6574442 h 6858000"/>
              <a:gd name="connsiteX14" fmla="*/ 212834 w 1556785"/>
              <a:gd name="connsiteY14" fmla="*/ 6568530 h 6858000"/>
              <a:gd name="connsiteX15" fmla="*/ 215243 w 1556785"/>
              <a:gd name="connsiteY15" fmla="*/ 6560674 h 6858000"/>
              <a:gd name="connsiteX16" fmla="*/ 215588 w 1556785"/>
              <a:gd name="connsiteY16" fmla="*/ 6560598 h 6858000"/>
              <a:gd name="connsiteX17" fmla="*/ 217285 w 1556785"/>
              <a:gd name="connsiteY17" fmla="*/ 6553006 h 6858000"/>
              <a:gd name="connsiteX18" fmla="*/ 221981 w 1556785"/>
              <a:gd name="connsiteY18" fmla="*/ 6514360 h 6858000"/>
              <a:gd name="connsiteX19" fmla="*/ 263635 w 1556785"/>
              <a:gd name="connsiteY19" fmla="*/ 6478062 h 6858000"/>
              <a:gd name="connsiteX20" fmla="*/ 274324 w 1556785"/>
              <a:gd name="connsiteY20" fmla="*/ 6460325 h 6858000"/>
              <a:gd name="connsiteX21" fmla="*/ 281557 w 1556785"/>
              <a:gd name="connsiteY21" fmla="*/ 6451488 h 6858000"/>
              <a:gd name="connsiteX22" fmla="*/ 282992 w 1556785"/>
              <a:gd name="connsiteY22" fmla="*/ 6451348 h 6858000"/>
              <a:gd name="connsiteX23" fmla="*/ 287350 w 1556785"/>
              <a:gd name="connsiteY23" fmla="*/ 6414240 h 6858000"/>
              <a:gd name="connsiteX24" fmla="*/ 290226 w 1556785"/>
              <a:gd name="connsiteY24" fmla="*/ 6410269 h 6858000"/>
              <a:gd name="connsiteX25" fmla="*/ 290126 w 1556785"/>
              <a:gd name="connsiteY25" fmla="*/ 6384857 h 6858000"/>
              <a:gd name="connsiteX26" fmla="*/ 291643 w 1556785"/>
              <a:gd name="connsiteY26" fmla="*/ 6372381 h 6858000"/>
              <a:gd name="connsiteX27" fmla="*/ 288837 w 1556785"/>
              <a:gd name="connsiteY27" fmla="*/ 6367510 h 6858000"/>
              <a:gd name="connsiteX28" fmla="*/ 292717 w 1556785"/>
              <a:gd name="connsiteY28" fmla="*/ 6349778 h 6858000"/>
              <a:gd name="connsiteX29" fmla="*/ 294382 w 1556785"/>
              <a:gd name="connsiteY29" fmla="*/ 6348250 h 6858000"/>
              <a:gd name="connsiteX30" fmla="*/ 310416 w 1556785"/>
              <a:gd name="connsiteY30" fmla="*/ 6281972 h 6858000"/>
              <a:gd name="connsiteX31" fmla="*/ 321179 w 1556785"/>
              <a:gd name="connsiteY31" fmla="*/ 6211940 h 6858000"/>
              <a:gd name="connsiteX32" fmla="*/ 362674 w 1556785"/>
              <a:gd name="connsiteY32" fmla="*/ 6113913 h 6858000"/>
              <a:gd name="connsiteX33" fmla="*/ 366967 w 1556785"/>
              <a:gd name="connsiteY33" fmla="*/ 6028119 h 6858000"/>
              <a:gd name="connsiteX34" fmla="*/ 393747 w 1556785"/>
              <a:gd name="connsiteY34" fmla="*/ 5934687 h 6858000"/>
              <a:gd name="connsiteX35" fmla="*/ 427759 w 1556785"/>
              <a:gd name="connsiteY35" fmla="*/ 5765594 h 6858000"/>
              <a:gd name="connsiteX36" fmla="*/ 459595 w 1556785"/>
              <a:gd name="connsiteY36" fmla="*/ 5693685 h 6858000"/>
              <a:gd name="connsiteX37" fmla="*/ 479650 w 1556785"/>
              <a:gd name="connsiteY37" fmla="*/ 5665173 h 6858000"/>
              <a:gd name="connsiteX38" fmla="*/ 513367 w 1556785"/>
              <a:gd name="connsiteY38" fmla="*/ 5563435 h 6858000"/>
              <a:gd name="connsiteX39" fmla="*/ 542872 w 1556785"/>
              <a:gd name="connsiteY39" fmla="*/ 5476393 h 6858000"/>
              <a:gd name="connsiteX40" fmla="*/ 574065 w 1556785"/>
              <a:gd name="connsiteY40" fmla="*/ 5396260 h 6858000"/>
              <a:gd name="connsiteX41" fmla="*/ 590046 w 1556785"/>
              <a:gd name="connsiteY41" fmla="*/ 5330009 h 6858000"/>
              <a:gd name="connsiteX42" fmla="*/ 623539 w 1556785"/>
              <a:gd name="connsiteY42" fmla="*/ 5273739 h 6858000"/>
              <a:gd name="connsiteX43" fmla="*/ 633138 w 1556785"/>
              <a:gd name="connsiteY43" fmla="*/ 5241779 h 6858000"/>
              <a:gd name="connsiteX44" fmla="*/ 644364 w 1556785"/>
              <a:gd name="connsiteY44" fmla="*/ 5225268 h 6858000"/>
              <a:gd name="connsiteX45" fmla="*/ 645384 w 1556785"/>
              <a:gd name="connsiteY45" fmla="*/ 5217684 h 6858000"/>
              <a:gd name="connsiteX46" fmla="*/ 652725 w 1556785"/>
              <a:gd name="connsiteY46" fmla="*/ 5193377 h 6858000"/>
              <a:gd name="connsiteX47" fmla="*/ 656028 w 1556785"/>
              <a:gd name="connsiteY47" fmla="*/ 5179288 h 6858000"/>
              <a:gd name="connsiteX48" fmla="*/ 657012 w 1556785"/>
              <a:gd name="connsiteY48" fmla="*/ 5173621 h 6858000"/>
              <a:gd name="connsiteX49" fmla="*/ 652646 w 1556785"/>
              <a:gd name="connsiteY49" fmla="*/ 5159961 h 6858000"/>
              <a:gd name="connsiteX50" fmla="*/ 659323 w 1556785"/>
              <a:gd name="connsiteY50" fmla="*/ 5144295 h 6858000"/>
              <a:gd name="connsiteX51" fmla="*/ 656256 w 1556785"/>
              <a:gd name="connsiteY51" fmla="*/ 5125185 h 6858000"/>
              <a:gd name="connsiteX52" fmla="*/ 663086 w 1556785"/>
              <a:gd name="connsiteY52" fmla="*/ 5121884 h 6858000"/>
              <a:gd name="connsiteX53" fmla="*/ 670122 w 1556785"/>
              <a:gd name="connsiteY53" fmla="*/ 5067850 h 6858000"/>
              <a:gd name="connsiteX54" fmla="*/ 672853 w 1556785"/>
              <a:gd name="connsiteY54" fmla="*/ 5060861 h 6858000"/>
              <a:gd name="connsiteX55" fmla="*/ 669557 w 1556785"/>
              <a:gd name="connsiteY55" fmla="*/ 5034192 h 6858000"/>
              <a:gd name="connsiteX56" fmla="*/ 671111 w 1556785"/>
              <a:gd name="connsiteY56" fmla="*/ 4993030 h 6858000"/>
              <a:gd name="connsiteX57" fmla="*/ 678020 w 1556785"/>
              <a:gd name="connsiteY57" fmla="*/ 4946844 h 6858000"/>
              <a:gd name="connsiteX58" fmla="*/ 673876 w 1556785"/>
              <a:gd name="connsiteY58" fmla="*/ 4932692 h 6858000"/>
              <a:gd name="connsiteX59" fmla="*/ 689279 w 1556785"/>
              <a:gd name="connsiteY59" fmla="*/ 4858827 h 6858000"/>
              <a:gd name="connsiteX60" fmla="*/ 683433 w 1556785"/>
              <a:gd name="connsiteY60" fmla="*/ 4801535 h 6858000"/>
              <a:gd name="connsiteX61" fmla="*/ 691102 w 1556785"/>
              <a:gd name="connsiteY61" fmla="*/ 4797794 h 6858000"/>
              <a:gd name="connsiteX62" fmla="*/ 692396 w 1556785"/>
              <a:gd name="connsiteY62" fmla="*/ 4784526 h 6858000"/>
              <a:gd name="connsiteX63" fmla="*/ 694180 w 1556785"/>
              <a:gd name="connsiteY63" fmla="*/ 4781211 h 6858000"/>
              <a:gd name="connsiteX64" fmla="*/ 702967 w 1556785"/>
              <a:gd name="connsiteY64" fmla="*/ 4761984 h 6858000"/>
              <a:gd name="connsiteX65" fmla="*/ 699015 w 1556785"/>
              <a:gd name="connsiteY65" fmla="*/ 4690749 h 6858000"/>
              <a:gd name="connsiteX66" fmla="*/ 694495 w 1556785"/>
              <a:gd name="connsiteY66" fmla="*/ 4584173 h 6858000"/>
              <a:gd name="connsiteX67" fmla="*/ 689578 w 1556785"/>
              <a:gd name="connsiteY67" fmla="*/ 4444346 h 6858000"/>
              <a:gd name="connsiteX68" fmla="*/ 686143 w 1556785"/>
              <a:gd name="connsiteY68" fmla="*/ 4375228 h 6858000"/>
              <a:gd name="connsiteX69" fmla="*/ 666796 w 1556785"/>
              <a:gd name="connsiteY69" fmla="*/ 4214165 h 6858000"/>
              <a:gd name="connsiteX70" fmla="*/ 670869 w 1556785"/>
              <a:gd name="connsiteY70" fmla="*/ 4090296 h 6858000"/>
              <a:gd name="connsiteX71" fmla="*/ 656125 w 1556785"/>
              <a:gd name="connsiteY71" fmla="*/ 4033999 h 6858000"/>
              <a:gd name="connsiteX72" fmla="*/ 657274 w 1556785"/>
              <a:gd name="connsiteY72" fmla="*/ 4031933 h 6858000"/>
              <a:gd name="connsiteX73" fmla="*/ 655850 w 1556785"/>
              <a:gd name="connsiteY73" fmla="*/ 4013953 h 6858000"/>
              <a:gd name="connsiteX74" fmla="*/ 642145 w 1556785"/>
              <a:gd name="connsiteY74" fmla="*/ 3974753 h 6858000"/>
              <a:gd name="connsiteX75" fmla="*/ 643743 w 1556785"/>
              <a:gd name="connsiteY75" fmla="*/ 3969950 h 6858000"/>
              <a:gd name="connsiteX76" fmla="*/ 637165 w 1556785"/>
              <a:gd name="connsiteY76" fmla="*/ 3933779 h 6858000"/>
              <a:gd name="connsiteX77" fmla="*/ 638496 w 1556785"/>
              <a:gd name="connsiteY77" fmla="*/ 3933093 h 6858000"/>
              <a:gd name="connsiteX78" fmla="*/ 642850 w 1556785"/>
              <a:gd name="connsiteY78" fmla="*/ 3922082 h 6858000"/>
              <a:gd name="connsiteX79" fmla="*/ 647928 w 1556785"/>
              <a:gd name="connsiteY79" fmla="*/ 3901461 h 6858000"/>
              <a:gd name="connsiteX80" fmla="*/ 670522 w 1556785"/>
              <a:gd name="connsiteY80" fmla="*/ 3813873 h 6858000"/>
              <a:gd name="connsiteX81" fmla="*/ 669947 w 1556785"/>
              <a:gd name="connsiteY81" fmla="*/ 3806161 h 6858000"/>
              <a:gd name="connsiteX82" fmla="*/ 670254 w 1556785"/>
              <a:gd name="connsiteY82" fmla="*/ 3805957 h 6858000"/>
              <a:gd name="connsiteX83" fmla="*/ 670281 w 1556785"/>
              <a:gd name="connsiteY83" fmla="*/ 3797724 h 6858000"/>
              <a:gd name="connsiteX84" fmla="*/ 668896 w 1556785"/>
              <a:gd name="connsiteY84" fmla="*/ 3792098 h 6858000"/>
              <a:gd name="connsiteX85" fmla="*/ 667780 w 1556785"/>
              <a:gd name="connsiteY85" fmla="*/ 3777135 h 6858000"/>
              <a:gd name="connsiteX86" fmla="*/ 669513 w 1556785"/>
              <a:gd name="connsiteY86" fmla="*/ 3771656 h 6858000"/>
              <a:gd name="connsiteX87" fmla="*/ 673256 w 1556785"/>
              <a:gd name="connsiteY87" fmla="*/ 3769007 h 6858000"/>
              <a:gd name="connsiteX88" fmla="*/ 672722 w 1556785"/>
              <a:gd name="connsiteY88" fmla="*/ 3767709 h 6858000"/>
              <a:gd name="connsiteX89" fmla="*/ 681418 w 1556785"/>
              <a:gd name="connsiteY89" fmla="*/ 3738082 h 6858000"/>
              <a:gd name="connsiteX90" fmla="*/ 688764 w 1556785"/>
              <a:gd name="connsiteY90" fmla="*/ 3673397 h 6858000"/>
              <a:gd name="connsiteX91" fmla="*/ 688060 w 1556785"/>
              <a:gd name="connsiteY91" fmla="*/ 3637109 h 6858000"/>
              <a:gd name="connsiteX92" fmla="*/ 691503 w 1556785"/>
              <a:gd name="connsiteY92" fmla="*/ 3536883 h 6858000"/>
              <a:gd name="connsiteX93" fmla="*/ 699041 w 1556785"/>
              <a:gd name="connsiteY93" fmla="*/ 3435652 h 6858000"/>
              <a:gd name="connsiteX94" fmla="*/ 700712 w 1556785"/>
              <a:gd name="connsiteY94" fmla="*/ 3307769 h 6858000"/>
              <a:gd name="connsiteX95" fmla="*/ 718275 w 1556785"/>
              <a:gd name="connsiteY95" fmla="*/ 3250522 h 6858000"/>
              <a:gd name="connsiteX96" fmla="*/ 718700 w 1556785"/>
              <a:gd name="connsiteY96" fmla="*/ 3229163 h 6858000"/>
              <a:gd name="connsiteX97" fmla="*/ 720523 w 1556785"/>
              <a:gd name="connsiteY97" fmla="*/ 3217217 h 6858000"/>
              <a:gd name="connsiteX98" fmla="*/ 707358 w 1556785"/>
              <a:gd name="connsiteY98" fmla="*/ 3183755 h 6858000"/>
              <a:gd name="connsiteX99" fmla="*/ 707859 w 1556785"/>
              <a:gd name="connsiteY99" fmla="*/ 3178642 h 6858000"/>
              <a:gd name="connsiteX100" fmla="*/ 695459 w 1556785"/>
              <a:gd name="connsiteY100" fmla="*/ 3158586 h 6858000"/>
              <a:gd name="connsiteX101" fmla="*/ 680644 w 1556785"/>
              <a:gd name="connsiteY101" fmla="*/ 3129034 h 6858000"/>
              <a:gd name="connsiteX102" fmla="*/ 681309 w 1556785"/>
              <a:gd name="connsiteY102" fmla="*/ 3126682 h 6858000"/>
              <a:gd name="connsiteX103" fmla="*/ 672177 w 1556785"/>
              <a:gd name="connsiteY103" fmla="*/ 3114519 h 6858000"/>
              <a:gd name="connsiteX104" fmla="*/ 658786 w 1556785"/>
              <a:gd name="connsiteY104" fmla="*/ 3106272 h 6858000"/>
              <a:gd name="connsiteX105" fmla="*/ 631516 w 1556785"/>
              <a:gd name="connsiteY105" fmla="*/ 2958185 h 6858000"/>
              <a:gd name="connsiteX106" fmla="*/ 574130 w 1556785"/>
              <a:gd name="connsiteY106" fmla="*/ 2762989 h 6858000"/>
              <a:gd name="connsiteX107" fmla="*/ 523048 w 1556785"/>
              <a:gd name="connsiteY107" fmla="*/ 2554718 h 6858000"/>
              <a:gd name="connsiteX108" fmla="*/ 503142 w 1556785"/>
              <a:gd name="connsiteY108" fmla="*/ 2485734 h 6858000"/>
              <a:gd name="connsiteX109" fmla="*/ 493865 w 1556785"/>
              <a:gd name="connsiteY109" fmla="*/ 2447068 h 6858000"/>
              <a:gd name="connsiteX110" fmla="*/ 480826 w 1556785"/>
              <a:gd name="connsiteY110" fmla="*/ 2425819 h 6858000"/>
              <a:gd name="connsiteX111" fmla="*/ 486825 w 1556785"/>
              <a:gd name="connsiteY111" fmla="*/ 2402874 h 6858000"/>
              <a:gd name="connsiteX112" fmla="*/ 489437 w 1556785"/>
              <a:gd name="connsiteY112" fmla="*/ 2381443 h 6858000"/>
              <a:gd name="connsiteX113" fmla="*/ 465766 w 1556785"/>
              <a:gd name="connsiteY113" fmla="*/ 2261920 h 6858000"/>
              <a:gd name="connsiteX114" fmla="*/ 455653 w 1556785"/>
              <a:gd name="connsiteY114" fmla="*/ 2195378 h 6858000"/>
              <a:gd name="connsiteX115" fmla="*/ 439870 w 1556785"/>
              <a:gd name="connsiteY115" fmla="*/ 2155135 h 6858000"/>
              <a:gd name="connsiteX116" fmla="*/ 437328 w 1556785"/>
              <a:gd name="connsiteY116" fmla="*/ 2118008 h 6858000"/>
              <a:gd name="connsiteX117" fmla="*/ 438321 w 1556785"/>
              <a:gd name="connsiteY117" fmla="*/ 2050531 h 6858000"/>
              <a:gd name="connsiteX118" fmla="*/ 430127 w 1556785"/>
              <a:gd name="connsiteY118" fmla="*/ 1963269 h 6858000"/>
              <a:gd name="connsiteX119" fmla="*/ 411305 w 1556785"/>
              <a:gd name="connsiteY119" fmla="*/ 1906352 h 6858000"/>
              <a:gd name="connsiteX120" fmla="*/ 387862 w 1556785"/>
              <a:gd name="connsiteY120" fmla="*/ 1861531 h 6858000"/>
              <a:gd name="connsiteX121" fmla="*/ 341661 w 1556785"/>
              <a:gd name="connsiteY121" fmla="*/ 1732919 h 6858000"/>
              <a:gd name="connsiteX122" fmla="*/ 313972 w 1556785"/>
              <a:gd name="connsiteY122" fmla="*/ 1663540 h 6858000"/>
              <a:gd name="connsiteX123" fmla="*/ 313098 w 1556785"/>
              <a:gd name="connsiteY123" fmla="*/ 1615777 h 6858000"/>
              <a:gd name="connsiteX124" fmla="*/ 293893 w 1556785"/>
              <a:gd name="connsiteY124" fmla="*/ 1563678 h 6858000"/>
              <a:gd name="connsiteX125" fmla="*/ 306973 w 1556785"/>
              <a:gd name="connsiteY125" fmla="*/ 1519474 h 6858000"/>
              <a:gd name="connsiteX126" fmla="*/ 299715 w 1556785"/>
              <a:gd name="connsiteY126" fmla="*/ 1477995 h 6858000"/>
              <a:gd name="connsiteX127" fmla="*/ 285800 w 1556785"/>
              <a:gd name="connsiteY127" fmla="*/ 1373769 h 6858000"/>
              <a:gd name="connsiteX128" fmla="*/ 294107 w 1556785"/>
              <a:gd name="connsiteY128" fmla="*/ 1307086 h 6858000"/>
              <a:gd name="connsiteX129" fmla="*/ 295295 w 1556785"/>
              <a:gd name="connsiteY129" fmla="*/ 1189033 h 6858000"/>
              <a:gd name="connsiteX130" fmla="*/ 299980 w 1556785"/>
              <a:gd name="connsiteY130" fmla="*/ 1168288 h 6858000"/>
              <a:gd name="connsiteX131" fmla="*/ 292262 w 1556785"/>
              <a:gd name="connsiteY131" fmla="*/ 1142577 h 6858000"/>
              <a:gd name="connsiteX132" fmla="*/ 281568 w 1556785"/>
              <a:gd name="connsiteY132" fmla="*/ 1088484 h 6858000"/>
              <a:gd name="connsiteX133" fmla="*/ 270304 w 1556785"/>
              <a:gd name="connsiteY133" fmla="*/ 1016103 h 6858000"/>
              <a:gd name="connsiteX134" fmla="*/ 271760 w 1556785"/>
              <a:gd name="connsiteY134" fmla="*/ 932283 h 6858000"/>
              <a:gd name="connsiteX135" fmla="*/ 273996 w 1556785"/>
              <a:gd name="connsiteY135" fmla="*/ 915925 h 6858000"/>
              <a:gd name="connsiteX136" fmla="*/ 266625 w 1556785"/>
              <a:gd name="connsiteY136" fmla="*/ 896999 h 6858000"/>
              <a:gd name="connsiteX137" fmla="*/ 236033 w 1556785"/>
              <a:gd name="connsiteY137" fmla="*/ 821517 h 6858000"/>
              <a:gd name="connsiteX138" fmla="*/ 214983 w 1556785"/>
              <a:gd name="connsiteY138" fmla="*/ 751353 h 6858000"/>
              <a:gd name="connsiteX139" fmla="*/ 214541 w 1556785"/>
              <a:gd name="connsiteY139" fmla="*/ 721230 h 6858000"/>
              <a:gd name="connsiteX140" fmla="*/ 200212 w 1556785"/>
              <a:gd name="connsiteY140" fmla="*/ 681659 h 6858000"/>
              <a:gd name="connsiteX141" fmla="*/ 185631 w 1556785"/>
              <a:gd name="connsiteY141" fmla="*/ 635218 h 6858000"/>
              <a:gd name="connsiteX142" fmla="*/ 190642 w 1556785"/>
              <a:gd name="connsiteY142" fmla="*/ 613763 h 6858000"/>
              <a:gd name="connsiteX143" fmla="*/ 176584 w 1556785"/>
              <a:gd name="connsiteY143" fmla="*/ 598582 h 6858000"/>
              <a:gd name="connsiteX144" fmla="*/ 176265 w 1556785"/>
              <a:gd name="connsiteY144" fmla="*/ 576846 h 6858000"/>
              <a:gd name="connsiteX145" fmla="*/ 155891 w 1556785"/>
              <a:gd name="connsiteY145" fmla="*/ 530055 h 6858000"/>
              <a:gd name="connsiteX146" fmla="*/ 146327 w 1556785"/>
              <a:gd name="connsiteY146" fmla="*/ 448559 h 6858000"/>
              <a:gd name="connsiteX147" fmla="*/ 152749 w 1556785"/>
              <a:gd name="connsiteY147" fmla="*/ 441529 h 6858000"/>
              <a:gd name="connsiteX148" fmla="*/ 151970 w 1556785"/>
              <a:gd name="connsiteY148" fmla="*/ 428927 h 6858000"/>
              <a:gd name="connsiteX149" fmla="*/ 141374 w 1556785"/>
              <a:gd name="connsiteY149" fmla="*/ 430161 h 6858000"/>
              <a:gd name="connsiteX150" fmla="*/ 118394 w 1556785"/>
              <a:gd name="connsiteY150" fmla="*/ 367211 h 6858000"/>
              <a:gd name="connsiteX151" fmla="*/ 75886 w 1556785"/>
              <a:gd name="connsiteY151" fmla="*/ 302178 h 6858000"/>
              <a:gd name="connsiteX152" fmla="*/ 54558 w 1556785"/>
              <a:gd name="connsiteY152" fmla="*/ 211375 h 6858000"/>
              <a:gd name="connsiteX153" fmla="*/ 45886 w 1556785"/>
              <a:gd name="connsiteY153" fmla="*/ 184179 h 6858000"/>
              <a:gd name="connsiteX154" fmla="*/ 0 w 1556785"/>
              <a:gd name="connsiteY154" fmla="*/ 13677 h 6858000"/>
              <a:gd name="connsiteX155" fmla="*/ 48246 w 1556785"/>
              <a:gd name="connsiteY155" fmla="*/ 0 h 6858000"/>
              <a:gd name="connsiteX0" fmla="*/ 6323 w 1514862"/>
              <a:gd name="connsiteY0" fmla="*/ 0 h 6858000"/>
              <a:gd name="connsiteX1" fmla="*/ 1514862 w 1514862"/>
              <a:gd name="connsiteY1" fmla="*/ 0 h 6858000"/>
              <a:gd name="connsiteX2" fmla="*/ 1514862 w 1514862"/>
              <a:gd name="connsiteY2" fmla="*/ 6858000 h 6858000"/>
              <a:gd name="connsiteX3" fmla="*/ 63497 w 1514862"/>
              <a:gd name="connsiteY3" fmla="*/ 6858000 h 6858000"/>
              <a:gd name="connsiteX4" fmla="*/ 63638 w 1514862"/>
              <a:gd name="connsiteY4" fmla="*/ 6857735 h 6858000"/>
              <a:gd name="connsiteX5" fmla="*/ 75687 w 1514862"/>
              <a:gd name="connsiteY5" fmla="*/ 6809549 h 6858000"/>
              <a:gd name="connsiteX6" fmla="*/ 107898 w 1514862"/>
              <a:gd name="connsiteY6" fmla="*/ 6715115 h 6858000"/>
              <a:gd name="connsiteX7" fmla="*/ 117749 w 1514862"/>
              <a:gd name="connsiteY7" fmla="*/ 6680170 h 6858000"/>
              <a:gd name="connsiteX8" fmla="*/ 143299 w 1514862"/>
              <a:gd name="connsiteY8" fmla="*/ 6621207 h 6858000"/>
              <a:gd name="connsiteX9" fmla="*/ 159956 w 1514862"/>
              <a:gd name="connsiteY9" fmla="*/ 6596265 h 6858000"/>
              <a:gd name="connsiteX10" fmla="*/ 159835 w 1514862"/>
              <a:gd name="connsiteY10" fmla="*/ 6594818 h 6858000"/>
              <a:gd name="connsiteX11" fmla="*/ 164080 w 1514862"/>
              <a:gd name="connsiteY11" fmla="*/ 6593735 h 6858000"/>
              <a:gd name="connsiteX12" fmla="*/ 167277 w 1514862"/>
              <a:gd name="connsiteY12" fmla="*/ 6589172 h 6858000"/>
              <a:gd name="connsiteX13" fmla="*/ 170571 w 1514862"/>
              <a:gd name="connsiteY13" fmla="*/ 6574442 h 6858000"/>
              <a:gd name="connsiteX14" fmla="*/ 170911 w 1514862"/>
              <a:gd name="connsiteY14" fmla="*/ 6568530 h 6858000"/>
              <a:gd name="connsiteX15" fmla="*/ 173320 w 1514862"/>
              <a:gd name="connsiteY15" fmla="*/ 6560674 h 6858000"/>
              <a:gd name="connsiteX16" fmla="*/ 173665 w 1514862"/>
              <a:gd name="connsiteY16" fmla="*/ 6560598 h 6858000"/>
              <a:gd name="connsiteX17" fmla="*/ 175362 w 1514862"/>
              <a:gd name="connsiteY17" fmla="*/ 6553006 h 6858000"/>
              <a:gd name="connsiteX18" fmla="*/ 180058 w 1514862"/>
              <a:gd name="connsiteY18" fmla="*/ 6514360 h 6858000"/>
              <a:gd name="connsiteX19" fmla="*/ 221712 w 1514862"/>
              <a:gd name="connsiteY19" fmla="*/ 6478062 h 6858000"/>
              <a:gd name="connsiteX20" fmla="*/ 232401 w 1514862"/>
              <a:gd name="connsiteY20" fmla="*/ 6460325 h 6858000"/>
              <a:gd name="connsiteX21" fmla="*/ 239634 w 1514862"/>
              <a:gd name="connsiteY21" fmla="*/ 6451488 h 6858000"/>
              <a:gd name="connsiteX22" fmla="*/ 241069 w 1514862"/>
              <a:gd name="connsiteY22" fmla="*/ 6451348 h 6858000"/>
              <a:gd name="connsiteX23" fmla="*/ 245427 w 1514862"/>
              <a:gd name="connsiteY23" fmla="*/ 6414240 h 6858000"/>
              <a:gd name="connsiteX24" fmla="*/ 248303 w 1514862"/>
              <a:gd name="connsiteY24" fmla="*/ 6410269 h 6858000"/>
              <a:gd name="connsiteX25" fmla="*/ 248203 w 1514862"/>
              <a:gd name="connsiteY25" fmla="*/ 6384857 h 6858000"/>
              <a:gd name="connsiteX26" fmla="*/ 249720 w 1514862"/>
              <a:gd name="connsiteY26" fmla="*/ 6372381 h 6858000"/>
              <a:gd name="connsiteX27" fmla="*/ 246914 w 1514862"/>
              <a:gd name="connsiteY27" fmla="*/ 6367510 h 6858000"/>
              <a:gd name="connsiteX28" fmla="*/ 250794 w 1514862"/>
              <a:gd name="connsiteY28" fmla="*/ 6349778 h 6858000"/>
              <a:gd name="connsiteX29" fmla="*/ 252459 w 1514862"/>
              <a:gd name="connsiteY29" fmla="*/ 6348250 h 6858000"/>
              <a:gd name="connsiteX30" fmla="*/ 268493 w 1514862"/>
              <a:gd name="connsiteY30" fmla="*/ 6281972 h 6858000"/>
              <a:gd name="connsiteX31" fmla="*/ 279256 w 1514862"/>
              <a:gd name="connsiteY31" fmla="*/ 6211940 h 6858000"/>
              <a:gd name="connsiteX32" fmla="*/ 320751 w 1514862"/>
              <a:gd name="connsiteY32" fmla="*/ 6113913 h 6858000"/>
              <a:gd name="connsiteX33" fmla="*/ 325044 w 1514862"/>
              <a:gd name="connsiteY33" fmla="*/ 6028119 h 6858000"/>
              <a:gd name="connsiteX34" fmla="*/ 351824 w 1514862"/>
              <a:gd name="connsiteY34" fmla="*/ 5934687 h 6858000"/>
              <a:gd name="connsiteX35" fmla="*/ 385836 w 1514862"/>
              <a:gd name="connsiteY35" fmla="*/ 5765594 h 6858000"/>
              <a:gd name="connsiteX36" fmla="*/ 417672 w 1514862"/>
              <a:gd name="connsiteY36" fmla="*/ 5693685 h 6858000"/>
              <a:gd name="connsiteX37" fmla="*/ 437727 w 1514862"/>
              <a:gd name="connsiteY37" fmla="*/ 5665173 h 6858000"/>
              <a:gd name="connsiteX38" fmla="*/ 471444 w 1514862"/>
              <a:gd name="connsiteY38" fmla="*/ 5563435 h 6858000"/>
              <a:gd name="connsiteX39" fmla="*/ 500949 w 1514862"/>
              <a:gd name="connsiteY39" fmla="*/ 5476393 h 6858000"/>
              <a:gd name="connsiteX40" fmla="*/ 532142 w 1514862"/>
              <a:gd name="connsiteY40" fmla="*/ 5396260 h 6858000"/>
              <a:gd name="connsiteX41" fmla="*/ 548123 w 1514862"/>
              <a:gd name="connsiteY41" fmla="*/ 5330009 h 6858000"/>
              <a:gd name="connsiteX42" fmla="*/ 581616 w 1514862"/>
              <a:gd name="connsiteY42" fmla="*/ 5273739 h 6858000"/>
              <a:gd name="connsiteX43" fmla="*/ 591215 w 1514862"/>
              <a:gd name="connsiteY43" fmla="*/ 5241779 h 6858000"/>
              <a:gd name="connsiteX44" fmla="*/ 602441 w 1514862"/>
              <a:gd name="connsiteY44" fmla="*/ 5225268 h 6858000"/>
              <a:gd name="connsiteX45" fmla="*/ 603461 w 1514862"/>
              <a:gd name="connsiteY45" fmla="*/ 5217684 h 6858000"/>
              <a:gd name="connsiteX46" fmla="*/ 610802 w 1514862"/>
              <a:gd name="connsiteY46" fmla="*/ 5193377 h 6858000"/>
              <a:gd name="connsiteX47" fmla="*/ 614105 w 1514862"/>
              <a:gd name="connsiteY47" fmla="*/ 5179288 h 6858000"/>
              <a:gd name="connsiteX48" fmla="*/ 615089 w 1514862"/>
              <a:gd name="connsiteY48" fmla="*/ 5173621 h 6858000"/>
              <a:gd name="connsiteX49" fmla="*/ 610723 w 1514862"/>
              <a:gd name="connsiteY49" fmla="*/ 5159961 h 6858000"/>
              <a:gd name="connsiteX50" fmla="*/ 617400 w 1514862"/>
              <a:gd name="connsiteY50" fmla="*/ 5144295 h 6858000"/>
              <a:gd name="connsiteX51" fmla="*/ 614333 w 1514862"/>
              <a:gd name="connsiteY51" fmla="*/ 5125185 h 6858000"/>
              <a:gd name="connsiteX52" fmla="*/ 621163 w 1514862"/>
              <a:gd name="connsiteY52" fmla="*/ 5121884 h 6858000"/>
              <a:gd name="connsiteX53" fmla="*/ 628199 w 1514862"/>
              <a:gd name="connsiteY53" fmla="*/ 5067850 h 6858000"/>
              <a:gd name="connsiteX54" fmla="*/ 630930 w 1514862"/>
              <a:gd name="connsiteY54" fmla="*/ 5060861 h 6858000"/>
              <a:gd name="connsiteX55" fmla="*/ 627634 w 1514862"/>
              <a:gd name="connsiteY55" fmla="*/ 5034192 h 6858000"/>
              <a:gd name="connsiteX56" fmla="*/ 629188 w 1514862"/>
              <a:gd name="connsiteY56" fmla="*/ 4993030 h 6858000"/>
              <a:gd name="connsiteX57" fmla="*/ 636097 w 1514862"/>
              <a:gd name="connsiteY57" fmla="*/ 4946844 h 6858000"/>
              <a:gd name="connsiteX58" fmla="*/ 631953 w 1514862"/>
              <a:gd name="connsiteY58" fmla="*/ 4932692 h 6858000"/>
              <a:gd name="connsiteX59" fmla="*/ 647356 w 1514862"/>
              <a:gd name="connsiteY59" fmla="*/ 4858827 h 6858000"/>
              <a:gd name="connsiteX60" fmla="*/ 641510 w 1514862"/>
              <a:gd name="connsiteY60" fmla="*/ 4801535 h 6858000"/>
              <a:gd name="connsiteX61" fmla="*/ 649179 w 1514862"/>
              <a:gd name="connsiteY61" fmla="*/ 4797794 h 6858000"/>
              <a:gd name="connsiteX62" fmla="*/ 650473 w 1514862"/>
              <a:gd name="connsiteY62" fmla="*/ 4784526 h 6858000"/>
              <a:gd name="connsiteX63" fmla="*/ 652257 w 1514862"/>
              <a:gd name="connsiteY63" fmla="*/ 4781211 h 6858000"/>
              <a:gd name="connsiteX64" fmla="*/ 661044 w 1514862"/>
              <a:gd name="connsiteY64" fmla="*/ 4761984 h 6858000"/>
              <a:gd name="connsiteX65" fmla="*/ 657092 w 1514862"/>
              <a:gd name="connsiteY65" fmla="*/ 4690749 h 6858000"/>
              <a:gd name="connsiteX66" fmla="*/ 652572 w 1514862"/>
              <a:gd name="connsiteY66" fmla="*/ 4584173 h 6858000"/>
              <a:gd name="connsiteX67" fmla="*/ 647655 w 1514862"/>
              <a:gd name="connsiteY67" fmla="*/ 4444346 h 6858000"/>
              <a:gd name="connsiteX68" fmla="*/ 644220 w 1514862"/>
              <a:gd name="connsiteY68" fmla="*/ 4375228 h 6858000"/>
              <a:gd name="connsiteX69" fmla="*/ 624873 w 1514862"/>
              <a:gd name="connsiteY69" fmla="*/ 4214165 h 6858000"/>
              <a:gd name="connsiteX70" fmla="*/ 628946 w 1514862"/>
              <a:gd name="connsiteY70" fmla="*/ 4090296 h 6858000"/>
              <a:gd name="connsiteX71" fmla="*/ 614202 w 1514862"/>
              <a:gd name="connsiteY71" fmla="*/ 4033999 h 6858000"/>
              <a:gd name="connsiteX72" fmla="*/ 615351 w 1514862"/>
              <a:gd name="connsiteY72" fmla="*/ 4031933 h 6858000"/>
              <a:gd name="connsiteX73" fmla="*/ 613927 w 1514862"/>
              <a:gd name="connsiteY73" fmla="*/ 4013953 h 6858000"/>
              <a:gd name="connsiteX74" fmla="*/ 600222 w 1514862"/>
              <a:gd name="connsiteY74" fmla="*/ 3974753 h 6858000"/>
              <a:gd name="connsiteX75" fmla="*/ 601820 w 1514862"/>
              <a:gd name="connsiteY75" fmla="*/ 3969950 h 6858000"/>
              <a:gd name="connsiteX76" fmla="*/ 595242 w 1514862"/>
              <a:gd name="connsiteY76" fmla="*/ 3933779 h 6858000"/>
              <a:gd name="connsiteX77" fmla="*/ 596573 w 1514862"/>
              <a:gd name="connsiteY77" fmla="*/ 3933093 h 6858000"/>
              <a:gd name="connsiteX78" fmla="*/ 600927 w 1514862"/>
              <a:gd name="connsiteY78" fmla="*/ 3922082 h 6858000"/>
              <a:gd name="connsiteX79" fmla="*/ 606005 w 1514862"/>
              <a:gd name="connsiteY79" fmla="*/ 3901461 h 6858000"/>
              <a:gd name="connsiteX80" fmla="*/ 628599 w 1514862"/>
              <a:gd name="connsiteY80" fmla="*/ 3813873 h 6858000"/>
              <a:gd name="connsiteX81" fmla="*/ 628024 w 1514862"/>
              <a:gd name="connsiteY81" fmla="*/ 3806161 h 6858000"/>
              <a:gd name="connsiteX82" fmla="*/ 628331 w 1514862"/>
              <a:gd name="connsiteY82" fmla="*/ 3805957 h 6858000"/>
              <a:gd name="connsiteX83" fmla="*/ 628358 w 1514862"/>
              <a:gd name="connsiteY83" fmla="*/ 3797724 h 6858000"/>
              <a:gd name="connsiteX84" fmla="*/ 626973 w 1514862"/>
              <a:gd name="connsiteY84" fmla="*/ 3792098 h 6858000"/>
              <a:gd name="connsiteX85" fmla="*/ 625857 w 1514862"/>
              <a:gd name="connsiteY85" fmla="*/ 3777135 h 6858000"/>
              <a:gd name="connsiteX86" fmla="*/ 627590 w 1514862"/>
              <a:gd name="connsiteY86" fmla="*/ 3771656 h 6858000"/>
              <a:gd name="connsiteX87" fmla="*/ 631333 w 1514862"/>
              <a:gd name="connsiteY87" fmla="*/ 3769007 h 6858000"/>
              <a:gd name="connsiteX88" fmla="*/ 630799 w 1514862"/>
              <a:gd name="connsiteY88" fmla="*/ 3767709 h 6858000"/>
              <a:gd name="connsiteX89" fmla="*/ 639495 w 1514862"/>
              <a:gd name="connsiteY89" fmla="*/ 3738082 h 6858000"/>
              <a:gd name="connsiteX90" fmla="*/ 646841 w 1514862"/>
              <a:gd name="connsiteY90" fmla="*/ 3673397 h 6858000"/>
              <a:gd name="connsiteX91" fmla="*/ 646137 w 1514862"/>
              <a:gd name="connsiteY91" fmla="*/ 3637109 h 6858000"/>
              <a:gd name="connsiteX92" fmla="*/ 649580 w 1514862"/>
              <a:gd name="connsiteY92" fmla="*/ 3536883 h 6858000"/>
              <a:gd name="connsiteX93" fmla="*/ 657118 w 1514862"/>
              <a:gd name="connsiteY93" fmla="*/ 3435652 h 6858000"/>
              <a:gd name="connsiteX94" fmla="*/ 658789 w 1514862"/>
              <a:gd name="connsiteY94" fmla="*/ 3307769 h 6858000"/>
              <a:gd name="connsiteX95" fmla="*/ 676352 w 1514862"/>
              <a:gd name="connsiteY95" fmla="*/ 3250522 h 6858000"/>
              <a:gd name="connsiteX96" fmla="*/ 676777 w 1514862"/>
              <a:gd name="connsiteY96" fmla="*/ 3229163 h 6858000"/>
              <a:gd name="connsiteX97" fmla="*/ 678600 w 1514862"/>
              <a:gd name="connsiteY97" fmla="*/ 3217217 h 6858000"/>
              <a:gd name="connsiteX98" fmla="*/ 665435 w 1514862"/>
              <a:gd name="connsiteY98" fmla="*/ 3183755 h 6858000"/>
              <a:gd name="connsiteX99" fmla="*/ 665936 w 1514862"/>
              <a:gd name="connsiteY99" fmla="*/ 3178642 h 6858000"/>
              <a:gd name="connsiteX100" fmla="*/ 653536 w 1514862"/>
              <a:gd name="connsiteY100" fmla="*/ 3158586 h 6858000"/>
              <a:gd name="connsiteX101" fmla="*/ 638721 w 1514862"/>
              <a:gd name="connsiteY101" fmla="*/ 3129034 h 6858000"/>
              <a:gd name="connsiteX102" fmla="*/ 639386 w 1514862"/>
              <a:gd name="connsiteY102" fmla="*/ 3126682 h 6858000"/>
              <a:gd name="connsiteX103" fmla="*/ 630254 w 1514862"/>
              <a:gd name="connsiteY103" fmla="*/ 3114519 h 6858000"/>
              <a:gd name="connsiteX104" fmla="*/ 616863 w 1514862"/>
              <a:gd name="connsiteY104" fmla="*/ 3106272 h 6858000"/>
              <a:gd name="connsiteX105" fmla="*/ 589593 w 1514862"/>
              <a:gd name="connsiteY105" fmla="*/ 2958185 h 6858000"/>
              <a:gd name="connsiteX106" fmla="*/ 532207 w 1514862"/>
              <a:gd name="connsiteY106" fmla="*/ 2762989 h 6858000"/>
              <a:gd name="connsiteX107" fmla="*/ 481125 w 1514862"/>
              <a:gd name="connsiteY107" fmla="*/ 2554718 h 6858000"/>
              <a:gd name="connsiteX108" fmla="*/ 461219 w 1514862"/>
              <a:gd name="connsiteY108" fmla="*/ 2485734 h 6858000"/>
              <a:gd name="connsiteX109" fmla="*/ 451942 w 1514862"/>
              <a:gd name="connsiteY109" fmla="*/ 2447068 h 6858000"/>
              <a:gd name="connsiteX110" fmla="*/ 438903 w 1514862"/>
              <a:gd name="connsiteY110" fmla="*/ 2425819 h 6858000"/>
              <a:gd name="connsiteX111" fmla="*/ 444902 w 1514862"/>
              <a:gd name="connsiteY111" fmla="*/ 2402874 h 6858000"/>
              <a:gd name="connsiteX112" fmla="*/ 447514 w 1514862"/>
              <a:gd name="connsiteY112" fmla="*/ 2381443 h 6858000"/>
              <a:gd name="connsiteX113" fmla="*/ 423843 w 1514862"/>
              <a:gd name="connsiteY113" fmla="*/ 2261920 h 6858000"/>
              <a:gd name="connsiteX114" fmla="*/ 413730 w 1514862"/>
              <a:gd name="connsiteY114" fmla="*/ 2195378 h 6858000"/>
              <a:gd name="connsiteX115" fmla="*/ 397947 w 1514862"/>
              <a:gd name="connsiteY115" fmla="*/ 2155135 h 6858000"/>
              <a:gd name="connsiteX116" fmla="*/ 395405 w 1514862"/>
              <a:gd name="connsiteY116" fmla="*/ 2118008 h 6858000"/>
              <a:gd name="connsiteX117" fmla="*/ 396398 w 1514862"/>
              <a:gd name="connsiteY117" fmla="*/ 2050531 h 6858000"/>
              <a:gd name="connsiteX118" fmla="*/ 388204 w 1514862"/>
              <a:gd name="connsiteY118" fmla="*/ 1963269 h 6858000"/>
              <a:gd name="connsiteX119" fmla="*/ 369382 w 1514862"/>
              <a:gd name="connsiteY119" fmla="*/ 1906352 h 6858000"/>
              <a:gd name="connsiteX120" fmla="*/ 345939 w 1514862"/>
              <a:gd name="connsiteY120" fmla="*/ 1861531 h 6858000"/>
              <a:gd name="connsiteX121" fmla="*/ 299738 w 1514862"/>
              <a:gd name="connsiteY121" fmla="*/ 1732919 h 6858000"/>
              <a:gd name="connsiteX122" fmla="*/ 272049 w 1514862"/>
              <a:gd name="connsiteY122" fmla="*/ 1663540 h 6858000"/>
              <a:gd name="connsiteX123" fmla="*/ 271175 w 1514862"/>
              <a:gd name="connsiteY123" fmla="*/ 1615777 h 6858000"/>
              <a:gd name="connsiteX124" fmla="*/ 251970 w 1514862"/>
              <a:gd name="connsiteY124" fmla="*/ 1563678 h 6858000"/>
              <a:gd name="connsiteX125" fmla="*/ 265050 w 1514862"/>
              <a:gd name="connsiteY125" fmla="*/ 1519474 h 6858000"/>
              <a:gd name="connsiteX126" fmla="*/ 257792 w 1514862"/>
              <a:gd name="connsiteY126" fmla="*/ 1477995 h 6858000"/>
              <a:gd name="connsiteX127" fmla="*/ 243877 w 1514862"/>
              <a:gd name="connsiteY127" fmla="*/ 1373769 h 6858000"/>
              <a:gd name="connsiteX128" fmla="*/ 252184 w 1514862"/>
              <a:gd name="connsiteY128" fmla="*/ 1307086 h 6858000"/>
              <a:gd name="connsiteX129" fmla="*/ 253372 w 1514862"/>
              <a:gd name="connsiteY129" fmla="*/ 1189033 h 6858000"/>
              <a:gd name="connsiteX130" fmla="*/ 258057 w 1514862"/>
              <a:gd name="connsiteY130" fmla="*/ 1168288 h 6858000"/>
              <a:gd name="connsiteX131" fmla="*/ 250339 w 1514862"/>
              <a:gd name="connsiteY131" fmla="*/ 1142577 h 6858000"/>
              <a:gd name="connsiteX132" fmla="*/ 239645 w 1514862"/>
              <a:gd name="connsiteY132" fmla="*/ 1088484 h 6858000"/>
              <a:gd name="connsiteX133" fmla="*/ 228381 w 1514862"/>
              <a:gd name="connsiteY133" fmla="*/ 1016103 h 6858000"/>
              <a:gd name="connsiteX134" fmla="*/ 229837 w 1514862"/>
              <a:gd name="connsiteY134" fmla="*/ 932283 h 6858000"/>
              <a:gd name="connsiteX135" fmla="*/ 232073 w 1514862"/>
              <a:gd name="connsiteY135" fmla="*/ 915925 h 6858000"/>
              <a:gd name="connsiteX136" fmla="*/ 224702 w 1514862"/>
              <a:gd name="connsiteY136" fmla="*/ 896999 h 6858000"/>
              <a:gd name="connsiteX137" fmla="*/ 194110 w 1514862"/>
              <a:gd name="connsiteY137" fmla="*/ 821517 h 6858000"/>
              <a:gd name="connsiteX138" fmla="*/ 173060 w 1514862"/>
              <a:gd name="connsiteY138" fmla="*/ 751353 h 6858000"/>
              <a:gd name="connsiteX139" fmla="*/ 172618 w 1514862"/>
              <a:gd name="connsiteY139" fmla="*/ 721230 h 6858000"/>
              <a:gd name="connsiteX140" fmla="*/ 158289 w 1514862"/>
              <a:gd name="connsiteY140" fmla="*/ 681659 h 6858000"/>
              <a:gd name="connsiteX141" fmla="*/ 143708 w 1514862"/>
              <a:gd name="connsiteY141" fmla="*/ 635218 h 6858000"/>
              <a:gd name="connsiteX142" fmla="*/ 148719 w 1514862"/>
              <a:gd name="connsiteY142" fmla="*/ 613763 h 6858000"/>
              <a:gd name="connsiteX143" fmla="*/ 134661 w 1514862"/>
              <a:gd name="connsiteY143" fmla="*/ 598582 h 6858000"/>
              <a:gd name="connsiteX144" fmla="*/ 134342 w 1514862"/>
              <a:gd name="connsiteY144" fmla="*/ 576846 h 6858000"/>
              <a:gd name="connsiteX145" fmla="*/ 113968 w 1514862"/>
              <a:gd name="connsiteY145" fmla="*/ 530055 h 6858000"/>
              <a:gd name="connsiteX146" fmla="*/ 104404 w 1514862"/>
              <a:gd name="connsiteY146" fmla="*/ 448559 h 6858000"/>
              <a:gd name="connsiteX147" fmla="*/ 110826 w 1514862"/>
              <a:gd name="connsiteY147" fmla="*/ 441529 h 6858000"/>
              <a:gd name="connsiteX148" fmla="*/ 110047 w 1514862"/>
              <a:gd name="connsiteY148" fmla="*/ 428927 h 6858000"/>
              <a:gd name="connsiteX149" fmla="*/ 99451 w 1514862"/>
              <a:gd name="connsiteY149" fmla="*/ 430161 h 6858000"/>
              <a:gd name="connsiteX150" fmla="*/ 76471 w 1514862"/>
              <a:gd name="connsiteY150" fmla="*/ 367211 h 6858000"/>
              <a:gd name="connsiteX151" fmla="*/ 33963 w 1514862"/>
              <a:gd name="connsiteY151" fmla="*/ 302178 h 6858000"/>
              <a:gd name="connsiteX152" fmla="*/ 12635 w 1514862"/>
              <a:gd name="connsiteY152" fmla="*/ 211375 h 6858000"/>
              <a:gd name="connsiteX153" fmla="*/ 3963 w 1514862"/>
              <a:gd name="connsiteY153" fmla="*/ 184179 h 6858000"/>
              <a:gd name="connsiteX154" fmla="*/ 25635 w 1514862"/>
              <a:gd name="connsiteY154" fmla="*/ 47336 h 6858000"/>
              <a:gd name="connsiteX155" fmla="*/ 6323 w 1514862"/>
              <a:gd name="connsiteY155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27640 w 1508539"/>
              <a:gd name="connsiteY151" fmla="*/ 302178 h 6858000"/>
              <a:gd name="connsiteX152" fmla="*/ 6312 w 1508539"/>
              <a:gd name="connsiteY152" fmla="*/ 211375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27640 w 1508539"/>
              <a:gd name="connsiteY151" fmla="*/ 302178 h 6858000"/>
              <a:gd name="connsiteX152" fmla="*/ 32747 w 1508539"/>
              <a:gd name="connsiteY152" fmla="*/ 158081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32747 w 1508539"/>
              <a:gd name="connsiteY152" fmla="*/ 158081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23935 w 1508539"/>
              <a:gd name="connsiteY152" fmla="*/ 160886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23935 w 1508539"/>
              <a:gd name="connsiteY152" fmla="*/ 160886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0191 w 1508539"/>
              <a:gd name="connsiteY149" fmla="*/ 404917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23935 w 1508539"/>
              <a:gd name="connsiteY152" fmla="*/ 160886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90191 w 1508539"/>
              <a:gd name="connsiteY148" fmla="*/ 404917 h 6858000"/>
              <a:gd name="connsiteX149" fmla="*/ 70148 w 1508539"/>
              <a:gd name="connsiteY149" fmla="*/ 367211 h 6858000"/>
              <a:gd name="connsiteX150" fmla="*/ 36452 w 1508539"/>
              <a:gd name="connsiteY150" fmla="*/ 268519 h 6858000"/>
              <a:gd name="connsiteX151" fmla="*/ 23935 w 1508539"/>
              <a:gd name="connsiteY151" fmla="*/ 160886 h 6858000"/>
              <a:gd name="connsiteX152" fmla="*/ 19312 w 1508539"/>
              <a:gd name="connsiteY152" fmla="*/ 47336 h 6858000"/>
              <a:gd name="connsiteX153" fmla="*/ 0 w 1508539"/>
              <a:gd name="connsiteY15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89816 w 1508539"/>
              <a:gd name="connsiteY147" fmla="*/ 424699 h 6858000"/>
              <a:gd name="connsiteX148" fmla="*/ 90191 w 1508539"/>
              <a:gd name="connsiteY148" fmla="*/ 404917 h 6858000"/>
              <a:gd name="connsiteX149" fmla="*/ 70148 w 1508539"/>
              <a:gd name="connsiteY149" fmla="*/ 367211 h 6858000"/>
              <a:gd name="connsiteX150" fmla="*/ 36452 w 1508539"/>
              <a:gd name="connsiteY150" fmla="*/ 268519 h 6858000"/>
              <a:gd name="connsiteX151" fmla="*/ 23935 w 1508539"/>
              <a:gd name="connsiteY151" fmla="*/ 160886 h 6858000"/>
              <a:gd name="connsiteX152" fmla="*/ 19312 w 1508539"/>
              <a:gd name="connsiteY152" fmla="*/ 47336 h 6858000"/>
              <a:gd name="connsiteX153" fmla="*/ 0 w 1508539"/>
              <a:gd name="connsiteY15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106893 w 1508539"/>
              <a:gd name="connsiteY146" fmla="*/ 465389 h 6858000"/>
              <a:gd name="connsiteX147" fmla="*/ 89816 w 1508539"/>
              <a:gd name="connsiteY147" fmla="*/ 424699 h 6858000"/>
              <a:gd name="connsiteX148" fmla="*/ 90191 w 1508539"/>
              <a:gd name="connsiteY148" fmla="*/ 404917 h 6858000"/>
              <a:gd name="connsiteX149" fmla="*/ 70148 w 1508539"/>
              <a:gd name="connsiteY149" fmla="*/ 367211 h 6858000"/>
              <a:gd name="connsiteX150" fmla="*/ 36452 w 1508539"/>
              <a:gd name="connsiteY150" fmla="*/ 268519 h 6858000"/>
              <a:gd name="connsiteX151" fmla="*/ 23935 w 1508539"/>
              <a:gd name="connsiteY151" fmla="*/ 160886 h 6858000"/>
              <a:gd name="connsiteX152" fmla="*/ 19312 w 1508539"/>
              <a:gd name="connsiteY152" fmla="*/ 47336 h 6858000"/>
              <a:gd name="connsiteX153" fmla="*/ 0 w 1508539"/>
              <a:gd name="connsiteY15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54721 w 1508539"/>
              <a:gd name="connsiteY63" fmla="*/ 4761984 h 6858000"/>
              <a:gd name="connsiteX64" fmla="*/ 650769 w 1508539"/>
              <a:gd name="connsiteY64" fmla="*/ 4690749 h 6858000"/>
              <a:gd name="connsiteX65" fmla="*/ 646249 w 1508539"/>
              <a:gd name="connsiteY65" fmla="*/ 4584173 h 6858000"/>
              <a:gd name="connsiteX66" fmla="*/ 641332 w 1508539"/>
              <a:gd name="connsiteY66" fmla="*/ 4444346 h 6858000"/>
              <a:gd name="connsiteX67" fmla="*/ 637897 w 1508539"/>
              <a:gd name="connsiteY67" fmla="*/ 4375228 h 6858000"/>
              <a:gd name="connsiteX68" fmla="*/ 618550 w 1508539"/>
              <a:gd name="connsiteY68" fmla="*/ 4214165 h 6858000"/>
              <a:gd name="connsiteX69" fmla="*/ 622623 w 1508539"/>
              <a:gd name="connsiteY69" fmla="*/ 4090296 h 6858000"/>
              <a:gd name="connsiteX70" fmla="*/ 607879 w 1508539"/>
              <a:gd name="connsiteY70" fmla="*/ 4033999 h 6858000"/>
              <a:gd name="connsiteX71" fmla="*/ 609028 w 1508539"/>
              <a:gd name="connsiteY71" fmla="*/ 4031933 h 6858000"/>
              <a:gd name="connsiteX72" fmla="*/ 607604 w 1508539"/>
              <a:gd name="connsiteY72" fmla="*/ 4013953 h 6858000"/>
              <a:gd name="connsiteX73" fmla="*/ 593899 w 1508539"/>
              <a:gd name="connsiteY73" fmla="*/ 3974753 h 6858000"/>
              <a:gd name="connsiteX74" fmla="*/ 595497 w 1508539"/>
              <a:gd name="connsiteY74" fmla="*/ 3969950 h 6858000"/>
              <a:gd name="connsiteX75" fmla="*/ 588919 w 1508539"/>
              <a:gd name="connsiteY75" fmla="*/ 3933779 h 6858000"/>
              <a:gd name="connsiteX76" fmla="*/ 590250 w 1508539"/>
              <a:gd name="connsiteY76" fmla="*/ 3933093 h 6858000"/>
              <a:gd name="connsiteX77" fmla="*/ 594604 w 1508539"/>
              <a:gd name="connsiteY77" fmla="*/ 3922082 h 6858000"/>
              <a:gd name="connsiteX78" fmla="*/ 599682 w 1508539"/>
              <a:gd name="connsiteY78" fmla="*/ 3901461 h 6858000"/>
              <a:gd name="connsiteX79" fmla="*/ 622276 w 1508539"/>
              <a:gd name="connsiteY79" fmla="*/ 3813873 h 6858000"/>
              <a:gd name="connsiteX80" fmla="*/ 621701 w 1508539"/>
              <a:gd name="connsiteY80" fmla="*/ 3806161 h 6858000"/>
              <a:gd name="connsiteX81" fmla="*/ 622008 w 1508539"/>
              <a:gd name="connsiteY81" fmla="*/ 3805957 h 6858000"/>
              <a:gd name="connsiteX82" fmla="*/ 622035 w 1508539"/>
              <a:gd name="connsiteY82" fmla="*/ 3797724 h 6858000"/>
              <a:gd name="connsiteX83" fmla="*/ 620650 w 1508539"/>
              <a:gd name="connsiteY83" fmla="*/ 3792098 h 6858000"/>
              <a:gd name="connsiteX84" fmla="*/ 619534 w 1508539"/>
              <a:gd name="connsiteY84" fmla="*/ 3777135 h 6858000"/>
              <a:gd name="connsiteX85" fmla="*/ 621267 w 1508539"/>
              <a:gd name="connsiteY85" fmla="*/ 3771656 h 6858000"/>
              <a:gd name="connsiteX86" fmla="*/ 625010 w 1508539"/>
              <a:gd name="connsiteY86" fmla="*/ 3769007 h 6858000"/>
              <a:gd name="connsiteX87" fmla="*/ 624476 w 1508539"/>
              <a:gd name="connsiteY87" fmla="*/ 3767709 h 6858000"/>
              <a:gd name="connsiteX88" fmla="*/ 633172 w 1508539"/>
              <a:gd name="connsiteY88" fmla="*/ 3738082 h 6858000"/>
              <a:gd name="connsiteX89" fmla="*/ 640518 w 1508539"/>
              <a:gd name="connsiteY89" fmla="*/ 3673397 h 6858000"/>
              <a:gd name="connsiteX90" fmla="*/ 639814 w 1508539"/>
              <a:gd name="connsiteY90" fmla="*/ 3637109 h 6858000"/>
              <a:gd name="connsiteX91" fmla="*/ 643257 w 1508539"/>
              <a:gd name="connsiteY91" fmla="*/ 3536883 h 6858000"/>
              <a:gd name="connsiteX92" fmla="*/ 650795 w 1508539"/>
              <a:gd name="connsiteY92" fmla="*/ 3435652 h 6858000"/>
              <a:gd name="connsiteX93" fmla="*/ 652466 w 1508539"/>
              <a:gd name="connsiteY93" fmla="*/ 3307769 h 6858000"/>
              <a:gd name="connsiteX94" fmla="*/ 670029 w 1508539"/>
              <a:gd name="connsiteY94" fmla="*/ 3250522 h 6858000"/>
              <a:gd name="connsiteX95" fmla="*/ 670454 w 1508539"/>
              <a:gd name="connsiteY95" fmla="*/ 3229163 h 6858000"/>
              <a:gd name="connsiteX96" fmla="*/ 672277 w 1508539"/>
              <a:gd name="connsiteY96" fmla="*/ 3217217 h 6858000"/>
              <a:gd name="connsiteX97" fmla="*/ 659112 w 1508539"/>
              <a:gd name="connsiteY97" fmla="*/ 3183755 h 6858000"/>
              <a:gd name="connsiteX98" fmla="*/ 659613 w 1508539"/>
              <a:gd name="connsiteY98" fmla="*/ 3178642 h 6858000"/>
              <a:gd name="connsiteX99" fmla="*/ 647213 w 1508539"/>
              <a:gd name="connsiteY99" fmla="*/ 3158586 h 6858000"/>
              <a:gd name="connsiteX100" fmla="*/ 632398 w 1508539"/>
              <a:gd name="connsiteY100" fmla="*/ 3129034 h 6858000"/>
              <a:gd name="connsiteX101" fmla="*/ 633063 w 1508539"/>
              <a:gd name="connsiteY101" fmla="*/ 3126682 h 6858000"/>
              <a:gd name="connsiteX102" fmla="*/ 623931 w 1508539"/>
              <a:gd name="connsiteY102" fmla="*/ 3114519 h 6858000"/>
              <a:gd name="connsiteX103" fmla="*/ 610540 w 1508539"/>
              <a:gd name="connsiteY103" fmla="*/ 3106272 h 6858000"/>
              <a:gd name="connsiteX104" fmla="*/ 583270 w 1508539"/>
              <a:gd name="connsiteY104" fmla="*/ 2958185 h 6858000"/>
              <a:gd name="connsiteX105" fmla="*/ 525884 w 1508539"/>
              <a:gd name="connsiteY105" fmla="*/ 2762989 h 6858000"/>
              <a:gd name="connsiteX106" fmla="*/ 474802 w 1508539"/>
              <a:gd name="connsiteY106" fmla="*/ 2554718 h 6858000"/>
              <a:gd name="connsiteX107" fmla="*/ 454896 w 1508539"/>
              <a:gd name="connsiteY107" fmla="*/ 2485734 h 6858000"/>
              <a:gd name="connsiteX108" fmla="*/ 445619 w 1508539"/>
              <a:gd name="connsiteY108" fmla="*/ 2447068 h 6858000"/>
              <a:gd name="connsiteX109" fmla="*/ 432580 w 1508539"/>
              <a:gd name="connsiteY109" fmla="*/ 2425819 h 6858000"/>
              <a:gd name="connsiteX110" fmla="*/ 438579 w 1508539"/>
              <a:gd name="connsiteY110" fmla="*/ 2402874 h 6858000"/>
              <a:gd name="connsiteX111" fmla="*/ 441191 w 1508539"/>
              <a:gd name="connsiteY111" fmla="*/ 2381443 h 6858000"/>
              <a:gd name="connsiteX112" fmla="*/ 417520 w 1508539"/>
              <a:gd name="connsiteY112" fmla="*/ 2261920 h 6858000"/>
              <a:gd name="connsiteX113" fmla="*/ 407407 w 1508539"/>
              <a:gd name="connsiteY113" fmla="*/ 2195378 h 6858000"/>
              <a:gd name="connsiteX114" fmla="*/ 391624 w 1508539"/>
              <a:gd name="connsiteY114" fmla="*/ 2155135 h 6858000"/>
              <a:gd name="connsiteX115" fmla="*/ 389082 w 1508539"/>
              <a:gd name="connsiteY115" fmla="*/ 2118008 h 6858000"/>
              <a:gd name="connsiteX116" fmla="*/ 390075 w 1508539"/>
              <a:gd name="connsiteY116" fmla="*/ 2050531 h 6858000"/>
              <a:gd name="connsiteX117" fmla="*/ 381881 w 1508539"/>
              <a:gd name="connsiteY117" fmla="*/ 1963269 h 6858000"/>
              <a:gd name="connsiteX118" fmla="*/ 363059 w 1508539"/>
              <a:gd name="connsiteY118" fmla="*/ 1906352 h 6858000"/>
              <a:gd name="connsiteX119" fmla="*/ 339616 w 1508539"/>
              <a:gd name="connsiteY119" fmla="*/ 1861531 h 6858000"/>
              <a:gd name="connsiteX120" fmla="*/ 293415 w 1508539"/>
              <a:gd name="connsiteY120" fmla="*/ 1732919 h 6858000"/>
              <a:gd name="connsiteX121" fmla="*/ 265726 w 1508539"/>
              <a:gd name="connsiteY121" fmla="*/ 1663540 h 6858000"/>
              <a:gd name="connsiteX122" fmla="*/ 264852 w 1508539"/>
              <a:gd name="connsiteY122" fmla="*/ 1615777 h 6858000"/>
              <a:gd name="connsiteX123" fmla="*/ 245647 w 1508539"/>
              <a:gd name="connsiteY123" fmla="*/ 1563678 h 6858000"/>
              <a:gd name="connsiteX124" fmla="*/ 258727 w 1508539"/>
              <a:gd name="connsiteY124" fmla="*/ 1519474 h 6858000"/>
              <a:gd name="connsiteX125" fmla="*/ 251469 w 1508539"/>
              <a:gd name="connsiteY125" fmla="*/ 1477995 h 6858000"/>
              <a:gd name="connsiteX126" fmla="*/ 237554 w 1508539"/>
              <a:gd name="connsiteY126" fmla="*/ 1373769 h 6858000"/>
              <a:gd name="connsiteX127" fmla="*/ 245861 w 1508539"/>
              <a:gd name="connsiteY127" fmla="*/ 1307086 h 6858000"/>
              <a:gd name="connsiteX128" fmla="*/ 247049 w 1508539"/>
              <a:gd name="connsiteY128" fmla="*/ 1189033 h 6858000"/>
              <a:gd name="connsiteX129" fmla="*/ 251734 w 1508539"/>
              <a:gd name="connsiteY129" fmla="*/ 1168288 h 6858000"/>
              <a:gd name="connsiteX130" fmla="*/ 244016 w 1508539"/>
              <a:gd name="connsiteY130" fmla="*/ 1142577 h 6858000"/>
              <a:gd name="connsiteX131" fmla="*/ 233322 w 1508539"/>
              <a:gd name="connsiteY131" fmla="*/ 1088484 h 6858000"/>
              <a:gd name="connsiteX132" fmla="*/ 222058 w 1508539"/>
              <a:gd name="connsiteY132" fmla="*/ 1016103 h 6858000"/>
              <a:gd name="connsiteX133" fmla="*/ 223514 w 1508539"/>
              <a:gd name="connsiteY133" fmla="*/ 932283 h 6858000"/>
              <a:gd name="connsiteX134" fmla="*/ 225750 w 1508539"/>
              <a:gd name="connsiteY134" fmla="*/ 915925 h 6858000"/>
              <a:gd name="connsiteX135" fmla="*/ 218379 w 1508539"/>
              <a:gd name="connsiteY135" fmla="*/ 896999 h 6858000"/>
              <a:gd name="connsiteX136" fmla="*/ 187787 w 1508539"/>
              <a:gd name="connsiteY136" fmla="*/ 821517 h 6858000"/>
              <a:gd name="connsiteX137" fmla="*/ 166737 w 1508539"/>
              <a:gd name="connsiteY137" fmla="*/ 751353 h 6858000"/>
              <a:gd name="connsiteX138" fmla="*/ 166295 w 1508539"/>
              <a:gd name="connsiteY138" fmla="*/ 721230 h 6858000"/>
              <a:gd name="connsiteX139" fmla="*/ 151966 w 1508539"/>
              <a:gd name="connsiteY139" fmla="*/ 681659 h 6858000"/>
              <a:gd name="connsiteX140" fmla="*/ 137385 w 1508539"/>
              <a:gd name="connsiteY140" fmla="*/ 635218 h 6858000"/>
              <a:gd name="connsiteX141" fmla="*/ 142396 w 1508539"/>
              <a:gd name="connsiteY141" fmla="*/ 613763 h 6858000"/>
              <a:gd name="connsiteX142" fmla="*/ 128338 w 1508539"/>
              <a:gd name="connsiteY142" fmla="*/ 598582 h 6858000"/>
              <a:gd name="connsiteX143" fmla="*/ 128019 w 1508539"/>
              <a:gd name="connsiteY143" fmla="*/ 576846 h 6858000"/>
              <a:gd name="connsiteX144" fmla="*/ 107645 w 1508539"/>
              <a:gd name="connsiteY144" fmla="*/ 530055 h 6858000"/>
              <a:gd name="connsiteX145" fmla="*/ 106893 w 1508539"/>
              <a:gd name="connsiteY145" fmla="*/ 465389 h 6858000"/>
              <a:gd name="connsiteX146" fmla="*/ 89816 w 1508539"/>
              <a:gd name="connsiteY146" fmla="*/ 424699 h 6858000"/>
              <a:gd name="connsiteX147" fmla="*/ 90191 w 1508539"/>
              <a:gd name="connsiteY147" fmla="*/ 404917 h 6858000"/>
              <a:gd name="connsiteX148" fmla="*/ 70148 w 1508539"/>
              <a:gd name="connsiteY148" fmla="*/ 367211 h 6858000"/>
              <a:gd name="connsiteX149" fmla="*/ 36452 w 1508539"/>
              <a:gd name="connsiteY149" fmla="*/ 268519 h 6858000"/>
              <a:gd name="connsiteX150" fmla="*/ 23935 w 1508539"/>
              <a:gd name="connsiteY150" fmla="*/ 160886 h 6858000"/>
              <a:gd name="connsiteX151" fmla="*/ 19312 w 1508539"/>
              <a:gd name="connsiteY151" fmla="*/ 47336 h 6858000"/>
              <a:gd name="connsiteX152" fmla="*/ 0 w 1508539"/>
              <a:gd name="connsiteY15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52962 w 1508539"/>
              <a:gd name="connsiteY62" fmla="*/ 4750867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51669 w 1508539"/>
              <a:gd name="connsiteY61" fmla="*/ 4780965 h 6858000"/>
              <a:gd name="connsiteX62" fmla="*/ 652962 w 1508539"/>
              <a:gd name="connsiteY62" fmla="*/ 4750867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46936 w 1508539"/>
              <a:gd name="connsiteY60" fmla="*/ 4821170 h 6858000"/>
              <a:gd name="connsiteX61" fmla="*/ 651669 w 1508539"/>
              <a:gd name="connsiteY61" fmla="*/ 4780965 h 6858000"/>
              <a:gd name="connsiteX62" fmla="*/ 652962 w 1508539"/>
              <a:gd name="connsiteY62" fmla="*/ 4750867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880 w 1508539"/>
              <a:gd name="connsiteY24" fmla="*/ 6384857 h 6858000"/>
              <a:gd name="connsiteX25" fmla="*/ 243397 w 1508539"/>
              <a:gd name="connsiteY25" fmla="*/ 6372381 h 6858000"/>
              <a:gd name="connsiteX26" fmla="*/ 240591 w 1508539"/>
              <a:gd name="connsiteY26" fmla="*/ 6367510 h 6858000"/>
              <a:gd name="connsiteX27" fmla="*/ 244471 w 1508539"/>
              <a:gd name="connsiteY27" fmla="*/ 6349778 h 6858000"/>
              <a:gd name="connsiteX28" fmla="*/ 246136 w 1508539"/>
              <a:gd name="connsiteY28" fmla="*/ 6348250 h 6858000"/>
              <a:gd name="connsiteX29" fmla="*/ 262170 w 1508539"/>
              <a:gd name="connsiteY29" fmla="*/ 6281972 h 6858000"/>
              <a:gd name="connsiteX30" fmla="*/ 272933 w 1508539"/>
              <a:gd name="connsiteY30" fmla="*/ 6211940 h 6858000"/>
              <a:gd name="connsiteX31" fmla="*/ 314428 w 1508539"/>
              <a:gd name="connsiteY31" fmla="*/ 6113913 h 6858000"/>
              <a:gd name="connsiteX32" fmla="*/ 318721 w 1508539"/>
              <a:gd name="connsiteY32" fmla="*/ 6028119 h 6858000"/>
              <a:gd name="connsiteX33" fmla="*/ 345501 w 1508539"/>
              <a:gd name="connsiteY33" fmla="*/ 5934687 h 6858000"/>
              <a:gd name="connsiteX34" fmla="*/ 379513 w 1508539"/>
              <a:gd name="connsiteY34" fmla="*/ 5765594 h 6858000"/>
              <a:gd name="connsiteX35" fmla="*/ 411349 w 1508539"/>
              <a:gd name="connsiteY35" fmla="*/ 5693685 h 6858000"/>
              <a:gd name="connsiteX36" fmla="*/ 431404 w 1508539"/>
              <a:gd name="connsiteY36" fmla="*/ 5665173 h 6858000"/>
              <a:gd name="connsiteX37" fmla="*/ 465121 w 1508539"/>
              <a:gd name="connsiteY37" fmla="*/ 5563435 h 6858000"/>
              <a:gd name="connsiteX38" fmla="*/ 494626 w 1508539"/>
              <a:gd name="connsiteY38" fmla="*/ 5476393 h 6858000"/>
              <a:gd name="connsiteX39" fmla="*/ 525819 w 1508539"/>
              <a:gd name="connsiteY39" fmla="*/ 5396260 h 6858000"/>
              <a:gd name="connsiteX40" fmla="*/ 541800 w 1508539"/>
              <a:gd name="connsiteY40" fmla="*/ 5330009 h 6858000"/>
              <a:gd name="connsiteX41" fmla="*/ 575293 w 1508539"/>
              <a:gd name="connsiteY41" fmla="*/ 5273739 h 6858000"/>
              <a:gd name="connsiteX42" fmla="*/ 584892 w 1508539"/>
              <a:gd name="connsiteY42" fmla="*/ 5241779 h 6858000"/>
              <a:gd name="connsiteX43" fmla="*/ 596118 w 1508539"/>
              <a:gd name="connsiteY43" fmla="*/ 5225268 h 6858000"/>
              <a:gd name="connsiteX44" fmla="*/ 597138 w 1508539"/>
              <a:gd name="connsiteY44" fmla="*/ 5217684 h 6858000"/>
              <a:gd name="connsiteX45" fmla="*/ 604479 w 1508539"/>
              <a:gd name="connsiteY45" fmla="*/ 5193377 h 6858000"/>
              <a:gd name="connsiteX46" fmla="*/ 607782 w 1508539"/>
              <a:gd name="connsiteY46" fmla="*/ 5179288 h 6858000"/>
              <a:gd name="connsiteX47" fmla="*/ 608766 w 1508539"/>
              <a:gd name="connsiteY47" fmla="*/ 5173621 h 6858000"/>
              <a:gd name="connsiteX48" fmla="*/ 604400 w 1508539"/>
              <a:gd name="connsiteY48" fmla="*/ 5159961 h 6858000"/>
              <a:gd name="connsiteX49" fmla="*/ 611077 w 1508539"/>
              <a:gd name="connsiteY49" fmla="*/ 5144295 h 6858000"/>
              <a:gd name="connsiteX50" fmla="*/ 608010 w 1508539"/>
              <a:gd name="connsiteY50" fmla="*/ 5125185 h 6858000"/>
              <a:gd name="connsiteX51" fmla="*/ 614840 w 1508539"/>
              <a:gd name="connsiteY51" fmla="*/ 5121884 h 6858000"/>
              <a:gd name="connsiteX52" fmla="*/ 621876 w 1508539"/>
              <a:gd name="connsiteY52" fmla="*/ 5067850 h 6858000"/>
              <a:gd name="connsiteX53" fmla="*/ 624607 w 1508539"/>
              <a:gd name="connsiteY53" fmla="*/ 5060861 h 6858000"/>
              <a:gd name="connsiteX54" fmla="*/ 621311 w 1508539"/>
              <a:gd name="connsiteY54" fmla="*/ 5034192 h 6858000"/>
              <a:gd name="connsiteX55" fmla="*/ 622865 w 1508539"/>
              <a:gd name="connsiteY55" fmla="*/ 4993030 h 6858000"/>
              <a:gd name="connsiteX56" fmla="*/ 629774 w 1508539"/>
              <a:gd name="connsiteY56" fmla="*/ 4946844 h 6858000"/>
              <a:gd name="connsiteX57" fmla="*/ 625630 w 1508539"/>
              <a:gd name="connsiteY57" fmla="*/ 4932692 h 6858000"/>
              <a:gd name="connsiteX58" fmla="*/ 641033 w 1508539"/>
              <a:gd name="connsiteY58" fmla="*/ 4858827 h 6858000"/>
              <a:gd name="connsiteX59" fmla="*/ 646936 w 1508539"/>
              <a:gd name="connsiteY59" fmla="*/ 4821170 h 6858000"/>
              <a:gd name="connsiteX60" fmla="*/ 651669 w 1508539"/>
              <a:gd name="connsiteY60" fmla="*/ 4780965 h 6858000"/>
              <a:gd name="connsiteX61" fmla="*/ 652962 w 1508539"/>
              <a:gd name="connsiteY61" fmla="*/ 4750867 h 6858000"/>
              <a:gd name="connsiteX62" fmla="*/ 650769 w 1508539"/>
              <a:gd name="connsiteY62" fmla="*/ 4690749 h 6858000"/>
              <a:gd name="connsiteX63" fmla="*/ 646249 w 1508539"/>
              <a:gd name="connsiteY63" fmla="*/ 4584173 h 6858000"/>
              <a:gd name="connsiteX64" fmla="*/ 641332 w 1508539"/>
              <a:gd name="connsiteY64" fmla="*/ 4444346 h 6858000"/>
              <a:gd name="connsiteX65" fmla="*/ 637897 w 1508539"/>
              <a:gd name="connsiteY65" fmla="*/ 4375228 h 6858000"/>
              <a:gd name="connsiteX66" fmla="*/ 618550 w 1508539"/>
              <a:gd name="connsiteY66" fmla="*/ 4214165 h 6858000"/>
              <a:gd name="connsiteX67" fmla="*/ 622623 w 1508539"/>
              <a:gd name="connsiteY67" fmla="*/ 4090296 h 6858000"/>
              <a:gd name="connsiteX68" fmla="*/ 607879 w 1508539"/>
              <a:gd name="connsiteY68" fmla="*/ 4033999 h 6858000"/>
              <a:gd name="connsiteX69" fmla="*/ 609028 w 1508539"/>
              <a:gd name="connsiteY69" fmla="*/ 4031933 h 6858000"/>
              <a:gd name="connsiteX70" fmla="*/ 607604 w 1508539"/>
              <a:gd name="connsiteY70" fmla="*/ 4013953 h 6858000"/>
              <a:gd name="connsiteX71" fmla="*/ 593899 w 1508539"/>
              <a:gd name="connsiteY71" fmla="*/ 3974753 h 6858000"/>
              <a:gd name="connsiteX72" fmla="*/ 595497 w 1508539"/>
              <a:gd name="connsiteY72" fmla="*/ 3969950 h 6858000"/>
              <a:gd name="connsiteX73" fmla="*/ 588919 w 1508539"/>
              <a:gd name="connsiteY73" fmla="*/ 3933779 h 6858000"/>
              <a:gd name="connsiteX74" fmla="*/ 590250 w 1508539"/>
              <a:gd name="connsiteY74" fmla="*/ 3933093 h 6858000"/>
              <a:gd name="connsiteX75" fmla="*/ 594604 w 1508539"/>
              <a:gd name="connsiteY75" fmla="*/ 3922082 h 6858000"/>
              <a:gd name="connsiteX76" fmla="*/ 599682 w 1508539"/>
              <a:gd name="connsiteY76" fmla="*/ 3901461 h 6858000"/>
              <a:gd name="connsiteX77" fmla="*/ 622276 w 1508539"/>
              <a:gd name="connsiteY77" fmla="*/ 3813873 h 6858000"/>
              <a:gd name="connsiteX78" fmla="*/ 621701 w 1508539"/>
              <a:gd name="connsiteY78" fmla="*/ 3806161 h 6858000"/>
              <a:gd name="connsiteX79" fmla="*/ 622008 w 1508539"/>
              <a:gd name="connsiteY79" fmla="*/ 3805957 h 6858000"/>
              <a:gd name="connsiteX80" fmla="*/ 622035 w 1508539"/>
              <a:gd name="connsiteY80" fmla="*/ 3797724 h 6858000"/>
              <a:gd name="connsiteX81" fmla="*/ 620650 w 1508539"/>
              <a:gd name="connsiteY81" fmla="*/ 3792098 h 6858000"/>
              <a:gd name="connsiteX82" fmla="*/ 619534 w 1508539"/>
              <a:gd name="connsiteY82" fmla="*/ 3777135 h 6858000"/>
              <a:gd name="connsiteX83" fmla="*/ 621267 w 1508539"/>
              <a:gd name="connsiteY83" fmla="*/ 3771656 h 6858000"/>
              <a:gd name="connsiteX84" fmla="*/ 625010 w 1508539"/>
              <a:gd name="connsiteY84" fmla="*/ 3769007 h 6858000"/>
              <a:gd name="connsiteX85" fmla="*/ 624476 w 1508539"/>
              <a:gd name="connsiteY85" fmla="*/ 3767709 h 6858000"/>
              <a:gd name="connsiteX86" fmla="*/ 633172 w 1508539"/>
              <a:gd name="connsiteY86" fmla="*/ 3738082 h 6858000"/>
              <a:gd name="connsiteX87" fmla="*/ 640518 w 1508539"/>
              <a:gd name="connsiteY87" fmla="*/ 3673397 h 6858000"/>
              <a:gd name="connsiteX88" fmla="*/ 639814 w 1508539"/>
              <a:gd name="connsiteY88" fmla="*/ 3637109 h 6858000"/>
              <a:gd name="connsiteX89" fmla="*/ 643257 w 1508539"/>
              <a:gd name="connsiteY89" fmla="*/ 3536883 h 6858000"/>
              <a:gd name="connsiteX90" fmla="*/ 650795 w 1508539"/>
              <a:gd name="connsiteY90" fmla="*/ 3435652 h 6858000"/>
              <a:gd name="connsiteX91" fmla="*/ 652466 w 1508539"/>
              <a:gd name="connsiteY91" fmla="*/ 3307769 h 6858000"/>
              <a:gd name="connsiteX92" fmla="*/ 670029 w 1508539"/>
              <a:gd name="connsiteY92" fmla="*/ 3250522 h 6858000"/>
              <a:gd name="connsiteX93" fmla="*/ 670454 w 1508539"/>
              <a:gd name="connsiteY93" fmla="*/ 3229163 h 6858000"/>
              <a:gd name="connsiteX94" fmla="*/ 672277 w 1508539"/>
              <a:gd name="connsiteY94" fmla="*/ 3217217 h 6858000"/>
              <a:gd name="connsiteX95" fmla="*/ 659112 w 1508539"/>
              <a:gd name="connsiteY95" fmla="*/ 3183755 h 6858000"/>
              <a:gd name="connsiteX96" fmla="*/ 659613 w 1508539"/>
              <a:gd name="connsiteY96" fmla="*/ 3178642 h 6858000"/>
              <a:gd name="connsiteX97" fmla="*/ 647213 w 1508539"/>
              <a:gd name="connsiteY97" fmla="*/ 3158586 h 6858000"/>
              <a:gd name="connsiteX98" fmla="*/ 632398 w 1508539"/>
              <a:gd name="connsiteY98" fmla="*/ 3129034 h 6858000"/>
              <a:gd name="connsiteX99" fmla="*/ 633063 w 1508539"/>
              <a:gd name="connsiteY99" fmla="*/ 3126682 h 6858000"/>
              <a:gd name="connsiteX100" fmla="*/ 623931 w 1508539"/>
              <a:gd name="connsiteY100" fmla="*/ 3114519 h 6858000"/>
              <a:gd name="connsiteX101" fmla="*/ 610540 w 1508539"/>
              <a:gd name="connsiteY101" fmla="*/ 3106272 h 6858000"/>
              <a:gd name="connsiteX102" fmla="*/ 583270 w 1508539"/>
              <a:gd name="connsiteY102" fmla="*/ 2958185 h 6858000"/>
              <a:gd name="connsiteX103" fmla="*/ 525884 w 1508539"/>
              <a:gd name="connsiteY103" fmla="*/ 2762989 h 6858000"/>
              <a:gd name="connsiteX104" fmla="*/ 474802 w 1508539"/>
              <a:gd name="connsiteY104" fmla="*/ 2554718 h 6858000"/>
              <a:gd name="connsiteX105" fmla="*/ 454896 w 1508539"/>
              <a:gd name="connsiteY105" fmla="*/ 2485734 h 6858000"/>
              <a:gd name="connsiteX106" fmla="*/ 445619 w 1508539"/>
              <a:gd name="connsiteY106" fmla="*/ 2447068 h 6858000"/>
              <a:gd name="connsiteX107" fmla="*/ 432580 w 1508539"/>
              <a:gd name="connsiteY107" fmla="*/ 2425819 h 6858000"/>
              <a:gd name="connsiteX108" fmla="*/ 438579 w 1508539"/>
              <a:gd name="connsiteY108" fmla="*/ 2402874 h 6858000"/>
              <a:gd name="connsiteX109" fmla="*/ 441191 w 1508539"/>
              <a:gd name="connsiteY109" fmla="*/ 2381443 h 6858000"/>
              <a:gd name="connsiteX110" fmla="*/ 417520 w 1508539"/>
              <a:gd name="connsiteY110" fmla="*/ 2261920 h 6858000"/>
              <a:gd name="connsiteX111" fmla="*/ 407407 w 1508539"/>
              <a:gd name="connsiteY111" fmla="*/ 2195378 h 6858000"/>
              <a:gd name="connsiteX112" fmla="*/ 391624 w 1508539"/>
              <a:gd name="connsiteY112" fmla="*/ 2155135 h 6858000"/>
              <a:gd name="connsiteX113" fmla="*/ 389082 w 1508539"/>
              <a:gd name="connsiteY113" fmla="*/ 2118008 h 6858000"/>
              <a:gd name="connsiteX114" fmla="*/ 390075 w 1508539"/>
              <a:gd name="connsiteY114" fmla="*/ 2050531 h 6858000"/>
              <a:gd name="connsiteX115" fmla="*/ 381881 w 1508539"/>
              <a:gd name="connsiteY115" fmla="*/ 1963269 h 6858000"/>
              <a:gd name="connsiteX116" fmla="*/ 363059 w 1508539"/>
              <a:gd name="connsiteY116" fmla="*/ 1906352 h 6858000"/>
              <a:gd name="connsiteX117" fmla="*/ 339616 w 1508539"/>
              <a:gd name="connsiteY117" fmla="*/ 1861531 h 6858000"/>
              <a:gd name="connsiteX118" fmla="*/ 293415 w 1508539"/>
              <a:gd name="connsiteY118" fmla="*/ 1732919 h 6858000"/>
              <a:gd name="connsiteX119" fmla="*/ 265726 w 1508539"/>
              <a:gd name="connsiteY119" fmla="*/ 1663540 h 6858000"/>
              <a:gd name="connsiteX120" fmla="*/ 264852 w 1508539"/>
              <a:gd name="connsiteY120" fmla="*/ 1615777 h 6858000"/>
              <a:gd name="connsiteX121" fmla="*/ 245647 w 1508539"/>
              <a:gd name="connsiteY121" fmla="*/ 1563678 h 6858000"/>
              <a:gd name="connsiteX122" fmla="*/ 258727 w 1508539"/>
              <a:gd name="connsiteY122" fmla="*/ 1519474 h 6858000"/>
              <a:gd name="connsiteX123" fmla="*/ 251469 w 1508539"/>
              <a:gd name="connsiteY123" fmla="*/ 1477995 h 6858000"/>
              <a:gd name="connsiteX124" fmla="*/ 237554 w 1508539"/>
              <a:gd name="connsiteY124" fmla="*/ 1373769 h 6858000"/>
              <a:gd name="connsiteX125" fmla="*/ 245861 w 1508539"/>
              <a:gd name="connsiteY125" fmla="*/ 1307086 h 6858000"/>
              <a:gd name="connsiteX126" fmla="*/ 247049 w 1508539"/>
              <a:gd name="connsiteY126" fmla="*/ 1189033 h 6858000"/>
              <a:gd name="connsiteX127" fmla="*/ 251734 w 1508539"/>
              <a:gd name="connsiteY127" fmla="*/ 1168288 h 6858000"/>
              <a:gd name="connsiteX128" fmla="*/ 244016 w 1508539"/>
              <a:gd name="connsiteY128" fmla="*/ 1142577 h 6858000"/>
              <a:gd name="connsiteX129" fmla="*/ 233322 w 1508539"/>
              <a:gd name="connsiteY129" fmla="*/ 1088484 h 6858000"/>
              <a:gd name="connsiteX130" fmla="*/ 222058 w 1508539"/>
              <a:gd name="connsiteY130" fmla="*/ 1016103 h 6858000"/>
              <a:gd name="connsiteX131" fmla="*/ 223514 w 1508539"/>
              <a:gd name="connsiteY131" fmla="*/ 932283 h 6858000"/>
              <a:gd name="connsiteX132" fmla="*/ 225750 w 1508539"/>
              <a:gd name="connsiteY132" fmla="*/ 915925 h 6858000"/>
              <a:gd name="connsiteX133" fmla="*/ 218379 w 1508539"/>
              <a:gd name="connsiteY133" fmla="*/ 896999 h 6858000"/>
              <a:gd name="connsiteX134" fmla="*/ 187787 w 1508539"/>
              <a:gd name="connsiteY134" fmla="*/ 821517 h 6858000"/>
              <a:gd name="connsiteX135" fmla="*/ 166737 w 1508539"/>
              <a:gd name="connsiteY135" fmla="*/ 751353 h 6858000"/>
              <a:gd name="connsiteX136" fmla="*/ 166295 w 1508539"/>
              <a:gd name="connsiteY136" fmla="*/ 721230 h 6858000"/>
              <a:gd name="connsiteX137" fmla="*/ 151966 w 1508539"/>
              <a:gd name="connsiteY137" fmla="*/ 681659 h 6858000"/>
              <a:gd name="connsiteX138" fmla="*/ 137385 w 1508539"/>
              <a:gd name="connsiteY138" fmla="*/ 635218 h 6858000"/>
              <a:gd name="connsiteX139" fmla="*/ 142396 w 1508539"/>
              <a:gd name="connsiteY139" fmla="*/ 613763 h 6858000"/>
              <a:gd name="connsiteX140" fmla="*/ 128338 w 1508539"/>
              <a:gd name="connsiteY140" fmla="*/ 598582 h 6858000"/>
              <a:gd name="connsiteX141" fmla="*/ 128019 w 1508539"/>
              <a:gd name="connsiteY141" fmla="*/ 576846 h 6858000"/>
              <a:gd name="connsiteX142" fmla="*/ 107645 w 1508539"/>
              <a:gd name="connsiteY142" fmla="*/ 530055 h 6858000"/>
              <a:gd name="connsiteX143" fmla="*/ 106893 w 1508539"/>
              <a:gd name="connsiteY143" fmla="*/ 465389 h 6858000"/>
              <a:gd name="connsiteX144" fmla="*/ 89816 w 1508539"/>
              <a:gd name="connsiteY144" fmla="*/ 424699 h 6858000"/>
              <a:gd name="connsiteX145" fmla="*/ 90191 w 1508539"/>
              <a:gd name="connsiteY145" fmla="*/ 404917 h 6858000"/>
              <a:gd name="connsiteX146" fmla="*/ 70148 w 1508539"/>
              <a:gd name="connsiteY146" fmla="*/ 367211 h 6858000"/>
              <a:gd name="connsiteX147" fmla="*/ 36452 w 1508539"/>
              <a:gd name="connsiteY147" fmla="*/ 268519 h 6858000"/>
              <a:gd name="connsiteX148" fmla="*/ 23935 w 1508539"/>
              <a:gd name="connsiteY148" fmla="*/ 160886 h 6858000"/>
              <a:gd name="connsiteX149" fmla="*/ 19312 w 1508539"/>
              <a:gd name="connsiteY149" fmla="*/ 47336 h 6858000"/>
              <a:gd name="connsiteX150" fmla="*/ 0 w 1508539"/>
              <a:gd name="connsiteY150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880 w 1508539"/>
              <a:gd name="connsiteY24" fmla="*/ 6384857 h 6858000"/>
              <a:gd name="connsiteX25" fmla="*/ 240591 w 1508539"/>
              <a:gd name="connsiteY25" fmla="*/ 6367510 h 6858000"/>
              <a:gd name="connsiteX26" fmla="*/ 244471 w 1508539"/>
              <a:gd name="connsiteY26" fmla="*/ 6349778 h 6858000"/>
              <a:gd name="connsiteX27" fmla="*/ 246136 w 1508539"/>
              <a:gd name="connsiteY27" fmla="*/ 6348250 h 6858000"/>
              <a:gd name="connsiteX28" fmla="*/ 262170 w 1508539"/>
              <a:gd name="connsiteY28" fmla="*/ 6281972 h 6858000"/>
              <a:gd name="connsiteX29" fmla="*/ 272933 w 1508539"/>
              <a:gd name="connsiteY29" fmla="*/ 6211940 h 6858000"/>
              <a:gd name="connsiteX30" fmla="*/ 314428 w 1508539"/>
              <a:gd name="connsiteY30" fmla="*/ 6113913 h 6858000"/>
              <a:gd name="connsiteX31" fmla="*/ 318721 w 1508539"/>
              <a:gd name="connsiteY31" fmla="*/ 6028119 h 6858000"/>
              <a:gd name="connsiteX32" fmla="*/ 345501 w 1508539"/>
              <a:gd name="connsiteY32" fmla="*/ 5934687 h 6858000"/>
              <a:gd name="connsiteX33" fmla="*/ 379513 w 1508539"/>
              <a:gd name="connsiteY33" fmla="*/ 5765594 h 6858000"/>
              <a:gd name="connsiteX34" fmla="*/ 411349 w 1508539"/>
              <a:gd name="connsiteY34" fmla="*/ 5693685 h 6858000"/>
              <a:gd name="connsiteX35" fmla="*/ 431404 w 1508539"/>
              <a:gd name="connsiteY35" fmla="*/ 5665173 h 6858000"/>
              <a:gd name="connsiteX36" fmla="*/ 465121 w 1508539"/>
              <a:gd name="connsiteY36" fmla="*/ 5563435 h 6858000"/>
              <a:gd name="connsiteX37" fmla="*/ 494626 w 1508539"/>
              <a:gd name="connsiteY37" fmla="*/ 5476393 h 6858000"/>
              <a:gd name="connsiteX38" fmla="*/ 525819 w 1508539"/>
              <a:gd name="connsiteY38" fmla="*/ 5396260 h 6858000"/>
              <a:gd name="connsiteX39" fmla="*/ 541800 w 1508539"/>
              <a:gd name="connsiteY39" fmla="*/ 5330009 h 6858000"/>
              <a:gd name="connsiteX40" fmla="*/ 575293 w 1508539"/>
              <a:gd name="connsiteY40" fmla="*/ 5273739 h 6858000"/>
              <a:gd name="connsiteX41" fmla="*/ 584892 w 1508539"/>
              <a:gd name="connsiteY41" fmla="*/ 5241779 h 6858000"/>
              <a:gd name="connsiteX42" fmla="*/ 596118 w 1508539"/>
              <a:gd name="connsiteY42" fmla="*/ 5225268 h 6858000"/>
              <a:gd name="connsiteX43" fmla="*/ 597138 w 1508539"/>
              <a:gd name="connsiteY43" fmla="*/ 5217684 h 6858000"/>
              <a:gd name="connsiteX44" fmla="*/ 604479 w 1508539"/>
              <a:gd name="connsiteY44" fmla="*/ 5193377 h 6858000"/>
              <a:gd name="connsiteX45" fmla="*/ 607782 w 1508539"/>
              <a:gd name="connsiteY45" fmla="*/ 5179288 h 6858000"/>
              <a:gd name="connsiteX46" fmla="*/ 608766 w 1508539"/>
              <a:gd name="connsiteY46" fmla="*/ 5173621 h 6858000"/>
              <a:gd name="connsiteX47" fmla="*/ 604400 w 1508539"/>
              <a:gd name="connsiteY47" fmla="*/ 5159961 h 6858000"/>
              <a:gd name="connsiteX48" fmla="*/ 611077 w 1508539"/>
              <a:gd name="connsiteY48" fmla="*/ 5144295 h 6858000"/>
              <a:gd name="connsiteX49" fmla="*/ 608010 w 1508539"/>
              <a:gd name="connsiteY49" fmla="*/ 5125185 h 6858000"/>
              <a:gd name="connsiteX50" fmla="*/ 614840 w 1508539"/>
              <a:gd name="connsiteY50" fmla="*/ 5121884 h 6858000"/>
              <a:gd name="connsiteX51" fmla="*/ 621876 w 1508539"/>
              <a:gd name="connsiteY51" fmla="*/ 5067850 h 6858000"/>
              <a:gd name="connsiteX52" fmla="*/ 624607 w 1508539"/>
              <a:gd name="connsiteY52" fmla="*/ 5060861 h 6858000"/>
              <a:gd name="connsiteX53" fmla="*/ 621311 w 1508539"/>
              <a:gd name="connsiteY53" fmla="*/ 5034192 h 6858000"/>
              <a:gd name="connsiteX54" fmla="*/ 622865 w 1508539"/>
              <a:gd name="connsiteY54" fmla="*/ 4993030 h 6858000"/>
              <a:gd name="connsiteX55" fmla="*/ 629774 w 1508539"/>
              <a:gd name="connsiteY55" fmla="*/ 4946844 h 6858000"/>
              <a:gd name="connsiteX56" fmla="*/ 625630 w 1508539"/>
              <a:gd name="connsiteY56" fmla="*/ 4932692 h 6858000"/>
              <a:gd name="connsiteX57" fmla="*/ 641033 w 1508539"/>
              <a:gd name="connsiteY57" fmla="*/ 4858827 h 6858000"/>
              <a:gd name="connsiteX58" fmla="*/ 646936 w 1508539"/>
              <a:gd name="connsiteY58" fmla="*/ 4821170 h 6858000"/>
              <a:gd name="connsiteX59" fmla="*/ 651669 w 1508539"/>
              <a:gd name="connsiteY59" fmla="*/ 4780965 h 6858000"/>
              <a:gd name="connsiteX60" fmla="*/ 652962 w 1508539"/>
              <a:gd name="connsiteY60" fmla="*/ 4750867 h 6858000"/>
              <a:gd name="connsiteX61" fmla="*/ 650769 w 1508539"/>
              <a:gd name="connsiteY61" fmla="*/ 4690749 h 6858000"/>
              <a:gd name="connsiteX62" fmla="*/ 646249 w 1508539"/>
              <a:gd name="connsiteY62" fmla="*/ 4584173 h 6858000"/>
              <a:gd name="connsiteX63" fmla="*/ 641332 w 1508539"/>
              <a:gd name="connsiteY63" fmla="*/ 4444346 h 6858000"/>
              <a:gd name="connsiteX64" fmla="*/ 637897 w 1508539"/>
              <a:gd name="connsiteY64" fmla="*/ 4375228 h 6858000"/>
              <a:gd name="connsiteX65" fmla="*/ 618550 w 1508539"/>
              <a:gd name="connsiteY65" fmla="*/ 4214165 h 6858000"/>
              <a:gd name="connsiteX66" fmla="*/ 622623 w 1508539"/>
              <a:gd name="connsiteY66" fmla="*/ 4090296 h 6858000"/>
              <a:gd name="connsiteX67" fmla="*/ 607879 w 1508539"/>
              <a:gd name="connsiteY67" fmla="*/ 4033999 h 6858000"/>
              <a:gd name="connsiteX68" fmla="*/ 609028 w 1508539"/>
              <a:gd name="connsiteY68" fmla="*/ 4031933 h 6858000"/>
              <a:gd name="connsiteX69" fmla="*/ 607604 w 1508539"/>
              <a:gd name="connsiteY69" fmla="*/ 4013953 h 6858000"/>
              <a:gd name="connsiteX70" fmla="*/ 593899 w 1508539"/>
              <a:gd name="connsiteY70" fmla="*/ 3974753 h 6858000"/>
              <a:gd name="connsiteX71" fmla="*/ 595497 w 1508539"/>
              <a:gd name="connsiteY71" fmla="*/ 3969950 h 6858000"/>
              <a:gd name="connsiteX72" fmla="*/ 588919 w 1508539"/>
              <a:gd name="connsiteY72" fmla="*/ 3933779 h 6858000"/>
              <a:gd name="connsiteX73" fmla="*/ 590250 w 1508539"/>
              <a:gd name="connsiteY73" fmla="*/ 3933093 h 6858000"/>
              <a:gd name="connsiteX74" fmla="*/ 594604 w 1508539"/>
              <a:gd name="connsiteY74" fmla="*/ 3922082 h 6858000"/>
              <a:gd name="connsiteX75" fmla="*/ 599682 w 1508539"/>
              <a:gd name="connsiteY75" fmla="*/ 3901461 h 6858000"/>
              <a:gd name="connsiteX76" fmla="*/ 622276 w 1508539"/>
              <a:gd name="connsiteY76" fmla="*/ 3813873 h 6858000"/>
              <a:gd name="connsiteX77" fmla="*/ 621701 w 1508539"/>
              <a:gd name="connsiteY77" fmla="*/ 3806161 h 6858000"/>
              <a:gd name="connsiteX78" fmla="*/ 622008 w 1508539"/>
              <a:gd name="connsiteY78" fmla="*/ 3805957 h 6858000"/>
              <a:gd name="connsiteX79" fmla="*/ 622035 w 1508539"/>
              <a:gd name="connsiteY79" fmla="*/ 3797724 h 6858000"/>
              <a:gd name="connsiteX80" fmla="*/ 620650 w 1508539"/>
              <a:gd name="connsiteY80" fmla="*/ 3792098 h 6858000"/>
              <a:gd name="connsiteX81" fmla="*/ 619534 w 1508539"/>
              <a:gd name="connsiteY81" fmla="*/ 3777135 h 6858000"/>
              <a:gd name="connsiteX82" fmla="*/ 621267 w 1508539"/>
              <a:gd name="connsiteY82" fmla="*/ 3771656 h 6858000"/>
              <a:gd name="connsiteX83" fmla="*/ 625010 w 1508539"/>
              <a:gd name="connsiteY83" fmla="*/ 3769007 h 6858000"/>
              <a:gd name="connsiteX84" fmla="*/ 624476 w 1508539"/>
              <a:gd name="connsiteY84" fmla="*/ 3767709 h 6858000"/>
              <a:gd name="connsiteX85" fmla="*/ 633172 w 1508539"/>
              <a:gd name="connsiteY85" fmla="*/ 3738082 h 6858000"/>
              <a:gd name="connsiteX86" fmla="*/ 640518 w 1508539"/>
              <a:gd name="connsiteY86" fmla="*/ 3673397 h 6858000"/>
              <a:gd name="connsiteX87" fmla="*/ 639814 w 1508539"/>
              <a:gd name="connsiteY87" fmla="*/ 3637109 h 6858000"/>
              <a:gd name="connsiteX88" fmla="*/ 643257 w 1508539"/>
              <a:gd name="connsiteY88" fmla="*/ 3536883 h 6858000"/>
              <a:gd name="connsiteX89" fmla="*/ 650795 w 1508539"/>
              <a:gd name="connsiteY89" fmla="*/ 3435652 h 6858000"/>
              <a:gd name="connsiteX90" fmla="*/ 652466 w 1508539"/>
              <a:gd name="connsiteY90" fmla="*/ 3307769 h 6858000"/>
              <a:gd name="connsiteX91" fmla="*/ 670029 w 1508539"/>
              <a:gd name="connsiteY91" fmla="*/ 3250522 h 6858000"/>
              <a:gd name="connsiteX92" fmla="*/ 670454 w 1508539"/>
              <a:gd name="connsiteY92" fmla="*/ 3229163 h 6858000"/>
              <a:gd name="connsiteX93" fmla="*/ 672277 w 1508539"/>
              <a:gd name="connsiteY93" fmla="*/ 3217217 h 6858000"/>
              <a:gd name="connsiteX94" fmla="*/ 659112 w 1508539"/>
              <a:gd name="connsiteY94" fmla="*/ 3183755 h 6858000"/>
              <a:gd name="connsiteX95" fmla="*/ 659613 w 1508539"/>
              <a:gd name="connsiteY95" fmla="*/ 3178642 h 6858000"/>
              <a:gd name="connsiteX96" fmla="*/ 647213 w 1508539"/>
              <a:gd name="connsiteY96" fmla="*/ 3158586 h 6858000"/>
              <a:gd name="connsiteX97" fmla="*/ 632398 w 1508539"/>
              <a:gd name="connsiteY97" fmla="*/ 3129034 h 6858000"/>
              <a:gd name="connsiteX98" fmla="*/ 633063 w 1508539"/>
              <a:gd name="connsiteY98" fmla="*/ 3126682 h 6858000"/>
              <a:gd name="connsiteX99" fmla="*/ 623931 w 1508539"/>
              <a:gd name="connsiteY99" fmla="*/ 3114519 h 6858000"/>
              <a:gd name="connsiteX100" fmla="*/ 610540 w 1508539"/>
              <a:gd name="connsiteY100" fmla="*/ 3106272 h 6858000"/>
              <a:gd name="connsiteX101" fmla="*/ 583270 w 1508539"/>
              <a:gd name="connsiteY101" fmla="*/ 2958185 h 6858000"/>
              <a:gd name="connsiteX102" fmla="*/ 525884 w 1508539"/>
              <a:gd name="connsiteY102" fmla="*/ 2762989 h 6858000"/>
              <a:gd name="connsiteX103" fmla="*/ 474802 w 1508539"/>
              <a:gd name="connsiteY103" fmla="*/ 2554718 h 6858000"/>
              <a:gd name="connsiteX104" fmla="*/ 454896 w 1508539"/>
              <a:gd name="connsiteY104" fmla="*/ 2485734 h 6858000"/>
              <a:gd name="connsiteX105" fmla="*/ 445619 w 1508539"/>
              <a:gd name="connsiteY105" fmla="*/ 2447068 h 6858000"/>
              <a:gd name="connsiteX106" fmla="*/ 432580 w 1508539"/>
              <a:gd name="connsiteY106" fmla="*/ 2425819 h 6858000"/>
              <a:gd name="connsiteX107" fmla="*/ 438579 w 1508539"/>
              <a:gd name="connsiteY107" fmla="*/ 2402874 h 6858000"/>
              <a:gd name="connsiteX108" fmla="*/ 441191 w 1508539"/>
              <a:gd name="connsiteY108" fmla="*/ 2381443 h 6858000"/>
              <a:gd name="connsiteX109" fmla="*/ 417520 w 1508539"/>
              <a:gd name="connsiteY109" fmla="*/ 2261920 h 6858000"/>
              <a:gd name="connsiteX110" fmla="*/ 407407 w 1508539"/>
              <a:gd name="connsiteY110" fmla="*/ 2195378 h 6858000"/>
              <a:gd name="connsiteX111" fmla="*/ 391624 w 1508539"/>
              <a:gd name="connsiteY111" fmla="*/ 2155135 h 6858000"/>
              <a:gd name="connsiteX112" fmla="*/ 389082 w 1508539"/>
              <a:gd name="connsiteY112" fmla="*/ 2118008 h 6858000"/>
              <a:gd name="connsiteX113" fmla="*/ 390075 w 1508539"/>
              <a:gd name="connsiteY113" fmla="*/ 2050531 h 6858000"/>
              <a:gd name="connsiteX114" fmla="*/ 381881 w 1508539"/>
              <a:gd name="connsiteY114" fmla="*/ 1963269 h 6858000"/>
              <a:gd name="connsiteX115" fmla="*/ 363059 w 1508539"/>
              <a:gd name="connsiteY115" fmla="*/ 1906352 h 6858000"/>
              <a:gd name="connsiteX116" fmla="*/ 339616 w 1508539"/>
              <a:gd name="connsiteY116" fmla="*/ 1861531 h 6858000"/>
              <a:gd name="connsiteX117" fmla="*/ 293415 w 1508539"/>
              <a:gd name="connsiteY117" fmla="*/ 1732919 h 6858000"/>
              <a:gd name="connsiteX118" fmla="*/ 265726 w 1508539"/>
              <a:gd name="connsiteY118" fmla="*/ 1663540 h 6858000"/>
              <a:gd name="connsiteX119" fmla="*/ 264852 w 1508539"/>
              <a:gd name="connsiteY119" fmla="*/ 1615777 h 6858000"/>
              <a:gd name="connsiteX120" fmla="*/ 245647 w 1508539"/>
              <a:gd name="connsiteY120" fmla="*/ 1563678 h 6858000"/>
              <a:gd name="connsiteX121" fmla="*/ 258727 w 1508539"/>
              <a:gd name="connsiteY121" fmla="*/ 1519474 h 6858000"/>
              <a:gd name="connsiteX122" fmla="*/ 251469 w 1508539"/>
              <a:gd name="connsiteY122" fmla="*/ 1477995 h 6858000"/>
              <a:gd name="connsiteX123" fmla="*/ 237554 w 1508539"/>
              <a:gd name="connsiteY123" fmla="*/ 1373769 h 6858000"/>
              <a:gd name="connsiteX124" fmla="*/ 245861 w 1508539"/>
              <a:gd name="connsiteY124" fmla="*/ 1307086 h 6858000"/>
              <a:gd name="connsiteX125" fmla="*/ 247049 w 1508539"/>
              <a:gd name="connsiteY125" fmla="*/ 1189033 h 6858000"/>
              <a:gd name="connsiteX126" fmla="*/ 251734 w 1508539"/>
              <a:gd name="connsiteY126" fmla="*/ 1168288 h 6858000"/>
              <a:gd name="connsiteX127" fmla="*/ 244016 w 1508539"/>
              <a:gd name="connsiteY127" fmla="*/ 1142577 h 6858000"/>
              <a:gd name="connsiteX128" fmla="*/ 233322 w 1508539"/>
              <a:gd name="connsiteY128" fmla="*/ 1088484 h 6858000"/>
              <a:gd name="connsiteX129" fmla="*/ 222058 w 1508539"/>
              <a:gd name="connsiteY129" fmla="*/ 1016103 h 6858000"/>
              <a:gd name="connsiteX130" fmla="*/ 223514 w 1508539"/>
              <a:gd name="connsiteY130" fmla="*/ 932283 h 6858000"/>
              <a:gd name="connsiteX131" fmla="*/ 225750 w 1508539"/>
              <a:gd name="connsiteY131" fmla="*/ 915925 h 6858000"/>
              <a:gd name="connsiteX132" fmla="*/ 218379 w 1508539"/>
              <a:gd name="connsiteY132" fmla="*/ 896999 h 6858000"/>
              <a:gd name="connsiteX133" fmla="*/ 187787 w 1508539"/>
              <a:gd name="connsiteY133" fmla="*/ 821517 h 6858000"/>
              <a:gd name="connsiteX134" fmla="*/ 166737 w 1508539"/>
              <a:gd name="connsiteY134" fmla="*/ 751353 h 6858000"/>
              <a:gd name="connsiteX135" fmla="*/ 166295 w 1508539"/>
              <a:gd name="connsiteY135" fmla="*/ 721230 h 6858000"/>
              <a:gd name="connsiteX136" fmla="*/ 151966 w 1508539"/>
              <a:gd name="connsiteY136" fmla="*/ 681659 h 6858000"/>
              <a:gd name="connsiteX137" fmla="*/ 137385 w 1508539"/>
              <a:gd name="connsiteY137" fmla="*/ 635218 h 6858000"/>
              <a:gd name="connsiteX138" fmla="*/ 142396 w 1508539"/>
              <a:gd name="connsiteY138" fmla="*/ 613763 h 6858000"/>
              <a:gd name="connsiteX139" fmla="*/ 128338 w 1508539"/>
              <a:gd name="connsiteY139" fmla="*/ 598582 h 6858000"/>
              <a:gd name="connsiteX140" fmla="*/ 128019 w 1508539"/>
              <a:gd name="connsiteY140" fmla="*/ 576846 h 6858000"/>
              <a:gd name="connsiteX141" fmla="*/ 107645 w 1508539"/>
              <a:gd name="connsiteY141" fmla="*/ 530055 h 6858000"/>
              <a:gd name="connsiteX142" fmla="*/ 106893 w 1508539"/>
              <a:gd name="connsiteY142" fmla="*/ 465389 h 6858000"/>
              <a:gd name="connsiteX143" fmla="*/ 89816 w 1508539"/>
              <a:gd name="connsiteY143" fmla="*/ 424699 h 6858000"/>
              <a:gd name="connsiteX144" fmla="*/ 90191 w 1508539"/>
              <a:gd name="connsiteY144" fmla="*/ 404917 h 6858000"/>
              <a:gd name="connsiteX145" fmla="*/ 70148 w 1508539"/>
              <a:gd name="connsiteY145" fmla="*/ 367211 h 6858000"/>
              <a:gd name="connsiteX146" fmla="*/ 36452 w 1508539"/>
              <a:gd name="connsiteY146" fmla="*/ 268519 h 6858000"/>
              <a:gd name="connsiteX147" fmla="*/ 23935 w 1508539"/>
              <a:gd name="connsiteY147" fmla="*/ 160886 h 6858000"/>
              <a:gd name="connsiteX148" fmla="*/ 19312 w 1508539"/>
              <a:gd name="connsiteY148" fmla="*/ 47336 h 6858000"/>
              <a:gd name="connsiteX149" fmla="*/ 0 w 1508539"/>
              <a:gd name="connsiteY14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139560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880 w 1508539"/>
              <a:gd name="connsiteY24" fmla="*/ 6384857 h 6858000"/>
              <a:gd name="connsiteX25" fmla="*/ 240591 w 1508539"/>
              <a:gd name="connsiteY25" fmla="*/ 6367510 h 6858000"/>
              <a:gd name="connsiteX26" fmla="*/ 244471 w 1508539"/>
              <a:gd name="connsiteY26" fmla="*/ 6349778 h 6858000"/>
              <a:gd name="connsiteX27" fmla="*/ 246136 w 1508539"/>
              <a:gd name="connsiteY27" fmla="*/ 6348250 h 6858000"/>
              <a:gd name="connsiteX28" fmla="*/ 262170 w 1508539"/>
              <a:gd name="connsiteY28" fmla="*/ 6281972 h 6858000"/>
              <a:gd name="connsiteX29" fmla="*/ 272933 w 1508539"/>
              <a:gd name="connsiteY29" fmla="*/ 6211940 h 6858000"/>
              <a:gd name="connsiteX30" fmla="*/ 314428 w 1508539"/>
              <a:gd name="connsiteY30" fmla="*/ 6113913 h 6858000"/>
              <a:gd name="connsiteX31" fmla="*/ 318721 w 1508539"/>
              <a:gd name="connsiteY31" fmla="*/ 6028119 h 6858000"/>
              <a:gd name="connsiteX32" fmla="*/ 345501 w 1508539"/>
              <a:gd name="connsiteY32" fmla="*/ 5934687 h 6858000"/>
              <a:gd name="connsiteX33" fmla="*/ 379513 w 1508539"/>
              <a:gd name="connsiteY33" fmla="*/ 5765594 h 6858000"/>
              <a:gd name="connsiteX34" fmla="*/ 411349 w 1508539"/>
              <a:gd name="connsiteY34" fmla="*/ 5693685 h 6858000"/>
              <a:gd name="connsiteX35" fmla="*/ 431404 w 1508539"/>
              <a:gd name="connsiteY35" fmla="*/ 5665173 h 6858000"/>
              <a:gd name="connsiteX36" fmla="*/ 465121 w 1508539"/>
              <a:gd name="connsiteY36" fmla="*/ 5563435 h 6858000"/>
              <a:gd name="connsiteX37" fmla="*/ 494626 w 1508539"/>
              <a:gd name="connsiteY37" fmla="*/ 5476393 h 6858000"/>
              <a:gd name="connsiteX38" fmla="*/ 525819 w 1508539"/>
              <a:gd name="connsiteY38" fmla="*/ 5396260 h 6858000"/>
              <a:gd name="connsiteX39" fmla="*/ 541800 w 1508539"/>
              <a:gd name="connsiteY39" fmla="*/ 5330009 h 6858000"/>
              <a:gd name="connsiteX40" fmla="*/ 575293 w 1508539"/>
              <a:gd name="connsiteY40" fmla="*/ 5273739 h 6858000"/>
              <a:gd name="connsiteX41" fmla="*/ 584892 w 1508539"/>
              <a:gd name="connsiteY41" fmla="*/ 5241779 h 6858000"/>
              <a:gd name="connsiteX42" fmla="*/ 596118 w 1508539"/>
              <a:gd name="connsiteY42" fmla="*/ 5225268 h 6858000"/>
              <a:gd name="connsiteX43" fmla="*/ 597138 w 1508539"/>
              <a:gd name="connsiteY43" fmla="*/ 5217684 h 6858000"/>
              <a:gd name="connsiteX44" fmla="*/ 604479 w 1508539"/>
              <a:gd name="connsiteY44" fmla="*/ 5193377 h 6858000"/>
              <a:gd name="connsiteX45" fmla="*/ 607782 w 1508539"/>
              <a:gd name="connsiteY45" fmla="*/ 5179288 h 6858000"/>
              <a:gd name="connsiteX46" fmla="*/ 608766 w 1508539"/>
              <a:gd name="connsiteY46" fmla="*/ 5173621 h 6858000"/>
              <a:gd name="connsiteX47" fmla="*/ 604400 w 1508539"/>
              <a:gd name="connsiteY47" fmla="*/ 5159961 h 6858000"/>
              <a:gd name="connsiteX48" fmla="*/ 611077 w 1508539"/>
              <a:gd name="connsiteY48" fmla="*/ 5144295 h 6858000"/>
              <a:gd name="connsiteX49" fmla="*/ 608010 w 1508539"/>
              <a:gd name="connsiteY49" fmla="*/ 5125185 h 6858000"/>
              <a:gd name="connsiteX50" fmla="*/ 614840 w 1508539"/>
              <a:gd name="connsiteY50" fmla="*/ 5121884 h 6858000"/>
              <a:gd name="connsiteX51" fmla="*/ 621876 w 1508539"/>
              <a:gd name="connsiteY51" fmla="*/ 5067850 h 6858000"/>
              <a:gd name="connsiteX52" fmla="*/ 624607 w 1508539"/>
              <a:gd name="connsiteY52" fmla="*/ 5060861 h 6858000"/>
              <a:gd name="connsiteX53" fmla="*/ 621311 w 1508539"/>
              <a:gd name="connsiteY53" fmla="*/ 5034192 h 6858000"/>
              <a:gd name="connsiteX54" fmla="*/ 622865 w 1508539"/>
              <a:gd name="connsiteY54" fmla="*/ 4993030 h 6858000"/>
              <a:gd name="connsiteX55" fmla="*/ 629774 w 1508539"/>
              <a:gd name="connsiteY55" fmla="*/ 4946844 h 6858000"/>
              <a:gd name="connsiteX56" fmla="*/ 625630 w 1508539"/>
              <a:gd name="connsiteY56" fmla="*/ 4932692 h 6858000"/>
              <a:gd name="connsiteX57" fmla="*/ 641033 w 1508539"/>
              <a:gd name="connsiteY57" fmla="*/ 4858827 h 6858000"/>
              <a:gd name="connsiteX58" fmla="*/ 646936 w 1508539"/>
              <a:gd name="connsiteY58" fmla="*/ 4821170 h 6858000"/>
              <a:gd name="connsiteX59" fmla="*/ 651669 w 1508539"/>
              <a:gd name="connsiteY59" fmla="*/ 4780965 h 6858000"/>
              <a:gd name="connsiteX60" fmla="*/ 652962 w 1508539"/>
              <a:gd name="connsiteY60" fmla="*/ 4750867 h 6858000"/>
              <a:gd name="connsiteX61" fmla="*/ 650769 w 1508539"/>
              <a:gd name="connsiteY61" fmla="*/ 4690749 h 6858000"/>
              <a:gd name="connsiteX62" fmla="*/ 646249 w 1508539"/>
              <a:gd name="connsiteY62" fmla="*/ 4584173 h 6858000"/>
              <a:gd name="connsiteX63" fmla="*/ 641332 w 1508539"/>
              <a:gd name="connsiteY63" fmla="*/ 4444346 h 6858000"/>
              <a:gd name="connsiteX64" fmla="*/ 637897 w 1508539"/>
              <a:gd name="connsiteY64" fmla="*/ 4375228 h 6858000"/>
              <a:gd name="connsiteX65" fmla="*/ 618550 w 1508539"/>
              <a:gd name="connsiteY65" fmla="*/ 4214165 h 6858000"/>
              <a:gd name="connsiteX66" fmla="*/ 622623 w 1508539"/>
              <a:gd name="connsiteY66" fmla="*/ 4090296 h 6858000"/>
              <a:gd name="connsiteX67" fmla="*/ 607879 w 1508539"/>
              <a:gd name="connsiteY67" fmla="*/ 4033999 h 6858000"/>
              <a:gd name="connsiteX68" fmla="*/ 609028 w 1508539"/>
              <a:gd name="connsiteY68" fmla="*/ 4031933 h 6858000"/>
              <a:gd name="connsiteX69" fmla="*/ 607604 w 1508539"/>
              <a:gd name="connsiteY69" fmla="*/ 4013953 h 6858000"/>
              <a:gd name="connsiteX70" fmla="*/ 593899 w 1508539"/>
              <a:gd name="connsiteY70" fmla="*/ 3974753 h 6858000"/>
              <a:gd name="connsiteX71" fmla="*/ 595497 w 1508539"/>
              <a:gd name="connsiteY71" fmla="*/ 3969950 h 6858000"/>
              <a:gd name="connsiteX72" fmla="*/ 588919 w 1508539"/>
              <a:gd name="connsiteY72" fmla="*/ 3933779 h 6858000"/>
              <a:gd name="connsiteX73" fmla="*/ 590250 w 1508539"/>
              <a:gd name="connsiteY73" fmla="*/ 3933093 h 6858000"/>
              <a:gd name="connsiteX74" fmla="*/ 594604 w 1508539"/>
              <a:gd name="connsiteY74" fmla="*/ 3922082 h 6858000"/>
              <a:gd name="connsiteX75" fmla="*/ 599682 w 1508539"/>
              <a:gd name="connsiteY75" fmla="*/ 3901461 h 6858000"/>
              <a:gd name="connsiteX76" fmla="*/ 622276 w 1508539"/>
              <a:gd name="connsiteY76" fmla="*/ 3813873 h 6858000"/>
              <a:gd name="connsiteX77" fmla="*/ 621701 w 1508539"/>
              <a:gd name="connsiteY77" fmla="*/ 3806161 h 6858000"/>
              <a:gd name="connsiteX78" fmla="*/ 622008 w 1508539"/>
              <a:gd name="connsiteY78" fmla="*/ 3805957 h 6858000"/>
              <a:gd name="connsiteX79" fmla="*/ 622035 w 1508539"/>
              <a:gd name="connsiteY79" fmla="*/ 3797724 h 6858000"/>
              <a:gd name="connsiteX80" fmla="*/ 620650 w 1508539"/>
              <a:gd name="connsiteY80" fmla="*/ 3792098 h 6858000"/>
              <a:gd name="connsiteX81" fmla="*/ 619534 w 1508539"/>
              <a:gd name="connsiteY81" fmla="*/ 3777135 h 6858000"/>
              <a:gd name="connsiteX82" fmla="*/ 621267 w 1508539"/>
              <a:gd name="connsiteY82" fmla="*/ 3771656 h 6858000"/>
              <a:gd name="connsiteX83" fmla="*/ 625010 w 1508539"/>
              <a:gd name="connsiteY83" fmla="*/ 3769007 h 6858000"/>
              <a:gd name="connsiteX84" fmla="*/ 624476 w 1508539"/>
              <a:gd name="connsiteY84" fmla="*/ 3767709 h 6858000"/>
              <a:gd name="connsiteX85" fmla="*/ 633172 w 1508539"/>
              <a:gd name="connsiteY85" fmla="*/ 3738082 h 6858000"/>
              <a:gd name="connsiteX86" fmla="*/ 640518 w 1508539"/>
              <a:gd name="connsiteY86" fmla="*/ 3673397 h 6858000"/>
              <a:gd name="connsiteX87" fmla="*/ 639814 w 1508539"/>
              <a:gd name="connsiteY87" fmla="*/ 3637109 h 6858000"/>
              <a:gd name="connsiteX88" fmla="*/ 643257 w 1508539"/>
              <a:gd name="connsiteY88" fmla="*/ 3536883 h 6858000"/>
              <a:gd name="connsiteX89" fmla="*/ 650795 w 1508539"/>
              <a:gd name="connsiteY89" fmla="*/ 3435652 h 6858000"/>
              <a:gd name="connsiteX90" fmla="*/ 652466 w 1508539"/>
              <a:gd name="connsiteY90" fmla="*/ 3307769 h 6858000"/>
              <a:gd name="connsiteX91" fmla="*/ 670029 w 1508539"/>
              <a:gd name="connsiteY91" fmla="*/ 3250522 h 6858000"/>
              <a:gd name="connsiteX92" fmla="*/ 670454 w 1508539"/>
              <a:gd name="connsiteY92" fmla="*/ 3229163 h 6858000"/>
              <a:gd name="connsiteX93" fmla="*/ 672277 w 1508539"/>
              <a:gd name="connsiteY93" fmla="*/ 3217217 h 6858000"/>
              <a:gd name="connsiteX94" fmla="*/ 659112 w 1508539"/>
              <a:gd name="connsiteY94" fmla="*/ 3183755 h 6858000"/>
              <a:gd name="connsiteX95" fmla="*/ 659613 w 1508539"/>
              <a:gd name="connsiteY95" fmla="*/ 3178642 h 6858000"/>
              <a:gd name="connsiteX96" fmla="*/ 647213 w 1508539"/>
              <a:gd name="connsiteY96" fmla="*/ 3158586 h 6858000"/>
              <a:gd name="connsiteX97" fmla="*/ 632398 w 1508539"/>
              <a:gd name="connsiteY97" fmla="*/ 3129034 h 6858000"/>
              <a:gd name="connsiteX98" fmla="*/ 633063 w 1508539"/>
              <a:gd name="connsiteY98" fmla="*/ 3126682 h 6858000"/>
              <a:gd name="connsiteX99" fmla="*/ 623931 w 1508539"/>
              <a:gd name="connsiteY99" fmla="*/ 3114519 h 6858000"/>
              <a:gd name="connsiteX100" fmla="*/ 610540 w 1508539"/>
              <a:gd name="connsiteY100" fmla="*/ 3106272 h 6858000"/>
              <a:gd name="connsiteX101" fmla="*/ 583270 w 1508539"/>
              <a:gd name="connsiteY101" fmla="*/ 2958185 h 6858000"/>
              <a:gd name="connsiteX102" fmla="*/ 525884 w 1508539"/>
              <a:gd name="connsiteY102" fmla="*/ 2762989 h 6858000"/>
              <a:gd name="connsiteX103" fmla="*/ 474802 w 1508539"/>
              <a:gd name="connsiteY103" fmla="*/ 2554718 h 6858000"/>
              <a:gd name="connsiteX104" fmla="*/ 454896 w 1508539"/>
              <a:gd name="connsiteY104" fmla="*/ 2485734 h 6858000"/>
              <a:gd name="connsiteX105" fmla="*/ 445619 w 1508539"/>
              <a:gd name="connsiteY105" fmla="*/ 2447068 h 6858000"/>
              <a:gd name="connsiteX106" fmla="*/ 432580 w 1508539"/>
              <a:gd name="connsiteY106" fmla="*/ 2425819 h 6858000"/>
              <a:gd name="connsiteX107" fmla="*/ 438579 w 1508539"/>
              <a:gd name="connsiteY107" fmla="*/ 2402874 h 6858000"/>
              <a:gd name="connsiteX108" fmla="*/ 441191 w 1508539"/>
              <a:gd name="connsiteY108" fmla="*/ 2381443 h 6858000"/>
              <a:gd name="connsiteX109" fmla="*/ 417520 w 1508539"/>
              <a:gd name="connsiteY109" fmla="*/ 2261920 h 6858000"/>
              <a:gd name="connsiteX110" fmla="*/ 407407 w 1508539"/>
              <a:gd name="connsiteY110" fmla="*/ 2195378 h 6858000"/>
              <a:gd name="connsiteX111" fmla="*/ 391624 w 1508539"/>
              <a:gd name="connsiteY111" fmla="*/ 2155135 h 6858000"/>
              <a:gd name="connsiteX112" fmla="*/ 389082 w 1508539"/>
              <a:gd name="connsiteY112" fmla="*/ 2118008 h 6858000"/>
              <a:gd name="connsiteX113" fmla="*/ 390075 w 1508539"/>
              <a:gd name="connsiteY113" fmla="*/ 2050531 h 6858000"/>
              <a:gd name="connsiteX114" fmla="*/ 381881 w 1508539"/>
              <a:gd name="connsiteY114" fmla="*/ 1963269 h 6858000"/>
              <a:gd name="connsiteX115" fmla="*/ 363059 w 1508539"/>
              <a:gd name="connsiteY115" fmla="*/ 1906352 h 6858000"/>
              <a:gd name="connsiteX116" fmla="*/ 339616 w 1508539"/>
              <a:gd name="connsiteY116" fmla="*/ 1861531 h 6858000"/>
              <a:gd name="connsiteX117" fmla="*/ 293415 w 1508539"/>
              <a:gd name="connsiteY117" fmla="*/ 1732919 h 6858000"/>
              <a:gd name="connsiteX118" fmla="*/ 265726 w 1508539"/>
              <a:gd name="connsiteY118" fmla="*/ 1663540 h 6858000"/>
              <a:gd name="connsiteX119" fmla="*/ 264852 w 1508539"/>
              <a:gd name="connsiteY119" fmla="*/ 1615777 h 6858000"/>
              <a:gd name="connsiteX120" fmla="*/ 245647 w 1508539"/>
              <a:gd name="connsiteY120" fmla="*/ 1563678 h 6858000"/>
              <a:gd name="connsiteX121" fmla="*/ 258727 w 1508539"/>
              <a:gd name="connsiteY121" fmla="*/ 1519474 h 6858000"/>
              <a:gd name="connsiteX122" fmla="*/ 251469 w 1508539"/>
              <a:gd name="connsiteY122" fmla="*/ 1477995 h 6858000"/>
              <a:gd name="connsiteX123" fmla="*/ 237554 w 1508539"/>
              <a:gd name="connsiteY123" fmla="*/ 1373769 h 6858000"/>
              <a:gd name="connsiteX124" fmla="*/ 245861 w 1508539"/>
              <a:gd name="connsiteY124" fmla="*/ 1307086 h 6858000"/>
              <a:gd name="connsiteX125" fmla="*/ 247049 w 1508539"/>
              <a:gd name="connsiteY125" fmla="*/ 1189033 h 6858000"/>
              <a:gd name="connsiteX126" fmla="*/ 251734 w 1508539"/>
              <a:gd name="connsiteY126" fmla="*/ 1168288 h 6858000"/>
              <a:gd name="connsiteX127" fmla="*/ 244016 w 1508539"/>
              <a:gd name="connsiteY127" fmla="*/ 1142577 h 6858000"/>
              <a:gd name="connsiteX128" fmla="*/ 233322 w 1508539"/>
              <a:gd name="connsiteY128" fmla="*/ 1088484 h 6858000"/>
              <a:gd name="connsiteX129" fmla="*/ 222058 w 1508539"/>
              <a:gd name="connsiteY129" fmla="*/ 1016103 h 6858000"/>
              <a:gd name="connsiteX130" fmla="*/ 223514 w 1508539"/>
              <a:gd name="connsiteY130" fmla="*/ 932283 h 6858000"/>
              <a:gd name="connsiteX131" fmla="*/ 225750 w 1508539"/>
              <a:gd name="connsiteY131" fmla="*/ 915925 h 6858000"/>
              <a:gd name="connsiteX132" fmla="*/ 218379 w 1508539"/>
              <a:gd name="connsiteY132" fmla="*/ 896999 h 6858000"/>
              <a:gd name="connsiteX133" fmla="*/ 187787 w 1508539"/>
              <a:gd name="connsiteY133" fmla="*/ 821517 h 6858000"/>
              <a:gd name="connsiteX134" fmla="*/ 166737 w 1508539"/>
              <a:gd name="connsiteY134" fmla="*/ 751353 h 6858000"/>
              <a:gd name="connsiteX135" fmla="*/ 166295 w 1508539"/>
              <a:gd name="connsiteY135" fmla="*/ 721230 h 6858000"/>
              <a:gd name="connsiteX136" fmla="*/ 151966 w 1508539"/>
              <a:gd name="connsiteY136" fmla="*/ 681659 h 6858000"/>
              <a:gd name="connsiteX137" fmla="*/ 137385 w 1508539"/>
              <a:gd name="connsiteY137" fmla="*/ 635218 h 6858000"/>
              <a:gd name="connsiteX138" fmla="*/ 142396 w 1508539"/>
              <a:gd name="connsiteY138" fmla="*/ 613763 h 6858000"/>
              <a:gd name="connsiteX139" fmla="*/ 128338 w 1508539"/>
              <a:gd name="connsiteY139" fmla="*/ 598582 h 6858000"/>
              <a:gd name="connsiteX140" fmla="*/ 128019 w 1508539"/>
              <a:gd name="connsiteY140" fmla="*/ 576846 h 6858000"/>
              <a:gd name="connsiteX141" fmla="*/ 107645 w 1508539"/>
              <a:gd name="connsiteY141" fmla="*/ 530055 h 6858000"/>
              <a:gd name="connsiteX142" fmla="*/ 106893 w 1508539"/>
              <a:gd name="connsiteY142" fmla="*/ 465389 h 6858000"/>
              <a:gd name="connsiteX143" fmla="*/ 89816 w 1508539"/>
              <a:gd name="connsiteY143" fmla="*/ 424699 h 6858000"/>
              <a:gd name="connsiteX144" fmla="*/ 90191 w 1508539"/>
              <a:gd name="connsiteY144" fmla="*/ 404917 h 6858000"/>
              <a:gd name="connsiteX145" fmla="*/ 70148 w 1508539"/>
              <a:gd name="connsiteY145" fmla="*/ 367211 h 6858000"/>
              <a:gd name="connsiteX146" fmla="*/ 36452 w 1508539"/>
              <a:gd name="connsiteY146" fmla="*/ 268519 h 6858000"/>
              <a:gd name="connsiteX147" fmla="*/ 23935 w 1508539"/>
              <a:gd name="connsiteY147" fmla="*/ 160886 h 6858000"/>
              <a:gd name="connsiteX148" fmla="*/ 19312 w 1508539"/>
              <a:gd name="connsiteY148" fmla="*/ 47336 h 6858000"/>
              <a:gd name="connsiteX149" fmla="*/ 0 w 1508539"/>
              <a:gd name="connsiteY14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69364 w 1508539"/>
              <a:gd name="connsiteY4" fmla="*/ 6809549 h 6858000"/>
              <a:gd name="connsiteX5" fmla="*/ 101575 w 1508539"/>
              <a:gd name="connsiteY5" fmla="*/ 6715115 h 6858000"/>
              <a:gd name="connsiteX6" fmla="*/ 111426 w 1508539"/>
              <a:gd name="connsiteY6" fmla="*/ 6680170 h 6858000"/>
              <a:gd name="connsiteX7" fmla="*/ 136976 w 1508539"/>
              <a:gd name="connsiteY7" fmla="*/ 6621207 h 6858000"/>
              <a:gd name="connsiteX8" fmla="*/ 153633 w 1508539"/>
              <a:gd name="connsiteY8" fmla="*/ 6596265 h 6858000"/>
              <a:gd name="connsiteX9" fmla="*/ 153512 w 1508539"/>
              <a:gd name="connsiteY9" fmla="*/ 6594818 h 6858000"/>
              <a:gd name="connsiteX10" fmla="*/ 157757 w 1508539"/>
              <a:gd name="connsiteY10" fmla="*/ 6593735 h 6858000"/>
              <a:gd name="connsiteX11" fmla="*/ 160954 w 1508539"/>
              <a:gd name="connsiteY11" fmla="*/ 6589172 h 6858000"/>
              <a:gd name="connsiteX12" fmla="*/ 164248 w 1508539"/>
              <a:gd name="connsiteY12" fmla="*/ 6574442 h 6858000"/>
              <a:gd name="connsiteX13" fmla="*/ 164588 w 1508539"/>
              <a:gd name="connsiteY13" fmla="*/ 6568530 h 6858000"/>
              <a:gd name="connsiteX14" fmla="*/ 166997 w 1508539"/>
              <a:gd name="connsiteY14" fmla="*/ 6560674 h 6858000"/>
              <a:gd name="connsiteX15" fmla="*/ 167342 w 1508539"/>
              <a:gd name="connsiteY15" fmla="*/ 6560598 h 6858000"/>
              <a:gd name="connsiteX16" fmla="*/ 169039 w 1508539"/>
              <a:gd name="connsiteY16" fmla="*/ 6553006 h 6858000"/>
              <a:gd name="connsiteX17" fmla="*/ 173735 w 1508539"/>
              <a:gd name="connsiteY17" fmla="*/ 6514360 h 6858000"/>
              <a:gd name="connsiteX18" fmla="*/ 215389 w 1508539"/>
              <a:gd name="connsiteY18" fmla="*/ 6478062 h 6858000"/>
              <a:gd name="connsiteX19" fmla="*/ 226078 w 1508539"/>
              <a:gd name="connsiteY19" fmla="*/ 6460325 h 6858000"/>
              <a:gd name="connsiteX20" fmla="*/ 233311 w 1508539"/>
              <a:gd name="connsiteY20" fmla="*/ 6451488 h 6858000"/>
              <a:gd name="connsiteX21" fmla="*/ 234746 w 1508539"/>
              <a:gd name="connsiteY21" fmla="*/ 6451348 h 6858000"/>
              <a:gd name="connsiteX22" fmla="*/ 239104 w 1508539"/>
              <a:gd name="connsiteY22" fmla="*/ 6414240 h 6858000"/>
              <a:gd name="connsiteX23" fmla="*/ 241880 w 1508539"/>
              <a:gd name="connsiteY23" fmla="*/ 6384857 h 6858000"/>
              <a:gd name="connsiteX24" fmla="*/ 240591 w 1508539"/>
              <a:gd name="connsiteY24" fmla="*/ 6367510 h 6858000"/>
              <a:gd name="connsiteX25" fmla="*/ 244471 w 1508539"/>
              <a:gd name="connsiteY25" fmla="*/ 6349778 h 6858000"/>
              <a:gd name="connsiteX26" fmla="*/ 246136 w 1508539"/>
              <a:gd name="connsiteY26" fmla="*/ 6348250 h 6858000"/>
              <a:gd name="connsiteX27" fmla="*/ 262170 w 1508539"/>
              <a:gd name="connsiteY27" fmla="*/ 6281972 h 6858000"/>
              <a:gd name="connsiteX28" fmla="*/ 272933 w 1508539"/>
              <a:gd name="connsiteY28" fmla="*/ 6211940 h 6858000"/>
              <a:gd name="connsiteX29" fmla="*/ 314428 w 1508539"/>
              <a:gd name="connsiteY29" fmla="*/ 6113913 h 6858000"/>
              <a:gd name="connsiteX30" fmla="*/ 318721 w 1508539"/>
              <a:gd name="connsiteY30" fmla="*/ 6028119 h 6858000"/>
              <a:gd name="connsiteX31" fmla="*/ 345501 w 1508539"/>
              <a:gd name="connsiteY31" fmla="*/ 5934687 h 6858000"/>
              <a:gd name="connsiteX32" fmla="*/ 379513 w 1508539"/>
              <a:gd name="connsiteY32" fmla="*/ 5765594 h 6858000"/>
              <a:gd name="connsiteX33" fmla="*/ 411349 w 1508539"/>
              <a:gd name="connsiteY33" fmla="*/ 5693685 h 6858000"/>
              <a:gd name="connsiteX34" fmla="*/ 431404 w 1508539"/>
              <a:gd name="connsiteY34" fmla="*/ 5665173 h 6858000"/>
              <a:gd name="connsiteX35" fmla="*/ 465121 w 1508539"/>
              <a:gd name="connsiteY35" fmla="*/ 5563435 h 6858000"/>
              <a:gd name="connsiteX36" fmla="*/ 494626 w 1508539"/>
              <a:gd name="connsiteY36" fmla="*/ 5476393 h 6858000"/>
              <a:gd name="connsiteX37" fmla="*/ 525819 w 1508539"/>
              <a:gd name="connsiteY37" fmla="*/ 5396260 h 6858000"/>
              <a:gd name="connsiteX38" fmla="*/ 541800 w 1508539"/>
              <a:gd name="connsiteY38" fmla="*/ 5330009 h 6858000"/>
              <a:gd name="connsiteX39" fmla="*/ 575293 w 1508539"/>
              <a:gd name="connsiteY39" fmla="*/ 5273739 h 6858000"/>
              <a:gd name="connsiteX40" fmla="*/ 584892 w 1508539"/>
              <a:gd name="connsiteY40" fmla="*/ 5241779 h 6858000"/>
              <a:gd name="connsiteX41" fmla="*/ 596118 w 1508539"/>
              <a:gd name="connsiteY41" fmla="*/ 5225268 h 6858000"/>
              <a:gd name="connsiteX42" fmla="*/ 597138 w 1508539"/>
              <a:gd name="connsiteY42" fmla="*/ 5217684 h 6858000"/>
              <a:gd name="connsiteX43" fmla="*/ 604479 w 1508539"/>
              <a:gd name="connsiteY43" fmla="*/ 5193377 h 6858000"/>
              <a:gd name="connsiteX44" fmla="*/ 607782 w 1508539"/>
              <a:gd name="connsiteY44" fmla="*/ 5179288 h 6858000"/>
              <a:gd name="connsiteX45" fmla="*/ 608766 w 1508539"/>
              <a:gd name="connsiteY45" fmla="*/ 5173621 h 6858000"/>
              <a:gd name="connsiteX46" fmla="*/ 604400 w 1508539"/>
              <a:gd name="connsiteY46" fmla="*/ 5159961 h 6858000"/>
              <a:gd name="connsiteX47" fmla="*/ 611077 w 1508539"/>
              <a:gd name="connsiteY47" fmla="*/ 5144295 h 6858000"/>
              <a:gd name="connsiteX48" fmla="*/ 608010 w 1508539"/>
              <a:gd name="connsiteY48" fmla="*/ 5125185 h 6858000"/>
              <a:gd name="connsiteX49" fmla="*/ 614840 w 1508539"/>
              <a:gd name="connsiteY49" fmla="*/ 5121884 h 6858000"/>
              <a:gd name="connsiteX50" fmla="*/ 621876 w 1508539"/>
              <a:gd name="connsiteY50" fmla="*/ 5067850 h 6858000"/>
              <a:gd name="connsiteX51" fmla="*/ 624607 w 1508539"/>
              <a:gd name="connsiteY51" fmla="*/ 5060861 h 6858000"/>
              <a:gd name="connsiteX52" fmla="*/ 621311 w 1508539"/>
              <a:gd name="connsiteY52" fmla="*/ 5034192 h 6858000"/>
              <a:gd name="connsiteX53" fmla="*/ 622865 w 1508539"/>
              <a:gd name="connsiteY53" fmla="*/ 4993030 h 6858000"/>
              <a:gd name="connsiteX54" fmla="*/ 629774 w 1508539"/>
              <a:gd name="connsiteY54" fmla="*/ 4946844 h 6858000"/>
              <a:gd name="connsiteX55" fmla="*/ 625630 w 1508539"/>
              <a:gd name="connsiteY55" fmla="*/ 4932692 h 6858000"/>
              <a:gd name="connsiteX56" fmla="*/ 641033 w 1508539"/>
              <a:gd name="connsiteY56" fmla="*/ 4858827 h 6858000"/>
              <a:gd name="connsiteX57" fmla="*/ 646936 w 1508539"/>
              <a:gd name="connsiteY57" fmla="*/ 4821170 h 6858000"/>
              <a:gd name="connsiteX58" fmla="*/ 651669 w 1508539"/>
              <a:gd name="connsiteY58" fmla="*/ 4780965 h 6858000"/>
              <a:gd name="connsiteX59" fmla="*/ 652962 w 1508539"/>
              <a:gd name="connsiteY59" fmla="*/ 4750867 h 6858000"/>
              <a:gd name="connsiteX60" fmla="*/ 650769 w 1508539"/>
              <a:gd name="connsiteY60" fmla="*/ 4690749 h 6858000"/>
              <a:gd name="connsiteX61" fmla="*/ 646249 w 1508539"/>
              <a:gd name="connsiteY61" fmla="*/ 4584173 h 6858000"/>
              <a:gd name="connsiteX62" fmla="*/ 641332 w 1508539"/>
              <a:gd name="connsiteY62" fmla="*/ 4444346 h 6858000"/>
              <a:gd name="connsiteX63" fmla="*/ 637897 w 1508539"/>
              <a:gd name="connsiteY63" fmla="*/ 4375228 h 6858000"/>
              <a:gd name="connsiteX64" fmla="*/ 618550 w 1508539"/>
              <a:gd name="connsiteY64" fmla="*/ 4214165 h 6858000"/>
              <a:gd name="connsiteX65" fmla="*/ 622623 w 1508539"/>
              <a:gd name="connsiteY65" fmla="*/ 4090296 h 6858000"/>
              <a:gd name="connsiteX66" fmla="*/ 607879 w 1508539"/>
              <a:gd name="connsiteY66" fmla="*/ 4033999 h 6858000"/>
              <a:gd name="connsiteX67" fmla="*/ 609028 w 1508539"/>
              <a:gd name="connsiteY67" fmla="*/ 4031933 h 6858000"/>
              <a:gd name="connsiteX68" fmla="*/ 607604 w 1508539"/>
              <a:gd name="connsiteY68" fmla="*/ 4013953 h 6858000"/>
              <a:gd name="connsiteX69" fmla="*/ 593899 w 1508539"/>
              <a:gd name="connsiteY69" fmla="*/ 3974753 h 6858000"/>
              <a:gd name="connsiteX70" fmla="*/ 595497 w 1508539"/>
              <a:gd name="connsiteY70" fmla="*/ 3969950 h 6858000"/>
              <a:gd name="connsiteX71" fmla="*/ 588919 w 1508539"/>
              <a:gd name="connsiteY71" fmla="*/ 3933779 h 6858000"/>
              <a:gd name="connsiteX72" fmla="*/ 590250 w 1508539"/>
              <a:gd name="connsiteY72" fmla="*/ 3933093 h 6858000"/>
              <a:gd name="connsiteX73" fmla="*/ 594604 w 1508539"/>
              <a:gd name="connsiteY73" fmla="*/ 3922082 h 6858000"/>
              <a:gd name="connsiteX74" fmla="*/ 599682 w 1508539"/>
              <a:gd name="connsiteY74" fmla="*/ 3901461 h 6858000"/>
              <a:gd name="connsiteX75" fmla="*/ 622276 w 1508539"/>
              <a:gd name="connsiteY75" fmla="*/ 3813873 h 6858000"/>
              <a:gd name="connsiteX76" fmla="*/ 621701 w 1508539"/>
              <a:gd name="connsiteY76" fmla="*/ 3806161 h 6858000"/>
              <a:gd name="connsiteX77" fmla="*/ 622008 w 1508539"/>
              <a:gd name="connsiteY77" fmla="*/ 3805957 h 6858000"/>
              <a:gd name="connsiteX78" fmla="*/ 622035 w 1508539"/>
              <a:gd name="connsiteY78" fmla="*/ 3797724 h 6858000"/>
              <a:gd name="connsiteX79" fmla="*/ 620650 w 1508539"/>
              <a:gd name="connsiteY79" fmla="*/ 3792098 h 6858000"/>
              <a:gd name="connsiteX80" fmla="*/ 619534 w 1508539"/>
              <a:gd name="connsiteY80" fmla="*/ 3777135 h 6858000"/>
              <a:gd name="connsiteX81" fmla="*/ 621267 w 1508539"/>
              <a:gd name="connsiteY81" fmla="*/ 3771656 h 6858000"/>
              <a:gd name="connsiteX82" fmla="*/ 625010 w 1508539"/>
              <a:gd name="connsiteY82" fmla="*/ 3769007 h 6858000"/>
              <a:gd name="connsiteX83" fmla="*/ 624476 w 1508539"/>
              <a:gd name="connsiteY83" fmla="*/ 3767709 h 6858000"/>
              <a:gd name="connsiteX84" fmla="*/ 633172 w 1508539"/>
              <a:gd name="connsiteY84" fmla="*/ 3738082 h 6858000"/>
              <a:gd name="connsiteX85" fmla="*/ 640518 w 1508539"/>
              <a:gd name="connsiteY85" fmla="*/ 3673397 h 6858000"/>
              <a:gd name="connsiteX86" fmla="*/ 639814 w 1508539"/>
              <a:gd name="connsiteY86" fmla="*/ 3637109 h 6858000"/>
              <a:gd name="connsiteX87" fmla="*/ 643257 w 1508539"/>
              <a:gd name="connsiteY87" fmla="*/ 3536883 h 6858000"/>
              <a:gd name="connsiteX88" fmla="*/ 650795 w 1508539"/>
              <a:gd name="connsiteY88" fmla="*/ 3435652 h 6858000"/>
              <a:gd name="connsiteX89" fmla="*/ 652466 w 1508539"/>
              <a:gd name="connsiteY89" fmla="*/ 3307769 h 6858000"/>
              <a:gd name="connsiteX90" fmla="*/ 670029 w 1508539"/>
              <a:gd name="connsiteY90" fmla="*/ 3250522 h 6858000"/>
              <a:gd name="connsiteX91" fmla="*/ 670454 w 1508539"/>
              <a:gd name="connsiteY91" fmla="*/ 3229163 h 6858000"/>
              <a:gd name="connsiteX92" fmla="*/ 672277 w 1508539"/>
              <a:gd name="connsiteY92" fmla="*/ 3217217 h 6858000"/>
              <a:gd name="connsiteX93" fmla="*/ 659112 w 1508539"/>
              <a:gd name="connsiteY93" fmla="*/ 3183755 h 6858000"/>
              <a:gd name="connsiteX94" fmla="*/ 659613 w 1508539"/>
              <a:gd name="connsiteY94" fmla="*/ 3178642 h 6858000"/>
              <a:gd name="connsiteX95" fmla="*/ 647213 w 1508539"/>
              <a:gd name="connsiteY95" fmla="*/ 3158586 h 6858000"/>
              <a:gd name="connsiteX96" fmla="*/ 632398 w 1508539"/>
              <a:gd name="connsiteY96" fmla="*/ 3129034 h 6858000"/>
              <a:gd name="connsiteX97" fmla="*/ 633063 w 1508539"/>
              <a:gd name="connsiteY97" fmla="*/ 3126682 h 6858000"/>
              <a:gd name="connsiteX98" fmla="*/ 623931 w 1508539"/>
              <a:gd name="connsiteY98" fmla="*/ 3114519 h 6858000"/>
              <a:gd name="connsiteX99" fmla="*/ 610540 w 1508539"/>
              <a:gd name="connsiteY99" fmla="*/ 3106272 h 6858000"/>
              <a:gd name="connsiteX100" fmla="*/ 583270 w 1508539"/>
              <a:gd name="connsiteY100" fmla="*/ 2958185 h 6858000"/>
              <a:gd name="connsiteX101" fmla="*/ 525884 w 1508539"/>
              <a:gd name="connsiteY101" fmla="*/ 2762989 h 6858000"/>
              <a:gd name="connsiteX102" fmla="*/ 474802 w 1508539"/>
              <a:gd name="connsiteY102" fmla="*/ 2554718 h 6858000"/>
              <a:gd name="connsiteX103" fmla="*/ 454896 w 1508539"/>
              <a:gd name="connsiteY103" fmla="*/ 2485734 h 6858000"/>
              <a:gd name="connsiteX104" fmla="*/ 445619 w 1508539"/>
              <a:gd name="connsiteY104" fmla="*/ 2447068 h 6858000"/>
              <a:gd name="connsiteX105" fmla="*/ 432580 w 1508539"/>
              <a:gd name="connsiteY105" fmla="*/ 2425819 h 6858000"/>
              <a:gd name="connsiteX106" fmla="*/ 438579 w 1508539"/>
              <a:gd name="connsiteY106" fmla="*/ 2402874 h 6858000"/>
              <a:gd name="connsiteX107" fmla="*/ 441191 w 1508539"/>
              <a:gd name="connsiteY107" fmla="*/ 2381443 h 6858000"/>
              <a:gd name="connsiteX108" fmla="*/ 417520 w 1508539"/>
              <a:gd name="connsiteY108" fmla="*/ 2261920 h 6858000"/>
              <a:gd name="connsiteX109" fmla="*/ 407407 w 1508539"/>
              <a:gd name="connsiteY109" fmla="*/ 2195378 h 6858000"/>
              <a:gd name="connsiteX110" fmla="*/ 391624 w 1508539"/>
              <a:gd name="connsiteY110" fmla="*/ 2155135 h 6858000"/>
              <a:gd name="connsiteX111" fmla="*/ 389082 w 1508539"/>
              <a:gd name="connsiteY111" fmla="*/ 2118008 h 6858000"/>
              <a:gd name="connsiteX112" fmla="*/ 390075 w 1508539"/>
              <a:gd name="connsiteY112" fmla="*/ 2050531 h 6858000"/>
              <a:gd name="connsiteX113" fmla="*/ 381881 w 1508539"/>
              <a:gd name="connsiteY113" fmla="*/ 1963269 h 6858000"/>
              <a:gd name="connsiteX114" fmla="*/ 363059 w 1508539"/>
              <a:gd name="connsiteY114" fmla="*/ 1906352 h 6858000"/>
              <a:gd name="connsiteX115" fmla="*/ 339616 w 1508539"/>
              <a:gd name="connsiteY115" fmla="*/ 1861531 h 6858000"/>
              <a:gd name="connsiteX116" fmla="*/ 293415 w 1508539"/>
              <a:gd name="connsiteY116" fmla="*/ 1732919 h 6858000"/>
              <a:gd name="connsiteX117" fmla="*/ 265726 w 1508539"/>
              <a:gd name="connsiteY117" fmla="*/ 1663540 h 6858000"/>
              <a:gd name="connsiteX118" fmla="*/ 264852 w 1508539"/>
              <a:gd name="connsiteY118" fmla="*/ 1615777 h 6858000"/>
              <a:gd name="connsiteX119" fmla="*/ 245647 w 1508539"/>
              <a:gd name="connsiteY119" fmla="*/ 1563678 h 6858000"/>
              <a:gd name="connsiteX120" fmla="*/ 258727 w 1508539"/>
              <a:gd name="connsiteY120" fmla="*/ 1519474 h 6858000"/>
              <a:gd name="connsiteX121" fmla="*/ 251469 w 1508539"/>
              <a:gd name="connsiteY121" fmla="*/ 1477995 h 6858000"/>
              <a:gd name="connsiteX122" fmla="*/ 237554 w 1508539"/>
              <a:gd name="connsiteY122" fmla="*/ 1373769 h 6858000"/>
              <a:gd name="connsiteX123" fmla="*/ 245861 w 1508539"/>
              <a:gd name="connsiteY123" fmla="*/ 1307086 h 6858000"/>
              <a:gd name="connsiteX124" fmla="*/ 247049 w 1508539"/>
              <a:gd name="connsiteY124" fmla="*/ 1189033 h 6858000"/>
              <a:gd name="connsiteX125" fmla="*/ 251734 w 1508539"/>
              <a:gd name="connsiteY125" fmla="*/ 1168288 h 6858000"/>
              <a:gd name="connsiteX126" fmla="*/ 244016 w 1508539"/>
              <a:gd name="connsiteY126" fmla="*/ 1142577 h 6858000"/>
              <a:gd name="connsiteX127" fmla="*/ 233322 w 1508539"/>
              <a:gd name="connsiteY127" fmla="*/ 1088484 h 6858000"/>
              <a:gd name="connsiteX128" fmla="*/ 222058 w 1508539"/>
              <a:gd name="connsiteY128" fmla="*/ 1016103 h 6858000"/>
              <a:gd name="connsiteX129" fmla="*/ 223514 w 1508539"/>
              <a:gd name="connsiteY129" fmla="*/ 932283 h 6858000"/>
              <a:gd name="connsiteX130" fmla="*/ 225750 w 1508539"/>
              <a:gd name="connsiteY130" fmla="*/ 915925 h 6858000"/>
              <a:gd name="connsiteX131" fmla="*/ 218379 w 1508539"/>
              <a:gd name="connsiteY131" fmla="*/ 896999 h 6858000"/>
              <a:gd name="connsiteX132" fmla="*/ 187787 w 1508539"/>
              <a:gd name="connsiteY132" fmla="*/ 821517 h 6858000"/>
              <a:gd name="connsiteX133" fmla="*/ 166737 w 1508539"/>
              <a:gd name="connsiteY133" fmla="*/ 751353 h 6858000"/>
              <a:gd name="connsiteX134" fmla="*/ 166295 w 1508539"/>
              <a:gd name="connsiteY134" fmla="*/ 721230 h 6858000"/>
              <a:gd name="connsiteX135" fmla="*/ 151966 w 1508539"/>
              <a:gd name="connsiteY135" fmla="*/ 681659 h 6858000"/>
              <a:gd name="connsiteX136" fmla="*/ 137385 w 1508539"/>
              <a:gd name="connsiteY136" fmla="*/ 635218 h 6858000"/>
              <a:gd name="connsiteX137" fmla="*/ 142396 w 1508539"/>
              <a:gd name="connsiteY137" fmla="*/ 613763 h 6858000"/>
              <a:gd name="connsiteX138" fmla="*/ 128338 w 1508539"/>
              <a:gd name="connsiteY138" fmla="*/ 598582 h 6858000"/>
              <a:gd name="connsiteX139" fmla="*/ 128019 w 1508539"/>
              <a:gd name="connsiteY139" fmla="*/ 576846 h 6858000"/>
              <a:gd name="connsiteX140" fmla="*/ 107645 w 1508539"/>
              <a:gd name="connsiteY140" fmla="*/ 530055 h 6858000"/>
              <a:gd name="connsiteX141" fmla="*/ 106893 w 1508539"/>
              <a:gd name="connsiteY141" fmla="*/ 465389 h 6858000"/>
              <a:gd name="connsiteX142" fmla="*/ 89816 w 1508539"/>
              <a:gd name="connsiteY142" fmla="*/ 424699 h 6858000"/>
              <a:gd name="connsiteX143" fmla="*/ 90191 w 1508539"/>
              <a:gd name="connsiteY143" fmla="*/ 404917 h 6858000"/>
              <a:gd name="connsiteX144" fmla="*/ 70148 w 1508539"/>
              <a:gd name="connsiteY144" fmla="*/ 367211 h 6858000"/>
              <a:gd name="connsiteX145" fmla="*/ 36452 w 1508539"/>
              <a:gd name="connsiteY145" fmla="*/ 268519 h 6858000"/>
              <a:gd name="connsiteX146" fmla="*/ 23935 w 1508539"/>
              <a:gd name="connsiteY146" fmla="*/ 160886 h 6858000"/>
              <a:gd name="connsiteX147" fmla="*/ 19312 w 1508539"/>
              <a:gd name="connsiteY147" fmla="*/ 47336 h 6858000"/>
              <a:gd name="connsiteX148" fmla="*/ 0 w 1508539"/>
              <a:gd name="connsiteY148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01575 w 1508539"/>
              <a:gd name="connsiteY4" fmla="*/ 6715115 h 6858000"/>
              <a:gd name="connsiteX5" fmla="*/ 111426 w 1508539"/>
              <a:gd name="connsiteY5" fmla="*/ 6680170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01575 w 1508539"/>
              <a:gd name="connsiteY4" fmla="*/ 6715115 h 6858000"/>
              <a:gd name="connsiteX5" fmla="*/ 111426 w 1508539"/>
              <a:gd name="connsiteY5" fmla="*/ 6680170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11426 w 1508539"/>
              <a:gd name="connsiteY5" fmla="*/ 6680170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4248 w 1508539"/>
              <a:gd name="connsiteY10" fmla="*/ 6574442 h 6858000"/>
              <a:gd name="connsiteX11" fmla="*/ 164588 w 1508539"/>
              <a:gd name="connsiteY11" fmla="*/ 6568530 h 6858000"/>
              <a:gd name="connsiteX12" fmla="*/ 166997 w 1508539"/>
              <a:gd name="connsiteY12" fmla="*/ 6560674 h 6858000"/>
              <a:gd name="connsiteX13" fmla="*/ 167342 w 1508539"/>
              <a:gd name="connsiteY13" fmla="*/ 6560598 h 6858000"/>
              <a:gd name="connsiteX14" fmla="*/ 169039 w 1508539"/>
              <a:gd name="connsiteY14" fmla="*/ 6553006 h 6858000"/>
              <a:gd name="connsiteX15" fmla="*/ 173735 w 1508539"/>
              <a:gd name="connsiteY15" fmla="*/ 6514360 h 6858000"/>
              <a:gd name="connsiteX16" fmla="*/ 215389 w 1508539"/>
              <a:gd name="connsiteY16" fmla="*/ 6478062 h 6858000"/>
              <a:gd name="connsiteX17" fmla="*/ 226078 w 1508539"/>
              <a:gd name="connsiteY17" fmla="*/ 6460325 h 6858000"/>
              <a:gd name="connsiteX18" fmla="*/ 233311 w 1508539"/>
              <a:gd name="connsiteY18" fmla="*/ 6451488 h 6858000"/>
              <a:gd name="connsiteX19" fmla="*/ 234746 w 1508539"/>
              <a:gd name="connsiteY19" fmla="*/ 6451348 h 6858000"/>
              <a:gd name="connsiteX20" fmla="*/ 239104 w 1508539"/>
              <a:gd name="connsiteY20" fmla="*/ 6414240 h 6858000"/>
              <a:gd name="connsiteX21" fmla="*/ 241880 w 1508539"/>
              <a:gd name="connsiteY21" fmla="*/ 6384857 h 6858000"/>
              <a:gd name="connsiteX22" fmla="*/ 240591 w 1508539"/>
              <a:gd name="connsiteY22" fmla="*/ 6367510 h 6858000"/>
              <a:gd name="connsiteX23" fmla="*/ 244471 w 1508539"/>
              <a:gd name="connsiteY23" fmla="*/ 6349778 h 6858000"/>
              <a:gd name="connsiteX24" fmla="*/ 246136 w 1508539"/>
              <a:gd name="connsiteY24" fmla="*/ 6348250 h 6858000"/>
              <a:gd name="connsiteX25" fmla="*/ 262170 w 1508539"/>
              <a:gd name="connsiteY25" fmla="*/ 6281972 h 6858000"/>
              <a:gd name="connsiteX26" fmla="*/ 272933 w 1508539"/>
              <a:gd name="connsiteY26" fmla="*/ 6211940 h 6858000"/>
              <a:gd name="connsiteX27" fmla="*/ 314428 w 1508539"/>
              <a:gd name="connsiteY27" fmla="*/ 6113913 h 6858000"/>
              <a:gd name="connsiteX28" fmla="*/ 318721 w 1508539"/>
              <a:gd name="connsiteY28" fmla="*/ 6028119 h 6858000"/>
              <a:gd name="connsiteX29" fmla="*/ 345501 w 1508539"/>
              <a:gd name="connsiteY29" fmla="*/ 5934687 h 6858000"/>
              <a:gd name="connsiteX30" fmla="*/ 379513 w 1508539"/>
              <a:gd name="connsiteY30" fmla="*/ 5765594 h 6858000"/>
              <a:gd name="connsiteX31" fmla="*/ 411349 w 1508539"/>
              <a:gd name="connsiteY31" fmla="*/ 5693685 h 6858000"/>
              <a:gd name="connsiteX32" fmla="*/ 431404 w 1508539"/>
              <a:gd name="connsiteY32" fmla="*/ 5665173 h 6858000"/>
              <a:gd name="connsiteX33" fmla="*/ 465121 w 1508539"/>
              <a:gd name="connsiteY33" fmla="*/ 5563435 h 6858000"/>
              <a:gd name="connsiteX34" fmla="*/ 494626 w 1508539"/>
              <a:gd name="connsiteY34" fmla="*/ 5476393 h 6858000"/>
              <a:gd name="connsiteX35" fmla="*/ 525819 w 1508539"/>
              <a:gd name="connsiteY35" fmla="*/ 5396260 h 6858000"/>
              <a:gd name="connsiteX36" fmla="*/ 541800 w 1508539"/>
              <a:gd name="connsiteY36" fmla="*/ 5330009 h 6858000"/>
              <a:gd name="connsiteX37" fmla="*/ 575293 w 1508539"/>
              <a:gd name="connsiteY37" fmla="*/ 5273739 h 6858000"/>
              <a:gd name="connsiteX38" fmla="*/ 584892 w 1508539"/>
              <a:gd name="connsiteY38" fmla="*/ 5241779 h 6858000"/>
              <a:gd name="connsiteX39" fmla="*/ 596118 w 1508539"/>
              <a:gd name="connsiteY39" fmla="*/ 5225268 h 6858000"/>
              <a:gd name="connsiteX40" fmla="*/ 597138 w 1508539"/>
              <a:gd name="connsiteY40" fmla="*/ 5217684 h 6858000"/>
              <a:gd name="connsiteX41" fmla="*/ 604479 w 1508539"/>
              <a:gd name="connsiteY41" fmla="*/ 5193377 h 6858000"/>
              <a:gd name="connsiteX42" fmla="*/ 607782 w 1508539"/>
              <a:gd name="connsiteY42" fmla="*/ 5179288 h 6858000"/>
              <a:gd name="connsiteX43" fmla="*/ 608766 w 1508539"/>
              <a:gd name="connsiteY43" fmla="*/ 5173621 h 6858000"/>
              <a:gd name="connsiteX44" fmla="*/ 604400 w 1508539"/>
              <a:gd name="connsiteY44" fmla="*/ 5159961 h 6858000"/>
              <a:gd name="connsiteX45" fmla="*/ 611077 w 1508539"/>
              <a:gd name="connsiteY45" fmla="*/ 5144295 h 6858000"/>
              <a:gd name="connsiteX46" fmla="*/ 608010 w 1508539"/>
              <a:gd name="connsiteY46" fmla="*/ 5125185 h 6858000"/>
              <a:gd name="connsiteX47" fmla="*/ 614840 w 1508539"/>
              <a:gd name="connsiteY47" fmla="*/ 5121884 h 6858000"/>
              <a:gd name="connsiteX48" fmla="*/ 621876 w 1508539"/>
              <a:gd name="connsiteY48" fmla="*/ 5067850 h 6858000"/>
              <a:gd name="connsiteX49" fmla="*/ 624607 w 1508539"/>
              <a:gd name="connsiteY49" fmla="*/ 5060861 h 6858000"/>
              <a:gd name="connsiteX50" fmla="*/ 621311 w 1508539"/>
              <a:gd name="connsiteY50" fmla="*/ 5034192 h 6858000"/>
              <a:gd name="connsiteX51" fmla="*/ 622865 w 1508539"/>
              <a:gd name="connsiteY51" fmla="*/ 4993030 h 6858000"/>
              <a:gd name="connsiteX52" fmla="*/ 629774 w 1508539"/>
              <a:gd name="connsiteY52" fmla="*/ 4946844 h 6858000"/>
              <a:gd name="connsiteX53" fmla="*/ 625630 w 1508539"/>
              <a:gd name="connsiteY53" fmla="*/ 4932692 h 6858000"/>
              <a:gd name="connsiteX54" fmla="*/ 641033 w 1508539"/>
              <a:gd name="connsiteY54" fmla="*/ 4858827 h 6858000"/>
              <a:gd name="connsiteX55" fmla="*/ 646936 w 1508539"/>
              <a:gd name="connsiteY55" fmla="*/ 4821170 h 6858000"/>
              <a:gd name="connsiteX56" fmla="*/ 651669 w 1508539"/>
              <a:gd name="connsiteY56" fmla="*/ 4780965 h 6858000"/>
              <a:gd name="connsiteX57" fmla="*/ 652962 w 1508539"/>
              <a:gd name="connsiteY57" fmla="*/ 4750867 h 6858000"/>
              <a:gd name="connsiteX58" fmla="*/ 650769 w 1508539"/>
              <a:gd name="connsiteY58" fmla="*/ 4690749 h 6858000"/>
              <a:gd name="connsiteX59" fmla="*/ 646249 w 1508539"/>
              <a:gd name="connsiteY59" fmla="*/ 4584173 h 6858000"/>
              <a:gd name="connsiteX60" fmla="*/ 641332 w 1508539"/>
              <a:gd name="connsiteY60" fmla="*/ 4444346 h 6858000"/>
              <a:gd name="connsiteX61" fmla="*/ 637897 w 1508539"/>
              <a:gd name="connsiteY61" fmla="*/ 4375228 h 6858000"/>
              <a:gd name="connsiteX62" fmla="*/ 618550 w 1508539"/>
              <a:gd name="connsiteY62" fmla="*/ 4214165 h 6858000"/>
              <a:gd name="connsiteX63" fmla="*/ 622623 w 1508539"/>
              <a:gd name="connsiteY63" fmla="*/ 4090296 h 6858000"/>
              <a:gd name="connsiteX64" fmla="*/ 607879 w 1508539"/>
              <a:gd name="connsiteY64" fmla="*/ 4033999 h 6858000"/>
              <a:gd name="connsiteX65" fmla="*/ 609028 w 1508539"/>
              <a:gd name="connsiteY65" fmla="*/ 4031933 h 6858000"/>
              <a:gd name="connsiteX66" fmla="*/ 607604 w 1508539"/>
              <a:gd name="connsiteY66" fmla="*/ 4013953 h 6858000"/>
              <a:gd name="connsiteX67" fmla="*/ 593899 w 1508539"/>
              <a:gd name="connsiteY67" fmla="*/ 3974753 h 6858000"/>
              <a:gd name="connsiteX68" fmla="*/ 595497 w 1508539"/>
              <a:gd name="connsiteY68" fmla="*/ 3969950 h 6858000"/>
              <a:gd name="connsiteX69" fmla="*/ 588919 w 1508539"/>
              <a:gd name="connsiteY69" fmla="*/ 3933779 h 6858000"/>
              <a:gd name="connsiteX70" fmla="*/ 590250 w 1508539"/>
              <a:gd name="connsiteY70" fmla="*/ 3933093 h 6858000"/>
              <a:gd name="connsiteX71" fmla="*/ 594604 w 1508539"/>
              <a:gd name="connsiteY71" fmla="*/ 3922082 h 6858000"/>
              <a:gd name="connsiteX72" fmla="*/ 599682 w 1508539"/>
              <a:gd name="connsiteY72" fmla="*/ 3901461 h 6858000"/>
              <a:gd name="connsiteX73" fmla="*/ 622276 w 1508539"/>
              <a:gd name="connsiteY73" fmla="*/ 3813873 h 6858000"/>
              <a:gd name="connsiteX74" fmla="*/ 621701 w 1508539"/>
              <a:gd name="connsiteY74" fmla="*/ 3806161 h 6858000"/>
              <a:gd name="connsiteX75" fmla="*/ 622008 w 1508539"/>
              <a:gd name="connsiteY75" fmla="*/ 3805957 h 6858000"/>
              <a:gd name="connsiteX76" fmla="*/ 622035 w 1508539"/>
              <a:gd name="connsiteY76" fmla="*/ 3797724 h 6858000"/>
              <a:gd name="connsiteX77" fmla="*/ 620650 w 1508539"/>
              <a:gd name="connsiteY77" fmla="*/ 3792098 h 6858000"/>
              <a:gd name="connsiteX78" fmla="*/ 619534 w 1508539"/>
              <a:gd name="connsiteY78" fmla="*/ 3777135 h 6858000"/>
              <a:gd name="connsiteX79" fmla="*/ 621267 w 1508539"/>
              <a:gd name="connsiteY79" fmla="*/ 3771656 h 6858000"/>
              <a:gd name="connsiteX80" fmla="*/ 625010 w 1508539"/>
              <a:gd name="connsiteY80" fmla="*/ 3769007 h 6858000"/>
              <a:gd name="connsiteX81" fmla="*/ 624476 w 1508539"/>
              <a:gd name="connsiteY81" fmla="*/ 3767709 h 6858000"/>
              <a:gd name="connsiteX82" fmla="*/ 633172 w 1508539"/>
              <a:gd name="connsiteY82" fmla="*/ 3738082 h 6858000"/>
              <a:gd name="connsiteX83" fmla="*/ 640518 w 1508539"/>
              <a:gd name="connsiteY83" fmla="*/ 3673397 h 6858000"/>
              <a:gd name="connsiteX84" fmla="*/ 639814 w 1508539"/>
              <a:gd name="connsiteY84" fmla="*/ 3637109 h 6858000"/>
              <a:gd name="connsiteX85" fmla="*/ 643257 w 1508539"/>
              <a:gd name="connsiteY85" fmla="*/ 3536883 h 6858000"/>
              <a:gd name="connsiteX86" fmla="*/ 650795 w 1508539"/>
              <a:gd name="connsiteY86" fmla="*/ 3435652 h 6858000"/>
              <a:gd name="connsiteX87" fmla="*/ 652466 w 1508539"/>
              <a:gd name="connsiteY87" fmla="*/ 3307769 h 6858000"/>
              <a:gd name="connsiteX88" fmla="*/ 670029 w 1508539"/>
              <a:gd name="connsiteY88" fmla="*/ 3250522 h 6858000"/>
              <a:gd name="connsiteX89" fmla="*/ 670454 w 1508539"/>
              <a:gd name="connsiteY89" fmla="*/ 3229163 h 6858000"/>
              <a:gd name="connsiteX90" fmla="*/ 672277 w 1508539"/>
              <a:gd name="connsiteY90" fmla="*/ 3217217 h 6858000"/>
              <a:gd name="connsiteX91" fmla="*/ 659112 w 1508539"/>
              <a:gd name="connsiteY91" fmla="*/ 3183755 h 6858000"/>
              <a:gd name="connsiteX92" fmla="*/ 659613 w 1508539"/>
              <a:gd name="connsiteY92" fmla="*/ 3178642 h 6858000"/>
              <a:gd name="connsiteX93" fmla="*/ 647213 w 1508539"/>
              <a:gd name="connsiteY93" fmla="*/ 3158586 h 6858000"/>
              <a:gd name="connsiteX94" fmla="*/ 632398 w 1508539"/>
              <a:gd name="connsiteY94" fmla="*/ 3129034 h 6858000"/>
              <a:gd name="connsiteX95" fmla="*/ 633063 w 1508539"/>
              <a:gd name="connsiteY95" fmla="*/ 3126682 h 6858000"/>
              <a:gd name="connsiteX96" fmla="*/ 623931 w 1508539"/>
              <a:gd name="connsiteY96" fmla="*/ 3114519 h 6858000"/>
              <a:gd name="connsiteX97" fmla="*/ 610540 w 1508539"/>
              <a:gd name="connsiteY97" fmla="*/ 3106272 h 6858000"/>
              <a:gd name="connsiteX98" fmla="*/ 583270 w 1508539"/>
              <a:gd name="connsiteY98" fmla="*/ 2958185 h 6858000"/>
              <a:gd name="connsiteX99" fmla="*/ 525884 w 1508539"/>
              <a:gd name="connsiteY99" fmla="*/ 2762989 h 6858000"/>
              <a:gd name="connsiteX100" fmla="*/ 474802 w 1508539"/>
              <a:gd name="connsiteY100" fmla="*/ 2554718 h 6858000"/>
              <a:gd name="connsiteX101" fmla="*/ 454896 w 1508539"/>
              <a:gd name="connsiteY101" fmla="*/ 2485734 h 6858000"/>
              <a:gd name="connsiteX102" fmla="*/ 445619 w 1508539"/>
              <a:gd name="connsiteY102" fmla="*/ 2447068 h 6858000"/>
              <a:gd name="connsiteX103" fmla="*/ 432580 w 1508539"/>
              <a:gd name="connsiteY103" fmla="*/ 2425819 h 6858000"/>
              <a:gd name="connsiteX104" fmla="*/ 438579 w 1508539"/>
              <a:gd name="connsiteY104" fmla="*/ 2402874 h 6858000"/>
              <a:gd name="connsiteX105" fmla="*/ 441191 w 1508539"/>
              <a:gd name="connsiteY105" fmla="*/ 2381443 h 6858000"/>
              <a:gd name="connsiteX106" fmla="*/ 417520 w 1508539"/>
              <a:gd name="connsiteY106" fmla="*/ 2261920 h 6858000"/>
              <a:gd name="connsiteX107" fmla="*/ 407407 w 1508539"/>
              <a:gd name="connsiteY107" fmla="*/ 2195378 h 6858000"/>
              <a:gd name="connsiteX108" fmla="*/ 391624 w 1508539"/>
              <a:gd name="connsiteY108" fmla="*/ 2155135 h 6858000"/>
              <a:gd name="connsiteX109" fmla="*/ 389082 w 1508539"/>
              <a:gd name="connsiteY109" fmla="*/ 2118008 h 6858000"/>
              <a:gd name="connsiteX110" fmla="*/ 390075 w 1508539"/>
              <a:gd name="connsiteY110" fmla="*/ 2050531 h 6858000"/>
              <a:gd name="connsiteX111" fmla="*/ 381881 w 1508539"/>
              <a:gd name="connsiteY111" fmla="*/ 1963269 h 6858000"/>
              <a:gd name="connsiteX112" fmla="*/ 363059 w 1508539"/>
              <a:gd name="connsiteY112" fmla="*/ 1906352 h 6858000"/>
              <a:gd name="connsiteX113" fmla="*/ 339616 w 1508539"/>
              <a:gd name="connsiteY113" fmla="*/ 1861531 h 6858000"/>
              <a:gd name="connsiteX114" fmla="*/ 293415 w 1508539"/>
              <a:gd name="connsiteY114" fmla="*/ 1732919 h 6858000"/>
              <a:gd name="connsiteX115" fmla="*/ 265726 w 1508539"/>
              <a:gd name="connsiteY115" fmla="*/ 1663540 h 6858000"/>
              <a:gd name="connsiteX116" fmla="*/ 264852 w 1508539"/>
              <a:gd name="connsiteY116" fmla="*/ 1615777 h 6858000"/>
              <a:gd name="connsiteX117" fmla="*/ 245647 w 1508539"/>
              <a:gd name="connsiteY117" fmla="*/ 1563678 h 6858000"/>
              <a:gd name="connsiteX118" fmla="*/ 258727 w 1508539"/>
              <a:gd name="connsiteY118" fmla="*/ 1519474 h 6858000"/>
              <a:gd name="connsiteX119" fmla="*/ 251469 w 1508539"/>
              <a:gd name="connsiteY119" fmla="*/ 1477995 h 6858000"/>
              <a:gd name="connsiteX120" fmla="*/ 237554 w 1508539"/>
              <a:gd name="connsiteY120" fmla="*/ 1373769 h 6858000"/>
              <a:gd name="connsiteX121" fmla="*/ 245861 w 1508539"/>
              <a:gd name="connsiteY121" fmla="*/ 1307086 h 6858000"/>
              <a:gd name="connsiteX122" fmla="*/ 247049 w 1508539"/>
              <a:gd name="connsiteY122" fmla="*/ 1189033 h 6858000"/>
              <a:gd name="connsiteX123" fmla="*/ 251734 w 1508539"/>
              <a:gd name="connsiteY123" fmla="*/ 1168288 h 6858000"/>
              <a:gd name="connsiteX124" fmla="*/ 244016 w 1508539"/>
              <a:gd name="connsiteY124" fmla="*/ 1142577 h 6858000"/>
              <a:gd name="connsiteX125" fmla="*/ 233322 w 1508539"/>
              <a:gd name="connsiteY125" fmla="*/ 1088484 h 6858000"/>
              <a:gd name="connsiteX126" fmla="*/ 222058 w 1508539"/>
              <a:gd name="connsiteY126" fmla="*/ 1016103 h 6858000"/>
              <a:gd name="connsiteX127" fmla="*/ 223514 w 1508539"/>
              <a:gd name="connsiteY127" fmla="*/ 932283 h 6858000"/>
              <a:gd name="connsiteX128" fmla="*/ 225750 w 1508539"/>
              <a:gd name="connsiteY128" fmla="*/ 915925 h 6858000"/>
              <a:gd name="connsiteX129" fmla="*/ 218379 w 1508539"/>
              <a:gd name="connsiteY129" fmla="*/ 896999 h 6858000"/>
              <a:gd name="connsiteX130" fmla="*/ 187787 w 1508539"/>
              <a:gd name="connsiteY130" fmla="*/ 821517 h 6858000"/>
              <a:gd name="connsiteX131" fmla="*/ 166737 w 1508539"/>
              <a:gd name="connsiteY131" fmla="*/ 751353 h 6858000"/>
              <a:gd name="connsiteX132" fmla="*/ 166295 w 1508539"/>
              <a:gd name="connsiteY132" fmla="*/ 721230 h 6858000"/>
              <a:gd name="connsiteX133" fmla="*/ 151966 w 1508539"/>
              <a:gd name="connsiteY133" fmla="*/ 681659 h 6858000"/>
              <a:gd name="connsiteX134" fmla="*/ 137385 w 1508539"/>
              <a:gd name="connsiteY134" fmla="*/ 635218 h 6858000"/>
              <a:gd name="connsiteX135" fmla="*/ 142396 w 1508539"/>
              <a:gd name="connsiteY135" fmla="*/ 613763 h 6858000"/>
              <a:gd name="connsiteX136" fmla="*/ 128338 w 1508539"/>
              <a:gd name="connsiteY136" fmla="*/ 598582 h 6858000"/>
              <a:gd name="connsiteX137" fmla="*/ 128019 w 1508539"/>
              <a:gd name="connsiteY137" fmla="*/ 576846 h 6858000"/>
              <a:gd name="connsiteX138" fmla="*/ 107645 w 1508539"/>
              <a:gd name="connsiteY138" fmla="*/ 530055 h 6858000"/>
              <a:gd name="connsiteX139" fmla="*/ 106893 w 1508539"/>
              <a:gd name="connsiteY139" fmla="*/ 465389 h 6858000"/>
              <a:gd name="connsiteX140" fmla="*/ 89816 w 1508539"/>
              <a:gd name="connsiteY140" fmla="*/ 424699 h 6858000"/>
              <a:gd name="connsiteX141" fmla="*/ 90191 w 1508539"/>
              <a:gd name="connsiteY141" fmla="*/ 404917 h 6858000"/>
              <a:gd name="connsiteX142" fmla="*/ 70148 w 1508539"/>
              <a:gd name="connsiteY142" fmla="*/ 367211 h 6858000"/>
              <a:gd name="connsiteX143" fmla="*/ 36452 w 1508539"/>
              <a:gd name="connsiteY143" fmla="*/ 268519 h 6858000"/>
              <a:gd name="connsiteX144" fmla="*/ 23935 w 1508539"/>
              <a:gd name="connsiteY144" fmla="*/ 160886 h 6858000"/>
              <a:gd name="connsiteX145" fmla="*/ 19312 w 1508539"/>
              <a:gd name="connsiteY145" fmla="*/ 47336 h 6858000"/>
              <a:gd name="connsiteX146" fmla="*/ 0 w 1508539"/>
              <a:gd name="connsiteY146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4248 w 1508539"/>
              <a:gd name="connsiteY10" fmla="*/ 6574442 h 6858000"/>
              <a:gd name="connsiteX11" fmla="*/ 164588 w 1508539"/>
              <a:gd name="connsiteY11" fmla="*/ 6568530 h 6858000"/>
              <a:gd name="connsiteX12" fmla="*/ 166997 w 1508539"/>
              <a:gd name="connsiteY12" fmla="*/ 6560674 h 6858000"/>
              <a:gd name="connsiteX13" fmla="*/ 167342 w 1508539"/>
              <a:gd name="connsiteY13" fmla="*/ 6560598 h 6858000"/>
              <a:gd name="connsiteX14" fmla="*/ 169039 w 1508539"/>
              <a:gd name="connsiteY14" fmla="*/ 6553006 h 6858000"/>
              <a:gd name="connsiteX15" fmla="*/ 215389 w 1508539"/>
              <a:gd name="connsiteY15" fmla="*/ 6478062 h 6858000"/>
              <a:gd name="connsiteX16" fmla="*/ 226078 w 1508539"/>
              <a:gd name="connsiteY16" fmla="*/ 6460325 h 6858000"/>
              <a:gd name="connsiteX17" fmla="*/ 233311 w 1508539"/>
              <a:gd name="connsiteY17" fmla="*/ 6451488 h 6858000"/>
              <a:gd name="connsiteX18" fmla="*/ 234746 w 1508539"/>
              <a:gd name="connsiteY18" fmla="*/ 6451348 h 6858000"/>
              <a:gd name="connsiteX19" fmla="*/ 239104 w 1508539"/>
              <a:gd name="connsiteY19" fmla="*/ 6414240 h 6858000"/>
              <a:gd name="connsiteX20" fmla="*/ 241880 w 1508539"/>
              <a:gd name="connsiteY20" fmla="*/ 6384857 h 6858000"/>
              <a:gd name="connsiteX21" fmla="*/ 240591 w 1508539"/>
              <a:gd name="connsiteY21" fmla="*/ 6367510 h 6858000"/>
              <a:gd name="connsiteX22" fmla="*/ 244471 w 1508539"/>
              <a:gd name="connsiteY22" fmla="*/ 6349778 h 6858000"/>
              <a:gd name="connsiteX23" fmla="*/ 246136 w 1508539"/>
              <a:gd name="connsiteY23" fmla="*/ 6348250 h 6858000"/>
              <a:gd name="connsiteX24" fmla="*/ 262170 w 1508539"/>
              <a:gd name="connsiteY24" fmla="*/ 6281972 h 6858000"/>
              <a:gd name="connsiteX25" fmla="*/ 272933 w 1508539"/>
              <a:gd name="connsiteY25" fmla="*/ 6211940 h 6858000"/>
              <a:gd name="connsiteX26" fmla="*/ 314428 w 1508539"/>
              <a:gd name="connsiteY26" fmla="*/ 6113913 h 6858000"/>
              <a:gd name="connsiteX27" fmla="*/ 318721 w 1508539"/>
              <a:gd name="connsiteY27" fmla="*/ 6028119 h 6858000"/>
              <a:gd name="connsiteX28" fmla="*/ 345501 w 1508539"/>
              <a:gd name="connsiteY28" fmla="*/ 5934687 h 6858000"/>
              <a:gd name="connsiteX29" fmla="*/ 379513 w 1508539"/>
              <a:gd name="connsiteY29" fmla="*/ 5765594 h 6858000"/>
              <a:gd name="connsiteX30" fmla="*/ 411349 w 1508539"/>
              <a:gd name="connsiteY30" fmla="*/ 5693685 h 6858000"/>
              <a:gd name="connsiteX31" fmla="*/ 431404 w 1508539"/>
              <a:gd name="connsiteY31" fmla="*/ 5665173 h 6858000"/>
              <a:gd name="connsiteX32" fmla="*/ 465121 w 1508539"/>
              <a:gd name="connsiteY32" fmla="*/ 5563435 h 6858000"/>
              <a:gd name="connsiteX33" fmla="*/ 494626 w 1508539"/>
              <a:gd name="connsiteY33" fmla="*/ 5476393 h 6858000"/>
              <a:gd name="connsiteX34" fmla="*/ 525819 w 1508539"/>
              <a:gd name="connsiteY34" fmla="*/ 5396260 h 6858000"/>
              <a:gd name="connsiteX35" fmla="*/ 541800 w 1508539"/>
              <a:gd name="connsiteY35" fmla="*/ 5330009 h 6858000"/>
              <a:gd name="connsiteX36" fmla="*/ 575293 w 1508539"/>
              <a:gd name="connsiteY36" fmla="*/ 5273739 h 6858000"/>
              <a:gd name="connsiteX37" fmla="*/ 584892 w 1508539"/>
              <a:gd name="connsiteY37" fmla="*/ 5241779 h 6858000"/>
              <a:gd name="connsiteX38" fmla="*/ 596118 w 1508539"/>
              <a:gd name="connsiteY38" fmla="*/ 5225268 h 6858000"/>
              <a:gd name="connsiteX39" fmla="*/ 597138 w 1508539"/>
              <a:gd name="connsiteY39" fmla="*/ 5217684 h 6858000"/>
              <a:gd name="connsiteX40" fmla="*/ 604479 w 1508539"/>
              <a:gd name="connsiteY40" fmla="*/ 5193377 h 6858000"/>
              <a:gd name="connsiteX41" fmla="*/ 607782 w 1508539"/>
              <a:gd name="connsiteY41" fmla="*/ 5179288 h 6858000"/>
              <a:gd name="connsiteX42" fmla="*/ 608766 w 1508539"/>
              <a:gd name="connsiteY42" fmla="*/ 5173621 h 6858000"/>
              <a:gd name="connsiteX43" fmla="*/ 604400 w 1508539"/>
              <a:gd name="connsiteY43" fmla="*/ 5159961 h 6858000"/>
              <a:gd name="connsiteX44" fmla="*/ 611077 w 1508539"/>
              <a:gd name="connsiteY44" fmla="*/ 5144295 h 6858000"/>
              <a:gd name="connsiteX45" fmla="*/ 608010 w 1508539"/>
              <a:gd name="connsiteY45" fmla="*/ 5125185 h 6858000"/>
              <a:gd name="connsiteX46" fmla="*/ 614840 w 1508539"/>
              <a:gd name="connsiteY46" fmla="*/ 5121884 h 6858000"/>
              <a:gd name="connsiteX47" fmla="*/ 621876 w 1508539"/>
              <a:gd name="connsiteY47" fmla="*/ 5067850 h 6858000"/>
              <a:gd name="connsiteX48" fmla="*/ 624607 w 1508539"/>
              <a:gd name="connsiteY48" fmla="*/ 5060861 h 6858000"/>
              <a:gd name="connsiteX49" fmla="*/ 621311 w 1508539"/>
              <a:gd name="connsiteY49" fmla="*/ 5034192 h 6858000"/>
              <a:gd name="connsiteX50" fmla="*/ 622865 w 1508539"/>
              <a:gd name="connsiteY50" fmla="*/ 4993030 h 6858000"/>
              <a:gd name="connsiteX51" fmla="*/ 629774 w 1508539"/>
              <a:gd name="connsiteY51" fmla="*/ 4946844 h 6858000"/>
              <a:gd name="connsiteX52" fmla="*/ 625630 w 1508539"/>
              <a:gd name="connsiteY52" fmla="*/ 4932692 h 6858000"/>
              <a:gd name="connsiteX53" fmla="*/ 641033 w 1508539"/>
              <a:gd name="connsiteY53" fmla="*/ 4858827 h 6858000"/>
              <a:gd name="connsiteX54" fmla="*/ 646936 w 1508539"/>
              <a:gd name="connsiteY54" fmla="*/ 4821170 h 6858000"/>
              <a:gd name="connsiteX55" fmla="*/ 651669 w 1508539"/>
              <a:gd name="connsiteY55" fmla="*/ 4780965 h 6858000"/>
              <a:gd name="connsiteX56" fmla="*/ 652962 w 1508539"/>
              <a:gd name="connsiteY56" fmla="*/ 4750867 h 6858000"/>
              <a:gd name="connsiteX57" fmla="*/ 650769 w 1508539"/>
              <a:gd name="connsiteY57" fmla="*/ 4690749 h 6858000"/>
              <a:gd name="connsiteX58" fmla="*/ 646249 w 1508539"/>
              <a:gd name="connsiteY58" fmla="*/ 4584173 h 6858000"/>
              <a:gd name="connsiteX59" fmla="*/ 641332 w 1508539"/>
              <a:gd name="connsiteY59" fmla="*/ 4444346 h 6858000"/>
              <a:gd name="connsiteX60" fmla="*/ 637897 w 1508539"/>
              <a:gd name="connsiteY60" fmla="*/ 4375228 h 6858000"/>
              <a:gd name="connsiteX61" fmla="*/ 618550 w 1508539"/>
              <a:gd name="connsiteY61" fmla="*/ 4214165 h 6858000"/>
              <a:gd name="connsiteX62" fmla="*/ 622623 w 1508539"/>
              <a:gd name="connsiteY62" fmla="*/ 4090296 h 6858000"/>
              <a:gd name="connsiteX63" fmla="*/ 607879 w 1508539"/>
              <a:gd name="connsiteY63" fmla="*/ 4033999 h 6858000"/>
              <a:gd name="connsiteX64" fmla="*/ 609028 w 1508539"/>
              <a:gd name="connsiteY64" fmla="*/ 4031933 h 6858000"/>
              <a:gd name="connsiteX65" fmla="*/ 607604 w 1508539"/>
              <a:gd name="connsiteY65" fmla="*/ 4013953 h 6858000"/>
              <a:gd name="connsiteX66" fmla="*/ 593899 w 1508539"/>
              <a:gd name="connsiteY66" fmla="*/ 3974753 h 6858000"/>
              <a:gd name="connsiteX67" fmla="*/ 595497 w 1508539"/>
              <a:gd name="connsiteY67" fmla="*/ 3969950 h 6858000"/>
              <a:gd name="connsiteX68" fmla="*/ 588919 w 1508539"/>
              <a:gd name="connsiteY68" fmla="*/ 3933779 h 6858000"/>
              <a:gd name="connsiteX69" fmla="*/ 590250 w 1508539"/>
              <a:gd name="connsiteY69" fmla="*/ 3933093 h 6858000"/>
              <a:gd name="connsiteX70" fmla="*/ 594604 w 1508539"/>
              <a:gd name="connsiteY70" fmla="*/ 3922082 h 6858000"/>
              <a:gd name="connsiteX71" fmla="*/ 599682 w 1508539"/>
              <a:gd name="connsiteY71" fmla="*/ 3901461 h 6858000"/>
              <a:gd name="connsiteX72" fmla="*/ 622276 w 1508539"/>
              <a:gd name="connsiteY72" fmla="*/ 3813873 h 6858000"/>
              <a:gd name="connsiteX73" fmla="*/ 621701 w 1508539"/>
              <a:gd name="connsiteY73" fmla="*/ 3806161 h 6858000"/>
              <a:gd name="connsiteX74" fmla="*/ 622008 w 1508539"/>
              <a:gd name="connsiteY74" fmla="*/ 3805957 h 6858000"/>
              <a:gd name="connsiteX75" fmla="*/ 622035 w 1508539"/>
              <a:gd name="connsiteY75" fmla="*/ 3797724 h 6858000"/>
              <a:gd name="connsiteX76" fmla="*/ 620650 w 1508539"/>
              <a:gd name="connsiteY76" fmla="*/ 3792098 h 6858000"/>
              <a:gd name="connsiteX77" fmla="*/ 619534 w 1508539"/>
              <a:gd name="connsiteY77" fmla="*/ 3777135 h 6858000"/>
              <a:gd name="connsiteX78" fmla="*/ 621267 w 1508539"/>
              <a:gd name="connsiteY78" fmla="*/ 3771656 h 6858000"/>
              <a:gd name="connsiteX79" fmla="*/ 625010 w 1508539"/>
              <a:gd name="connsiteY79" fmla="*/ 3769007 h 6858000"/>
              <a:gd name="connsiteX80" fmla="*/ 624476 w 1508539"/>
              <a:gd name="connsiteY80" fmla="*/ 3767709 h 6858000"/>
              <a:gd name="connsiteX81" fmla="*/ 633172 w 1508539"/>
              <a:gd name="connsiteY81" fmla="*/ 3738082 h 6858000"/>
              <a:gd name="connsiteX82" fmla="*/ 640518 w 1508539"/>
              <a:gd name="connsiteY82" fmla="*/ 3673397 h 6858000"/>
              <a:gd name="connsiteX83" fmla="*/ 639814 w 1508539"/>
              <a:gd name="connsiteY83" fmla="*/ 3637109 h 6858000"/>
              <a:gd name="connsiteX84" fmla="*/ 643257 w 1508539"/>
              <a:gd name="connsiteY84" fmla="*/ 3536883 h 6858000"/>
              <a:gd name="connsiteX85" fmla="*/ 650795 w 1508539"/>
              <a:gd name="connsiteY85" fmla="*/ 3435652 h 6858000"/>
              <a:gd name="connsiteX86" fmla="*/ 652466 w 1508539"/>
              <a:gd name="connsiteY86" fmla="*/ 3307769 h 6858000"/>
              <a:gd name="connsiteX87" fmla="*/ 670029 w 1508539"/>
              <a:gd name="connsiteY87" fmla="*/ 3250522 h 6858000"/>
              <a:gd name="connsiteX88" fmla="*/ 670454 w 1508539"/>
              <a:gd name="connsiteY88" fmla="*/ 3229163 h 6858000"/>
              <a:gd name="connsiteX89" fmla="*/ 672277 w 1508539"/>
              <a:gd name="connsiteY89" fmla="*/ 3217217 h 6858000"/>
              <a:gd name="connsiteX90" fmla="*/ 659112 w 1508539"/>
              <a:gd name="connsiteY90" fmla="*/ 3183755 h 6858000"/>
              <a:gd name="connsiteX91" fmla="*/ 659613 w 1508539"/>
              <a:gd name="connsiteY91" fmla="*/ 3178642 h 6858000"/>
              <a:gd name="connsiteX92" fmla="*/ 647213 w 1508539"/>
              <a:gd name="connsiteY92" fmla="*/ 3158586 h 6858000"/>
              <a:gd name="connsiteX93" fmla="*/ 632398 w 1508539"/>
              <a:gd name="connsiteY93" fmla="*/ 3129034 h 6858000"/>
              <a:gd name="connsiteX94" fmla="*/ 633063 w 1508539"/>
              <a:gd name="connsiteY94" fmla="*/ 3126682 h 6858000"/>
              <a:gd name="connsiteX95" fmla="*/ 623931 w 1508539"/>
              <a:gd name="connsiteY95" fmla="*/ 3114519 h 6858000"/>
              <a:gd name="connsiteX96" fmla="*/ 610540 w 1508539"/>
              <a:gd name="connsiteY96" fmla="*/ 3106272 h 6858000"/>
              <a:gd name="connsiteX97" fmla="*/ 583270 w 1508539"/>
              <a:gd name="connsiteY97" fmla="*/ 2958185 h 6858000"/>
              <a:gd name="connsiteX98" fmla="*/ 525884 w 1508539"/>
              <a:gd name="connsiteY98" fmla="*/ 2762989 h 6858000"/>
              <a:gd name="connsiteX99" fmla="*/ 474802 w 1508539"/>
              <a:gd name="connsiteY99" fmla="*/ 2554718 h 6858000"/>
              <a:gd name="connsiteX100" fmla="*/ 454896 w 1508539"/>
              <a:gd name="connsiteY100" fmla="*/ 2485734 h 6858000"/>
              <a:gd name="connsiteX101" fmla="*/ 445619 w 1508539"/>
              <a:gd name="connsiteY101" fmla="*/ 2447068 h 6858000"/>
              <a:gd name="connsiteX102" fmla="*/ 432580 w 1508539"/>
              <a:gd name="connsiteY102" fmla="*/ 2425819 h 6858000"/>
              <a:gd name="connsiteX103" fmla="*/ 438579 w 1508539"/>
              <a:gd name="connsiteY103" fmla="*/ 2402874 h 6858000"/>
              <a:gd name="connsiteX104" fmla="*/ 441191 w 1508539"/>
              <a:gd name="connsiteY104" fmla="*/ 2381443 h 6858000"/>
              <a:gd name="connsiteX105" fmla="*/ 417520 w 1508539"/>
              <a:gd name="connsiteY105" fmla="*/ 2261920 h 6858000"/>
              <a:gd name="connsiteX106" fmla="*/ 407407 w 1508539"/>
              <a:gd name="connsiteY106" fmla="*/ 2195378 h 6858000"/>
              <a:gd name="connsiteX107" fmla="*/ 391624 w 1508539"/>
              <a:gd name="connsiteY107" fmla="*/ 2155135 h 6858000"/>
              <a:gd name="connsiteX108" fmla="*/ 389082 w 1508539"/>
              <a:gd name="connsiteY108" fmla="*/ 2118008 h 6858000"/>
              <a:gd name="connsiteX109" fmla="*/ 390075 w 1508539"/>
              <a:gd name="connsiteY109" fmla="*/ 2050531 h 6858000"/>
              <a:gd name="connsiteX110" fmla="*/ 381881 w 1508539"/>
              <a:gd name="connsiteY110" fmla="*/ 1963269 h 6858000"/>
              <a:gd name="connsiteX111" fmla="*/ 363059 w 1508539"/>
              <a:gd name="connsiteY111" fmla="*/ 1906352 h 6858000"/>
              <a:gd name="connsiteX112" fmla="*/ 339616 w 1508539"/>
              <a:gd name="connsiteY112" fmla="*/ 1861531 h 6858000"/>
              <a:gd name="connsiteX113" fmla="*/ 293415 w 1508539"/>
              <a:gd name="connsiteY113" fmla="*/ 1732919 h 6858000"/>
              <a:gd name="connsiteX114" fmla="*/ 265726 w 1508539"/>
              <a:gd name="connsiteY114" fmla="*/ 1663540 h 6858000"/>
              <a:gd name="connsiteX115" fmla="*/ 264852 w 1508539"/>
              <a:gd name="connsiteY115" fmla="*/ 1615777 h 6858000"/>
              <a:gd name="connsiteX116" fmla="*/ 245647 w 1508539"/>
              <a:gd name="connsiteY116" fmla="*/ 1563678 h 6858000"/>
              <a:gd name="connsiteX117" fmla="*/ 258727 w 1508539"/>
              <a:gd name="connsiteY117" fmla="*/ 1519474 h 6858000"/>
              <a:gd name="connsiteX118" fmla="*/ 251469 w 1508539"/>
              <a:gd name="connsiteY118" fmla="*/ 1477995 h 6858000"/>
              <a:gd name="connsiteX119" fmla="*/ 237554 w 1508539"/>
              <a:gd name="connsiteY119" fmla="*/ 1373769 h 6858000"/>
              <a:gd name="connsiteX120" fmla="*/ 245861 w 1508539"/>
              <a:gd name="connsiteY120" fmla="*/ 1307086 h 6858000"/>
              <a:gd name="connsiteX121" fmla="*/ 247049 w 1508539"/>
              <a:gd name="connsiteY121" fmla="*/ 1189033 h 6858000"/>
              <a:gd name="connsiteX122" fmla="*/ 251734 w 1508539"/>
              <a:gd name="connsiteY122" fmla="*/ 1168288 h 6858000"/>
              <a:gd name="connsiteX123" fmla="*/ 244016 w 1508539"/>
              <a:gd name="connsiteY123" fmla="*/ 1142577 h 6858000"/>
              <a:gd name="connsiteX124" fmla="*/ 233322 w 1508539"/>
              <a:gd name="connsiteY124" fmla="*/ 1088484 h 6858000"/>
              <a:gd name="connsiteX125" fmla="*/ 222058 w 1508539"/>
              <a:gd name="connsiteY125" fmla="*/ 1016103 h 6858000"/>
              <a:gd name="connsiteX126" fmla="*/ 223514 w 1508539"/>
              <a:gd name="connsiteY126" fmla="*/ 932283 h 6858000"/>
              <a:gd name="connsiteX127" fmla="*/ 225750 w 1508539"/>
              <a:gd name="connsiteY127" fmla="*/ 915925 h 6858000"/>
              <a:gd name="connsiteX128" fmla="*/ 218379 w 1508539"/>
              <a:gd name="connsiteY128" fmla="*/ 896999 h 6858000"/>
              <a:gd name="connsiteX129" fmla="*/ 187787 w 1508539"/>
              <a:gd name="connsiteY129" fmla="*/ 821517 h 6858000"/>
              <a:gd name="connsiteX130" fmla="*/ 166737 w 1508539"/>
              <a:gd name="connsiteY130" fmla="*/ 751353 h 6858000"/>
              <a:gd name="connsiteX131" fmla="*/ 166295 w 1508539"/>
              <a:gd name="connsiteY131" fmla="*/ 721230 h 6858000"/>
              <a:gd name="connsiteX132" fmla="*/ 151966 w 1508539"/>
              <a:gd name="connsiteY132" fmla="*/ 681659 h 6858000"/>
              <a:gd name="connsiteX133" fmla="*/ 137385 w 1508539"/>
              <a:gd name="connsiteY133" fmla="*/ 635218 h 6858000"/>
              <a:gd name="connsiteX134" fmla="*/ 142396 w 1508539"/>
              <a:gd name="connsiteY134" fmla="*/ 613763 h 6858000"/>
              <a:gd name="connsiteX135" fmla="*/ 128338 w 1508539"/>
              <a:gd name="connsiteY135" fmla="*/ 598582 h 6858000"/>
              <a:gd name="connsiteX136" fmla="*/ 128019 w 1508539"/>
              <a:gd name="connsiteY136" fmla="*/ 576846 h 6858000"/>
              <a:gd name="connsiteX137" fmla="*/ 107645 w 1508539"/>
              <a:gd name="connsiteY137" fmla="*/ 530055 h 6858000"/>
              <a:gd name="connsiteX138" fmla="*/ 106893 w 1508539"/>
              <a:gd name="connsiteY138" fmla="*/ 465389 h 6858000"/>
              <a:gd name="connsiteX139" fmla="*/ 89816 w 1508539"/>
              <a:gd name="connsiteY139" fmla="*/ 424699 h 6858000"/>
              <a:gd name="connsiteX140" fmla="*/ 90191 w 1508539"/>
              <a:gd name="connsiteY140" fmla="*/ 404917 h 6858000"/>
              <a:gd name="connsiteX141" fmla="*/ 70148 w 1508539"/>
              <a:gd name="connsiteY141" fmla="*/ 367211 h 6858000"/>
              <a:gd name="connsiteX142" fmla="*/ 36452 w 1508539"/>
              <a:gd name="connsiteY142" fmla="*/ 268519 h 6858000"/>
              <a:gd name="connsiteX143" fmla="*/ 23935 w 1508539"/>
              <a:gd name="connsiteY143" fmla="*/ 160886 h 6858000"/>
              <a:gd name="connsiteX144" fmla="*/ 19312 w 1508539"/>
              <a:gd name="connsiteY144" fmla="*/ 47336 h 6858000"/>
              <a:gd name="connsiteX145" fmla="*/ 0 w 1508539"/>
              <a:gd name="connsiteY145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4248 w 1508539"/>
              <a:gd name="connsiteY10" fmla="*/ 6574442 h 6858000"/>
              <a:gd name="connsiteX11" fmla="*/ 164588 w 1508539"/>
              <a:gd name="connsiteY11" fmla="*/ 6568530 h 6858000"/>
              <a:gd name="connsiteX12" fmla="*/ 166997 w 1508539"/>
              <a:gd name="connsiteY12" fmla="*/ 6560674 h 6858000"/>
              <a:gd name="connsiteX13" fmla="*/ 167342 w 1508539"/>
              <a:gd name="connsiteY13" fmla="*/ 6560598 h 6858000"/>
              <a:gd name="connsiteX14" fmla="*/ 201349 w 1508539"/>
              <a:gd name="connsiteY14" fmla="*/ 6530567 h 6858000"/>
              <a:gd name="connsiteX15" fmla="*/ 215389 w 1508539"/>
              <a:gd name="connsiteY15" fmla="*/ 6478062 h 6858000"/>
              <a:gd name="connsiteX16" fmla="*/ 226078 w 1508539"/>
              <a:gd name="connsiteY16" fmla="*/ 6460325 h 6858000"/>
              <a:gd name="connsiteX17" fmla="*/ 233311 w 1508539"/>
              <a:gd name="connsiteY17" fmla="*/ 6451488 h 6858000"/>
              <a:gd name="connsiteX18" fmla="*/ 234746 w 1508539"/>
              <a:gd name="connsiteY18" fmla="*/ 6451348 h 6858000"/>
              <a:gd name="connsiteX19" fmla="*/ 239104 w 1508539"/>
              <a:gd name="connsiteY19" fmla="*/ 6414240 h 6858000"/>
              <a:gd name="connsiteX20" fmla="*/ 241880 w 1508539"/>
              <a:gd name="connsiteY20" fmla="*/ 6384857 h 6858000"/>
              <a:gd name="connsiteX21" fmla="*/ 240591 w 1508539"/>
              <a:gd name="connsiteY21" fmla="*/ 6367510 h 6858000"/>
              <a:gd name="connsiteX22" fmla="*/ 244471 w 1508539"/>
              <a:gd name="connsiteY22" fmla="*/ 6349778 h 6858000"/>
              <a:gd name="connsiteX23" fmla="*/ 246136 w 1508539"/>
              <a:gd name="connsiteY23" fmla="*/ 6348250 h 6858000"/>
              <a:gd name="connsiteX24" fmla="*/ 262170 w 1508539"/>
              <a:gd name="connsiteY24" fmla="*/ 6281972 h 6858000"/>
              <a:gd name="connsiteX25" fmla="*/ 272933 w 1508539"/>
              <a:gd name="connsiteY25" fmla="*/ 6211940 h 6858000"/>
              <a:gd name="connsiteX26" fmla="*/ 314428 w 1508539"/>
              <a:gd name="connsiteY26" fmla="*/ 6113913 h 6858000"/>
              <a:gd name="connsiteX27" fmla="*/ 318721 w 1508539"/>
              <a:gd name="connsiteY27" fmla="*/ 6028119 h 6858000"/>
              <a:gd name="connsiteX28" fmla="*/ 345501 w 1508539"/>
              <a:gd name="connsiteY28" fmla="*/ 5934687 h 6858000"/>
              <a:gd name="connsiteX29" fmla="*/ 379513 w 1508539"/>
              <a:gd name="connsiteY29" fmla="*/ 5765594 h 6858000"/>
              <a:gd name="connsiteX30" fmla="*/ 411349 w 1508539"/>
              <a:gd name="connsiteY30" fmla="*/ 5693685 h 6858000"/>
              <a:gd name="connsiteX31" fmla="*/ 431404 w 1508539"/>
              <a:gd name="connsiteY31" fmla="*/ 5665173 h 6858000"/>
              <a:gd name="connsiteX32" fmla="*/ 465121 w 1508539"/>
              <a:gd name="connsiteY32" fmla="*/ 5563435 h 6858000"/>
              <a:gd name="connsiteX33" fmla="*/ 494626 w 1508539"/>
              <a:gd name="connsiteY33" fmla="*/ 5476393 h 6858000"/>
              <a:gd name="connsiteX34" fmla="*/ 525819 w 1508539"/>
              <a:gd name="connsiteY34" fmla="*/ 5396260 h 6858000"/>
              <a:gd name="connsiteX35" fmla="*/ 541800 w 1508539"/>
              <a:gd name="connsiteY35" fmla="*/ 5330009 h 6858000"/>
              <a:gd name="connsiteX36" fmla="*/ 575293 w 1508539"/>
              <a:gd name="connsiteY36" fmla="*/ 5273739 h 6858000"/>
              <a:gd name="connsiteX37" fmla="*/ 584892 w 1508539"/>
              <a:gd name="connsiteY37" fmla="*/ 5241779 h 6858000"/>
              <a:gd name="connsiteX38" fmla="*/ 596118 w 1508539"/>
              <a:gd name="connsiteY38" fmla="*/ 5225268 h 6858000"/>
              <a:gd name="connsiteX39" fmla="*/ 597138 w 1508539"/>
              <a:gd name="connsiteY39" fmla="*/ 5217684 h 6858000"/>
              <a:gd name="connsiteX40" fmla="*/ 604479 w 1508539"/>
              <a:gd name="connsiteY40" fmla="*/ 5193377 h 6858000"/>
              <a:gd name="connsiteX41" fmla="*/ 607782 w 1508539"/>
              <a:gd name="connsiteY41" fmla="*/ 5179288 h 6858000"/>
              <a:gd name="connsiteX42" fmla="*/ 608766 w 1508539"/>
              <a:gd name="connsiteY42" fmla="*/ 5173621 h 6858000"/>
              <a:gd name="connsiteX43" fmla="*/ 604400 w 1508539"/>
              <a:gd name="connsiteY43" fmla="*/ 5159961 h 6858000"/>
              <a:gd name="connsiteX44" fmla="*/ 611077 w 1508539"/>
              <a:gd name="connsiteY44" fmla="*/ 5144295 h 6858000"/>
              <a:gd name="connsiteX45" fmla="*/ 608010 w 1508539"/>
              <a:gd name="connsiteY45" fmla="*/ 5125185 h 6858000"/>
              <a:gd name="connsiteX46" fmla="*/ 614840 w 1508539"/>
              <a:gd name="connsiteY46" fmla="*/ 5121884 h 6858000"/>
              <a:gd name="connsiteX47" fmla="*/ 621876 w 1508539"/>
              <a:gd name="connsiteY47" fmla="*/ 5067850 h 6858000"/>
              <a:gd name="connsiteX48" fmla="*/ 624607 w 1508539"/>
              <a:gd name="connsiteY48" fmla="*/ 5060861 h 6858000"/>
              <a:gd name="connsiteX49" fmla="*/ 621311 w 1508539"/>
              <a:gd name="connsiteY49" fmla="*/ 5034192 h 6858000"/>
              <a:gd name="connsiteX50" fmla="*/ 622865 w 1508539"/>
              <a:gd name="connsiteY50" fmla="*/ 4993030 h 6858000"/>
              <a:gd name="connsiteX51" fmla="*/ 629774 w 1508539"/>
              <a:gd name="connsiteY51" fmla="*/ 4946844 h 6858000"/>
              <a:gd name="connsiteX52" fmla="*/ 625630 w 1508539"/>
              <a:gd name="connsiteY52" fmla="*/ 4932692 h 6858000"/>
              <a:gd name="connsiteX53" fmla="*/ 641033 w 1508539"/>
              <a:gd name="connsiteY53" fmla="*/ 4858827 h 6858000"/>
              <a:gd name="connsiteX54" fmla="*/ 646936 w 1508539"/>
              <a:gd name="connsiteY54" fmla="*/ 4821170 h 6858000"/>
              <a:gd name="connsiteX55" fmla="*/ 651669 w 1508539"/>
              <a:gd name="connsiteY55" fmla="*/ 4780965 h 6858000"/>
              <a:gd name="connsiteX56" fmla="*/ 652962 w 1508539"/>
              <a:gd name="connsiteY56" fmla="*/ 4750867 h 6858000"/>
              <a:gd name="connsiteX57" fmla="*/ 650769 w 1508539"/>
              <a:gd name="connsiteY57" fmla="*/ 4690749 h 6858000"/>
              <a:gd name="connsiteX58" fmla="*/ 646249 w 1508539"/>
              <a:gd name="connsiteY58" fmla="*/ 4584173 h 6858000"/>
              <a:gd name="connsiteX59" fmla="*/ 641332 w 1508539"/>
              <a:gd name="connsiteY59" fmla="*/ 4444346 h 6858000"/>
              <a:gd name="connsiteX60" fmla="*/ 637897 w 1508539"/>
              <a:gd name="connsiteY60" fmla="*/ 4375228 h 6858000"/>
              <a:gd name="connsiteX61" fmla="*/ 618550 w 1508539"/>
              <a:gd name="connsiteY61" fmla="*/ 4214165 h 6858000"/>
              <a:gd name="connsiteX62" fmla="*/ 622623 w 1508539"/>
              <a:gd name="connsiteY62" fmla="*/ 4090296 h 6858000"/>
              <a:gd name="connsiteX63" fmla="*/ 607879 w 1508539"/>
              <a:gd name="connsiteY63" fmla="*/ 4033999 h 6858000"/>
              <a:gd name="connsiteX64" fmla="*/ 609028 w 1508539"/>
              <a:gd name="connsiteY64" fmla="*/ 4031933 h 6858000"/>
              <a:gd name="connsiteX65" fmla="*/ 607604 w 1508539"/>
              <a:gd name="connsiteY65" fmla="*/ 4013953 h 6858000"/>
              <a:gd name="connsiteX66" fmla="*/ 593899 w 1508539"/>
              <a:gd name="connsiteY66" fmla="*/ 3974753 h 6858000"/>
              <a:gd name="connsiteX67" fmla="*/ 595497 w 1508539"/>
              <a:gd name="connsiteY67" fmla="*/ 3969950 h 6858000"/>
              <a:gd name="connsiteX68" fmla="*/ 588919 w 1508539"/>
              <a:gd name="connsiteY68" fmla="*/ 3933779 h 6858000"/>
              <a:gd name="connsiteX69" fmla="*/ 590250 w 1508539"/>
              <a:gd name="connsiteY69" fmla="*/ 3933093 h 6858000"/>
              <a:gd name="connsiteX70" fmla="*/ 594604 w 1508539"/>
              <a:gd name="connsiteY70" fmla="*/ 3922082 h 6858000"/>
              <a:gd name="connsiteX71" fmla="*/ 599682 w 1508539"/>
              <a:gd name="connsiteY71" fmla="*/ 3901461 h 6858000"/>
              <a:gd name="connsiteX72" fmla="*/ 622276 w 1508539"/>
              <a:gd name="connsiteY72" fmla="*/ 3813873 h 6858000"/>
              <a:gd name="connsiteX73" fmla="*/ 621701 w 1508539"/>
              <a:gd name="connsiteY73" fmla="*/ 3806161 h 6858000"/>
              <a:gd name="connsiteX74" fmla="*/ 622008 w 1508539"/>
              <a:gd name="connsiteY74" fmla="*/ 3805957 h 6858000"/>
              <a:gd name="connsiteX75" fmla="*/ 622035 w 1508539"/>
              <a:gd name="connsiteY75" fmla="*/ 3797724 h 6858000"/>
              <a:gd name="connsiteX76" fmla="*/ 620650 w 1508539"/>
              <a:gd name="connsiteY76" fmla="*/ 3792098 h 6858000"/>
              <a:gd name="connsiteX77" fmla="*/ 619534 w 1508539"/>
              <a:gd name="connsiteY77" fmla="*/ 3777135 h 6858000"/>
              <a:gd name="connsiteX78" fmla="*/ 621267 w 1508539"/>
              <a:gd name="connsiteY78" fmla="*/ 3771656 h 6858000"/>
              <a:gd name="connsiteX79" fmla="*/ 625010 w 1508539"/>
              <a:gd name="connsiteY79" fmla="*/ 3769007 h 6858000"/>
              <a:gd name="connsiteX80" fmla="*/ 624476 w 1508539"/>
              <a:gd name="connsiteY80" fmla="*/ 3767709 h 6858000"/>
              <a:gd name="connsiteX81" fmla="*/ 633172 w 1508539"/>
              <a:gd name="connsiteY81" fmla="*/ 3738082 h 6858000"/>
              <a:gd name="connsiteX82" fmla="*/ 640518 w 1508539"/>
              <a:gd name="connsiteY82" fmla="*/ 3673397 h 6858000"/>
              <a:gd name="connsiteX83" fmla="*/ 639814 w 1508539"/>
              <a:gd name="connsiteY83" fmla="*/ 3637109 h 6858000"/>
              <a:gd name="connsiteX84" fmla="*/ 643257 w 1508539"/>
              <a:gd name="connsiteY84" fmla="*/ 3536883 h 6858000"/>
              <a:gd name="connsiteX85" fmla="*/ 650795 w 1508539"/>
              <a:gd name="connsiteY85" fmla="*/ 3435652 h 6858000"/>
              <a:gd name="connsiteX86" fmla="*/ 652466 w 1508539"/>
              <a:gd name="connsiteY86" fmla="*/ 3307769 h 6858000"/>
              <a:gd name="connsiteX87" fmla="*/ 670029 w 1508539"/>
              <a:gd name="connsiteY87" fmla="*/ 3250522 h 6858000"/>
              <a:gd name="connsiteX88" fmla="*/ 670454 w 1508539"/>
              <a:gd name="connsiteY88" fmla="*/ 3229163 h 6858000"/>
              <a:gd name="connsiteX89" fmla="*/ 672277 w 1508539"/>
              <a:gd name="connsiteY89" fmla="*/ 3217217 h 6858000"/>
              <a:gd name="connsiteX90" fmla="*/ 659112 w 1508539"/>
              <a:gd name="connsiteY90" fmla="*/ 3183755 h 6858000"/>
              <a:gd name="connsiteX91" fmla="*/ 659613 w 1508539"/>
              <a:gd name="connsiteY91" fmla="*/ 3178642 h 6858000"/>
              <a:gd name="connsiteX92" fmla="*/ 647213 w 1508539"/>
              <a:gd name="connsiteY92" fmla="*/ 3158586 h 6858000"/>
              <a:gd name="connsiteX93" fmla="*/ 632398 w 1508539"/>
              <a:gd name="connsiteY93" fmla="*/ 3129034 h 6858000"/>
              <a:gd name="connsiteX94" fmla="*/ 633063 w 1508539"/>
              <a:gd name="connsiteY94" fmla="*/ 3126682 h 6858000"/>
              <a:gd name="connsiteX95" fmla="*/ 623931 w 1508539"/>
              <a:gd name="connsiteY95" fmla="*/ 3114519 h 6858000"/>
              <a:gd name="connsiteX96" fmla="*/ 610540 w 1508539"/>
              <a:gd name="connsiteY96" fmla="*/ 3106272 h 6858000"/>
              <a:gd name="connsiteX97" fmla="*/ 583270 w 1508539"/>
              <a:gd name="connsiteY97" fmla="*/ 2958185 h 6858000"/>
              <a:gd name="connsiteX98" fmla="*/ 525884 w 1508539"/>
              <a:gd name="connsiteY98" fmla="*/ 2762989 h 6858000"/>
              <a:gd name="connsiteX99" fmla="*/ 474802 w 1508539"/>
              <a:gd name="connsiteY99" fmla="*/ 2554718 h 6858000"/>
              <a:gd name="connsiteX100" fmla="*/ 454896 w 1508539"/>
              <a:gd name="connsiteY100" fmla="*/ 2485734 h 6858000"/>
              <a:gd name="connsiteX101" fmla="*/ 445619 w 1508539"/>
              <a:gd name="connsiteY101" fmla="*/ 2447068 h 6858000"/>
              <a:gd name="connsiteX102" fmla="*/ 432580 w 1508539"/>
              <a:gd name="connsiteY102" fmla="*/ 2425819 h 6858000"/>
              <a:gd name="connsiteX103" fmla="*/ 438579 w 1508539"/>
              <a:gd name="connsiteY103" fmla="*/ 2402874 h 6858000"/>
              <a:gd name="connsiteX104" fmla="*/ 441191 w 1508539"/>
              <a:gd name="connsiteY104" fmla="*/ 2381443 h 6858000"/>
              <a:gd name="connsiteX105" fmla="*/ 417520 w 1508539"/>
              <a:gd name="connsiteY105" fmla="*/ 2261920 h 6858000"/>
              <a:gd name="connsiteX106" fmla="*/ 407407 w 1508539"/>
              <a:gd name="connsiteY106" fmla="*/ 2195378 h 6858000"/>
              <a:gd name="connsiteX107" fmla="*/ 391624 w 1508539"/>
              <a:gd name="connsiteY107" fmla="*/ 2155135 h 6858000"/>
              <a:gd name="connsiteX108" fmla="*/ 389082 w 1508539"/>
              <a:gd name="connsiteY108" fmla="*/ 2118008 h 6858000"/>
              <a:gd name="connsiteX109" fmla="*/ 390075 w 1508539"/>
              <a:gd name="connsiteY109" fmla="*/ 2050531 h 6858000"/>
              <a:gd name="connsiteX110" fmla="*/ 381881 w 1508539"/>
              <a:gd name="connsiteY110" fmla="*/ 1963269 h 6858000"/>
              <a:gd name="connsiteX111" fmla="*/ 363059 w 1508539"/>
              <a:gd name="connsiteY111" fmla="*/ 1906352 h 6858000"/>
              <a:gd name="connsiteX112" fmla="*/ 339616 w 1508539"/>
              <a:gd name="connsiteY112" fmla="*/ 1861531 h 6858000"/>
              <a:gd name="connsiteX113" fmla="*/ 293415 w 1508539"/>
              <a:gd name="connsiteY113" fmla="*/ 1732919 h 6858000"/>
              <a:gd name="connsiteX114" fmla="*/ 265726 w 1508539"/>
              <a:gd name="connsiteY114" fmla="*/ 1663540 h 6858000"/>
              <a:gd name="connsiteX115" fmla="*/ 264852 w 1508539"/>
              <a:gd name="connsiteY115" fmla="*/ 1615777 h 6858000"/>
              <a:gd name="connsiteX116" fmla="*/ 245647 w 1508539"/>
              <a:gd name="connsiteY116" fmla="*/ 1563678 h 6858000"/>
              <a:gd name="connsiteX117" fmla="*/ 258727 w 1508539"/>
              <a:gd name="connsiteY117" fmla="*/ 1519474 h 6858000"/>
              <a:gd name="connsiteX118" fmla="*/ 251469 w 1508539"/>
              <a:gd name="connsiteY118" fmla="*/ 1477995 h 6858000"/>
              <a:gd name="connsiteX119" fmla="*/ 237554 w 1508539"/>
              <a:gd name="connsiteY119" fmla="*/ 1373769 h 6858000"/>
              <a:gd name="connsiteX120" fmla="*/ 245861 w 1508539"/>
              <a:gd name="connsiteY120" fmla="*/ 1307086 h 6858000"/>
              <a:gd name="connsiteX121" fmla="*/ 247049 w 1508539"/>
              <a:gd name="connsiteY121" fmla="*/ 1189033 h 6858000"/>
              <a:gd name="connsiteX122" fmla="*/ 251734 w 1508539"/>
              <a:gd name="connsiteY122" fmla="*/ 1168288 h 6858000"/>
              <a:gd name="connsiteX123" fmla="*/ 244016 w 1508539"/>
              <a:gd name="connsiteY123" fmla="*/ 1142577 h 6858000"/>
              <a:gd name="connsiteX124" fmla="*/ 233322 w 1508539"/>
              <a:gd name="connsiteY124" fmla="*/ 1088484 h 6858000"/>
              <a:gd name="connsiteX125" fmla="*/ 222058 w 1508539"/>
              <a:gd name="connsiteY125" fmla="*/ 1016103 h 6858000"/>
              <a:gd name="connsiteX126" fmla="*/ 223514 w 1508539"/>
              <a:gd name="connsiteY126" fmla="*/ 932283 h 6858000"/>
              <a:gd name="connsiteX127" fmla="*/ 225750 w 1508539"/>
              <a:gd name="connsiteY127" fmla="*/ 915925 h 6858000"/>
              <a:gd name="connsiteX128" fmla="*/ 218379 w 1508539"/>
              <a:gd name="connsiteY128" fmla="*/ 896999 h 6858000"/>
              <a:gd name="connsiteX129" fmla="*/ 187787 w 1508539"/>
              <a:gd name="connsiteY129" fmla="*/ 821517 h 6858000"/>
              <a:gd name="connsiteX130" fmla="*/ 166737 w 1508539"/>
              <a:gd name="connsiteY130" fmla="*/ 751353 h 6858000"/>
              <a:gd name="connsiteX131" fmla="*/ 166295 w 1508539"/>
              <a:gd name="connsiteY131" fmla="*/ 721230 h 6858000"/>
              <a:gd name="connsiteX132" fmla="*/ 151966 w 1508539"/>
              <a:gd name="connsiteY132" fmla="*/ 681659 h 6858000"/>
              <a:gd name="connsiteX133" fmla="*/ 137385 w 1508539"/>
              <a:gd name="connsiteY133" fmla="*/ 635218 h 6858000"/>
              <a:gd name="connsiteX134" fmla="*/ 142396 w 1508539"/>
              <a:gd name="connsiteY134" fmla="*/ 613763 h 6858000"/>
              <a:gd name="connsiteX135" fmla="*/ 128338 w 1508539"/>
              <a:gd name="connsiteY135" fmla="*/ 598582 h 6858000"/>
              <a:gd name="connsiteX136" fmla="*/ 128019 w 1508539"/>
              <a:gd name="connsiteY136" fmla="*/ 576846 h 6858000"/>
              <a:gd name="connsiteX137" fmla="*/ 107645 w 1508539"/>
              <a:gd name="connsiteY137" fmla="*/ 530055 h 6858000"/>
              <a:gd name="connsiteX138" fmla="*/ 106893 w 1508539"/>
              <a:gd name="connsiteY138" fmla="*/ 465389 h 6858000"/>
              <a:gd name="connsiteX139" fmla="*/ 89816 w 1508539"/>
              <a:gd name="connsiteY139" fmla="*/ 424699 h 6858000"/>
              <a:gd name="connsiteX140" fmla="*/ 90191 w 1508539"/>
              <a:gd name="connsiteY140" fmla="*/ 404917 h 6858000"/>
              <a:gd name="connsiteX141" fmla="*/ 70148 w 1508539"/>
              <a:gd name="connsiteY141" fmla="*/ 367211 h 6858000"/>
              <a:gd name="connsiteX142" fmla="*/ 36452 w 1508539"/>
              <a:gd name="connsiteY142" fmla="*/ 268519 h 6858000"/>
              <a:gd name="connsiteX143" fmla="*/ 23935 w 1508539"/>
              <a:gd name="connsiteY143" fmla="*/ 160886 h 6858000"/>
              <a:gd name="connsiteX144" fmla="*/ 19312 w 1508539"/>
              <a:gd name="connsiteY144" fmla="*/ 47336 h 6858000"/>
              <a:gd name="connsiteX145" fmla="*/ 0 w 1508539"/>
              <a:gd name="connsiteY145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64248 w 1508539"/>
              <a:gd name="connsiteY9" fmla="*/ 6574442 h 6858000"/>
              <a:gd name="connsiteX10" fmla="*/ 164588 w 1508539"/>
              <a:gd name="connsiteY10" fmla="*/ 6568530 h 6858000"/>
              <a:gd name="connsiteX11" fmla="*/ 166997 w 1508539"/>
              <a:gd name="connsiteY11" fmla="*/ 6560674 h 6858000"/>
              <a:gd name="connsiteX12" fmla="*/ 167342 w 1508539"/>
              <a:gd name="connsiteY12" fmla="*/ 6560598 h 6858000"/>
              <a:gd name="connsiteX13" fmla="*/ 201349 w 1508539"/>
              <a:gd name="connsiteY13" fmla="*/ 6530567 h 6858000"/>
              <a:gd name="connsiteX14" fmla="*/ 215389 w 1508539"/>
              <a:gd name="connsiteY14" fmla="*/ 6478062 h 6858000"/>
              <a:gd name="connsiteX15" fmla="*/ 226078 w 1508539"/>
              <a:gd name="connsiteY15" fmla="*/ 6460325 h 6858000"/>
              <a:gd name="connsiteX16" fmla="*/ 233311 w 1508539"/>
              <a:gd name="connsiteY16" fmla="*/ 6451488 h 6858000"/>
              <a:gd name="connsiteX17" fmla="*/ 234746 w 1508539"/>
              <a:gd name="connsiteY17" fmla="*/ 6451348 h 6858000"/>
              <a:gd name="connsiteX18" fmla="*/ 239104 w 1508539"/>
              <a:gd name="connsiteY18" fmla="*/ 6414240 h 6858000"/>
              <a:gd name="connsiteX19" fmla="*/ 241880 w 1508539"/>
              <a:gd name="connsiteY19" fmla="*/ 6384857 h 6858000"/>
              <a:gd name="connsiteX20" fmla="*/ 240591 w 1508539"/>
              <a:gd name="connsiteY20" fmla="*/ 6367510 h 6858000"/>
              <a:gd name="connsiteX21" fmla="*/ 244471 w 1508539"/>
              <a:gd name="connsiteY21" fmla="*/ 6349778 h 6858000"/>
              <a:gd name="connsiteX22" fmla="*/ 246136 w 1508539"/>
              <a:gd name="connsiteY22" fmla="*/ 6348250 h 6858000"/>
              <a:gd name="connsiteX23" fmla="*/ 262170 w 1508539"/>
              <a:gd name="connsiteY23" fmla="*/ 6281972 h 6858000"/>
              <a:gd name="connsiteX24" fmla="*/ 272933 w 1508539"/>
              <a:gd name="connsiteY24" fmla="*/ 6211940 h 6858000"/>
              <a:gd name="connsiteX25" fmla="*/ 314428 w 1508539"/>
              <a:gd name="connsiteY25" fmla="*/ 6113913 h 6858000"/>
              <a:gd name="connsiteX26" fmla="*/ 318721 w 1508539"/>
              <a:gd name="connsiteY26" fmla="*/ 6028119 h 6858000"/>
              <a:gd name="connsiteX27" fmla="*/ 345501 w 1508539"/>
              <a:gd name="connsiteY27" fmla="*/ 5934687 h 6858000"/>
              <a:gd name="connsiteX28" fmla="*/ 379513 w 1508539"/>
              <a:gd name="connsiteY28" fmla="*/ 5765594 h 6858000"/>
              <a:gd name="connsiteX29" fmla="*/ 411349 w 1508539"/>
              <a:gd name="connsiteY29" fmla="*/ 5693685 h 6858000"/>
              <a:gd name="connsiteX30" fmla="*/ 431404 w 1508539"/>
              <a:gd name="connsiteY30" fmla="*/ 5665173 h 6858000"/>
              <a:gd name="connsiteX31" fmla="*/ 465121 w 1508539"/>
              <a:gd name="connsiteY31" fmla="*/ 5563435 h 6858000"/>
              <a:gd name="connsiteX32" fmla="*/ 494626 w 1508539"/>
              <a:gd name="connsiteY32" fmla="*/ 5476393 h 6858000"/>
              <a:gd name="connsiteX33" fmla="*/ 525819 w 1508539"/>
              <a:gd name="connsiteY33" fmla="*/ 5396260 h 6858000"/>
              <a:gd name="connsiteX34" fmla="*/ 541800 w 1508539"/>
              <a:gd name="connsiteY34" fmla="*/ 5330009 h 6858000"/>
              <a:gd name="connsiteX35" fmla="*/ 575293 w 1508539"/>
              <a:gd name="connsiteY35" fmla="*/ 5273739 h 6858000"/>
              <a:gd name="connsiteX36" fmla="*/ 584892 w 1508539"/>
              <a:gd name="connsiteY36" fmla="*/ 5241779 h 6858000"/>
              <a:gd name="connsiteX37" fmla="*/ 596118 w 1508539"/>
              <a:gd name="connsiteY37" fmla="*/ 5225268 h 6858000"/>
              <a:gd name="connsiteX38" fmla="*/ 597138 w 1508539"/>
              <a:gd name="connsiteY38" fmla="*/ 5217684 h 6858000"/>
              <a:gd name="connsiteX39" fmla="*/ 604479 w 1508539"/>
              <a:gd name="connsiteY39" fmla="*/ 5193377 h 6858000"/>
              <a:gd name="connsiteX40" fmla="*/ 607782 w 1508539"/>
              <a:gd name="connsiteY40" fmla="*/ 5179288 h 6858000"/>
              <a:gd name="connsiteX41" fmla="*/ 608766 w 1508539"/>
              <a:gd name="connsiteY41" fmla="*/ 5173621 h 6858000"/>
              <a:gd name="connsiteX42" fmla="*/ 604400 w 1508539"/>
              <a:gd name="connsiteY42" fmla="*/ 5159961 h 6858000"/>
              <a:gd name="connsiteX43" fmla="*/ 611077 w 1508539"/>
              <a:gd name="connsiteY43" fmla="*/ 5144295 h 6858000"/>
              <a:gd name="connsiteX44" fmla="*/ 608010 w 1508539"/>
              <a:gd name="connsiteY44" fmla="*/ 5125185 h 6858000"/>
              <a:gd name="connsiteX45" fmla="*/ 614840 w 1508539"/>
              <a:gd name="connsiteY45" fmla="*/ 5121884 h 6858000"/>
              <a:gd name="connsiteX46" fmla="*/ 621876 w 1508539"/>
              <a:gd name="connsiteY46" fmla="*/ 5067850 h 6858000"/>
              <a:gd name="connsiteX47" fmla="*/ 624607 w 1508539"/>
              <a:gd name="connsiteY47" fmla="*/ 5060861 h 6858000"/>
              <a:gd name="connsiteX48" fmla="*/ 621311 w 1508539"/>
              <a:gd name="connsiteY48" fmla="*/ 5034192 h 6858000"/>
              <a:gd name="connsiteX49" fmla="*/ 622865 w 1508539"/>
              <a:gd name="connsiteY49" fmla="*/ 4993030 h 6858000"/>
              <a:gd name="connsiteX50" fmla="*/ 629774 w 1508539"/>
              <a:gd name="connsiteY50" fmla="*/ 4946844 h 6858000"/>
              <a:gd name="connsiteX51" fmla="*/ 625630 w 1508539"/>
              <a:gd name="connsiteY51" fmla="*/ 4932692 h 6858000"/>
              <a:gd name="connsiteX52" fmla="*/ 641033 w 1508539"/>
              <a:gd name="connsiteY52" fmla="*/ 4858827 h 6858000"/>
              <a:gd name="connsiteX53" fmla="*/ 646936 w 1508539"/>
              <a:gd name="connsiteY53" fmla="*/ 4821170 h 6858000"/>
              <a:gd name="connsiteX54" fmla="*/ 651669 w 1508539"/>
              <a:gd name="connsiteY54" fmla="*/ 4780965 h 6858000"/>
              <a:gd name="connsiteX55" fmla="*/ 652962 w 1508539"/>
              <a:gd name="connsiteY55" fmla="*/ 4750867 h 6858000"/>
              <a:gd name="connsiteX56" fmla="*/ 650769 w 1508539"/>
              <a:gd name="connsiteY56" fmla="*/ 4690749 h 6858000"/>
              <a:gd name="connsiteX57" fmla="*/ 646249 w 1508539"/>
              <a:gd name="connsiteY57" fmla="*/ 4584173 h 6858000"/>
              <a:gd name="connsiteX58" fmla="*/ 641332 w 1508539"/>
              <a:gd name="connsiteY58" fmla="*/ 4444346 h 6858000"/>
              <a:gd name="connsiteX59" fmla="*/ 637897 w 1508539"/>
              <a:gd name="connsiteY59" fmla="*/ 4375228 h 6858000"/>
              <a:gd name="connsiteX60" fmla="*/ 618550 w 1508539"/>
              <a:gd name="connsiteY60" fmla="*/ 4214165 h 6858000"/>
              <a:gd name="connsiteX61" fmla="*/ 622623 w 1508539"/>
              <a:gd name="connsiteY61" fmla="*/ 4090296 h 6858000"/>
              <a:gd name="connsiteX62" fmla="*/ 607879 w 1508539"/>
              <a:gd name="connsiteY62" fmla="*/ 4033999 h 6858000"/>
              <a:gd name="connsiteX63" fmla="*/ 609028 w 1508539"/>
              <a:gd name="connsiteY63" fmla="*/ 4031933 h 6858000"/>
              <a:gd name="connsiteX64" fmla="*/ 607604 w 1508539"/>
              <a:gd name="connsiteY64" fmla="*/ 4013953 h 6858000"/>
              <a:gd name="connsiteX65" fmla="*/ 593899 w 1508539"/>
              <a:gd name="connsiteY65" fmla="*/ 3974753 h 6858000"/>
              <a:gd name="connsiteX66" fmla="*/ 595497 w 1508539"/>
              <a:gd name="connsiteY66" fmla="*/ 3969950 h 6858000"/>
              <a:gd name="connsiteX67" fmla="*/ 588919 w 1508539"/>
              <a:gd name="connsiteY67" fmla="*/ 3933779 h 6858000"/>
              <a:gd name="connsiteX68" fmla="*/ 590250 w 1508539"/>
              <a:gd name="connsiteY68" fmla="*/ 3933093 h 6858000"/>
              <a:gd name="connsiteX69" fmla="*/ 594604 w 1508539"/>
              <a:gd name="connsiteY69" fmla="*/ 3922082 h 6858000"/>
              <a:gd name="connsiteX70" fmla="*/ 599682 w 1508539"/>
              <a:gd name="connsiteY70" fmla="*/ 3901461 h 6858000"/>
              <a:gd name="connsiteX71" fmla="*/ 622276 w 1508539"/>
              <a:gd name="connsiteY71" fmla="*/ 3813873 h 6858000"/>
              <a:gd name="connsiteX72" fmla="*/ 621701 w 1508539"/>
              <a:gd name="connsiteY72" fmla="*/ 3806161 h 6858000"/>
              <a:gd name="connsiteX73" fmla="*/ 622008 w 1508539"/>
              <a:gd name="connsiteY73" fmla="*/ 3805957 h 6858000"/>
              <a:gd name="connsiteX74" fmla="*/ 622035 w 1508539"/>
              <a:gd name="connsiteY74" fmla="*/ 3797724 h 6858000"/>
              <a:gd name="connsiteX75" fmla="*/ 620650 w 1508539"/>
              <a:gd name="connsiteY75" fmla="*/ 3792098 h 6858000"/>
              <a:gd name="connsiteX76" fmla="*/ 619534 w 1508539"/>
              <a:gd name="connsiteY76" fmla="*/ 3777135 h 6858000"/>
              <a:gd name="connsiteX77" fmla="*/ 621267 w 1508539"/>
              <a:gd name="connsiteY77" fmla="*/ 3771656 h 6858000"/>
              <a:gd name="connsiteX78" fmla="*/ 625010 w 1508539"/>
              <a:gd name="connsiteY78" fmla="*/ 3769007 h 6858000"/>
              <a:gd name="connsiteX79" fmla="*/ 624476 w 1508539"/>
              <a:gd name="connsiteY79" fmla="*/ 3767709 h 6858000"/>
              <a:gd name="connsiteX80" fmla="*/ 633172 w 1508539"/>
              <a:gd name="connsiteY80" fmla="*/ 3738082 h 6858000"/>
              <a:gd name="connsiteX81" fmla="*/ 640518 w 1508539"/>
              <a:gd name="connsiteY81" fmla="*/ 3673397 h 6858000"/>
              <a:gd name="connsiteX82" fmla="*/ 639814 w 1508539"/>
              <a:gd name="connsiteY82" fmla="*/ 3637109 h 6858000"/>
              <a:gd name="connsiteX83" fmla="*/ 643257 w 1508539"/>
              <a:gd name="connsiteY83" fmla="*/ 3536883 h 6858000"/>
              <a:gd name="connsiteX84" fmla="*/ 650795 w 1508539"/>
              <a:gd name="connsiteY84" fmla="*/ 3435652 h 6858000"/>
              <a:gd name="connsiteX85" fmla="*/ 652466 w 1508539"/>
              <a:gd name="connsiteY85" fmla="*/ 3307769 h 6858000"/>
              <a:gd name="connsiteX86" fmla="*/ 670029 w 1508539"/>
              <a:gd name="connsiteY86" fmla="*/ 3250522 h 6858000"/>
              <a:gd name="connsiteX87" fmla="*/ 670454 w 1508539"/>
              <a:gd name="connsiteY87" fmla="*/ 3229163 h 6858000"/>
              <a:gd name="connsiteX88" fmla="*/ 672277 w 1508539"/>
              <a:gd name="connsiteY88" fmla="*/ 3217217 h 6858000"/>
              <a:gd name="connsiteX89" fmla="*/ 659112 w 1508539"/>
              <a:gd name="connsiteY89" fmla="*/ 3183755 h 6858000"/>
              <a:gd name="connsiteX90" fmla="*/ 659613 w 1508539"/>
              <a:gd name="connsiteY90" fmla="*/ 3178642 h 6858000"/>
              <a:gd name="connsiteX91" fmla="*/ 647213 w 1508539"/>
              <a:gd name="connsiteY91" fmla="*/ 3158586 h 6858000"/>
              <a:gd name="connsiteX92" fmla="*/ 632398 w 1508539"/>
              <a:gd name="connsiteY92" fmla="*/ 3129034 h 6858000"/>
              <a:gd name="connsiteX93" fmla="*/ 633063 w 1508539"/>
              <a:gd name="connsiteY93" fmla="*/ 3126682 h 6858000"/>
              <a:gd name="connsiteX94" fmla="*/ 623931 w 1508539"/>
              <a:gd name="connsiteY94" fmla="*/ 3114519 h 6858000"/>
              <a:gd name="connsiteX95" fmla="*/ 610540 w 1508539"/>
              <a:gd name="connsiteY95" fmla="*/ 3106272 h 6858000"/>
              <a:gd name="connsiteX96" fmla="*/ 583270 w 1508539"/>
              <a:gd name="connsiteY96" fmla="*/ 2958185 h 6858000"/>
              <a:gd name="connsiteX97" fmla="*/ 525884 w 1508539"/>
              <a:gd name="connsiteY97" fmla="*/ 2762989 h 6858000"/>
              <a:gd name="connsiteX98" fmla="*/ 474802 w 1508539"/>
              <a:gd name="connsiteY98" fmla="*/ 2554718 h 6858000"/>
              <a:gd name="connsiteX99" fmla="*/ 454896 w 1508539"/>
              <a:gd name="connsiteY99" fmla="*/ 2485734 h 6858000"/>
              <a:gd name="connsiteX100" fmla="*/ 445619 w 1508539"/>
              <a:gd name="connsiteY100" fmla="*/ 2447068 h 6858000"/>
              <a:gd name="connsiteX101" fmla="*/ 432580 w 1508539"/>
              <a:gd name="connsiteY101" fmla="*/ 2425819 h 6858000"/>
              <a:gd name="connsiteX102" fmla="*/ 438579 w 1508539"/>
              <a:gd name="connsiteY102" fmla="*/ 2402874 h 6858000"/>
              <a:gd name="connsiteX103" fmla="*/ 441191 w 1508539"/>
              <a:gd name="connsiteY103" fmla="*/ 2381443 h 6858000"/>
              <a:gd name="connsiteX104" fmla="*/ 417520 w 1508539"/>
              <a:gd name="connsiteY104" fmla="*/ 2261920 h 6858000"/>
              <a:gd name="connsiteX105" fmla="*/ 407407 w 1508539"/>
              <a:gd name="connsiteY105" fmla="*/ 2195378 h 6858000"/>
              <a:gd name="connsiteX106" fmla="*/ 391624 w 1508539"/>
              <a:gd name="connsiteY106" fmla="*/ 2155135 h 6858000"/>
              <a:gd name="connsiteX107" fmla="*/ 389082 w 1508539"/>
              <a:gd name="connsiteY107" fmla="*/ 2118008 h 6858000"/>
              <a:gd name="connsiteX108" fmla="*/ 390075 w 1508539"/>
              <a:gd name="connsiteY108" fmla="*/ 2050531 h 6858000"/>
              <a:gd name="connsiteX109" fmla="*/ 381881 w 1508539"/>
              <a:gd name="connsiteY109" fmla="*/ 1963269 h 6858000"/>
              <a:gd name="connsiteX110" fmla="*/ 363059 w 1508539"/>
              <a:gd name="connsiteY110" fmla="*/ 1906352 h 6858000"/>
              <a:gd name="connsiteX111" fmla="*/ 339616 w 1508539"/>
              <a:gd name="connsiteY111" fmla="*/ 1861531 h 6858000"/>
              <a:gd name="connsiteX112" fmla="*/ 293415 w 1508539"/>
              <a:gd name="connsiteY112" fmla="*/ 1732919 h 6858000"/>
              <a:gd name="connsiteX113" fmla="*/ 265726 w 1508539"/>
              <a:gd name="connsiteY113" fmla="*/ 1663540 h 6858000"/>
              <a:gd name="connsiteX114" fmla="*/ 264852 w 1508539"/>
              <a:gd name="connsiteY114" fmla="*/ 1615777 h 6858000"/>
              <a:gd name="connsiteX115" fmla="*/ 245647 w 1508539"/>
              <a:gd name="connsiteY115" fmla="*/ 1563678 h 6858000"/>
              <a:gd name="connsiteX116" fmla="*/ 258727 w 1508539"/>
              <a:gd name="connsiteY116" fmla="*/ 1519474 h 6858000"/>
              <a:gd name="connsiteX117" fmla="*/ 251469 w 1508539"/>
              <a:gd name="connsiteY117" fmla="*/ 1477995 h 6858000"/>
              <a:gd name="connsiteX118" fmla="*/ 237554 w 1508539"/>
              <a:gd name="connsiteY118" fmla="*/ 1373769 h 6858000"/>
              <a:gd name="connsiteX119" fmla="*/ 245861 w 1508539"/>
              <a:gd name="connsiteY119" fmla="*/ 1307086 h 6858000"/>
              <a:gd name="connsiteX120" fmla="*/ 247049 w 1508539"/>
              <a:gd name="connsiteY120" fmla="*/ 1189033 h 6858000"/>
              <a:gd name="connsiteX121" fmla="*/ 251734 w 1508539"/>
              <a:gd name="connsiteY121" fmla="*/ 1168288 h 6858000"/>
              <a:gd name="connsiteX122" fmla="*/ 244016 w 1508539"/>
              <a:gd name="connsiteY122" fmla="*/ 1142577 h 6858000"/>
              <a:gd name="connsiteX123" fmla="*/ 233322 w 1508539"/>
              <a:gd name="connsiteY123" fmla="*/ 1088484 h 6858000"/>
              <a:gd name="connsiteX124" fmla="*/ 222058 w 1508539"/>
              <a:gd name="connsiteY124" fmla="*/ 1016103 h 6858000"/>
              <a:gd name="connsiteX125" fmla="*/ 223514 w 1508539"/>
              <a:gd name="connsiteY125" fmla="*/ 932283 h 6858000"/>
              <a:gd name="connsiteX126" fmla="*/ 225750 w 1508539"/>
              <a:gd name="connsiteY126" fmla="*/ 915925 h 6858000"/>
              <a:gd name="connsiteX127" fmla="*/ 218379 w 1508539"/>
              <a:gd name="connsiteY127" fmla="*/ 896999 h 6858000"/>
              <a:gd name="connsiteX128" fmla="*/ 187787 w 1508539"/>
              <a:gd name="connsiteY128" fmla="*/ 821517 h 6858000"/>
              <a:gd name="connsiteX129" fmla="*/ 166737 w 1508539"/>
              <a:gd name="connsiteY129" fmla="*/ 751353 h 6858000"/>
              <a:gd name="connsiteX130" fmla="*/ 166295 w 1508539"/>
              <a:gd name="connsiteY130" fmla="*/ 721230 h 6858000"/>
              <a:gd name="connsiteX131" fmla="*/ 151966 w 1508539"/>
              <a:gd name="connsiteY131" fmla="*/ 681659 h 6858000"/>
              <a:gd name="connsiteX132" fmla="*/ 137385 w 1508539"/>
              <a:gd name="connsiteY132" fmla="*/ 635218 h 6858000"/>
              <a:gd name="connsiteX133" fmla="*/ 142396 w 1508539"/>
              <a:gd name="connsiteY133" fmla="*/ 613763 h 6858000"/>
              <a:gd name="connsiteX134" fmla="*/ 128338 w 1508539"/>
              <a:gd name="connsiteY134" fmla="*/ 598582 h 6858000"/>
              <a:gd name="connsiteX135" fmla="*/ 128019 w 1508539"/>
              <a:gd name="connsiteY135" fmla="*/ 576846 h 6858000"/>
              <a:gd name="connsiteX136" fmla="*/ 107645 w 1508539"/>
              <a:gd name="connsiteY136" fmla="*/ 530055 h 6858000"/>
              <a:gd name="connsiteX137" fmla="*/ 106893 w 1508539"/>
              <a:gd name="connsiteY137" fmla="*/ 465389 h 6858000"/>
              <a:gd name="connsiteX138" fmla="*/ 89816 w 1508539"/>
              <a:gd name="connsiteY138" fmla="*/ 424699 h 6858000"/>
              <a:gd name="connsiteX139" fmla="*/ 90191 w 1508539"/>
              <a:gd name="connsiteY139" fmla="*/ 404917 h 6858000"/>
              <a:gd name="connsiteX140" fmla="*/ 70148 w 1508539"/>
              <a:gd name="connsiteY140" fmla="*/ 367211 h 6858000"/>
              <a:gd name="connsiteX141" fmla="*/ 36452 w 1508539"/>
              <a:gd name="connsiteY141" fmla="*/ 268519 h 6858000"/>
              <a:gd name="connsiteX142" fmla="*/ 23935 w 1508539"/>
              <a:gd name="connsiteY142" fmla="*/ 160886 h 6858000"/>
              <a:gd name="connsiteX143" fmla="*/ 19312 w 1508539"/>
              <a:gd name="connsiteY143" fmla="*/ 47336 h 6858000"/>
              <a:gd name="connsiteX144" fmla="*/ 0 w 1508539"/>
              <a:gd name="connsiteY14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45501 w 1508539"/>
              <a:gd name="connsiteY26" fmla="*/ 5934687 h 6858000"/>
              <a:gd name="connsiteX27" fmla="*/ 379513 w 1508539"/>
              <a:gd name="connsiteY27" fmla="*/ 5765594 h 6858000"/>
              <a:gd name="connsiteX28" fmla="*/ 411349 w 1508539"/>
              <a:gd name="connsiteY28" fmla="*/ 5693685 h 6858000"/>
              <a:gd name="connsiteX29" fmla="*/ 431404 w 1508539"/>
              <a:gd name="connsiteY29" fmla="*/ 5665173 h 6858000"/>
              <a:gd name="connsiteX30" fmla="*/ 465121 w 1508539"/>
              <a:gd name="connsiteY30" fmla="*/ 5563435 h 6858000"/>
              <a:gd name="connsiteX31" fmla="*/ 494626 w 1508539"/>
              <a:gd name="connsiteY31" fmla="*/ 5476393 h 6858000"/>
              <a:gd name="connsiteX32" fmla="*/ 525819 w 1508539"/>
              <a:gd name="connsiteY32" fmla="*/ 5396260 h 6858000"/>
              <a:gd name="connsiteX33" fmla="*/ 541800 w 1508539"/>
              <a:gd name="connsiteY33" fmla="*/ 5330009 h 6858000"/>
              <a:gd name="connsiteX34" fmla="*/ 575293 w 1508539"/>
              <a:gd name="connsiteY34" fmla="*/ 5273739 h 6858000"/>
              <a:gd name="connsiteX35" fmla="*/ 584892 w 1508539"/>
              <a:gd name="connsiteY35" fmla="*/ 5241779 h 6858000"/>
              <a:gd name="connsiteX36" fmla="*/ 596118 w 1508539"/>
              <a:gd name="connsiteY36" fmla="*/ 5225268 h 6858000"/>
              <a:gd name="connsiteX37" fmla="*/ 597138 w 1508539"/>
              <a:gd name="connsiteY37" fmla="*/ 5217684 h 6858000"/>
              <a:gd name="connsiteX38" fmla="*/ 604479 w 1508539"/>
              <a:gd name="connsiteY38" fmla="*/ 5193377 h 6858000"/>
              <a:gd name="connsiteX39" fmla="*/ 607782 w 1508539"/>
              <a:gd name="connsiteY39" fmla="*/ 5179288 h 6858000"/>
              <a:gd name="connsiteX40" fmla="*/ 608766 w 1508539"/>
              <a:gd name="connsiteY40" fmla="*/ 5173621 h 6858000"/>
              <a:gd name="connsiteX41" fmla="*/ 604400 w 1508539"/>
              <a:gd name="connsiteY41" fmla="*/ 5159961 h 6858000"/>
              <a:gd name="connsiteX42" fmla="*/ 611077 w 1508539"/>
              <a:gd name="connsiteY42" fmla="*/ 5144295 h 6858000"/>
              <a:gd name="connsiteX43" fmla="*/ 608010 w 1508539"/>
              <a:gd name="connsiteY43" fmla="*/ 5125185 h 6858000"/>
              <a:gd name="connsiteX44" fmla="*/ 614840 w 1508539"/>
              <a:gd name="connsiteY44" fmla="*/ 5121884 h 6858000"/>
              <a:gd name="connsiteX45" fmla="*/ 621876 w 1508539"/>
              <a:gd name="connsiteY45" fmla="*/ 5067850 h 6858000"/>
              <a:gd name="connsiteX46" fmla="*/ 624607 w 1508539"/>
              <a:gd name="connsiteY46" fmla="*/ 5060861 h 6858000"/>
              <a:gd name="connsiteX47" fmla="*/ 621311 w 1508539"/>
              <a:gd name="connsiteY47" fmla="*/ 5034192 h 6858000"/>
              <a:gd name="connsiteX48" fmla="*/ 622865 w 1508539"/>
              <a:gd name="connsiteY48" fmla="*/ 4993030 h 6858000"/>
              <a:gd name="connsiteX49" fmla="*/ 629774 w 1508539"/>
              <a:gd name="connsiteY49" fmla="*/ 4946844 h 6858000"/>
              <a:gd name="connsiteX50" fmla="*/ 625630 w 1508539"/>
              <a:gd name="connsiteY50" fmla="*/ 4932692 h 6858000"/>
              <a:gd name="connsiteX51" fmla="*/ 641033 w 1508539"/>
              <a:gd name="connsiteY51" fmla="*/ 4858827 h 6858000"/>
              <a:gd name="connsiteX52" fmla="*/ 646936 w 1508539"/>
              <a:gd name="connsiteY52" fmla="*/ 4821170 h 6858000"/>
              <a:gd name="connsiteX53" fmla="*/ 651669 w 1508539"/>
              <a:gd name="connsiteY53" fmla="*/ 4780965 h 6858000"/>
              <a:gd name="connsiteX54" fmla="*/ 652962 w 1508539"/>
              <a:gd name="connsiteY54" fmla="*/ 4750867 h 6858000"/>
              <a:gd name="connsiteX55" fmla="*/ 650769 w 1508539"/>
              <a:gd name="connsiteY55" fmla="*/ 4690749 h 6858000"/>
              <a:gd name="connsiteX56" fmla="*/ 646249 w 1508539"/>
              <a:gd name="connsiteY56" fmla="*/ 4584173 h 6858000"/>
              <a:gd name="connsiteX57" fmla="*/ 641332 w 1508539"/>
              <a:gd name="connsiteY57" fmla="*/ 4444346 h 6858000"/>
              <a:gd name="connsiteX58" fmla="*/ 637897 w 1508539"/>
              <a:gd name="connsiteY58" fmla="*/ 4375228 h 6858000"/>
              <a:gd name="connsiteX59" fmla="*/ 618550 w 1508539"/>
              <a:gd name="connsiteY59" fmla="*/ 4214165 h 6858000"/>
              <a:gd name="connsiteX60" fmla="*/ 622623 w 1508539"/>
              <a:gd name="connsiteY60" fmla="*/ 4090296 h 6858000"/>
              <a:gd name="connsiteX61" fmla="*/ 607879 w 1508539"/>
              <a:gd name="connsiteY61" fmla="*/ 4033999 h 6858000"/>
              <a:gd name="connsiteX62" fmla="*/ 609028 w 1508539"/>
              <a:gd name="connsiteY62" fmla="*/ 4031933 h 6858000"/>
              <a:gd name="connsiteX63" fmla="*/ 607604 w 1508539"/>
              <a:gd name="connsiteY63" fmla="*/ 4013953 h 6858000"/>
              <a:gd name="connsiteX64" fmla="*/ 593899 w 1508539"/>
              <a:gd name="connsiteY64" fmla="*/ 3974753 h 6858000"/>
              <a:gd name="connsiteX65" fmla="*/ 595497 w 1508539"/>
              <a:gd name="connsiteY65" fmla="*/ 3969950 h 6858000"/>
              <a:gd name="connsiteX66" fmla="*/ 588919 w 1508539"/>
              <a:gd name="connsiteY66" fmla="*/ 3933779 h 6858000"/>
              <a:gd name="connsiteX67" fmla="*/ 590250 w 1508539"/>
              <a:gd name="connsiteY67" fmla="*/ 3933093 h 6858000"/>
              <a:gd name="connsiteX68" fmla="*/ 594604 w 1508539"/>
              <a:gd name="connsiteY68" fmla="*/ 3922082 h 6858000"/>
              <a:gd name="connsiteX69" fmla="*/ 599682 w 1508539"/>
              <a:gd name="connsiteY69" fmla="*/ 3901461 h 6858000"/>
              <a:gd name="connsiteX70" fmla="*/ 622276 w 1508539"/>
              <a:gd name="connsiteY70" fmla="*/ 3813873 h 6858000"/>
              <a:gd name="connsiteX71" fmla="*/ 621701 w 1508539"/>
              <a:gd name="connsiteY71" fmla="*/ 3806161 h 6858000"/>
              <a:gd name="connsiteX72" fmla="*/ 622008 w 1508539"/>
              <a:gd name="connsiteY72" fmla="*/ 3805957 h 6858000"/>
              <a:gd name="connsiteX73" fmla="*/ 622035 w 1508539"/>
              <a:gd name="connsiteY73" fmla="*/ 3797724 h 6858000"/>
              <a:gd name="connsiteX74" fmla="*/ 620650 w 1508539"/>
              <a:gd name="connsiteY74" fmla="*/ 3792098 h 6858000"/>
              <a:gd name="connsiteX75" fmla="*/ 619534 w 1508539"/>
              <a:gd name="connsiteY75" fmla="*/ 3777135 h 6858000"/>
              <a:gd name="connsiteX76" fmla="*/ 621267 w 1508539"/>
              <a:gd name="connsiteY76" fmla="*/ 3771656 h 6858000"/>
              <a:gd name="connsiteX77" fmla="*/ 625010 w 1508539"/>
              <a:gd name="connsiteY77" fmla="*/ 3769007 h 6858000"/>
              <a:gd name="connsiteX78" fmla="*/ 624476 w 1508539"/>
              <a:gd name="connsiteY78" fmla="*/ 3767709 h 6858000"/>
              <a:gd name="connsiteX79" fmla="*/ 633172 w 1508539"/>
              <a:gd name="connsiteY79" fmla="*/ 3738082 h 6858000"/>
              <a:gd name="connsiteX80" fmla="*/ 640518 w 1508539"/>
              <a:gd name="connsiteY80" fmla="*/ 3673397 h 6858000"/>
              <a:gd name="connsiteX81" fmla="*/ 639814 w 1508539"/>
              <a:gd name="connsiteY81" fmla="*/ 3637109 h 6858000"/>
              <a:gd name="connsiteX82" fmla="*/ 643257 w 1508539"/>
              <a:gd name="connsiteY82" fmla="*/ 3536883 h 6858000"/>
              <a:gd name="connsiteX83" fmla="*/ 650795 w 1508539"/>
              <a:gd name="connsiteY83" fmla="*/ 3435652 h 6858000"/>
              <a:gd name="connsiteX84" fmla="*/ 652466 w 1508539"/>
              <a:gd name="connsiteY84" fmla="*/ 3307769 h 6858000"/>
              <a:gd name="connsiteX85" fmla="*/ 670029 w 1508539"/>
              <a:gd name="connsiteY85" fmla="*/ 3250522 h 6858000"/>
              <a:gd name="connsiteX86" fmla="*/ 670454 w 1508539"/>
              <a:gd name="connsiteY86" fmla="*/ 3229163 h 6858000"/>
              <a:gd name="connsiteX87" fmla="*/ 672277 w 1508539"/>
              <a:gd name="connsiteY87" fmla="*/ 3217217 h 6858000"/>
              <a:gd name="connsiteX88" fmla="*/ 659112 w 1508539"/>
              <a:gd name="connsiteY88" fmla="*/ 3183755 h 6858000"/>
              <a:gd name="connsiteX89" fmla="*/ 659613 w 1508539"/>
              <a:gd name="connsiteY89" fmla="*/ 3178642 h 6858000"/>
              <a:gd name="connsiteX90" fmla="*/ 647213 w 1508539"/>
              <a:gd name="connsiteY90" fmla="*/ 3158586 h 6858000"/>
              <a:gd name="connsiteX91" fmla="*/ 632398 w 1508539"/>
              <a:gd name="connsiteY91" fmla="*/ 3129034 h 6858000"/>
              <a:gd name="connsiteX92" fmla="*/ 633063 w 1508539"/>
              <a:gd name="connsiteY92" fmla="*/ 3126682 h 6858000"/>
              <a:gd name="connsiteX93" fmla="*/ 623931 w 1508539"/>
              <a:gd name="connsiteY93" fmla="*/ 3114519 h 6858000"/>
              <a:gd name="connsiteX94" fmla="*/ 610540 w 1508539"/>
              <a:gd name="connsiteY94" fmla="*/ 3106272 h 6858000"/>
              <a:gd name="connsiteX95" fmla="*/ 583270 w 1508539"/>
              <a:gd name="connsiteY95" fmla="*/ 2958185 h 6858000"/>
              <a:gd name="connsiteX96" fmla="*/ 525884 w 1508539"/>
              <a:gd name="connsiteY96" fmla="*/ 2762989 h 6858000"/>
              <a:gd name="connsiteX97" fmla="*/ 474802 w 1508539"/>
              <a:gd name="connsiteY97" fmla="*/ 2554718 h 6858000"/>
              <a:gd name="connsiteX98" fmla="*/ 454896 w 1508539"/>
              <a:gd name="connsiteY98" fmla="*/ 2485734 h 6858000"/>
              <a:gd name="connsiteX99" fmla="*/ 445619 w 1508539"/>
              <a:gd name="connsiteY99" fmla="*/ 2447068 h 6858000"/>
              <a:gd name="connsiteX100" fmla="*/ 432580 w 1508539"/>
              <a:gd name="connsiteY100" fmla="*/ 2425819 h 6858000"/>
              <a:gd name="connsiteX101" fmla="*/ 438579 w 1508539"/>
              <a:gd name="connsiteY101" fmla="*/ 2402874 h 6858000"/>
              <a:gd name="connsiteX102" fmla="*/ 441191 w 1508539"/>
              <a:gd name="connsiteY102" fmla="*/ 2381443 h 6858000"/>
              <a:gd name="connsiteX103" fmla="*/ 417520 w 1508539"/>
              <a:gd name="connsiteY103" fmla="*/ 2261920 h 6858000"/>
              <a:gd name="connsiteX104" fmla="*/ 407407 w 1508539"/>
              <a:gd name="connsiteY104" fmla="*/ 2195378 h 6858000"/>
              <a:gd name="connsiteX105" fmla="*/ 391624 w 1508539"/>
              <a:gd name="connsiteY105" fmla="*/ 2155135 h 6858000"/>
              <a:gd name="connsiteX106" fmla="*/ 389082 w 1508539"/>
              <a:gd name="connsiteY106" fmla="*/ 2118008 h 6858000"/>
              <a:gd name="connsiteX107" fmla="*/ 390075 w 1508539"/>
              <a:gd name="connsiteY107" fmla="*/ 2050531 h 6858000"/>
              <a:gd name="connsiteX108" fmla="*/ 381881 w 1508539"/>
              <a:gd name="connsiteY108" fmla="*/ 1963269 h 6858000"/>
              <a:gd name="connsiteX109" fmla="*/ 363059 w 1508539"/>
              <a:gd name="connsiteY109" fmla="*/ 1906352 h 6858000"/>
              <a:gd name="connsiteX110" fmla="*/ 339616 w 1508539"/>
              <a:gd name="connsiteY110" fmla="*/ 1861531 h 6858000"/>
              <a:gd name="connsiteX111" fmla="*/ 293415 w 1508539"/>
              <a:gd name="connsiteY111" fmla="*/ 1732919 h 6858000"/>
              <a:gd name="connsiteX112" fmla="*/ 265726 w 1508539"/>
              <a:gd name="connsiteY112" fmla="*/ 1663540 h 6858000"/>
              <a:gd name="connsiteX113" fmla="*/ 264852 w 1508539"/>
              <a:gd name="connsiteY113" fmla="*/ 1615777 h 6858000"/>
              <a:gd name="connsiteX114" fmla="*/ 245647 w 1508539"/>
              <a:gd name="connsiteY114" fmla="*/ 1563678 h 6858000"/>
              <a:gd name="connsiteX115" fmla="*/ 258727 w 1508539"/>
              <a:gd name="connsiteY115" fmla="*/ 1519474 h 6858000"/>
              <a:gd name="connsiteX116" fmla="*/ 251469 w 1508539"/>
              <a:gd name="connsiteY116" fmla="*/ 1477995 h 6858000"/>
              <a:gd name="connsiteX117" fmla="*/ 237554 w 1508539"/>
              <a:gd name="connsiteY117" fmla="*/ 1373769 h 6858000"/>
              <a:gd name="connsiteX118" fmla="*/ 245861 w 1508539"/>
              <a:gd name="connsiteY118" fmla="*/ 1307086 h 6858000"/>
              <a:gd name="connsiteX119" fmla="*/ 247049 w 1508539"/>
              <a:gd name="connsiteY119" fmla="*/ 1189033 h 6858000"/>
              <a:gd name="connsiteX120" fmla="*/ 251734 w 1508539"/>
              <a:gd name="connsiteY120" fmla="*/ 1168288 h 6858000"/>
              <a:gd name="connsiteX121" fmla="*/ 244016 w 1508539"/>
              <a:gd name="connsiteY121" fmla="*/ 1142577 h 6858000"/>
              <a:gd name="connsiteX122" fmla="*/ 233322 w 1508539"/>
              <a:gd name="connsiteY122" fmla="*/ 1088484 h 6858000"/>
              <a:gd name="connsiteX123" fmla="*/ 222058 w 1508539"/>
              <a:gd name="connsiteY123" fmla="*/ 1016103 h 6858000"/>
              <a:gd name="connsiteX124" fmla="*/ 223514 w 1508539"/>
              <a:gd name="connsiteY124" fmla="*/ 932283 h 6858000"/>
              <a:gd name="connsiteX125" fmla="*/ 225750 w 1508539"/>
              <a:gd name="connsiteY125" fmla="*/ 915925 h 6858000"/>
              <a:gd name="connsiteX126" fmla="*/ 218379 w 1508539"/>
              <a:gd name="connsiteY126" fmla="*/ 896999 h 6858000"/>
              <a:gd name="connsiteX127" fmla="*/ 187787 w 1508539"/>
              <a:gd name="connsiteY127" fmla="*/ 821517 h 6858000"/>
              <a:gd name="connsiteX128" fmla="*/ 166737 w 1508539"/>
              <a:gd name="connsiteY128" fmla="*/ 751353 h 6858000"/>
              <a:gd name="connsiteX129" fmla="*/ 166295 w 1508539"/>
              <a:gd name="connsiteY129" fmla="*/ 721230 h 6858000"/>
              <a:gd name="connsiteX130" fmla="*/ 151966 w 1508539"/>
              <a:gd name="connsiteY130" fmla="*/ 681659 h 6858000"/>
              <a:gd name="connsiteX131" fmla="*/ 137385 w 1508539"/>
              <a:gd name="connsiteY131" fmla="*/ 635218 h 6858000"/>
              <a:gd name="connsiteX132" fmla="*/ 142396 w 1508539"/>
              <a:gd name="connsiteY132" fmla="*/ 613763 h 6858000"/>
              <a:gd name="connsiteX133" fmla="*/ 128338 w 1508539"/>
              <a:gd name="connsiteY133" fmla="*/ 598582 h 6858000"/>
              <a:gd name="connsiteX134" fmla="*/ 128019 w 1508539"/>
              <a:gd name="connsiteY134" fmla="*/ 576846 h 6858000"/>
              <a:gd name="connsiteX135" fmla="*/ 107645 w 1508539"/>
              <a:gd name="connsiteY135" fmla="*/ 530055 h 6858000"/>
              <a:gd name="connsiteX136" fmla="*/ 106893 w 1508539"/>
              <a:gd name="connsiteY136" fmla="*/ 465389 h 6858000"/>
              <a:gd name="connsiteX137" fmla="*/ 89816 w 1508539"/>
              <a:gd name="connsiteY137" fmla="*/ 424699 h 6858000"/>
              <a:gd name="connsiteX138" fmla="*/ 90191 w 1508539"/>
              <a:gd name="connsiteY138" fmla="*/ 404917 h 6858000"/>
              <a:gd name="connsiteX139" fmla="*/ 70148 w 1508539"/>
              <a:gd name="connsiteY139" fmla="*/ 367211 h 6858000"/>
              <a:gd name="connsiteX140" fmla="*/ 36452 w 1508539"/>
              <a:gd name="connsiteY140" fmla="*/ 268519 h 6858000"/>
              <a:gd name="connsiteX141" fmla="*/ 23935 w 1508539"/>
              <a:gd name="connsiteY141" fmla="*/ 160886 h 6858000"/>
              <a:gd name="connsiteX142" fmla="*/ 19312 w 1508539"/>
              <a:gd name="connsiteY142" fmla="*/ 47336 h 6858000"/>
              <a:gd name="connsiteX143" fmla="*/ 0 w 1508539"/>
              <a:gd name="connsiteY14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45501 w 1508539"/>
              <a:gd name="connsiteY26" fmla="*/ 5934687 h 6858000"/>
              <a:gd name="connsiteX27" fmla="*/ 411349 w 1508539"/>
              <a:gd name="connsiteY27" fmla="*/ 569368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11349 w 1508539"/>
              <a:gd name="connsiteY27" fmla="*/ 569368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11349 w 1508539"/>
              <a:gd name="connsiteY27" fmla="*/ 569368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08411 w 1508539"/>
              <a:gd name="connsiteY27" fmla="*/ 570490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90557 w 1508539"/>
              <a:gd name="connsiteY23" fmla="*/ 6153037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08411 w 1508539"/>
              <a:gd name="connsiteY27" fmla="*/ 570490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64248 w 1508539"/>
              <a:gd name="connsiteY7" fmla="*/ 6574442 h 6858000"/>
              <a:gd name="connsiteX8" fmla="*/ 164588 w 1508539"/>
              <a:gd name="connsiteY8" fmla="*/ 6568530 h 6858000"/>
              <a:gd name="connsiteX9" fmla="*/ 166997 w 1508539"/>
              <a:gd name="connsiteY9" fmla="*/ 6560674 h 6858000"/>
              <a:gd name="connsiteX10" fmla="*/ 167342 w 1508539"/>
              <a:gd name="connsiteY10" fmla="*/ 6560598 h 6858000"/>
              <a:gd name="connsiteX11" fmla="*/ 201349 w 1508539"/>
              <a:gd name="connsiteY11" fmla="*/ 6530567 h 6858000"/>
              <a:gd name="connsiteX12" fmla="*/ 215389 w 1508539"/>
              <a:gd name="connsiteY12" fmla="*/ 6478062 h 6858000"/>
              <a:gd name="connsiteX13" fmla="*/ 226078 w 1508539"/>
              <a:gd name="connsiteY13" fmla="*/ 6460325 h 6858000"/>
              <a:gd name="connsiteX14" fmla="*/ 233311 w 1508539"/>
              <a:gd name="connsiteY14" fmla="*/ 6451488 h 6858000"/>
              <a:gd name="connsiteX15" fmla="*/ 234746 w 1508539"/>
              <a:gd name="connsiteY15" fmla="*/ 6451348 h 6858000"/>
              <a:gd name="connsiteX16" fmla="*/ 239104 w 1508539"/>
              <a:gd name="connsiteY16" fmla="*/ 6414240 h 6858000"/>
              <a:gd name="connsiteX17" fmla="*/ 241880 w 1508539"/>
              <a:gd name="connsiteY17" fmla="*/ 6384857 h 6858000"/>
              <a:gd name="connsiteX18" fmla="*/ 240591 w 1508539"/>
              <a:gd name="connsiteY18" fmla="*/ 6367510 h 6858000"/>
              <a:gd name="connsiteX19" fmla="*/ 244471 w 1508539"/>
              <a:gd name="connsiteY19" fmla="*/ 6349778 h 6858000"/>
              <a:gd name="connsiteX20" fmla="*/ 246136 w 1508539"/>
              <a:gd name="connsiteY20" fmla="*/ 6348250 h 6858000"/>
              <a:gd name="connsiteX21" fmla="*/ 262170 w 1508539"/>
              <a:gd name="connsiteY21" fmla="*/ 6281972 h 6858000"/>
              <a:gd name="connsiteX22" fmla="*/ 290557 w 1508539"/>
              <a:gd name="connsiteY22" fmla="*/ 6153037 h 6858000"/>
              <a:gd name="connsiteX23" fmla="*/ 314428 w 1508539"/>
              <a:gd name="connsiteY23" fmla="*/ 6113913 h 6858000"/>
              <a:gd name="connsiteX24" fmla="*/ 318721 w 1508539"/>
              <a:gd name="connsiteY24" fmla="*/ 6028119 h 6858000"/>
              <a:gd name="connsiteX25" fmla="*/ 363126 w 1508539"/>
              <a:gd name="connsiteY25" fmla="*/ 5934687 h 6858000"/>
              <a:gd name="connsiteX26" fmla="*/ 408411 w 1508539"/>
              <a:gd name="connsiteY26" fmla="*/ 5704905 h 6858000"/>
              <a:gd name="connsiteX27" fmla="*/ 431404 w 1508539"/>
              <a:gd name="connsiteY27" fmla="*/ 5665173 h 6858000"/>
              <a:gd name="connsiteX28" fmla="*/ 465121 w 1508539"/>
              <a:gd name="connsiteY28" fmla="*/ 5563435 h 6858000"/>
              <a:gd name="connsiteX29" fmla="*/ 494626 w 1508539"/>
              <a:gd name="connsiteY29" fmla="*/ 5476393 h 6858000"/>
              <a:gd name="connsiteX30" fmla="*/ 525819 w 1508539"/>
              <a:gd name="connsiteY30" fmla="*/ 5396260 h 6858000"/>
              <a:gd name="connsiteX31" fmla="*/ 541800 w 1508539"/>
              <a:gd name="connsiteY31" fmla="*/ 5330009 h 6858000"/>
              <a:gd name="connsiteX32" fmla="*/ 575293 w 1508539"/>
              <a:gd name="connsiteY32" fmla="*/ 5273739 h 6858000"/>
              <a:gd name="connsiteX33" fmla="*/ 584892 w 1508539"/>
              <a:gd name="connsiteY33" fmla="*/ 5241779 h 6858000"/>
              <a:gd name="connsiteX34" fmla="*/ 596118 w 1508539"/>
              <a:gd name="connsiteY34" fmla="*/ 5225268 h 6858000"/>
              <a:gd name="connsiteX35" fmla="*/ 597138 w 1508539"/>
              <a:gd name="connsiteY35" fmla="*/ 5217684 h 6858000"/>
              <a:gd name="connsiteX36" fmla="*/ 604479 w 1508539"/>
              <a:gd name="connsiteY36" fmla="*/ 5193377 h 6858000"/>
              <a:gd name="connsiteX37" fmla="*/ 607782 w 1508539"/>
              <a:gd name="connsiteY37" fmla="*/ 5179288 h 6858000"/>
              <a:gd name="connsiteX38" fmla="*/ 608766 w 1508539"/>
              <a:gd name="connsiteY38" fmla="*/ 5173621 h 6858000"/>
              <a:gd name="connsiteX39" fmla="*/ 604400 w 1508539"/>
              <a:gd name="connsiteY39" fmla="*/ 5159961 h 6858000"/>
              <a:gd name="connsiteX40" fmla="*/ 611077 w 1508539"/>
              <a:gd name="connsiteY40" fmla="*/ 5144295 h 6858000"/>
              <a:gd name="connsiteX41" fmla="*/ 608010 w 1508539"/>
              <a:gd name="connsiteY41" fmla="*/ 5125185 h 6858000"/>
              <a:gd name="connsiteX42" fmla="*/ 614840 w 1508539"/>
              <a:gd name="connsiteY42" fmla="*/ 5121884 h 6858000"/>
              <a:gd name="connsiteX43" fmla="*/ 621876 w 1508539"/>
              <a:gd name="connsiteY43" fmla="*/ 5067850 h 6858000"/>
              <a:gd name="connsiteX44" fmla="*/ 624607 w 1508539"/>
              <a:gd name="connsiteY44" fmla="*/ 5060861 h 6858000"/>
              <a:gd name="connsiteX45" fmla="*/ 621311 w 1508539"/>
              <a:gd name="connsiteY45" fmla="*/ 5034192 h 6858000"/>
              <a:gd name="connsiteX46" fmla="*/ 622865 w 1508539"/>
              <a:gd name="connsiteY46" fmla="*/ 4993030 h 6858000"/>
              <a:gd name="connsiteX47" fmla="*/ 629774 w 1508539"/>
              <a:gd name="connsiteY47" fmla="*/ 4946844 h 6858000"/>
              <a:gd name="connsiteX48" fmla="*/ 625630 w 1508539"/>
              <a:gd name="connsiteY48" fmla="*/ 4932692 h 6858000"/>
              <a:gd name="connsiteX49" fmla="*/ 641033 w 1508539"/>
              <a:gd name="connsiteY49" fmla="*/ 4858827 h 6858000"/>
              <a:gd name="connsiteX50" fmla="*/ 646936 w 1508539"/>
              <a:gd name="connsiteY50" fmla="*/ 4821170 h 6858000"/>
              <a:gd name="connsiteX51" fmla="*/ 651669 w 1508539"/>
              <a:gd name="connsiteY51" fmla="*/ 4780965 h 6858000"/>
              <a:gd name="connsiteX52" fmla="*/ 652962 w 1508539"/>
              <a:gd name="connsiteY52" fmla="*/ 4750867 h 6858000"/>
              <a:gd name="connsiteX53" fmla="*/ 650769 w 1508539"/>
              <a:gd name="connsiteY53" fmla="*/ 4690749 h 6858000"/>
              <a:gd name="connsiteX54" fmla="*/ 646249 w 1508539"/>
              <a:gd name="connsiteY54" fmla="*/ 4584173 h 6858000"/>
              <a:gd name="connsiteX55" fmla="*/ 641332 w 1508539"/>
              <a:gd name="connsiteY55" fmla="*/ 4444346 h 6858000"/>
              <a:gd name="connsiteX56" fmla="*/ 637897 w 1508539"/>
              <a:gd name="connsiteY56" fmla="*/ 4375228 h 6858000"/>
              <a:gd name="connsiteX57" fmla="*/ 618550 w 1508539"/>
              <a:gd name="connsiteY57" fmla="*/ 4214165 h 6858000"/>
              <a:gd name="connsiteX58" fmla="*/ 622623 w 1508539"/>
              <a:gd name="connsiteY58" fmla="*/ 4090296 h 6858000"/>
              <a:gd name="connsiteX59" fmla="*/ 607879 w 1508539"/>
              <a:gd name="connsiteY59" fmla="*/ 4033999 h 6858000"/>
              <a:gd name="connsiteX60" fmla="*/ 609028 w 1508539"/>
              <a:gd name="connsiteY60" fmla="*/ 4031933 h 6858000"/>
              <a:gd name="connsiteX61" fmla="*/ 607604 w 1508539"/>
              <a:gd name="connsiteY61" fmla="*/ 4013953 h 6858000"/>
              <a:gd name="connsiteX62" fmla="*/ 593899 w 1508539"/>
              <a:gd name="connsiteY62" fmla="*/ 3974753 h 6858000"/>
              <a:gd name="connsiteX63" fmla="*/ 595497 w 1508539"/>
              <a:gd name="connsiteY63" fmla="*/ 3969950 h 6858000"/>
              <a:gd name="connsiteX64" fmla="*/ 588919 w 1508539"/>
              <a:gd name="connsiteY64" fmla="*/ 3933779 h 6858000"/>
              <a:gd name="connsiteX65" fmla="*/ 590250 w 1508539"/>
              <a:gd name="connsiteY65" fmla="*/ 3933093 h 6858000"/>
              <a:gd name="connsiteX66" fmla="*/ 594604 w 1508539"/>
              <a:gd name="connsiteY66" fmla="*/ 3922082 h 6858000"/>
              <a:gd name="connsiteX67" fmla="*/ 599682 w 1508539"/>
              <a:gd name="connsiteY67" fmla="*/ 3901461 h 6858000"/>
              <a:gd name="connsiteX68" fmla="*/ 622276 w 1508539"/>
              <a:gd name="connsiteY68" fmla="*/ 3813873 h 6858000"/>
              <a:gd name="connsiteX69" fmla="*/ 621701 w 1508539"/>
              <a:gd name="connsiteY69" fmla="*/ 3806161 h 6858000"/>
              <a:gd name="connsiteX70" fmla="*/ 622008 w 1508539"/>
              <a:gd name="connsiteY70" fmla="*/ 3805957 h 6858000"/>
              <a:gd name="connsiteX71" fmla="*/ 622035 w 1508539"/>
              <a:gd name="connsiteY71" fmla="*/ 3797724 h 6858000"/>
              <a:gd name="connsiteX72" fmla="*/ 620650 w 1508539"/>
              <a:gd name="connsiteY72" fmla="*/ 3792098 h 6858000"/>
              <a:gd name="connsiteX73" fmla="*/ 619534 w 1508539"/>
              <a:gd name="connsiteY73" fmla="*/ 3777135 h 6858000"/>
              <a:gd name="connsiteX74" fmla="*/ 621267 w 1508539"/>
              <a:gd name="connsiteY74" fmla="*/ 3771656 h 6858000"/>
              <a:gd name="connsiteX75" fmla="*/ 625010 w 1508539"/>
              <a:gd name="connsiteY75" fmla="*/ 3769007 h 6858000"/>
              <a:gd name="connsiteX76" fmla="*/ 624476 w 1508539"/>
              <a:gd name="connsiteY76" fmla="*/ 3767709 h 6858000"/>
              <a:gd name="connsiteX77" fmla="*/ 633172 w 1508539"/>
              <a:gd name="connsiteY77" fmla="*/ 3738082 h 6858000"/>
              <a:gd name="connsiteX78" fmla="*/ 640518 w 1508539"/>
              <a:gd name="connsiteY78" fmla="*/ 3673397 h 6858000"/>
              <a:gd name="connsiteX79" fmla="*/ 639814 w 1508539"/>
              <a:gd name="connsiteY79" fmla="*/ 3637109 h 6858000"/>
              <a:gd name="connsiteX80" fmla="*/ 643257 w 1508539"/>
              <a:gd name="connsiteY80" fmla="*/ 3536883 h 6858000"/>
              <a:gd name="connsiteX81" fmla="*/ 650795 w 1508539"/>
              <a:gd name="connsiteY81" fmla="*/ 3435652 h 6858000"/>
              <a:gd name="connsiteX82" fmla="*/ 652466 w 1508539"/>
              <a:gd name="connsiteY82" fmla="*/ 3307769 h 6858000"/>
              <a:gd name="connsiteX83" fmla="*/ 670029 w 1508539"/>
              <a:gd name="connsiteY83" fmla="*/ 3250522 h 6858000"/>
              <a:gd name="connsiteX84" fmla="*/ 670454 w 1508539"/>
              <a:gd name="connsiteY84" fmla="*/ 3229163 h 6858000"/>
              <a:gd name="connsiteX85" fmla="*/ 672277 w 1508539"/>
              <a:gd name="connsiteY85" fmla="*/ 3217217 h 6858000"/>
              <a:gd name="connsiteX86" fmla="*/ 659112 w 1508539"/>
              <a:gd name="connsiteY86" fmla="*/ 3183755 h 6858000"/>
              <a:gd name="connsiteX87" fmla="*/ 659613 w 1508539"/>
              <a:gd name="connsiteY87" fmla="*/ 3178642 h 6858000"/>
              <a:gd name="connsiteX88" fmla="*/ 647213 w 1508539"/>
              <a:gd name="connsiteY88" fmla="*/ 3158586 h 6858000"/>
              <a:gd name="connsiteX89" fmla="*/ 632398 w 1508539"/>
              <a:gd name="connsiteY89" fmla="*/ 3129034 h 6858000"/>
              <a:gd name="connsiteX90" fmla="*/ 633063 w 1508539"/>
              <a:gd name="connsiteY90" fmla="*/ 3126682 h 6858000"/>
              <a:gd name="connsiteX91" fmla="*/ 623931 w 1508539"/>
              <a:gd name="connsiteY91" fmla="*/ 3114519 h 6858000"/>
              <a:gd name="connsiteX92" fmla="*/ 610540 w 1508539"/>
              <a:gd name="connsiteY92" fmla="*/ 3106272 h 6858000"/>
              <a:gd name="connsiteX93" fmla="*/ 583270 w 1508539"/>
              <a:gd name="connsiteY93" fmla="*/ 2958185 h 6858000"/>
              <a:gd name="connsiteX94" fmla="*/ 525884 w 1508539"/>
              <a:gd name="connsiteY94" fmla="*/ 2762989 h 6858000"/>
              <a:gd name="connsiteX95" fmla="*/ 474802 w 1508539"/>
              <a:gd name="connsiteY95" fmla="*/ 2554718 h 6858000"/>
              <a:gd name="connsiteX96" fmla="*/ 454896 w 1508539"/>
              <a:gd name="connsiteY96" fmla="*/ 2485734 h 6858000"/>
              <a:gd name="connsiteX97" fmla="*/ 445619 w 1508539"/>
              <a:gd name="connsiteY97" fmla="*/ 2447068 h 6858000"/>
              <a:gd name="connsiteX98" fmla="*/ 432580 w 1508539"/>
              <a:gd name="connsiteY98" fmla="*/ 2425819 h 6858000"/>
              <a:gd name="connsiteX99" fmla="*/ 438579 w 1508539"/>
              <a:gd name="connsiteY99" fmla="*/ 2402874 h 6858000"/>
              <a:gd name="connsiteX100" fmla="*/ 441191 w 1508539"/>
              <a:gd name="connsiteY100" fmla="*/ 2381443 h 6858000"/>
              <a:gd name="connsiteX101" fmla="*/ 417520 w 1508539"/>
              <a:gd name="connsiteY101" fmla="*/ 2261920 h 6858000"/>
              <a:gd name="connsiteX102" fmla="*/ 407407 w 1508539"/>
              <a:gd name="connsiteY102" fmla="*/ 2195378 h 6858000"/>
              <a:gd name="connsiteX103" fmla="*/ 391624 w 1508539"/>
              <a:gd name="connsiteY103" fmla="*/ 2155135 h 6858000"/>
              <a:gd name="connsiteX104" fmla="*/ 389082 w 1508539"/>
              <a:gd name="connsiteY104" fmla="*/ 2118008 h 6858000"/>
              <a:gd name="connsiteX105" fmla="*/ 390075 w 1508539"/>
              <a:gd name="connsiteY105" fmla="*/ 2050531 h 6858000"/>
              <a:gd name="connsiteX106" fmla="*/ 381881 w 1508539"/>
              <a:gd name="connsiteY106" fmla="*/ 1963269 h 6858000"/>
              <a:gd name="connsiteX107" fmla="*/ 363059 w 1508539"/>
              <a:gd name="connsiteY107" fmla="*/ 1906352 h 6858000"/>
              <a:gd name="connsiteX108" fmla="*/ 339616 w 1508539"/>
              <a:gd name="connsiteY108" fmla="*/ 1861531 h 6858000"/>
              <a:gd name="connsiteX109" fmla="*/ 293415 w 1508539"/>
              <a:gd name="connsiteY109" fmla="*/ 1732919 h 6858000"/>
              <a:gd name="connsiteX110" fmla="*/ 265726 w 1508539"/>
              <a:gd name="connsiteY110" fmla="*/ 1663540 h 6858000"/>
              <a:gd name="connsiteX111" fmla="*/ 264852 w 1508539"/>
              <a:gd name="connsiteY111" fmla="*/ 1615777 h 6858000"/>
              <a:gd name="connsiteX112" fmla="*/ 245647 w 1508539"/>
              <a:gd name="connsiteY112" fmla="*/ 1563678 h 6858000"/>
              <a:gd name="connsiteX113" fmla="*/ 258727 w 1508539"/>
              <a:gd name="connsiteY113" fmla="*/ 1519474 h 6858000"/>
              <a:gd name="connsiteX114" fmla="*/ 251469 w 1508539"/>
              <a:gd name="connsiteY114" fmla="*/ 1477995 h 6858000"/>
              <a:gd name="connsiteX115" fmla="*/ 237554 w 1508539"/>
              <a:gd name="connsiteY115" fmla="*/ 1373769 h 6858000"/>
              <a:gd name="connsiteX116" fmla="*/ 245861 w 1508539"/>
              <a:gd name="connsiteY116" fmla="*/ 1307086 h 6858000"/>
              <a:gd name="connsiteX117" fmla="*/ 247049 w 1508539"/>
              <a:gd name="connsiteY117" fmla="*/ 1189033 h 6858000"/>
              <a:gd name="connsiteX118" fmla="*/ 251734 w 1508539"/>
              <a:gd name="connsiteY118" fmla="*/ 1168288 h 6858000"/>
              <a:gd name="connsiteX119" fmla="*/ 244016 w 1508539"/>
              <a:gd name="connsiteY119" fmla="*/ 1142577 h 6858000"/>
              <a:gd name="connsiteX120" fmla="*/ 233322 w 1508539"/>
              <a:gd name="connsiteY120" fmla="*/ 1088484 h 6858000"/>
              <a:gd name="connsiteX121" fmla="*/ 222058 w 1508539"/>
              <a:gd name="connsiteY121" fmla="*/ 1016103 h 6858000"/>
              <a:gd name="connsiteX122" fmla="*/ 223514 w 1508539"/>
              <a:gd name="connsiteY122" fmla="*/ 932283 h 6858000"/>
              <a:gd name="connsiteX123" fmla="*/ 225750 w 1508539"/>
              <a:gd name="connsiteY123" fmla="*/ 915925 h 6858000"/>
              <a:gd name="connsiteX124" fmla="*/ 218379 w 1508539"/>
              <a:gd name="connsiteY124" fmla="*/ 896999 h 6858000"/>
              <a:gd name="connsiteX125" fmla="*/ 187787 w 1508539"/>
              <a:gd name="connsiteY125" fmla="*/ 821517 h 6858000"/>
              <a:gd name="connsiteX126" fmla="*/ 166737 w 1508539"/>
              <a:gd name="connsiteY126" fmla="*/ 751353 h 6858000"/>
              <a:gd name="connsiteX127" fmla="*/ 166295 w 1508539"/>
              <a:gd name="connsiteY127" fmla="*/ 721230 h 6858000"/>
              <a:gd name="connsiteX128" fmla="*/ 151966 w 1508539"/>
              <a:gd name="connsiteY128" fmla="*/ 681659 h 6858000"/>
              <a:gd name="connsiteX129" fmla="*/ 137385 w 1508539"/>
              <a:gd name="connsiteY129" fmla="*/ 635218 h 6858000"/>
              <a:gd name="connsiteX130" fmla="*/ 142396 w 1508539"/>
              <a:gd name="connsiteY130" fmla="*/ 613763 h 6858000"/>
              <a:gd name="connsiteX131" fmla="*/ 128338 w 1508539"/>
              <a:gd name="connsiteY131" fmla="*/ 598582 h 6858000"/>
              <a:gd name="connsiteX132" fmla="*/ 128019 w 1508539"/>
              <a:gd name="connsiteY132" fmla="*/ 576846 h 6858000"/>
              <a:gd name="connsiteX133" fmla="*/ 107645 w 1508539"/>
              <a:gd name="connsiteY133" fmla="*/ 530055 h 6858000"/>
              <a:gd name="connsiteX134" fmla="*/ 106893 w 1508539"/>
              <a:gd name="connsiteY134" fmla="*/ 465389 h 6858000"/>
              <a:gd name="connsiteX135" fmla="*/ 89816 w 1508539"/>
              <a:gd name="connsiteY135" fmla="*/ 424699 h 6858000"/>
              <a:gd name="connsiteX136" fmla="*/ 90191 w 1508539"/>
              <a:gd name="connsiteY136" fmla="*/ 404917 h 6858000"/>
              <a:gd name="connsiteX137" fmla="*/ 70148 w 1508539"/>
              <a:gd name="connsiteY137" fmla="*/ 367211 h 6858000"/>
              <a:gd name="connsiteX138" fmla="*/ 36452 w 1508539"/>
              <a:gd name="connsiteY138" fmla="*/ 268519 h 6858000"/>
              <a:gd name="connsiteX139" fmla="*/ 23935 w 1508539"/>
              <a:gd name="connsiteY139" fmla="*/ 160886 h 6858000"/>
              <a:gd name="connsiteX140" fmla="*/ 19312 w 1508539"/>
              <a:gd name="connsiteY140" fmla="*/ 47336 h 6858000"/>
              <a:gd name="connsiteX141" fmla="*/ 0 w 1508539"/>
              <a:gd name="connsiteY14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64248 w 1508539"/>
              <a:gd name="connsiteY7" fmla="*/ 6574442 h 6858000"/>
              <a:gd name="connsiteX8" fmla="*/ 164588 w 1508539"/>
              <a:gd name="connsiteY8" fmla="*/ 6568530 h 6858000"/>
              <a:gd name="connsiteX9" fmla="*/ 166997 w 1508539"/>
              <a:gd name="connsiteY9" fmla="*/ 6560674 h 6858000"/>
              <a:gd name="connsiteX10" fmla="*/ 201349 w 1508539"/>
              <a:gd name="connsiteY10" fmla="*/ 6530567 h 6858000"/>
              <a:gd name="connsiteX11" fmla="*/ 215389 w 1508539"/>
              <a:gd name="connsiteY11" fmla="*/ 6478062 h 6858000"/>
              <a:gd name="connsiteX12" fmla="*/ 226078 w 1508539"/>
              <a:gd name="connsiteY12" fmla="*/ 6460325 h 6858000"/>
              <a:gd name="connsiteX13" fmla="*/ 233311 w 1508539"/>
              <a:gd name="connsiteY13" fmla="*/ 6451488 h 6858000"/>
              <a:gd name="connsiteX14" fmla="*/ 234746 w 1508539"/>
              <a:gd name="connsiteY14" fmla="*/ 6451348 h 6858000"/>
              <a:gd name="connsiteX15" fmla="*/ 239104 w 1508539"/>
              <a:gd name="connsiteY15" fmla="*/ 6414240 h 6858000"/>
              <a:gd name="connsiteX16" fmla="*/ 241880 w 1508539"/>
              <a:gd name="connsiteY16" fmla="*/ 6384857 h 6858000"/>
              <a:gd name="connsiteX17" fmla="*/ 240591 w 1508539"/>
              <a:gd name="connsiteY17" fmla="*/ 6367510 h 6858000"/>
              <a:gd name="connsiteX18" fmla="*/ 244471 w 1508539"/>
              <a:gd name="connsiteY18" fmla="*/ 6349778 h 6858000"/>
              <a:gd name="connsiteX19" fmla="*/ 246136 w 1508539"/>
              <a:gd name="connsiteY19" fmla="*/ 6348250 h 6858000"/>
              <a:gd name="connsiteX20" fmla="*/ 262170 w 1508539"/>
              <a:gd name="connsiteY20" fmla="*/ 6281972 h 6858000"/>
              <a:gd name="connsiteX21" fmla="*/ 290557 w 1508539"/>
              <a:gd name="connsiteY21" fmla="*/ 6153037 h 6858000"/>
              <a:gd name="connsiteX22" fmla="*/ 314428 w 1508539"/>
              <a:gd name="connsiteY22" fmla="*/ 6113913 h 6858000"/>
              <a:gd name="connsiteX23" fmla="*/ 318721 w 1508539"/>
              <a:gd name="connsiteY23" fmla="*/ 6028119 h 6858000"/>
              <a:gd name="connsiteX24" fmla="*/ 363126 w 1508539"/>
              <a:gd name="connsiteY24" fmla="*/ 5934687 h 6858000"/>
              <a:gd name="connsiteX25" fmla="*/ 408411 w 1508539"/>
              <a:gd name="connsiteY25" fmla="*/ 5704905 h 6858000"/>
              <a:gd name="connsiteX26" fmla="*/ 431404 w 1508539"/>
              <a:gd name="connsiteY26" fmla="*/ 5665173 h 6858000"/>
              <a:gd name="connsiteX27" fmla="*/ 465121 w 1508539"/>
              <a:gd name="connsiteY27" fmla="*/ 5563435 h 6858000"/>
              <a:gd name="connsiteX28" fmla="*/ 494626 w 1508539"/>
              <a:gd name="connsiteY28" fmla="*/ 5476393 h 6858000"/>
              <a:gd name="connsiteX29" fmla="*/ 525819 w 1508539"/>
              <a:gd name="connsiteY29" fmla="*/ 5396260 h 6858000"/>
              <a:gd name="connsiteX30" fmla="*/ 541800 w 1508539"/>
              <a:gd name="connsiteY30" fmla="*/ 5330009 h 6858000"/>
              <a:gd name="connsiteX31" fmla="*/ 575293 w 1508539"/>
              <a:gd name="connsiteY31" fmla="*/ 5273739 h 6858000"/>
              <a:gd name="connsiteX32" fmla="*/ 584892 w 1508539"/>
              <a:gd name="connsiteY32" fmla="*/ 5241779 h 6858000"/>
              <a:gd name="connsiteX33" fmla="*/ 596118 w 1508539"/>
              <a:gd name="connsiteY33" fmla="*/ 5225268 h 6858000"/>
              <a:gd name="connsiteX34" fmla="*/ 597138 w 1508539"/>
              <a:gd name="connsiteY34" fmla="*/ 5217684 h 6858000"/>
              <a:gd name="connsiteX35" fmla="*/ 604479 w 1508539"/>
              <a:gd name="connsiteY35" fmla="*/ 5193377 h 6858000"/>
              <a:gd name="connsiteX36" fmla="*/ 607782 w 1508539"/>
              <a:gd name="connsiteY36" fmla="*/ 5179288 h 6858000"/>
              <a:gd name="connsiteX37" fmla="*/ 608766 w 1508539"/>
              <a:gd name="connsiteY37" fmla="*/ 5173621 h 6858000"/>
              <a:gd name="connsiteX38" fmla="*/ 604400 w 1508539"/>
              <a:gd name="connsiteY38" fmla="*/ 5159961 h 6858000"/>
              <a:gd name="connsiteX39" fmla="*/ 611077 w 1508539"/>
              <a:gd name="connsiteY39" fmla="*/ 5144295 h 6858000"/>
              <a:gd name="connsiteX40" fmla="*/ 608010 w 1508539"/>
              <a:gd name="connsiteY40" fmla="*/ 5125185 h 6858000"/>
              <a:gd name="connsiteX41" fmla="*/ 614840 w 1508539"/>
              <a:gd name="connsiteY41" fmla="*/ 5121884 h 6858000"/>
              <a:gd name="connsiteX42" fmla="*/ 621876 w 1508539"/>
              <a:gd name="connsiteY42" fmla="*/ 5067850 h 6858000"/>
              <a:gd name="connsiteX43" fmla="*/ 624607 w 1508539"/>
              <a:gd name="connsiteY43" fmla="*/ 5060861 h 6858000"/>
              <a:gd name="connsiteX44" fmla="*/ 621311 w 1508539"/>
              <a:gd name="connsiteY44" fmla="*/ 5034192 h 6858000"/>
              <a:gd name="connsiteX45" fmla="*/ 622865 w 1508539"/>
              <a:gd name="connsiteY45" fmla="*/ 4993030 h 6858000"/>
              <a:gd name="connsiteX46" fmla="*/ 629774 w 1508539"/>
              <a:gd name="connsiteY46" fmla="*/ 4946844 h 6858000"/>
              <a:gd name="connsiteX47" fmla="*/ 625630 w 1508539"/>
              <a:gd name="connsiteY47" fmla="*/ 4932692 h 6858000"/>
              <a:gd name="connsiteX48" fmla="*/ 641033 w 1508539"/>
              <a:gd name="connsiteY48" fmla="*/ 4858827 h 6858000"/>
              <a:gd name="connsiteX49" fmla="*/ 646936 w 1508539"/>
              <a:gd name="connsiteY49" fmla="*/ 4821170 h 6858000"/>
              <a:gd name="connsiteX50" fmla="*/ 651669 w 1508539"/>
              <a:gd name="connsiteY50" fmla="*/ 4780965 h 6858000"/>
              <a:gd name="connsiteX51" fmla="*/ 652962 w 1508539"/>
              <a:gd name="connsiteY51" fmla="*/ 4750867 h 6858000"/>
              <a:gd name="connsiteX52" fmla="*/ 650769 w 1508539"/>
              <a:gd name="connsiteY52" fmla="*/ 4690749 h 6858000"/>
              <a:gd name="connsiteX53" fmla="*/ 646249 w 1508539"/>
              <a:gd name="connsiteY53" fmla="*/ 4584173 h 6858000"/>
              <a:gd name="connsiteX54" fmla="*/ 641332 w 1508539"/>
              <a:gd name="connsiteY54" fmla="*/ 4444346 h 6858000"/>
              <a:gd name="connsiteX55" fmla="*/ 637897 w 1508539"/>
              <a:gd name="connsiteY55" fmla="*/ 4375228 h 6858000"/>
              <a:gd name="connsiteX56" fmla="*/ 618550 w 1508539"/>
              <a:gd name="connsiteY56" fmla="*/ 4214165 h 6858000"/>
              <a:gd name="connsiteX57" fmla="*/ 622623 w 1508539"/>
              <a:gd name="connsiteY57" fmla="*/ 4090296 h 6858000"/>
              <a:gd name="connsiteX58" fmla="*/ 607879 w 1508539"/>
              <a:gd name="connsiteY58" fmla="*/ 4033999 h 6858000"/>
              <a:gd name="connsiteX59" fmla="*/ 609028 w 1508539"/>
              <a:gd name="connsiteY59" fmla="*/ 4031933 h 6858000"/>
              <a:gd name="connsiteX60" fmla="*/ 607604 w 1508539"/>
              <a:gd name="connsiteY60" fmla="*/ 4013953 h 6858000"/>
              <a:gd name="connsiteX61" fmla="*/ 593899 w 1508539"/>
              <a:gd name="connsiteY61" fmla="*/ 3974753 h 6858000"/>
              <a:gd name="connsiteX62" fmla="*/ 595497 w 1508539"/>
              <a:gd name="connsiteY62" fmla="*/ 3969950 h 6858000"/>
              <a:gd name="connsiteX63" fmla="*/ 588919 w 1508539"/>
              <a:gd name="connsiteY63" fmla="*/ 3933779 h 6858000"/>
              <a:gd name="connsiteX64" fmla="*/ 590250 w 1508539"/>
              <a:gd name="connsiteY64" fmla="*/ 3933093 h 6858000"/>
              <a:gd name="connsiteX65" fmla="*/ 594604 w 1508539"/>
              <a:gd name="connsiteY65" fmla="*/ 3922082 h 6858000"/>
              <a:gd name="connsiteX66" fmla="*/ 599682 w 1508539"/>
              <a:gd name="connsiteY66" fmla="*/ 3901461 h 6858000"/>
              <a:gd name="connsiteX67" fmla="*/ 622276 w 1508539"/>
              <a:gd name="connsiteY67" fmla="*/ 3813873 h 6858000"/>
              <a:gd name="connsiteX68" fmla="*/ 621701 w 1508539"/>
              <a:gd name="connsiteY68" fmla="*/ 3806161 h 6858000"/>
              <a:gd name="connsiteX69" fmla="*/ 622008 w 1508539"/>
              <a:gd name="connsiteY69" fmla="*/ 3805957 h 6858000"/>
              <a:gd name="connsiteX70" fmla="*/ 622035 w 1508539"/>
              <a:gd name="connsiteY70" fmla="*/ 3797724 h 6858000"/>
              <a:gd name="connsiteX71" fmla="*/ 620650 w 1508539"/>
              <a:gd name="connsiteY71" fmla="*/ 3792098 h 6858000"/>
              <a:gd name="connsiteX72" fmla="*/ 619534 w 1508539"/>
              <a:gd name="connsiteY72" fmla="*/ 3777135 h 6858000"/>
              <a:gd name="connsiteX73" fmla="*/ 621267 w 1508539"/>
              <a:gd name="connsiteY73" fmla="*/ 3771656 h 6858000"/>
              <a:gd name="connsiteX74" fmla="*/ 625010 w 1508539"/>
              <a:gd name="connsiteY74" fmla="*/ 3769007 h 6858000"/>
              <a:gd name="connsiteX75" fmla="*/ 624476 w 1508539"/>
              <a:gd name="connsiteY75" fmla="*/ 3767709 h 6858000"/>
              <a:gd name="connsiteX76" fmla="*/ 633172 w 1508539"/>
              <a:gd name="connsiteY76" fmla="*/ 3738082 h 6858000"/>
              <a:gd name="connsiteX77" fmla="*/ 640518 w 1508539"/>
              <a:gd name="connsiteY77" fmla="*/ 3673397 h 6858000"/>
              <a:gd name="connsiteX78" fmla="*/ 639814 w 1508539"/>
              <a:gd name="connsiteY78" fmla="*/ 3637109 h 6858000"/>
              <a:gd name="connsiteX79" fmla="*/ 643257 w 1508539"/>
              <a:gd name="connsiteY79" fmla="*/ 3536883 h 6858000"/>
              <a:gd name="connsiteX80" fmla="*/ 650795 w 1508539"/>
              <a:gd name="connsiteY80" fmla="*/ 3435652 h 6858000"/>
              <a:gd name="connsiteX81" fmla="*/ 652466 w 1508539"/>
              <a:gd name="connsiteY81" fmla="*/ 3307769 h 6858000"/>
              <a:gd name="connsiteX82" fmla="*/ 670029 w 1508539"/>
              <a:gd name="connsiteY82" fmla="*/ 3250522 h 6858000"/>
              <a:gd name="connsiteX83" fmla="*/ 670454 w 1508539"/>
              <a:gd name="connsiteY83" fmla="*/ 3229163 h 6858000"/>
              <a:gd name="connsiteX84" fmla="*/ 672277 w 1508539"/>
              <a:gd name="connsiteY84" fmla="*/ 3217217 h 6858000"/>
              <a:gd name="connsiteX85" fmla="*/ 659112 w 1508539"/>
              <a:gd name="connsiteY85" fmla="*/ 3183755 h 6858000"/>
              <a:gd name="connsiteX86" fmla="*/ 659613 w 1508539"/>
              <a:gd name="connsiteY86" fmla="*/ 3178642 h 6858000"/>
              <a:gd name="connsiteX87" fmla="*/ 647213 w 1508539"/>
              <a:gd name="connsiteY87" fmla="*/ 3158586 h 6858000"/>
              <a:gd name="connsiteX88" fmla="*/ 632398 w 1508539"/>
              <a:gd name="connsiteY88" fmla="*/ 3129034 h 6858000"/>
              <a:gd name="connsiteX89" fmla="*/ 633063 w 1508539"/>
              <a:gd name="connsiteY89" fmla="*/ 3126682 h 6858000"/>
              <a:gd name="connsiteX90" fmla="*/ 623931 w 1508539"/>
              <a:gd name="connsiteY90" fmla="*/ 3114519 h 6858000"/>
              <a:gd name="connsiteX91" fmla="*/ 610540 w 1508539"/>
              <a:gd name="connsiteY91" fmla="*/ 3106272 h 6858000"/>
              <a:gd name="connsiteX92" fmla="*/ 583270 w 1508539"/>
              <a:gd name="connsiteY92" fmla="*/ 2958185 h 6858000"/>
              <a:gd name="connsiteX93" fmla="*/ 525884 w 1508539"/>
              <a:gd name="connsiteY93" fmla="*/ 2762989 h 6858000"/>
              <a:gd name="connsiteX94" fmla="*/ 474802 w 1508539"/>
              <a:gd name="connsiteY94" fmla="*/ 2554718 h 6858000"/>
              <a:gd name="connsiteX95" fmla="*/ 454896 w 1508539"/>
              <a:gd name="connsiteY95" fmla="*/ 2485734 h 6858000"/>
              <a:gd name="connsiteX96" fmla="*/ 445619 w 1508539"/>
              <a:gd name="connsiteY96" fmla="*/ 2447068 h 6858000"/>
              <a:gd name="connsiteX97" fmla="*/ 432580 w 1508539"/>
              <a:gd name="connsiteY97" fmla="*/ 2425819 h 6858000"/>
              <a:gd name="connsiteX98" fmla="*/ 438579 w 1508539"/>
              <a:gd name="connsiteY98" fmla="*/ 2402874 h 6858000"/>
              <a:gd name="connsiteX99" fmla="*/ 441191 w 1508539"/>
              <a:gd name="connsiteY99" fmla="*/ 2381443 h 6858000"/>
              <a:gd name="connsiteX100" fmla="*/ 417520 w 1508539"/>
              <a:gd name="connsiteY100" fmla="*/ 2261920 h 6858000"/>
              <a:gd name="connsiteX101" fmla="*/ 407407 w 1508539"/>
              <a:gd name="connsiteY101" fmla="*/ 2195378 h 6858000"/>
              <a:gd name="connsiteX102" fmla="*/ 391624 w 1508539"/>
              <a:gd name="connsiteY102" fmla="*/ 2155135 h 6858000"/>
              <a:gd name="connsiteX103" fmla="*/ 389082 w 1508539"/>
              <a:gd name="connsiteY103" fmla="*/ 2118008 h 6858000"/>
              <a:gd name="connsiteX104" fmla="*/ 390075 w 1508539"/>
              <a:gd name="connsiteY104" fmla="*/ 2050531 h 6858000"/>
              <a:gd name="connsiteX105" fmla="*/ 381881 w 1508539"/>
              <a:gd name="connsiteY105" fmla="*/ 1963269 h 6858000"/>
              <a:gd name="connsiteX106" fmla="*/ 363059 w 1508539"/>
              <a:gd name="connsiteY106" fmla="*/ 1906352 h 6858000"/>
              <a:gd name="connsiteX107" fmla="*/ 339616 w 1508539"/>
              <a:gd name="connsiteY107" fmla="*/ 1861531 h 6858000"/>
              <a:gd name="connsiteX108" fmla="*/ 293415 w 1508539"/>
              <a:gd name="connsiteY108" fmla="*/ 1732919 h 6858000"/>
              <a:gd name="connsiteX109" fmla="*/ 265726 w 1508539"/>
              <a:gd name="connsiteY109" fmla="*/ 1663540 h 6858000"/>
              <a:gd name="connsiteX110" fmla="*/ 264852 w 1508539"/>
              <a:gd name="connsiteY110" fmla="*/ 1615777 h 6858000"/>
              <a:gd name="connsiteX111" fmla="*/ 245647 w 1508539"/>
              <a:gd name="connsiteY111" fmla="*/ 1563678 h 6858000"/>
              <a:gd name="connsiteX112" fmla="*/ 258727 w 1508539"/>
              <a:gd name="connsiteY112" fmla="*/ 1519474 h 6858000"/>
              <a:gd name="connsiteX113" fmla="*/ 251469 w 1508539"/>
              <a:gd name="connsiteY113" fmla="*/ 1477995 h 6858000"/>
              <a:gd name="connsiteX114" fmla="*/ 237554 w 1508539"/>
              <a:gd name="connsiteY114" fmla="*/ 1373769 h 6858000"/>
              <a:gd name="connsiteX115" fmla="*/ 245861 w 1508539"/>
              <a:gd name="connsiteY115" fmla="*/ 1307086 h 6858000"/>
              <a:gd name="connsiteX116" fmla="*/ 247049 w 1508539"/>
              <a:gd name="connsiteY116" fmla="*/ 1189033 h 6858000"/>
              <a:gd name="connsiteX117" fmla="*/ 251734 w 1508539"/>
              <a:gd name="connsiteY117" fmla="*/ 1168288 h 6858000"/>
              <a:gd name="connsiteX118" fmla="*/ 244016 w 1508539"/>
              <a:gd name="connsiteY118" fmla="*/ 1142577 h 6858000"/>
              <a:gd name="connsiteX119" fmla="*/ 233322 w 1508539"/>
              <a:gd name="connsiteY119" fmla="*/ 1088484 h 6858000"/>
              <a:gd name="connsiteX120" fmla="*/ 222058 w 1508539"/>
              <a:gd name="connsiteY120" fmla="*/ 1016103 h 6858000"/>
              <a:gd name="connsiteX121" fmla="*/ 223514 w 1508539"/>
              <a:gd name="connsiteY121" fmla="*/ 932283 h 6858000"/>
              <a:gd name="connsiteX122" fmla="*/ 225750 w 1508539"/>
              <a:gd name="connsiteY122" fmla="*/ 915925 h 6858000"/>
              <a:gd name="connsiteX123" fmla="*/ 218379 w 1508539"/>
              <a:gd name="connsiteY123" fmla="*/ 896999 h 6858000"/>
              <a:gd name="connsiteX124" fmla="*/ 187787 w 1508539"/>
              <a:gd name="connsiteY124" fmla="*/ 821517 h 6858000"/>
              <a:gd name="connsiteX125" fmla="*/ 166737 w 1508539"/>
              <a:gd name="connsiteY125" fmla="*/ 751353 h 6858000"/>
              <a:gd name="connsiteX126" fmla="*/ 166295 w 1508539"/>
              <a:gd name="connsiteY126" fmla="*/ 721230 h 6858000"/>
              <a:gd name="connsiteX127" fmla="*/ 151966 w 1508539"/>
              <a:gd name="connsiteY127" fmla="*/ 681659 h 6858000"/>
              <a:gd name="connsiteX128" fmla="*/ 137385 w 1508539"/>
              <a:gd name="connsiteY128" fmla="*/ 635218 h 6858000"/>
              <a:gd name="connsiteX129" fmla="*/ 142396 w 1508539"/>
              <a:gd name="connsiteY129" fmla="*/ 613763 h 6858000"/>
              <a:gd name="connsiteX130" fmla="*/ 128338 w 1508539"/>
              <a:gd name="connsiteY130" fmla="*/ 598582 h 6858000"/>
              <a:gd name="connsiteX131" fmla="*/ 128019 w 1508539"/>
              <a:gd name="connsiteY131" fmla="*/ 576846 h 6858000"/>
              <a:gd name="connsiteX132" fmla="*/ 107645 w 1508539"/>
              <a:gd name="connsiteY132" fmla="*/ 530055 h 6858000"/>
              <a:gd name="connsiteX133" fmla="*/ 106893 w 1508539"/>
              <a:gd name="connsiteY133" fmla="*/ 465389 h 6858000"/>
              <a:gd name="connsiteX134" fmla="*/ 89816 w 1508539"/>
              <a:gd name="connsiteY134" fmla="*/ 424699 h 6858000"/>
              <a:gd name="connsiteX135" fmla="*/ 90191 w 1508539"/>
              <a:gd name="connsiteY135" fmla="*/ 404917 h 6858000"/>
              <a:gd name="connsiteX136" fmla="*/ 70148 w 1508539"/>
              <a:gd name="connsiteY136" fmla="*/ 367211 h 6858000"/>
              <a:gd name="connsiteX137" fmla="*/ 36452 w 1508539"/>
              <a:gd name="connsiteY137" fmla="*/ 268519 h 6858000"/>
              <a:gd name="connsiteX138" fmla="*/ 23935 w 1508539"/>
              <a:gd name="connsiteY138" fmla="*/ 160886 h 6858000"/>
              <a:gd name="connsiteX139" fmla="*/ 19312 w 1508539"/>
              <a:gd name="connsiteY139" fmla="*/ 47336 h 6858000"/>
              <a:gd name="connsiteX140" fmla="*/ 0 w 1508539"/>
              <a:gd name="connsiteY140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4248 w 1508539"/>
              <a:gd name="connsiteY6" fmla="*/ 6574442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164588 w 1508539"/>
              <a:gd name="connsiteY7" fmla="*/ 6568530 h 6858000"/>
              <a:gd name="connsiteX8" fmla="*/ 340301 w 1508539"/>
              <a:gd name="connsiteY8" fmla="*/ 6572601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40301 w 1508539"/>
              <a:gd name="connsiteY8" fmla="*/ 6572601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226078 w 1508539"/>
              <a:gd name="connsiteY11" fmla="*/ 6460325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504057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1872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81826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81826 w 1508539"/>
              <a:gd name="connsiteY4" fmla="*/ 6776847 h 6858000"/>
              <a:gd name="connsiteX5" fmla="*/ 293326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81826 w 1508539"/>
              <a:gd name="connsiteY4" fmla="*/ 6776847 h 6858000"/>
              <a:gd name="connsiteX5" fmla="*/ 293326 w 1508539"/>
              <a:gd name="connsiteY5" fmla="*/ 6737706 h 6858000"/>
              <a:gd name="connsiteX6" fmla="*/ 318065 w 1508539"/>
              <a:gd name="connsiteY6" fmla="*/ 6691589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164830 w 1491612"/>
              <a:gd name="connsiteY0" fmla="*/ 0 h 6858000"/>
              <a:gd name="connsiteX1" fmla="*/ 1491612 w 1491612"/>
              <a:gd name="connsiteY1" fmla="*/ 0 h 6858000"/>
              <a:gd name="connsiteX2" fmla="*/ 1491612 w 1491612"/>
              <a:gd name="connsiteY2" fmla="*/ 6858000 h 6858000"/>
              <a:gd name="connsiteX3" fmla="*/ 228306 w 1491612"/>
              <a:gd name="connsiteY3" fmla="*/ 6857735 h 6858000"/>
              <a:gd name="connsiteX4" fmla="*/ 264899 w 1491612"/>
              <a:gd name="connsiteY4" fmla="*/ 6776847 h 6858000"/>
              <a:gd name="connsiteX5" fmla="*/ 276399 w 1491612"/>
              <a:gd name="connsiteY5" fmla="*/ 6737706 h 6858000"/>
              <a:gd name="connsiteX6" fmla="*/ 301138 w 1491612"/>
              <a:gd name="connsiteY6" fmla="*/ 6691589 h 6858000"/>
              <a:gd name="connsiteX7" fmla="*/ 278695 w 1491612"/>
              <a:gd name="connsiteY7" fmla="*/ 6659970 h 6858000"/>
              <a:gd name="connsiteX8" fmla="*/ 293786 w 1491612"/>
              <a:gd name="connsiteY8" fmla="*/ 6636211 h 6858000"/>
              <a:gd name="connsiteX9" fmla="*/ 311230 w 1491612"/>
              <a:gd name="connsiteY9" fmla="*/ 6594177 h 6858000"/>
              <a:gd name="connsiteX10" fmla="*/ 325270 w 1491612"/>
              <a:gd name="connsiteY10" fmla="*/ 6557575 h 6858000"/>
              <a:gd name="connsiteX11" fmla="*/ 378227 w 1491612"/>
              <a:gd name="connsiteY11" fmla="*/ 6492130 h 6858000"/>
              <a:gd name="connsiteX12" fmla="*/ 393914 w 1491612"/>
              <a:gd name="connsiteY12" fmla="*/ 6431610 h 6858000"/>
              <a:gd name="connsiteX13" fmla="*/ 437619 w 1491612"/>
              <a:gd name="connsiteY13" fmla="*/ 6379786 h 6858000"/>
              <a:gd name="connsiteX14" fmla="*/ 420842 w 1491612"/>
              <a:gd name="connsiteY14" fmla="*/ 6334727 h 6858000"/>
              <a:gd name="connsiteX15" fmla="*/ 398257 w 1491612"/>
              <a:gd name="connsiteY15" fmla="*/ 6313295 h 6858000"/>
              <a:gd name="connsiteX16" fmla="*/ 405421 w 1491612"/>
              <a:gd name="connsiteY16" fmla="*/ 6280046 h 6858000"/>
              <a:gd name="connsiteX17" fmla="*/ 388166 w 1491612"/>
              <a:gd name="connsiteY17" fmla="*/ 6270265 h 6858000"/>
              <a:gd name="connsiteX18" fmla="*/ 415194 w 1491612"/>
              <a:gd name="connsiteY18" fmla="*/ 6252834 h 6858000"/>
              <a:gd name="connsiteX19" fmla="*/ 393186 w 1491612"/>
              <a:gd name="connsiteY19" fmla="*/ 6202459 h 6858000"/>
              <a:gd name="connsiteX20" fmla="*/ 391984 w 1491612"/>
              <a:gd name="connsiteY20" fmla="*/ 6153037 h 6858000"/>
              <a:gd name="connsiteX21" fmla="*/ 407399 w 1491612"/>
              <a:gd name="connsiteY21" fmla="*/ 6078132 h 6858000"/>
              <a:gd name="connsiteX22" fmla="*/ 394786 w 1491612"/>
              <a:gd name="connsiteY22" fmla="*/ 6028119 h 6858000"/>
              <a:gd name="connsiteX23" fmla="*/ 380015 w 1491612"/>
              <a:gd name="connsiteY23" fmla="*/ 5926735 h 6858000"/>
              <a:gd name="connsiteX24" fmla="*/ 429527 w 1491612"/>
              <a:gd name="connsiteY24" fmla="*/ 5712857 h 6858000"/>
              <a:gd name="connsiteX25" fmla="*/ 408602 w 1491612"/>
              <a:gd name="connsiteY25" fmla="*/ 5676393 h 6858000"/>
              <a:gd name="connsiteX26" fmla="*/ 448194 w 1491612"/>
              <a:gd name="connsiteY26" fmla="*/ 5563435 h 6858000"/>
              <a:gd name="connsiteX27" fmla="*/ 495324 w 1491612"/>
              <a:gd name="connsiteY27" fmla="*/ 5437125 h 6858000"/>
              <a:gd name="connsiteX28" fmla="*/ 508892 w 1491612"/>
              <a:gd name="connsiteY28" fmla="*/ 5396260 h 6858000"/>
              <a:gd name="connsiteX29" fmla="*/ 524873 w 1491612"/>
              <a:gd name="connsiteY29" fmla="*/ 5330009 h 6858000"/>
              <a:gd name="connsiteX30" fmla="*/ 558366 w 1491612"/>
              <a:gd name="connsiteY30" fmla="*/ 5273739 h 6858000"/>
              <a:gd name="connsiteX31" fmla="*/ 567965 w 1491612"/>
              <a:gd name="connsiteY31" fmla="*/ 5241779 h 6858000"/>
              <a:gd name="connsiteX32" fmla="*/ 579191 w 1491612"/>
              <a:gd name="connsiteY32" fmla="*/ 5225268 h 6858000"/>
              <a:gd name="connsiteX33" fmla="*/ 580211 w 1491612"/>
              <a:gd name="connsiteY33" fmla="*/ 5217684 h 6858000"/>
              <a:gd name="connsiteX34" fmla="*/ 587552 w 1491612"/>
              <a:gd name="connsiteY34" fmla="*/ 5193377 h 6858000"/>
              <a:gd name="connsiteX35" fmla="*/ 590855 w 1491612"/>
              <a:gd name="connsiteY35" fmla="*/ 5179288 h 6858000"/>
              <a:gd name="connsiteX36" fmla="*/ 591839 w 1491612"/>
              <a:gd name="connsiteY36" fmla="*/ 5173621 h 6858000"/>
              <a:gd name="connsiteX37" fmla="*/ 587473 w 1491612"/>
              <a:gd name="connsiteY37" fmla="*/ 5159961 h 6858000"/>
              <a:gd name="connsiteX38" fmla="*/ 594150 w 1491612"/>
              <a:gd name="connsiteY38" fmla="*/ 5144295 h 6858000"/>
              <a:gd name="connsiteX39" fmla="*/ 591083 w 1491612"/>
              <a:gd name="connsiteY39" fmla="*/ 5125185 h 6858000"/>
              <a:gd name="connsiteX40" fmla="*/ 597913 w 1491612"/>
              <a:gd name="connsiteY40" fmla="*/ 5121884 h 6858000"/>
              <a:gd name="connsiteX41" fmla="*/ 604949 w 1491612"/>
              <a:gd name="connsiteY41" fmla="*/ 5067850 h 6858000"/>
              <a:gd name="connsiteX42" fmla="*/ 607680 w 1491612"/>
              <a:gd name="connsiteY42" fmla="*/ 5060861 h 6858000"/>
              <a:gd name="connsiteX43" fmla="*/ 604384 w 1491612"/>
              <a:gd name="connsiteY43" fmla="*/ 5034192 h 6858000"/>
              <a:gd name="connsiteX44" fmla="*/ 605938 w 1491612"/>
              <a:gd name="connsiteY44" fmla="*/ 4993030 h 6858000"/>
              <a:gd name="connsiteX45" fmla="*/ 612847 w 1491612"/>
              <a:gd name="connsiteY45" fmla="*/ 4946844 h 6858000"/>
              <a:gd name="connsiteX46" fmla="*/ 608703 w 1491612"/>
              <a:gd name="connsiteY46" fmla="*/ 4932692 h 6858000"/>
              <a:gd name="connsiteX47" fmla="*/ 624106 w 1491612"/>
              <a:gd name="connsiteY47" fmla="*/ 4858827 h 6858000"/>
              <a:gd name="connsiteX48" fmla="*/ 630009 w 1491612"/>
              <a:gd name="connsiteY48" fmla="*/ 4821170 h 6858000"/>
              <a:gd name="connsiteX49" fmla="*/ 634742 w 1491612"/>
              <a:gd name="connsiteY49" fmla="*/ 4780965 h 6858000"/>
              <a:gd name="connsiteX50" fmla="*/ 636035 w 1491612"/>
              <a:gd name="connsiteY50" fmla="*/ 4750867 h 6858000"/>
              <a:gd name="connsiteX51" fmla="*/ 633842 w 1491612"/>
              <a:gd name="connsiteY51" fmla="*/ 4690749 h 6858000"/>
              <a:gd name="connsiteX52" fmla="*/ 629322 w 1491612"/>
              <a:gd name="connsiteY52" fmla="*/ 4584173 h 6858000"/>
              <a:gd name="connsiteX53" fmla="*/ 624405 w 1491612"/>
              <a:gd name="connsiteY53" fmla="*/ 4444346 h 6858000"/>
              <a:gd name="connsiteX54" fmla="*/ 620970 w 1491612"/>
              <a:gd name="connsiteY54" fmla="*/ 4375228 h 6858000"/>
              <a:gd name="connsiteX55" fmla="*/ 601623 w 1491612"/>
              <a:gd name="connsiteY55" fmla="*/ 4214165 h 6858000"/>
              <a:gd name="connsiteX56" fmla="*/ 605696 w 1491612"/>
              <a:gd name="connsiteY56" fmla="*/ 4090296 h 6858000"/>
              <a:gd name="connsiteX57" fmla="*/ 590952 w 1491612"/>
              <a:gd name="connsiteY57" fmla="*/ 4033999 h 6858000"/>
              <a:gd name="connsiteX58" fmla="*/ 592101 w 1491612"/>
              <a:gd name="connsiteY58" fmla="*/ 4031933 h 6858000"/>
              <a:gd name="connsiteX59" fmla="*/ 590677 w 1491612"/>
              <a:gd name="connsiteY59" fmla="*/ 4013953 h 6858000"/>
              <a:gd name="connsiteX60" fmla="*/ 576972 w 1491612"/>
              <a:gd name="connsiteY60" fmla="*/ 3974753 h 6858000"/>
              <a:gd name="connsiteX61" fmla="*/ 578570 w 1491612"/>
              <a:gd name="connsiteY61" fmla="*/ 3969950 h 6858000"/>
              <a:gd name="connsiteX62" fmla="*/ 571992 w 1491612"/>
              <a:gd name="connsiteY62" fmla="*/ 3933779 h 6858000"/>
              <a:gd name="connsiteX63" fmla="*/ 573323 w 1491612"/>
              <a:gd name="connsiteY63" fmla="*/ 3933093 h 6858000"/>
              <a:gd name="connsiteX64" fmla="*/ 577677 w 1491612"/>
              <a:gd name="connsiteY64" fmla="*/ 3922082 h 6858000"/>
              <a:gd name="connsiteX65" fmla="*/ 582755 w 1491612"/>
              <a:gd name="connsiteY65" fmla="*/ 3901461 h 6858000"/>
              <a:gd name="connsiteX66" fmla="*/ 605349 w 1491612"/>
              <a:gd name="connsiteY66" fmla="*/ 3813873 h 6858000"/>
              <a:gd name="connsiteX67" fmla="*/ 604774 w 1491612"/>
              <a:gd name="connsiteY67" fmla="*/ 3806161 h 6858000"/>
              <a:gd name="connsiteX68" fmla="*/ 605081 w 1491612"/>
              <a:gd name="connsiteY68" fmla="*/ 3805957 h 6858000"/>
              <a:gd name="connsiteX69" fmla="*/ 605108 w 1491612"/>
              <a:gd name="connsiteY69" fmla="*/ 3797724 h 6858000"/>
              <a:gd name="connsiteX70" fmla="*/ 603723 w 1491612"/>
              <a:gd name="connsiteY70" fmla="*/ 3792098 h 6858000"/>
              <a:gd name="connsiteX71" fmla="*/ 602607 w 1491612"/>
              <a:gd name="connsiteY71" fmla="*/ 3777135 h 6858000"/>
              <a:gd name="connsiteX72" fmla="*/ 604340 w 1491612"/>
              <a:gd name="connsiteY72" fmla="*/ 3771656 h 6858000"/>
              <a:gd name="connsiteX73" fmla="*/ 608083 w 1491612"/>
              <a:gd name="connsiteY73" fmla="*/ 3769007 h 6858000"/>
              <a:gd name="connsiteX74" fmla="*/ 607549 w 1491612"/>
              <a:gd name="connsiteY74" fmla="*/ 3767709 h 6858000"/>
              <a:gd name="connsiteX75" fmla="*/ 616245 w 1491612"/>
              <a:gd name="connsiteY75" fmla="*/ 3738082 h 6858000"/>
              <a:gd name="connsiteX76" fmla="*/ 623591 w 1491612"/>
              <a:gd name="connsiteY76" fmla="*/ 3673397 h 6858000"/>
              <a:gd name="connsiteX77" fmla="*/ 622887 w 1491612"/>
              <a:gd name="connsiteY77" fmla="*/ 3637109 h 6858000"/>
              <a:gd name="connsiteX78" fmla="*/ 626330 w 1491612"/>
              <a:gd name="connsiteY78" fmla="*/ 3536883 h 6858000"/>
              <a:gd name="connsiteX79" fmla="*/ 633868 w 1491612"/>
              <a:gd name="connsiteY79" fmla="*/ 3435652 h 6858000"/>
              <a:gd name="connsiteX80" fmla="*/ 635539 w 1491612"/>
              <a:gd name="connsiteY80" fmla="*/ 3307769 h 6858000"/>
              <a:gd name="connsiteX81" fmla="*/ 653102 w 1491612"/>
              <a:gd name="connsiteY81" fmla="*/ 3250522 h 6858000"/>
              <a:gd name="connsiteX82" fmla="*/ 653527 w 1491612"/>
              <a:gd name="connsiteY82" fmla="*/ 3229163 h 6858000"/>
              <a:gd name="connsiteX83" fmla="*/ 655350 w 1491612"/>
              <a:gd name="connsiteY83" fmla="*/ 3217217 h 6858000"/>
              <a:gd name="connsiteX84" fmla="*/ 642185 w 1491612"/>
              <a:gd name="connsiteY84" fmla="*/ 3183755 h 6858000"/>
              <a:gd name="connsiteX85" fmla="*/ 642686 w 1491612"/>
              <a:gd name="connsiteY85" fmla="*/ 3178642 h 6858000"/>
              <a:gd name="connsiteX86" fmla="*/ 630286 w 1491612"/>
              <a:gd name="connsiteY86" fmla="*/ 3158586 h 6858000"/>
              <a:gd name="connsiteX87" fmla="*/ 615471 w 1491612"/>
              <a:gd name="connsiteY87" fmla="*/ 3129034 h 6858000"/>
              <a:gd name="connsiteX88" fmla="*/ 616136 w 1491612"/>
              <a:gd name="connsiteY88" fmla="*/ 3126682 h 6858000"/>
              <a:gd name="connsiteX89" fmla="*/ 607004 w 1491612"/>
              <a:gd name="connsiteY89" fmla="*/ 3114519 h 6858000"/>
              <a:gd name="connsiteX90" fmla="*/ 593613 w 1491612"/>
              <a:gd name="connsiteY90" fmla="*/ 3106272 h 6858000"/>
              <a:gd name="connsiteX91" fmla="*/ 566343 w 1491612"/>
              <a:gd name="connsiteY91" fmla="*/ 2958185 h 6858000"/>
              <a:gd name="connsiteX92" fmla="*/ 508957 w 1491612"/>
              <a:gd name="connsiteY92" fmla="*/ 2762989 h 6858000"/>
              <a:gd name="connsiteX93" fmla="*/ 457875 w 1491612"/>
              <a:gd name="connsiteY93" fmla="*/ 2554718 h 6858000"/>
              <a:gd name="connsiteX94" fmla="*/ 437969 w 1491612"/>
              <a:gd name="connsiteY94" fmla="*/ 2485734 h 6858000"/>
              <a:gd name="connsiteX95" fmla="*/ 428692 w 1491612"/>
              <a:gd name="connsiteY95" fmla="*/ 2447068 h 6858000"/>
              <a:gd name="connsiteX96" fmla="*/ 415653 w 1491612"/>
              <a:gd name="connsiteY96" fmla="*/ 2425819 h 6858000"/>
              <a:gd name="connsiteX97" fmla="*/ 421652 w 1491612"/>
              <a:gd name="connsiteY97" fmla="*/ 2402874 h 6858000"/>
              <a:gd name="connsiteX98" fmla="*/ 424264 w 1491612"/>
              <a:gd name="connsiteY98" fmla="*/ 2381443 h 6858000"/>
              <a:gd name="connsiteX99" fmla="*/ 400593 w 1491612"/>
              <a:gd name="connsiteY99" fmla="*/ 2261920 h 6858000"/>
              <a:gd name="connsiteX100" fmla="*/ 390480 w 1491612"/>
              <a:gd name="connsiteY100" fmla="*/ 2195378 h 6858000"/>
              <a:gd name="connsiteX101" fmla="*/ 374697 w 1491612"/>
              <a:gd name="connsiteY101" fmla="*/ 2155135 h 6858000"/>
              <a:gd name="connsiteX102" fmla="*/ 372155 w 1491612"/>
              <a:gd name="connsiteY102" fmla="*/ 2118008 h 6858000"/>
              <a:gd name="connsiteX103" fmla="*/ 373148 w 1491612"/>
              <a:gd name="connsiteY103" fmla="*/ 2050531 h 6858000"/>
              <a:gd name="connsiteX104" fmla="*/ 364954 w 1491612"/>
              <a:gd name="connsiteY104" fmla="*/ 1963269 h 6858000"/>
              <a:gd name="connsiteX105" fmla="*/ 346132 w 1491612"/>
              <a:gd name="connsiteY105" fmla="*/ 1906352 h 6858000"/>
              <a:gd name="connsiteX106" fmla="*/ 322689 w 1491612"/>
              <a:gd name="connsiteY106" fmla="*/ 1861531 h 6858000"/>
              <a:gd name="connsiteX107" fmla="*/ 276488 w 1491612"/>
              <a:gd name="connsiteY107" fmla="*/ 1732919 h 6858000"/>
              <a:gd name="connsiteX108" fmla="*/ 248799 w 1491612"/>
              <a:gd name="connsiteY108" fmla="*/ 1663540 h 6858000"/>
              <a:gd name="connsiteX109" fmla="*/ 247925 w 1491612"/>
              <a:gd name="connsiteY109" fmla="*/ 1615777 h 6858000"/>
              <a:gd name="connsiteX110" fmla="*/ 228720 w 1491612"/>
              <a:gd name="connsiteY110" fmla="*/ 1563678 h 6858000"/>
              <a:gd name="connsiteX111" fmla="*/ 241800 w 1491612"/>
              <a:gd name="connsiteY111" fmla="*/ 1519474 h 6858000"/>
              <a:gd name="connsiteX112" fmla="*/ 234542 w 1491612"/>
              <a:gd name="connsiteY112" fmla="*/ 1477995 h 6858000"/>
              <a:gd name="connsiteX113" fmla="*/ 220627 w 1491612"/>
              <a:gd name="connsiteY113" fmla="*/ 1373769 h 6858000"/>
              <a:gd name="connsiteX114" fmla="*/ 228934 w 1491612"/>
              <a:gd name="connsiteY114" fmla="*/ 1307086 h 6858000"/>
              <a:gd name="connsiteX115" fmla="*/ 230122 w 1491612"/>
              <a:gd name="connsiteY115" fmla="*/ 1189033 h 6858000"/>
              <a:gd name="connsiteX116" fmla="*/ 234807 w 1491612"/>
              <a:gd name="connsiteY116" fmla="*/ 1168288 h 6858000"/>
              <a:gd name="connsiteX117" fmla="*/ 227089 w 1491612"/>
              <a:gd name="connsiteY117" fmla="*/ 1142577 h 6858000"/>
              <a:gd name="connsiteX118" fmla="*/ 216395 w 1491612"/>
              <a:gd name="connsiteY118" fmla="*/ 1088484 h 6858000"/>
              <a:gd name="connsiteX119" fmla="*/ 205131 w 1491612"/>
              <a:gd name="connsiteY119" fmla="*/ 1016103 h 6858000"/>
              <a:gd name="connsiteX120" fmla="*/ 206587 w 1491612"/>
              <a:gd name="connsiteY120" fmla="*/ 932283 h 6858000"/>
              <a:gd name="connsiteX121" fmla="*/ 208823 w 1491612"/>
              <a:gd name="connsiteY121" fmla="*/ 915925 h 6858000"/>
              <a:gd name="connsiteX122" fmla="*/ 201452 w 1491612"/>
              <a:gd name="connsiteY122" fmla="*/ 896999 h 6858000"/>
              <a:gd name="connsiteX123" fmla="*/ 170860 w 1491612"/>
              <a:gd name="connsiteY123" fmla="*/ 821517 h 6858000"/>
              <a:gd name="connsiteX124" fmla="*/ 149810 w 1491612"/>
              <a:gd name="connsiteY124" fmla="*/ 751353 h 6858000"/>
              <a:gd name="connsiteX125" fmla="*/ 149368 w 1491612"/>
              <a:gd name="connsiteY125" fmla="*/ 721230 h 6858000"/>
              <a:gd name="connsiteX126" fmla="*/ 135039 w 1491612"/>
              <a:gd name="connsiteY126" fmla="*/ 681659 h 6858000"/>
              <a:gd name="connsiteX127" fmla="*/ 120458 w 1491612"/>
              <a:gd name="connsiteY127" fmla="*/ 635218 h 6858000"/>
              <a:gd name="connsiteX128" fmla="*/ 125469 w 1491612"/>
              <a:gd name="connsiteY128" fmla="*/ 613763 h 6858000"/>
              <a:gd name="connsiteX129" fmla="*/ 111411 w 1491612"/>
              <a:gd name="connsiteY129" fmla="*/ 598582 h 6858000"/>
              <a:gd name="connsiteX130" fmla="*/ 111092 w 1491612"/>
              <a:gd name="connsiteY130" fmla="*/ 576846 h 6858000"/>
              <a:gd name="connsiteX131" fmla="*/ 90718 w 1491612"/>
              <a:gd name="connsiteY131" fmla="*/ 530055 h 6858000"/>
              <a:gd name="connsiteX132" fmla="*/ 89966 w 1491612"/>
              <a:gd name="connsiteY132" fmla="*/ 465389 h 6858000"/>
              <a:gd name="connsiteX133" fmla="*/ 72889 w 1491612"/>
              <a:gd name="connsiteY133" fmla="*/ 424699 h 6858000"/>
              <a:gd name="connsiteX134" fmla="*/ 73264 w 1491612"/>
              <a:gd name="connsiteY134" fmla="*/ 404917 h 6858000"/>
              <a:gd name="connsiteX135" fmla="*/ 53221 w 1491612"/>
              <a:gd name="connsiteY135" fmla="*/ 367211 h 6858000"/>
              <a:gd name="connsiteX136" fmla="*/ 19525 w 1491612"/>
              <a:gd name="connsiteY136" fmla="*/ 268519 h 6858000"/>
              <a:gd name="connsiteX137" fmla="*/ 7008 w 1491612"/>
              <a:gd name="connsiteY137" fmla="*/ 160886 h 6858000"/>
              <a:gd name="connsiteX138" fmla="*/ 2385 w 1491612"/>
              <a:gd name="connsiteY138" fmla="*/ 47336 h 6858000"/>
              <a:gd name="connsiteX139" fmla="*/ 164830 w 1491612"/>
              <a:gd name="connsiteY139" fmla="*/ 0 h 6858000"/>
              <a:gd name="connsiteX0" fmla="*/ 158408 w 1485190"/>
              <a:gd name="connsiteY0" fmla="*/ 0 h 6858000"/>
              <a:gd name="connsiteX1" fmla="*/ 1485190 w 1485190"/>
              <a:gd name="connsiteY1" fmla="*/ 0 h 6858000"/>
              <a:gd name="connsiteX2" fmla="*/ 1485190 w 1485190"/>
              <a:gd name="connsiteY2" fmla="*/ 6858000 h 6858000"/>
              <a:gd name="connsiteX3" fmla="*/ 221884 w 1485190"/>
              <a:gd name="connsiteY3" fmla="*/ 6857735 h 6858000"/>
              <a:gd name="connsiteX4" fmla="*/ 258477 w 1485190"/>
              <a:gd name="connsiteY4" fmla="*/ 6776847 h 6858000"/>
              <a:gd name="connsiteX5" fmla="*/ 269977 w 1485190"/>
              <a:gd name="connsiteY5" fmla="*/ 6737706 h 6858000"/>
              <a:gd name="connsiteX6" fmla="*/ 294716 w 1485190"/>
              <a:gd name="connsiteY6" fmla="*/ 6691589 h 6858000"/>
              <a:gd name="connsiteX7" fmla="*/ 272273 w 1485190"/>
              <a:gd name="connsiteY7" fmla="*/ 6659970 h 6858000"/>
              <a:gd name="connsiteX8" fmla="*/ 287364 w 1485190"/>
              <a:gd name="connsiteY8" fmla="*/ 6636211 h 6858000"/>
              <a:gd name="connsiteX9" fmla="*/ 304808 w 1485190"/>
              <a:gd name="connsiteY9" fmla="*/ 6594177 h 6858000"/>
              <a:gd name="connsiteX10" fmla="*/ 318848 w 1485190"/>
              <a:gd name="connsiteY10" fmla="*/ 6557575 h 6858000"/>
              <a:gd name="connsiteX11" fmla="*/ 371805 w 1485190"/>
              <a:gd name="connsiteY11" fmla="*/ 6492130 h 6858000"/>
              <a:gd name="connsiteX12" fmla="*/ 387492 w 1485190"/>
              <a:gd name="connsiteY12" fmla="*/ 6431610 h 6858000"/>
              <a:gd name="connsiteX13" fmla="*/ 431197 w 1485190"/>
              <a:gd name="connsiteY13" fmla="*/ 6379786 h 6858000"/>
              <a:gd name="connsiteX14" fmla="*/ 414420 w 1485190"/>
              <a:gd name="connsiteY14" fmla="*/ 6334727 h 6858000"/>
              <a:gd name="connsiteX15" fmla="*/ 391835 w 1485190"/>
              <a:gd name="connsiteY15" fmla="*/ 6313295 h 6858000"/>
              <a:gd name="connsiteX16" fmla="*/ 398999 w 1485190"/>
              <a:gd name="connsiteY16" fmla="*/ 6280046 h 6858000"/>
              <a:gd name="connsiteX17" fmla="*/ 381744 w 1485190"/>
              <a:gd name="connsiteY17" fmla="*/ 6270265 h 6858000"/>
              <a:gd name="connsiteX18" fmla="*/ 408772 w 1485190"/>
              <a:gd name="connsiteY18" fmla="*/ 6252834 h 6858000"/>
              <a:gd name="connsiteX19" fmla="*/ 386764 w 1485190"/>
              <a:gd name="connsiteY19" fmla="*/ 6202459 h 6858000"/>
              <a:gd name="connsiteX20" fmla="*/ 385562 w 1485190"/>
              <a:gd name="connsiteY20" fmla="*/ 6153037 h 6858000"/>
              <a:gd name="connsiteX21" fmla="*/ 400977 w 1485190"/>
              <a:gd name="connsiteY21" fmla="*/ 6078132 h 6858000"/>
              <a:gd name="connsiteX22" fmla="*/ 388364 w 1485190"/>
              <a:gd name="connsiteY22" fmla="*/ 6028119 h 6858000"/>
              <a:gd name="connsiteX23" fmla="*/ 373593 w 1485190"/>
              <a:gd name="connsiteY23" fmla="*/ 5926735 h 6858000"/>
              <a:gd name="connsiteX24" fmla="*/ 423105 w 1485190"/>
              <a:gd name="connsiteY24" fmla="*/ 5712857 h 6858000"/>
              <a:gd name="connsiteX25" fmla="*/ 402180 w 1485190"/>
              <a:gd name="connsiteY25" fmla="*/ 5676393 h 6858000"/>
              <a:gd name="connsiteX26" fmla="*/ 441772 w 1485190"/>
              <a:gd name="connsiteY26" fmla="*/ 5563435 h 6858000"/>
              <a:gd name="connsiteX27" fmla="*/ 488902 w 1485190"/>
              <a:gd name="connsiteY27" fmla="*/ 5437125 h 6858000"/>
              <a:gd name="connsiteX28" fmla="*/ 502470 w 1485190"/>
              <a:gd name="connsiteY28" fmla="*/ 5396260 h 6858000"/>
              <a:gd name="connsiteX29" fmla="*/ 518451 w 1485190"/>
              <a:gd name="connsiteY29" fmla="*/ 5330009 h 6858000"/>
              <a:gd name="connsiteX30" fmla="*/ 551944 w 1485190"/>
              <a:gd name="connsiteY30" fmla="*/ 5273739 h 6858000"/>
              <a:gd name="connsiteX31" fmla="*/ 561543 w 1485190"/>
              <a:gd name="connsiteY31" fmla="*/ 5241779 h 6858000"/>
              <a:gd name="connsiteX32" fmla="*/ 572769 w 1485190"/>
              <a:gd name="connsiteY32" fmla="*/ 5225268 h 6858000"/>
              <a:gd name="connsiteX33" fmla="*/ 573789 w 1485190"/>
              <a:gd name="connsiteY33" fmla="*/ 5217684 h 6858000"/>
              <a:gd name="connsiteX34" fmla="*/ 581130 w 1485190"/>
              <a:gd name="connsiteY34" fmla="*/ 5193377 h 6858000"/>
              <a:gd name="connsiteX35" fmla="*/ 584433 w 1485190"/>
              <a:gd name="connsiteY35" fmla="*/ 5179288 h 6858000"/>
              <a:gd name="connsiteX36" fmla="*/ 585417 w 1485190"/>
              <a:gd name="connsiteY36" fmla="*/ 5173621 h 6858000"/>
              <a:gd name="connsiteX37" fmla="*/ 581051 w 1485190"/>
              <a:gd name="connsiteY37" fmla="*/ 5159961 h 6858000"/>
              <a:gd name="connsiteX38" fmla="*/ 587728 w 1485190"/>
              <a:gd name="connsiteY38" fmla="*/ 5144295 h 6858000"/>
              <a:gd name="connsiteX39" fmla="*/ 584661 w 1485190"/>
              <a:gd name="connsiteY39" fmla="*/ 5125185 h 6858000"/>
              <a:gd name="connsiteX40" fmla="*/ 591491 w 1485190"/>
              <a:gd name="connsiteY40" fmla="*/ 5121884 h 6858000"/>
              <a:gd name="connsiteX41" fmla="*/ 598527 w 1485190"/>
              <a:gd name="connsiteY41" fmla="*/ 5067850 h 6858000"/>
              <a:gd name="connsiteX42" fmla="*/ 601258 w 1485190"/>
              <a:gd name="connsiteY42" fmla="*/ 5060861 h 6858000"/>
              <a:gd name="connsiteX43" fmla="*/ 597962 w 1485190"/>
              <a:gd name="connsiteY43" fmla="*/ 5034192 h 6858000"/>
              <a:gd name="connsiteX44" fmla="*/ 599516 w 1485190"/>
              <a:gd name="connsiteY44" fmla="*/ 4993030 h 6858000"/>
              <a:gd name="connsiteX45" fmla="*/ 606425 w 1485190"/>
              <a:gd name="connsiteY45" fmla="*/ 4946844 h 6858000"/>
              <a:gd name="connsiteX46" fmla="*/ 602281 w 1485190"/>
              <a:gd name="connsiteY46" fmla="*/ 4932692 h 6858000"/>
              <a:gd name="connsiteX47" fmla="*/ 617684 w 1485190"/>
              <a:gd name="connsiteY47" fmla="*/ 4858827 h 6858000"/>
              <a:gd name="connsiteX48" fmla="*/ 623587 w 1485190"/>
              <a:gd name="connsiteY48" fmla="*/ 4821170 h 6858000"/>
              <a:gd name="connsiteX49" fmla="*/ 628320 w 1485190"/>
              <a:gd name="connsiteY49" fmla="*/ 4780965 h 6858000"/>
              <a:gd name="connsiteX50" fmla="*/ 629613 w 1485190"/>
              <a:gd name="connsiteY50" fmla="*/ 4750867 h 6858000"/>
              <a:gd name="connsiteX51" fmla="*/ 627420 w 1485190"/>
              <a:gd name="connsiteY51" fmla="*/ 4690749 h 6858000"/>
              <a:gd name="connsiteX52" fmla="*/ 622900 w 1485190"/>
              <a:gd name="connsiteY52" fmla="*/ 4584173 h 6858000"/>
              <a:gd name="connsiteX53" fmla="*/ 617983 w 1485190"/>
              <a:gd name="connsiteY53" fmla="*/ 4444346 h 6858000"/>
              <a:gd name="connsiteX54" fmla="*/ 614548 w 1485190"/>
              <a:gd name="connsiteY54" fmla="*/ 4375228 h 6858000"/>
              <a:gd name="connsiteX55" fmla="*/ 595201 w 1485190"/>
              <a:gd name="connsiteY55" fmla="*/ 4214165 h 6858000"/>
              <a:gd name="connsiteX56" fmla="*/ 599274 w 1485190"/>
              <a:gd name="connsiteY56" fmla="*/ 4090296 h 6858000"/>
              <a:gd name="connsiteX57" fmla="*/ 584530 w 1485190"/>
              <a:gd name="connsiteY57" fmla="*/ 4033999 h 6858000"/>
              <a:gd name="connsiteX58" fmla="*/ 585679 w 1485190"/>
              <a:gd name="connsiteY58" fmla="*/ 4031933 h 6858000"/>
              <a:gd name="connsiteX59" fmla="*/ 584255 w 1485190"/>
              <a:gd name="connsiteY59" fmla="*/ 4013953 h 6858000"/>
              <a:gd name="connsiteX60" fmla="*/ 570550 w 1485190"/>
              <a:gd name="connsiteY60" fmla="*/ 3974753 h 6858000"/>
              <a:gd name="connsiteX61" fmla="*/ 572148 w 1485190"/>
              <a:gd name="connsiteY61" fmla="*/ 3969950 h 6858000"/>
              <a:gd name="connsiteX62" fmla="*/ 565570 w 1485190"/>
              <a:gd name="connsiteY62" fmla="*/ 3933779 h 6858000"/>
              <a:gd name="connsiteX63" fmla="*/ 566901 w 1485190"/>
              <a:gd name="connsiteY63" fmla="*/ 3933093 h 6858000"/>
              <a:gd name="connsiteX64" fmla="*/ 571255 w 1485190"/>
              <a:gd name="connsiteY64" fmla="*/ 3922082 h 6858000"/>
              <a:gd name="connsiteX65" fmla="*/ 576333 w 1485190"/>
              <a:gd name="connsiteY65" fmla="*/ 3901461 h 6858000"/>
              <a:gd name="connsiteX66" fmla="*/ 598927 w 1485190"/>
              <a:gd name="connsiteY66" fmla="*/ 3813873 h 6858000"/>
              <a:gd name="connsiteX67" fmla="*/ 598352 w 1485190"/>
              <a:gd name="connsiteY67" fmla="*/ 3806161 h 6858000"/>
              <a:gd name="connsiteX68" fmla="*/ 598659 w 1485190"/>
              <a:gd name="connsiteY68" fmla="*/ 3805957 h 6858000"/>
              <a:gd name="connsiteX69" fmla="*/ 598686 w 1485190"/>
              <a:gd name="connsiteY69" fmla="*/ 3797724 h 6858000"/>
              <a:gd name="connsiteX70" fmla="*/ 597301 w 1485190"/>
              <a:gd name="connsiteY70" fmla="*/ 3792098 h 6858000"/>
              <a:gd name="connsiteX71" fmla="*/ 596185 w 1485190"/>
              <a:gd name="connsiteY71" fmla="*/ 3777135 h 6858000"/>
              <a:gd name="connsiteX72" fmla="*/ 597918 w 1485190"/>
              <a:gd name="connsiteY72" fmla="*/ 3771656 h 6858000"/>
              <a:gd name="connsiteX73" fmla="*/ 601661 w 1485190"/>
              <a:gd name="connsiteY73" fmla="*/ 3769007 h 6858000"/>
              <a:gd name="connsiteX74" fmla="*/ 601127 w 1485190"/>
              <a:gd name="connsiteY74" fmla="*/ 3767709 h 6858000"/>
              <a:gd name="connsiteX75" fmla="*/ 609823 w 1485190"/>
              <a:gd name="connsiteY75" fmla="*/ 3738082 h 6858000"/>
              <a:gd name="connsiteX76" fmla="*/ 617169 w 1485190"/>
              <a:gd name="connsiteY76" fmla="*/ 3673397 h 6858000"/>
              <a:gd name="connsiteX77" fmla="*/ 616465 w 1485190"/>
              <a:gd name="connsiteY77" fmla="*/ 3637109 h 6858000"/>
              <a:gd name="connsiteX78" fmla="*/ 619908 w 1485190"/>
              <a:gd name="connsiteY78" fmla="*/ 3536883 h 6858000"/>
              <a:gd name="connsiteX79" fmla="*/ 627446 w 1485190"/>
              <a:gd name="connsiteY79" fmla="*/ 3435652 h 6858000"/>
              <a:gd name="connsiteX80" fmla="*/ 629117 w 1485190"/>
              <a:gd name="connsiteY80" fmla="*/ 3307769 h 6858000"/>
              <a:gd name="connsiteX81" fmla="*/ 646680 w 1485190"/>
              <a:gd name="connsiteY81" fmla="*/ 3250522 h 6858000"/>
              <a:gd name="connsiteX82" fmla="*/ 647105 w 1485190"/>
              <a:gd name="connsiteY82" fmla="*/ 3229163 h 6858000"/>
              <a:gd name="connsiteX83" fmla="*/ 648928 w 1485190"/>
              <a:gd name="connsiteY83" fmla="*/ 3217217 h 6858000"/>
              <a:gd name="connsiteX84" fmla="*/ 635763 w 1485190"/>
              <a:gd name="connsiteY84" fmla="*/ 3183755 h 6858000"/>
              <a:gd name="connsiteX85" fmla="*/ 636264 w 1485190"/>
              <a:gd name="connsiteY85" fmla="*/ 3178642 h 6858000"/>
              <a:gd name="connsiteX86" fmla="*/ 623864 w 1485190"/>
              <a:gd name="connsiteY86" fmla="*/ 3158586 h 6858000"/>
              <a:gd name="connsiteX87" fmla="*/ 609049 w 1485190"/>
              <a:gd name="connsiteY87" fmla="*/ 3129034 h 6858000"/>
              <a:gd name="connsiteX88" fmla="*/ 609714 w 1485190"/>
              <a:gd name="connsiteY88" fmla="*/ 3126682 h 6858000"/>
              <a:gd name="connsiteX89" fmla="*/ 600582 w 1485190"/>
              <a:gd name="connsiteY89" fmla="*/ 3114519 h 6858000"/>
              <a:gd name="connsiteX90" fmla="*/ 587191 w 1485190"/>
              <a:gd name="connsiteY90" fmla="*/ 3106272 h 6858000"/>
              <a:gd name="connsiteX91" fmla="*/ 559921 w 1485190"/>
              <a:gd name="connsiteY91" fmla="*/ 2958185 h 6858000"/>
              <a:gd name="connsiteX92" fmla="*/ 502535 w 1485190"/>
              <a:gd name="connsiteY92" fmla="*/ 2762989 h 6858000"/>
              <a:gd name="connsiteX93" fmla="*/ 451453 w 1485190"/>
              <a:gd name="connsiteY93" fmla="*/ 2554718 h 6858000"/>
              <a:gd name="connsiteX94" fmla="*/ 431547 w 1485190"/>
              <a:gd name="connsiteY94" fmla="*/ 2485734 h 6858000"/>
              <a:gd name="connsiteX95" fmla="*/ 422270 w 1485190"/>
              <a:gd name="connsiteY95" fmla="*/ 2447068 h 6858000"/>
              <a:gd name="connsiteX96" fmla="*/ 409231 w 1485190"/>
              <a:gd name="connsiteY96" fmla="*/ 2425819 h 6858000"/>
              <a:gd name="connsiteX97" fmla="*/ 415230 w 1485190"/>
              <a:gd name="connsiteY97" fmla="*/ 2402874 h 6858000"/>
              <a:gd name="connsiteX98" fmla="*/ 417842 w 1485190"/>
              <a:gd name="connsiteY98" fmla="*/ 2381443 h 6858000"/>
              <a:gd name="connsiteX99" fmla="*/ 394171 w 1485190"/>
              <a:gd name="connsiteY99" fmla="*/ 2261920 h 6858000"/>
              <a:gd name="connsiteX100" fmla="*/ 384058 w 1485190"/>
              <a:gd name="connsiteY100" fmla="*/ 2195378 h 6858000"/>
              <a:gd name="connsiteX101" fmla="*/ 368275 w 1485190"/>
              <a:gd name="connsiteY101" fmla="*/ 2155135 h 6858000"/>
              <a:gd name="connsiteX102" fmla="*/ 365733 w 1485190"/>
              <a:gd name="connsiteY102" fmla="*/ 2118008 h 6858000"/>
              <a:gd name="connsiteX103" fmla="*/ 366726 w 1485190"/>
              <a:gd name="connsiteY103" fmla="*/ 2050531 h 6858000"/>
              <a:gd name="connsiteX104" fmla="*/ 358532 w 1485190"/>
              <a:gd name="connsiteY104" fmla="*/ 1963269 h 6858000"/>
              <a:gd name="connsiteX105" fmla="*/ 339710 w 1485190"/>
              <a:gd name="connsiteY105" fmla="*/ 1906352 h 6858000"/>
              <a:gd name="connsiteX106" fmla="*/ 316267 w 1485190"/>
              <a:gd name="connsiteY106" fmla="*/ 1861531 h 6858000"/>
              <a:gd name="connsiteX107" fmla="*/ 270066 w 1485190"/>
              <a:gd name="connsiteY107" fmla="*/ 1732919 h 6858000"/>
              <a:gd name="connsiteX108" fmla="*/ 242377 w 1485190"/>
              <a:gd name="connsiteY108" fmla="*/ 1663540 h 6858000"/>
              <a:gd name="connsiteX109" fmla="*/ 241503 w 1485190"/>
              <a:gd name="connsiteY109" fmla="*/ 1615777 h 6858000"/>
              <a:gd name="connsiteX110" fmla="*/ 222298 w 1485190"/>
              <a:gd name="connsiteY110" fmla="*/ 1563678 h 6858000"/>
              <a:gd name="connsiteX111" fmla="*/ 235378 w 1485190"/>
              <a:gd name="connsiteY111" fmla="*/ 1519474 h 6858000"/>
              <a:gd name="connsiteX112" fmla="*/ 228120 w 1485190"/>
              <a:gd name="connsiteY112" fmla="*/ 1477995 h 6858000"/>
              <a:gd name="connsiteX113" fmla="*/ 214205 w 1485190"/>
              <a:gd name="connsiteY113" fmla="*/ 1373769 h 6858000"/>
              <a:gd name="connsiteX114" fmla="*/ 222512 w 1485190"/>
              <a:gd name="connsiteY114" fmla="*/ 1307086 h 6858000"/>
              <a:gd name="connsiteX115" fmla="*/ 223700 w 1485190"/>
              <a:gd name="connsiteY115" fmla="*/ 1189033 h 6858000"/>
              <a:gd name="connsiteX116" fmla="*/ 228385 w 1485190"/>
              <a:gd name="connsiteY116" fmla="*/ 1168288 h 6858000"/>
              <a:gd name="connsiteX117" fmla="*/ 220667 w 1485190"/>
              <a:gd name="connsiteY117" fmla="*/ 1142577 h 6858000"/>
              <a:gd name="connsiteX118" fmla="*/ 209973 w 1485190"/>
              <a:gd name="connsiteY118" fmla="*/ 1088484 h 6858000"/>
              <a:gd name="connsiteX119" fmla="*/ 198709 w 1485190"/>
              <a:gd name="connsiteY119" fmla="*/ 1016103 h 6858000"/>
              <a:gd name="connsiteX120" fmla="*/ 200165 w 1485190"/>
              <a:gd name="connsiteY120" fmla="*/ 932283 h 6858000"/>
              <a:gd name="connsiteX121" fmla="*/ 202401 w 1485190"/>
              <a:gd name="connsiteY121" fmla="*/ 915925 h 6858000"/>
              <a:gd name="connsiteX122" fmla="*/ 195030 w 1485190"/>
              <a:gd name="connsiteY122" fmla="*/ 896999 h 6858000"/>
              <a:gd name="connsiteX123" fmla="*/ 164438 w 1485190"/>
              <a:gd name="connsiteY123" fmla="*/ 821517 h 6858000"/>
              <a:gd name="connsiteX124" fmla="*/ 143388 w 1485190"/>
              <a:gd name="connsiteY124" fmla="*/ 751353 h 6858000"/>
              <a:gd name="connsiteX125" fmla="*/ 142946 w 1485190"/>
              <a:gd name="connsiteY125" fmla="*/ 721230 h 6858000"/>
              <a:gd name="connsiteX126" fmla="*/ 128617 w 1485190"/>
              <a:gd name="connsiteY126" fmla="*/ 681659 h 6858000"/>
              <a:gd name="connsiteX127" fmla="*/ 114036 w 1485190"/>
              <a:gd name="connsiteY127" fmla="*/ 635218 h 6858000"/>
              <a:gd name="connsiteX128" fmla="*/ 119047 w 1485190"/>
              <a:gd name="connsiteY128" fmla="*/ 613763 h 6858000"/>
              <a:gd name="connsiteX129" fmla="*/ 104989 w 1485190"/>
              <a:gd name="connsiteY129" fmla="*/ 598582 h 6858000"/>
              <a:gd name="connsiteX130" fmla="*/ 104670 w 1485190"/>
              <a:gd name="connsiteY130" fmla="*/ 576846 h 6858000"/>
              <a:gd name="connsiteX131" fmla="*/ 84296 w 1485190"/>
              <a:gd name="connsiteY131" fmla="*/ 530055 h 6858000"/>
              <a:gd name="connsiteX132" fmla="*/ 83544 w 1485190"/>
              <a:gd name="connsiteY132" fmla="*/ 465389 h 6858000"/>
              <a:gd name="connsiteX133" fmla="*/ 66467 w 1485190"/>
              <a:gd name="connsiteY133" fmla="*/ 424699 h 6858000"/>
              <a:gd name="connsiteX134" fmla="*/ 66842 w 1485190"/>
              <a:gd name="connsiteY134" fmla="*/ 404917 h 6858000"/>
              <a:gd name="connsiteX135" fmla="*/ 46799 w 1485190"/>
              <a:gd name="connsiteY135" fmla="*/ 367211 h 6858000"/>
              <a:gd name="connsiteX136" fmla="*/ 13103 w 1485190"/>
              <a:gd name="connsiteY136" fmla="*/ 268519 h 6858000"/>
              <a:gd name="connsiteX137" fmla="*/ 586 w 1485190"/>
              <a:gd name="connsiteY137" fmla="*/ 160886 h 6858000"/>
              <a:gd name="connsiteX138" fmla="*/ 198854 w 1485190"/>
              <a:gd name="connsiteY138" fmla="*/ 55288 h 6858000"/>
              <a:gd name="connsiteX139" fmla="*/ 158408 w 1485190"/>
              <a:gd name="connsiteY139" fmla="*/ 0 h 6858000"/>
              <a:gd name="connsiteX0" fmla="*/ 145305 w 1472087"/>
              <a:gd name="connsiteY0" fmla="*/ 0 h 6858000"/>
              <a:gd name="connsiteX1" fmla="*/ 1472087 w 1472087"/>
              <a:gd name="connsiteY1" fmla="*/ 0 h 6858000"/>
              <a:gd name="connsiteX2" fmla="*/ 1472087 w 1472087"/>
              <a:gd name="connsiteY2" fmla="*/ 6858000 h 6858000"/>
              <a:gd name="connsiteX3" fmla="*/ 208781 w 1472087"/>
              <a:gd name="connsiteY3" fmla="*/ 6857735 h 6858000"/>
              <a:gd name="connsiteX4" fmla="*/ 245374 w 1472087"/>
              <a:gd name="connsiteY4" fmla="*/ 6776847 h 6858000"/>
              <a:gd name="connsiteX5" fmla="*/ 256874 w 1472087"/>
              <a:gd name="connsiteY5" fmla="*/ 6737706 h 6858000"/>
              <a:gd name="connsiteX6" fmla="*/ 281613 w 1472087"/>
              <a:gd name="connsiteY6" fmla="*/ 6691589 h 6858000"/>
              <a:gd name="connsiteX7" fmla="*/ 259170 w 1472087"/>
              <a:gd name="connsiteY7" fmla="*/ 6659970 h 6858000"/>
              <a:gd name="connsiteX8" fmla="*/ 274261 w 1472087"/>
              <a:gd name="connsiteY8" fmla="*/ 6636211 h 6858000"/>
              <a:gd name="connsiteX9" fmla="*/ 291705 w 1472087"/>
              <a:gd name="connsiteY9" fmla="*/ 6594177 h 6858000"/>
              <a:gd name="connsiteX10" fmla="*/ 305745 w 1472087"/>
              <a:gd name="connsiteY10" fmla="*/ 6557575 h 6858000"/>
              <a:gd name="connsiteX11" fmla="*/ 358702 w 1472087"/>
              <a:gd name="connsiteY11" fmla="*/ 6492130 h 6858000"/>
              <a:gd name="connsiteX12" fmla="*/ 374389 w 1472087"/>
              <a:gd name="connsiteY12" fmla="*/ 6431610 h 6858000"/>
              <a:gd name="connsiteX13" fmla="*/ 418094 w 1472087"/>
              <a:gd name="connsiteY13" fmla="*/ 6379786 h 6858000"/>
              <a:gd name="connsiteX14" fmla="*/ 401317 w 1472087"/>
              <a:gd name="connsiteY14" fmla="*/ 6334727 h 6858000"/>
              <a:gd name="connsiteX15" fmla="*/ 378732 w 1472087"/>
              <a:gd name="connsiteY15" fmla="*/ 6313295 h 6858000"/>
              <a:gd name="connsiteX16" fmla="*/ 385896 w 1472087"/>
              <a:gd name="connsiteY16" fmla="*/ 6280046 h 6858000"/>
              <a:gd name="connsiteX17" fmla="*/ 368641 w 1472087"/>
              <a:gd name="connsiteY17" fmla="*/ 6270265 h 6858000"/>
              <a:gd name="connsiteX18" fmla="*/ 395669 w 1472087"/>
              <a:gd name="connsiteY18" fmla="*/ 6252834 h 6858000"/>
              <a:gd name="connsiteX19" fmla="*/ 373661 w 1472087"/>
              <a:gd name="connsiteY19" fmla="*/ 6202459 h 6858000"/>
              <a:gd name="connsiteX20" fmla="*/ 372459 w 1472087"/>
              <a:gd name="connsiteY20" fmla="*/ 6153037 h 6858000"/>
              <a:gd name="connsiteX21" fmla="*/ 387874 w 1472087"/>
              <a:gd name="connsiteY21" fmla="*/ 6078132 h 6858000"/>
              <a:gd name="connsiteX22" fmla="*/ 375261 w 1472087"/>
              <a:gd name="connsiteY22" fmla="*/ 6028119 h 6858000"/>
              <a:gd name="connsiteX23" fmla="*/ 360490 w 1472087"/>
              <a:gd name="connsiteY23" fmla="*/ 5926735 h 6858000"/>
              <a:gd name="connsiteX24" fmla="*/ 410002 w 1472087"/>
              <a:gd name="connsiteY24" fmla="*/ 5712857 h 6858000"/>
              <a:gd name="connsiteX25" fmla="*/ 389077 w 1472087"/>
              <a:gd name="connsiteY25" fmla="*/ 5676393 h 6858000"/>
              <a:gd name="connsiteX26" fmla="*/ 428669 w 1472087"/>
              <a:gd name="connsiteY26" fmla="*/ 5563435 h 6858000"/>
              <a:gd name="connsiteX27" fmla="*/ 475799 w 1472087"/>
              <a:gd name="connsiteY27" fmla="*/ 5437125 h 6858000"/>
              <a:gd name="connsiteX28" fmla="*/ 489367 w 1472087"/>
              <a:gd name="connsiteY28" fmla="*/ 5396260 h 6858000"/>
              <a:gd name="connsiteX29" fmla="*/ 505348 w 1472087"/>
              <a:gd name="connsiteY29" fmla="*/ 5330009 h 6858000"/>
              <a:gd name="connsiteX30" fmla="*/ 538841 w 1472087"/>
              <a:gd name="connsiteY30" fmla="*/ 5273739 h 6858000"/>
              <a:gd name="connsiteX31" fmla="*/ 548440 w 1472087"/>
              <a:gd name="connsiteY31" fmla="*/ 5241779 h 6858000"/>
              <a:gd name="connsiteX32" fmla="*/ 559666 w 1472087"/>
              <a:gd name="connsiteY32" fmla="*/ 5225268 h 6858000"/>
              <a:gd name="connsiteX33" fmla="*/ 560686 w 1472087"/>
              <a:gd name="connsiteY33" fmla="*/ 5217684 h 6858000"/>
              <a:gd name="connsiteX34" fmla="*/ 568027 w 1472087"/>
              <a:gd name="connsiteY34" fmla="*/ 5193377 h 6858000"/>
              <a:gd name="connsiteX35" fmla="*/ 571330 w 1472087"/>
              <a:gd name="connsiteY35" fmla="*/ 5179288 h 6858000"/>
              <a:gd name="connsiteX36" fmla="*/ 572314 w 1472087"/>
              <a:gd name="connsiteY36" fmla="*/ 5173621 h 6858000"/>
              <a:gd name="connsiteX37" fmla="*/ 567948 w 1472087"/>
              <a:gd name="connsiteY37" fmla="*/ 5159961 h 6858000"/>
              <a:gd name="connsiteX38" fmla="*/ 574625 w 1472087"/>
              <a:gd name="connsiteY38" fmla="*/ 5144295 h 6858000"/>
              <a:gd name="connsiteX39" fmla="*/ 571558 w 1472087"/>
              <a:gd name="connsiteY39" fmla="*/ 5125185 h 6858000"/>
              <a:gd name="connsiteX40" fmla="*/ 578388 w 1472087"/>
              <a:gd name="connsiteY40" fmla="*/ 5121884 h 6858000"/>
              <a:gd name="connsiteX41" fmla="*/ 585424 w 1472087"/>
              <a:gd name="connsiteY41" fmla="*/ 5067850 h 6858000"/>
              <a:gd name="connsiteX42" fmla="*/ 588155 w 1472087"/>
              <a:gd name="connsiteY42" fmla="*/ 5060861 h 6858000"/>
              <a:gd name="connsiteX43" fmla="*/ 584859 w 1472087"/>
              <a:gd name="connsiteY43" fmla="*/ 5034192 h 6858000"/>
              <a:gd name="connsiteX44" fmla="*/ 586413 w 1472087"/>
              <a:gd name="connsiteY44" fmla="*/ 4993030 h 6858000"/>
              <a:gd name="connsiteX45" fmla="*/ 593322 w 1472087"/>
              <a:gd name="connsiteY45" fmla="*/ 4946844 h 6858000"/>
              <a:gd name="connsiteX46" fmla="*/ 589178 w 1472087"/>
              <a:gd name="connsiteY46" fmla="*/ 4932692 h 6858000"/>
              <a:gd name="connsiteX47" fmla="*/ 604581 w 1472087"/>
              <a:gd name="connsiteY47" fmla="*/ 4858827 h 6858000"/>
              <a:gd name="connsiteX48" fmla="*/ 610484 w 1472087"/>
              <a:gd name="connsiteY48" fmla="*/ 4821170 h 6858000"/>
              <a:gd name="connsiteX49" fmla="*/ 615217 w 1472087"/>
              <a:gd name="connsiteY49" fmla="*/ 4780965 h 6858000"/>
              <a:gd name="connsiteX50" fmla="*/ 616510 w 1472087"/>
              <a:gd name="connsiteY50" fmla="*/ 4750867 h 6858000"/>
              <a:gd name="connsiteX51" fmla="*/ 614317 w 1472087"/>
              <a:gd name="connsiteY51" fmla="*/ 4690749 h 6858000"/>
              <a:gd name="connsiteX52" fmla="*/ 609797 w 1472087"/>
              <a:gd name="connsiteY52" fmla="*/ 4584173 h 6858000"/>
              <a:gd name="connsiteX53" fmla="*/ 604880 w 1472087"/>
              <a:gd name="connsiteY53" fmla="*/ 4444346 h 6858000"/>
              <a:gd name="connsiteX54" fmla="*/ 601445 w 1472087"/>
              <a:gd name="connsiteY54" fmla="*/ 4375228 h 6858000"/>
              <a:gd name="connsiteX55" fmla="*/ 582098 w 1472087"/>
              <a:gd name="connsiteY55" fmla="*/ 4214165 h 6858000"/>
              <a:gd name="connsiteX56" fmla="*/ 586171 w 1472087"/>
              <a:gd name="connsiteY56" fmla="*/ 4090296 h 6858000"/>
              <a:gd name="connsiteX57" fmla="*/ 571427 w 1472087"/>
              <a:gd name="connsiteY57" fmla="*/ 4033999 h 6858000"/>
              <a:gd name="connsiteX58" fmla="*/ 572576 w 1472087"/>
              <a:gd name="connsiteY58" fmla="*/ 4031933 h 6858000"/>
              <a:gd name="connsiteX59" fmla="*/ 571152 w 1472087"/>
              <a:gd name="connsiteY59" fmla="*/ 4013953 h 6858000"/>
              <a:gd name="connsiteX60" fmla="*/ 557447 w 1472087"/>
              <a:gd name="connsiteY60" fmla="*/ 3974753 h 6858000"/>
              <a:gd name="connsiteX61" fmla="*/ 559045 w 1472087"/>
              <a:gd name="connsiteY61" fmla="*/ 3969950 h 6858000"/>
              <a:gd name="connsiteX62" fmla="*/ 552467 w 1472087"/>
              <a:gd name="connsiteY62" fmla="*/ 3933779 h 6858000"/>
              <a:gd name="connsiteX63" fmla="*/ 553798 w 1472087"/>
              <a:gd name="connsiteY63" fmla="*/ 3933093 h 6858000"/>
              <a:gd name="connsiteX64" fmla="*/ 558152 w 1472087"/>
              <a:gd name="connsiteY64" fmla="*/ 3922082 h 6858000"/>
              <a:gd name="connsiteX65" fmla="*/ 563230 w 1472087"/>
              <a:gd name="connsiteY65" fmla="*/ 3901461 h 6858000"/>
              <a:gd name="connsiteX66" fmla="*/ 585824 w 1472087"/>
              <a:gd name="connsiteY66" fmla="*/ 3813873 h 6858000"/>
              <a:gd name="connsiteX67" fmla="*/ 585249 w 1472087"/>
              <a:gd name="connsiteY67" fmla="*/ 3806161 h 6858000"/>
              <a:gd name="connsiteX68" fmla="*/ 585556 w 1472087"/>
              <a:gd name="connsiteY68" fmla="*/ 3805957 h 6858000"/>
              <a:gd name="connsiteX69" fmla="*/ 585583 w 1472087"/>
              <a:gd name="connsiteY69" fmla="*/ 3797724 h 6858000"/>
              <a:gd name="connsiteX70" fmla="*/ 584198 w 1472087"/>
              <a:gd name="connsiteY70" fmla="*/ 3792098 h 6858000"/>
              <a:gd name="connsiteX71" fmla="*/ 583082 w 1472087"/>
              <a:gd name="connsiteY71" fmla="*/ 3777135 h 6858000"/>
              <a:gd name="connsiteX72" fmla="*/ 584815 w 1472087"/>
              <a:gd name="connsiteY72" fmla="*/ 3771656 h 6858000"/>
              <a:gd name="connsiteX73" fmla="*/ 588558 w 1472087"/>
              <a:gd name="connsiteY73" fmla="*/ 3769007 h 6858000"/>
              <a:gd name="connsiteX74" fmla="*/ 588024 w 1472087"/>
              <a:gd name="connsiteY74" fmla="*/ 3767709 h 6858000"/>
              <a:gd name="connsiteX75" fmla="*/ 596720 w 1472087"/>
              <a:gd name="connsiteY75" fmla="*/ 3738082 h 6858000"/>
              <a:gd name="connsiteX76" fmla="*/ 604066 w 1472087"/>
              <a:gd name="connsiteY76" fmla="*/ 3673397 h 6858000"/>
              <a:gd name="connsiteX77" fmla="*/ 603362 w 1472087"/>
              <a:gd name="connsiteY77" fmla="*/ 3637109 h 6858000"/>
              <a:gd name="connsiteX78" fmla="*/ 606805 w 1472087"/>
              <a:gd name="connsiteY78" fmla="*/ 3536883 h 6858000"/>
              <a:gd name="connsiteX79" fmla="*/ 614343 w 1472087"/>
              <a:gd name="connsiteY79" fmla="*/ 3435652 h 6858000"/>
              <a:gd name="connsiteX80" fmla="*/ 616014 w 1472087"/>
              <a:gd name="connsiteY80" fmla="*/ 3307769 h 6858000"/>
              <a:gd name="connsiteX81" fmla="*/ 633577 w 1472087"/>
              <a:gd name="connsiteY81" fmla="*/ 3250522 h 6858000"/>
              <a:gd name="connsiteX82" fmla="*/ 634002 w 1472087"/>
              <a:gd name="connsiteY82" fmla="*/ 3229163 h 6858000"/>
              <a:gd name="connsiteX83" fmla="*/ 635825 w 1472087"/>
              <a:gd name="connsiteY83" fmla="*/ 3217217 h 6858000"/>
              <a:gd name="connsiteX84" fmla="*/ 622660 w 1472087"/>
              <a:gd name="connsiteY84" fmla="*/ 3183755 h 6858000"/>
              <a:gd name="connsiteX85" fmla="*/ 623161 w 1472087"/>
              <a:gd name="connsiteY85" fmla="*/ 3178642 h 6858000"/>
              <a:gd name="connsiteX86" fmla="*/ 610761 w 1472087"/>
              <a:gd name="connsiteY86" fmla="*/ 3158586 h 6858000"/>
              <a:gd name="connsiteX87" fmla="*/ 595946 w 1472087"/>
              <a:gd name="connsiteY87" fmla="*/ 3129034 h 6858000"/>
              <a:gd name="connsiteX88" fmla="*/ 596611 w 1472087"/>
              <a:gd name="connsiteY88" fmla="*/ 3126682 h 6858000"/>
              <a:gd name="connsiteX89" fmla="*/ 587479 w 1472087"/>
              <a:gd name="connsiteY89" fmla="*/ 3114519 h 6858000"/>
              <a:gd name="connsiteX90" fmla="*/ 574088 w 1472087"/>
              <a:gd name="connsiteY90" fmla="*/ 3106272 h 6858000"/>
              <a:gd name="connsiteX91" fmla="*/ 546818 w 1472087"/>
              <a:gd name="connsiteY91" fmla="*/ 2958185 h 6858000"/>
              <a:gd name="connsiteX92" fmla="*/ 489432 w 1472087"/>
              <a:gd name="connsiteY92" fmla="*/ 2762989 h 6858000"/>
              <a:gd name="connsiteX93" fmla="*/ 438350 w 1472087"/>
              <a:gd name="connsiteY93" fmla="*/ 2554718 h 6858000"/>
              <a:gd name="connsiteX94" fmla="*/ 418444 w 1472087"/>
              <a:gd name="connsiteY94" fmla="*/ 2485734 h 6858000"/>
              <a:gd name="connsiteX95" fmla="*/ 409167 w 1472087"/>
              <a:gd name="connsiteY95" fmla="*/ 2447068 h 6858000"/>
              <a:gd name="connsiteX96" fmla="*/ 396128 w 1472087"/>
              <a:gd name="connsiteY96" fmla="*/ 2425819 h 6858000"/>
              <a:gd name="connsiteX97" fmla="*/ 402127 w 1472087"/>
              <a:gd name="connsiteY97" fmla="*/ 2402874 h 6858000"/>
              <a:gd name="connsiteX98" fmla="*/ 404739 w 1472087"/>
              <a:gd name="connsiteY98" fmla="*/ 2381443 h 6858000"/>
              <a:gd name="connsiteX99" fmla="*/ 381068 w 1472087"/>
              <a:gd name="connsiteY99" fmla="*/ 2261920 h 6858000"/>
              <a:gd name="connsiteX100" fmla="*/ 370955 w 1472087"/>
              <a:gd name="connsiteY100" fmla="*/ 2195378 h 6858000"/>
              <a:gd name="connsiteX101" fmla="*/ 355172 w 1472087"/>
              <a:gd name="connsiteY101" fmla="*/ 2155135 h 6858000"/>
              <a:gd name="connsiteX102" fmla="*/ 352630 w 1472087"/>
              <a:gd name="connsiteY102" fmla="*/ 2118008 h 6858000"/>
              <a:gd name="connsiteX103" fmla="*/ 353623 w 1472087"/>
              <a:gd name="connsiteY103" fmla="*/ 2050531 h 6858000"/>
              <a:gd name="connsiteX104" fmla="*/ 345429 w 1472087"/>
              <a:gd name="connsiteY104" fmla="*/ 1963269 h 6858000"/>
              <a:gd name="connsiteX105" fmla="*/ 326607 w 1472087"/>
              <a:gd name="connsiteY105" fmla="*/ 1906352 h 6858000"/>
              <a:gd name="connsiteX106" fmla="*/ 303164 w 1472087"/>
              <a:gd name="connsiteY106" fmla="*/ 1861531 h 6858000"/>
              <a:gd name="connsiteX107" fmla="*/ 256963 w 1472087"/>
              <a:gd name="connsiteY107" fmla="*/ 1732919 h 6858000"/>
              <a:gd name="connsiteX108" fmla="*/ 229274 w 1472087"/>
              <a:gd name="connsiteY108" fmla="*/ 1663540 h 6858000"/>
              <a:gd name="connsiteX109" fmla="*/ 228400 w 1472087"/>
              <a:gd name="connsiteY109" fmla="*/ 1615777 h 6858000"/>
              <a:gd name="connsiteX110" fmla="*/ 209195 w 1472087"/>
              <a:gd name="connsiteY110" fmla="*/ 1563678 h 6858000"/>
              <a:gd name="connsiteX111" fmla="*/ 222275 w 1472087"/>
              <a:gd name="connsiteY111" fmla="*/ 1519474 h 6858000"/>
              <a:gd name="connsiteX112" fmla="*/ 215017 w 1472087"/>
              <a:gd name="connsiteY112" fmla="*/ 1477995 h 6858000"/>
              <a:gd name="connsiteX113" fmla="*/ 201102 w 1472087"/>
              <a:gd name="connsiteY113" fmla="*/ 1373769 h 6858000"/>
              <a:gd name="connsiteX114" fmla="*/ 209409 w 1472087"/>
              <a:gd name="connsiteY114" fmla="*/ 1307086 h 6858000"/>
              <a:gd name="connsiteX115" fmla="*/ 210597 w 1472087"/>
              <a:gd name="connsiteY115" fmla="*/ 1189033 h 6858000"/>
              <a:gd name="connsiteX116" fmla="*/ 215282 w 1472087"/>
              <a:gd name="connsiteY116" fmla="*/ 1168288 h 6858000"/>
              <a:gd name="connsiteX117" fmla="*/ 207564 w 1472087"/>
              <a:gd name="connsiteY117" fmla="*/ 1142577 h 6858000"/>
              <a:gd name="connsiteX118" fmla="*/ 196870 w 1472087"/>
              <a:gd name="connsiteY118" fmla="*/ 1088484 h 6858000"/>
              <a:gd name="connsiteX119" fmla="*/ 185606 w 1472087"/>
              <a:gd name="connsiteY119" fmla="*/ 1016103 h 6858000"/>
              <a:gd name="connsiteX120" fmla="*/ 187062 w 1472087"/>
              <a:gd name="connsiteY120" fmla="*/ 932283 h 6858000"/>
              <a:gd name="connsiteX121" fmla="*/ 189298 w 1472087"/>
              <a:gd name="connsiteY121" fmla="*/ 915925 h 6858000"/>
              <a:gd name="connsiteX122" fmla="*/ 181927 w 1472087"/>
              <a:gd name="connsiteY122" fmla="*/ 896999 h 6858000"/>
              <a:gd name="connsiteX123" fmla="*/ 151335 w 1472087"/>
              <a:gd name="connsiteY123" fmla="*/ 821517 h 6858000"/>
              <a:gd name="connsiteX124" fmla="*/ 130285 w 1472087"/>
              <a:gd name="connsiteY124" fmla="*/ 751353 h 6858000"/>
              <a:gd name="connsiteX125" fmla="*/ 129843 w 1472087"/>
              <a:gd name="connsiteY125" fmla="*/ 721230 h 6858000"/>
              <a:gd name="connsiteX126" fmla="*/ 115514 w 1472087"/>
              <a:gd name="connsiteY126" fmla="*/ 681659 h 6858000"/>
              <a:gd name="connsiteX127" fmla="*/ 100933 w 1472087"/>
              <a:gd name="connsiteY127" fmla="*/ 635218 h 6858000"/>
              <a:gd name="connsiteX128" fmla="*/ 105944 w 1472087"/>
              <a:gd name="connsiteY128" fmla="*/ 613763 h 6858000"/>
              <a:gd name="connsiteX129" fmla="*/ 91886 w 1472087"/>
              <a:gd name="connsiteY129" fmla="*/ 598582 h 6858000"/>
              <a:gd name="connsiteX130" fmla="*/ 91567 w 1472087"/>
              <a:gd name="connsiteY130" fmla="*/ 576846 h 6858000"/>
              <a:gd name="connsiteX131" fmla="*/ 71193 w 1472087"/>
              <a:gd name="connsiteY131" fmla="*/ 530055 h 6858000"/>
              <a:gd name="connsiteX132" fmla="*/ 70441 w 1472087"/>
              <a:gd name="connsiteY132" fmla="*/ 465389 h 6858000"/>
              <a:gd name="connsiteX133" fmla="*/ 53364 w 1472087"/>
              <a:gd name="connsiteY133" fmla="*/ 424699 h 6858000"/>
              <a:gd name="connsiteX134" fmla="*/ 53739 w 1472087"/>
              <a:gd name="connsiteY134" fmla="*/ 404917 h 6858000"/>
              <a:gd name="connsiteX135" fmla="*/ 33696 w 1472087"/>
              <a:gd name="connsiteY135" fmla="*/ 367211 h 6858000"/>
              <a:gd name="connsiteX136" fmla="*/ 0 w 1472087"/>
              <a:gd name="connsiteY136" fmla="*/ 268519 h 6858000"/>
              <a:gd name="connsiteX137" fmla="*/ 173467 w 1472087"/>
              <a:gd name="connsiteY137" fmla="*/ 144983 h 6858000"/>
              <a:gd name="connsiteX138" fmla="*/ 185751 w 1472087"/>
              <a:gd name="connsiteY138" fmla="*/ 55288 h 6858000"/>
              <a:gd name="connsiteX139" fmla="*/ 145305 w 1472087"/>
              <a:gd name="connsiteY139" fmla="*/ 0 h 6858000"/>
              <a:gd name="connsiteX0" fmla="*/ 112107 w 1438889"/>
              <a:gd name="connsiteY0" fmla="*/ 0 h 6858000"/>
              <a:gd name="connsiteX1" fmla="*/ 1438889 w 1438889"/>
              <a:gd name="connsiteY1" fmla="*/ 0 h 6858000"/>
              <a:gd name="connsiteX2" fmla="*/ 1438889 w 1438889"/>
              <a:gd name="connsiteY2" fmla="*/ 6858000 h 6858000"/>
              <a:gd name="connsiteX3" fmla="*/ 175583 w 1438889"/>
              <a:gd name="connsiteY3" fmla="*/ 6857735 h 6858000"/>
              <a:gd name="connsiteX4" fmla="*/ 212176 w 1438889"/>
              <a:gd name="connsiteY4" fmla="*/ 6776847 h 6858000"/>
              <a:gd name="connsiteX5" fmla="*/ 223676 w 1438889"/>
              <a:gd name="connsiteY5" fmla="*/ 6737706 h 6858000"/>
              <a:gd name="connsiteX6" fmla="*/ 248415 w 1438889"/>
              <a:gd name="connsiteY6" fmla="*/ 6691589 h 6858000"/>
              <a:gd name="connsiteX7" fmla="*/ 225972 w 1438889"/>
              <a:gd name="connsiteY7" fmla="*/ 6659970 h 6858000"/>
              <a:gd name="connsiteX8" fmla="*/ 241063 w 1438889"/>
              <a:gd name="connsiteY8" fmla="*/ 6636211 h 6858000"/>
              <a:gd name="connsiteX9" fmla="*/ 258507 w 1438889"/>
              <a:gd name="connsiteY9" fmla="*/ 6594177 h 6858000"/>
              <a:gd name="connsiteX10" fmla="*/ 272547 w 1438889"/>
              <a:gd name="connsiteY10" fmla="*/ 6557575 h 6858000"/>
              <a:gd name="connsiteX11" fmla="*/ 325504 w 1438889"/>
              <a:gd name="connsiteY11" fmla="*/ 6492130 h 6858000"/>
              <a:gd name="connsiteX12" fmla="*/ 341191 w 1438889"/>
              <a:gd name="connsiteY12" fmla="*/ 6431610 h 6858000"/>
              <a:gd name="connsiteX13" fmla="*/ 384896 w 1438889"/>
              <a:gd name="connsiteY13" fmla="*/ 6379786 h 6858000"/>
              <a:gd name="connsiteX14" fmla="*/ 368119 w 1438889"/>
              <a:gd name="connsiteY14" fmla="*/ 6334727 h 6858000"/>
              <a:gd name="connsiteX15" fmla="*/ 345534 w 1438889"/>
              <a:gd name="connsiteY15" fmla="*/ 6313295 h 6858000"/>
              <a:gd name="connsiteX16" fmla="*/ 352698 w 1438889"/>
              <a:gd name="connsiteY16" fmla="*/ 6280046 h 6858000"/>
              <a:gd name="connsiteX17" fmla="*/ 335443 w 1438889"/>
              <a:gd name="connsiteY17" fmla="*/ 6270265 h 6858000"/>
              <a:gd name="connsiteX18" fmla="*/ 362471 w 1438889"/>
              <a:gd name="connsiteY18" fmla="*/ 6252834 h 6858000"/>
              <a:gd name="connsiteX19" fmla="*/ 340463 w 1438889"/>
              <a:gd name="connsiteY19" fmla="*/ 6202459 h 6858000"/>
              <a:gd name="connsiteX20" fmla="*/ 339261 w 1438889"/>
              <a:gd name="connsiteY20" fmla="*/ 6153037 h 6858000"/>
              <a:gd name="connsiteX21" fmla="*/ 354676 w 1438889"/>
              <a:gd name="connsiteY21" fmla="*/ 6078132 h 6858000"/>
              <a:gd name="connsiteX22" fmla="*/ 342063 w 1438889"/>
              <a:gd name="connsiteY22" fmla="*/ 6028119 h 6858000"/>
              <a:gd name="connsiteX23" fmla="*/ 327292 w 1438889"/>
              <a:gd name="connsiteY23" fmla="*/ 5926735 h 6858000"/>
              <a:gd name="connsiteX24" fmla="*/ 376804 w 1438889"/>
              <a:gd name="connsiteY24" fmla="*/ 5712857 h 6858000"/>
              <a:gd name="connsiteX25" fmla="*/ 355879 w 1438889"/>
              <a:gd name="connsiteY25" fmla="*/ 5676393 h 6858000"/>
              <a:gd name="connsiteX26" fmla="*/ 395471 w 1438889"/>
              <a:gd name="connsiteY26" fmla="*/ 5563435 h 6858000"/>
              <a:gd name="connsiteX27" fmla="*/ 442601 w 1438889"/>
              <a:gd name="connsiteY27" fmla="*/ 5437125 h 6858000"/>
              <a:gd name="connsiteX28" fmla="*/ 456169 w 1438889"/>
              <a:gd name="connsiteY28" fmla="*/ 5396260 h 6858000"/>
              <a:gd name="connsiteX29" fmla="*/ 472150 w 1438889"/>
              <a:gd name="connsiteY29" fmla="*/ 5330009 h 6858000"/>
              <a:gd name="connsiteX30" fmla="*/ 505643 w 1438889"/>
              <a:gd name="connsiteY30" fmla="*/ 5273739 h 6858000"/>
              <a:gd name="connsiteX31" fmla="*/ 515242 w 1438889"/>
              <a:gd name="connsiteY31" fmla="*/ 5241779 h 6858000"/>
              <a:gd name="connsiteX32" fmla="*/ 526468 w 1438889"/>
              <a:gd name="connsiteY32" fmla="*/ 5225268 h 6858000"/>
              <a:gd name="connsiteX33" fmla="*/ 527488 w 1438889"/>
              <a:gd name="connsiteY33" fmla="*/ 5217684 h 6858000"/>
              <a:gd name="connsiteX34" fmla="*/ 534829 w 1438889"/>
              <a:gd name="connsiteY34" fmla="*/ 5193377 h 6858000"/>
              <a:gd name="connsiteX35" fmla="*/ 538132 w 1438889"/>
              <a:gd name="connsiteY35" fmla="*/ 5179288 h 6858000"/>
              <a:gd name="connsiteX36" fmla="*/ 539116 w 1438889"/>
              <a:gd name="connsiteY36" fmla="*/ 5173621 h 6858000"/>
              <a:gd name="connsiteX37" fmla="*/ 534750 w 1438889"/>
              <a:gd name="connsiteY37" fmla="*/ 5159961 h 6858000"/>
              <a:gd name="connsiteX38" fmla="*/ 541427 w 1438889"/>
              <a:gd name="connsiteY38" fmla="*/ 5144295 h 6858000"/>
              <a:gd name="connsiteX39" fmla="*/ 538360 w 1438889"/>
              <a:gd name="connsiteY39" fmla="*/ 5125185 h 6858000"/>
              <a:gd name="connsiteX40" fmla="*/ 545190 w 1438889"/>
              <a:gd name="connsiteY40" fmla="*/ 5121884 h 6858000"/>
              <a:gd name="connsiteX41" fmla="*/ 552226 w 1438889"/>
              <a:gd name="connsiteY41" fmla="*/ 5067850 h 6858000"/>
              <a:gd name="connsiteX42" fmla="*/ 554957 w 1438889"/>
              <a:gd name="connsiteY42" fmla="*/ 5060861 h 6858000"/>
              <a:gd name="connsiteX43" fmla="*/ 551661 w 1438889"/>
              <a:gd name="connsiteY43" fmla="*/ 5034192 h 6858000"/>
              <a:gd name="connsiteX44" fmla="*/ 553215 w 1438889"/>
              <a:gd name="connsiteY44" fmla="*/ 4993030 h 6858000"/>
              <a:gd name="connsiteX45" fmla="*/ 560124 w 1438889"/>
              <a:gd name="connsiteY45" fmla="*/ 4946844 h 6858000"/>
              <a:gd name="connsiteX46" fmla="*/ 555980 w 1438889"/>
              <a:gd name="connsiteY46" fmla="*/ 4932692 h 6858000"/>
              <a:gd name="connsiteX47" fmla="*/ 571383 w 1438889"/>
              <a:gd name="connsiteY47" fmla="*/ 4858827 h 6858000"/>
              <a:gd name="connsiteX48" fmla="*/ 577286 w 1438889"/>
              <a:gd name="connsiteY48" fmla="*/ 4821170 h 6858000"/>
              <a:gd name="connsiteX49" fmla="*/ 582019 w 1438889"/>
              <a:gd name="connsiteY49" fmla="*/ 4780965 h 6858000"/>
              <a:gd name="connsiteX50" fmla="*/ 583312 w 1438889"/>
              <a:gd name="connsiteY50" fmla="*/ 4750867 h 6858000"/>
              <a:gd name="connsiteX51" fmla="*/ 581119 w 1438889"/>
              <a:gd name="connsiteY51" fmla="*/ 4690749 h 6858000"/>
              <a:gd name="connsiteX52" fmla="*/ 576599 w 1438889"/>
              <a:gd name="connsiteY52" fmla="*/ 4584173 h 6858000"/>
              <a:gd name="connsiteX53" fmla="*/ 571682 w 1438889"/>
              <a:gd name="connsiteY53" fmla="*/ 4444346 h 6858000"/>
              <a:gd name="connsiteX54" fmla="*/ 568247 w 1438889"/>
              <a:gd name="connsiteY54" fmla="*/ 4375228 h 6858000"/>
              <a:gd name="connsiteX55" fmla="*/ 548900 w 1438889"/>
              <a:gd name="connsiteY55" fmla="*/ 4214165 h 6858000"/>
              <a:gd name="connsiteX56" fmla="*/ 552973 w 1438889"/>
              <a:gd name="connsiteY56" fmla="*/ 4090296 h 6858000"/>
              <a:gd name="connsiteX57" fmla="*/ 538229 w 1438889"/>
              <a:gd name="connsiteY57" fmla="*/ 4033999 h 6858000"/>
              <a:gd name="connsiteX58" fmla="*/ 539378 w 1438889"/>
              <a:gd name="connsiteY58" fmla="*/ 4031933 h 6858000"/>
              <a:gd name="connsiteX59" fmla="*/ 537954 w 1438889"/>
              <a:gd name="connsiteY59" fmla="*/ 4013953 h 6858000"/>
              <a:gd name="connsiteX60" fmla="*/ 524249 w 1438889"/>
              <a:gd name="connsiteY60" fmla="*/ 3974753 h 6858000"/>
              <a:gd name="connsiteX61" fmla="*/ 525847 w 1438889"/>
              <a:gd name="connsiteY61" fmla="*/ 3969950 h 6858000"/>
              <a:gd name="connsiteX62" fmla="*/ 519269 w 1438889"/>
              <a:gd name="connsiteY62" fmla="*/ 3933779 h 6858000"/>
              <a:gd name="connsiteX63" fmla="*/ 520600 w 1438889"/>
              <a:gd name="connsiteY63" fmla="*/ 3933093 h 6858000"/>
              <a:gd name="connsiteX64" fmla="*/ 524954 w 1438889"/>
              <a:gd name="connsiteY64" fmla="*/ 3922082 h 6858000"/>
              <a:gd name="connsiteX65" fmla="*/ 530032 w 1438889"/>
              <a:gd name="connsiteY65" fmla="*/ 3901461 h 6858000"/>
              <a:gd name="connsiteX66" fmla="*/ 552626 w 1438889"/>
              <a:gd name="connsiteY66" fmla="*/ 3813873 h 6858000"/>
              <a:gd name="connsiteX67" fmla="*/ 552051 w 1438889"/>
              <a:gd name="connsiteY67" fmla="*/ 3806161 h 6858000"/>
              <a:gd name="connsiteX68" fmla="*/ 552358 w 1438889"/>
              <a:gd name="connsiteY68" fmla="*/ 3805957 h 6858000"/>
              <a:gd name="connsiteX69" fmla="*/ 552385 w 1438889"/>
              <a:gd name="connsiteY69" fmla="*/ 3797724 h 6858000"/>
              <a:gd name="connsiteX70" fmla="*/ 551000 w 1438889"/>
              <a:gd name="connsiteY70" fmla="*/ 3792098 h 6858000"/>
              <a:gd name="connsiteX71" fmla="*/ 549884 w 1438889"/>
              <a:gd name="connsiteY71" fmla="*/ 3777135 h 6858000"/>
              <a:gd name="connsiteX72" fmla="*/ 551617 w 1438889"/>
              <a:gd name="connsiteY72" fmla="*/ 3771656 h 6858000"/>
              <a:gd name="connsiteX73" fmla="*/ 555360 w 1438889"/>
              <a:gd name="connsiteY73" fmla="*/ 3769007 h 6858000"/>
              <a:gd name="connsiteX74" fmla="*/ 554826 w 1438889"/>
              <a:gd name="connsiteY74" fmla="*/ 3767709 h 6858000"/>
              <a:gd name="connsiteX75" fmla="*/ 563522 w 1438889"/>
              <a:gd name="connsiteY75" fmla="*/ 3738082 h 6858000"/>
              <a:gd name="connsiteX76" fmla="*/ 570868 w 1438889"/>
              <a:gd name="connsiteY76" fmla="*/ 3673397 h 6858000"/>
              <a:gd name="connsiteX77" fmla="*/ 570164 w 1438889"/>
              <a:gd name="connsiteY77" fmla="*/ 3637109 h 6858000"/>
              <a:gd name="connsiteX78" fmla="*/ 573607 w 1438889"/>
              <a:gd name="connsiteY78" fmla="*/ 3536883 h 6858000"/>
              <a:gd name="connsiteX79" fmla="*/ 581145 w 1438889"/>
              <a:gd name="connsiteY79" fmla="*/ 3435652 h 6858000"/>
              <a:gd name="connsiteX80" fmla="*/ 582816 w 1438889"/>
              <a:gd name="connsiteY80" fmla="*/ 3307769 h 6858000"/>
              <a:gd name="connsiteX81" fmla="*/ 600379 w 1438889"/>
              <a:gd name="connsiteY81" fmla="*/ 3250522 h 6858000"/>
              <a:gd name="connsiteX82" fmla="*/ 600804 w 1438889"/>
              <a:gd name="connsiteY82" fmla="*/ 3229163 h 6858000"/>
              <a:gd name="connsiteX83" fmla="*/ 602627 w 1438889"/>
              <a:gd name="connsiteY83" fmla="*/ 3217217 h 6858000"/>
              <a:gd name="connsiteX84" fmla="*/ 589462 w 1438889"/>
              <a:gd name="connsiteY84" fmla="*/ 3183755 h 6858000"/>
              <a:gd name="connsiteX85" fmla="*/ 589963 w 1438889"/>
              <a:gd name="connsiteY85" fmla="*/ 3178642 h 6858000"/>
              <a:gd name="connsiteX86" fmla="*/ 577563 w 1438889"/>
              <a:gd name="connsiteY86" fmla="*/ 3158586 h 6858000"/>
              <a:gd name="connsiteX87" fmla="*/ 562748 w 1438889"/>
              <a:gd name="connsiteY87" fmla="*/ 3129034 h 6858000"/>
              <a:gd name="connsiteX88" fmla="*/ 563413 w 1438889"/>
              <a:gd name="connsiteY88" fmla="*/ 3126682 h 6858000"/>
              <a:gd name="connsiteX89" fmla="*/ 554281 w 1438889"/>
              <a:gd name="connsiteY89" fmla="*/ 3114519 h 6858000"/>
              <a:gd name="connsiteX90" fmla="*/ 540890 w 1438889"/>
              <a:gd name="connsiteY90" fmla="*/ 3106272 h 6858000"/>
              <a:gd name="connsiteX91" fmla="*/ 513620 w 1438889"/>
              <a:gd name="connsiteY91" fmla="*/ 2958185 h 6858000"/>
              <a:gd name="connsiteX92" fmla="*/ 456234 w 1438889"/>
              <a:gd name="connsiteY92" fmla="*/ 2762989 h 6858000"/>
              <a:gd name="connsiteX93" fmla="*/ 405152 w 1438889"/>
              <a:gd name="connsiteY93" fmla="*/ 2554718 h 6858000"/>
              <a:gd name="connsiteX94" fmla="*/ 385246 w 1438889"/>
              <a:gd name="connsiteY94" fmla="*/ 2485734 h 6858000"/>
              <a:gd name="connsiteX95" fmla="*/ 375969 w 1438889"/>
              <a:gd name="connsiteY95" fmla="*/ 2447068 h 6858000"/>
              <a:gd name="connsiteX96" fmla="*/ 362930 w 1438889"/>
              <a:gd name="connsiteY96" fmla="*/ 2425819 h 6858000"/>
              <a:gd name="connsiteX97" fmla="*/ 368929 w 1438889"/>
              <a:gd name="connsiteY97" fmla="*/ 2402874 h 6858000"/>
              <a:gd name="connsiteX98" fmla="*/ 371541 w 1438889"/>
              <a:gd name="connsiteY98" fmla="*/ 2381443 h 6858000"/>
              <a:gd name="connsiteX99" fmla="*/ 347870 w 1438889"/>
              <a:gd name="connsiteY99" fmla="*/ 2261920 h 6858000"/>
              <a:gd name="connsiteX100" fmla="*/ 337757 w 1438889"/>
              <a:gd name="connsiteY100" fmla="*/ 2195378 h 6858000"/>
              <a:gd name="connsiteX101" fmla="*/ 321974 w 1438889"/>
              <a:gd name="connsiteY101" fmla="*/ 2155135 h 6858000"/>
              <a:gd name="connsiteX102" fmla="*/ 319432 w 1438889"/>
              <a:gd name="connsiteY102" fmla="*/ 2118008 h 6858000"/>
              <a:gd name="connsiteX103" fmla="*/ 320425 w 1438889"/>
              <a:gd name="connsiteY103" fmla="*/ 2050531 h 6858000"/>
              <a:gd name="connsiteX104" fmla="*/ 312231 w 1438889"/>
              <a:gd name="connsiteY104" fmla="*/ 1963269 h 6858000"/>
              <a:gd name="connsiteX105" fmla="*/ 293409 w 1438889"/>
              <a:gd name="connsiteY105" fmla="*/ 1906352 h 6858000"/>
              <a:gd name="connsiteX106" fmla="*/ 269966 w 1438889"/>
              <a:gd name="connsiteY106" fmla="*/ 1861531 h 6858000"/>
              <a:gd name="connsiteX107" fmla="*/ 223765 w 1438889"/>
              <a:gd name="connsiteY107" fmla="*/ 1732919 h 6858000"/>
              <a:gd name="connsiteX108" fmla="*/ 196076 w 1438889"/>
              <a:gd name="connsiteY108" fmla="*/ 1663540 h 6858000"/>
              <a:gd name="connsiteX109" fmla="*/ 195202 w 1438889"/>
              <a:gd name="connsiteY109" fmla="*/ 1615777 h 6858000"/>
              <a:gd name="connsiteX110" fmla="*/ 175997 w 1438889"/>
              <a:gd name="connsiteY110" fmla="*/ 1563678 h 6858000"/>
              <a:gd name="connsiteX111" fmla="*/ 189077 w 1438889"/>
              <a:gd name="connsiteY111" fmla="*/ 1519474 h 6858000"/>
              <a:gd name="connsiteX112" fmla="*/ 181819 w 1438889"/>
              <a:gd name="connsiteY112" fmla="*/ 1477995 h 6858000"/>
              <a:gd name="connsiteX113" fmla="*/ 167904 w 1438889"/>
              <a:gd name="connsiteY113" fmla="*/ 1373769 h 6858000"/>
              <a:gd name="connsiteX114" fmla="*/ 176211 w 1438889"/>
              <a:gd name="connsiteY114" fmla="*/ 1307086 h 6858000"/>
              <a:gd name="connsiteX115" fmla="*/ 177399 w 1438889"/>
              <a:gd name="connsiteY115" fmla="*/ 1189033 h 6858000"/>
              <a:gd name="connsiteX116" fmla="*/ 182084 w 1438889"/>
              <a:gd name="connsiteY116" fmla="*/ 1168288 h 6858000"/>
              <a:gd name="connsiteX117" fmla="*/ 174366 w 1438889"/>
              <a:gd name="connsiteY117" fmla="*/ 1142577 h 6858000"/>
              <a:gd name="connsiteX118" fmla="*/ 163672 w 1438889"/>
              <a:gd name="connsiteY118" fmla="*/ 1088484 h 6858000"/>
              <a:gd name="connsiteX119" fmla="*/ 152408 w 1438889"/>
              <a:gd name="connsiteY119" fmla="*/ 1016103 h 6858000"/>
              <a:gd name="connsiteX120" fmla="*/ 153864 w 1438889"/>
              <a:gd name="connsiteY120" fmla="*/ 932283 h 6858000"/>
              <a:gd name="connsiteX121" fmla="*/ 156100 w 1438889"/>
              <a:gd name="connsiteY121" fmla="*/ 915925 h 6858000"/>
              <a:gd name="connsiteX122" fmla="*/ 148729 w 1438889"/>
              <a:gd name="connsiteY122" fmla="*/ 896999 h 6858000"/>
              <a:gd name="connsiteX123" fmla="*/ 118137 w 1438889"/>
              <a:gd name="connsiteY123" fmla="*/ 821517 h 6858000"/>
              <a:gd name="connsiteX124" fmla="*/ 97087 w 1438889"/>
              <a:gd name="connsiteY124" fmla="*/ 751353 h 6858000"/>
              <a:gd name="connsiteX125" fmla="*/ 96645 w 1438889"/>
              <a:gd name="connsiteY125" fmla="*/ 721230 h 6858000"/>
              <a:gd name="connsiteX126" fmla="*/ 82316 w 1438889"/>
              <a:gd name="connsiteY126" fmla="*/ 681659 h 6858000"/>
              <a:gd name="connsiteX127" fmla="*/ 67735 w 1438889"/>
              <a:gd name="connsiteY127" fmla="*/ 635218 h 6858000"/>
              <a:gd name="connsiteX128" fmla="*/ 72746 w 1438889"/>
              <a:gd name="connsiteY128" fmla="*/ 613763 h 6858000"/>
              <a:gd name="connsiteX129" fmla="*/ 58688 w 1438889"/>
              <a:gd name="connsiteY129" fmla="*/ 598582 h 6858000"/>
              <a:gd name="connsiteX130" fmla="*/ 58369 w 1438889"/>
              <a:gd name="connsiteY130" fmla="*/ 576846 h 6858000"/>
              <a:gd name="connsiteX131" fmla="*/ 37995 w 1438889"/>
              <a:gd name="connsiteY131" fmla="*/ 530055 h 6858000"/>
              <a:gd name="connsiteX132" fmla="*/ 37243 w 1438889"/>
              <a:gd name="connsiteY132" fmla="*/ 465389 h 6858000"/>
              <a:gd name="connsiteX133" fmla="*/ 20166 w 1438889"/>
              <a:gd name="connsiteY133" fmla="*/ 424699 h 6858000"/>
              <a:gd name="connsiteX134" fmla="*/ 20541 w 1438889"/>
              <a:gd name="connsiteY134" fmla="*/ 404917 h 6858000"/>
              <a:gd name="connsiteX135" fmla="*/ 498 w 1438889"/>
              <a:gd name="connsiteY135" fmla="*/ 367211 h 6858000"/>
              <a:gd name="connsiteX136" fmla="*/ 148559 w 1438889"/>
              <a:gd name="connsiteY136" fmla="*/ 212860 h 6858000"/>
              <a:gd name="connsiteX137" fmla="*/ 140269 w 1438889"/>
              <a:gd name="connsiteY137" fmla="*/ 144983 h 6858000"/>
              <a:gd name="connsiteX138" fmla="*/ 152553 w 1438889"/>
              <a:gd name="connsiteY138" fmla="*/ 55288 h 6858000"/>
              <a:gd name="connsiteX139" fmla="*/ 112107 w 1438889"/>
              <a:gd name="connsiteY139" fmla="*/ 0 h 6858000"/>
              <a:gd name="connsiteX0" fmla="*/ 92101 w 1418883"/>
              <a:gd name="connsiteY0" fmla="*/ 0 h 6858000"/>
              <a:gd name="connsiteX1" fmla="*/ 1418883 w 1418883"/>
              <a:gd name="connsiteY1" fmla="*/ 0 h 6858000"/>
              <a:gd name="connsiteX2" fmla="*/ 1418883 w 1418883"/>
              <a:gd name="connsiteY2" fmla="*/ 6858000 h 6858000"/>
              <a:gd name="connsiteX3" fmla="*/ 155577 w 1418883"/>
              <a:gd name="connsiteY3" fmla="*/ 6857735 h 6858000"/>
              <a:gd name="connsiteX4" fmla="*/ 192170 w 1418883"/>
              <a:gd name="connsiteY4" fmla="*/ 6776847 h 6858000"/>
              <a:gd name="connsiteX5" fmla="*/ 203670 w 1418883"/>
              <a:gd name="connsiteY5" fmla="*/ 6737706 h 6858000"/>
              <a:gd name="connsiteX6" fmla="*/ 228409 w 1418883"/>
              <a:gd name="connsiteY6" fmla="*/ 6691589 h 6858000"/>
              <a:gd name="connsiteX7" fmla="*/ 205966 w 1418883"/>
              <a:gd name="connsiteY7" fmla="*/ 6659970 h 6858000"/>
              <a:gd name="connsiteX8" fmla="*/ 221057 w 1418883"/>
              <a:gd name="connsiteY8" fmla="*/ 6636211 h 6858000"/>
              <a:gd name="connsiteX9" fmla="*/ 238501 w 1418883"/>
              <a:gd name="connsiteY9" fmla="*/ 6594177 h 6858000"/>
              <a:gd name="connsiteX10" fmla="*/ 252541 w 1418883"/>
              <a:gd name="connsiteY10" fmla="*/ 6557575 h 6858000"/>
              <a:gd name="connsiteX11" fmla="*/ 305498 w 1418883"/>
              <a:gd name="connsiteY11" fmla="*/ 6492130 h 6858000"/>
              <a:gd name="connsiteX12" fmla="*/ 321185 w 1418883"/>
              <a:gd name="connsiteY12" fmla="*/ 6431610 h 6858000"/>
              <a:gd name="connsiteX13" fmla="*/ 364890 w 1418883"/>
              <a:gd name="connsiteY13" fmla="*/ 6379786 h 6858000"/>
              <a:gd name="connsiteX14" fmla="*/ 348113 w 1418883"/>
              <a:gd name="connsiteY14" fmla="*/ 6334727 h 6858000"/>
              <a:gd name="connsiteX15" fmla="*/ 325528 w 1418883"/>
              <a:gd name="connsiteY15" fmla="*/ 6313295 h 6858000"/>
              <a:gd name="connsiteX16" fmla="*/ 332692 w 1418883"/>
              <a:gd name="connsiteY16" fmla="*/ 6280046 h 6858000"/>
              <a:gd name="connsiteX17" fmla="*/ 315437 w 1418883"/>
              <a:gd name="connsiteY17" fmla="*/ 6270265 h 6858000"/>
              <a:gd name="connsiteX18" fmla="*/ 342465 w 1418883"/>
              <a:gd name="connsiteY18" fmla="*/ 6252834 h 6858000"/>
              <a:gd name="connsiteX19" fmla="*/ 320457 w 1418883"/>
              <a:gd name="connsiteY19" fmla="*/ 6202459 h 6858000"/>
              <a:gd name="connsiteX20" fmla="*/ 319255 w 1418883"/>
              <a:gd name="connsiteY20" fmla="*/ 6153037 h 6858000"/>
              <a:gd name="connsiteX21" fmla="*/ 334670 w 1418883"/>
              <a:gd name="connsiteY21" fmla="*/ 6078132 h 6858000"/>
              <a:gd name="connsiteX22" fmla="*/ 322057 w 1418883"/>
              <a:gd name="connsiteY22" fmla="*/ 6028119 h 6858000"/>
              <a:gd name="connsiteX23" fmla="*/ 307286 w 1418883"/>
              <a:gd name="connsiteY23" fmla="*/ 5926735 h 6858000"/>
              <a:gd name="connsiteX24" fmla="*/ 356798 w 1418883"/>
              <a:gd name="connsiteY24" fmla="*/ 5712857 h 6858000"/>
              <a:gd name="connsiteX25" fmla="*/ 335873 w 1418883"/>
              <a:gd name="connsiteY25" fmla="*/ 5676393 h 6858000"/>
              <a:gd name="connsiteX26" fmla="*/ 375465 w 1418883"/>
              <a:gd name="connsiteY26" fmla="*/ 5563435 h 6858000"/>
              <a:gd name="connsiteX27" fmla="*/ 422595 w 1418883"/>
              <a:gd name="connsiteY27" fmla="*/ 5437125 h 6858000"/>
              <a:gd name="connsiteX28" fmla="*/ 436163 w 1418883"/>
              <a:gd name="connsiteY28" fmla="*/ 5396260 h 6858000"/>
              <a:gd name="connsiteX29" fmla="*/ 452144 w 1418883"/>
              <a:gd name="connsiteY29" fmla="*/ 5330009 h 6858000"/>
              <a:gd name="connsiteX30" fmla="*/ 485637 w 1418883"/>
              <a:gd name="connsiteY30" fmla="*/ 5273739 h 6858000"/>
              <a:gd name="connsiteX31" fmla="*/ 495236 w 1418883"/>
              <a:gd name="connsiteY31" fmla="*/ 5241779 h 6858000"/>
              <a:gd name="connsiteX32" fmla="*/ 506462 w 1418883"/>
              <a:gd name="connsiteY32" fmla="*/ 5225268 h 6858000"/>
              <a:gd name="connsiteX33" fmla="*/ 507482 w 1418883"/>
              <a:gd name="connsiteY33" fmla="*/ 5217684 h 6858000"/>
              <a:gd name="connsiteX34" fmla="*/ 514823 w 1418883"/>
              <a:gd name="connsiteY34" fmla="*/ 5193377 h 6858000"/>
              <a:gd name="connsiteX35" fmla="*/ 518126 w 1418883"/>
              <a:gd name="connsiteY35" fmla="*/ 5179288 h 6858000"/>
              <a:gd name="connsiteX36" fmla="*/ 519110 w 1418883"/>
              <a:gd name="connsiteY36" fmla="*/ 5173621 h 6858000"/>
              <a:gd name="connsiteX37" fmla="*/ 514744 w 1418883"/>
              <a:gd name="connsiteY37" fmla="*/ 5159961 h 6858000"/>
              <a:gd name="connsiteX38" fmla="*/ 521421 w 1418883"/>
              <a:gd name="connsiteY38" fmla="*/ 5144295 h 6858000"/>
              <a:gd name="connsiteX39" fmla="*/ 518354 w 1418883"/>
              <a:gd name="connsiteY39" fmla="*/ 5125185 h 6858000"/>
              <a:gd name="connsiteX40" fmla="*/ 525184 w 1418883"/>
              <a:gd name="connsiteY40" fmla="*/ 5121884 h 6858000"/>
              <a:gd name="connsiteX41" fmla="*/ 532220 w 1418883"/>
              <a:gd name="connsiteY41" fmla="*/ 5067850 h 6858000"/>
              <a:gd name="connsiteX42" fmla="*/ 534951 w 1418883"/>
              <a:gd name="connsiteY42" fmla="*/ 5060861 h 6858000"/>
              <a:gd name="connsiteX43" fmla="*/ 531655 w 1418883"/>
              <a:gd name="connsiteY43" fmla="*/ 5034192 h 6858000"/>
              <a:gd name="connsiteX44" fmla="*/ 533209 w 1418883"/>
              <a:gd name="connsiteY44" fmla="*/ 4993030 h 6858000"/>
              <a:gd name="connsiteX45" fmla="*/ 540118 w 1418883"/>
              <a:gd name="connsiteY45" fmla="*/ 4946844 h 6858000"/>
              <a:gd name="connsiteX46" fmla="*/ 535974 w 1418883"/>
              <a:gd name="connsiteY46" fmla="*/ 4932692 h 6858000"/>
              <a:gd name="connsiteX47" fmla="*/ 551377 w 1418883"/>
              <a:gd name="connsiteY47" fmla="*/ 4858827 h 6858000"/>
              <a:gd name="connsiteX48" fmla="*/ 557280 w 1418883"/>
              <a:gd name="connsiteY48" fmla="*/ 4821170 h 6858000"/>
              <a:gd name="connsiteX49" fmla="*/ 562013 w 1418883"/>
              <a:gd name="connsiteY49" fmla="*/ 4780965 h 6858000"/>
              <a:gd name="connsiteX50" fmla="*/ 563306 w 1418883"/>
              <a:gd name="connsiteY50" fmla="*/ 4750867 h 6858000"/>
              <a:gd name="connsiteX51" fmla="*/ 561113 w 1418883"/>
              <a:gd name="connsiteY51" fmla="*/ 4690749 h 6858000"/>
              <a:gd name="connsiteX52" fmla="*/ 556593 w 1418883"/>
              <a:gd name="connsiteY52" fmla="*/ 4584173 h 6858000"/>
              <a:gd name="connsiteX53" fmla="*/ 551676 w 1418883"/>
              <a:gd name="connsiteY53" fmla="*/ 4444346 h 6858000"/>
              <a:gd name="connsiteX54" fmla="*/ 548241 w 1418883"/>
              <a:gd name="connsiteY54" fmla="*/ 4375228 h 6858000"/>
              <a:gd name="connsiteX55" fmla="*/ 528894 w 1418883"/>
              <a:gd name="connsiteY55" fmla="*/ 4214165 h 6858000"/>
              <a:gd name="connsiteX56" fmla="*/ 532967 w 1418883"/>
              <a:gd name="connsiteY56" fmla="*/ 4090296 h 6858000"/>
              <a:gd name="connsiteX57" fmla="*/ 518223 w 1418883"/>
              <a:gd name="connsiteY57" fmla="*/ 4033999 h 6858000"/>
              <a:gd name="connsiteX58" fmla="*/ 519372 w 1418883"/>
              <a:gd name="connsiteY58" fmla="*/ 4031933 h 6858000"/>
              <a:gd name="connsiteX59" fmla="*/ 517948 w 1418883"/>
              <a:gd name="connsiteY59" fmla="*/ 4013953 h 6858000"/>
              <a:gd name="connsiteX60" fmla="*/ 504243 w 1418883"/>
              <a:gd name="connsiteY60" fmla="*/ 3974753 h 6858000"/>
              <a:gd name="connsiteX61" fmla="*/ 505841 w 1418883"/>
              <a:gd name="connsiteY61" fmla="*/ 3969950 h 6858000"/>
              <a:gd name="connsiteX62" fmla="*/ 499263 w 1418883"/>
              <a:gd name="connsiteY62" fmla="*/ 3933779 h 6858000"/>
              <a:gd name="connsiteX63" fmla="*/ 500594 w 1418883"/>
              <a:gd name="connsiteY63" fmla="*/ 3933093 h 6858000"/>
              <a:gd name="connsiteX64" fmla="*/ 504948 w 1418883"/>
              <a:gd name="connsiteY64" fmla="*/ 3922082 h 6858000"/>
              <a:gd name="connsiteX65" fmla="*/ 510026 w 1418883"/>
              <a:gd name="connsiteY65" fmla="*/ 3901461 h 6858000"/>
              <a:gd name="connsiteX66" fmla="*/ 532620 w 1418883"/>
              <a:gd name="connsiteY66" fmla="*/ 3813873 h 6858000"/>
              <a:gd name="connsiteX67" fmla="*/ 532045 w 1418883"/>
              <a:gd name="connsiteY67" fmla="*/ 3806161 h 6858000"/>
              <a:gd name="connsiteX68" fmla="*/ 532352 w 1418883"/>
              <a:gd name="connsiteY68" fmla="*/ 3805957 h 6858000"/>
              <a:gd name="connsiteX69" fmla="*/ 532379 w 1418883"/>
              <a:gd name="connsiteY69" fmla="*/ 3797724 h 6858000"/>
              <a:gd name="connsiteX70" fmla="*/ 530994 w 1418883"/>
              <a:gd name="connsiteY70" fmla="*/ 3792098 h 6858000"/>
              <a:gd name="connsiteX71" fmla="*/ 529878 w 1418883"/>
              <a:gd name="connsiteY71" fmla="*/ 3777135 h 6858000"/>
              <a:gd name="connsiteX72" fmla="*/ 531611 w 1418883"/>
              <a:gd name="connsiteY72" fmla="*/ 3771656 h 6858000"/>
              <a:gd name="connsiteX73" fmla="*/ 535354 w 1418883"/>
              <a:gd name="connsiteY73" fmla="*/ 3769007 h 6858000"/>
              <a:gd name="connsiteX74" fmla="*/ 534820 w 1418883"/>
              <a:gd name="connsiteY74" fmla="*/ 3767709 h 6858000"/>
              <a:gd name="connsiteX75" fmla="*/ 543516 w 1418883"/>
              <a:gd name="connsiteY75" fmla="*/ 3738082 h 6858000"/>
              <a:gd name="connsiteX76" fmla="*/ 550862 w 1418883"/>
              <a:gd name="connsiteY76" fmla="*/ 3673397 h 6858000"/>
              <a:gd name="connsiteX77" fmla="*/ 550158 w 1418883"/>
              <a:gd name="connsiteY77" fmla="*/ 3637109 h 6858000"/>
              <a:gd name="connsiteX78" fmla="*/ 553601 w 1418883"/>
              <a:gd name="connsiteY78" fmla="*/ 3536883 h 6858000"/>
              <a:gd name="connsiteX79" fmla="*/ 561139 w 1418883"/>
              <a:gd name="connsiteY79" fmla="*/ 3435652 h 6858000"/>
              <a:gd name="connsiteX80" fmla="*/ 562810 w 1418883"/>
              <a:gd name="connsiteY80" fmla="*/ 3307769 h 6858000"/>
              <a:gd name="connsiteX81" fmla="*/ 580373 w 1418883"/>
              <a:gd name="connsiteY81" fmla="*/ 3250522 h 6858000"/>
              <a:gd name="connsiteX82" fmla="*/ 580798 w 1418883"/>
              <a:gd name="connsiteY82" fmla="*/ 3229163 h 6858000"/>
              <a:gd name="connsiteX83" fmla="*/ 582621 w 1418883"/>
              <a:gd name="connsiteY83" fmla="*/ 3217217 h 6858000"/>
              <a:gd name="connsiteX84" fmla="*/ 569456 w 1418883"/>
              <a:gd name="connsiteY84" fmla="*/ 3183755 h 6858000"/>
              <a:gd name="connsiteX85" fmla="*/ 569957 w 1418883"/>
              <a:gd name="connsiteY85" fmla="*/ 3178642 h 6858000"/>
              <a:gd name="connsiteX86" fmla="*/ 557557 w 1418883"/>
              <a:gd name="connsiteY86" fmla="*/ 3158586 h 6858000"/>
              <a:gd name="connsiteX87" fmla="*/ 542742 w 1418883"/>
              <a:gd name="connsiteY87" fmla="*/ 3129034 h 6858000"/>
              <a:gd name="connsiteX88" fmla="*/ 543407 w 1418883"/>
              <a:gd name="connsiteY88" fmla="*/ 3126682 h 6858000"/>
              <a:gd name="connsiteX89" fmla="*/ 534275 w 1418883"/>
              <a:gd name="connsiteY89" fmla="*/ 3114519 h 6858000"/>
              <a:gd name="connsiteX90" fmla="*/ 520884 w 1418883"/>
              <a:gd name="connsiteY90" fmla="*/ 3106272 h 6858000"/>
              <a:gd name="connsiteX91" fmla="*/ 493614 w 1418883"/>
              <a:gd name="connsiteY91" fmla="*/ 2958185 h 6858000"/>
              <a:gd name="connsiteX92" fmla="*/ 436228 w 1418883"/>
              <a:gd name="connsiteY92" fmla="*/ 2762989 h 6858000"/>
              <a:gd name="connsiteX93" fmla="*/ 385146 w 1418883"/>
              <a:gd name="connsiteY93" fmla="*/ 2554718 h 6858000"/>
              <a:gd name="connsiteX94" fmla="*/ 365240 w 1418883"/>
              <a:gd name="connsiteY94" fmla="*/ 2485734 h 6858000"/>
              <a:gd name="connsiteX95" fmla="*/ 355963 w 1418883"/>
              <a:gd name="connsiteY95" fmla="*/ 2447068 h 6858000"/>
              <a:gd name="connsiteX96" fmla="*/ 342924 w 1418883"/>
              <a:gd name="connsiteY96" fmla="*/ 2425819 h 6858000"/>
              <a:gd name="connsiteX97" fmla="*/ 348923 w 1418883"/>
              <a:gd name="connsiteY97" fmla="*/ 2402874 h 6858000"/>
              <a:gd name="connsiteX98" fmla="*/ 351535 w 1418883"/>
              <a:gd name="connsiteY98" fmla="*/ 2381443 h 6858000"/>
              <a:gd name="connsiteX99" fmla="*/ 327864 w 1418883"/>
              <a:gd name="connsiteY99" fmla="*/ 2261920 h 6858000"/>
              <a:gd name="connsiteX100" fmla="*/ 317751 w 1418883"/>
              <a:gd name="connsiteY100" fmla="*/ 2195378 h 6858000"/>
              <a:gd name="connsiteX101" fmla="*/ 301968 w 1418883"/>
              <a:gd name="connsiteY101" fmla="*/ 2155135 h 6858000"/>
              <a:gd name="connsiteX102" fmla="*/ 299426 w 1418883"/>
              <a:gd name="connsiteY102" fmla="*/ 2118008 h 6858000"/>
              <a:gd name="connsiteX103" fmla="*/ 300419 w 1418883"/>
              <a:gd name="connsiteY103" fmla="*/ 2050531 h 6858000"/>
              <a:gd name="connsiteX104" fmla="*/ 292225 w 1418883"/>
              <a:gd name="connsiteY104" fmla="*/ 1963269 h 6858000"/>
              <a:gd name="connsiteX105" fmla="*/ 273403 w 1418883"/>
              <a:gd name="connsiteY105" fmla="*/ 1906352 h 6858000"/>
              <a:gd name="connsiteX106" fmla="*/ 249960 w 1418883"/>
              <a:gd name="connsiteY106" fmla="*/ 1861531 h 6858000"/>
              <a:gd name="connsiteX107" fmla="*/ 203759 w 1418883"/>
              <a:gd name="connsiteY107" fmla="*/ 1732919 h 6858000"/>
              <a:gd name="connsiteX108" fmla="*/ 176070 w 1418883"/>
              <a:gd name="connsiteY108" fmla="*/ 1663540 h 6858000"/>
              <a:gd name="connsiteX109" fmla="*/ 175196 w 1418883"/>
              <a:gd name="connsiteY109" fmla="*/ 1615777 h 6858000"/>
              <a:gd name="connsiteX110" fmla="*/ 155991 w 1418883"/>
              <a:gd name="connsiteY110" fmla="*/ 1563678 h 6858000"/>
              <a:gd name="connsiteX111" fmla="*/ 169071 w 1418883"/>
              <a:gd name="connsiteY111" fmla="*/ 1519474 h 6858000"/>
              <a:gd name="connsiteX112" fmla="*/ 161813 w 1418883"/>
              <a:gd name="connsiteY112" fmla="*/ 1477995 h 6858000"/>
              <a:gd name="connsiteX113" fmla="*/ 147898 w 1418883"/>
              <a:gd name="connsiteY113" fmla="*/ 1373769 h 6858000"/>
              <a:gd name="connsiteX114" fmla="*/ 156205 w 1418883"/>
              <a:gd name="connsiteY114" fmla="*/ 1307086 h 6858000"/>
              <a:gd name="connsiteX115" fmla="*/ 157393 w 1418883"/>
              <a:gd name="connsiteY115" fmla="*/ 1189033 h 6858000"/>
              <a:gd name="connsiteX116" fmla="*/ 162078 w 1418883"/>
              <a:gd name="connsiteY116" fmla="*/ 1168288 h 6858000"/>
              <a:gd name="connsiteX117" fmla="*/ 154360 w 1418883"/>
              <a:gd name="connsiteY117" fmla="*/ 1142577 h 6858000"/>
              <a:gd name="connsiteX118" fmla="*/ 143666 w 1418883"/>
              <a:gd name="connsiteY118" fmla="*/ 1088484 h 6858000"/>
              <a:gd name="connsiteX119" fmla="*/ 132402 w 1418883"/>
              <a:gd name="connsiteY119" fmla="*/ 1016103 h 6858000"/>
              <a:gd name="connsiteX120" fmla="*/ 133858 w 1418883"/>
              <a:gd name="connsiteY120" fmla="*/ 932283 h 6858000"/>
              <a:gd name="connsiteX121" fmla="*/ 136094 w 1418883"/>
              <a:gd name="connsiteY121" fmla="*/ 915925 h 6858000"/>
              <a:gd name="connsiteX122" fmla="*/ 128723 w 1418883"/>
              <a:gd name="connsiteY122" fmla="*/ 896999 h 6858000"/>
              <a:gd name="connsiteX123" fmla="*/ 98131 w 1418883"/>
              <a:gd name="connsiteY123" fmla="*/ 821517 h 6858000"/>
              <a:gd name="connsiteX124" fmla="*/ 77081 w 1418883"/>
              <a:gd name="connsiteY124" fmla="*/ 751353 h 6858000"/>
              <a:gd name="connsiteX125" fmla="*/ 76639 w 1418883"/>
              <a:gd name="connsiteY125" fmla="*/ 721230 h 6858000"/>
              <a:gd name="connsiteX126" fmla="*/ 62310 w 1418883"/>
              <a:gd name="connsiteY126" fmla="*/ 681659 h 6858000"/>
              <a:gd name="connsiteX127" fmla="*/ 47729 w 1418883"/>
              <a:gd name="connsiteY127" fmla="*/ 635218 h 6858000"/>
              <a:gd name="connsiteX128" fmla="*/ 52740 w 1418883"/>
              <a:gd name="connsiteY128" fmla="*/ 613763 h 6858000"/>
              <a:gd name="connsiteX129" fmla="*/ 38682 w 1418883"/>
              <a:gd name="connsiteY129" fmla="*/ 598582 h 6858000"/>
              <a:gd name="connsiteX130" fmla="*/ 38363 w 1418883"/>
              <a:gd name="connsiteY130" fmla="*/ 576846 h 6858000"/>
              <a:gd name="connsiteX131" fmla="*/ 17989 w 1418883"/>
              <a:gd name="connsiteY131" fmla="*/ 530055 h 6858000"/>
              <a:gd name="connsiteX132" fmla="*/ 17237 w 1418883"/>
              <a:gd name="connsiteY132" fmla="*/ 465389 h 6858000"/>
              <a:gd name="connsiteX133" fmla="*/ 160 w 1418883"/>
              <a:gd name="connsiteY133" fmla="*/ 424699 h 6858000"/>
              <a:gd name="connsiteX134" fmla="*/ 535 w 1418883"/>
              <a:gd name="connsiteY134" fmla="*/ 404917 h 6858000"/>
              <a:gd name="connsiteX135" fmla="*/ 111526 w 1418883"/>
              <a:gd name="connsiteY135" fmla="*/ 275771 h 6858000"/>
              <a:gd name="connsiteX136" fmla="*/ 128553 w 1418883"/>
              <a:gd name="connsiteY136" fmla="*/ 212860 h 6858000"/>
              <a:gd name="connsiteX137" fmla="*/ 120263 w 1418883"/>
              <a:gd name="connsiteY137" fmla="*/ 144983 h 6858000"/>
              <a:gd name="connsiteX138" fmla="*/ 132547 w 1418883"/>
              <a:gd name="connsiteY138" fmla="*/ 55288 h 6858000"/>
              <a:gd name="connsiteX139" fmla="*/ 92101 w 1418883"/>
              <a:gd name="connsiteY139" fmla="*/ 0 h 6858000"/>
              <a:gd name="connsiteX0" fmla="*/ 91951 w 1418733"/>
              <a:gd name="connsiteY0" fmla="*/ 0 h 6858000"/>
              <a:gd name="connsiteX1" fmla="*/ 1418733 w 1418733"/>
              <a:gd name="connsiteY1" fmla="*/ 0 h 6858000"/>
              <a:gd name="connsiteX2" fmla="*/ 1418733 w 1418733"/>
              <a:gd name="connsiteY2" fmla="*/ 6858000 h 6858000"/>
              <a:gd name="connsiteX3" fmla="*/ 155427 w 1418733"/>
              <a:gd name="connsiteY3" fmla="*/ 6857735 h 6858000"/>
              <a:gd name="connsiteX4" fmla="*/ 192020 w 1418733"/>
              <a:gd name="connsiteY4" fmla="*/ 6776847 h 6858000"/>
              <a:gd name="connsiteX5" fmla="*/ 203520 w 1418733"/>
              <a:gd name="connsiteY5" fmla="*/ 6737706 h 6858000"/>
              <a:gd name="connsiteX6" fmla="*/ 228259 w 1418733"/>
              <a:gd name="connsiteY6" fmla="*/ 6691589 h 6858000"/>
              <a:gd name="connsiteX7" fmla="*/ 205816 w 1418733"/>
              <a:gd name="connsiteY7" fmla="*/ 6659970 h 6858000"/>
              <a:gd name="connsiteX8" fmla="*/ 220907 w 1418733"/>
              <a:gd name="connsiteY8" fmla="*/ 6636211 h 6858000"/>
              <a:gd name="connsiteX9" fmla="*/ 238351 w 1418733"/>
              <a:gd name="connsiteY9" fmla="*/ 6594177 h 6858000"/>
              <a:gd name="connsiteX10" fmla="*/ 252391 w 1418733"/>
              <a:gd name="connsiteY10" fmla="*/ 6557575 h 6858000"/>
              <a:gd name="connsiteX11" fmla="*/ 305348 w 1418733"/>
              <a:gd name="connsiteY11" fmla="*/ 6492130 h 6858000"/>
              <a:gd name="connsiteX12" fmla="*/ 321035 w 1418733"/>
              <a:gd name="connsiteY12" fmla="*/ 6431610 h 6858000"/>
              <a:gd name="connsiteX13" fmla="*/ 364740 w 1418733"/>
              <a:gd name="connsiteY13" fmla="*/ 6379786 h 6858000"/>
              <a:gd name="connsiteX14" fmla="*/ 347963 w 1418733"/>
              <a:gd name="connsiteY14" fmla="*/ 6334727 h 6858000"/>
              <a:gd name="connsiteX15" fmla="*/ 325378 w 1418733"/>
              <a:gd name="connsiteY15" fmla="*/ 6313295 h 6858000"/>
              <a:gd name="connsiteX16" fmla="*/ 332542 w 1418733"/>
              <a:gd name="connsiteY16" fmla="*/ 6280046 h 6858000"/>
              <a:gd name="connsiteX17" fmla="*/ 315287 w 1418733"/>
              <a:gd name="connsiteY17" fmla="*/ 6270265 h 6858000"/>
              <a:gd name="connsiteX18" fmla="*/ 342315 w 1418733"/>
              <a:gd name="connsiteY18" fmla="*/ 6252834 h 6858000"/>
              <a:gd name="connsiteX19" fmla="*/ 320307 w 1418733"/>
              <a:gd name="connsiteY19" fmla="*/ 6202459 h 6858000"/>
              <a:gd name="connsiteX20" fmla="*/ 319105 w 1418733"/>
              <a:gd name="connsiteY20" fmla="*/ 6153037 h 6858000"/>
              <a:gd name="connsiteX21" fmla="*/ 334520 w 1418733"/>
              <a:gd name="connsiteY21" fmla="*/ 6078132 h 6858000"/>
              <a:gd name="connsiteX22" fmla="*/ 321907 w 1418733"/>
              <a:gd name="connsiteY22" fmla="*/ 6028119 h 6858000"/>
              <a:gd name="connsiteX23" fmla="*/ 307136 w 1418733"/>
              <a:gd name="connsiteY23" fmla="*/ 5926735 h 6858000"/>
              <a:gd name="connsiteX24" fmla="*/ 356648 w 1418733"/>
              <a:gd name="connsiteY24" fmla="*/ 5712857 h 6858000"/>
              <a:gd name="connsiteX25" fmla="*/ 335723 w 1418733"/>
              <a:gd name="connsiteY25" fmla="*/ 5676393 h 6858000"/>
              <a:gd name="connsiteX26" fmla="*/ 375315 w 1418733"/>
              <a:gd name="connsiteY26" fmla="*/ 5563435 h 6858000"/>
              <a:gd name="connsiteX27" fmla="*/ 422445 w 1418733"/>
              <a:gd name="connsiteY27" fmla="*/ 5437125 h 6858000"/>
              <a:gd name="connsiteX28" fmla="*/ 436013 w 1418733"/>
              <a:gd name="connsiteY28" fmla="*/ 5396260 h 6858000"/>
              <a:gd name="connsiteX29" fmla="*/ 451994 w 1418733"/>
              <a:gd name="connsiteY29" fmla="*/ 5330009 h 6858000"/>
              <a:gd name="connsiteX30" fmla="*/ 485487 w 1418733"/>
              <a:gd name="connsiteY30" fmla="*/ 5273739 h 6858000"/>
              <a:gd name="connsiteX31" fmla="*/ 495086 w 1418733"/>
              <a:gd name="connsiteY31" fmla="*/ 5241779 h 6858000"/>
              <a:gd name="connsiteX32" fmla="*/ 506312 w 1418733"/>
              <a:gd name="connsiteY32" fmla="*/ 5225268 h 6858000"/>
              <a:gd name="connsiteX33" fmla="*/ 507332 w 1418733"/>
              <a:gd name="connsiteY33" fmla="*/ 5217684 h 6858000"/>
              <a:gd name="connsiteX34" fmla="*/ 514673 w 1418733"/>
              <a:gd name="connsiteY34" fmla="*/ 5193377 h 6858000"/>
              <a:gd name="connsiteX35" fmla="*/ 517976 w 1418733"/>
              <a:gd name="connsiteY35" fmla="*/ 5179288 h 6858000"/>
              <a:gd name="connsiteX36" fmla="*/ 518960 w 1418733"/>
              <a:gd name="connsiteY36" fmla="*/ 5173621 h 6858000"/>
              <a:gd name="connsiteX37" fmla="*/ 514594 w 1418733"/>
              <a:gd name="connsiteY37" fmla="*/ 5159961 h 6858000"/>
              <a:gd name="connsiteX38" fmla="*/ 521271 w 1418733"/>
              <a:gd name="connsiteY38" fmla="*/ 5144295 h 6858000"/>
              <a:gd name="connsiteX39" fmla="*/ 518204 w 1418733"/>
              <a:gd name="connsiteY39" fmla="*/ 5125185 h 6858000"/>
              <a:gd name="connsiteX40" fmla="*/ 525034 w 1418733"/>
              <a:gd name="connsiteY40" fmla="*/ 5121884 h 6858000"/>
              <a:gd name="connsiteX41" fmla="*/ 532070 w 1418733"/>
              <a:gd name="connsiteY41" fmla="*/ 5067850 h 6858000"/>
              <a:gd name="connsiteX42" fmla="*/ 534801 w 1418733"/>
              <a:gd name="connsiteY42" fmla="*/ 5060861 h 6858000"/>
              <a:gd name="connsiteX43" fmla="*/ 531505 w 1418733"/>
              <a:gd name="connsiteY43" fmla="*/ 5034192 h 6858000"/>
              <a:gd name="connsiteX44" fmla="*/ 533059 w 1418733"/>
              <a:gd name="connsiteY44" fmla="*/ 4993030 h 6858000"/>
              <a:gd name="connsiteX45" fmla="*/ 539968 w 1418733"/>
              <a:gd name="connsiteY45" fmla="*/ 4946844 h 6858000"/>
              <a:gd name="connsiteX46" fmla="*/ 535824 w 1418733"/>
              <a:gd name="connsiteY46" fmla="*/ 4932692 h 6858000"/>
              <a:gd name="connsiteX47" fmla="*/ 551227 w 1418733"/>
              <a:gd name="connsiteY47" fmla="*/ 4858827 h 6858000"/>
              <a:gd name="connsiteX48" fmla="*/ 557130 w 1418733"/>
              <a:gd name="connsiteY48" fmla="*/ 4821170 h 6858000"/>
              <a:gd name="connsiteX49" fmla="*/ 561863 w 1418733"/>
              <a:gd name="connsiteY49" fmla="*/ 4780965 h 6858000"/>
              <a:gd name="connsiteX50" fmla="*/ 563156 w 1418733"/>
              <a:gd name="connsiteY50" fmla="*/ 4750867 h 6858000"/>
              <a:gd name="connsiteX51" fmla="*/ 560963 w 1418733"/>
              <a:gd name="connsiteY51" fmla="*/ 4690749 h 6858000"/>
              <a:gd name="connsiteX52" fmla="*/ 556443 w 1418733"/>
              <a:gd name="connsiteY52" fmla="*/ 4584173 h 6858000"/>
              <a:gd name="connsiteX53" fmla="*/ 551526 w 1418733"/>
              <a:gd name="connsiteY53" fmla="*/ 4444346 h 6858000"/>
              <a:gd name="connsiteX54" fmla="*/ 548091 w 1418733"/>
              <a:gd name="connsiteY54" fmla="*/ 4375228 h 6858000"/>
              <a:gd name="connsiteX55" fmla="*/ 528744 w 1418733"/>
              <a:gd name="connsiteY55" fmla="*/ 4214165 h 6858000"/>
              <a:gd name="connsiteX56" fmla="*/ 532817 w 1418733"/>
              <a:gd name="connsiteY56" fmla="*/ 4090296 h 6858000"/>
              <a:gd name="connsiteX57" fmla="*/ 518073 w 1418733"/>
              <a:gd name="connsiteY57" fmla="*/ 4033999 h 6858000"/>
              <a:gd name="connsiteX58" fmla="*/ 519222 w 1418733"/>
              <a:gd name="connsiteY58" fmla="*/ 4031933 h 6858000"/>
              <a:gd name="connsiteX59" fmla="*/ 517798 w 1418733"/>
              <a:gd name="connsiteY59" fmla="*/ 4013953 h 6858000"/>
              <a:gd name="connsiteX60" fmla="*/ 504093 w 1418733"/>
              <a:gd name="connsiteY60" fmla="*/ 3974753 h 6858000"/>
              <a:gd name="connsiteX61" fmla="*/ 505691 w 1418733"/>
              <a:gd name="connsiteY61" fmla="*/ 3969950 h 6858000"/>
              <a:gd name="connsiteX62" fmla="*/ 499113 w 1418733"/>
              <a:gd name="connsiteY62" fmla="*/ 3933779 h 6858000"/>
              <a:gd name="connsiteX63" fmla="*/ 500444 w 1418733"/>
              <a:gd name="connsiteY63" fmla="*/ 3933093 h 6858000"/>
              <a:gd name="connsiteX64" fmla="*/ 504798 w 1418733"/>
              <a:gd name="connsiteY64" fmla="*/ 3922082 h 6858000"/>
              <a:gd name="connsiteX65" fmla="*/ 509876 w 1418733"/>
              <a:gd name="connsiteY65" fmla="*/ 3901461 h 6858000"/>
              <a:gd name="connsiteX66" fmla="*/ 532470 w 1418733"/>
              <a:gd name="connsiteY66" fmla="*/ 3813873 h 6858000"/>
              <a:gd name="connsiteX67" fmla="*/ 531895 w 1418733"/>
              <a:gd name="connsiteY67" fmla="*/ 3806161 h 6858000"/>
              <a:gd name="connsiteX68" fmla="*/ 532202 w 1418733"/>
              <a:gd name="connsiteY68" fmla="*/ 3805957 h 6858000"/>
              <a:gd name="connsiteX69" fmla="*/ 532229 w 1418733"/>
              <a:gd name="connsiteY69" fmla="*/ 3797724 h 6858000"/>
              <a:gd name="connsiteX70" fmla="*/ 530844 w 1418733"/>
              <a:gd name="connsiteY70" fmla="*/ 3792098 h 6858000"/>
              <a:gd name="connsiteX71" fmla="*/ 529728 w 1418733"/>
              <a:gd name="connsiteY71" fmla="*/ 3777135 h 6858000"/>
              <a:gd name="connsiteX72" fmla="*/ 531461 w 1418733"/>
              <a:gd name="connsiteY72" fmla="*/ 3771656 h 6858000"/>
              <a:gd name="connsiteX73" fmla="*/ 535204 w 1418733"/>
              <a:gd name="connsiteY73" fmla="*/ 3769007 h 6858000"/>
              <a:gd name="connsiteX74" fmla="*/ 534670 w 1418733"/>
              <a:gd name="connsiteY74" fmla="*/ 3767709 h 6858000"/>
              <a:gd name="connsiteX75" fmla="*/ 543366 w 1418733"/>
              <a:gd name="connsiteY75" fmla="*/ 3738082 h 6858000"/>
              <a:gd name="connsiteX76" fmla="*/ 550712 w 1418733"/>
              <a:gd name="connsiteY76" fmla="*/ 3673397 h 6858000"/>
              <a:gd name="connsiteX77" fmla="*/ 550008 w 1418733"/>
              <a:gd name="connsiteY77" fmla="*/ 3637109 h 6858000"/>
              <a:gd name="connsiteX78" fmla="*/ 553451 w 1418733"/>
              <a:gd name="connsiteY78" fmla="*/ 3536883 h 6858000"/>
              <a:gd name="connsiteX79" fmla="*/ 560989 w 1418733"/>
              <a:gd name="connsiteY79" fmla="*/ 3435652 h 6858000"/>
              <a:gd name="connsiteX80" fmla="*/ 562660 w 1418733"/>
              <a:gd name="connsiteY80" fmla="*/ 3307769 h 6858000"/>
              <a:gd name="connsiteX81" fmla="*/ 580223 w 1418733"/>
              <a:gd name="connsiteY81" fmla="*/ 3250522 h 6858000"/>
              <a:gd name="connsiteX82" fmla="*/ 580648 w 1418733"/>
              <a:gd name="connsiteY82" fmla="*/ 3229163 h 6858000"/>
              <a:gd name="connsiteX83" fmla="*/ 582471 w 1418733"/>
              <a:gd name="connsiteY83" fmla="*/ 3217217 h 6858000"/>
              <a:gd name="connsiteX84" fmla="*/ 569306 w 1418733"/>
              <a:gd name="connsiteY84" fmla="*/ 3183755 h 6858000"/>
              <a:gd name="connsiteX85" fmla="*/ 569807 w 1418733"/>
              <a:gd name="connsiteY85" fmla="*/ 3178642 h 6858000"/>
              <a:gd name="connsiteX86" fmla="*/ 557407 w 1418733"/>
              <a:gd name="connsiteY86" fmla="*/ 3158586 h 6858000"/>
              <a:gd name="connsiteX87" fmla="*/ 542592 w 1418733"/>
              <a:gd name="connsiteY87" fmla="*/ 3129034 h 6858000"/>
              <a:gd name="connsiteX88" fmla="*/ 543257 w 1418733"/>
              <a:gd name="connsiteY88" fmla="*/ 3126682 h 6858000"/>
              <a:gd name="connsiteX89" fmla="*/ 534125 w 1418733"/>
              <a:gd name="connsiteY89" fmla="*/ 3114519 h 6858000"/>
              <a:gd name="connsiteX90" fmla="*/ 520734 w 1418733"/>
              <a:gd name="connsiteY90" fmla="*/ 3106272 h 6858000"/>
              <a:gd name="connsiteX91" fmla="*/ 493464 w 1418733"/>
              <a:gd name="connsiteY91" fmla="*/ 2958185 h 6858000"/>
              <a:gd name="connsiteX92" fmla="*/ 436078 w 1418733"/>
              <a:gd name="connsiteY92" fmla="*/ 2762989 h 6858000"/>
              <a:gd name="connsiteX93" fmla="*/ 384996 w 1418733"/>
              <a:gd name="connsiteY93" fmla="*/ 2554718 h 6858000"/>
              <a:gd name="connsiteX94" fmla="*/ 365090 w 1418733"/>
              <a:gd name="connsiteY94" fmla="*/ 2485734 h 6858000"/>
              <a:gd name="connsiteX95" fmla="*/ 355813 w 1418733"/>
              <a:gd name="connsiteY95" fmla="*/ 2447068 h 6858000"/>
              <a:gd name="connsiteX96" fmla="*/ 342774 w 1418733"/>
              <a:gd name="connsiteY96" fmla="*/ 2425819 h 6858000"/>
              <a:gd name="connsiteX97" fmla="*/ 348773 w 1418733"/>
              <a:gd name="connsiteY97" fmla="*/ 2402874 h 6858000"/>
              <a:gd name="connsiteX98" fmla="*/ 351385 w 1418733"/>
              <a:gd name="connsiteY98" fmla="*/ 2381443 h 6858000"/>
              <a:gd name="connsiteX99" fmla="*/ 327714 w 1418733"/>
              <a:gd name="connsiteY99" fmla="*/ 2261920 h 6858000"/>
              <a:gd name="connsiteX100" fmla="*/ 317601 w 1418733"/>
              <a:gd name="connsiteY100" fmla="*/ 2195378 h 6858000"/>
              <a:gd name="connsiteX101" fmla="*/ 301818 w 1418733"/>
              <a:gd name="connsiteY101" fmla="*/ 2155135 h 6858000"/>
              <a:gd name="connsiteX102" fmla="*/ 299276 w 1418733"/>
              <a:gd name="connsiteY102" fmla="*/ 2118008 h 6858000"/>
              <a:gd name="connsiteX103" fmla="*/ 300269 w 1418733"/>
              <a:gd name="connsiteY103" fmla="*/ 2050531 h 6858000"/>
              <a:gd name="connsiteX104" fmla="*/ 292075 w 1418733"/>
              <a:gd name="connsiteY104" fmla="*/ 1963269 h 6858000"/>
              <a:gd name="connsiteX105" fmla="*/ 273253 w 1418733"/>
              <a:gd name="connsiteY105" fmla="*/ 1906352 h 6858000"/>
              <a:gd name="connsiteX106" fmla="*/ 249810 w 1418733"/>
              <a:gd name="connsiteY106" fmla="*/ 1861531 h 6858000"/>
              <a:gd name="connsiteX107" fmla="*/ 203609 w 1418733"/>
              <a:gd name="connsiteY107" fmla="*/ 1732919 h 6858000"/>
              <a:gd name="connsiteX108" fmla="*/ 175920 w 1418733"/>
              <a:gd name="connsiteY108" fmla="*/ 1663540 h 6858000"/>
              <a:gd name="connsiteX109" fmla="*/ 175046 w 1418733"/>
              <a:gd name="connsiteY109" fmla="*/ 1615777 h 6858000"/>
              <a:gd name="connsiteX110" fmla="*/ 155841 w 1418733"/>
              <a:gd name="connsiteY110" fmla="*/ 1563678 h 6858000"/>
              <a:gd name="connsiteX111" fmla="*/ 168921 w 1418733"/>
              <a:gd name="connsiteY111" fmla="*/ 1519474 h 6858000"/>
              <a:gd name="connsiteX112" fmla="*/ 161663 w 1418733"/>
              <a:gd name="connsiteY112" fmla="*/ 1477995 h 6858000"/>
              <a:gd name="connsiteX113" fmla="*/ 147748 w 1418733"/>
              <a:gd name="connsiteY113" fmla="*/ 1373769 h 6858000"/>
              <a:gd name="connsiteX114" fmla="*/ 156055 w 1418733"/>
              <a:gd name="connsiteY114" fmla="*/ 1307086 h 6858000"/>
              <a:gd name="connsiteX115" fmla="*/ 157243 w 1418733"/>
              <a:gd name="connsiteY115" fmla="*/ 1189033 h 6858000"/>
              <a:gd name="connsiteX116" fmla="*/ 161928 w 1418733"/>
              <a:gd name="connsiteY116" fmla="*/ 1168288 h 6858000"/>
              <a:gd name="connsiteX117" fmla="*/ 154210 w 1418733"/>
              <a:gd name="connsiteY117" fmla="*/ 1142577 h 6858000"/>
              <a:gd name="connsiteX118" fmla="*/ 143516 w 1418733"/>
              <a:gd name="connsiteY118" fmla="*/ 1088484 h 6858000"/>
              <a:gd name="connsiteX119" fmla="*/ 132252 w 1418733"/>
              <a:gd name="connsiteY119" fmla="*/ 1016103 h 6858000"/>
              <a:gd name="connsiteX120" fmla="*/ 133708 w 1418733"/>
              <a:gd name="connsiteY120" fmla="*/ 932283 h 6858000"/>
              <a:gd name="connsiteX121" fmla="*/ 135944 w 1418733"/>
              <a:gd name="connsiteY121" fmla="*/ 915925 h 6858000"/>
              <a:gd name="connsiteX122" fmla="*/ 128573 w 1418733"/>
              <a:gd name="connsiteY122" fmla="*/ 896999 h 6858000"/>
              <a:gd name="connsiteX123" fmla="*/ 97981 w 1418733"/>
              <a:gd name="connsiteY123" fmla="*/ 821517 h 6858000"/>
              <a:gd name="connsiteX124" fmla="*/ 76931 w 1418733"/>
              <a:gd name="connsiteY124" fmla="*/ 751353 h 6858000"/>
              <a:gd name="connsiteX125" fmla="*/ 76489 w 1418733"/>
              <a:gd name="connsiteY125" fmla="*/ 721230 h 6858000"/>
              <a:gd name="connsiteX126" fmla="*/ 62160 w 1418733"/>
              <a:gd name="connsiteY126" fmla="*/ 681659 h 6858000"/>
              <a:gd name="connsiteX127" fmla="*/ 47579 w 1418733"/>
              <a:gd name="connsiteY127" fmla="*/ 635218 h 6858000"/>
              <a:gd name="connsiteX128" fmla="*/ 52590 w 1418733"/>
              <a:gd name="connsiteY128" fmla="*/ 613763 h 6858000"/>
              <a:gd name="connsiteX129" fmla="*/ 38532 w 1418733"/>
              <a:gd name="connsiteY129" fmla="*/ 598582 h 6858000"/>
              <a:gd name="connsiteX130" fmla="*/ 38213 w 1418733"/>
              <a:gd name="connsiteY130" fmla="*/ 576846 h 6858000"/>
              <a:gd name="connsiteX131" fmla="*/ 17839 w 1418733"/>
              <a:gd name="connsiteY131" fmla="*/ 530055 h 6858000"/>
              <a:gd name="connsiteX132" fmla="*/ 17087 w 1418733"/>
              <a:gd name="connsiteY132" fmla="*/ 465389 h 6858000"/>
              <a:gd name="connsiteX133" fmla="*/ 10 w 1418733"/>
              <a:gd name="connsiteY133" fmla="*/ 424699 h 6858000"/>
              <a:gd name="connsiteX134" fmla="*/ 127193 w 1418733"/>
              <a:gd name="connsiteY134" fmla="*/ 309501 h 6858000"/>
              <a:gd name="connsiteX135" fmla="*/ 111376 w 1418733"/>
              <a:gd name="connsiteY135" fmla="*/ 275771 h 6858000"/>
              <a:gd name="connsiteX136" fmla="*/ 128403 w 1418733"/>
              <a:gd name="connsiteY136" fmla="*/ 212860 h 6858000"/>
              <a:gd name="connsiteX137" fmla="*/ 120113 w 1418733"/>
              <a:gd name="connsiteY137" fmla="*/ 144983 h 6858000"/>
              <a:gd name="connsiteX138" fmla="*/ 132397 w 1418733"/>
              <a:gd name="connsiteY138" fmla="*/ 55288 h 6858000"/>
              <a:gd name="connsiteX139" fmla="*/ 91951 w 1418733"/>
              <a:gd name="connsiteY139" fmla="*/ 0 h 6858000"/>
              <a:gd name="connsiteX0" fmla="*/ 76413 w 1403195"/>
              <a:gd name="connsiteY0" fmla="*/ 0 h 6858000"/>
              <a:gd name="connsiteX1" fmla="*/ 1403195 w 1403195"/>
              <a:gd name="connsiteY1" fmla="*/ 0 h 6858000"/>
              <a:gd name="connsiteX2" fmla="*/ 1403195 w 1403195"/>
              <a:gd name="connsiteY2" fmla="*/ 6858000 h 6858000"/>
              <a:gd name="connsiteX3" fmla="*/ 139889 w 1403195"/>
              <a:gd name="connsiteY3" fmla="*/ 6857735 h 6858000"/>
              <a:gd name="connsiteX4" fmla="*/ 176482 w 1403195"/>
              <a:gd name="connsiteY4" fmla="*/ 6776847 h 6858000"/>
              <a:gd name="connsiteX5" fmla="*/ 187982 w 1403195"/>
              <a:gd name="connsiteY5" fmla="*/ 6737706 h 6858000"/>
              <a:gd name="connsiteX6" fmla="*/ 212721 w 1403195"/>
              <a:gd name="connsiteY6" fmla="*/ 6691589 h 6858000"/>
              <a:gd name="connsiteX7" fmla="*/ 190278 w 1403195"/>
              <a:gd name="connsiteY7" fmla="*/ 6659970 h 6858000"/>
              <a:gd name="connsiteX8" fmla="*/ 205369 w 1403195"/>
              <a:gd name="connsiteY8" fmla="*/ 6636211 h 6858000"/>
              <a:gd name="connsiteX9" fmla="*/ 222813 w 1403195"/>
              <a:gd name="connsiteY9" fmla="*/ 6594177 h 6858000"/>
              <a:gd name="connsiteX10" fmla="*/ 236853 w 1403195"/>
              <a:gd name="connsiteY10" fmla="*/ 6557575 h 6858000"/>
              <a:gd name="connsiteX11" fmla="*/ 289810 w 1403195"/>
              <a:gd name="connsiteY11" fmla="*/ 6492130 h 6858000"/>
              <a:gd name="connsiteX12" fmla="*/ 305497 w 1403195"/>
              <a:gd name="connsiteY12" fmla="*/ 6431610 h 6858000"/>
              <a:gd name="connsiteX13" fmla="*/ 349202 w 1403195"/>
              <a:gd name="connsiteY13" fmla="*/ 6379786 h 6858000"/>
              <a:gd name="connsiteX14" fmla="*/ 332425 w 1403195"/>
              <a:gd name="connsiteY14" fmla="*/ 6334727 h 6858000"/>
              <a:gd name="connsiteX15" fmla="*/ 309840 w 1403195"/>
              <a:gd name="connsiteY15" fmla="*/ 6313295 h 6858000"/>
              <a:gd name="connsiteX16" fmla="*/ 317004 w 1403195"/>
              <a:gd name="connsiteY16" fmla="*/ 6280046 h 6858000"/>
              <a:gd name="connsiteX17" fmla="*/ 299749 w 1403195"/>
              <a:gd name="connsiteY17" fmla="*/ 6270265 h 6858000"/>
              <a:gd name="connsiteX18" fmla="*/ 326777 w 1403195"/>
              <a:gd name="connsiteY18" fmla="*/ 6252834 h 6858000"/>
              <a:gd name="connsiteX19" fmla="*/ 304769 w 1403195"/>
              <a:gd name="connsiteY19" fmla="*/ 6202459 h 6858000"/>
              <a:gd name="connsiteX20" fmla="*/ 303567 w 1403195"/>
              <a:gd name="connsiteY20" fmla="*/ 6153037 h 6858000"/>
              <a:gd name="connsiteX21" fmla="*/ 318982 w 1403195"/>
              <a:gd name="connsiteY21" fmla="*/ 6078132 h 6858000"/>
              <a:gd name="connsiteX22" fmla="*/ 306369 w 1403195"/>
              <a:gd name="connsiteY22" fmla="*/ 6028119 h 6858000"/>
              <a:gd name="connsiteX23" fmla="*/ 291598 w 1403195"/>
              <a:gd name="connsiteY23" fmla="*/ 5926735 h 6858000"/>
              <a:gd name="connsiteX24" fmla="*/ 341110 w 1403195"/>
              <a:gd name="connsiteY24" fmla="*/ 5712857 h 6858000"/>
              <a:gd name="connsiteX25" fmla="*/ 320185 w 1403195"/>
              <a:gd name="connsiteY25" fmla="*/ 5676393 h 6858000"/>
              <a:gd name="connsiteX26" fmla="*/ 359777 w 1403195"/>
              <a:gd name="connsiteY26" fmla="*/ 5563435 h 6858000"/>
              <a:gd name="connsiteX27" fmla="*/ 406907 w 1403195"/>
              <a:gd name="connsiteY27" fmla="*/ 5437125 h 6858000"/>
              <a:gd name="connsiteX28" fmla="*/ 420475 w 1403195"/>
              <a:gd name="connsiteY28" fmla="*/ 5396260 h 6858000"/>
              <a:gd name="connsiteX29" fmla="*/ 436456 w 1403195"/>
              <a:gd name="connsiteY29" fmla="*/ 5330009 h 6858000"/>
              <a:gd name="connsiteX30" fmla="*/ 469949 w 1403195"/>
              <a:gd name="connsiteY30" fmla="*/ 5273739 h 6858000"/>
              <a:gd name="connsiteX31" fmla="*/ 479548 w 1403195"/>
              <a:gd name="connsiteY31" fmla="*/ 5241779 h 6858000"/>
              <a:gd name="connsiteX32" fmla="*/ 490774 w 1403195"/>
              <a:gd name="connsiteY32" fmla="*/ 5225268 h 6858000"/>
              <a:gd name="connsiteX33" fmla="*/ 491794 w 1403195"/>
              <a:gd name="connsiteY33" fmla="*/ 5217684 h 6858000"/>
              <a:gd name="connsiteX34" fmla="*/ 499135 w 1403195"/>
              <a:gd name="connsiteY34" fmla="*/ 5193377 h 6858000"/>
              <a:gd name="connsiteX35" fmla="*/ 502438 w 1403195"/>
              <a:gd name="connsiteY35" fmla="*/ 5179288 h 6858000"/>
              <a:gd name="connsiteX36" fmla="*/ 503422 w 1403195"/>
              <a:gd name="connsiteY36" fmla="*/ 5173621 h 6858000"/>
              <a:gd name="connsiteX37" fmla="*/ 499056 w 1403195"/>
              <a:gd name="connsiteY37" fmla="*/ 5159961 h 6858000"/>
              <a:gd name="connsiteX38" fmla="*/ 505733 w 1403195"/>
              <a:gd name="connsiteY38" fmla="*/ 5144295 h 6858000"/>
              <a:gd name="connsiteX39" fmla="*/ 502666 w 1403195"/>
              <a:gd name="connsiteY39" fmla="*/ 5125185 h 6858000"/>
              <a:gd name="connsiteX40" fmla="*/ 509496 w 1403195"/>
              <a:gd name="connsiteY40" fmla="*/ 5121884 h 6858000"/>
              <a:gd name="connsiteX41" fmla="*/ 516532 w 1403195"/>
              <a:gd name="connsiteY41" fmla="*/ 5067850 h 6858000"/>
              <a:gd name="connsiteX42" fmla="*/ 519263 w 1403195"/>
              <a:gd name="connsiteY42" fmla="*/ 5060861 h 6858000"/>
              <a:gd name="connsiteX43" fmla="*/ 515967 w 1403195"/>
              <a:gd name="connsiteY43" fmla="*/ 5034192 h 6858000"/>
              <a:gd name="connsiteX44" fmla="*/ 517521 w 1403195"/>
              <a:gd name="connsiteY44" fmla="*/ 4993030 h 6858000"/>
              <a:gd name="connsiteX45" fmla="*/ 524430 w 1403195"/>
              <a:gd name="connsiteY45" fmla="*/ 4946844 h 6858000"/>
              <a:gd name="connsiteX46" fmla="*/ 520286 w 1403195"/>
              <a:gd name="connsiteY46" fmla="*/ 4932692 h 6858000"/>
              <a:gd name="connsiteX47" fmla="*/ 535689 w 1403195"/>
              <a:gd name="connsiteY47" fmla="*/ 4858827 h 6858000"/>
              <a:gd name="connsiteX48" fmla="*/ 541592 w 1403195"/>
              <a:gd name="connsiteY48" fmla="*/ 4821170 h 6858000"/>
              <a:gd name="connsiteX49" fmla="*/ 546325 w 1403195"/>
              <a:gd name="connsiteY49" fmla="*/ 4780965 h 6858000"/>
              <a:gd name="connsiteX50" fmla="*/ 547618 w 1403195"/>
              <a:gd name="connsiteY50" fmla="*/ 4750867 h 6858000"/>
              <a:gd name="connsiteX51" fmla="*/ 545425 w 1403195"/>
              <a:gd name="connsiteY51" fmla="*/ 4690749 h 6858000"/>
              <a:gd name="connsiteX52" fmla="*/ 540905 w 1403195"/>
              <a:gd name="connsiteY52" fmla="*/ 4584173 h 6858000"/>
              <a:gd name="connsiteX53" fmla="*/ 535988 w 1403195"/>
              <a:gd name="connsiteY53" fmla="*/ 4444346 h 6858000"/>
              <a:gd name="connsiteX54" fmla="*/ 532553 w 1403195"/>
              <a:gd name="connsiteY54" fmla="*/ 4375228 h 6858000"/>
              <a:gd name="connsiteX55" fmla="*/ 513206 w 1403195"/>
              <a:gd name="connsiteY55" fmla="*/ 4214165 h 6858000"/>
              <a:gd name="connsiteX56" fmla="*/ 517279 w 1403195"/>
              <a:gd name="connsiteY56" fmla="*/ 4090296 h 6858000"/>
              <a:gd name="connsiteX57" fmla="*/ 502535 w 1403195"/>
              <a:gd name="connsiteY57" fmla="*/ 4033999 h 6858000"/>
              <a:gd name="connsiteX58" fmla="*/ 503684 w 1403195"/>
              <a:gd name="connsiteY58" fmla="*/ 4031933 h 6858000"/>
              <a:gd name="connsiteX59" fmla="*/ 502260 w 1403195"/>
              <a:gd name="connsiteY59" fmla="*/ 4013953 h 6858000"/>
              <a:gd name="connsiteX60" fmla="*/ 488555 w 1403195"/>
              <a:gd name="connsiteY60" fmla="*/ 3974753 h 6858000"/>
              <a:gd name="connsiteX61" fmla="*/ 490153 w 1403195"/>
              <a:gd name="connsiteY61" fmla="*/ 3969950 h 6858000"/>
              <a:gd name="connsiteX62" fmla="*/ 483575 w 1403195"/>
              <a:gd name="connsiteY62" fmla="*/ 3933779 h 6858000"/>
              <a:gd name="connsiteX63" fmla="*/ 484906 w 1403195"/>
              <a:gd name="connsiteY63" fmla="*/ 3933093 h 6858000"/>
              <a:gd name="connsiteX64" fmla="*/ 489260 w 1403195"/>
              <a:gd name="connsiteY64" fmla="*/ 3922082 h 6858000"/>
              <a:gd name="connsiteX65" fmla="*/ 494338 w 1403195"/>
              <a:gd name="connsiteY65" fmla="*/ 3901461 h 6858000"/>
              <a:gd name="connsiteX66" fmla="*/ 516932 w 1403195"/>
              <a:gd name="connsiteY66" fmla="*/ 3813873 h 6858000"/>
              <a:gd name="connsiteX67" fmla="*/ 516357 w 1403195"/>
              <a:gd name="connsiteY67" fmla="*/ 3806161 h 6858000"/>
              <a:gd name="connsiteX68" fmla="*/ 516664 w 1403195"/>
              <a:gd name="connsiteY68" fmla="*/ 3805957 h 6858000"/>
              <a:gd name="connsiteX69" fmla="*/ 516691 w 1403195"/>
              <a:gd name="connsiteY69" fmla="*/ 3797724 h 6858000"/>
              <a:gd name="connsiteX70" fmla="*/ 515306 w 1403195"/>
              <a:gd name="connsiteY70" fmla="*/ 3792098 h 6858000"/>
              <a:gd name="connsiteX71" fmla="*/ 514190 w 1403195"/>
              <a:gd name="connsiteY71" fmla="*/ 3777135 h 6858000"/>
              <a:gd name="connsiteX72" fmla="*/ 515923 w 1403195"/>
              <a:gd name="connsiteY72" fmla="*/ 3771656 h 6858000"/>
              <a:gd name="connsiteX73" fmla="*/ 519666 w 1403195"/>
              <a:gd name="connsiteY73" fmla="*/ 3769007 h 6858000"/>
              <a:gd name="connsiteX74" fmla="*/ 519132 w 1403195"/>
              <a:gd name="connsiteY74" fmla="*/ 3767709 h 6858000"/>
              <a:gd name="connsiteX75" fmla="*/ 527828 w 1403195"/>
              <a:gd name="connsiteY75" fmla="*/ 3738082 h 6858000"/>
              <a:gd name="connsiteX76" fmla="*/ 535174 w 1403195"/>
              <a:gd name="connsiteY76" fmla="*/ 3673397 h 6858000"/>
              <a:gd name="connsiteX77" fmla="*/ 534470 w 1403195"/>
              <a:gd name="connsiteY77" fmla="*/ 3637109 h 6858000"/>
              <a:gd name="connsiteX78" fmla="*/ 537913 w 1403195"/>
              <a:gd name="connsiteY78" fmla="*/ 3536883 h 6858000"/>
              <a:gd name="connsiteX79" fmla="*/ 545451 w 1403195"/>
              <a:gd name="connsiteY79" fmla="*/ 3435652 h 6858000"/>
              <a:gd name="connsiteX80" fmla="*/ 547122 w 1403195"/>
              <a:gd name="connsiteY80" fmla="*/ 3307769 h 6858000"/>
              <a:gd name="connsiteX81" fmla="*/ 564685 w 1403195"/>
              <a:gd name="connsiteY81" fmla="*/ 3250522 h 6858000"/>
              <a:gd name="connsiteX82" fmla="*/ 565110 w 1403195"/>
              <a:gd name="connsiteY82" fmla="*/ 3229163 h 6858000"/>
              <a:gd name="connsiteX83" fmla="*/ 566933 w 1403195"/>
              <a:gd name="connsiteY83" fmla="*/ 3217217 h 6858000"/>
              <a:gd name="connsiteX84" fmla="*/ 553768 w 1403195"/>
              <a:gd name="connsiteY84" fmla="*/ 3183755 h 6858000"/>
              <a:gd name="connsiteX85" fmla="*/ 554269 w 1403195"/>
              <a:gd name="connsiteY85" fmla="*/ 3178642 h 6858000"/>
              <a:gd name="connsiteX86" fmla="*/ 541869 w 1403195"/>
              <a:gd name="connsiteY86" fmla="*/ 3158586 h 6858000"/>
              <a:gd name="connsiteX87" fmla="*/ 527054 w 1403195"/>
              <a:gd name="connsiteY87" fmla="*/ 3129034 h 6858000"/>
              <a:gd name="connsiteX88" fmla="*/ 527719 w 1403195"/>
              <a:gd name="connsiteY88" fmla="*/ 3126682 h 6858000"/>
              <a:gd name="connsiteX89" fmla="*/ 518587 w 1403195"/>
              <a:gd name="connsiteY89" fmla="*/ 3114519 h 6858000"/>
              <a:gd name="connsiteX90" fmla="*/ 505196 w 1403195"/>
              <a:gd name="connsiteY90" fmla="*/ 3106272 h 6858000"/>
              <a:gd name="connsiteX91" fmla="*/ 477926 w 1403195"/>
              <a:gd name="connsiteY91" fmla="*/ 2958185 h 6858000"/>
              <a:gd name="connsiteX92" fmla="*/ 420540 w 1403195"/>
              <a:gd name="connsiteY92" fmla="*/ 2762989 h 6858000"/>
              <a:gd name="connsiteX93" fmla="*/ 369458 w 1403195"/>
              <a:gd name="connsiteY93" fmla="*/ 2554718 h 6858000"/>
              <a:gd name="connsiteX94" fmla="*/ 349552 w 1403195"/>
              <a:gd name="connsiteY94" fmla="*/ 2485734 h 6858000"/>
              <a:gd name="connsiteX95" fmla="*/ 340275 w 1403195"/>
              <a:gd name="connsiteY95" fmla="*/ 2447068 h 6858000"/>
              <a:gd name="connsiteX96" fmla="*/ 327236 w 1403195"/>
              <a:gd name="connsiteY96" fmla="*/ 2425819 h 6858000"/>
              <a:gd name="connsiteX97" fmla="*/ 333235 w 1403195"/>
              <a:gd name="connsiteY97" fmla="*/ 2402874 h 6858000"/>
              <a:gd name="connsiteX98" fmla="*/ 335847 w 1403195"/>
              <a:gd name="connsiteY98" fmla="*/ 2381443 h 6858000"/>
              <a:gd name="connsiteX99" fmla="*/ 312176 w 1403195"/>
              <a:gd name="connsiteY99" fmla="*/ 2261920 h 6858000"/>
              <a:gd name="connsiteX100" fmla="*/ 302063 w 1403195"/>
              <a:gd name="connsiteY100" fmla="*/ 2195378 h 6858000"/>
              <a:gd name="connsiteX101" fmla="*/ 286280 w 1403195"/>
              <a:gd name="connsiteY101" fmla="*/ 2155135 h 6858000"/>
              <a:gd name="connsiteX102" fmla="*/ 283738 w 1403195"/>
              <a:gd name="connsiteY102" fmla="*/ 2118008 h 6858000"/>
              <a:gd name="connsiteX103" fmla="*/ 284731 w 1403195"/>
              <a:gd name="connsiteY103" fmla="*/ 2050531 h 6858000"/>
              <a:gd name="connsiteX104" fmla="*/ 276537 w 1403195"/>
              <a:gd name="connsiteY104" fmla="*/ 1963269 h 6858000"/>
              <a:gd name="connsiteX105" fmla="*/ 257715 w 1403195"/>
              <a:gd name="connsiteY105" fmla="*/ 1906352 h 6858000"/>
              <a:gd name="connsiteX106" fmla="*/ 234272 w 1403195"/>
              <a:gd name="connsiteY106" fmla="*/ 1861531 h 6858000"/>
              <a:gd name="connsiteX107" fmla="*/ 188071 w 1403195"/>
              <a:gd name="connsiteY107" fmla="*/ 1732919 h 6858000"/>
              <a:gd name="connsiteX108" fmla="*/ 160382 w 1403195"/>
              <a:gd name="connsiteY108" fmla="*/ 1663540 h 6858000"/>
              <a:gd name="connsiteX109" fmla="*/ 159508 w 1403195"/>
              <a:gd name="connsiteY109" fmla="*/ 1615777 h 6858000"/>
              <a:gd name="connsiteX110" fmla="*/ 140303 w 1403195"/>
              <a:gd name="connsiteY110" fmla="*/ 1563678 h 6858000"/>
              <a:gd name="connsiteX111" fmla="*/ 153383 w 1403195"/>
              <a:gd name="connsiteY111" fmla="*/ 1519474 h 6858000"/>
              <a:gd name="connsiteX112" fmla="*/ 146125 w 1403195"/>
              <a:gd name="connsiteY112" fmla="*/ 1477995 h 6858000"/>
              <a:gd name="connsiteX113" fmla="*/ 132210 w 1403195"/>
              <a:gd name="connsiteY113" fmla="*/ 1373769 h 6858000"/>
              <a:gd name="connsiteX114" fmla="*/ 140517 w 1403195"/>
              <a:gd name="connsiteY114" fmla="*/ 1307086 h 6858000"/>
              <a:gd name="connsiteX115" fmla="*/ 141705 w 1403195"/>
              <a:gd name="connsiteY115" fmla="*/ 1189033 h 6858000"/>
              <a:gd name="connsiteX116" fmla="*/ 146390 w 1403195"/>
              <a:gd name="connsiteY116" fmla="*/ 1168288 h 6858000"/>
              <a:gd name="connsiteX117" fmla="*/ 138672 w 1403195"/>
              <a:gd name="connsiteY117" fmla="*/ 1142577 h 6858000"/>
              <a:gd name="connsiteX118" fmla="*/ 127978 w 1403195"/>
              <a:gd name="connsiteY118" fmla="*/ 1088484 h 6858000"/>
              <a:gd name="connsiteX119" fmla="*/ 116714 w 1403195"/>
              <a:gd name="connsiteY119" fmla="*/ 1016103 h 6858000"/>
              <a:gd name="connsiteX120" fmla="*/ 118170 w 1403195"/>
              <a:gd name="connsiteY120" fmla="*/ 932283 h 6858000"/>
              <a:gd name="connsiteX121" fmla="*/ 120406 w 1403195"/>
              <a:gd name="connsiteY121" fmla="*/ 915925 h 6858000"/>
              <a:gd name="connsiteX122" fmla="*/ 113035 w 1403195"/>
              <a:gd name="connsiteY122" fmla="*/ 896999 h 6858000"/>
              <a:gd name="connsiteX123" fmla="*/ 82443 w 1403195"/>
              <a:gd name="connsiteY123" fmla="*/ 821517 h 6858000"/>
              <a:gd name="connsiteX124" fmla="*/ 61393 w 1403195"/>
              <a:gd name="connsiteY124" fmla="*/ 751353 h 6858000"/>
              <a:gd name="connsiteX125" fmla="*/ 60951 w 1403195"/>
              <a:gd name="connsiteY125" fmla="*/ 721230 h 6858000"/>
              <a:gd name="connsiteX126" fmla="*/ 46622 w 1403195"/>
              <a:gd name="connsiteY126" fmla="*/ 681659 h 6858000"/>
              <a:gd name="connsiteX127" fmla="*/ 32041 w 1403195"/>
              <a:gd name="connsiteY127" fmla="*/ 635218 h 6858000"/>
              <a:gd name="connsiteX128" fmla="*/ 37052 w 1403195"/>
              <a:gd name="connsiteY128" fmla="*/ 613763 h 6858000"/>
              <a:gd name="connsiteX129" fmla="*/ 22994 w 1403195"/>
              <a:gd name="connsiteY129" fmla="*/ 598582 h 6858000"/>
              <a:gd name="connsiteX130" fmla="*/ 22675 w 1403195"/>
              <a:gd name="connsiteY130" fmla="*/ 576846 h 6858000"/>
              <a:gd name="connsiteX131" fmla="*/ 2301 w 1403195"/>
              <a:gd name="connsiteY131" fmla="*/ 530055 h 6858000"/>
              <a:gd name="connsiteX132" fmla="*/ 1549 w 1403195"/>
              <a:gd name="connsiteY132" fmla="*/ 465389 h 6858000"/>
              <a:gd name="connsiteX133" fmla="*/ 90145 w 1403195"/>
              <a:gd name="connsiteY133" fmla="*/ 353137 h 6858000"/>
              <a:gd name="connsiteX134" fmla="*/ 111655 w 1403195"/>
              <a:gd name="connsiteY134" fmla="*/ 309501 h 6858000"/>
              <a:gd name="connsiteX135" fmla="*/ 95838 w 1403195"/>
              <a:gd name="connsiteY135" fmla="*/ 275771 h 6858000"/>
              <a:gd name="connsiteX136" fmla="*/ 112865 w 1403195"/>
              <a:gd name="connsiteY136" fmla="*/ 212860 h 6858000"/>
              <a:gd name="connsiteX137" fmla="*/ 104575 w 1403195"/>
              <a:gd name="connsiteY137" fmla="*/ 144983 h 6858000"/>
              <a:gd name="connsiteX138" fmla="*/ 116859 w 1403195"/>
              <a:gd name="connsiteY138" fmla="*/ 55288 h 6858000"/>
              <a:gd name="connsiteX139" fmla="*/ 76413 w 1403195"/>
              <a:gd name="connsiteY139" fmla="*/ 0 h 6858000"/>
              <a:gd name="connsiteX0" fmla="*/ 74305 w 1401087"/>
              <a:gd name="connsiteY0" fmla="*/ 0 h 6858000"/>
              <a:gd name="connsiteX1" fmla="*/ 1401087 w 1401087"/>
              <a:gd name="connsiteY1" fmla="*/ 0 h 6858000"/>
              <a:gd name="connsiteX2" fmla="*/ 1401087 w 1401087"/>
              <a:gd name="connsiteY2" fmla="*/ 6858000 h 6858000"/>
              <a:gd name="connsiteX3" fmla="*/ 137781 w 1401087"/>
              <a:gd name="connsiteY3" fmla="*/ 6857735 h 6858000"/>
              <a:gd name="connsiteX4" fmla="*/ 174374 w 1401087"/>
              <a:gd name="connsiteY4" fmla="*/ 6776847 h 6858000"/>
              <a:gd name="connsiteX5" fmla="*/ 185874 w 1401087"/>
              <a:gd name="connsiteY5" fmla="*/ 6737706 h 6858000"/>
              <a:gd name="connsiteX6" fmla="*/ 210613 w 1401087"/>
              <a:gd name="connsiteY6" fmla="*/ 6691589 h 6858000"/>
              <a:gd name="connsiteX7" fmla="*/ 188170 w 1401087"/>
              <a:gd name="connsiteY7" fmla="*/ 6659970 h 6858000"/>
              <a:gd name="connsiteX8" fmla="*/ 203261 w 1401087"/>
              <a:gd name="connsiteY8" fmla="*/ 6636211 h 6858000"/>
              <a:gd name="connsiteX9" fmla="*/ 220705 w 1401087"/>
              <a:gd name="connsiteY9" fmla="*/ 6594177 h 6858000"/>
              <a:gd name="connsiteX10" fmla="*/ 234745 w 1401087"/>
              <a:gd name="connsiteY10" fmla="*/ 6557575 h 6858000"/>
              <a:gd name="connsiteX11" fmla="*/ 287702 w 1401087"/>
              <a:gd name="connsiteY11" fmla="*/ 6492130 h 6858000"/>
              <a:gd name="connsiteX12" fmla="*/ 303389 w 1401087"/>
              <a:gd name="connsiteY12" fmla="*/ 6431610 h 6858000"/>
              <a:gd name="connsiteX13" fmla="*/ 347094 w 1401087"/>
              <a:gd name="connsiteY13" fmla="*/ 6379786 h 6858000"/>
              <a:gd name="connsiteX14" fmla="*/ 330317 w 1401087"/>
              <a:gd name="connsiteY14" fmla="*/ 6334727 h 6858000"/>
              <a:gd name="connsiteX15" fmla="*/ 307732 w 1401087"/>
              <a:gd name="connsiteY15" fmla="*/ 6313295 h 6858000"/>
              <a:gd name="connsiteX16" fmla="*/ 314896 w 1401087"/>
              <a:gd name="connsiteY16" fmla="*/ 6280046 h 6858000"/>
              <a:gd name="connsiteX17" fmla="*/ 297641 w 1401087"/>
              <a:gd name="connsiteY17" fmla="*/ 6270265 h 6858000"/>
              <a:gd name="connsiteX18" fmla="*/ 324669 w 1401087"/>
              <a:gd name="connsiteY18" fmla="*/ 6252834 h 6858000"/>
              <a:gd name="connsiteX19" fmla="*/ 302661 w 1401087"/>
              <a:gd name="connsiteY19" fmla="*/ 6202459 h 6858000"/>
              <a:gd name="connsiteX20" fmla="*/ 301459 w 1401087"/>
              <a:gd name="connsiteY20" fmla="*/ 6153037 h 6858000"/>
              <a:gd name="connsiteX21" fmla="*/ 316874 w 1401087"/>
              <a:gd name="connsiteY21" fmla="*/ 6078132 h 6858000"/>
              <a:gd name="connsiteX22" fmla="*/ 304261 w 1401087"/>
              <a:gd name="connsiteY22" fmla="*/ 6028119 h 6858000"/>
              <a:gd name="connsiteX23" fmla="*/ 289490 w 1401087"/>
              <a:gd name="connsiteY23" fmla="*/ 5926735 h 6858000"/>
              <a:gd name="connsiteX24" fmla="*/ 339002 w 1401087"/>
              <a:gd name="connsiteY24" fmla="*/ 5712857 h 6858000"/>
              <a:gd name="connsiteX25" fmla="*/ 318077 w 1401087"/>
              <a:gd name="connsiteY25" fmla="*/ 5676393 h 6858000"/>
              <a:gd name="connsiteX26" fmla="*/ 357669 w 1401087"/>
              <a:gd name="connsiteY26" fmla="*/ 5563435 h 6858000"/>
              <a:gd name="connsiteX27" fmla="*/ 404799 w 1401087"/>
              <a:gd name="connsiteY27" fmla="*/ 5437125 h 6858000"/>
              <a:gd name="connsiteX28" fmla="*/ 418367 w 1401087"/>
              <a:gd name="connsiteY28" fmla="*/ 5396260 h 6858000"/>
              <a:gd name="connsiteX29" fmla="*/ 434348 w 1401087"/>
              <a:gd name="connsiteY29" fmla="*/ 5330009 h 6858000"/>
              <a:gd name="connsiteX30" fmla="*/ 467841 w 1401087"/>
              <a:gd name="connsiteY30" fmla="*/ 5273739 h 6858000"/>
              <a:gd name="connsiteX31" fmla="*/ 477440 w 1401087"/>
              <a:gd name="connsiteY31" fmla="*/ 5241779 h 6858000"/>
              <a:gd name="connsiteX32" fmla="*/ 488666 w 1401087"/>
              <a:gd name="connsiteY32" fmla="*/ 5225268 h 6858000"/>
              <a:gd name="connsiteX33" fmla="*/ 489686 w 1401087"/>
              <a:gd name="connsiteY33" fmla="*/ 5217684 h 6858000"/>
              <a:gd name="connsiteX34" fmla="*/ 497027 w 1401087"/>
              <a:gd name="connsiteY34" fmla="*/ 5193377 h 6858000"/>
              <a:gd name="connsiteX35" fmla="*/ 500330 w 1401087"/>
              <a:gd name="connsiteY35" fmla="*/ 5179288 h 6858000"/>
              <a:gd name="connsiteX36" fmla="*/ 501314 w 1401087"/>
              <a:gd name="connsiteY36" fmla="*/ 5173621 h 6858000"/>
              <a:gd name="connsiteX37" fmla="*/ 496948 w 1401087"/>
              <a:gd name="connsiteY37" fmla="*/ 5159961 h 6858000"/>
              <a:gd name="connsiteX38" fmla="*/ 503625 w 1401087"/>
              <a:gd name="connsiteY38" fmla="*/ 5144295 h 6858000"/>
              <a:gd name="connsiteX39" fmla="*/ 500558 w 1401087"/>
              <a:gd name="connsiteY39" fmla="*/ 5125185 h 6858000"/>
              <a:gd name="connsiteX40" fmla="*/ 507388 w 1401087"/>
              <a:gd name="connsiteY40" fmla="*/ 5121884 h 6858000"/>
              <a:gd name="connsiteX41" fmla="*/ 514424 w 1401087"/>
              <a:gd name="connsiteY41" fmla="*/ 5067850 h 6858000"/>
              <a:gd name="connsiteX42" fmla="*/ 517155 w 1401087"/>
              <a:gd name="connsiteY42" fmla="*/ 5060861 h 6858000"/>
              <a:gd name="connsiteX43" fmla="*/ 513859 w 1401087"/>
              <a:gd name="connsiteY43" fmla="*/ 5034192 h 6858000"/>
              <a:gd name="connsiteX44" fmla="*/ 515413 w 1401087"/>
              <a:gd name="connsiteY44" fmla="*/ 4993030 h 6858000"/>
              <a:gd name="connsiteX45" fmla="*/ 522322 w 1401087"/>
              <a:gd name="connsiteY45" fmla="*/ 4946844 h 6858000"/>
              <a:gd name="connsiteX46" fmla="*/ 518178 w 1401087"/>
              <a:gd name="connsiteY46" fmla="*/ 4932692 h 6858000"/>
              <a:gd name="connsiteX47" fmla="*/ 533581 w 1401087"/>
              <a:gd name="connsiteY47" fmla="*/ 4858827 h 6858000"/>
              <a:gd name="connsiteX48" fmla="*/ 539484 w 1401087"/>
              <a:gd name="connsiteY48" fmla="*/ 4821170 h 6858000"/>
              <a:gd name="connsiteX49" fmla="*/ 544217 w 1401087"/>
              <a:gd name="connsiteY49" fmla="*/ 4780965 h 6858000"/>
              <a:gd name="connsiteX50" fmla="*/ 545510 w 1401087"/>
              <a:gd name="connsiteY50" fmla="*/ 4750867 h 6858000"/>
              <a:gd name="connsiteX51" fmla="*/ 543317 w 1401087"/>
              <a:gd name="connsiteY51" fmla="*/ 4690749 h 6858000"/>
              <a:gd name="connsiteX52" fmla="*/ 538797 w 1401087"/>
              <a:gd name="connsiteY52" fmla="*/ 4584173 h 6858000"/>
              <a:gd name="connsiteX53" fmla="*/ 533880 w 1401087"/>
              <a:gd name="connsiteY53" fmla="*/ 4444346 h 6858000"/>
              <a:gd name="connsiteX54" fmla="*/ 530445 w 1401087"/>
              <a:gd name="connsiteY54" fmla="*/ 4375228 h 6858000"/>
              <a:gd name="connsiteX55" fmla="*/ 511098 w 1401087"/>
              <a:gd name="connsiteY55" fmla="*/ 4214165 h 6858000"/>
              <a:gd name="connsiteX56" fmla="*/ 515171 w 1401087"/>
              <a:gd name="connsiteY56" fmla="*/ 4090296 h 6858000"/>
              <a:gd name="connsiteX57" fmla="*/ 500427 w 1401087"/>
              <a:gd name="connsiteY57" fmla="*/ 4033999 h 6858000"/>
              <a:gd name="connsiteX58" fmla="*/ 501576 w 1401087"/>
              <a:gd name="connsiteY58" fmla="*/ 4031933 h 6858000"/>
              <a:gd name="connsiteX59" fmla="*/ 500152 w 1401087"/>
              <a:gd name="connsiteY59" fmla="*/ 4013953 h 6858000"/>
              <a:gd name="connsiteX60" fmla="*/ 486447 w 1401087"/>
              <a:gd name="connsiteY60" fmla="*/ 3974753 h 6858000"/>
              <a:gd name="connsiteX61" fmla="*/ 488045 w 1401087"/>
              <a:gd name="connsiteY61" fmla="*/ 3969950 h 6858000"/>
              <a:gd name="connsiteX62" fmla="*/ 481467 w 1401087"/>
              <a:gd name="connsiteY62" fmla="*/ 3933779 h 6858000"/>
              <a:gd name="connsiteX63" fmla="*/ 482798 w 1401087"/>
              <a:gd name="connsiteY63" fmla="*/ 3933093 h 6858000"/>
              <a:gd name="connsiteX64" fmla="*/ 487152 w 1401087"/>
              <a:gd name="connsiteY64" fmla="*/ 3922082 h 6858000"/>
              <a:gd name="connsiteX65" fmla="*/ 492230 w 1401087"/>
              <a:gd name="connsiteY65" fmla="*/ 3901461 h 6858000"/>
              <a:gd name="connsiteX66" fmla="*/ 514824 w 1401087"/>
              <a:gd name="connsiteY66" fmla="*/ 3813873 h 6858000"/>
              <a:gd name="connsiteX67" fmla="*/ 514249 w 1401087"/>
              <a:gd name="connsiteY67" fmla="*/ 3806161 h 6858000"/>
              <a:gd name="connsiteX68" fmla="*/ 514556 w 1401087"/>
              <a:gd name="connsiteY68" fmla="*/ 3805957 h 6858000"/>
              <a:gd name="connsiteX69" fmla="*/ 514583 w 1401087"/>
              <a:gd name="connsiteY69" fmla="*/ 3797724 h 6858000"/>
              <a:gd name="connsiteX70" fmla="*/ 513198 w 1401087"/>
              <a:gd name="connsiteY70" fmla="*/ 3792098 h 6858000"/>
              <a:gd name="connsiteX71" fmla="*/ 512082 w 1401087"/>
              <a:gd name="connsiteY71" fmla="*/ 3777135 h 6858000"/>
              <a:gd name="connsiteX72" fmla="*/ 513815 w 1401087"/>
              <a:gd name="connsiteY72" fmla="*/ 3771656 h 6858000"/>
              <a:gd name="connsiteX73" fmla="*/ 517558 w 1401087"/>
              <a:gd name="connsiteY73" fmla="*/ 3769007 h 6858000"/>
              <a:gd name="connsiteX74" fmla="*/ 517024 w 1401087"/>
              <a:gd name="connsiteY74" fmla="*/ 3767709 h 6858000"/>
              <a:gd name="connsiteX75" fmla="*/ 525720 w 1401087"/>
              <a:gd name="connsiteY75" fmla="*/ 3738082 h 6858000"/>
              <a:gd name="connsiteX76" fmla="*/ 533066 w 1401087"/>
              <a:gd name="connsiteY76" fmla="*/ 3673397 h 6858000"/>
              <a:gd name="connsiteX77" fmla="*/ 532362 w 1401087"/>
              <a:gd name="connsiteY77" fmla="*/ 3637109 h 6858000"/>
              <a:gd name="connsiteX78" fmla="*/ 535805 w 1401087"/>
              <a:gd name="connsiteY78" fmla="*/ 3536883 h 6858000"/>
              <a:gd name="connsiteX79" fmla="*/ 543343 w 1401087"/>
              <a:gd name="connsiteY79" fmla="*/ 3435652 h 6858000"/>
              <a:gd name="connsiteX80" fmla="*/ 545014 w 1401087"/>
              <a:gd name="connsiteY80" fmla="*/ 3307769 h 6858000"/>
              <a:gd name="connsiteX81" fmla="*/ 562577 w 1401087"/>
              <a:gd name="connsiteY81" fmla="*/ 3250522 h 6858000"/>
              <a:gd name="connsiteX82" fmla="*/ 563002 w 1401087"/>
              <a:gd name="connsiteY82" fmla="*/ 3229163 h 6858000"/>
              <a:gd name="connsiteX83" fmla="*/ 564825 w 1401087"/>
              <a:gd name="connsiteY83" fmla="*/ 3217217 h 6858000"/>
              <a:gd name="connsiteX84" fmla="*/ 551660 w 1401087"/>
              <a:gd name="connsiteY84" fmla="*/ 3183755 h 6858000"/>
              <a:gd name="connsiteX85" fmla="*/ 552161 w 1401087"/>
              <a:gd name="connsiteY85" fmla="*/ 3178642 h 6858000"/>
              <a:gd name="connsiteX86" fmla="*/ 539761 w 1401087"/>
              <a:gd name="connsiteY86" fmla="*/ 3158586 h 6858000"/>
              <a:gd name="connsiteX87" fmla="*/ 524946 w 1401087"/>
              <a:gd name="connsiteY87" fmla="*/ 3129034 h 6858000"/>
              <a:gd name="connsiteX88" fmla="*/ 525611 w 1401087"/>
              <a:gd name="connsiteY88" fmla="*/ 3126682 h 6858000"/>
              <a:gd name="connsiteX89" fmla="*/ 516479 w 1401087"/>
              <a:gd name="connsiteY89" fmla="*/ 3114519 h 6858000"/>
              <a:gd name="connsiteX90" fmla="*/ 503088 w 1401087"/>
              <a:gd name="connsiteY90" fmla="*/ 3106272 h 6858000"/>
              <a:gd name="connsiteX91" fmla="*/ 475818 w 1401087"/>
              <a:gd name="connsiteY91" fmla="*/ 2958185 h 6858000"/>
              <a:gd name="connsiteX92" fmla="*/ 418432 w 1401087"/>
              <a:gd name="connsiteY92" fmla="*/ 2762989 h 6858000"/>
              <a:gd name="connsiteX93" fmla="*/ 367350 w 1401087"/>
              <a:gd name="connsiteY93" fmla="*/ 2554718 h 6858000"/>
              <a:gd name="connsiteX94" fmla="*/ 347444 w 1401087"/>
              <a:gd name="connsiteY94" fmla="*/ 2485734 h 6858000"/>
              <a:gd name="connsiteX95" fmla="*/ 338167 w 1401087"/>
              <a:gd name="connsiteY95" fmla="*/ 2447068 h 6858000"/>
              <a:gd name="connsiteX96" fmla="*/ 325128 w 1401087"/>
              <a:gd name="connsiteY96" fmla="*/ 2425819 h 6858000"/>
              <a:gd name="connsiteX97" fmla="*/ 331127 w 1401087"/>
              <a:gd name="connsiteY97" fmla="*/ 2402874 h 6858000"/>
              <a:gd name="connsiteX98" fmla="*/ 333739 w 1401087"/>
              <a:gd name="connsiteY98" fmla="*/ 2381443 h 6858000"/>
              <a:gd name="connsiteX99" fmla="*/ 310068 w 1401087"/>
              <a:gd name="connsiteY99" fmla="*/ 2261920 h 6858000"/>
              <a:gd name="connsiteX100" fmla="*/ 299955 w 1401087"/>
              <a:gd name="connsiteY100" fmla="*/ 2195378 h 6858000"/>
              <a:gd name="connsiteX101" fmla="*/ 284172 w 1401087"/>
              <a:gd name="connsiteY101" fmla="*/ 2155135 h 6858000"/>
              <a:gd name="connsiteX102" fmla="*/ 281630 w 1401087"/>
              <a:gd name="connsiteY102" fmla="*/ 2118008 h 6858000"/>
              <a:gd name="connsiteX103" fmla="*/ 282623 w 1401087"/>
              <a:gd name="connsiteY103" fmla="*/ 2050531 h 6858000"/>
              <a:gd name="connsiteX104" fmla="*/ 274429 w 1401087"/>
              <a:gd name="connsiteY104" fmla="*/ 1963269 h 6858000"/>
              <a:gd name="connsiteX105" fmla="*/ 255607 w 1401087"/>
              <a:gd name="connsiteY105" fmla="*/ 1906352 h 6858000"/>
              <a:gd name="connsiteX106" fmla="*/ 232164 w 1401087"/>
              <a:gd name="connsiteY106" fmla="*/ 1861531 h 6858000"/>
              <a:gd name="connsiteX107" fmla="*/ 185963 w 1401087"/>
              <a:gd name="connsiteY107" fmla="*/ 1732919 h 6858000"/>
              <a:gd name="connsiteX108" fmla="*/ 158274 w 1401087"/>
              <a:gd name="connsiteY108" fmla="*/ 1663540 h 6858000"/>
              <a:gd name="connsiteX109" fmla="*/ 157400 w 1401087"/>
              <a:gd name="connsiteY109" fmla="*/ 1615777 h 6858000"/>
              <a:gd name="connsiteX110" fmla="*/ 138195 w 1401087"/>
              <a:gd name="connsiteY110" fmla="*/ 1563678 h 6858000"/>
              <a:gd name="connsiteX111" fmla="*/ 151275 w 1401087"/>
              <a:gd name="connsiteY111" fmla="*/ 1519474 h 6858000"/>
              <a:gd name="connsiteX112" fmla="*/ 144017 w 1401087"/>
              <a:gd name="connsiteY112" fmla="*/ 1477995 h 6858000"/>
              <a:gd name="connsiteX113" fmla="*/ 130102 w 1401087"/>
              <a:gd name="connsiteY113" fmla="*/ 1373769 h 6858000"/>
              <a:gd name="connsiteX114" fmla="*/ 138409 w 1401087"/>
              <a:gd name="connsiteY114" fmla="*/ 1307086 h 6858000"/>
              <a:gd name="connsiteX115" fmla="*/ 139597 w 1401087"/>
              <a:gd name="connsiteY115" fmla="*/ 1189033 h 6858000"/>
              <a:gd name="connsiteX116" fmla="*/ 144282 w 1401087"/>
              <a:gd name="connsiteY116" fmla="*/ 1168288 h 6858000"/>
              <a:gd name="connsiteX117" fmla="*/ 136564 w 1401087"/>
              <a:gd name="connsiteY117" fmla="*/ 1142577 h 6858000"/>
              <a:gd name="connsiteX118" fmla="*/ 125870 w 1401087"/>
              <a:gd name="connsiteY118" fmla="*/ 1088484 h 6858000"/>
              <a:gd name="connsiteX119" fmla="*/ 114606 w 1401087"/>
              <a:gd name="connsiteY119" fmla="*/ 1016103 h 6858000"/>
              <a:gd name="connsiteX120" fmla="*/ 116062 w 1401087"/>
              <a:gd name="connsiteY120" fmla="*/ 932283 h 6858000"/>
              <a:gd name="connsiteX121" fmla="*/ 118298 w 1401087"/>
              <a:gd name="connsiteY121" fmla="*/ 915925 h 6858000"/>
              <a:gd name="connsiteX122" fmla="*/ 110927 w 1401087"/>
              <a:gd name="connsiteY122" fmla="*/ 896999 h 6858000"/>
              <a:gd name="connsiteX123" fmla="*/ 80335 w 1401087"/>
              <a:gd name="connsiteY123" fmla="*/ 821517 h 6858000"/>
              <a:gd name="connsiteX124" fmla="*/ 59285 w 1401087"/>
              <a:gd name="connsiteY124" fmla="*/ 751353 h 6858000"/>
              <a:gd name="connsiteX125" fmla="*/ 58843 w 1401087"/>
              <a:gd name="connsiteY125" fmla="*/ 721230 h 6858000"/>
              <a:gd name="connsiteX126" fmla="*/ 44514 w 1401087"/>
              <a:gd name="connsiteY126" fmla="*/ 681659 h 6858000"/>
              <a:gd name="connsiteX127" fmla="*/ 29933 w 1401087"/>
              <a:gd name="connsiteY127" fmla="*/ 635218 h 6858000"/>
              <a:gd name="connsiteX128" fmla="*/ 34944 w 1401087"/>
              <a:gd name="connsiteY128" fmla="*/ 613763 h 6858000"/>
              <a:gd name="connsiteX129" fmla="*/ 20886 w 1401087"/>
              <a:gd name="connsiteY129" fmla="*/ 598582 h 6858000"/>
              <a:gd name="connsiteX130" fmla="*/ 20567 w 1401087"/>
              <a:gd name="connsiteY130" fmla="*/ 576846 h 6858000"/>
              <a:gd name="connsiteX131" fmla="*/ 193 w 1401087"/>
              <a:gd name="connsiteY131" fmla="*/ 530055 h 6858000"/>
              <a:gd name="connsiteX132" fmla="*/ 88207 w 1401087"/>
              <a:gd name="connsiteY132" fmla="*/ 393828 h 6858000"/>
              <a:gd name="connsiteX133" fmla="*/ 88037 w 1401087"/>
              <a:gd name="connsiteY133" fmla="*/ 353137 h 6858000"/>
              <a:gd name="connsiteX134" fmla="*/ 109547 w 1401087"/>
              <a:gd name="connsiteY134" fmla="*/ 309501 h 6858000"/>
              <a:gd name="connsiteX135" fmla="*/ 93730 w 1401087"/>
              <a:gd name="connsiteY135" fmla="*/ 275771 h 6858000"/>
              <a:gd name="connsiteX136" fmla="*/ 110757 w 1401087"/>
              <a:gd name="connsiteY136" fmla="*/ 212860 h 6858000"/>
              <a:gd name="connsiteX137" fmla="*/ 102467 w 1401087"/>
              <a:gd name="connsiteY137" fmla="*/ 144983 h 6858000"/>
              <a:gd name="connsiteX138" fmla="*/ 114751 w 1401087"/>
              <a:gd name="connsiteY138" fmla="*/ 55288 h 6858000"/>
              <a:gd name="connsiteX139" fmla="*/ 74305 w 1401087"/>
              <a:gd name="connsiteY139" fmla="*/ 0 h 6858000"/>
              <a:gd name="connsiteX0" fmla="*/ 53738 w 1380520"/>
              <a:gd name="connsiteY0" fmla="*/ 0 h 6858000"/>
              <a:gd name="connsiteX1" fmla="*/ 1380520 w 1380520"/>
              <a:gd name="connsiteY1" fmla="*/ 0 h 6858000"/>
              <a:gd name="connsiteX2" fmla="*/ 1380520 w 1380520"/>
              <a:gd name="connsiteY2" fmla="*/ 6858000 h 6858000"/>
              <a:gd name="connsiteX3" fmla="*/ 117214 w 1380520"/>
              <a:gd name="connsiteY3" fmla="*/ 6857735 h 6858000"/>
              <a:gd name="connsiteX4" fmla="*/ 153807 w 1380520"/>
              <a:gd name="connsiteY4" fmla="*/ 6776847 h 6858000"/>
              <a:gd name="connsiteX5" fmla="*/ 165307 w 1380520"/>
              <a:gd name="connsiteY5" fmla="*/ 6737706 h 6858000"/>
              <a:gd name="connsiteX6" fmla="*/ 190046 w 1380520"/>
              <a:gd name="connsiteY6" fmla="*/ 6691589 h 6858000"/>
              <a:gd name="connsiteX7" fmla="*/ 167603 w 1380520"/>
              <a:gd name="connsiteY7" fmla="*/ 6659970 h 6858000"/>
              <a:gd name="connsiteX8" fmla="*/ 182694 w 1380520"/>
              <a:gd name="connsiteY8" fmla="*/ 6636211 h 6858000"/>
              <a:gd name="connsiteX9" fmla="*/ 200138 w 1380520"/>
              <a:gd name="connsiteY9" fmla="*/ 6594177 h 6858000"/>
              <a:gd name="connsiteX10" fmla="*/ 214178 w 1380520"/>
              <a:gd name="connsiteY10" fmla="*/ 6557575 h 6858000"/>
              <a:gd name="connsiteX11" fmla="*/ 267135 w 1380520"/>
              <a:gd name="connsiteY11" fmla="*/ 6492130 h 6858000"/>
              <a:gd name="connsiteX12" fmla="*/ 282822 w 1380520"/>
              <a:gd name="connsiteY12" fmla="*/ 6431610 h 6858000"/>
              <a:gd name="connsiteX13" fmla="*/ 326527 w 1380520"/>
              <a:gd name="connsiteY13" fmla="*/ 6379786 h 6858000"/>
              <a:gd name="connsiteX14" fmla="*/ 309750 w 1380520"/>
              <a:gd name="connsiteY14" fmla="*/ 6334727 h 6858000"/>
              <a:gd name="connsiteX15" fmla="*/ 287165 w 1380520"/>
              <a:gd name="connsiteY15" fmla="*/ 6313295 h 6858000"/>
              <a:gd name="connsiteX16" fmla="*/ 294329 w 1380520"/>
              <a:gd name="connsiteY16" fmla="*/ 6280046 h 6858000"/>
              <a:gd name="connsiteX17" fmla="*/ 277074 w 1380520"/>
              <a:gd name="connsiteY17" fmla="*/ 6270265 h 6858000"/>
              <a:gd name="connsiteX18" fmla="*/ 304102 w 1380520"/>
              <a:gd name="connsiteY18" fmla="*/ 6252834 h 6858000"/>
              <a:gd name="connsiteX19" fmla="*/ 282094 w 1380520"/>
              <a:gd name="connsiteY19" fmla="*/ 6202459 h 6858000"/>
              <a:gd name="connsiteX20" fmla="*/ 280892 w 1380520"/>
              <a:gd name="connsiteY20" fmla="*/ 6153037 h 6858000"/>
              <a:gd name="connsiteX21" fmla="*/ 296307 w 1380520"/>
              <a:gd name="connsiteY21" fmla="*/ 6078132 h 6858000"/>
              <a:gd name="connsiteX22" fmla="*/ 283694 w 1380520"/>
              <a:gd name="connsiteY22" fmla="*/ 6028119 h 6858000"/>
              <a:gd name="connsiteX23" fmla="*/ 268923 w 1380520"/>
              <a:gd name="connsiteY23" fmla="*/ 5926735 h 6858000"/>
              <a:gd name="connsiteX24" fmla="*/ 318435 w 1380520"/>
              <a:gd name="connsiteY24" fmla="*/ 5712857 h 6858000"/>
              <a:gd name="connsiteX25" fmla="*/ 297510 w 1380520"/>
              <a:gd name="connsiteY25" fmla="*/ 5676393 h 6858000"/>
              <a:gd name="connsiteX26" fmla="*/ 337102 w 1380520"/>
              <a:gd name="connsiteY26" fmla="*/ 5563435 h 6858000"/>
              <a:gd name="connsiteX27" fmla="*/ 384232 w 1380520"/>
              <a:gd name="connsiteY27" fmla="*/ 5437125 h 6858000"/>
              <a:gd name="connsiteX28" fmla="*/ 397800 w 1380520"/>
              <a:gd name="connsiteY28" fmla="*/ 5396260 h 6858000"/>
              <a:gd name="connsiteX29" fmla="*/ 413781 w 1380520"/>
              <a:gd name="connsiteY29" fmla="*/ 5330009 h 6858000"/>
              <a:gd name="connsiteX30" fmla="*/ 447274 w 1380520"/>
              <a:gd name="connsiteY30" fmla="*/ 5273739 h 6858000"/>
              <a:gd name="connsiteX31" fmla="*/ 456873 w 1380520"/>
              <a:gd name="connsiteY31" fmla="*/ 5241779 h 6858000"/>
              <a:gd name="connsiteX32" fmla="*/ 468099 w 1380520"/>
              <a:gd name="connsiteY32" fmla="*/ 5225268 h 6858000"/>
              <a:gd name="connsiteX33" fmla="*/ 469119 w 1380520"/>
              <a:gd name="connsiteY33" fmla="*/ 5217684 h 6858000"/>
              <a:gd name="connsiteX34" fmla="*/ 476460 w 1380520"/>
              <a:gd name="connsiteY34" fmla="*/ 5193377 h 6858000"/>
              <a:gd name="connsiteX35" fmla="*/ 479763 w 1380520"/>
              <a:gd name="connsiteY35" fmla="*/ 5179288 h 6858000"/>
              <a:gd name="connsiteX36" fmla="*/ 480747 w 1380520"/>
              <a:gd name="connsiteY36" fmla="*/ 5173621 h 6858000"/>
              <a:gd name="connsiteX37" fmla="*/ 476381 w 1380520"/>
              <a:gd name="connsiteY37" fmla="*/ 5159961 h 6858000"/>
              <a:gd name="connsiteX38" fmla="*/ 483058 w 1380520"/>
              <a:gd name="connsiteY38" fmla="*/ 5144295 h 6858000"/>
              <a:gd name="connsiteX39" fmla="*/ 479991 w 1380520"/>
              <a:gd name="connsiteY39" fmla="*/ 5125185 h 6858000"/>
              <a:gd name="connsiteX40" fmla="*/ 486821 w 1380520"/>
              <a:gd name="connsiteY40" fmla="*/ 5121884 h 6858000"/>
              <a:gd name="connsiteX41" fmla="*/ 493857 w 1380520"/>
              <a:gd name="connsiteY41" fmla="*/ 5067850 h 6858000"/>
              <a:gd name="connsiteX42" fmla="*/ 496588 w 1380520"/>
              <a:gd name="connsiteY42" fmla="*/ 5060861 h 6858000"/>
              <a:gd name="connsiteX43" fmla="*/ 493292 w 1380520"/>
              <a:gd name="connsiteY43" fmla="*/ 5034192 h 6858000"/>
              <a:gd name="connsiteX44" fmla="*/ 494846 w 1380520"/>
              <a:gd name="connsiteY44" fmla="*/ 4993030 h 6858000"/>
              <a:gd name="connsiteX45" fmla="*/ 501755 w 1380520"/>
              <a:gd name="connsiteY45" fmla="*/ 4946844 h 6858000"/>
              <a:gd name="connsiteX46" fmla="*/ 497611 w 1380520"/>
              <a:gd name="connsiteY46" fmla="*/ 4932692 h 6858000"/>
              <a:gd name="connsiteX47" fmla="*/ 513014 w 1380520"/>
              <a:gd name="connsiteY47" fmla="*/ 4858827 h 6858000"/>
              <a:gd name="connsiteX48" fmla="*/ 518917 w 1380520"/>
              <a:gd name="connsiteY48" fmla="*/ 4821170 h 6858000"/>
              <a:gd name="connsiteX49" fmla="*/ 523650 w 1380520"/>
              <a:gd name="connsiteY49" fmla="*/ 4780965 h 6858000"/>
              <a:gd name="connsiteX50" fmla="*/ 524943 w 1380520"/>
              <a:gd name="connsiteY50" fmla="*/ 4750867 h 6858000"/>
              <a:gd name="connsiteX51" fmla="*/ 522750 w 1380520"/>
              <a:gd name="connsiteY51" fmla="*/ 4690749 h 6858000"/>
              <a:gd name="connsiteX52" fmla="*/ 518230 w 1380520"/>
              <a:gd name="connsiteY52" fmla="*/ 4584173 h 6858000"/>
              <a:gd name="connsiteX53" fmla="*/ 513313 w 1380520"/>
              <a:gd name="connsiteY53" fmla="*/ 4444346 h 6858000"/>
              <a:gd name="connsiteX54" fmla="*/ 509878 w 1380520"/>
              <a:gd name="connsiteY54" fmla="*/ 4375228 h 6858000"/>
              <a:gd name="connsiteX55" fmla="*/ 490531 w 1380520"/>
              <a:gd name="connsiteY55" fmla="*/ 4214165 h 6858000"/>
              <a:gd name="connsiteX56" fmla="*/ 494604 w 1380520"/>
              <a:gd name="connsiteY56" fmla="*/ 4090296 h 6858000"/>
              <a:gd name="connsiteX57" fmla="*/ 479860 w 1380520"/>
              <a:gd name="connsiteY57" fmla="*/ 4033999 h 6858000"/>
              <a:gd name="connsiteX58" fmla="*/ 481009 w 1380520"/>
              <a:gd name="connsiteY58" fmla="*/ 4031933 h 6858000"/>
              <a:gd name="connsiteX59" fmla="*/ 479585 w 1380520"/>
              <a:gd name="connsiteY59" fmla="*/ 4013953 h 6858000"/>
              <a:gd name="connsiteX60" fmla="*/ 465880 w 1380520"/>
              <a:gd name="connsiteY60" fmla="*/ 3974753 h 6858000"/>
              <a:gd name="connsiteX61" fmla="*/ 467478 w 1380520"/>
              <a:gd name="connsiteY61" fmla="*/ 3969950 h 6858000"/>
              <a:gd name="connsiteX62" fmla="*/ 460900 w 1380520"/>
              <a:gd name="connsiteY62" fmla="*/ 3933779 h 6858000"/>
              <a:gd name="connsiteX63" fmla="*/ 462231 w 1380520"/>
              <a:gd name="connsiteY63" fmla="*/ 3933093 h 6858000"/>
              <a:gd name="connsiteX64" fmla="*/ 466585 w 1380520"/>
              <a:gd name="connsiteY64" fmla="*/ 3922082 h 6858000"/>
              <a:gd name="connsiteX65" fmla="*/ 471663 w 1380520"/>
              <a:gd name="connsiteY65" fmla="*/ 3901461 h 6858000"/>
              <a:gd name="connsiteX66" fmla="*/ 494257 w 1380520"/>
              <a:gd name="connsiteY66" fmla="*/ 3813873 h 6858000"/>
              <a:gd name="connsiteX67" fmla="*/ 493682 w 1380520"/>
              <a:gd name="connsiteY67" fmla="*/ 3806161 h 6858000"/>
              <a:gd name="connsiteX68" fmla="*/ 493989 w 1380520"/>
              <a:gd name="connsiteY68" fmla="*/ 3805957 h 6858000"/>
              <a:gd name="connsiteX69" fmla="*/ 494016 w 1380520"/>
              <a:gd name="connsiteY69" fmla="*/ 3797724 h 6858000"/>
              <a:gd name="connsiteX70" fmla="*/ 492631 w 1380520"/>
              <a:gd name="connsiteY70" fmla="*/ 3792098 h 6858000"/>
              <a:gd name="connsiteX71" fmla="*/ 491515 w 1380520"/>
              <a:gd name="connsiteY71" fmla="*/ 3777135 h 6858000"/>
              <a:gd name="connsiteX72" fmla="*/ 493248 w 1380520"/>
              <a:gd name="connsiteY72" fmla="*/ 3771656 h 6858000"/>
              <a:gd name="connsiteX73" fmla="*/ 496991 w 1380520"/>
              <a:gd name="connsiteY73" fmla="*/ 3769007 h 6858000"/>
              <a:gd name="connsiteX74" fmla="*/ 496457 w 1380520"/>
              <a:gd name="connsiteY74" fmla="*/ 3767709 h 6858000"/>
              <a:gd name="connsiteX75" fmla="*/ 505153 w 1380520"/>
              <a:gd name="connsiteY75" fmla="*/ 3738082 h 6858000"/>
              <a:gd name="connsiteX76" fmla="*/ 512499 w 1380520"/>
              <a:gd name="connsiteY76" fmla="*/ 3673397 h 6858000"/>
              <a:gd name="connsiteX77" fmla="*/ 511795 w 1380520"/>
              <a:gd name="connsiteY77" fmla="*/ 3637109 h 6858000"/>
              <a:gd name="connsiteX78" fmla="*/ 515238 w 1380520"/>
              <a:gd name="connsiteY78" fmla="*/ 3536883 h 6858000"/>
              <a:gd name="connsiteX79" fmla="*/ 522776 w 1380520"/>
              <a:gd name="connsiteY79" fmla="*/ 3435652 h 6858000"/>
              <a:gd name="connsiteX80" fmla="*/ 524447 w 1380520"/>
              <a:gd name="connsiteY80" fmla="*/ 3307769 h 6858000"/>
              <a:gd name="connsiteX81" fmla="*/ 542010 w 1380520"/>
              <a:gd name="connsiteY81" fmla="*/ 3250522 h 6858000"/>
              <a:gd name="connsiteX82" fmla="*/ 542435 w 1380520"/>
              <a:gd name="connsiteY82" fmla="*/ 3229163 h 6858000"/>
              <a:gd name="connsiteX83" fmla="*/ 544258 w 1380520"/>
              <a:gd name="connsiteY83" fmla="*/ 3217217 h 6858000"/>
              <a:gd name="connsiteX84" fmla="*/ 531093 w 1380520"/>
              <a:gd name="connsiteY84" fmla="*/ 3183755 h 6858000"/>
              <a:gd name="connsiteX85" fmla="*/ 531594 w 1380520"/>
              <a:gd name="connsiteY85" fmla="*/ 3178642 h 6858000"/>
              <a:gd name="connsiteX86" fmla="*/ 519194 w 1380520"/>
              <a:gd name="connsiteY86" fmla="*/ 3158586 h 6858000"/>
              <a:gd name="connsiteX87" fmla="*/ 504379 w 1380520"/>
              <a:gd name="connsiteY87" fmla="*/ 3129034 h 6858000"/>
              <a:gd name="connsiteX88" fmla="*/ 505044 w 1380520"/>
              <a:gd name="connsiteY88" fmla="*/ 3126682 h 6858000"/>
              <a:gd name="connsiteX89" fmla="*/ 495912 w 1380520"/>
              <a:gd name="connsiteY89" fmla="*/ 3114519 h 6858000"/>
              <a:gd name="connsiteX90" fmla="*/ 482521 w 1380520"/>
              <a:gd name="connsiteY90" fmla="*/ 3106272 h 6858000"/>
              <a:gd name="connsiteX91" fmla="*/ 455251 w 1380520"/>
              <a:gd name="connsiteY91" fmla="*/ 2958185 h 6858000"/>
              <a:gd name="connsiteX92" fmla="*/ 397865 w 1380520"/>
              <a:gd name="connsiteY92" fmla="*/ 2762989 h 6858000"/>
              <a:gd name="connsiteX93" fmla="*/ 346783 w 1380520"/>
              <a:gd name="connsiteY93" fmla="*/ 2554718 h 6858000"/>
              <a:gd name="connsiteX94" fmla="*/ 326877 w 1380520"/>
              <a:gd name="connsiteY94" fmla="*/ 2485734 h 6858000"/>
              <a:gd name="connsiteX95" fmla="*/ 317600 w 1380520"/>
              <a:gd name="connsiteY95" fmla="*/ 2447068 h 6858000"/>
              <a:gd name="connsiteX96" fmla="*/ 304561 w 1380520"/>
              <a:gd name="connsiteY96" fmla="*/ 2425819 h 6858000"/>
              <a:gd name="connsiteX97" fmla="*/ 310560 w 1380520"/>
              <a:gd name="connsiteY97" fmla="*/ 2402874 h 6858000"/>
              <a:gd name="connsiteX98" fmla="*/ 313172 w 1380520"/>
              <a:gd name="connsiteY98" fmla="*/ 2381443 h 6858000"/>
              <a:gd name="connsiteX99" fmla="*/ 289501 w 1380520"/>
              <a:gd name="connsiteY99" fmla="*/ 2261920 h 6858000"/>
              <a:gd name="connsiteX100" fmla="*/ 279388 w 1380520"/>
              <a:gd name="connsiteY100" fmla="*/ 2195378 h 6858000"/>
              <a:gd name="connsiteX101" fmla="*/ 263605 w 1380520"/>
              <a:gd name="connsiteY101" fmla="*/ 2155135 h 6858000"/>
              <a:gd name="connsiteX102" fmla="*/ 261063 w 1380520"/>
              <a:gd name="connsiteY102" fmla="*/ 2118008 h 6858000"/>
              <a:gd name="connsiteX103" fmla="*/ 262056 w 1380520"/>
              <a:gd name="connsiteY103" fmla="*/ 2050531 h 6858000"/>
              <a:gd name="connsiteX104" fmla="*/ 253862 w 1380520"/>
              <a:gd name="connsiteY104" fmla="*/ 1963269 h 6858000"/>
              <a:gd name="connsiteX105" fmla="*/ 235040 w 1380520"/>
              <a:gd name="connsiteY105" fmla="*/ 1906352 h 6858000"/>
              <a:gd name="connsiteX106" fmla="*/ 211597 w 1380520"/>
              <a:gd name="connsiteY106" fmla="*/ 1861531 h 6858000"/>
              <a:gd name="connsiteX107" fmla="*/ 165396 w 1380520"/>
              <a:gd name="connsiteY107" fmla="*/ 1732919 h 6858000"/>
              <a:gd name="connsiteX108" fmla="*/ 137707 w 1380520"/>
              <a:gd name="connsiteY108" fmla="*/ 1663540 h 6858000"/>
              <a:gd name="connsiteX109" fmla="*/ 136833 w 1380520"/>
              <a:gd name="connsiteY109" fmla="*/ 1615777 h 6858000"/>
              <a:gd name="connsiteX110" fmla="*/ 117628 w 1380520"/>
              <a:gd name="connsiteY110" fmla="*/ 1563678 h 6858000"/>
              <a:gd name="connsiteX111" fmla="*/ 130708 w 1380520"/>
              <a:gd name="connsiteY111" fmla="*/ 1519474 h 6858000"/>
              <a:gd name="connsiteX112" fmla="*/ 123450 w 1380520"/>
              <a:gd name="connsiteY112" fmla="*/ 1477995 h 6858000"/>
              <a:gd name="connsiteX113" fmla="*/ 109535 w 1380520"/>
              <a:gd name="connsiteY113" fmla="*/ 1373769 h 6858000"/>
              <a:gd name="connsiteX114" fmla="*/ 117842 w 1380520"/>
              <a:gd name="connsiteY114" fmla="*/ 1307086 h 6858000"/>
              <a:gd name="connsiteX115" fmla="*/ 119030 w 1380520"/>
              <a:gd name="connsiteY115" fmla="*/ 1189033 h 6858000"/>
              <a:gd name="connsiteX116" fmla="*/ 123715 w 1380520"/>
              <a:gd name="connsiteY116" fmla="*/ 1168288 h 6858000"/>
              <a:gd name="connsiteX117" fmla="*/ 115997 w 1380520"/>
              <a:gd name="connsiteY117" fmla="*/ 1142577 h 6858000"/>
              <a:gd name="connsiteX118" fmla="*/ 105303 w 1380520"/>
              <a:gd name="connsiteY118" fmla="*/ 1088484 h 6858000"/>
              <a:gd name="connsiteX119" fmla="*/ 94039 w 1380520"/>
              <a:gd name="connsiteY119" fmla="*/ 1016103 h 6858000"/>
              <a:gd name="connsiteX120" fmla="*/ 95495 w 1380520"/>
              <a:gd name="connsiteY120" fmla="*/ 932283 h 6858000"/>
              <a:gd name="connsiteX121" fmla="*/ 97731 w 1380520"/>
              <a:gd name="connsiteY121" fmla="*/ 915925 h 6858000"/>
              <a:gd name="connsiteX122" fmla="*/ 90360 w 1380520"/>
              <a:gd name="connsiteY122" fmla="*/ 896999 h 6858000"/>
              <a:gd name="connsiteX123" fmla="*/ 59768 w 1380520"/>
              <a:gd name="connsiteY123" fmla="*/ 821517 h 6858000"/>
              <a:gd name="connsiteX124" fmla="*/ 38718 w 1380520"/>
              <a:gd name="connsiteY124" fmla="*/ 751353 h 6858000"/>
              <a:gd name="connsiteX125" fmla="*/ 38276 w 1380520"/>
              <a:gd name="connsiteY125" fmla="*/ 721230 h 6858000"/>
              <a:gd name="connsiteX126" fmla="*/ 23947 w 1380520"/>
              <a:gd name="connsiteY126" fmla="*/ 681659 h 6858000"/>
              <a:gd name="connsiteX127" fmla="*/ 9366 w 1380520"/>
              <a:gd name="connsiteY127" fmla="*/ 635218 h 6858000"/>
              <a:gd name="connsiteX128" fmla="*/ 14377 w 1380520"/>
              <a:gd name="connsiteY128" fmla="*/ 613763 h 6858000"/>
              <a:gd name="connsiteX129" fmla="*/ 319 w 1380520"/>
              <a:gd name="connsiteY129" fmla="*/ 598582 h 6858000"/>
              <a:gd name="connsiteX130" fmla="*/ 0 w 1380520"/>
              <a:gd name="connsiteY130" fmla="*/ 576846 h 6858000"/>
              <a:gd name="connsiteX131" fmla="*/ 68392 w 1380520"/>
              <a:gd name="connsiteY131" fmla="*/ 446567 h 6858000"/>
              <a:gd name="connsiteX132" fmla="*/ 67640 w 1380520"/>
              <a:gd name="connsiteY132" fmla="*/ 393828 h 6858000"/>
              <a:gd name="connsiteX133" fmla="*/ 67470 w 1380520"/>
              <a:gd name="connsiteY133" fmla="*/ 353137 h 6858000"/>
              <a:gd name="connsiteX134" fmla="*/ 88980 w 1380520"/>
              <a:gd name="connsiteY134" fmla="*/ 309501 h 6858000"/>
              <a:gd name="connsiteX135" fmla="*/ 73163 w 1380520"/>
              <a:gd name="connsiteY135" fmla="*/ 275771 h 6858000"/>
              <a:gd name="connsiteX136" fmla="*/ 90190 w 1380520"/>
              <a:gd name="connsiteY136" fmla="*/ 212860 h 6858000"/>
              <a:gd name="connsiteX137" fmla="*/ 81900 w 1380520"/>
              <a:gd name="connsiteY137" fmla="*/ 144983 h 6858000"/>
              <a:gd name="connsiteX138" fmla="*/ 94184 w 1380520"/>
              <a:gd name="connsiteY138" fmla="*/ 55288 h 6858000"/>
              <a:gd name="connsiteX139" fmla="*/ 53738 w 1380520"/>
              <a:gd name="connsiteY139" fmla="*/ 0 h 6858000"/>
              <a:gd name="connsiteX0" fmla="*/ 53420 w 1380202"/>
              <a:gd name="connsiteY0" fmla="*/ 0 h 6858000"/>
              <a:gd name="connsiteX1" fmla="*/ 1380202 w 1380202"/>
              <a:gd name="connsiteY1" fmla="*/ 0 h 6858000"/>
              <a:gd name="connsiteX2" fmla="*/ 1380202 w 1380202"/>
              <a:gd name="connsiteY2" fmla="*/ 6858000 h 6858000"/>
              <a:gd name="connsiteX3" fmla="*/ 116896 w 1380202"/>
              <a:gd name="connsiteY3" fmla="*/ 6857735 h 6858000"/>
              <a:gd name="connsiteX4" fmla="*/ 153489 w 1380202"/>
              <a:gd name="connsiteY4" fmla="*/ 6776847 h 6858000"/>
              <a:gd name="connsiteX5" fmla="*/ 164989 w 1380202"/>
              <a:gd name="connsiteY5" fmla="*/ 6737706 h 6858000"/>
              <a:gd name="connsiteX6" fmla="*/ 189728 w 1380202"/>
              <a:gd name="connsiteY6" fmla="*/ 6691589 h 6858000"/>
              <a:gd name="connsiteX7" fmla="*/ 167285 w 1380202"/>
              <a:gd name="connsiteY7" fmla="*/ 6659970 h 6858000"/>
              <a:gd name="connsiteX8" fmla="*/ 182376 w 1380202"/>
              <a:gd name="connsiteY8" fmla="*/ 6636211 h 6858000"/>
              <a:gd name="connsiteX9" fmla="*/ 199820 w 1380202"/>
              <a:gd name="connsiteY9" fmla="*/ 6594177 h 6858000"/>
              <a:gd name="connsiteX10" fmla="*/ 213860 w 1380202"/>
              <a:gd name="connsiteY10" fmla="*/ 6557575 h 6858000"/>
              <a:gd name="connsiteX11" fmla="*/ 266817 w 1380202"/>
              <a:gd name="connsiteY11" fmla="*/ 6492130 h 6858000"/>
              <a:gd name="connsiteX12" fmla="*/ 282504 w 1380202"/>
              <a:gd name="connsiteY12" fmla="*/ 6431610 h 6858000"/>
              <a:gd name="connsiteX13" fmla="*/ 326209 w 1380202"/>
              <a:gd name="connsiteY13" fmla="*/ 6379786 h 6858000"/>
              <a:gd name="connsiteX14" fmla="*/ 309432 w 1380202"/>
              <a:gd name="connsiteY14" fmla="*/ 6334727 h 6858000"/>
              <a:gd name="connsiteX15" fmla="*/ 286847 w 1380202"/>
              <a:gd name="connsiteY15" fmla="*/ 6313295 h 6858000"/>
              <a:gd name="connsiteX16" fmla="*/ 294011 w 1380202"/>
              <a:gd name="connsiteY16" fmla="*/ 6280046 h 6858000"/>
              <a:gd name="connsiteX17" fmla="*/ 276756 w 1380202"/>
              <a:gd name="connsiteY17" fmla="*/ 6270265 h 6858000"/>
              <a:gd name="connsiteX18" fmla="*/ 303784 w 1380202"/>
              <a:gd name="connsiteY18" fmla="*/ 6252834 h 6858000"/>
              <a:gd name="connsiteX19" fmla="*/ 281776 w 1380202"/>
              <a:gd name="connsiteY19" fmla="*/ 6202459 h 6858000"/>
              <a:gd name="connsiteX20" fmla="*/ 280574 w 1380202"/>
              <a:gd name="connsiteY20" fmla="*/ 6153037 h 6858000"/>
              <a:gd name="connsiteX21" fmla="*/ 295989 w 1380202"/>
              <a:gd name="connsiteY21" fmla="*/ 6078132 h 6858000"/>
              <a:gd name="connsiteX22" fmla="*/ 283376 w 1380202"/>
              <a:gd name="connsiteY22" fmla="*/ 6028119 h 6858000"/>
              <a:gd name="connsiteX23" fmla="*/ 268605 w 1380202"/>
              <a:gd name="connsiteY23" fmla="*/ 5926735 h 6858000"/>
              <a:gd name="connsiteX24" fmla="*/ 318117 w 1380202"/>
              <a:gd name="connsiteY24" fmla="*/ 5712857 h 6858000"/>
              <a:gd name="connsiteX25" fmla="*/ 297192 w 1380202"/>
              <a:gd name="connsiteY25" fmla="*/ 5676393 h 6858000"/>
              <a:gd name="connsiteX26" fmla="*/ 336784 w 1380202"/>
              <a:gd name="connsiteY26" fmla="*/ 5563435 h 6858000"/>
              <a:gd name="connsiteX27" fmla="*/ 383914 w 1380202"/>
              <a:gd name="connsiteY27" fmla="*/ 5437125 h 6858000"/>
              <a:gd name="connsiteX28" fmla="*/ 397482 w 1380202"/>
              <a:gd name="connsiteY28" fmla="*/ 5396260 h 6858000"/>
              <a:gd name="connsiteX29" fmla="*/ 413463 w 1380202"/>
              <a:gd name="connsiteY29" fmla="*/ 5330009 h 6858000"/>
              <a:gd name="connsiteX30" fmla="*/ 446956 w 1380202"/>
              <a:gd name="connsiteY30" fmla="*/ 5273739 h 6858000"/>
              <a:gd name="connsiteX31" fmla="*/ 456555 w 1380202"/>
              <a:gd name="connsiteY31" fmla="*/ 5241779 h 6858000"/>
              <a:gd name="connsiteX32" fmla="*/ 467781 w 1380202"/>
              <a:gd name="connsiteY32" fmla="*/ 5225268 h 6858000"/>
              <a:gd name="connsiteX33" fmla="*/ 468801 w 1380202"/>
              <a:gd name="connsiteY33" fmla="*/ 5217684 h 6858000"/>
              <a:gd name="connsiteX34" fmla="*/ 476142 w 1380202"/>
              <a:gd name="connsiteY34" fmla="*/ 5193377 h 6858000"/>
              <a:gd name="connsiteX35" fmla="*/ 479445 w 1380202"/>
              <a:gd name="connsiteY35" fmla="*/ 5179288 h 6858000"/>
              <a:gd name="connsiteX36" fmla="*/ 480429 w 1380202"/>
              <a:gd name="connsiteY36" fmla="*/ 5173621 h 6858000"/>
              <a:gd name="connsiteX37" fmla="*/ 476063 w 1380202"/>
              <a:gd name="connsiteY37" fmla="*/ 5159961 h 6858000"/>
              <a:gd name="connsiteX38" fmla="*/ 482740 w 1380202"/>
              <a:gd name="connsiteY38" fmla="*/ 5144295 h 6858000"/>
              <a:gd name="connsiteX39" fmla="*/ 479673 w 1380202"/>
              <a:gd name="connsiteY39" fmla="*/ 5125185 h 6858000"/>
              <a:gd name="connsiteX40" fmla="*/ 486503 w 1380202"/>
              <a:gd name="connsiteY40" fmla="*/ 5121884 h 6858000"/>
              <a:gd name="connsiteX41" fmla="*/ 493539 w 1380202"/>
              <a:gd name="connsiteY41" fmla="*/ 5067850 h 6858000"/>
              <a:gd name="connsiteX42" fmla="*/ 496270 w 1380202"/>
              <a:gd name="connsiteY42" fmla="*/ 5060861 h 6858000"/>
              <a:gd name="connsiteX43" fmla="*/ 492974 w 1380202"/>
              <a:gd name="connsiteY43" fmla="*/ 5034192 h 6858000"/>
              <a:gd name="connsiteX44" fmla="*/ 494528 w 1380202"/>
              <a:gd name="connsiteY44" fmla="*/ 4993030 h 6858000"/>
              <a:gd name="connsiteX45" fmla="*/ 501437 w 1380202"/>
              <a:gd name="connsiteY45" fmla="*/ 4946844 h 6858000"/>
              <a:gd name="connsiteX46" fmla="*/ 497293 w 1380202"/>
              <a:gd name="connsiteY46" fmla="*/ 4932692 h 6858000"/>
              <a:gd name="connsiteX47" fmla="*/ 512696 w 1380202"/>
              <a:gd name="connsiteY47" fmla="*/ 4858827 h 6858000"/>
              <a:gd name="connsiteX48" fmla="*/ 518599 w 1380202"/>
              <a:gd name="connsiteY48" fmla="*/ 4821170 h 6858000"/>
              <a:gd name="connsiteX49" fmla="*/ 523332 w 1380202"/>
              <a:gd name="connsiteY49" fmla="*/ 4780965 h 6858000"/>
              <a:gd name="connsiteX50" fmla="*/ 524625 w 1380202"/>
              <a:gd name="connsiteY50" fmla="*/ 4750867 h 6858000"/>
              <a:gd name="connsiteX51" fmla="*/ 522432 w 1380202"/>
              <a:gd name="connsiteY51" fmla="*/ 4690749 h 6858000"/>
              <a:gd name="connsiteX52" fmla="*/ 517912 w 1380202"/>
              <a:gd name="connsiteY52" fmla="*/ 4584173 h 6858000"/>
              <a:gd name="connsiteX53" fmla="*/ 512995 w 1380202"/>
              <a:gd name="connsiteY53" fmla="*/ 4444346 h 6858000"/>
              <a:gd name="connsiteX54" fmla="*/ 509560 w 1380202"/>
              <a:gd name="connsiteY54" fmla="*/ 4375228 h 6858000"/>
              <a:gd name="connsiteX55" fmla="*/ 490213 w 1380202"/>
              <a:gd name="connsiteY55" fmla="*/ 4214165 h 6858000"/>
              <a:gd name="connsiteX56" fmla="*/ 494286 w 1380202"/>
              <a:gd name="connsiteY56" fmla="*/ 4090296 h 6858000"/>
              <a:gd name="connsiteX57" fmla="*/ 479542 w 1380202"/>
              <a:gd name="connsiteY57" fmla="*/ 4033999 h 6858000"/>
              <a:gd name="connsiteX58" fmla="*/ 480691 w 1380202"/>
              <a:gd name="connsiteY58" fmla="*/ 4031933 h 6858000"/>
              <a:gd name="connsiteX59" fmla="*/ 479267 w 1380202"/>
              <a:gd name="connsiteY59" fmla="*/ 4013953 h 6858000"/>
              <a:gd name="connsiteX60" fmla="*/ 465562 w 1380202"/>
              <a:gd name="connsiteY60" fmla="*/ 3974753 h 6858000"/>
              <a:gd name="connsiteX61" fmla="*/ 467160 w 1380202"/>
              <a:gd name="connsiteY61" fmla="*/ 3969950 h 6858000"/>
              <a:gd name="connsiteX62" fmla="*/ 460582 w 1380202"/>
              <a:gd name="connsiteY62" fmla="*/ 3933779 h 6858000"/>
              <a:gd name="connsiteX63" fmla="*/ 461913 w 1380202"/>
              <a:gd name="connsiteY63" fmla="*/ 3933093 h 6858000"/>
              <a:gd name="connsiteX64" fmla="*/ 466267 w 1380202"/>
              <a:gd name="connsiteY64" fmla="*/ 3922082 h 6858000"/>
              <a:gd name="connsiteX65" fmla="*/ 471345 w 1380202"/>
              <a:gd name="connsiteY65" fmla="*/ 3901461 h 6858000"/>
              <a:gd name="connsiteX66" fmla="*/ 493939 w 1380202"/>
              <a:gd name="connsiteY66" fmla="*/ 3813873 h 6858000"/>
              <a:gd name="connsiteX67" fmla="*/ 493364 w 1380202"/>
              <a:gd name="connsiteY67" fmla="*/ 3806161 h 6858000"/>
              <a:gd name="connsiteX68" fmla="*/ 493671 w 1380202"/>
              <a:gd name="connsiteY68" fmla="*/ 3805957 h 6858000"/>
              <a:gd name="connsiteX69" fmla="*/ 493698 w 1380202"/>
              <a:gd name="connsiteY69" fmla="*/ 3797724 h 6858000"/>
              <a:gd name="connsiteX70" fmla="*/ 492313 w 1380202"/>
              <a:gd name="connsiteY70" fmla="*/ 3792098 h 6858000"/>
              <a:gd name="connsiteX71" fmla="*/ 491197 w 1380202"/>
              <a:gd name="connsiteY71" fmla="*/ 3777135 h 6858000"/>
              <a:gd name="connsiteX72" fmla="*/ 492930 w 1380202"/>
              <a:gd name="connsiteY72" fmla="*/ 3771656 h 6858000"/>
              <a:gd name="connsiteX73" fmla="*/ 496673 w 1380202"/>
              <a:gd name="connsiteY73" fmla="*/ 3769007 h 6858000"/>
              <a:gd name="connsiteX74" fmla="*/ 496139 w 1380202"/>
              <a:gd name="connsiteY74" fmla="*/ 3767709 h 6858000"/>
              <a:gd name="connsiteX75" fmla="*/ 504835 w 1380202"/>
              <a:gd name="connsiteY75" fmla="*/ 3738082 h 6858000"/>
              <a:gd name="connsiteX76" fmla="*/ 512181 w 1380202"/>
              <a:gd name="connsiteY76" fmla="*/ 3673397 h 6858000"/>
              <a:gd name="connsiteX77" fmla="*/ 511477 w 1380202"/>
              <a:gd name="connsiteY77" fmla="*/ 3637109 h 6858000"/>
              <a:gd name="connsiteX78" fmla="*/ 514920 w 1380202"/>
              <a:gd name="connsiteY78" fmla="*/ 3536883 h 6858000"/>
              <a:gd name="connsiteX79" fmla="*/ 522458 w 1380202"/>
              <a:gd name="connsiteY79" fmla="*/ 3435652 h 6858000"/>
              <a:gd name="connsiteX80" fmla="*/ 524129 w 1380202"/>
              <a:gd name="connsiteY80" fmla="*/ 3307769 h 6858000"/>
              <a:gd name="connsiteX81" fmla="*/ 541692 w 1380202"/>
              <a:gd name="connsiteY81" fmla="*/ 3250522 h 6858000"/>
              <a:gd name="connsiteX82" fmla="*/ 542117 w 1380202"/>
              <a:gd name="connsiteY82" fmla="*/ 3229163 h 6858000"/>
              <a:gd name="connsiteX83" fmla="*/ 543940 w 1380202"/>
              <a:gd name="connsiteY83" fmla="*/ 3217217 h 6858000"/>
              <a:gd name="connsiteX84" fmla="*/ 530775 w 1380202"/>
              <a:gd name="connsiteY84" fmla="*/ 3183755 h 6858000"/>
              <a:gd name="connsiteX85" fmla="*/ 531276 w 1380202"/>
              <a:gd name="connsiteY85" fmla="*/ 3178642 h 6858000"/>
              <a:gd name="connsiteX86" fmla="*/ 518876 w 1380202"/>
              <a:gd name="connsiteY86" fmla="*/ 3158586 h 6858000"/>
              <a:gd name="connsiteX87" fmla="*/ 504061 w 1380202"/>
              <a:gd name="connsiteY87" fmla="*/ 3129034 h 6858000"/>
              <a:gd name="connsiteX88" fmla="*/ 504726 w 1380202"/>
              <a:gd name="connsiteY88" fmla="*/ 3126682 h 6858000"/>
              <a:gd name="connsiteX89" fmla="*/ 495594 w 1380202"/>
              <a:gd name="connsiteY89" fmla="*/ 3114519 h 6858000"/>
              <a:gd name="connsiteX90" fmla="*/ 482203 w 1380202"/>
              <a:gd name="connsiteY90" fmla="*/ 3106272 h 6858000"/>
              <a:gd name="connsiteX91" fmla="*/ 454933 w 1380202"/>
              <a:gd name="connsiteY91" fmla="*/ 2958185 h 6858000"/>
              <a:gd name="connsiteX92" fmla="*/ 397547 w 1380202"/>
              <a:gd name="connsiteY92" fmla="*/ 2762989 h 6858000"/>
              <a:gd name="connsiteX93" fmla="*/ 346465 w 1380202"/>
              <a:gd name="connsiteY93" fmla="*/ 2554718 h 6858000"/>
              <a:gd name="connsiteX94" fmla="*/ 326559 w 1380202"/>
              <a:gd name="connsiteY94" fmla="*/ 2485734 h 6858000"/>
              <a:gd name="connsiteX95" fmla="*/ 317282 w 1380202"/>
              <a:gd name="connsiteY95" fmla="*/ 2447068 h 6858000"/>
              <a:gd name="connsiteX96" fmla="*/ 304243 w 1380202"/>
              <a:gd name="connsiteY96" fmla="*/ 2425819 h 6858000"/>
              <a:gd name="connsiteX97" fmla="*/ 310242 w 1380202"/>
              <a:gd name="connsiteY97" fmla="*/ 2402874 h 6858000"/>
              <a:gd name="connsiteX98" fmla="*/ 312854 w 1380202"/>
              <a:gd name="connsiteY98" fmla="*/ 2381443 h 6858000"/>
              <a:gd name="connsiteX99" fmla="*/ 289183 w 1380202"/>
              <a:gd name="connsiteY99" fmla="*/ 2261920 h 6858000"/>
              <a:gd name="connsiteX100" fmla="*/ 279070 w 1380202"/>
              <a:gd name="connsiteY100" fmla="*/ 2195378 h 6858000"/>
              <a:gd name="connsiteX101" fmla="*/ 263287 w 1380202"/>
              <a:gd name="connsiteY101" fmla="*/ 2155135 h 6858000"/>
              <a:gd name="connsiteX102" fmla="*/ 260745 w 1380202"/>
              <a:gd name="connsiteY102" fmla="*/ 2118008 h 6858000"/>
              <a:gd name="connsiteX103" fmla="*/ 261738 w 1380202"/>
              <a:gd name="connsiteY103" fmla="*/ 2050531 h 6858000"/>
              <a:gd name="connsiteX104" fmla="*/ 253544 w 1380202"/>
              <a:gd name="connsiteY104" fmla="*/ 1963269 h 6858000"/>
              <a:gd name="connsiteX105" fmla="*/ 234722 w 1380202"/>
              <a:gd name="connsiteY105" fmla="*/ 1906352 h 6858000"/>
              <a:gd name="connsiteX106" fmla="*/ 211279 w 1380202"/>
              <a:gd name="connsiteY106" fmla="*/ 1861531 h 6858000"/>
              <a:gd name="connsiteX107" fmla="*/ 165078 w 1380202"/>
              <a:gd name="connsiteY107" fmla="*/ 1732919 h 6858000"/>
              <a:gd name="connsiteX108" fmla="*/ 137389 w 1380202"/>
              <a:gd name="connsiteY108" fmla="*/ 1663540 h 6858000"/>
              <a:gd name="connsiteX109" fmla="*/ 136515 w 1380202"/>
              <a:gd name="connsiteY109" fmla="*/ 1615777 h 6858000"/>
              <a:gd name="connsiteX110" fmla="*/ 117310 w 1380202"/>
              <a:gd name="connsiteY110" fmla="*/ 1563678 h 6858000"/>
              <a:gd name="connsiteX111" fmla="*/ 130390 w 1380202"/>
              <a:gd name="connsiteY111" fmla="*/ 1519474 h 6858000"/>
              <a:gd name="connsiteX112" fmla="*/ 123132 w 1380202"/>
              <a:gd name="connsiteY112" fmla="*/ 1477995 h 6858000"/>
              <a:gd name="connsiteX113" fmla="*/ 109217 w 1380202"/>
              <a:gd name="connsiteY113" fmla="*/ 1373769 h 6858000"/>
              <a:gd name="connsiteX114" fmla="*/ 117524 w 1380202"/>
              <a:gd name="connsiteY114" fmla="*/ 1307086 h 6858000"/>
              <a:gd name="connsiteX115" fmla="*/ 118712 w 1380202"/>
              <a:gd name="connsiteY115" fmla="*/ 1189033 h 6858000"/>
              <a:gd name="connsiteX116" fmla="*/ 123397 w 1380202"/>
              <a:gd name="connsiteY116" fmla="*/ 1168288 h 6858000"/>
              <a:gd name="connsiteX117" fmla="*/ 115679 w 1380202"/>
              <a:gd name="connsiteY117" fmla="*/ 1142577 h 6858000"/>
              <a:gd name="connsiteX118" fmla="*/ 104985 w 1380202"/>
              <a:gd name="connsiteY118" fmla="*/ 1088484 h 6858000"/>
              <a:gd name="connsiteX119" fmla="*/ 93721 w 1380202"/>
              <a:gd name="connsiteY119" fmla="*/ 1016103 h 6858000"/>
              <a:gd name="connsiteX120" fmla="*/ 95177 w 1380202"/>
              <a:gd name="connsiteY120" fmla="*/ 932283 h 6858000"/>
              <a:gd name="connsiteX121" fmla="*/ 97413 w 1380202"/>
              <a:gd name="connsiteY121" fmla="*/ 915925 h 6858000"/>
              <a:gd name="connsiteX122" fmla="*/ 90042 w 1380202"/>
              <a:gd name="connsiteY122" fmla="*/ 896999 h 6858000"/>
              <a:gd name="connsiteX123" fmla="*/ 59450 w 1380202"/>
              <a:gd name="connsiteY123" fmla="*/ 821517 h 6858000"/>
              <a:gd name="connsiteX124" fmla="*/ 38400 w 1380202"/>
              <a:gd name="connsiteY124" fmla="*/ 751353 h 6858000"/>
              <a:gd name="connsiteX125" fmla="*/ 37958 w 1380202"/>
              <a:gd name="connsiteY125" fmla="*/ 721230 h 6858000"/>
              <a:gd name="connsiteX126" fmla="*/ 23629 w 1380202"/>
              <a:gd name="connsiteY126" fmla="*/ 681659 h 6858000"/>
              <a:gd name="connsiteX127" fmla="*/ 9048 w 1380202"/>
              <a:gd name="connsiteY127" fmla="*/ 635218 h 6858000"/>
              <a:gd name="connsiteX128" fmla="*/ 14059 w 1380202"/>
              <a:gd name="connsiteY128" fmla="*/ 613763 h 6858000"/>
              <a:gd name="connsiteX129" fmla="*/ 1 w 1380202"/>
              <a:gd name="connsiteY129" fmla="*/ 598582 h 6858000"/>
              <a:gd name="connsiteX130" fmla="*/ 79993 w 1380202"/>
              <a:gd name="connsiteY130" fmla="*/ 473479 h 6858000"/>
              <a:gd name="connsiteX131" fmla="*/ 68074 w 1380202"/>
              <a:gd name="connsiteY131" fmla="*/ 446567 h 6858000"/>
              <a:gd name="connsiteX132" fmla="*/ 67322 w 1380202"/>
              <a:gd name="connsiteY132" fmla="*/ 393828 h 6858000"/>
              <a:gd name="connsiteX133" fmla="*/ 67152 w 1380202"/>
              <a:gd name="connsiteY133" fmla="*/ 353137 h 6858000"/>
              <a:gd name="connsiteX134" fmla="*/ 88662 w 1380202"/>
              <a:gd name="connsiteY134" fmla="*/ 309501 h 6858000"/>
              <a:gd name="connsiteX135" fmla="*/ 72845 w 1380202"/>
              <a:gd name="connsiteY135" fmla="*/ 275771 h 6858000"/>
              <a:gd name="connsiteX136" fmla="*/ 89872 w 1380202"/>
              <a:gd name="connsiteY136" fmla="*/ 212860 h 6858000"/>
              <a:gd name="connsiteX137" fmla="*/ 81582 w 1380202"/>
              <a:gd name="connsiteY137" fmla="*/ 144983 h 6858000"/>
              <a:gd name="connsiteX138" fmla="*/ 93866 w 1380202"/>
              <a:gd name="connsiteY138" fmla="*/ 55288 h 6858000"/>
              <a:gd name="connsiteX139" fmla="*/ 53420 w 1380202"/>
              <a:gd name="connsiteY139" fmla="*/ 0 h 6858000"/>
              <a:gd name="connsiteX0" fmla="*/ 44600 w 1371382"/>
              <a:gd name="connsiteY0" fmla="*/ 0 h 6858000"/>
              <a:gd name="connsiteX1" fmla="*/ 1371382 w 1371382"/>
              <a:gd name="connsiteY1" fmla="*/ 0 h 6858000"/>
              <a:gd name="connsiteX2" fmla="*/ 1371382 w 1371382"/>
              <a:gd name="connsiteY2" fmla="*/ 6858000 h 6858000"/>
              <a:gd name="connsiteX3" fmla="*/ 108076 w 1371382"/>
              <a:gd name="connsiteY3" fmla="*/ 6857735 h 6858000"/>
              <a:gd name="connsiteX4" fmla="*/ 144669 w 1371382"/>
              <a:gd name="connsiteY4" fmla="*/ 6776847 h 6858000"/>
              <a:gd name="connsiteX5" fmla="*/ 156169 w 1371382"/>
              <a:gd name="connsiteY5" fmla="*/ 6737706 h 6858000"/>
              <a:gd name="connsiteX6" fmla="*/ 180908 w 1371382"/>
              <a:gd name="connsiteY6" fmla="*/ 6691589 h 6858000"/>
              <a:gd name="connsiteX7" fmla="*/ 158465 w 1371382"/>
              <a:gd name="connsiteY7" fmla="*/ 6659970 h 6858000"/>
              <a:gd name="connsiteX8" fmla="*/ 173556 w 1371382"/>
              <a:gd name="connsiteY8" fmla="*/ 6636211 h 6858000"/>
              <a:gd name="connsiteX9" fmla="*/ 191000 w 1371382"/>
              <a:gd name="connsiteY9" fmla="*/ 6594177 h 6858000"/>
              <a:gd name="connsiteX10" fmla="*/ 205040 w 1371382"/>
              <a:gd name="connsiteY10" fmla="*/ 6557575 h 6858000"/>
              <a:gd name="connsiteX11" fmla="*/ 257997 w 1371382"/>
              <a:gd name="connsiteY11" fmla="*/ 6492130 h 6858000"/>
              <a:gd name="connsiteX12" fmla="*/ 273684 w 1371382"/>
              <a:gd name="connsiteY12" fmla="*/ 6431610 h 6858000"/>
              <a:gd name="connsiteX13" fmla="*/ 317389 w 1371382"/>
              <a:gd name="connsiteY13" fmla="*/ 6379786 h 6858000"/>
              <a:gd name="connsiteX14" fmla="*/ 300612 w 1371382"/>
              <a:gd name="connsiteY14" fmla="*/ 6334727 h 6858000"/>
              <a:gd name="connsiteX15" fmla="*/ 278027 w 1371382"/>
              <a:gd name="connsiteY15" fmla="*/ 6313295 h 6858000"/>
              <a:gd name="connsiteX16" fmla="*/ 285191 w 1371382"/>
              <a:gd name="connsiteY16" fmla="*/ 6280046 h 6858000"/>
              <a:gd name="connsiteX17" fmla="*/ 267936 w 1371382"/>
              <a:gd name="connsiteY17" fmla="*/ 6270265 h 6858000"/>
              <a:gd name="connsiteX18" fmla="*/ 294964 w 1371382"/>
              <a:gd name="connsiteY18" fmla="*/ 6252834 h 6858000"/>
              <a:gd name="connsiteX19" fmla="*/ 272956 w 1371382"/>
              <a:gd name="connsiteY19" fmla="*/ 6202459 h 6858000"/>
              <a:gd name="connsiteX20" fmla="*/ 271754 w 1371382"/>
              <a:gd name="connsiteY20" fmla="*/ 6153037 h 6858000"/>
              <a:gd name="connsiteX21" fmla="*/ 287169 w 1371382"/>
              <a:gd name="connsiteY21" fmla="*/ 6078132 h 6858000"/>
              <a:gd name="connsiteX22" fmla="*/ 274556 w 1371382"/>
              <a:gd name="connsiteY22" fmla="*/ 6028119 h 6858000"/>
              <a:gd name="connsiteX23" fmla="*/ 259785 w 1371382"/>
              <a:gd name="connsiteY23" fmla="*/ 5926735 h 6858000"/>
              <a:gd name="connsiteX24" fmla="*/ 309297 w 1371382"/>
              <a:gd name="connsiteY24" fmla="*/ 5712857 h 6858000"/>
              <a:gd name="connsiteX25" fmla="*/ 288372 w 1371382"/>
              <a:gd name="connsiteY25" fmla="*/ 5676393 h 6858000"/>
              <a:gd name="connsiteX26" fmla="*/ 327964 w 1371382"/>
              <a:gd name="connsiteY26" fmla="*/ 5563435 h 6858000"/>
              <a:gd name="connsiteX27" fmla="*/ 375094 w 1371382"/>
              <a:gd name="connsiteY27" fmla="*/ 5437125 h 6858000"/>
              <a:gd name="connsiteX28" fmla="*/ 388662 w 1371382"/>
              <a:gd name="connsiteY28" fmla="*/ 5396260 h 6858000"/>
              <a:gd name="connsiteX29" fmla="*/ 404643 w 1371382"/>
              <a:gd name="connsiteY29" fmla="*/ 5330009 h 6858000"/>
              <a:gd name="connsiteX30" fmla="*/ 438136 w 1371382"/>
              <a:gd name="connsiteY30" fmla="*/ 5273739 h 6858000"/>
              <a:gd name="connsiteX31" fmla="*/ 447735 w 1371382"/>
              <a:gd name="connsiteY31" fmla="*/ 5241779 h 6858000"/>
              <a:gd name="connsiteX32" fmla="*/ 458961 w 1371382"/>
              <a:gd name="connsiteY32" fmla="*/ 5225268 h 6858000"/>
              <a:gd name="connsiteX33" fmla="*/ 459981 w 1371382"/>
              <a:gd name="connsiteY33" fmla="*/ 5217684 h 6858000"/>
              <a:gd name="connsiteX34" fmla="*/ 467322 w 1371382"/>
              <a:gd name="connsiteY34" fmla="*/ 5193377 h 6858000"/>
              <a:gd name="connsiteX35" fmla="*/ 470625 w 1371382"/>
              <a:gd name="connsiteY35" fmla="*/ 5179288 h 6858000"/>
              <a:gd name="connsiteX36" fmla="*/ 471609 w 1371382"/>
              <a:gd name="connsiteY36" fmla="*/ 5173621 h 6858000"/>
              <a:gd name="connsiteX37" fmla="*/ 467243 w 1371382"/>
              <a:gd name="connsiteY37" fmla="*/ 5159961 h 6858000"/>
              <a:gd name="connsiteX38" fmla="*/ 473920 w 1371382"/>
              <a:gd name="connsiteY38" fmla="*/ 5144295 h 6858000"/>
              <a:gd name="connsiteX39" fmla="*/ 470853 w 1371382"/>
              <a:gd name="connsiteY39" fmla="*/ 5125185 h 6858000"/>
              <a:gd name="connsiteX40" fmla="*/ 477683 w 1371382"/>
              <a:gd name="connsiteY40" fmla="*/ 5121884 h 6858000"/>
              <a:gd name="connsiteX41" fmla="*/ 484719 w 1371382"/>
              <a:gd name="connsiteY41" fmla="*/ 5067850 h 6858000"/>
              <a:gd name="connsiteX42" fmla="*/ 487450 w 1371382"/>
              <a:gd name="connsiteY42" fmla="*/ 5060861 h 6858000"/>
              <a:gd name="connsiteX43" fmla="*/ 484154 w 1371382"/>
              <a:gd name="connsiteY43" fmla="*/ 5034192 h 6858000"/>
              <a:gd name="connsiteX44" fmla="*/ 485708 w 1371382"/>
              <a:gd name="connsiteY44" fmla="*/ 4993030 h 6858000"/>
              <a:gd name="connsiteX45" fmla="*/ 492617 w 1371382"/>
              <a:gd name="connsiteY45" fmla="*/ 4946844 h 6858000"/>
              <a:gd name="connsiteX46" fmla="*/ 488473 w 1371382"/>
              <a:gd name="connsiteY46" fmla="*/ 4932692 h 6858000"/>
              <a:gd name="connsiteX47" fmla="*/ 503876 w 1371382"/>
              <a:gd name="connsiteY47" fmla="*/ 4858827 h 6858000"/>
              <a:gd name="connsiteX48" fmla="*/ 509779 w 1371382"/>
              <a:gd name="connsiteY48" fmla="*/ 4821170 h 6858000"/>
              <a:gd name="connsiteX49" fmla="*/ 514512 w 1371382"/>
              <a:gd name="connsiteY49" fmla="*/ 4780965 h 6858000"/>
              <a:gd name="connsiteX50" fmla="*/ 515805 w 1371382"/>
              <a:gd name="connsiteY50" fmla="*/ 4750867 h 6858000"/>
              <a:gd name="connsiteX51" fmla="*/ 513612 w 1371382"/>
              <a:gd name="connsiteY51" fmla="*/ 4690749 h 6858000"/>
              <a:gd name="connsiteX52" fmla="*/ 509092 w 1371382"/>
              <a:gd name="connsiteY52" fmla="*/ 4584173 h 6858000"/>
              <a:gd name="connsiteX53" fmla="*/ 504175 w 1371382"/>
              <a:gd name="connsiteY53" fmla="*/ 4444346 h 6858000"/>
              <a:gd name="connsiteX54" fmla="*/ 500740 w 1371382"/>
              <a:gd name="connsiteY54" fmla="*/ 4375228 h 6858000"/>
              <a:gd name="connsiteX55" fmla="*/ 481393 w 1371382"/>
              <a:gd name="connsiteY55" fmla="*/ 4214165 h 6858000"/>
              <a:gd name="connsiteX56" fmla="*/ 485466 w 1371382"/>
              <a:gd name="connsiteY56" fmla="*/ 4090296 h 6858000"/>
              <a:gd name="connsiteX57" fmla="*/ 470722 w 1371382"/>
              <a:gd name="connsiteY57" fmla="*/ 4033999 h 6858000"/>
              <a:gd name="connsiteX58" fmla="*/ 471871 w 1371382"/>
              <a:gd name="connsiteY58" fmla="*/ 4031933 h 6858000"/>
              <a:gd name="connsiteX59" fmla="*/ 470447 w 1371382"/>
              <a:gd name="connsiteY59" fmla="*/ 4013953 h 6858000"/>
              <a:gd name="connsiteX60" fmla="*/ 456742 w 1371382"/>
              <a:gd name="connsiteY60" fmla="*/ 3974753 h 6858000"/>
              <a:gd name="connsiteX61" fmla="*/ 458340 w 1371382"/>
              <a:gd name="connsiteY61" fmla="*/ 3969950 h 6858000"/>
              <a:gd name="connsiteX62" fmla="*/ 451762 w 1371382"/>
              <a:gd name="connsiteY62" fmla="*/ 3933779 h 6858000"/>
              <a:gd name="connsiteX63" fmla="*/ 453093 w 1371382"/>
              <a:gd name="connsiteY63" fmla="*/ 3933093 h 6858000"/>
              <a:gd name="connsiteX64" fmla="*/ 457447 w 1371382"/>
              <a:gd name="connsiteY64" fmla="*/ 3922082 h 6858000"/>
              <a:gd name="connsiteX65" fmla="*/ 462525 w 1371382"/>
              <a:gd name="connsiteY65" fmla="*/ 3901461 h 6858000"/>
              <a:gd name="connsiteX66" fmla="*/ 485119 w 1371382"/>
              <a:gd name="connsiteY66" fmla="*/ 3813873 h 6858000"/>
              <a:gd name="connsiteX67" fmla="*/ 484544 w 1371382"/>
              <a:gd name="connsiteY67" fmla="*/ 3806161 h 6858000"/>
              <a:gd name="connsiteX68" fmla="*/ 484851 w 1371382"/>
              <a:gd name="connsiteY68" fmla="*/ 3805957 h 6858000"/>
              <a:gd name="connsiteX69" fmla="*/ 484878 w 1371382"/>
              <a:gd name="connsiteY69" fmla="*/ 3797724 h 6858000"/>
              <a:gd name="connsiteX70" fmla="*/ 483493 w 1371382"/>
              <a:gd name="connsiteY70" fmla="*/ 3792098 h 6858000"/>
              <a:gd name="connsiteX71" fmla="*/ 482377 w 1371382"/>
              <a:gd name="connsiteY71" fmla="*/ 3777135 h 6858000"/>
              <a:gd name="connsiteX72" fmla="*/ 484110 w 1371382"/>
              <a:gd name="connsiteY72" fmla="*/ 3771656 h 6858000"/>
              <a:gd name="connsiteX73" fmla="*/ 487853 w 1371382"/>
              <a:gd name="connsiteY73" fmla="*/ 3769007 h 6858000"/>
              <a:gd name="connsiteX74" fmla="*/ 487319 w 1371382"/>
              <a:gd name="connsiteY74" fmla="*/ 3767709 h 6858000"/>
              <a:gd name="connsiteX75" fmla="*/ 496015 w 1371382"/>
              <a:gd name="connsiteY75" fmla="*/ 3738082 h 6858000"/>
              <a:gd name="connsiteX76" fmla="*/ 503361 w 1371382"/>
              <a:gd name="connsiteY76" fmla="*/ 3673397 h 6858000"/>
              <a:gd name="connsiteX77" fmla="*/ 502657 w 1371382"/>
              <a:gd name="connsiteY77" fmla="*/ 3637109 h 6858000"/>
              <a:gd name="connsiteX78" fmla="*/ 506100 w 1371382"/>
              <a:gd name="connsiteY78" fmla="*/ 3536883 h 6858000"/>
              <a:gd name="connsiteX79" fmla="*/ 513638 w 1371382"/>
              <a:gd name="connsiteY79" fmla="*/ 3435652 h 6858000"/>
              <a:gd name="connsiteX80" fmla="*/ 515309 w 1371382"/>
              <a:gd name="connsiteY80" fmla="*/ 3307769 h 6858000"/>
              <a:gd name="connsiteX81" fmla="*/ 532872 w 1371382"/>
              <a:gd name="connsiteY81" fmla="*/ 3250522 h 6858000"/>
              <a:gd name="connsiteX82" fmla="*/ 533297 w 1371382"/>
              <a:gd name="connsiteY82" fmla="*/ 3229163 h 6858000"/>
              <a:gd name="connsiteX83" fmla="*/ 535120 w 1371382"/>
              <a:gd name="connsiteY83" fmla="*/ 3217217 h 6858000"/>
              <a:gd name="connsiteX84" fmla="*/ 521955 w 1371382"/>
              <a:gd name="connsiteY84" fmla="*/ 3183755 h 6858000"/>
              <a:gd name="connsiteX85" fmla="*/ 522456 w 1371382"/>
              <a:gd name="connsiteY85" fmla="*/ 3178642 h 6858000"/>
              <a:gd name="connsiteX86" fmla="*/ 510056 w 1371382"/>
              <a:gd name="connsiteY86" fmla="*/ 3158586 h 6858000"/>
              <a:gd name="connsiteX87" fmla="*/ 495241 w 1371382"/>
              <a:gd name="connsiteY87" fmla="*/ 3129034 h 6858000"/>
              <a:gd name="connsiteX88" fmla="*/ 495906 w 1371382"/>
              <a:gd name="connsiteY88" fmla="*/ 3126682 h 6858000"/>
              <a:gd name="connsiteX89" fmla="*/ 486774 w 1371382"/>
              <a:gd name="connsiteY89" fmla="*/ 3114519 h 6858000"/>
              <a:gd name="connsiteX90" fmla="*/ 473383 w 1371382"/>
              <a:gd name="connsiteY90" fmla="*/ 3106272 h 6858000"/>
              <a:gd name="connsiteX91" fmla="*/ 446113 w 1371382"/>
              <a:gd name="connsiteY91" fmla="*/ 2958185 h 6858000"/>
              <a:gd name="connsiteX92" fmla="*/ 388727 w 1371382"/>
              <a:gd name="connsiteY92" fmla="*/ 2762989 h 6858000"/>
              <a:gd name="connsiteX93" fmla="*/ 337645 w 1371382"/>
              <a:gd name="connsiteY93" fmla="*/ 2554718 h 6858000"/>
              <a:gd name="connsiteX94" fmla="*/ 317739 w 1371382"/>
              <a:gd name="connsiteY94" fmla="*/ 2485734 h 6858000"/>
              <a:gd name="connsiteX95" fmla="*/ 308462 w 1371382"/>
              <a:gd name="connsiteY95" fmla="*/ 2447068 h 6858000"/>
              <a:gd name="connsiteX96" fmla="*/ 295423 w 1371382"/>
              <a:gd name="connsiteY96" fmla="*/ 2425819 h 6858000"/>
              <a:gd name="connsiteX97" fmla="*/ 301422 w 1371382"/>
              <a:gd name="connsiteY97" fmla="*/ 2402874 h 6858000"/>
              <a:gd name="connsiteX98" fmla="*/ 304034 w 1371382"/>
              <a:gd name="connsiteY98" fmla="*/ 2381443 h 6858000"/>
              <a:gd name="connsiteX99" fmla="*/ 280363 w 1371382"/>
              <a:gd name="connsiteY99" fmla="*/ 2261920 h 6858000"/>
              <a:gd name="connsiteX100" fmla="*/ 270250 w 1371382"/>
              <a:gd name="connsiteY100" fmla="*/ 2195378 h 6858000"/>
              <a:gd name="connsiteX101" fmla="*/ 254467 w 1371382"/>
              <a:gd name="connsiteY101" fmla="*/ 2155135 h 6858000"/>
              <a:gd name="connsiteX102" fmla="*/ 251925 w 1371382"/>
              <a:gd name="connsiteY102" fmla="*/ 2118008 h 6858000"/>
              <a:gd name="connsiteX103" fmla="*/ 252918 w 1371382"/>
              <a:gd name="connsiteY103" fmla="*/ 2050531 h 6858000"/>
              <a:gd name="connsiteX104" fmla="*/ 244724 w 1371382"/>
              <a:gd name="connsiteY104" fmla="*/ 1963269 h 6858000"/>
              <a:gd name="connsiteX105" fmla="*/ 225902 w 1371382"/>
              <a:gd name="connsiteY105" fmla="*/ 1906352 h 6858000"/>
              <a:gd name="connsiteX106" fmla="*/ 202459 w 1371382"/>
              <a:gd name="connsiteY106" fmla="*/ 1861531 h 6858000"/>
              <a:gd name="connsiteX107" fmla="*/ 156258 w 1371382"/>
              <a:gd name="connsiteY107" fmla="*/ 1732919 h 6858000"/>
              <a:gd name="connsiteX108" fmla="*/ 128569 w 1371382"/>
              <a:gd name="connsiteY108" fmla="*/ 1663540 h 6858000"/>
              <a:gd name="connsiteX109" fmla="*/ 127695 w 1371382"/>
              <a:gd name="connsiteY109" fmla="*/ 1615777 h 6858000"/>
              <a:gd name="connsiteX110" fmla="*/ 108490 w 1371382"/>
              <a:gd name="connsiteY110" fmla="*/ 1563678 h 6858000"/>
              <a:gd name="connsiteX111" fmla="*/ 121570 w 1371382"/>
              <a:gd name="connsiteY111" fmla="*/ 1519474 h 6858000"/>
              <a:gd name="connsiteX112" fmla="*/ 114312 w 1371382"/>
              <a:gd name="connsiteY112" fmla="*/ 1477995 h 6858000"/>
              <a:gd name="connsiteX113" fmla="*/ 100397 w 1371382"/>
              <a:gd name="connsiteY113" fmla="*/ 1373769 h 6858000"/>
              <a:gd name="connsiteX114" fmla="*/ 108704 w 1371382"/>
              <a:gd name="connsiteY114" fmla="*/ 1307086 h 6858000"/>
              <a:gd name="connsiteX115" fmla="*/ 109892 w 1371382"/>
              <a:gd name="connsiteY115" fmla="*/ 1189033 h 6858000"/>
              <a:gd name="connsiteX116" fmla="*/ 114577 w 1371382"/>
              <a:gd name="connsiteY116" fmla="*/ 1168288 h 6858000"/>
              <a:gd name="connsiteX117" fmla="*/ 106859 w 1371382"/>
              <a:gd name="connsiteY117" fmla="*/ 1142577 h 6858000"/>
              <a:gd name="connsiteX118" fmla="*/ 96165 w 1371382"/>
              <a:gd name="connsiteY118" fmla="*/ 1088484 h 6858000"/>
              <a:gd name="connsiteX119" fmla="*/ 84901 w 1371382"/>
              <a:gd name="connsiteY119" fmla="*/ 1016103 h 6858000"/>
              <a:gd name="connsiteX120" fmla="*/ 86357 w 1371382"/>
              <a:gd name="connsiteY120" fmla="*/ 932283 h 6858000"/>
              <a:gd name="connsiteX121" fmla="*/ 88593 w 1371382"/>
              <a:gd name="connsiteY121" fmla="*/ 915925 h 6858000"/>
              <a:gd name="connsiteX122" fmla="*/ 81222 w 1371382"/>
              <a:gd name="connsiteY122" fmla="*/ 896999 h 6858000"/>
              <a:gd name="connsiteX123" fmla="*/ 50630 w 1371382"/>
              <a:gd name="connsiteY123" fmla="*/ 821517 h 6858000"/>
              <a:gd name="connsiteX124" fmla="*/ 29580 w 1371382"/>
              <a:gd name="connsiteY124" fmla="*/ 751353 h 6858000"/>
              <a:gd name="connsiteX125" fmla="*/ 29138 w 1371382"/>
              <a:gd name="connsiteY125" fmla="*/ 721230 h 6858000"/>
              <a:gd name="connsiteX126" fmla="*/ 14809 w 1371382"/>
              <a:gd name="connsiteY126" fmla="*/ 681659 h 6858000"/>
              <a:gd name="connsiteX127" fmla="*/ 228 w 1371382"/>
              <a:gd name="connsiteY127" fmla="*/ 635218 h 6858000"/>
              <a:gd name="connsiteX128" fmla="*/ 5239 w 1371382"/>
              <a:gd name="connsiteY128" fmla="*/ 613763 h 6858000"/>
              <a:gd name="connsiteX129" fmla="*/ 20769 w 1371382"/>
              <a:gd name="connsiteY129" fmla="*/ 542923 h 6858000"/>
              <a:gd name="connsiteX130" fmla="*/ 71173 w 1371382"/>
              <a:gd name="connsiteY130" fmla="*/ 473479 h 6858000"/>
              <a:gd name="connsiteX131" fmla="*/ 59254 w 1371382"/>
              <a:gd name="connsiteY131" fmla="*/ 446567 h 6858000"/>
              <a:gd name="connsiteX132" fmla="*/ 58502 w 1371382"/>
              <a:gd name="connsiteY132" fmla="*/ 393828 h 6858000"/>
              <a:gd name="connsiteX133" fmla="*/ 58332 w 1371382"/>
              <a:gd name="connsiteY133" fmla="*/ 353137 h 6858000"/>
              <a:gd name="connsiteX134" fmla="*/ 79842 w 1371382"/>
              <a:gd name="connsiteY134" fmla="*/ 309501 h 6858000"/>
              <a:gd name="connsiteX135" fmla="*/ 64025 w 1371382"/>
              <a:gd name="connsiteY135" fmla="*/ 275771 h 6858000"/>
              <a:gd name="connsiteX136" fmla="*/ 81052 w 1371382"/>
              <a:gd name="connsiteY136" fmla="*/ 212860 h 6858000"/>
              <a:gd name="connsiteX137" fmla="*/ 72762 w 1371382"/>
              <a:gd name="connsiteY137" fmla="*/ 144983 h 6858000"/>
              <a:gd name="connsiteX138" fmla="*/ 85046 w 1371382"/>
              <a:gd name="connsiteY138" fmla="*/ 55288 h 6858000"/>
              <a:gd name="connsiteX139" fmla="*/ 44600 w 1371382"/>
              <a:gd name="connsiteY139" fmla="*/ 0 h 6858000"/>
              <a:gd name="connsiteX0" fmla="*/ 44600 w 1371382"/>
              <a:gd name="connsiteY0" fmla="*/ 0 h 6858000"/>
              <a:gd name="connsiteX1" fmla="*/ 1371382 w 1371382"/>
              <a:gd name="connsiteY1" fmla="*/ 0 h 6858000"/>
              <a:gd name="connsiteX2" fmla="*/ 1371382 w 1371382"/>
              <a:gd name="connsiteY2" fmla="*/ 6858000 h 6858000"/>
              <a:gd name="connsiteX3" fmla="*/ 108076 w 1371382"/>
              <a:gd name="connsiteY3" fmla="*/ 6857735 h 6858000"/>
              <a:gd name="connsiteX4" fmla="*/ 144669 w 1371382"/>
              <a:gd name="connsiteY4" fmla="*/ 6776847 h 6858000"/>
              <a:gd name="connsiteX5" fmla="*/ 156169 w 1371382"/>
              <a:gd name="connsiteY5" fmla="*/ 6737706 h 6858000"/>
              <a:gd name="connsiteX6" fmla="*/ 180908 w 1371382"/>
              <a:gd name="connsiteY6" fmla="*/ 6691589 h 6858000"/>
              <a:gd name="connsiteX7" fmla="*/ 158465 w 1371382"/>
              <a:gd name="connsiteY7" fmla="*/ 6659970 h 6858000"/>
              <a:gd name="connsiteX8" fmla="*/ 173556 w 1371382"/>
              <a:gd name="connsiteY8" fmla="*/ 6636211 h 6858000"/>
              <a:gd name="connsiteX9" fmla="*/ 191000 w 1371382"/>
              <a:gd name="connsiteY9" fmla="*/ 6594177 h 6858000"/>
              <a:gd name="connsiteX10" fmla="*/ 205040 w 1371382"/>
              <a:gd name="connsiteY10" fmla="*/ 6557575 h 6858000"/>
              <a:gd name="connsiteX11" fmla="*/ 257997 w 1371382"/>
              <a:gd name="connsiteY11" fmla="*/ 6492130 h 6858000"/>
              <a:gd name="connsiteX12" fmla="*/ 273684 w 1371382"/>
              <a:gd name="connsiteY12" fmla="*/ 6431610 h 6858000"/>
              <a:gd name="connsiteX13" fmla="*/ 317389 w 1371382"/>
              <a:gd name="connsiteY13" fmla="*/ 6379786 h 6858000"/>
              <a:gd name="connsiteX14" fmla="*/ 300612 w 1371382"/>
              <a:gd name="connsiteY14" fmla="*/ 6334727 h 6858000"/>
              <a:gd name="connsiteX15" fmla="*/ 278027 w 1371382"/>
              <a:gd name="connsiteY15" fmla="*/ 6313295 h 6858000"/>
              <a:gd name="connsiteX16" fmla="*/ 285191 w 1371382"/>
              <a:gd name="connsiteY16" fmla="*/ 6280046 h 6858000"/>
              <a:gd name="connsiteX17" fmla="*/ 267936 w 1371382"/>
              <a:gd name="connsiteY17" fmla="*/ 6270265 h 6858000"/>
              <a:gd name="connsiteX18" fmla="*/ 294964 w 1371382"/>
              <a:gd name="connsiteY18" fmla="*/ 6252834 h 6858000"/>
              <a:gd name="connsiteX19" fmla="*/ 272956 w 1371382"/>
              <a:gd name="connsiteY19" fmla="*/ 6202459 h 6858000"/>
              <a:gd name="connsiteX20" fmla="*/ 271754 w 1371382"/>
              <a:gd name="connsiteY20" fmla="*/ 6153037 h 6858000"/>
              <a:gd name="connsiteX21" fmla="*/ 287169 w 1371382"/>
              <a:gd name="connsiteY21" fmla="*/ 6078132 h 6858000"/>
              <a:gd name="connsiteX22" fmla="*/ 274556 w 1371382"/>
              <a:gd name="connsiteY22" fmla="*/ 6028119 h 6858000"/>
              <a:gd name="connsiteX23" fmla="*/ 259785 w 1371382"/>
              <a:gd name="connsiteY23" fmla="*/ 5926735 h 6858000"/>
              <a:gd name="connsiteX24" fmla="*/ 309297 w 1371382"/>
              <a:gd name="connsiteY24" fmla="*/ 5712857 h 6858000"/>
              <a:gd name="connsiteX25" fmla="*/ 288372 w 1371382"/>
              <a:gd name="connsiteY25" fmla="*/ 5676393 h 6858000"/>
              <a:gd name="connsiteX26" fmla="*/ 327964 w 1371382"/>
              <a:gd name="connsiteY26" fmla="*/ 5563435 h 6858000"/>
              <a:gd name="connsiteX27" fmla="*/ 375094 w 1371382"/>
              <a:gd name="connsiteY27" fmla="*/ 5437125 h 6858000"/>
              <a:gd name="connsiteX28" fmla="*/ 388662 w 1371382"/>
              <a:gd name="connsiteY28" fmla="*/ 5396260 h 6858000"/>
              <a:gd name="connsiteX29" fmla="*/ 404643 w 1371382"/>
              <a:gd name="connsiteY29" fmla="*/ 5330009 h 6858000"/>
              <a:gd name="connsiteX30" fmla="*/ 438136 w 1371382"/>
              <a:gd name="connsiteY30" fmla="*/ 5273739 h 6858000"/>
              <a:gd name="connsiteX31" fmla="*/ 447735 w 1371382"/>
              <a:gd name="connsiteY31" fmla="*/ 5241779 h 6858000"/>
              <a:gd name="connsiteX32" fmla="*/ 458961 w 1371382"/>
              <a:gd name="connsiteY32" fmla="*/ 5225268 h 6858000"/>
              <a:gd name="connsiteX33" fmla="*/ 459981 w 1371382"/>
              <a:gd name="connsiteY33" fmla="*/ 5217684 h 6858000"/>
              <a:gd name="connsiteX34" fmla="*/ 467322 w 1371382"/>
              <a:gd name="connsiteY34" fmla="*/ 5193377 h 6858000"/>
              <a:gd name="connsiteX35" fmla="*/ 470625 w 1371382"/>
              <a:gd name="connsiteY35" fmla="*/ 5179288 h 6858000"/>
              <a:gd name="connsiteX36" fmla="*/ 471609 w 1371382"/>
              <a:gd name="connsiteY36" fmla="*/ 5173621 h 6858000"/>
              <a:gd name="connsiteX37" fmla="*/ 467243 w 1371382"/>
              <a:gd name="connsiteY37" fmla="*/ 5159961 h 6858000"/>
              <a:gd name="connsiteX38" fmla="*/ 473920 w 1371382"/>
              <a:gd name="connsiteY38" fmla="*/ 5144295 h 6858000"/>
              <a:gd name="connsiteX39" fmla="*/ 470853 w 1371382"/>
              <a:gd name="connsiteY39" fmla="*/ 5125185 h 6858000"/>
              <a:gd name="connsiteX40" fmla="*/ 477683 w 1371382"/>
              <a:gd name="connsiteY40" fmla="*/ 5121884 h 6858000"/>
              <a:gd name="connsiteX41" fmla="*/ 484719 w 1371382"/>
              <a:gd name="connsiteY41" fmla="*/ 5067850 h 6858000"/>
              <a:gd name="connsiteX42" fmla="*/ 487450 w 1371382"/>
              <a:gd name="connsiteY42" fmla="*/ 5060861 h 6858000"/>
              <a:gd name="connsiteX43" fmla="*/ 484154 w 1371382"/>
              <a:gd name="connsiteY43" fmla="*/ 5034192 h 6858000"/>
              <a:gd name="connsiteX44" fmla="*/ 485708 w 1371382"/>
              <a:gd name="connsiteY44" fmla="*/ 4993030 h 6858000"/>
              <a:gd name="connsiteX45" fmla="*/ 492617 w 1371382"/>
              <a:gd name="connsiteY45" fmla="*/ 4946844 h 6858000"/>
              <a:gd name="connsiteX46" fmla="*/ 488473 w 1371382"/>
              <a:gd name="connsiteY46" fmla="*/ 4932692 h 6858000"/>
              <a:gd name="connsiteX47" fmla="*/ 503876 w 1371382"/>
              <a:gd name="connsiteY47" fmla="*/ 4858827 h 6858000"/>
              <a:gd name="connsiteX48" fmla="*/ 509779 w 1371382"/>
              <a:gd name="connsiteY48" fmla="*/ 4821170 h 6858000"/>
              <a:gd name="connsiteX49" fmla="*/ 514512 w 1371382"/>
              <a:gd name="connsiteY49" fmla="*/ 4780965 h 6858000"/>
              <a:gd name="connsiteX50" fmla="*/ 515805 w 1371382"/>
              <a:gd name="connsiteY50" fmla="*/ 4750867 h 6858000"/>
              <a:gd name="connsiteX51" fmla="*/ 513612 w 1371382"/>
              <a:gd name="connsiteY51" fmla="*/ 4690749 h 6858000"/>
              <a:gd name="connsiteX52" fmla="*/ 509092 w 1371382"/>
              <a:gd name="connsiteY52" fmla="*/ 4584173 h 6858000"/>
              <a:gd name="connsiteX53" fmla="*/ 504175 w 1371382"/>
              <a:gd name="connsiteY53" fmla="*/ 4444346 h 6858000"/>
              <a:gd name="connsiteX54" fmla="*/ 500740 w 1371382"/>
              <a:gd name="connsiteY54" fmla="*/ 4375228 h 6858000"/>
              <a:gd name="connsiteX55" fmla="*/ 481393 w 1371382"/>
              <a:gd name="connsiteY55" fmla="*/ 4214165 h 6858000"/>
              <a:gd name="connsiteX56" fmla="*/ 485466 w 1371382"/>
              <a:gd name="connsiteY56" fmla="*/ 4090296 h 6858000"/>
              <a:gd name="connsiteX57" fmla="*/ 470722 w 1371382"/>
              <a:gd name="connsiteY57" fmla="*/ 4033999 h 6858000"/>
              <a:gd name="connsiteX58" fmla="*/ 471871 w 1371382"/>
              <a:gd name="connsiteY58" fmla="*/ 4031933 h 6858000"/>
              <a:gd name="connsiteX59" fmla="*/ 470447 w 1371382"/>
              <a:gd name="connsiteY59" fmla="*/ 4013953 h 6858000"/>
              <a:gd name="connsiteX60" fmla="*/ 456742 w 1371382"/>
              <a:gd name="connsiteY60" fmla="*/ 3974753 h 6858000"/>
              <a:gd name="connsiteX61" fmla="*/ 458340 w 1371382"/>
              <a:gd name="connsiteY61" fmla="*/ 3969950 h 6858000"/>
              <a:gd name="connsiteX62" fmla="*/ 451762 w 1371382"/>
              <a:gd name="connsiteY62" fmla="*/ 3933779 h 6858000"/>
              <a:gd name="connsiteX63" fmla="*/ 453093 w 1371382"/>
              <a:gd name="connsiteY63" fmla="*/ 3933093 h 6858000"/>
              <a:gd name="connsiteX64" fmla="*/ 457447 w 1371382"/>
              <a:gd name="connsiteY64" fmla="*/ 3922082 h 6858000"/>
              <a:gd name="connsiteX65" fmla="*/ 462525 w 1371382"/>
              <a:gd name="connsiteY65" fmla="*/ 3901461 h 6858000"/>
              <a:gd name="connsiteX66" fmla="*/ 485119 w 1371382"/>
              <a:gd name="connsiteY66" fmla="*/ 3813873 h 6858000"/>
              <a:gd name="connsiteX67" fmla="*/ 484544 w 1371382"/>
              <a:gd name="connsiteY67" fmla="*/ 3806161 h 6858000"/>
              <a:gd name="connsiteX68" fmla="*/ 484851 w 1371382"/>
              <a:gd name="connsiteY68" fmla="*/ 3805957 h 6858000"/>
              <a:gd name="connsiteX69" fmla="*/ 484878 w 1371382"/>
              <a:gd name="connsiteY69" fmla="*/ 3797724 h 6858000"/>
              <a:gd name="connsiteX70" fmla="*/ 483493 w 1371382"/>
              <a:gd name="connsiteY70" fmla="*/ 3792098 h 6858000"/>
              <a:gd name="connsiteX71" fmla="*/ 482377 w 1371382"/>
              <a:gd name="connsiteY71" fmla="*/ 3777135 h 6858000"/>
              <a:gd name="connsiteX72" fmla="*/ 484110 w 1371382"/>
              <a:gd name="connsiteY72" fmla="*/ 3771656 h 6858000"/>
              <a:gd name="connsiteX73" fmla="*/ 487853 w 1371382"/>
              <a:gd name="connsiteY73" fmla="*/ 3769007 h 6858000"/>
              <a:gd name="connsiteX74" fmla="*/ 487319 w 1371382"/>
              <a:gd name="connsiteY74" fmla="*/ 3767709 h 6858000"/>
              <a:gd name="connsiteX75" fmla="*/ 496015 w 1371382"/>
              <a:gd name="connsiteY75" fmla="*/ 3738082 h 6858000"/>
              <a:gd name="connsiteX76" fmla="*/ 503361 w 1371382"/>
              <a:gd name="connsiteY76" fmla="*/ 3673397 h 6858000"/>
              <a:gd name="connsiteX77" fmla="*/ 502657 w 1371382"/>
              <a:gd name="connsiteY77" fmla="*/ 3637109 h 6858000"/>
              <a:gd name="connsiteX78" fmla="*/ 506100 w 1371382"/>
              <a:gd name="connsiteY78" fmla="*/ 3536883 h 6858000"/>
              <a:gd name="connsiteX79" fmla="*/ 513638 w 1371382"/>
              <a:gd name="connsiteY79" fmla="*/ 3435652 h 6858000"/>
              <a:gd name="connsiteX80" fmla="*/ 515309 w 1371382"/>
              <a:gd name="connsiteY80" fmla="*/ 3307769 h 6858000"/>
              <a:gd name="connsiteX81" fmla="*/ 532872 w 1371382"/>
              <a:gd name="connsiteY81" fmla="*/ 3250522 h 6858000"/>
              <a:gd name="connsiteX82" fmla="*/ 533297 w 1371382"/>
              <a:gd name="connsiteY82" fmla="*/ 3229163 h 6858000"/>
              <a:gd name="connsiteX83" fmla="*/ 535120 w 1371382"/>
              <a:gd name="connsiteY83" fmla="*/ 3217217 h 6858000"/>
              <a:gd name="connsiteX84" fmla="*/ 521955 w 1371382"/>
              <a:gd name="connsiteY84" fmla="*/ 3183755 h 6858000"/>
              <a:gd name="connsiteX85" fmla="*/ 522456 w 1371382"/>
              <a:gd name="connsiteY85" fmla="*/ 3178642 h 6858000"/>
              <a:gd name="connsiteX86" fmla="*/ 510056 w 1371382"/>
              <a:gd name="connsiteY86" fmla="*/ 3158586 h 6858000"/>
              <a:gd name="connsiteX87" fmla="*/ 495241 w 1371382"/>
              <a:gd name="connsiteY87" fmla="*/ 3129034 h 6858000"/>
              <a:gd name="connsiteX88" fmla="*/ 495906 w 1371382"/>
              <a:gd name="connsiteY88" fmla="*/ 3126682 h 6858000"/>
              <a:gd name="connsiteX89" fmla="*/ 486774 w 1371382"/>
              <a:gd name="connsiteY89" fmla="*/ 3114519 h 6858000"/>
              <a:gd name="connsiteX90" fmla="*/ 473383 w 1371382"/>
              <a:gd name="connsiteY90" fmla="*/ 3106272 h 6858000"/>
              <a:gd name="connsiteX91" fmla="*/ 446113 w 1371382"/>
              <a:gd name="connsiteY91" fmla="*/ 2958185 h 6858000"/>
              <a:gd name="connsiteX92" fmla="*/ 388727 w 1371382"/>
              <a:gd name="connsiteY92" fmla="*/ 2762989 h 6858000"/>
              <a:gd name="connsiteX93" fmla="*/ 337645 w 1371382"/>
              <a:gd name="connsiteY93" fmla="*/ 2554718 h 6858000"/>
              <a:gd name="connsiteX94" fmla="*/ 317739 w 1371382"/>
              <a:gd name="connsiteY94" fmla="*/ 2485734 h 6858000"/>
              <a:gd name="connsiteX95" fmla="*/ 308462 w 1371382"/>
              <a:gd name="connsiteY95" fmla="*/ 2447068 h 6858000"/>
              <a:gd name="connsiteX96" fmla="*/ 295423 w 1371382"/>
              <a:gd name="connsiteY96" fmla="*/ 2425819 h 6858000"/>
              <a:gd name="connsiteX97" fmla="*/ 301422 w 1371382"/>
              <a:gd name="connsiteY97" fmla="*/ 2402874 h 6858000"/>
              <a:gd name="connsiteX98" fmla="*/ 304034 w 1371382"/>
              <a:gd name="connsiteY98" fmla="*/ 2381443 h 6858000"/>
              <a:gd name="connsiteX99" fmla="*/ 280363 w 1371382"/>
              <a:gd name="connsiteY99" fmla="*/ 2261920 h 6858000"/>
              <a:gd name="connsiteX100" fmla="*/ 270250 w 1371382"/>
              <a:gd name="connsiteY100" fmla="*/ 2195378 h 6858000"/>
              <a:gd name="connsiteX101" fmla="*/ 254467 w 1371382"/>
              <a:gd name="connsiteY101" fmla="*/ 2155135 h 6858000"/>
              <a:gd name="connsiteX102" fmla="*/ 251925 w 1371382"/>
              <a:gd name="connsiteY102" fmla="*/ 2118008 h 6858000"/>
              <a:gd name="connsiteX103" fmla="*/ 252918 w 1371382"/>
              <a:gd name="connsiteY103" fmla="*/ 2050531 h 6858000"/>
              <a:gd name="connsiteX104" fmla="*/ 244724 w 1371382"/>
              <a:gd name="connsiteY104" fmla="*/ 1963269 h 6858000"/>
              <a:gd name="connsiteX105" fmla="*/ 225902 w 1371382"/>
              <a:gd name="connsiteY105" fmla="*/ 1906352 h 6858000"/>
              <a:gd name="connsiteX106" fmla="*/ 202459 w 1371382"/>
              <a:gd name="connsiteY106" fmla="*/ 1861531 h 6858000"/>
              <a:gd name="connsiteX107" fmla="*/ 156258 w 1371382"/>
              <a:gd name="connsiteY107" fmla="*/ 1732919 h 6858000"/>
              <a:gd name="connsiteX108" fmla="*/ 128569 w 1371382"/>
              <a:gd name="connsiteY108" fmla="*/ 1663540 h 6858000"/>
              <a:gd name="connsiteX109" fmla="*/ 127695 w 1371382"/>
              <a:gd name="connsiteY109" fmla="*/ 1615777 h 6858000"/>
              <a:gd name="connsiteX110" fmla="*/ 108490 w 1371382"/>
              <a:gd name="connsiteY110" fmla="*/ 1563678 h 6858000"/>
              <a:gd name="connsiteX111" fmla="*/ 121570 w 1371382"/>
              <a:gd name="connsiteY111" fmla="*/ 1519474 h 6858000"/>
              <a:gd name="connsiteX112" fmla="*/ 114312 w 1371382"/>
              <a:gd name="connsiteY112" fmla="*/ 1477995 h 6858000"/>
              <a:gd name="connsiteX113" fmla="*/ 100397 w 1371382"/>
              <a:gd name="connsiteY113" fmla="*/ 1373769 h 6858000"/>
              <a:gd name="connsiteX114" fmla="*/ 108704 w 1371382"/>
              <a:gd name="connsiteY114" fmla="*/ 1307086 h 6858000"/>
              <a:gd name="connsiteX115" fmla="*/ 109892 w 1371382"/>
              <a:gd name="connsiteY115" fmla="*/ 1189033 h 6858000"/>
              <a:gd name="connsiteX116" fmla="*/ 114577 w 1371382"/>
              <a:gd name="connsiteY116" fmla="*/ 1168288 h 6858000"/>
              <a:gd name="connsiteX117" fmla="*/ 106859 w 1371382"/>
              <a:gd name="connsiteY117" fmla="*/ 1142577 h 6858000"/>
              <a:gd name="connsiteX118" fmla="*/ 96165 w 1371382"/>
              <a:gd name="connsiteY118" fmla="*/ 1088484 h 6858000"/>
              <a:gd name="connsiteX119" fmla="*/ 84901 w 1371382"/>
              <a:gd name="connsiteY119" fmla="*/ 1016103 h 6858000"/>
              <a:gd name="connsiteX120" fmla="*/ 86357 w 1371382"/>
              <a:gd name="connsiteY120" fmla="*/ 932283 h 6858000"/>
              <a:gd name="connsiteX121" fmla="*/ 88593 w 1371382"/>
              <a:gd name="connsiteY121" fmla="*/ 915925 h 6858000"/>
              <a:gd name="connsiteX122" fmla="*/ 81222 w 1371382"/>
              <a:gd name="connsiteY122" fmla="*/ 896999 h 6858000"/>
              <a:gd name="connsiteX123" fmla="*/ 50630 w 1371382"/>
              <a:gd name="connsiteY123" fmla="*/ 821517 h 6858000"/>
              <a:gd name="connsiteX124" fmla="*/ 29580 w 1371382"/>
              <a:gd name="connsiteY124" fmla="*/ 751353 h 6858000"/>
              <a:gd name="connsiteX125" fmla="*/ 29138 w 1371382"/>
              <a:gd name="connsiteY125" fmla="*/ 721230 h 6858000"/>
              <a:gd name="connsiteX126" fmla="*/ 14809 w 1371382"/>
              <a:gd name="connsiteY126" fmla="*/ 681659 h 6858000"/>
              <a:gd name="connsiteX127" fmla="*/ 228 w 1371382"/>
              <a:gd name="connsiteY127" fmla="*/ 635218 h 6858000"/>
              <a:gd name="connsiteX128" fmla="*/ 22148 w 1371382"/>
              <a:gd name="connsiteY128" fmla="*/ 585934 h 6858000"/>
              <a:gd name="connsiteX129" fmla="*/ 20769 w 1371382"/>
              <a:gd name="connsiteY129" fmla="*/ 542923 h 6858000"/>
              <a:gd name="connsiteX130" fmla="*/ 71173 w 1371382"/>
              <a:gd name="connsiteY130" fmla="*/ 473479 h 6858000"/>
              <a:gd name="connsiteX131" fmla="*/ 59254 w 1371382"/>
              <a:gd name="connsiteY131" fmla="*/ 446567 h 6858000"/>
              <a:gd name="connsiteX132" fmla="*/ 58502 w 1371382"/>
              <a:gd name="connsiteY132" fmla="*/ 393828 h 6858000"/>
              <a:gd name="connsiteX133" fmla="*/ 58332 w 1371382"/>
              <a:gd name="connsiteY133" fmla="*/ 353137 h 6858000"/>
              <a:gd name="connsiteX134" fmla="*/ 79842 w 1371382"/>
              <a:gd name="connsiteY134" fmla="*/ 309501 h 6858000"/>
              <a:gd name="connsiteX135" fmla="*/ 64025 w 1371382"/>
              <a:gd name="connsiteY135" fmla="*/ 275771 h 6858000"/>
              <a:gd name="connsiteX136" fmla="*/ 81052 w 1371382"/>
              <a:gd name="connsiteY136" fmla="*/ 212860 h 6858000"/>
              <a:gd name="connsiteX137" fmla="*/ 72762 w 1371382"/>
              <a:gd name="connsiteY137" fmla="*/ 144983 h 6858000"/>
              <a:gd name="connsiteX138" fmla="*/ 85046 w 1371382"/>
              <a:gd name="connsiteY138" fmla="*/ 55288 h 6858000"/>
              <a:gd name="connsiteX139" fmla="*/ 44600 w 1371382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13805 w 1364418"/>
              <a:gd name="connsiteY129" fmla="*/ 542923 h 6858000"/>
              <a:gd name="connsiteX130" fmla="*/ 64209 w 1364418"/>
              <a:gd name="connsiteY130" fmla="*/ 473479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72878 w 1364418"/>
              <a:gd name="connsiteY134" fmla="*/ 309501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64209 w 1364418"/>
              <a:gd name="connsiteY130" fmla="*/ 473479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72878 w 1364418"/>
              <a:gd name="connsiteY134" fmla="*/ 309501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72878 w 1364418"/>
              <a:gd name="connsiteY134" fmla="*/ 309501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81226 w 1364418"/>
              <a:gd name="connsiteY17" fmla="*/ 6272987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81226 w 1364418"/>
              <a:gd name="connsiteY17" fmla="*/ 6272987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54054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81226 w 1364418"/>
              <a:gd name="connsiteY17" fmla="*/ 6272987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54054 h 6858000"/>
              <a:gd name="connsiteX121" fmla="*/ 90309 w 1364418"/>
              <a:gd name="connsiteY121" fmla="*/ 921368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251033 w 1364418"/>
              <a:gd name="connsiteY10" fmla="*/ 6492130 h 6858000"/>
              <a:gd name="connsiteX11" fmla="*/ 266720 w 1364418"/>
              <a:gd name="connsiteY11" fmla="*/ 6431610 h 6858000"/>
              <a:gd name="connsiteX12" fmla="*/ 310425 w 1364418"/>
              <a:gd name="connsiteY12" fmla="*/ 6379786 h 6858000"/>
              <a:gd name="connsiteX13" fmla="*/ 293648 w 1364418"/>
              <a:gd name="connsiteY13" fmla="*/ 6334727 h 6858000"/>
              <a:gd name="connsiteX14" fmla="*/ 271063 w 1364418"/>
              <a:gd name="connsiteY14" fmla="*/ 6313295 h 6858000"/>
              <a:gd name="connsiteX15" fmla="*/ 278227 w 1364418"/>
              <a:gd name="connsiteY15" fmla="*/ 6280046 h 6858000"/>
              <a:gd name="connsiteX16" fmla="*/ 281226 w 1364418"/>
              <a:gd name="connsiteY16" fmla="*/ 6272987 h 6858000"/>
              <a:gd name="connsiteX17" fmla="*/ 288000 w 1364418"/>
              <a:gd name="connsiteY17" fmla="*/ 6252834 h 6858000"/>
              <a:gd name="connsiteX18" fmla="*/ 265992 w 1364418"/>
              <a:gd name="connsiteY18" fmla="*/ 6202459 h 6858000"/>
              <a:gd name="connsiteX19" fmla="*/ 264790 w 1364418"/>
              <a:gd name="connsiteY19" fmla="*/ 6153037 h 6858000"/>
              <a:gd name="connsiteX20" fmla="*/ 280205 w 1364418"/>
              <a:gd name="connsiteY20" fmla="*/ 6078132 h 6858000"/>
              <a:gd name="connsiteX21" fmla="*/ 267592 w 1364418"/>
              <a:gd name="connsiteY21" fmla="*/ 6028119 h 6858000"/>
              <a:gd name="connsiteX22" fmla="*/ 252821 w 1364418"/>
              <a:gd name="connsiteY22" fmla="*/ 5926735 h 6858000"/>
              <a:gd name="connsiteX23" fmla="*/ 302333 w 1364418"/>
              <a:gd name="connsiteY23" fmla="*/ 5712857 h 6858000"/>
              <a:gd name="connsiteX24" fmla="*/ 332131 w 1364418"/>
              <a:gd name="connsiteY24" fmla="*/ 5660491 h 6858000"/>
              <a:gd name="connsiteX25" fmla="*/ 341254 w 1364418"/>
              <a:gd name="connsiteY25" fmla="*/ 5563435 h 6858000"/>
              <a:gd name="connsiteX26" fmla="*/ 368130 w 1364418"/>
              <a:gd name="connsiteY26" fmla="*/ 5437125 h 6858000"/>
              <a:gd name="connsiteX27" fmla="*/ 381698 w 1364418"/>
              <a:gd name="connsiteY27" fmla="*/ 5396260 h 6858000"/>
              <a:gd name="connsiteX28" fmla="*/ 397679 w 1364418"/>
              <a:gd name="connsiteY28" fmla="*/ 5330009 h 6858000"/>
              <a:gd name="connsiteX29" fmla="*/ 431172 w 1364418"/>
              <a:gd name="connsiteY29" fmla="*/ 5273739 h 6858000"/>
              <a:gd name="connsiteX30" fmla="*/ 440771 w 1364418"/>
              <a:gd name="connsiteY30" fmla="*/ 5241779 h 6858000"/>
              <a:gd name="connsiteX31" fmla="*/ 451997 w 1364418"/>
              <a:gd name="connsiteY31" fmla="*/ 5225268 h 6858000"/>
              <a:gd name="connsiteX32" fmla="*/ 453017 w 1364418"/>
              <a:gd name="connsiteY32" fmla="*/ 5217684 h 6858000"/>
              <a:gd name="connsiteX33" fmla="*/ 460358 w 1364418"/>
              <a:gd name="connsiteY33" fmla="*/ 5193377 h 6858000"/>
              <a:gd name="connsiteX34" fmla="*/ 463661 w 1364418"/>
              <a:gd name="connsiteY34" fmla="*/ 5179288 h 6858000"/>
              <a:gd name="connsiteX35" fmla="*/ 464645 w 1364418"/>
              <a:gd name="connsiteY35" fmla="*/ 5173621 h 6858000"/>
              <a:gd name="connsiteX36" fmla="*/ 460279 w 1364418"/>
              <a:gd name="connsiteY36" fmla="*/ 5159961 h 6858000"/>
              <a:gd name="connsiteX37" fmla="*/ 466956 w 1364418"/>
              <a:gd name="connsiteY37" fmla="*/ 5144295 h 6858000"/>
              <a:gd name="connsiteX38" fmla="*/ 463889 w 1364418"/>
              <a:gd name="connsiteY38" fmla="*/ 5125185 h 6858000"/>
              <a:gd name="connsiteX39" fmla="*/ 470719 w 1364418"/>
              <a:gd name="connsiteY39" fmla="*/ 5121884 h 6858000"/>
              <a:gd name="connsiteX40" fmla="*/ 477755 w 1364418"/>
              <a:gd name="connsiteY40" fmla="*/ 5067850 h 6858000"/>
              <a:gd name="connsiteX41" fmla="*/ 480486 w 1364418"/>
              <a:gd name="connsiteY41" fmla="*/ 5060861 h 6858000"/>
              <a:gd name="connsiteX42" fmla="*/ 477190 w 1364418"/>
              <a:gd name="connsiteY42" fmla="*/ 5034192 h 6858000"/>
              <a:gd name="connsiteX43" fmla="*/ 478744 w 1364418"/>
              <a:gd name="connsiteY43" fmla="*/ 4993030 h 6858000"/>
              <a:gd name="connsiteX44" fmla="*/ 485653 w 1364418"/>
              <a:gd name="connsiteY44" fmla="*/ 4946844 h 6858000"/>
              <a:gd name="connsiteX45" fmla="*/ 481509 w 1364418"/>
              <a:gd name="connsiteY45" fmla="*/ 4932692 h 6858000"/>
              <a:gd name="connsiteX46" fmla="*/ 496912 w 1364418"/>
              <a:gd name="connsiteY46" fmla="*/ 4858827 h 6858000"/>
              <a:gd name="connsiteX47" fmla="*/ 502815 w 1364418"/>
              <a:gd name="connsiteY47" fmla="*/ 4821170 h 6858000"/>
              <a:gd name="connsiteX48" fmla="*/ 507548 w 1364418"/>
              <a:gd name="connsiteY48" fmla="*/ 4780965 h 6858000"/>
              <a:gd name="connsiteX49" fmla="*/ 508841 w 1364418"/>
              <a:gd name="connsiteY49" fmla="*/ 4750867 h 6858000"/>
              <a:gd name="connsiteX50" fmla="*/ 506648 w 1364418"/>
              <a:gd name="connsiteY50" fmla="*/ 4690749 h 6858000"/>
              <a:gd name="connsiteX51" fmla="*/ 502128 w 1364418"/>
              <a:gd name="connsiteY51" fmla="*/ 4584173 h 6858000"/>
              <a:gd name="connsiteX52" fmla="*/ 497211 w 1364418"/>
              <a:gd name="connsiteY52" fmla="*/ 4444346 h 6858000"/>
              <a:gd name="connsiteX53" fmla="*/ 493776 w 1364418"/>
              <a:gd name="connsiteY53" fmla="*/ 4375228 h 6858000"/>
              <a:gd name="connsiteX54" fmla="*/ 474429 w 1364418"/>
              <a:gd name="connsiteY54" fmla="*/ 4214165 h 6858000"/>
              <a:gd name="connsiteX55" fmla="*/ 478502 w 1364418"/>
              <a:gd name="connsiteY55" fmla="*/ 4090296 h 6858000"/>
              <a:gd name="connsiteX56" fmla="*/ 463758 w 1364418"/>
              <a:gd name="connsiteY56" fmla="*/ 4033999 h 6858000"/>
              <a:gd name="connsiteX57" fmla="*/ 464907 w 1364418"/>
              <a:gd name="connsiteY57" fmla="*/ 4031933 h 6858000"/>
              <a:gd name="connsiteX58" fmla="*/ 463483 w 1364418"/>
              <a:gd name="connsiteY58" fmla="*/ 4013953 h 6858000"/>
              <a:gd name="connsiteX59" fmla="*/ 449778 w 1364418"/>
              <a:gd name="connsiteY59" fmla="*/ 3974753 h 6858000"/>
              <a:gd name="connsiteX60" fmla="*/ 451376 w 1364418"/>
              <a:gd name="connsiteY60" fmla="*/ 3969950 h 6858000"/>
              <a:gd name="connsiteX61" fmla="*/ 444798 w 1364418"/>
              <a:gd name="connsiteY61" fmla="*/ 3933779 h 6858000"/>
              <a:gd name="connsiteX62" fmla="*/ 446129 w 1364418"/>
              <a:gd name="connsiteY62" fmla="*/ 3933093 h 6858000"/>
              <a:gd name="connsiteX63" fmla="*/ 450483 w 1364418"/>
              <a:gd name="connsiteY63" fmla="*/ 3922082 h 6858000"/>
              <a:gd name="connsiteX64" fmla="*/ 455561 w 1364418"/>
              <a:gd name="connsiteY64" fmla="*/ 3901461 h 6858000"/>
              <a:gd name="connsiteX65" fmla="*/ 478155 w 1364418"/>
              <a:gd name="connsiteY65" fmla="*/ 3813873 h 6858000"/>
              <a:gd name="connsiteX66" fmla="*/ 477580 w 1364418"/>
              <a:gd name="connsiteY66" fmla="*/ 3806161 h 6858000"/>
              <a:gd name="connsiteX67" fmla="*/ 477887 w 1364418"/>
              <a:gd name="connsiteY67" fmla="*/ 3805957 h 6858000"/>
              <a:gd name="connsiteX68" fmla="*/ 477914 w 1364418"/>
              <a:gd name="connsiteY68" fmla="*/ 3797724 h 6858000"/>
              <a:gd name="connsiteX69" fmla="*/ 476529 w 1364418"/>
              <a:gd name="connsiteY69" fmla="*/ 3792098 h 6858000"/>
              <a:gd name="connsiteX70" fmla="*/ 475413 w 1364418"/>
              <a:gd name="connsiteY70" fmla="*/ 3777135 h 6858000"/>
              <a:gd name="connsiteX71" fmla="*/ 477146 w 1364418"/>
              <a:gd name="connsiteY71" fmla="*/ 3771656 h 6858000"/>
              <a:gd name="connsiteX72" fmla="*/ 480889 w 1364418"/>
              <a:gd name="connsiteY72" fmla="*/ 3769007 h 6858000"/>
              <a:gd name="connsiteX73" fmla="*/ 480355 w 1364418"/>
              <a:gd name="connsiteY73" fmla="*/ 3767709 h 6858000"/>
              <a:gd name="connsiteX74" fmla="*/ 489051 w 1364418"/>
              <a:gd name="connsiteY74" fmla="*/ 3738082 h 6858000"/>
              <a:gd name="connsiteX75" fmla="*/ 496397 w 1364418"/>
              <a:gd name="connsiteY75" fmla="*/ 3673397 h 6858000"/>
              <a:gd name="connsiteX76" fmla="*/ 495693 w 1364418"/>
              <a:gd name="connsiteY76" fmla="*/ 3637109 h 6858000"/>
              <a:gd name="connsiteX77" fmla="*/ 499136 w 1364418"/>
              <a:gd name="connsiteY77" fmla="*/ 3536883 h 6858000"/>
              <a:gd name="connsiteX78" fmla="*/ 506674 w 1364418"/>
              <a:gd name="connsiteY78" fmla="*/ 3435652 h 6858000"/>
              <a:gd name="connsiteX79" fmla="*/ 508345 w 1364418"/>
              <a:gd name="connsiteY79" fmla="*/ 3307769 h 6858000"/>
              <a:gd name="connsiteX80" fmla="*/ 525908 w 1364418"/>
              <a:gd name="connsiteY80" fmla="*/ 3250522 h 6858000"/>
              <a:gd name="connsiteX81" fmla="*/ 526333 w 1364418"/>
              <a:gd name="connsiteY81" fmla="*/ 3229163 h 6858000"/>
              <a:gd name="connsiteX82" fmla="*/ 528156 w 1364418"/>
              <a:gd name="connsiteY82" fmla="*/ 3217217 h 6858000"/>
              <a:gd name="connsiteX83" fmla="*/ 514991 w 1364418"/>
              <a:gd name="connsiteY83" fmla="*/ 3183755 h 6858000"/>
              <a:gd name="connsiteX84" fmla="*/ 515492 w 1364418"/>
              <a:gd name="connsiteY84" fmla="*/ 3178642 h 6858000"/>
              <a:gd name="connsiteX85" fmla="*/ 503092 w 1364418"/>
              <a:gd name="connsiteY85" fmla="*/ 3158586 h 6858000"/>
              <a:gd name="connsiteX86" fmla="*/ 488277 w 1364418"/>
              <a:gd name="connsiteY86" fmla="*/ 3129034 h 6858000"/>
              <a:gd name="connsiteX87" fmla="*/ 488942 w 1364418"/>
              <a:gd name="connsiteY87" fmla="*/ 3126682 h 6858000"/>
              <a:gd name="connsiteX88" fmla="*/ 479810 w 1364418"/>
              <a:gd name="connsiteY88" fmla="*/ 3114519 h 6858000"/>
              <a:gd name="connsiteX89" fmla="*/ 466419 w 1364418"/>
              <a:gd name="connsiteY89" fmla="*/ 3106272 h 6858000"/>
              <a:gd name="connsiteX90" fmla="*/ 439149 w 1364418"/>
              <a:gd name="connsiteY90" fmla="*/ 2958185 h 6858000"/>
              <a:gd name="connsiteX91" fmla="*/ 381763 w 1364418"/>
              <a:gd name="connsiteY91" fmla="*/ 2762989 h 6858000"/>
              <a:gd name="connsiteX92" fmla="*/ 330681 w 1364418"/>
              <a:gd name="connsiteY92" fmla="*/ 2554718 h 6858000"/>
              <a:gd name="connsiteX93" fmla="*/ 310775 w 1364418"/>
              <a:gd name="connsiteY93" fmla="*/ 2485734 h 6858000"/>
              <a:gd name="connsiteX94" fmla="*/ 301498 w 1364418"/>
              <a:gd name="connsiteY94" fmla="*/ 2447068 h 6858000"/>
              <a:gd name="connsiteX95" fmla="*/ 288459 w 1364418"/>
              <a:gd name="connsiteY95" fmla="*/ 2425819 h 6858000"/>
              <a:gd name="connsiteX96" fmla="*/ 294458 w 1364418"/>
              <a:gd name="connsiteY96" fmla="*/ 2402874 h 6858000"/>
              <a:gd name="connsiteX97" fmla="*/ 297070 w 1364418"/>
              <a:gd name="connsiteY97" fmla="*/ 2381443 h 6858000"/>
              <a:gd name="connsiteX98" fmla="*/ 273399 w 1364418"/>
              <a:gd name="connsiteY98" fmla="*/ 2261920 h 6858000"/>
              <a:gd name="connsiteX99" fmla="*/ 263286 w 1364418"/>
              <a:gd name="connsiteY99" fmla="*/ 2195378 h 6858000"/>
              <a:gd name="connsiteX100" fmla="*/ 247503 w 1364418"/>
              <a:gd name="connsiteY100" fmla="*/ 2155135 h 6858000"/>
              <a:gd name="connsiteX101" fmla="*/ 244961 w 1364418"/>
              <a:gd name="connsiteY101" fmla="*/ 2118008 h 6858000"/>
              <a:gd name="connsiteX102" fmla="*/ 245954 w 1364418"/>
              <a:gd name="connsiteY102" fmla="*/ 2050531 h 6858000"/>
              <a:gd name="connsiteX103" fmla="*/ 237760 w 1364418"/>
              <a:gd name="connsiteY103" fmla="*/ 1963269 h 6858000"/>
              <a:gd name="connsiteX104" fmla="*/ 218938 w 1364418"/>
              <a:gd name="connsiteY104" fmla="*/ 1906352 h 6858000"/>
              <a:gd name="connsiteX105" fmla="*/ 195495 w 1364418"/>
              <a:gd name="connsiteY105" fmla="*/ 1861531 h 6858000"/>
              <a:gd name="connsiteX106" fmla="*/ 149294 w 1364418"/>
              <a:gd name="connsiteY106" fmla="*/ 1732919 h 6858000"/>
              <a:gd name="connsiteX107" fmla="*/ 121605 w 1364418"/>
              <a:gd name="connsiteY107" fmla="*/ 1663540 h 6858000"/>
              <a:gd name="connsiteX108" fmla="*/ 120731 w 1364418"/>
              <a:gd name="connsiteY108" fmla="*/ 1615777 h 6858000"/>
              <a:gd name="connsiteX109" fmla="*/ 101526 w 1364418"/>
              <a:gd name="connsiteY109" fmla="*/ 1563678 h 6858000"/>
              <a:gd name="connsiteX110" fmla="*/ 114606 w 1364418"/>
              <a:gd name="connsiteY110" fmla="*/ 1519474 h 6858000"/>
              <a:gd name="connsiteX111" fmla="*/ 107348 w 1364418"/>
              <a:gd name="connsiteY111" fmla="*/ 1477995 h 6858000"/>
              <a:gd name="connsiteX112" fmla="*/ 93433 w 1364418"/>
              <a:gd name="connsiteY112" fmla="*/ 1373769 h 6858000"/>
              <a:gd name="connsiteX113" fmla="*/ 101740 w 1364418"/>
              <a:gd name="connsiteY113" fmla="*/ 1307086 h 6858000"/>
              <a:gd name="connsiteX114" fmla="*/ 102928 w 1364418"/>
              <a:gd name="connsiteY114" fmla="*/ 1189033 h 6858000"/>
              <a:gd name="connsiteX115" fmla="*/ 107613 w 1364418"/>
              <a:gd name="connsiteY115" fmla="*/ 1168288 h 6858000"/>
              <a:gd name="connsiteX116" fmla="*/ 99895 w 1364418"/>
              <a:gd name="connsiteY116" fmla="*/ 1142577 h 6858000"/>
              <a:gd name="connsiteX117" fmla="*/ 89201 w 1364418"/>
              <a:gd name="connsiteY117" fmla="*/ 1088484 h 6858000"/>
              <a:gd name="connsiteX118" fmla="*/ 77937 w 1364418"/>
              <a:gd name="connsiteY118" fmla="*/ 1016103 h 6858000"/>
              <a:gd name="connsiteX119" fmla="*/ 79393 w 1364418"/>
              <a:gd name="connsiteY119" fmla="*/ 954054 h 6858000"/>
              <a:gd name="connsiteX120" fmla="*/ 90309 w 1364418"/>
              <a:gd name="connsiteY120" fmla="*/ 921368 h 6858000"/>
              <a:gd name="connsiteX121" fmla="*/ 74258 w 1364418"/>
              <a:gd name="connsiteY121" fmla="*/ 896999 h 6858000"/>
              <a:gd name="connsiteX122" fmla="*/ 43666 w 1364418"/>
              <a:gd name="connsiteY122" fmla="*/ 821517 h 6858000"/>
              <a:gd name="connsiteX123" fmla="*/ 22616 w 1364418"/>
              <a:gd name="connsiteY123" fmla="*/ 751353 h 6858000"/>
              <a:gd name="connsiteX124" fmla="*/ 22174 w 1364418"/>
              <a:gd name="connsiteY124" fmla="*/ 721230 h 6858000"/>
              <a:gd name="connsiteX125" fmla="*/ 7845 w 1364418"/>
              <a:gd name="connsiteY125" fmla="*/ 681659 h 6858000"/>
              <a:gd name="connsiteX126" fmla="*/ 31306 w 1364418"/>
              <a:gd name="connsiteY126" fmla="*/ 619315 h 6858000"/>
              <a:gd name="connsiteX127" fmla="*/ 15184 w 1364418"/>
              <a:gd name="connsiteY127" fmla="*/ 585934 h 6858000"/>
              <a:gd name="connsiteX128" fmla="*/ 22258 w 1364418"/>
              <a:gd name="connsiteY128" fmla="*/ 538948 h 6858000"/>
              <a:gd name="connsiteX129" fmla="*/ 26166 w 1364418"/>
              <a:gd name="connsiteY129" fmla="*/ 525163 h 6858000"/>
              <a:gd name="connsiteX130" fmla="*/ 52290 w 1364418"/>
              <a:gd name="connsiteY130" fmla="*/ 446567 h 6858000"/>
              <a:gd name="connsiteX131" fmla="*/ 51538 w 1364418"/>
              <a:gd name="connsiteY131" fmla="*/ 393828 h 6858000"/>
              <a:gd name="connsiteX132" fmla="*/ 51368 w 1364418"/>
              <a:gd name="connsiteY132" fmla="*/ 353137 h 6858000"/>
              <a:gd name="connsiteX133" fmla="*/ 55970 w 1364418"/>
              <a:gd name="connsiteY133" fmla="*/ 321428 h 6858000"/>
              <a:gd name="connsiteX134" fmla="*/ 57061 w 1364418"/>
              <a:gd name="connsiteY134" fmla="*/ 275771 h 6858000"/>
              <a:gd name="connsiteX135" fmla="*/ 74088 w 1364418"/>
              <a:gd name="connsiteY135" fmla="*/ 212860 h 6858000"/>
              <a:gd name="connsiteX136" fmla="*/ 65798 w 1364418"/>
              <a:gd name="connsiteY136" fmla="*/ 144983 h 6858000"/>
              <a:gd name="connsiteX137" fmla="*/ 78082 w 1364418"/>
              <a:gd name="connsiteY137" fmla="*/ 55288 h 6858000"/>
              <a:gd name="connsiteX138" fmla="*/ 37636 w 1364418"/>
              <a:gd name="connsiteY138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251033 w 1364418"/>
              <a:gd name="connsiteY9" fmla="*/ 6492130 h 6858000"/>
              <a:gd name="connsiteX10" fmla="*/ 266720 w 1364418"/>
              <a:gd name="connsiteY10" fmla="*/ 6431610 h 6858000"/>
              <a:gd name="connsiteX11" fmla="*/ 310425 w 1364418"/>
              <a:gd name="connsiteY11" fmla="*/ 6379786 h 6858000"/>
              <a:gd name="connsiteX12" fmla="*/ 293648 w 1364418"/>
              <a:gd name="connsiteY12" fmla="*/ 6334727 h 6858000"/>
              <a:gd name="connsiteX13" fmla="*/ 271063 w 1364418"/>
              <a:gd name="connsiteY13" fmla="*/ 6313295 h 6858000"/>
              <a:gd name="connsiteX14" fmla="*/ 278227 w 1364418"/>
              <a:gd name="connsiteY14" fmla="*/ 6280046 h 6858000"/>
              <a:gd name="connsiteX15" fmla="*/ 281226 w 1364418"/>
              <a:gd name="connsiteY15" fmla="*/ 6272987 h 6858000"/>
              <a:gd name="connsiteX16" fmla="*/ 288000 w 1364418"/>
              <a:gd name="connsiteY16" fmla="*/ 6252834 h 6858000"/>
              <a:gd name="connsiteX17" fmla="*/ 265992 w 1364418"/>
              <a:gd name="connsiteY17" fmla="*/ 6202459 h 6858000"/>
              <a:gd name="connsiteX18" fmla="*/ 264790 w 1364418"/>
              <a:gd name="connsiteY18" fmla="*/ 6153037 h 6858000"/>
              <a:gd name="connsiteX19" fmla="*/ 280205 w 1364418"/>
              <a:gd name="connsiteY19" fmla="*/ 6078132 h 6858000"/>
              <a:gd name="connsiteX20" fmla="*/ 267592 w 1364418"/>
              <a:gd name="connsiteY20" fmla="*/ 6028119 h 6858000"/>
              <a:gd name="connsiteX21" fmla="*/ 252821 w 1364418"/>
              <a:gd name="connsiteY21" fmla="*/ 5926735 h 6858000"/>
              <a:gd name="connsiteX22" fmla="*/ 302333 w 1364418"/>
              <a:gd name="connsiteY22" fmla="*/ 5712857 h 6858000"/>
              <a:gd name="connsiteX23" fmla="*/ 332131 w 1364418"/>
              <a:gd name="connsiteY23" fmla="*/ 5660491 h 6858000"/>
              <a:gd name="connsiteX24" fmla="*/ 341254 w 1364418"/>
              <a:gd name="connsiteY24" fmla="*/ 5563435 h 6858000"/>
              <a:gd name="connsiteX25" fmla="*/ 368130 w 1364418"/>
              <a:gd name="connsiteY25" fmla="*/ 5437125 h 6858000"/>
              <a:gd name="connsiteX26" fmla="*/ 381698 w 1364418"/>
              <a:gd name="connsiteY26" fmla="*/ 5396260 h 6858000"/>
              <a:gd name="connsiteX27" fmla="*/ 397679 w 1364418"/>
              <a:gd name="connsiteY27" fmla="*/ 5330009 h 6858000"/>
              <a:gd name="connsiteX28" fmla="*/ 431172 w 1364418"/>
              <a:gd name="connsiteY28" fmla="*/ 5273739 h 6858000"/>
              <a:gd name="connsiteX29" fmla="*/ 440771 w 1364418"/>
              <a:gd name="connsiteY29" fmla="*/ 5241779 h 6858000"/>
              <a:gd name="connsiteX30" fmla="*/ 451997 w 1364418"/>
              <a:gd name="connsiteY30" fmla="*/ 5225268 h 6858000"/>
              <a:gd name="connsiteX31" fmla="*/ 453017 w 1364418"/>
              <a:gd name="connsiteY31" fmla="*/ 5217684 h 6858000"/>
              <a:gd name="connsiteX32" fmla="*/ 460358 w 1364418"/>
              <a:gd name="connsiteY32" fmla="*/ 5193377 h 6858000"/>
              <a:gd name="connsiteX33" fmla="*/ 463661 w 1364418"/>
              <a:gd name="connsiteY33" fmla="*/ 5179288 h 6858000"/>
              <a:gd name="connsiteX34" fmla="*/ 464645 w 1364418"/>
              <a:gd name="connsiteY34" fmla="*/ 5173621 h 6858000"/>
              <a:gd name="connsiteX35" fmla="*/ 460279 w 1364418"/>
              <a:gd name="connsiteY35" fmla="*/ 5159961 h 6858000"/>
              <a:gd name="connsiteX36" fmla="*/ 466956 w 1364418"/>
              <a:gd name="connsiteY36" fmla="*/ 5144295 h 6858000"/>
              <a:gd name="connsiteX37" fmla="*/ 463889 w 1364418"/>
              <a:gd name="connsiteY37" fmla="*/ 5125185 h 6858000"/>
              <a:gd name="connsiteX38" fmla="*/ 470719 w 1364418"/>
              <a:gd name="connsiteY38" fmla="*/ 5121884 h 6858000"/>
              <a:gd name="connsiteX39" fmla="*/ 477755 w 1364418"/>
              <a:gd name="connsiteY39" fmla="*/ 5067850 h 6858000"/>
              <a:gd name="connsiteX40" fmla="*/ 480486 w 1364418"/>
              <a:gd name="connsiteY40" fmla="*/ 5060861 h 6858000"/>
              <a:gd name="connsiteX41" fmla="*/ 477190 w 1364418"/>
              <a:gd name="connsiteY41" fmla="*/ 5034192 h 6858000"/>
              <a:gd name="connsiteX42" fmla="*/ 478744 w 1364418"/>
              <a:gd name="connsiteY42" fmla="*/ 4993030 h 6858000"/>
              <a:gd name="connsiteX43" fmla="*/ 485653 w 1364418"/>
              <a:gd name="connsiteY43" fmla="*/ 4946844 h 6858000"/>
              <a:gd name="connsiteX44" fmla="*/ 481509 w 1364418"/>
              <a:gd name="connsiteY44" fmla="*/ 4932692 h 6858000"/>
              <a:gd name="connsiteX45" fmla="*/ 496912 w 1364418"/>
              <a:gd name="connsiteY45" fmla="*/ 4858827 h 6858000"/>
              <a:gd name="connsiteX46" fmla="*/ 502815 w 1364418"/>
              <a:gd name="connsiteY46" fmla="*/ 4821170 h 6858000"/>
              <a:gd name="connsiteX47" fmla="*/ 507548 w 1364418"/>
              <a:gd name="connsiteY47" fmla="*/ 4780965 h 6858000"/>
              <a:gd name="connsiteX48" fmla="*/ 508841 w 1364418"/>
              <a:gd name="connsiteY48" fmla="*/ 4750867 h 6858000"/>
              <a:gd name="connsiteX49" fmla="*/ 506648 w 1364418"/>
              <a:gd name="connsiteY49" fmla="*/ 4690749 h 6858000"/>
              <a:gd name="connsiteX50" fmla="*/ 502128 w 1364418"/>
              <a:gd name="connsiteY50" fmla="*/ 4584173 h 6858000"/>
              <a:gd name="connsiteX51" fmla="*/ 497211 w 1364418"/>
              <a:gd name="connsiteY51" fmla="*/ 4444346 h 6858000"/>
              <a:gd name="connsiteX52" fmla="*/ 493776 w 1364418"/>
              <a:gd name="connsiteY52" fmla="*/ 4375228 h 6858000"/>
              <a:gd name="connsiteX53" fmla="*/ 474429 w 1364418"/>
              <a:gd name="connsiteY53" fmla="*/ 4214165 h 6858000"/>
              <a:gd name="connsiteX54" fmla="*/ 478502 w 1364418"/>
              <a:gd name="connsiteY54" fmla="*/ 4090296 h 6858000"/>
              <a:gd name="connsiteX55" fmla="*/ 463758 w 1364418"/>
              <a:gd name="connsiteY55" fmla="*/ 4033999 h 6858000"/>
              <a:gd name="connsiteX56" fmla="*/ 464907 w 1364418"/>
              <a:gd name="connsiteY56" fmla="*/ 4031933 h 6858000"/>
              <a:gd name="connsiteX57" fmla="*/ 463483 w 1364418"/>
              <a:gd name="connsiteY57" fmla="*/ 4013953 h 6858000"/>
              <a:gd name="connsiteX58" fmla="*/ 449778 w 1364418"/>
              <a:gd name="connsiteY58" fmla="*/ 3974753 h 6858000"/>
              <a:gd name="connsiteX59" fmla="*/ 451376 w 1364418"/>
              <a:gd name="connsiteY59" fmla="*/ 3969950 h 6858000"/>
              <a:gd name="connsiteX60" fmla="*/ 444798 w 1364418"/>
              <a:gd name="connsiteY60" fmla="*/ 3933779 h 6858000"/>
              <a:gd name="connsiteX61" fmla="*/ 446129 w 1364418"/>
              <a:gd name="connsiteY61" fmla="*/ 3933093 h 6858000"/>
              <a:gd name="connsiteX62" fmla="*/ 450483 w 1364418"/>
              <a:gd name="connsiteY62" fmla="*/ 3922082 h 6858000"/>
              <a:gd name="connsiteX63" fmla="*/ 455561 w 1364418"/>
              <a:gd name="connsiteY63" fmla="*/ 3901461 h 6858000"/>
              <a:gd name="connsiteX64" fmla="*/ 478155 w 1364418"/>
              <a:gd name="connsiteY64" fmla="*/ 3813873 h 6858000"/>
              <a:gd name="connsiteX65" fmla="*/ 477580 w 1364418"/>
              <a:gd name="connsiteY65" fmla="*/ 3806161 h 6858000"/>
              <a:gd name="connsiteX66" fmla="*/ 477887 w 1364418"/>
              <a:gd name="connsiteY66" fmla="*/ 3805957 h 6858000"/>
              <a:gd name="connsiteX67" fmla="*/ 477914 w 1364418"/>
              <a:gd name="connsiteY67" fmla="*/ 3797724 h 6858000"/>
              <a:gd name="connsiteX68" fmla="*/ 476529 w 1364418"/>
              <a:gd name="connsiteY68" fmla="*/ 3792098 h 6858000"/>
              <a:gd name="connsiteX69" fmla="*/ 475413 w 1364418"/>
              <a:gd name="connsiteY69" fmla="*/ 3777135 h 6858000"/>
              <a:gd name="connsiteX70" fmla="*/ 477146 w 1364418"/>
              <a:gd name="connsiteY70" fmla="*/ 3771656 h 6858000"/>
              <a:gd name="connsiteX71" fmla="*/ 480889 w 1364418"/>
              <a:gd name="connsiteY71" fmla="*/ 3769007 h 6858000"/>
              <a:gd name="connsiteX72" fmla="*/ 480355 w 1364418"/>
              <a:gd name="connsiteY72" fmla="*/ 3767709 h 6858000"/>
              <a:gd name="connsiteX73" fmla="*/ 489051 w 1364418"/>
              <a:gd name="connsiteY73" fmla="*/ 3738082 h 6858000"/>
              <a:gd name="connsiteX74" fmla="*/ 496397 w 1364418"/>
              <a:gd name="connsiteY74" fmla="*/ 3673397 h 6858000"/>
              <a:gd name="connsiteX75" fmla="*/ 495693 w 1364418"/>
              <a:gd name="connsiteY75" fmla="*/ 3637109 h 6858000"/>
              <a:gd name="connsiteX76" fmla="*/ 499136 w 1364418"/>
              <a:gd name="connsiteY76" fmla="*/ 3536883 h 6858000"/>
              <a:gd name="connsiteX77" fmla="*/ 506674 w 1364418"/>
              <a:gd name="connsiteY77" fmla="*/ 3435652 h 6858000"/>
              <a:gd name="connsiteX78" fmla="*/ 508345 w 1364418"/>
              <a:gd name="connsiteY78" fmla="*/ 3307769 h 6858000"/>
              <a:gd name="connsiteX79" fmla="*/ 525908 w 1364418"/>
              <a:gd name="connsiteY79" fmla="*/ 3250522 h 6858000"/>
              <a:gd name="connsiteX80" fmla="*/ 526333 w 1364418"/>
              <a:gd name="connsiteY80" fmla="*/ 3229163 h 6858000"/>
              <a:gd name="connsiteX81" fmla="*/ 528156 w 1364418"/>
              <a:gd name="connsiteY81" fmla="*/ 3217217 h 6858000"/>
              <a:gd name="connsiteX82" fmla="*/ 514991 w 1364418"/>
              <a:gd name="connsiteY82" fmla="*/ 3183755 h 6858000"/>
              <a:gd name="connsiteX83" fmla="*/ 515492 w 1364418"/>
              <a:gd name="connsiteY83" fmla="*/ 3178642 h 6858000"/>
              <a:gd name="connsiteX84" fmla="*/ 503092 w 1364418"/>
              <a:gd name="connsiteY84" fmla="*/ 3158586 h 6858000"/>
              <a:gd name="connsiteX85" fmla="*/ 488277 w 1364418"/>
              <a:gd name="connsiteY85" fmla="*/ 3129034 h 6858000"/>
              <a:gd name="connsiteX86" fmla="*/ 488942 w 1364418"/>
              <a:gd name="connsiteY86" fmla="*/ 3126682 h 6858000"/>
              <a:gd name="connsiteX87" fmla="*/ 479810 w 1364418"/>
              <a:gd name="connsiteY87" fmla="*/ 3114519 h 6858000"/>
              <a:gd name="connsiteX88" fmla="*/ 466419 w 1364418"/>
              <a:gd name="connsiteY88" fmla="*/ 3106272 h 6858000"/>
              <a:gd name="connsiteX89" fmla="*/ 439149 w 1364418"/>
              <a:gd name="connsiteY89" fmla="*/ 2958185 h 6858000"/>
              <a:gd name="connsiteX90" fmla="*/ 381763 w 1364418"/>
              <a:gd name="connsiteY90" fmla="*/ 2762989 h 6858000"/>
              <a:gd name="connsiteX91" fmla="*/ 330681 w 1364418"/>
              <a:gd name="connsiteY91" fmla="*/ 2554718 h 6858000"/>
              <a:gd name="connsiteX92" fmla="*/ 310775 w 1364418"/>
              <a:gd name="connsiteY92" fmla="*/ 2485734 h 6858000"/>
              <a:gd name="connsiteX93" fmla="*/ 301498 w 1364418"/>
              <a:gd name="connsiteY93" fmla="*/ 2447068 h 6858000"/>
              <a:gd name="connsiteX94" fmla="*/ 288459 w 1364418"/>
              <a:gd name="connsiteY94" fmla="*/ 2425819 h 6858000"/>
              <a:gd name="connsiteX95" fmla="*/ 294458 w 1364418"/>
              <a:gd name="connsiteY95" fmla="*/ 2402874 h 6858000"/>
              <a:gd name="connsiteX96" fmla="*/ 297070 w 1364418"/>
              <a:gd name="connsiteY96" fmla="*/ 2381443 h 6858000"/>
              <a:gd name="connsiteX97" fmla="*/ 273399 w 1364418"/>
              <a:gd name="connsiteY97" fmla="*/ 2261920 h 6858000"/>
              <a:gd name="connsiteX98" fmla="*/ 263286 w 1364418"/>
              <a:gd name="connsiteY98" fmla="*/ 2195378 h 6858000"/>
              <a:gd name="connsiteX99" fmla="*/ 247503 w 1364418"/>
              <a:gd name="connsiteY99" fmla="*/ 2155135 h 6858000"/>
              <a:gd name="connsiteX100" fmla="*/ 244961 w 1364418"/>
              <a:gd name="connsiteY100" fmla="*/ 2118008 h 6858000"/>
              <a:gd name="connsiteX101" fmla="*/ 245954 w 1364418"/>
              <a:gd name="connsiteY101" fmla="*/ 2050531 h 6858000"/>
              <a:gd name="connsiteX102" fmla="*/ 237760 w 1364418"/>
              <a:gd name="connsiteY102" fmla="*/ 1963269 h 6858000"/>
              <a:gd name="connsiteX103" fmla="*/ 218938 w 1364418"/>
              <a:gd name="connsiteY103" fmla="*/ 1906352 h 6858000"/>
              <a:gd name="connsiteX104" fmla="*/ 195495 w 1364418"/>
              <a:gd name="connsiteY104" fmla="*/ 1861531 h 6858000"/>
              <a:gd name="connsiteX105" fmla="*/ 149294 w 1364418"/>
              <a:gd name="connsiteY105" fmla="*/ 1732919 h 6858000"/>
              <a:gd name="connsiteX106" fmla="*/ 121605 w 1364418"/>
              <a:gd name="connsiteY106" fmla="*/ 1663540 h 6858000"/>
              <a:gd name="connsiteX107" fmla="*/ 120731 w 1364418"/>
              <a:gd name="connsiteY107" fmla="*/ 1615777 h 6858000"/>
              <a:gd name="connsiteX108" fmla="*/ 101526 w 1364418"/>
              <a:gd name="connsiteY108" fmla="*/ 1563678 h 6858000"/>
              <a:gd name="connsiteX109" fmla="*/ 114606 w 1364418"/>
              <a:gd name="connsiteY109" fmla="*/ 1519474 h 6858000"/>
              <a:gd name="connsiteX110" fmla="*/ 107348 w 1364418"/>
              <a:gd name="connsiteY110" fmla="*/ 1477995 h 6858000"/>
              <a:gd name="connsiteX111" fmla="*/ 93433 w 1364418"/>
              <a:gd name="connsiteY111" fmla="*/ 1373769 h 6858000"/>
              <a:gd name="connsiteX112" fmla="*/ 101740 w 1364418"/>
              <a:gd name="connsiteY112" fmla="*/ 1307086 h 6858000"/>
              <a:gd name="connsiteX113" fmla="*/ 102928 w 1364418"/>
              <a:gd name="connsiteY113" fmla="*/ 1189033 h 6858000"/>
              <a:gd name="connsiteX114" fmla="*/ 107613 w 1364418"/>
              <a:gd name="connsiteY114" fmla="*/ 1168288 h 6858000"/>
              <a:gd name="connsiteX115" fmla="*/ 99895 w 1364418"/>
              <a:gd name="connsiteY115" fmla="*/ 1142577 h 6858000"/>
              <a:gd name="connsiteX116" fmla="*/ 89201 w 1364418"/>
              <a:gd name="connsiteY116" fmla="*/ 1088484 h 6858000"/>
              <a:gd name="connsiteX117" fmla="*/ 77937 w 1364418"/>
              <a:gd name="connsiteY117" fmla="*/ 1016103 h 6858000"/>
              <a:gd name="connsiteX118" fmla="*/ 79393 w 1364418"/>
              <a:gd name="connsiteY118" fmla="*/ 954054 h 6858000"/>
              <a:gd name="connsiteX119" fmla="*/ 90309 w 1364418"/>
              <a:gd name="connsiteY119" fmla="*/ 921368 h 6858000"/>
              <a:gd name="connsiteX120" fmla="*/ 74258 w 1364418"/>
              <a:gd name="connsiteY120" fmla="*/ 896999 h 6858000"/>
              <a:gd name="connsiteX121" fmla="*/ 43666 w 1364418"/>
              <a:gd name="connsiteY121" fmla="*/ 821517 h 6858000"/>
              <a:gd name="connsiteX122" fmla="*/ 22616 w 1364418"/>
              <a:gd name="connsiteY122" fmla="*/ 751353 h 6858000"/>
              <a:gd name="connsiteX123" fmla="*/ 22174 w 1364418"/>
              <a:gd name="connsiteY123" fmla="*/ 721230 h 6858000"/>
              <a:gd name="connsiteX124" fmla="*/ 7845 w 1364418"/>
              <a:gd name="connsiteY124" fmla="*/ 681659 h 6858000"/>
              <a:gd name="connsiteX125" fmla="*/ 31306 w 1364418"/>
              <a:gd name="connsiteY125" fmla="*/ 619315 h 6858000"/>
              <a:gd name="connsiteX126" fmla="*/ 15184 w 1364418"/>
              <a:gd name="connsiteY126" fmla="*/ 585934 h 6858000"/>
              <a:gd name="connsiteX127" fmla="*/ 22258 w 1364418"/>
              <a:gd name="connsiteY127" fmla="*/ 538948 h 6858000"/>
              <a:gd name="connsiteX128" fmla="*/ 26166 w 1364418"/>
              <a:gd name="connsiteY128" fmla="*/ 525163 h 6858000"/>
              <a:gd name="connsiteX129" fmla="*/ 52290 w 1364418"/>
              <a:gd name="connsiteY129" fmla="*/ 446567 h 6858000"/>
              <a:gd name="connsiteX130" fmla="*/ 51538 w 1364418"/>
              <a:gd name="connsiteY130" fmla="*/ 393828 h 6858000"/>
              <a:gd name="connsiteX131" fmla="*/ 51368 w 1364418"/>
              <a:gd name="connsiteY131" fmla="*/ 353137 h 6858000"/>
              <a:gd name="connsiteX132" fmla="*/ 55970 w 1364418"/>
              <a:gd name="connsiteY132" fmla="*/ 321428 h 6858000"/>
              <a:gd name="connsiteX133" fmla="*/ 57061 w 1364418"/>
              <a:gd name="connsiteY133" fmla="*/ 275771 h 6858000"/>
              <a:gd name="connsiteX134" fmla="*/ 74088 w 1364418"/>
              <a:gd name="connsiteY134" fmla="*/ 212860 h 6858000"/>
              <a:gd name="connsiteX135" fmla="*/ 65798 w 1364418"/>
              <a:gd name="connsiteY135" fmla="*/ 144983 h 6858000"/>
              <a:gd name="connsiteX136" fmla="*/ 78082 w 1364418"/>
              <a:gd name="connsiteY136" fmla="*/ 55288 h 6858000"/>
              <a:gd name="connsiteX137" fmla="*/ 37636 w 1364418"/>
              <a:gd name="connsiteY137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251033 w 1364418"/>
              <a:gd name="connsiteY8" fmla="*/ 6492130 h 6858000"/>
              <a:gd name="connsiteX9" fmla="*/ 266720 w 1364418"/>
              <a:gd name="connsiteY9" fmla="*/ 6431610 h 6858000"/>
              <a:gd name="connsiteX10" fmla="*/ 310425 w 1364418"/>
              <a:gd name="connsiteY10" fmla="*/ 6379786 h 6858000"/>
              <a:gd name="connsiteX11" fmla="*/ 293648 w 1364418"/>
              <a:gd name="connsiteY11" fmla="*/ 6334727 h 6858000"/>
              <a:gd name="connsiteX12" fmla="*/ 271063 w 1364418"/>
              <a:gd name="connsiteY12" fmla="*/ 6313295 h 6858000"/>
              <a:gd name="connsiteX13" fmla="*/ 278227 w 1364418"/>
              <a:gd name="connsiteY13" fmla="*/ 6280046 h 6858000"/>
              <a:gd name="connsiteX14" fmla="*/ 281226 w 1364418"/>
              <a:gd name="connsiteY14" fmla="*/ 6272987 h 6858000"/>
              <a:gd name="connsiteX15" fmla="*/ 288000 w 1364418"/>
              <a:gd name="connsiteY15" fmla="*/ 6252834 h 6858000"/>
              <a:gd name="connsiteX16" fmla="*/ 265992 w 1364418"/>
              <a:gd name="connsiteY16" fmla="*/ 6202459 h 6858000"/>
              <a:gd name="connsiteX17" fmla="*/ 264790 w 1364418"/>
              <a:gd name="connsiteY17" fmla="*/ 6153037 h 6858000"/>
              <a:gd name="connsiteX18" fmla="*/ 280205 w 1364418"/>
              <a:gd name="connsiteY18" fmla="*/ 6078132 h 6858000"/>
              <a:gd name="connsiteX19" fmla="*/ 267592 w 1364418"/>
              <a:gd name="connsiteY19" fmla="*/ 6028119 h 6858000"/>
              <a:gd name="connsiteX20" fmla="*/ 252821 w 1364418"/>
              <a:gd name="connsiteY20" fmla="*/ 5926735 h 6858000"/>
              <a:gd name="connsiteX21" fmla="*/ 302333 w 1364418"/>
              <a:gd name="connsiteY21" fmla="*/ 5712857 h 6858000"/>
              <a:gd name="connsiteX22" fmla="*/ 332131 w 1364418"/>
              <a:gd name="connsiteY22" fmla="*/ 5660491 h 6858000"/>
              <a:gd name="connsiteX23" fmla="*/ 341254 w 1364418"/>
              <a:gd name="connsiteY23" fmla="*/ 5563435 h 6858000"/>
              <a:gd name="connsiteX24" fmla="*/ 368130 w 1364418"/>
              <a:gd name="connsiteY24" fmla="*/ 5437125 h 6858000"/>
              <a:gd name="connsiteX25" fmla="*/ 381698 w 1364418"/>
              <a:gd name="connsiteY25" fmla="*/ 5396260 h 6858000"/>
              <a:gd name="connsiteX26" fmla="*/ 397679 w 1364418"/>
              <a:gd name="connsiteY26" fmla="*/ 5330009 h 6858000"/>
              <a:gd name="connsiteX27" fmla="*/ 431172 w 1364418"/>
              <a:gd name="connsiteY27" fmla="*/ 5273739 h 6858000"/>
              <a:gd name="connsiteX28" fmla="*/ 440771 w 1364418"/>
              <a:gd name="connsiteY28" fmla="*/ 5241779 h 6858000"/>
              <a:gd name="connsiteX29" fmla="*/ 451997 w 1364418"/>
              <a:gd name="connsiteY29" fmla="*/ 5225268 h 6858000"/>
              <a:gd name="connsiteX30" fmla="*/ 453017 w 1364418"/>
              <a:gd name="connsiteY30" fmla="*/ 5217684 h 6858000"/>
              <a:gd name="connsiteX31" fmla="*/ 460358 w 1364418"/>
              <a:gd name="connsiteY31" fmla="*/ 5193377 h 6858000"/>
              <a:gd name="connsiteX32" fmla="*/ 463661 w 1364418"/>
              <a:gd name="connsiteY32" fmla="*/ 5179288 h 6858000"/>
              <a:gd name="connsiteX33" fmla="*/ 464645 w 1364418"/>
              <a:gd name="connsiteY33" fmla="*/ 5173621 h 6858000"/>
              <a:gd name="connsiteX34" fmla="*/ 460279 w 1364418"/>
              <a:gd name="connsiteY34" fmla="*/ 5159961 h 6858000"/>
              <a:gd name="connsiteX35" fmla="*/ 466956 w 1364418"/>
              <a:gd name="connsiteY35" fmla="*/ 5144295 h 6858000"/>
              <a:gd name="connsiteX36" fmla="*/ 463889 w 1364418"/>
              <a:gd name="connsiteY36" fmla="*/ 5125185 h 6858000"/>
              <a:gd name="connsiteX37" fmla="*/ 470719 w 1364418"/>
              <a:gd name="connsiteY37" fmla="*/ 5121884 h 6858000"/>
              <a:gd name="connsiteX38" fmla="*/ 477755 w 1364418"/>
              <a:gd name="connsiteY38" fmla="*/ 5067850 h 6858000"/>
              <a:gd name="connsiteX39" fmla="*/ 480486 w 1364418"/>
              <a:gd name="connsiteY39" fmla="*/ 5060861 h 6858000"/>
              <a:gd name="connsiteX40" fmla="*/ 477190 w 1364418"/>
              <a:gd name="connsiteY40" fmla="*/ 5034192 h 6858000"/>
              <a:gd name="connsiteX41" fmla="*/ 478744 w 1364418"/>
              <a:gd name="connsiteY41" fmla="*/ 4993030 h 6858000"/>
              <a:gd name="connsiteX42" fmla="*/ 485653 w 1364418"/>
              <a:gd name="connsiteY42" fmla="*/ 4946844 h 6858000"/>
              <a:gd name="connsiteX43" fmla="*/ 481509 w 1364418"/>
              <a:gd name="connsiteY43" fmla="*/ 4932692 h 6858000"/>
              <a:gd name="connsiteX44" fmla="*/ 496912 w 1364418"/>
              <a:gd name="connsiteY44" fmla="*/ 4858827 h 6858000"/>
              <a:gd name="connsiteX45" fmla="*/ 502815 w 1364418"/>
              <a:gd name="connsiteY45" fmla="*/ 4821170 h 6858000"/>
              <a:gd name="connsiteX46" fmla="*/ 507548 w 1364418"/>
              <a:gd name="connsiteY46" fmla="*/ 4780965 h 6858000"/>
              <a:gd name="connsiteX47" fmla="*/ 508841 w 1364418"/>
              <a:gd name="connsiteY47" fmla="*/ 4750867 h 6858000"/>
              <a:gd name="connsiteX48" fmla="*/ 506648 w 1364418"/>
              <a:gd name="connsiteY48" fmla="*/ 4690749 h 6858000"/>
              <a:gd name="connsiteX49" fmla="*/ 502128 w 1364418"/>
              <a:gd name="connsiteY49" fmla="*/ 4584173 h 6858000"/>
              <a:gd name="connsiteX50" fmla="*/ 497211 w 1364418"/>
              <a:gd name="connsiteY50" fmla="*/ 4444346 h 6858000"/>
              <a:gd name="connsiteX51" fmla="*/ 493776 w 1364418"/>
              <a:gd name="connsiteY51" fmla="*/ 4375228 h 6858000"/>
              <a:gd name="connsiteX52" fmla="*/ 474429 w 1364418"/>
              <a:gd name="connsiteY52" fmla="*/ 4214165 h 6858000"/>
              <a:gd name="connsiteX53" fmla="*/ 478502 w 1364418"/>
              <a:gd name="connsiteY53" fmla="*/ 4090296 h 6858000"/>
              <a:gd name="connsiteX54" fmla="*/ 463758 w 1364418"/>
              <a:gd name="connsiteY54" fmla="*/ 4033999 h 6858000"/>
              <a:gd name="connsiteX55" fmla="*/ 464907 w 1364418"/>
              <a:gd name="connsiteY55" fmla="*/ 4031933 h 6858000"/>
              <a:gd name="connsiteX56" fmla="*/ 463483 w 1364418"/>
              <a:gd name="connsiteY56" fmla="*/ 4013953 h 6858000"/>
              <a:gd name="connsiteX57" fmla="*/ 449778 w 1364418"/>
              <a:gd name="connsiteY57" fmla="*/ 3974753 h 6858000"/>
              <a:gd name="connsiteX58" fmla="*/ 451376 w 1364418"/>
              <a:gd name="connsiteY58" fmla="*/ 3969950 h 6858000"/>
              <a:gd name="connsiteX59" fmla="*/ 444798 w 1364418"/>
              <a:gd name="connsiteY59" fmla="*/ 3933779 h 6858000"/>
              <a:gd name="connsiteX60" fmla="*/ 446129 w 1364418"/>
              <a:gd name="connsiteY60" fmla="*/ 3933093 h 6858000"/>
              <a:gd name="connsiteX61" fmla="*/ 450483 w 1364418"/>
              <a:gd name="connsiteY61" fmla="*/ 3922082 h 6858000"/>
              <a:gd name="connsiteX62" fmla="*/ 455561 w 1364418"/>
              <a:gd name="connsiteY62" fmla="*/ 3901461 h 6858000"/>
              <a:gd name="connsiteX63" fmla="*/ 478155 w 1364418"/>
              <a:gd name="connsiteY63" fmla="*/ 3813873 h 6858000"/>
              <a:gd name="connsiteX64" fmla="*/ 477580 w 1364418"/>
              <a:gd name="connsiteY64" fmla="*/ 3806161 h 6858000"/>
              <a:gd name="connsiteX65" fmla="*/ 477887 w 1364418"/>
              <a:gd name="connsiteY65" fmla="*/ 3805957 h 6858000"/>
              <a:gd name="connsiteX66" fmla="*/ 477914 w 1364418"/>
              <a:gd name="connsiteY66" fmla="*/ 3797724 h 6858000"/>
              <a:gd name="connsiteX67" fmla="*/ 476529 w 1364418"/>
              <a:gd name="connsiteY67" fmla="*/ 3792098 h 6858000"/>
              <a:gd name="connsiteX68" fmla="*/ 475413 w 1364418"/>
              <a:gd name="connsiteY68" fmla="*/ 3777135 h 6858000"/>
              <a:gd name="connsiteX69" fmla="*/ 477146 w 1364418"/>
              <a:gd name="connsiteY69" fmla="*/ 3771656 h 6858000"/>
              <a:gd name="connsiteX70" fmla="*/ 480889 w 1364418"/>
              <a:gd name="connsiteY70" fmla="*/ 3769007 h 6858000"/>
              <a:gd name="connsiteX71" fmla="*/ 480355 w 1364418"/>
              <a:gd name="connsiteY71" fmla="*/ 3767709 h 6858000"/>
              <a:gd name="connsiteX72" fmla="*/ 489051 w 1364418"/>
              <a:gd name="connsiteY72" fmla="*/ 3738082 h 6858000"/>
              <a:gd name="connsiteX73" fmla="*/ 496397 w 1364418"/>
              <a:gd name="connsiteY73" fmla="*/ 3673397 h 6858000"/>
              <a:gd name="connsiteX74" fmla="*/ 495693 w 1364418"/>
              <a:gd name="connsiteY74" fmla="*/ 3637109 h 6858000"/>
              <a:gd name="connsiteX75" fmla="*/ 499136 w 1364418"/>
              <a:gd name="connsiteY75" fmla="*/ 3536883 h 6858000"/>
              <a:gd name="connsiteX76" fmla="*/ 506674 w 1364418"/>
              <a:gd name="connsiteY76" fmla="*/ 3435652 h 6858000"/>
              <a:gd name="connsiteX77" fmla="*/ 508345 w 1364418"/>
              <a:gd name="connsiteY77" fmla="*/ 3307769 h 6858000"/>
              <a:gd name="connsiteX78" fmla="*/ 525908 w 1364418"/>
              <a:gd name="connsiteY78" fmla="*/ 3250522 h 6858000"/>
              <a:gd name="connsiteX79" fmla="*/ 526333 w 1364418"/>
              <a:gd name="connsiteY79" fmla="*/ 3229163 h 6858000"/>
              <a:gd name="connsiteX80" fmla="*/ 528156 w 1364418"/>
              <a:gd name="connsiteY80" fmla="*/ 3217217 h 6858000"/>
              <a:gd name="connsiteX81" fmla="*/ 514991 w 1364418"/>
              <a:gd name="connsiteY81" fmla="*/ 3183755 h 6858000"/>
              <a:gd name="connsiteX82" fmla="*/ 515492 w 1364418"/>
              <a:gd name="connsiteY82" fmla="*/ 3178642 h 6858000"/>
              <a:gd name="connsiteX83" fmla="*/ 503092 w 1364418"/>
              <a:gd name="connsiteY83" fmla="*/ 3158586 h 6858000"/>
              <a:gd name="connsiteX84" fmla="*/ 488277 w 1364418"/>
              <a:gd name="connsiteY84" fmla="*/ 3129034 h 6858000"/>
              <a:gd name="connsiteX85" fmla="*/ 488942 w 1364418"/>
              <a:gd name="connsiteY85" fmla="*/ 3126682 h 6858000"/>
              <a:gd name="connsiteX86" fmla="*/ 479810 w 1364418"/>
              <a:gd name="connsiteY86" fmla="*/ 3114519 h 6858000"/>
              <a:gd name="connsiteX87" fmla="*/ 466419 w 1364418"/>
              <a:gd name="connsiteY87" fmla="*/ 3106272 h 6858000"/>
              <a:gd name="connsiteX88" fmla="*/ 439149 w 1364418"/>
              <a:gd name="connsiteY88" fmla="*/ 2958185 h 6858000"/>
              <a:gd name="connsiteX89" fmla="*/ 381763 w 1364418"/>
              <a:gd name="connsiteY89" fmla="*/ 2762989 h 6858000"/>
              <a:gd name="connsiteX90" fmla="*/ 330681 w 1364418"/>
              <a:gd name="connsiteY90" fmla="*/ 2554718 h 6858000"/>
              <a:gd name="connsiteX91" fmla="*/ 310775 w 1364418"/>
              <a:gd name="connsiteY91" fmla="*/ 2485734 h 6858000"/>
              <a:gd name="connsiteX92" fmla="*/ 301498 w 1364418"/>
              <a:gd name="connsiteY92" fmla="*/ 2447068 h 6858000"/>
              <a:gd name="connsiteX93" fmla="*/ 288459 w 1364418"/>
              <a:gd name="connsiteY93" fmla="*/ 2425819 h 6858000"/>
              <a:gd name="connsiteX94" fmla="*/ 294458 w 1364418"/>
              <a:gd name="connsiteY94" fmla="*/ 2402874 h 6858000"/>
              <a:gd name="connsiteX95" fmla="*/ 297070 w 1364418"/>
              <a:gd name="connsiteY95" fmla="*/ 2381443 h 6858000"/>
              <a:gd name="connsiteX96" fmla="*/ 273399 w 1364418"/>
              <a:gd name="connsiteY96" fmla="*/ 2261920 h 6858000"/>
              <a:gd name="connsiteX97" fmla="*/ 263286 w 1364418"/>
              <a:gd name="connsiteY97" fmla="*/ 2195378 h 6858000"/>
              <a:gd name="connsiteX98" fmla="*/ 247503 w 1364418"/>
              <a:gd name="connsiteY98" fmla="*/ 2155135 h 6858000"/>
              <a:gd name="connsiteX99" fmla="*/ 244961 w 1364418"/>
              <a:gd name="connsiteY99" fmla="*/ 2118008 h 6858000"/>
              <a:gd name="connsiteX100" fmla="*/ 245954 w 1364418"/>
              <a:gd name="connsiteY100" fmla="*/ 2050531 h 6858000"/>
              <a:gd name="connsiteX101" fmla="*/ 237760 w 1364418"/>
              <a:gd name="connsiteY101" fmla="*/ 1963269 h 6858000"/>
              <a:gd name="connsiteX102" fmla="*/ 218938 w 1364418"/>
              <a:gd name="connsiteY102" fmla="*/ 1906352 h 6858000"/>
              <a:gd name="connsiteX103" fmla="*/ 195495 w 1364418"/>
              <a:gd name="connsiteY103" fmla="*/ 1861531 h 6858000"/>
              <a:gd name="connsiteX104" fmla="*/ 149294 w 1364418"/>
              <a:gd name="connsiteY104" fmla="*/ 1732919 h 6858000"/>
              <a:gd name="connsiteX105" fmla="*/ 121605 w 1364418"/>
              <a:gd name="connsiteY105" fmla="*/ 1663540 h 6858000"/>
              <a:gd name="connsiteX106" fmla="*/ 120731 w 1364418"/>
              <a:gd name="connsiteY106" fmla="*/ 1615777 h 6858000"/>
              <a:gd name="connsiteX107" fmla="*/ 101526 w 1364418"/>
              <a:gd name="connsiteY107" fmla="*/ 1563678 h 6858000"/>
              <a:gd name="connsiteX108" fmla="*/ 114606 w 1364418"/>
              <a:gd name="connsiteY108" fmla="*/ 1519474 h 6858000"/>
              <a:gd name="connsiteX109" fmla="*/ 107348 w 1364418"/>
              <a:gd name="connsiteY109" fmla="*/ 1477995 h 6858000"/>
              <a:gd name="connsiteX110" fmla="*/ 93433 w 1364418"/>
              <a:gd name="connsiteY110" fmla="*/ 1373769 h 6858000"/>
              <a:gd name="connsiteX111" fmla="*/ 101740 w 1364418"/>
              <a:gd name="connsiteY111" fmla="*/ 1307086 h 6858000"/>
              <a:gd name="connsiteX112" fmla="*/ 102928 w 1364418"/>
              <a:gd name="connsiteY112" fmla="*/ 1189033 h 6858000"/>
              <a:gd name="connsiteX113" fmla="*/ 107613 w 1364418"/>
              <a:gd name="connsiteY113" fmla="*/ 1168288 h 6858000"/>
              <a:gd name="connsiteX114" fmla="*/ 99895 w 1364418"/>
              <a:gd name="connsiteY114" fmla="*/ 1142577 h 6858000"/>
              <a:gd name="connsiteX115" fmla="*/ 89201 w 1364418"/>
              <a:gd name="connsiteY115" fmla="*/ 1088484 h 6858000"/>
              <a:gd name="connsiteX116" fmla="*/ 77937 w 1364418"/>
              <a:gd name="connsiteY116" fmla="*/ 1016103 h 6858000"/>
              <a:gd name="connsiteX117" fmla="*/ 79393 w 1364418"/>
              <a:gd name="connsiteY117" fmla="*/ 954054 h 6858000"/>
              <a:gd name="connsiteX118" fmla="*/ 90309 w 1364418"/>
              <a:gd name="connsiteY118" fmla="*/ 921368 h 6858000"/>
              <a:gd name="connsiteX119" fmla="*/ 74258 w 1364418"/>
              <a:gd name="connsiteY119" fmla="*/ 896999 h 6858000"/>
              <a:gd name="connsiteX120" fmla="*/ 43666 w 1364418"/>
              <a:gd name="connsiteY120" fmla="*/ 821517 h 6858000"/>
              <a:gd name="connsiteX121" fmla="*/ 22616 w 1364418"/>
              <a:gd name="connsiteY121" fmla="*/ 751353 h 6858000"/>
              <a:gd name="connsiteX122" fmla="*/ 22174 w 1364418"/>
              <a:gd name="connsiteY122" fmla="*/ 721230 h 6858000"/>
              <a:gd name="connsiteX123" fmla="*/ 7845 w 1364418"/>
              <a:gd name="connsiteY123" fmla="*/ 681659 h 6858000"/>
              <a:gd name="connsiteX124" fmla="*/ 31306 w 1364418"/>
              <a:gd name="connsiteY124" fmla="*/ 619315 h 6858000"/>
              <a:gd name="connsiteX125" fmla="*/ 15184 w 1364418"/>
              <a:gd name="connsiteY125" fmla="*/ 585934 h 6858000"/>
              <a:gd name="connsiteX126" fmla="*/ 22258 w 1364418"/>
              <a:gd name="connsiteY126" fmla="*/ 538948 h 6858000"/>
              <a:gd name="connsiteX127" fmla="*/ 26166 w 1364418"/>
              <a:gd name="connsiteY127" fmla="*/ 525163 h 6858000"/>
              <a:gd name="connsiteX128" fmla="*/ 52290 w 1364418"/>
              <a:gd name="connsiteY128" fmla="*/ 446567 h 6858000"/>
              <a:gd name="connsiteX129" fmla="*/ 51538 w 1364418"/>
              <a:gd name="connsiteY129" fmla="*/ 393828 h 6858000"/>
              <a:gd name="connsiteX130" fmla="*/ 51368 w 1364418"/>
              <a:gd name="connsiteY130" fmla="*/ 353137 h 6858000"/>
              <a:gd name="connsiteX131" fmla="*/ 55970 w 1364418"/>
              <a:gd name="connsiteY131" fmla="*/ 321428 h 6858000"/>
              <a:gd name="connsiteX132" fmla="*/ 57061 w 1364418"/>
              <a:gd name="connsiteY132" fmla="*/ 275771 h 6858000"/>
              <a:gd name="connsiteX133" fmla="*/ 74088 w 1364418"/>
              <a:gd name="connsiteY133" fmla="*/ 212860 h 6858000"/>
              <a:gd name="connsiteX134" fmla="*/ 65798 w 1364418"/>
              <a:gd name="connsiteY134" fmla="*/ 144983 h 6858000"/>
              <a:gd name="connsiteX135" fmla="*/ 78082 w 1364418"/>
              <a:gd name="connsiteY135" fmla="*/ 55288 h 6858000"/>
              <a:gd name="connsiteX136" fmla="*/ 37636 w 1364418"/>
              <a:gd name="connsiteY136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286686 w 1364418"/>
              <a:gd name="connsiteY7" fmla="*/ 6664994 h 6858000"/>
              <a:gd name="connsiteX8" fmla="*/ 251033 w 1364418"/>
              <a:gd name="connsiteY8" fmla="*/ 6492130 h 6858000"/>
              <a:gd name="connsiteX9" fmla="*/ 266720 w 1364418"/>
              <a:gd name="connsiteY9" fmla="*/ 6431610 h 6858000"/>
              <a:gd name="connsiteX10" fmla="*/ 310425 w 1364418"/>
              <a:gd name="connsiteY10" fmla="*/ 6379786 h 6858000"/>
              <a:gd name="connsiteX11" fmla="*/ 293648 w 1364418"/>
              <a:gd name="connsiteY11" fmla="*/ 6334727 h 6858000"/>
              <a:gd name="connsiteX12" fmla="*/ 271063 w 1364418"/>
              <a:gd name="connsiteY12" fmla="*/ 6313295 h 6858000"/>
              <a:gd name="connsiteX13" fmla="*/ 278227 w 1364418"/>
              <a:gd name="connsiteY13" fmla="*/ 6280046 h 6858000"/>
              <a:gd name="connsiteX14" fmla="*/ 281226 w 1364418"/>
              <a:gd name="connsiteY14" fmla="*/ 6272987 h 6858000"/>
              <a:gd name="connsiteX15" fmla="*/ 288000 w 1364418"/>
              <a:gd name="connsiteY15" fmla="*/ 6252834 h 6858000"/>
              <a:gd name="connsiteX16" fmla="*/ 265992 w 1364418"/>
              <a:gd name="connsiteY16" fmla="*/ 6202459 h 6858000"/>
              <a:gd name="connsiteX17" fmla="*/ 264790 w 1364418"/>
              <a:gd name="connsiteY17" fmla="*/ 6153037 h 6858000"/>
              <a:gd name="connsiteX18" fmla="*/ 280205 w 1364418"/>
              <a:gd name="connsiteY18" fmla="*/ 6078132 h 6858000"/>
              <a:gd name="connsiteX19" fmla="*/ 267592 w 1364418"/>
              <a:gd name="connsiteY19" fmla="*/ 6028119 h 6858000"/>
              <a:gd name="connsiteX20" fmla="*/ 252821 w 1364418"/>
              <a:gd name="connsiteY20" fmla="*/ 5926735 h 6858000"/>
              <a:gd name="connsiteX21" fmla="*/ 302333 w 1364418"/>
              <a:gd name="connsiteY21" fmla="*/ 5712857 h 6858000"/>
              <a:gd name="connsiteX22" fmla="*/ 332131 w 1364418"/>
              <a:gd name="connsiteY22" fmla="*/ 5660491 h 6858000"/>
              <a:gd name="connsiteX23" fmla="*/ 341254 w 1364418"/>
              <a:gd name="connsiteY23" fmla="*/ 5563435 h 6858000"/>
              <a:gd name="connsiteX24" fmla="*/ 368130 w 1364418"/>
              <a:gd name="connsiteY24" fmla="*/ 5437125 h 6858000"/>
              <a:gd name="connsiteX25" fmla="*/ 381698 w 1364418"/>
              <a:gd name="connsiteY25" fmla="*/ 5396260 h 6858000"/>
              <a:gd name="connsiteX26" fmla="*/ 397679 w 1364418"/>
              <a:gd name="connsiteY26" fmla="*/ 5330009 h 6858000"/>
              <a:gd name="connsiteX27" fmla="*/ 431172 w 1364418"/>
              <a:gd name="connsiteY27" fmla="*/ 5273739 h 6858000"/>
              <a:gd name="connsiteX28" fmla="*/ 440771 w 1364418"/>
              <a:gd name="connsiteY28" fmla="*/ 5241779 h 6858000"/>
              <a:gd name="connsiteX29" fmla="*/ 451997 w 1364418"/>
              <a:gd name="connsiteY29" fmla="*/ 5225268 h 6858000"/>
              <a:gd name="connsiteX30" fmla="*/ 453017 w 1364418"/>
              <a:gd name="connsiteY30" fmla="*/ 5217684 h 6858000"/>
              <a:gd name="connsiteX31" fmla="*/ 460358 w 1364418"/>
              <a:gd name="connsiteY31" fmla="*/ 5193377 h 6858000"/>
              <a:gd name="connsiteX32" fmla="*/ 463661 w 1364418"/>
              <a:gd name="connsiteY32" fmla="*/ 5179288 h 6858000"/>
              <a:gd name="connsiteX33" fmla="*/ 464645 w 1364418"/>
              <a:gd name="connsiteY33" fmla="*/ 5173621 h 6858000"/>
              <a:gd name="connsiteX34" fmla="*/ 460279 w 1364418"/>
              <a:gd name="connsiteY34" fmla="*/ 5159961 h 6858000"/>
              <a:gd name="connsiteX35" fmla="*/ 466956 w 1364418"/>
              <a:gd name="connsiteY35" fmla="*/ 5144295 h 6858000"/>
              <a:gd name="connsiteX36" fmla="*/ 463889 w 1364418"/>
              <a:gd name="connsiteY36" fmla="*/ 5125185 h 6858000"/>
              <a:gd name="connsiteX37" fmla="*/ 470719 w 1364418"/>
              <a:gd name="connsiteY37" fmla="*/ 5121884 h 6858000"/>
              <a:gd name="connsiteX38" fmla="*/ 477755 w 1364418"/>
              <a:gd name="connsiteY38" fmla="*/ 5067850 h 6858000"/>
              <a:gd name="connsiteX39" fmla="*/ 480486 w 1364418"/>
              <a:gd name="connsiteY39" fmla="*/ 5060861 h 6858000"/>
              <a:gd name="connsiteX40" fmla="*/ 477190 w 1364418"/>
              <a:gd name="connsiteY40" fmla="*/ 5034192 h 6858000"/>
              <a:gd name="connsiteX41" fmla="*/ 478744 w 1364418"/>
              <a:gd name="connsiteY41" fmla="*/ 4993030 h 6858000"/>
              <a:gd name="connsiteX42" fmla="*/ 485653 w 1364418"/>
              <a:gd name="connsiteY42" fmla="*/ 4946844 h 6858000"/>
              <a:gd name="connsiteX43" fmla="*/ 481509 w 1364418"/>
              <a:gd name="connsiteY43" fmla="*/ 4932692 h 6858000"/>
              <a:gd name="connsiteX44" fmla="*/ 496912 w 1364418"/>
              <a:gd name="connsiteY44" fmla="*/ 4858827 h 6858000"/>
              <a:gd name="connsiteX45" fmla="*/ 502815 w 1364418"/>
              <a:gd name="connsiteY45" fmla="*/ 4821170 h 6858000"/>
              <a:gd name="connsiteX46" fmla="*/ 507548 w 1364418"/>
              <a:gd name="connsiteY46" fmla="*/ 4780965 h 6858000"/>
              <a:gd name="connsiteX47" fmla="*/ 508841 w 1364418"/>
              <a:gd name="connsiteY47" fmla="*/ 4750867 h 6858000"/>
              <a:gd name="connsiteX48" fmla="*/ 506648 w 1364418"/>
              <a:gd name="connsiteY48" fmla="*/ 4690749 h 6858000"/>
              <a:gd name="connsiteX49" fmla="*/ 502128 w 1364418"/>
              <a:gd name="connsiteY49" fmla="*/ 4584173 h 6858000"/>
              <a:gd name="connsiteX50" fmla="*/ 497211 w 1364418"/>
              <a:gd name="connsiteY50" fmla="*/ 4444346 h 6858000"/>
              <a:gd name="connsiteX51" fmla="*/ 493776 w 1364418"/>
              <a:gd name="connsiteY51" fmla="*/ 4375228 h 6858000"/>
              <a:gd name="connsiteX52" fmla="*/ 474429 w 1364418"/>
              <a:gd name="connsiteY52" fmla="*/ 4214165 h 6858000"/>
              <a:gd name="connsiteX53" fmla="*/ 478502 w 1364418"/>
              <a:gd name="connsiteY53" fmla="*/ 4090296 h 6858000"/>
              <a:gd name="connsiteX54" fmla="*/ 463758 w 1364418"/>
              <a:gd name="connsiteY54" fmla="*/ 4033999 h 6858000"/>
              <a:gd name="connsiteX55" fmla="*/ 464907 w 1364418"/>
              <a:gd name="connsiteY55" fmla="*/ 4031933 h 6858000"/>
              <a:gd name="connsiteX56" fmla="*/ 463483 w 1364418"/>
              <a:gd name="connsiteY56" fmla="*/ 4013953 h 6858000"/>
              <a:gd name="connsiteX57" fmla="*/ 449778 w 1364418"/>
              <a:gd name="connsiteY57" fmla="*/ 3974753 h 6858000"/>
              <a:gd name="connsiteX58" fmla="*/ 451376 w 1364418"/>
              <a:gd name="connsiteY58" fmla="*/ 3969950 h 6858000"/>
              <a:gd name="connsiteX59" fmla="*/ 444798 w 1364418"/>
              <a:gd name="connsiteY59" fmla="*/ 3933779 h 6858000"/>
              <a:gd name="connsiteX60" fmla="*/ 446129 w 1364418"/>
              <a:gd name="connsiteY60" fmla="*/ 3933093 h 6858000"/>
              <a:gd name="connsiteX61" fmla="*/ 450483 w 1364418"/>
              <a:gd name="connsiteY61" fmla="*/ 3922082 h 6858000"/>
              <a:gd name="connsiteX62" fmla="*/ 455561 w 1364418"/>
              <a:gd name="connsiteY62" fmla="*/ 3901461 h 6858000"/>
              <a:gd name="connsiteX63" fmla="*/ 478155 w 1364418"/>
              <a:gd name="connsiteY63" fmla="*/ 3813873 h 6858000"/>
              <a:gd name="connsiteX64" fmla="*/ 477580 w 1364418"/>
              <a:gd name="connsiteY64" fmla="*/ 3806161 h 6858000"/>
              <a:gd name="connsiteX65" fmla="*/ 477887 w 1364418"/>
              <a:gd name="connsiteY65" fmla="*/ 3805957 h 6858000"/>
              <a:gd name="connsiteX66" fmla="*/ 477914 w 1364418"/>
              <a:gd name="connsiteY66" fmla="*/ 3797724 h 6858000"/>
              <a:gd name="connsiteX67" fmla="*/ 476529 w 1364418"/>
              <a:gd name="connsiteY67" fmla="*/ 3792098 h 6858000"/>
              <a:gd name="connsiteX68" fmla="*/ 475413 w 1364418"/>
              <a:gd name="connsiteY68" fmla="*/ 3777135 h 6858000"/>
              <a:gd name="connsiteX69" fmla="*/ 477146 w 1364418"/>
              <a:gd name="connsiteY69" fmla="*/ 3771656 h 6858000"/>
              <a:gd name="connsiteX70" fmla="*/ 480889 w 1364418"/>
              <a:gd name="connsiteY70" fmla="*/ 3769007 h 6858000"/>
              <a:gd name="connsiteX71" fmla="*/ 480355 w 1364418"/>
              <a:gd name="connsiteY71" fmla="*/ 3767709 h 6858000"/>
              <a:gd name="connsiteX72" fmla="*/ 489051 w 1364418"/>
              <a:gd name="connsiteY72" fmla="*/ 3738082 h 6858000"/>
              <a:gd name="connsiteX73" fmla="*/ 496397 w 1364418"/>
              <a:gd name="connsiteY73" fmla="*/ 3673397 h 6858000"/>
              <a:gd name="connsiteX74" fmla="*/ 495693 w 1364418"/>
              <a:gd name="connsiteY74" fmla="*/ 3637109 h 6858000"/>
              <a:gd name="connsiteX75" fmla="*/ 499136 w 1364418"/>
              <a:gd name="connsiteY75" fmla="*/ 3536883 h 6858000"/>
              <a:gd name="connsiteX76" fmla="*/ 506674 w 1364418"/>
              <a:gd name="connsiteY76" fmla="*/ 3435652 h 6858000"/>
              <a:gd name="connsiteX77" fmla="*/ 508345 w 1364418"/>
              <a:gd name="connsiteY77" fmla="*/ 3307769 h 6858000"/>
              <a:gd name="connsiteX78" fmla="*/ 525908 w 1364418"/>
              <a:gd name="connsiteY78" fmla="*/ 3250522 h 6858000"/>
              <a:gd name="connsiteX79" fmla="*/ 526333 w 1364418"/>
              <a:gd name="connsiteY79" fmla="*/ 3229163 h 6858000"/>
              <a:gd name="connsiteX80" fmla="*/ 528156 w 1364418"/>
              <a:gd name="connsiteY80" fmla="*/ 3217217 h 6858000"/>
              <a:gd name="connsiteX81" fmla="*/ 514991 w 1364418"/>
              <a:gd name="connsiteY81" fmla="*/ 3183755 h 6858000"/>
              <a:gd name="connsiteX82" fmla="*/ 515492 w 1364418"/>
              <a:gd name="connsiteY82" fmla="*/ 3178642 h 6858000"/>
              <a:gd name="connsiteX83" fmla="*/ 503092 w 1364418"/>
              <a:gd name="connsiteY83" fmla="*/ 3158586 h 6858000"/>
              <a:gd name="connsiteX84" fmla="*/ 488277 w 1364418"/>
              <a:gd name="connsiteY84" fmla="*/ 3129034 h 6858000"/>
              <a:gd name="connsiteX85" fmla="*/ 488942 w 1364418"/>
              <a:gd name="connsiteY85" fmla="*/ 3126682 h 6858000"/>
              <a:gd name="connsiteX86" fmla="*/ 479810 w 1364418"/>
              <a:gd name="connsiteY86" fmla="*/ 3114519 h 6858000"/>
              <a:gd name="connsiteX87" fmla="*/ 466419 w 1364418"/>
              <a:gd name="connsiteY87" fmla="*/ 3106272 h 6858000"/>
              <a:gd name="connsiteX88" fmla="*/ 439149 w 1364418"/>
              <a:gd name="connsiteY88" fmla="*/ 2958185 h 6858000"/>
              <a:gd name="connsiteX89" fmla="*/ 381763 w 1364418"/>
              <a:gd name="connsiteY89" fmla="*/ 2762989 h 6858000"/>
              <a:gd name="connsiteX90" fmla="*/ 330681 w 1364418"/>
              <a:gd name="connsiteY90" fmla="*/ 2554718 h 6858000"/>
              <a:gd name="connsiteX91" fmla="*/ 310775 w 1364418"/>
              <a:gd name="connsiteY91" fmla="*/ 2485734 h 6858000"/>
              <a:gd name="connsiteX92" fmla="*/ 301498 w 1364418"/>
              <a:gd name="connsiteY92" fmla="*/ 2447068 h 6858000"/>
              <a:gd name="connsiteX93" fmla="*/ 288459 w 1364418"/>
              <a:gd name="connsiteY93" fmla="*/ 2425819 h 6858000"/>
              <a:gd name="connsiteX94" fmla="*/ 294458 w 1364418"/>
              <a:gd name="connsiteY94" fmla="*/ 2402874 h 6858000"/>
              <a:gd name="connsiteX95" fmla="*/ 297070 w 1364418"/>
              <a:gd name="connsiteY95" fmla="*/ 2381443 h 6858000"/>
              <a:gd name="connsiteX96" fmla="*/ 273399 w 1364418"/>
              <a:gd name="connsiteY96" fmla="*/ 2261920 h 6858000"/>
              <a:gd name="connsiteX97" fmla="*/ 263286 w 1364418"/>
              <a:gd name="connsiteY97" fmla="*/ 2195378 h 6858000"/>
              <a:gd name="connsiteX98" fmla="*/ 247503 w 1364418"/>
              <a:gd name="connsiteY98" fmla="*/ 2155135 h 6858000"/>
              <a:gd name="connsiteX99" fmla="*/ 244961 w 1364418"/>
              <a:gd name="connsiteY99" fmla="*/ 2118008 h 6858000"/>
              <a:gd name="connsiteX100" fmla="*/ 245954 w 1364418"/>
              <a:gd name="connsiteY100" fmla="*/ 2050531 h 6858000"/>
              <a:gd name="connsiteX101" fmla="*/ 237760 w 1364418"/>
              <a:gd name="connsiteY101" fmla="*/ 1963269 h 6858000"/>
              <a:gd name="connsiteX102" fmla="*/ 218938 w 1364418"/>
              <a:gd name="connsiteY102" fmla="*/ 1906352 h 6858000"/>
              <a:gd name="connsiteX103" fmla="*/ 195495 w 1364418"/>
              <a:gd name="connsiteY103" fmla="*/ 1861531 h 6858000"/>
              <a:gd name="connsiteX104" fmla="*/ 149294 w 1364418"/>
              <a:gd name="connsiteY104" fmla="*/ 1732919 h 6858000"/>
              <a:gd name="connsiteX105" fmla="*/ 121605 w 1364418"/>
              <a:gd name="connsiteY105" fmla="*/ 1663540 h 6858000"/>
              <a:gd name="connsiteX106" fmla="*/ 120731 w 1364418"/>
              <a:gd name="connsiteY106" fmla="*/ 1615777 h 6858000"/>
              <a:gd name="connsiteX107" fmla="*/ 101526 w 1364418"/>
              <a:gd name="connsiteY107" fmla="*/ 1563678 h 6858000"/>
              <a:gd name="connsiteX108" fmla="*/ 114606 w 1364418"/>
              <a:gd name="connsiteY108" fmla="*/ 1519474 h 6858000"/>
              <a:gd name="connsiteX109" fmla="*/ 107348 w 1364418"/>
              <a:gd name="connsiteY109" fmla="*/ 1477995 h 6858000"/>
              <a:gd name="connsiteX110" fmla="*/ 93433 w 1364418"/>
              <a:gd name="connsiteY110" fmla="*/ 1373769 h 6858000"/>
              <a:gd name="connsiteX111" fmla="*/ 101740 w 1364418"/>
              <a:gd name="connsiteY111" fmla="*/ 1307086 h 6858000"/>
              <a:gd name="connsiteX112" fmla="*/ 102928 w 1364418"/>
              <a:gd name="connsiteY112" fmla="*/ 1189033 h 6858000"/>
              <a:gd name="connsiteX113" fmla="*/ 107613 w 1364418"/>
              <a:gd name="connsiteY113" fmla="*/ 1168288 h 6858000"/>
              <a:gd name="connsiteX114" fmla="*/ 99895 w 1364418"/>
              <a:gd name="connsiteY114" fmla="*/ 1142577 h 6858000"/>
              <a:gd name="connsiteX115" fmla="*/ 89201 w 1364418"/>
              <a:gd name="connsiteY115" fmla="*/ 1088484 h 6858000"/>
              <a:gd name="connsiteX116" fmla="*/ 77937 w 1364418"/>
              <a:gd name="connsiteY116" fmla="*/ 1016103 h 6858000"/>
              <a:gd name="connsiteX117" fmla="*/ 79393 w 1364418"/>
              <a:gd name="connsiteY117" fmla="*/ 954054 h 6858000"/>
              <a:gd name="connsiteX118" fmla="*/ 90309 w 1364418"/>
              <a:gd name="connsiteY118" fmla="*/ 921368 h 6858000"/>
              <a:gd name="connsiteX119" fmla="*/ 74258 w 1364418"/>
              <a:gd name="connsiteY119" fmla="*/ 896999 h 6858000"/>
              <a:gd name="connsiteX120" fmla="*/ 43666 w 1364418"/>
              <a:gd name="connsiteY120" fmla="*/ 821517 h 6858000"/>
              <a:gd name="connsiteX121" fmla="*/ 22616 w 1364418"/>
              <a:gd name="connsiteY121" fmla="*/ 751353 h 6858000"/>
              <a:gd name="connsiteX122" fmla="*/ 22174 w 1364418"/>
              <a:gd name="connsiteY122" fmla="*/ 721230 h 6858000"/>
              <a:gd name="connsiteX123" fmla="*/ 7845 w 1364418"/>
              <a:gd name="connsiteY123" fmla="*/ 681659 h 6858000"/>
              <a:gd name="connsiteX124" fmla="*/ 31306 w 1364418"/>
              <a:gd name="connsiteY124" fmla="*/ 619315 h 6858000"/>
              <a:gd name="connsiteX125" fmla="*/ 15184 w 1364418"/>
              <a:gd name="connsiteY125" fmla="*/ 585934 h 6858000"/>
              <a:gd name="connsiteX126" fmla="*/ 22258 w 1364418"/>
              <a:gd name="connsiteY126" fmla="*/ 538948 h 6858000"/>
              <a:gd name="connsiteX127" fmla="*/ 26166 w 1364418"/>
              <a:gd name="connsiteY127" fmla="*/ 525163 h 6858000"/>
              <a:gd name="connsiteX128" fmla="*/ 52290 w 1364418"/>
              <a:gd name="connsiteY128" fmla="*/ 446567 h 6858000"/>
              <a:gd name="connsiteX129" fmla="*/ 51538 w 1364418"/>
              <a:gd name="connsiteY129" fmla="*/ 393828 h 6858000"/>
              <a:gd name="connsiteX130" fmla="*/ 51368 w 1364418"/>
              <a:gd name="connsiteY130" fmla="*/ 353137 h 6858000"/>
              <a:gd name="connsiteX131" fmla="*/ 55970 w 1364418"/>
              <a:gd name="connsiteY131" fmla="*/ 321428 h 6858000"/>
              <a:gd name="connsiteX132" fmla="*/ 57061 w 1364418"/>
              <a:gd name="connsiteY132" fmla="*/ 275771 h 6858000"/>
              <a:gd name="connsiteX133" fmla="*/ 74088 w 1364418"/>
              <a:gd name="connsiteY133" fmla="*/ 212860 h 6858000"/>
              <a:gd name="connsiteX134" fmla="*/ 65798 w 1364418"/>
              <a:gd name="connsiteY134" fmla="*/ 144983 h 6858000"/>
              <a:gd name="connsiteX135" fmla="*/ 78082 w 1364418"/>
              <a:gd name="connsiteY135" fmla="*/ 55288 h 6858000"/>
              <a:gd name="connsiteX136" fmla="*/ 37636 w 1364418"/>
              <a:gd name="connsiteY136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286686 w 1364418"/>
              <a:gd name="connsiteY7" fmla="*/ 6664994 h 6858000"/>
              <a:gd name="connsiteX8" fmla="*/ 266720 w 1364418"/>
              <a:gd name="connsiteY8" fmla="*/ 6431610 h 6858000"/>
              <a:gd name="connsiteX9" fmla="*/ 310425 w 1364418"/>
              <a:gd name="connsiteY9" fmla="*/ 6379786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1226 w 1364418"/>
              <a:gd name="connsiteY13" fmla="*/ 6272987 h 6858000"/>
              <a:gd name="connsiteX14" fmla="*/ 288000 w 1364418"/>
              <a:gd name="connsiteY14" fmla="*/ 6252834 h 6858000"/>
              <a:gd name="connsiteX15" fmla="*/ 265992 w 1364418"/>
              <a:gd name="connsiteY15" fmla="*/ 6202459 h 6858000"/>
              <a:gd name="connsiteX16" fmla="*/ 264790 w 1364418"/>
              <a:gd name="connsiteY16" fmla="*/ 6153037 h 6858000"/>
              <a:gd name="connsiteX17" fmla="*/ 280205 w 1364418"/>
              <a:gd name="connsiteY17" fmla="*/ 6078132 h 6858000"/>
              <a:gd name="connsiteX18" fmla="*/ 267592 w 1364418"/>
              <a:gd name="connsiteY18" fmla="*/ 6028119 h 6858000"/>
              <a:gd name="connsiteX19" fmla="*/ 252821 w 1364418"/>
              <a:gd name="connsiteY19" fmla="*/ 5926735 h 6858000"/>
              <a:gd name="connsiteX20" fmla="*/ 302333 w 1364418"/>
              <a:gd name="connsiteY20" fmla="*/ 5712857 h 6858000"/>
              <a:gd name="connsiteX21" fmla="*/ 332131 w 1364418"/>
              <a:gd name="connsiteY21" fmla="*/ 5660491 h 6858000"/>
              <a:gd name="connsiteX22" fmla="*/ 341254 w 1364418"/>
              <a:gd name="connsiteY22" fmla="*/ 5563435 h 6858000"/>
              <a:gd name="connsiteX23" fmla="*/ 368130 w 1364418"/>
              <a:gd name="connsiteY23" fmla="*/ 5437125 h 6858000"/>
              <a:gd name="connsiteX24" fmla="*/ 381698 w 1364418"/>
              <a:gd name="connsiteY24" fmla="*/ 5396260 h 6858000"/>
              <a:gd name="connsiteX25" fmla="*/ 397679 w 1364418"/>
              <a:gd name="connsiteY25" fmla="*/ 5330009 h 6858000"/>
              <a:gd name="connsiteX26" fmla="*/ 431172 w 1364418"/>
              <a:gd name="connsiteY26" fmla="*/ 5273739 h 6858000"/>
              <a:gd name="connsiteX27" fmla="*/ 440771 w 1364418"/>
              <a:gd name="connsiteY27" fmla="*/ 5241779 h 6858000"/>
              <a:gd name="connsiteX28" fmla="*/ 451997 w 1364418"/>
              <a:gd name="connsiteY28" fmla="*/ 5225268 h 6858000"/>
              <a:gd name="connsiteX29" fmla="*/ 453017 w 1364418"/>
              <a:gd name="connsiteY29" fmla="*/ 5217684 h 6858000"/>
              <a:gd name="connsiteX30" fmla="*/ 460358 w 1364418"/>
              <a:gd name="connsiteY30" fmla="*/ 5193377 h 6858000"/>
              <a:gd name="connsiteX31" fmla="*/ 463661 w 1364418"/>
              <a:gd name="connsiteY31" fmla="*/ 5179288 h 6858000"/>
              <a:gd name="connsiteX32" fmla="*/ 464645 w 1364418"/>
              <a:gd name="connsiteY32" fmla="*/ 5173621 h 6858000"/>
              <a:gd name="connsiteX33" fmla="*/ 460279 w 1364418"/>
              <a:gd name="connsiteY33" fmla="*/ 5159961 h 6858000"/>
              <a:gd name="connsiteX34" fmla="*/ 466956 w 1364418"/>
              <a:gd name="connsiteY34" fmla="*/ 5144295 h 6858000"/>
              <a:gd name="connsiteX35" fmla="*/ 463889 w 1364418"/>
              <a:gd name="connsiteY35" fmla="*/ 5125185 h 6858000"/>
              <a:gd name="connsiteX36" fmla="*/ 470719 w 1364418"/>
              <a:gd name="connsiteY36" fmla="*/ 5121884 h 6858000"/>
              <a:gd name="connsiteX37" fmla="*/ 477755 w 1364418"/>
              <a:gd name="connsiteY37" fmla="*/ 5067850 h 6858000"/>
              <a:gd name="connsiteX38" fmla="*/ 480486 w 1364418"/>
              <a:gd name="connsiteY38" fmla="*/ 5060861 h 6858000"/>
              <a:gd name="connsiteX39" fmla="*/ 477190 w 1364418"/>
              <a:gd name="connsiteY39" fmla="*/ 5034192 h 6858000"/>
              <a:gd name="connsiteX40" fmla="*/ 478744 w 1364418"/>
              <a:gd name="connsiteY40" fmla="*/ 4993030 h 6858000"/>
              <a:gd name="connsiteX41" fmla="*/ 485653 w 1364418"/>
              <a:gd name="connsiteY41" fmla="*/ 4946844 h 6858000"/>
              <a:gd name="connsiteX42" fmla="*/ 481509 w 1364418"/>
              <a:gd name="connsiteY42" fmla="*/ 4932692 h 6858000"/>
              <a:gd name="connsiteX43" fmla="*/ 496912 w 1364418"/>
              <a:gd name="connsiteY43" fmla="*/ 4858827 h 6858000"/>
              <a:gd name="connsiteX44" fmla="*/ 502815 w 1364418"/>
              <a:gd name="connsiteY44" fmla="*/ 4821170 h 6858000"/>
              <a:gd name="connsiteX45" fmla="*/ 507548 w 1364418"/>
              <a:gd name="connsiteY45" fmla="*/ 4780965 h 6858000"/>
              <a:gd name="connsiteX46" fmla="*/ 508841 w 1364418"/>
              <a:gd name="connsiteY46" fmla="*/ 4750867 h 6858000"/>
              <a:gd name="connsiteX47" fmla="*/ 506648 w 1364418"/>
              <a:gd name="connsiteY47" fmla="*/ 4690749 h 6858000"/>
              <a:gd name="connsiteX48" fmla="*/ 502128 w 1364418"/>
              <a:gd name="connsiteY48" fmla="*/ 4584173 h 6858000"/>
              <a:gd name="connsiteX49" fmla="*/ 497211 w 1364418"/>
              <a:gd name="connsiteY49" fmla="*/ 4444346 h 6858000"/>
              <a:gd name="connsiteX50" fmla="*/ 493776 w 1364418"/>
              <a:gd name="connsiteY50" fmla="*/ 4375228 h 6858000"/>
              <a:gd name="connsiteX51" fmla="*/ 474429 w 1364418"/>
              <a:gd name="connsiteY51" fmla="*/ 4214165 h 6858000"/>
              <a:gd name="connsiteX52" fmla="*/ 478502 w 1364418"/>
              <a:gd name="connsiteY52" fmla="*/ 4090296 h 6858000"/>
              <a:gd name="connsiteX53" fmla="*/ 463758 w 1364418"/>
              <a:gd name="connsiteY53" fmla="*/ 4033999 h 6858000"/>
              <a:gd name="connsiteX54" fmla="*/ 464907 w 1364418"/>
              <a:gd name="connsiteY54" fmla="*/ 4031933 h 6858000"/>
              <a:gd name="connsiteX55" fmla="*/ 463483 w 1364418"/>
              <a:gd name="connsiteY55" fmla="*/ 4013953 h 6858000"/>
              <a:gd name="connsiteX56" fmla="*/ 449778 w 1364418"/>
              <a:gd name="connsiteY56" fmla="*/ 3974753 h 6858000"/>
              <a:gd name="connsiteX57" fmla="*/ 451376 w 1364418"/>
              <a:gd name="connsiteY57" fmla="*/ 3969950 h 6858000"/>
              <a:gd name="connsiteX58" fmla="*/ 444798 w 1364418"/>
              <a:gd name="connsiteY58" fmla="*/ 3933779 h 6858000"/>
              <a:gd name="connsiteX59" fmla="*/ 446129 w 1364418"/>
              <a:gd name="connsiteY59" fmla="*/ 3933093 h 6858000"/>
              <a:gd name="connsiteX60" fmla="*/ 450483 w 1364418"/>
              <a:gd name="connsiteY60" fmla="*/ 3922082 h 6858000"/>
              <a:gd name="connsiteX61" fmla="*/ 455561 w 1364418"/>
              <a:gd name="connsiteY61" fmla="*/ 3901461 h 6858000"/>
              <a:gd name="connsiteX62" fmla="*/ 478155 w 1364418"/>
              <a:gd name="connsiteY62" fmla="*/ 3813873 h 6858000"/>
              <a:gd name="connsiteX63" fmla="*/ 477580 w 1364418"/>
              <a:gd name="connsiteY63" fmla="*/ 3806161 h 6858000"/>
              <a:gd name="connsiteX64" fmla="*/ 477887 w 1364418"/>
              <a:gd name="connsiteY64" fmla="*/ 3805957 h 6858000"/>
              <a:gd name="connsiteX65" fmla="*/ 477914 w 1364418"/>
              <a:gd name="connsiteY65" fmla="*/ 3797724 h 6858000"/>
              <a:gd name="connsiteX66" fmla="*/ 476529 w 1364418"/>
              <a:gd name="connsiteY66" fmla="*/ 3792098 h 6858000"/>
              <a:gd name="connsiteX67" fmla="*/ 475413 w 1364418"/>
              <a:gd name="connsiteY67" fmla="*/ 3777135 h 6858000"/>
              <a:gd name="connsiteX68" fmla="*/ 477146 w 1364418"/>
              <a:gd name="connsiteY68" fmla="*/ 3771656 h 6858000"/>
              <a:gd name="connsiteX69" fmla="*/ 480889 w 1364418"/>
              <a:gd name="connsiteY69" fmla="*/ 3769007 h 6858000"/>
              <a:gd name="connsiteX70" fmla="*/ 480355 w 1364418"/>
              <a:gd name="connsiteY70" fmla="*/ 3767709 h 6858000"/>
              <a:gd name="connsiteX71" fmla="*/ 489051 w 1364418"/>
              <a:gd name="connsiteY71" fmla="*/ 3738082 h 6858000"/>
              <a:gd name="connsiteX72" fmla="*/ 496397 w 1364418"/>
              <a:gd name="connsiteY72" fmla="*/ 3673397 h 6858000"/>
              <a:gd name="connsiteX73" fmla="*/ 495693 w 1364418"/>
              <a:gd name="connsiteY73" fmla="*/ 3637109 h 6858000"/>
              <a:gd name="connsiteX74" fmla="*/ 499136 w 1364418"/>
              <a:gd name="connsiteY74" fmla="*/ 3536883 h 6858000"/>
              <a:gd name="connsiteX75" fmla="*/ 506674 w 1364418"/>
              <a:gd name="connsiteY75" fmla="*/ 3435652 h 6858000"/>
              <a:gd name="connsiteX76" fmla="*/ 508345 w 1364418"/>
              <a:gd name="connsiteY76" fmla="*/ 3307769 h 6858000"/>
              <a:gd name="connsiteX77" fmla="*/ 525908 w 1364418"/>
              <a:gd name="connsiteY77" fmla="*/ 3250522 h 6858000"/>
              <a:gd name="connsiteX78" fmla="*/ 526333 w 1364418"/>
              <a:gd name="connsiteY78" fmla="*/ 3229163 h 6858000"/>
              <a:gd name="connsiteX79" fmla="*/ 528156 w 1364418"/>
              <a:gd name="connsiteY79" fmla="*/ 3217217 h 6858000"/>
              <a:gd name="connsiteX80" fmla="*/ 514991 w 1364418"/>
              <a:gd name="connsiteY80" fmla="*/ 3183755 h 6858000"/>
              <a:gd name="connsiteX81" fmla="*/ 515492 w 1364418"/>
              <a:gd name="connsiteY81" fmla="*/ 3178642 h 6858000"/>
              <a:gd name="connsiteX82" fmla="*/ 503092 w 1364418"/>
              <a:gd name="connsiteY82" fmla="*/ 3158586 h 6858000"/>
              <a:gd name="connsiteX83" fmla="*/ 488277 w 1364418"/>
              <a:gd name="connsiteY83" fmla="*/ 3129034 h 6858000"/>
              <a:gd name="connsiteX84" fmla="*/ 488942 w 1364418"/>
              <a:gd name="connsiteY84" fmla="*/ 3126682 h 6858000"/>
              <a:gd name="connsiteX85" fmla="*/ 479810 w 1364418"/>
              <a:gd name="connsiteY85" fmla="*/ 3114519 h 6858000"/>
              <a:gd name="connsiteX86" fmla="*/ 466419 w 1364418"/>
              <a:gd name="connsiteY86" fmla="*/ 3106272 h 6858000"/>
              <a:gd name="connsiteX87" fmla="*/ 439149 w 1364418"/>
              <a:gd name="connsiteY87" fmla="*/ 2958185 h 6858000"/>
              <a:gd name="connsiteX88" fmla="*/ 381763 w 1364418"/>
              <a:gd name="connsiteY88" fmla="*/ 2762989 h 6858000"/>
              <a:gd name="connsiteX89" fmla="*/ 330681 w 1364418"/>
              <a:gd name="connsiteY89" fmla="*/ 2554718 h 6858000"/>
              <a:gd name="connsiteX90" fmla="*/ 310775 w 1364418"/>
              <a:gd name="connsiteY90" fmla="*/ 2485734 h 6858000"/>
              <a:gd name="connsiteX91" fmla="*/ 301498 w 1364418"/>
              <a:gd name="connsiteY91" fmla="*/ 2447068 h 6858000"/>
              <a:gd name="connsiteX92" fmla="*/ 288459 w 1364418"/>
              <a:gd name="connsiteY92" fmla="*/ 2425819 h 6858000"/>
              <a:gd name="connsiteX93" fmla="*/ 294458 w 1364418"/>
              <a:gd name="connsiteY93" fmla="*/ 2402874 h 6858000"/>
              <a:gd name="connsiteX94" fmla="*/ 297070 w 1364418"/>
              <a:gd name="connsiteY94" fmla="*/ 2381443 h 6858000"/>
              <a:gd name="connsiteX95" fmla="*/ 273399 w 1364418"/>
              <a:gd name="connsiteY95" fmla="*/ 2261920 h 6858000"/>
              <a:gd name="connsiteX96" fmla="*/ 263286 w 1364418"/>
              <a:gd name="connsiteY96" fmla="*/ 2195378 h 6858000"/>
              <a:gd name="connsiteX97" fmla="*/ 247503 w 1364418"/>
              <a:gd name="connsiteY97" fmla="*/ 2155135 h 6858000"/>
              <a:gd name="connsiteX98" fmla="*/ 244961 w 1364418"/>
              <a:gd name="connsiteY98" fmla="*/ 2118008 h 6858000"/>
              <a:gd name="connsiteX99" fmla="*/ 245954 w 1364418"/>
              <a:gd name="connsiteY99" fmla="*/ 2050531 h 6858000"/>
              <a:gd name="connsiteX100" fmla="*/ 237760 w 1364418"/>
              <a:gd name="connsiteY100" fmla="*/ 1963269 h 6858000"/>
              <a:gd name="connsiteX101" fmla="*/ 218938 w 1364418"/>
              <a:gd name="connsiteY101" fmla="*/ 1906352 h 6858000"/>
              <a:gd name="connsiteX102" fmla="*/ 195495 w 1364418"/>
              <a:gd name="connsiteY102" fmla="*/ 1861531 h 6858000"/>
              <a:gd name="connsiteX103" fmla="*/ 149294 w 1364418"/>
              <a:gd name="connsiteY103" fmla="*/ 1732919 h 6858000"/>
              <a:gd name="connsiteX104" fmla="*/ 121605 w 1364418"/>
              <a:gd name="connsiteY104" fmla="*/ 1663540 h 6858000"/>
              <a:gd name="connsiteX105" fmla="*/ 120731 w 1364418"/>
              <a:gd name="connsiteY105" fmla="*/ 1615777 h 6858000"/>
              <a:gd name="connsiteX106" fmla="*/ 101526 w 1364418"/>
              <a:gd name="connsiteY106" fmla="*/ 1563678 h 6858000"/>
              <a:gd name="connsiteX107" fmla="*/ 114606 w 1364418"/>
              <a:gd name="connsiteY107" fmla="*/ 1519474 h 6858000"/>
              <a:gd name="connsiteX108" fmla="*/ 107348 w 1364418"/>
              <a:gd name="connsiteY108" fmla="*/ 1477995 h 6858000"/>
              <a:gd name="connsiteX109" fmla="*/ 93433 w 1364418"/>
              <a:gd name="connsiteY109" fmla="*/ 1373769 h 6858000"/>
              <a:gd name="connsiteX110" fmla="*/ 101740 w 1364418"/>
              <a:gd name="connsiteY110" fmla="*/ 1307086 h 6858000"/>
              <a:gd name="connsiteX111" fmla="*/ 102928 w 1364418"/>
              <a:gd name="connsiteY111" fmla="*/ 1189033 h 6858000"/>
              <a:gd name="connsiteX112" fmla="*/ 107613 w 1364418"/>
              <a:gd name="connsiteY112" fmla="*/ 1168288 h 6858000"/>
              <a:gd name="connsiteX113" fmla="*/ 99895 w 1364418"/>
              <a:gd name="connsiteY113" fmla="*/ 1142577 h 6858000"/>
              <a:gd name="connsiteX114" fmla="*/ 89201 w 1364418"/>
              <a:gd name="connsiteY114" fmla="*/ 1088484 h 6858000"/>
              <a:gd name="connsiteX115" fmla="*/ 77937 w 1364418"/>
              <a:gd name="connsiteY115" fmla="*/ 1016103 h 6858000"/>
              <a:gd name="connsiteX116" fmla="*/ 79393 w 1364418"/>
              <a:gd name="connsiteY116" fmla="*/ 954054 h 6858000"/>
              <a:gd name="connsiteX117" fmla="*/ 90309 w 1364418"/>
              <a:gd name="connsiteY117" fmla="*/ 921368 h 6858000"/>
              <a:gd name="connsiteX118" fmla="*/ 74258 w 1364418"/>
              <a:gd name="connsiteY118" fmla="*/ 896999 h 6858000"/>
              <a:gd name="connsiteX119" fmla="*/ 43666 w 1364418"/>
              <a:gd name="connsiteY119" fmla="*/ 821517 h 6858000"/>
              <a:gd name="connsiteX120" fmla="*/ 22616 w 1364418"/>
              <a:gd name="connsiteY120" fmla="*/ 751353 h 6858000"/>
              <a:gd name="connsiteX121" fmla="*/ 22174 w 1364418"/>
              <a:gd name="connsiteY121" fmla="*/ 721230 h 6858000"/>
              <a:gd name="connsiteX122" fmla="*/ 7845 w 1364418"/>
              <a:gd name="connsiteY122" fmla="*/ 681659 h 6858000"/>
              <a:gd name="connsiteX123" fmla="*/ 31306 w 1364418"/>
              <a:gd name="connsiteY123" fmla="*/ 619315 h 6858000"/>
              <a:gd name="connsiteX124" fmla="*/ 15184 w 1364418"/>
              <a:gd name="connsiteY124" fmla="*/ 585934 h 6858000"/>
              <a:gd name="connsiteX125" fmla="*/ 22258 w 1364418"/>
              <a:gd name="connsiteY125" fmla="*/ 538948 h 6858000"/>
              <a:gd name="connsiteX126" fmla="*/ 26166 w 1364418"/>
              <a:gd name="connsiteY126" fmla="*/ 525163 h 6858000"/>
              <a:gd name="connsiteX127" fmla="*/ 52290 w 1364418"/>
              <a:gd name="connsiteY127" fmla="*/ 446567 h 6858000"/>
              <a:gd name="connsiteX128" fmla="*/ 51538 w 1364418"/>
              <a:gd name="connsiteY128" fmla="*/ 393828 h 6858000"/>
              <a:gd name="connsiteX129" fmla="*/ 51368 w 1364418"/>
              <a:gd name="connsiteY129" fmla="*/ 353137 h 6858000"/>
              <a:gd name="connsiteX130" fmla="*/ 55970 w 1364418"/>
              <a:gd name="connsiteY130" fmla="*/ 321428 h 6858000"/>
              <a:gd name="connsiteX131" fmla="*/ 57061 w 1364418"/>
              <a:gd name="connsiteY131" fmla="*/ 275771 h 6858000"/>
              <a:gd name="connsiteX132" fmla="*/ 74088 w 1364418"/>
              <a:gd name="connsiteY132" fmla="*/ 212860 h 6858000"/>
              <a:gd name="connsiteX133" fmla="*/ 65798 w 1364418"/>
              <a:gd name="connsiteY133" fmla="*/ 144983 h 6858000"/>
              <a:gd name="connsiteX134" fmla="*/ 78082 w 1364418"/>
              <a:gd name="connsiteY134" fmla="*/ 55288 h 6858000"/>
              <a:gd name="connsiteX135" fmla="*/ 37636 w 1364418"/>
              <a:gd name="connsiteY135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10425 w 1364418"/>
              <a:gd name="connsiteY9" fmla="*/ 6379786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1226 w 1364418"/>
              <a:gd name="connsiteY13" fmla="*/ 6272987 h 6858000"/>
              <a:gd name="connsiteX14" fmla="*/ 288000 w 1364418"/>
              <a:gd name="connsiteY14" fmla="*/ 6252834 h 6858000"/>
              <a:gd name="connsiteX15" fmla="*/ 265992 w 1364418"/>
              <a:gd name="connsiteY15" fmla="*/ 6202459 h 6858000"/>
              <a:gd name="connsiteX16" fmla="*/ 264790 w 1364418"/>
              <a:gd name="connsiteY16" fmla="*/ 6153037 h 6858000"/>
              <a:gd name="connsiteX17" fmla="*/ 280205 w 1364418"/>
              <a:gd name="connsiteY17" fmla="*/ 6078132 h 6858000"/>
              <a:gd name="connsiteX18" fmla="*/ 267592 w 1364418"/>
              <a:gd name="connsiteY18" fmla="*/ 6028119 h 6858000"/>
              <a:gd name="connsiteX19" fmla="*/ 252821 w 1364418"/>
              <a:gd name="connsiteY19" fmla="*/ 5926735 h 6858000"/>
              <a:gd name="connsiteX20" fmla="*/ 302333 w 1364418"/>
              <a:gd name="connsiteY20" fmla="*/ 5712857 h 6858000"/>
              <a:gd name="connsiteX21" fmla="*/ 332131 w 1364418"/>
              <a:gd name="connsiteY21" fmla="*/ 5660491 h 6858000"/>
              <a:gd name="connsiteX22" fmla="*/ 341254 w 1364418"/>
              <a:gd name="connsiteY22" fmla="*/ 5563435 h 6858000"/>
              <a:gd name="connsiteX23" fmla="*/ 368130 w 1364418"/>
              <a:gd name="connsiteY23" fmla="*/ 5437125 h 6858000"/>
              <a:gd name="connsiteX24" fmla="*/ 381698 w 1364418"/>
              <a:gd name="connsiteY24" fmla="*/ 5396260 h 6858000"/>
              <a:gd name="connsiteX25" fmla="*/ 397679 w 1364418"/>
              <a:gd name="connsiteY25" fmla="*/ 5330009 h 6858000"/>
              <a:gd name="connsiteX26" fmla="*/ 431172 w 1364418"/>
              <a:gd name="connsiteY26" fmla="*/ 5273739 h 6858000"/>
              <a:gd name="connsiteX27" fmla="*/ 440771 w 1364418"/>
              <a:gd name="connsiteY27" fmla="*/ 5241779 h 6858000"/>
              <a:gd name="connsiteX28" fmla="*/ 451997 w 1364418"/>
              <a:gd name="connsiteY28" fmla="*/ 5225268 h 6858000"/>
              <a:gd name="connsiteX29" fmla="*/ 453017 w 1364418"/>
              <a:gd name="connsiteY29" fmla="*/ 5217684 h 6858000"/>
              <a:gd name="connsiteX30" fmla="*/ 460358 w 1364418"/>
              <a:gd name="connsiteY30" fmla="*/ 5193377 h 6858000"/>
              <a:gd name="connsiteX31" fmla="*/ 463661 w 1364418"/>
              <a:gd name="connsiteY31" fmla="*/ 5179288 h 6858000"/>
              <a:gd name="connsiteX32" fmla="*/ 464645 w 1364418"/>
              <a:gd name="connsiteY32" fmla="*/ 5173621 h 6858000"/>
              <a:gd name="connsiteX33" fmla="*/ 460279 w 1364418"/>
              <a:gd name="connsiteY33" fmla="*/ 5159961 h 6858000"/>
              <a:gd name="connsiteX34" fmla="*/ 466956 w 1364418"/>
              <a:gd name="connsiteY34" fmla="*/ 5144295 h 6858000"/>
              <a:gd name="connsiteX35" fmla="*/ 463889 w 1364418"/>
              <a:gd name="connsiteY35" fmla="*/ 5125185 h 6858000"/>
              <a:gd name="connsiteX36" fmla="*/ 470719 w 1364418"/>
              <a:gd name="connsiteY36" fmla="*/ 5121884 h 6858000"/>
              <a:gd name="connsiteX37" fmla="*/ 477755 w 1364418"/>
              <a:gd name="connsiteY37" fmla="*/ 5067850 h 6858000"/>
              <a:gd name="connsiteX38" fmla="*/ 480486 w 1364418"/>
              <a:gd name="connsiteY38" fmla="*/ 5060861 h 6858000"/>
              <a:gd name="connsiteX39" fmla="*/ 477190 w 1364418"/>
              <a:gd name="connsiteY39" fmla="*/ 5034192 h 6858000"/>
              <a:gd name="connsiteX40" fmla="*/ 478744 w 1364418"/>
              <a:gd name="connsiteY40" fmla="*/ 4993030 h 6858000"/>
              <a:gd name="connsiteX41" fmla="*/ 485653 w 1364418"/>
              <a:gd name="connsiteY41" fmla="*/ 4946844 h 6858000"/>
              <a:gd name="connsiteX42" fmla="*/ 481509 w 1364418"/>
              <a:gd name="connsiteY42" fmla="*/ 4932692 h 6858000"/>
              <a:gd name="connsiteX43" fmla="*/ 496912 w 1364418"/>
              <a:gd name="connsiteY43" fmla="*/ 4858827 h 6858000"/>
              <a:gd name="connsiteX44" fmla="*/ 502815 w 1364418"/>
              <a:gd name="connsiteY44" fmla="*/ 4821170 h 6858000"/>
              <a:gd name="connsiteX45" fmla="*/ 507548 w 1364418"/>
              <a:gd name="connsiteY45" fmla="*/ 4780965 h 6858000"/>
              <a:gd name="connsiteX46" fmla="*/ 508841 w 1364418"/>
              <a:gd name="connsiteY46" fmla="*/ 4750867 h 6858000"/>
              <a:gd name="connsiteX47" fmla="*/ 506648 w 1364418"/>
              <a:gd name="connsiteY47" fmla="*/ 4690749 h 6858000"/>
              <a:gd name="connsiteX48" fmla="*/ 502128 w 1364418"/>
              <a:gd name="connsiteY48" fmla="*/ 4584173 h 6858000"/>
              <a:gd name="connsiteX49" fmla="*/ 497211 w 1364418"/>
              <a:gd name="connsiteY49" fmla="*/ 4444346 h 6858000"/>
              <a:gd name="connsiteX50" fmla="*/ 493776 w 1364418"/>
              <a:gd name="connsiteY50" fmla="*/ 4375228 h 6858000"/>
              <a:gd name="connsiteX51" fmla="*/ 474429 w 1364418"/>
              <a:gd name="connsiteY51" fmla="*/ 4214165 h 6858000"/>
              <a:gd name="connsiteX52" fmla="*/ 478502 w 1364418"/>
              <a:gd name="connsiteY52" fmla="*/ 4090296 h 6858000"/>
              <a:gd name="connsiteX53" fmla="*/ 463758 w 1364418"/>
              <a:gd name="connsiteY53" fmla="*/ 4033999 h 6858000"/>
              <a:gd name="connsiteX54" fmla="*/ 464907 w 1364418"/>
              <a:gd name="connsiteY54" fmla="*/ 4031933 h 6858000"/>
              <a:gd name="connsiteX55" fmla="*/ 463483 w 1364418"/>
              <a:gd name="connsiteY55" fmla="*/ 4013953 h 6858000"/>
              <a:gd name="connsiteX56" fmla="*/ 449778 w 1364418"/>
              <a:gd name="connsiteY56" fmla="*/ 3974753 h 6858000"/>
              <a:gd name="connsiteX57" fmla="*/ 451376 w 1364418"/>
              <a:gd name="connsiteY57" fmla="*/ 3969950 h 6858000"/>
              <a:gd name="connsiteX58" fmla="*/ 444798 w 1364418"/>
              <a:gd name="connsiteY58" fmla="*/ 3933779 h 6858000"/>
              <a:gd name="connsiteX59" fmla="*/ 446129 w 1364418"/>
              <a:gd name="connsiteY59" fmla="*/ 3933093 h 6858000"/>
              <a:gd name="connsiteX60" fmla="*/ 450483 w 1364418"/>
              <a:gd name="connsiteY60" fmla="*/ 3922082 h 6858000"/>
              <a:gd name="connsiteX61" fmla="*/ 455561 w 1364418"/>
              <a:gd name="connsiteY61" fmla="*/ 3901461 h 6858000"/>
              <a:gd name="connsiteX62" fmla="*/ 478155 w 1364418"/>
              <a:gd name="connsiteY62" fmla="*/ 3813873 h 6858000"/>
              <a:gd name="connsiteX63" fmla="*/ 477580 w 1364418"/>
              <a:gd name="connsiteY63" fmla="*/ 3806161 h 6858000"/>
              <a:gd name="connsiteX64" fmla="*/ 477887 w 1364418"/>
              <a:gd name="connsiteY64" fmla="*/ 3805957 h 6858000"/>
              <a:gd name="connsiteX65" fmla="*/ 477914 w 1364418"/>
              <a:gd name="connsiteY65" fmla="*/ 3797724 h 6858000"/>
              <a:gd name="connsiteX66" fmla="*/ 476529 w 1364418"/>
              <a:gd name="connsiteY66" fmla="*/ 3792098 h 6858000"/>
              <a:gd name="connsiteX67" fmla="*/ 475413 w 1364418"/>
              <a:gd name="connsiteY67" fmla="*/ 3777135 h 6858000"/>
              <a:gd name="connsiteX68" fmla="*/ 477146 w 1364418"/>
              <a:gd name="connsiteY68" fmla="*/ 3771656 h 6858000"/>
              <a:gd name="connsiteX69" fmla="*/ 480889 w 1364418"/>
              <a:gd name="connsiteY69" fmla="*/ 3769007 h 6858000"/>
              <a:gd name="connsiteX70" fmla="*/ 480355 w 1364418"/>
              <a:gd name="connsiteY70" fmla="*/ 3767709 h 6858000"/>
              <a:gd name="connsiteX71" fmla="*/ 489051 w 1364418"/>
              <a:gd name="connsiteY71" fmla="*/ 3738082 h 6858000"/>
              <a:gd name="connsiteX72" fmla="*/ 496397 w 1364418"/>
              <a:gd name="connsiteY72" fmla="*/ 3673397 h 6858000"/>
              <a:gd name="connsiteX73" fmla="*/ 495693 w 1364418"/>
              <a:gd name="connsiteY73" fmla="*/ 3637109 h 6858000"/>
              <a:gd name="connsiteX74" fmla="*/ 499136 w 1364418"/>
              <a:gd name="connsiteY74" fmla="*/ 3536883 h 6858000"/>
              <a:gd name="connsiteX75" fmla="*/ 506674 w 1364418"/>
              <a:gd name="connsiteY75" fmla="*/ 3435652 h 6858000"/>
              <a:gd name="connsiteX76" fmla="*/ 508345 w 1364418"/>
              <a:gd name="connsiteY76" fmla="*/ 3307769 h 6858000"/>
              <a:gd name="connsiteX77" fmla="*/ 525908 w 1364418"/>
              <a:gd name="connsiteY77" fmla="*/ 3250522 h 6858000"/>
              <a:gd name="connsiteX78" fmla="*/ 526333 w 1364418"/>
              <a:gd name="connsiteY78" fmla="*/ 3229163 h 6858000"/>
              <a:gd name="connsiteX79" fmla="*/ 528156 w 1364418"/>
              <a:gd name="connsiteY79" fmla="*/ 3217217 h 6858000"/>
              <a:gd name="connsiteX80" fmla="*/ 514991 w 1364418"/>
              <a:gd name="connsiteY80" fmla="*/ 3183755 h 6858000"/>
              <a:gd name="connsiteX81" fmla="*/ 515492 w 1364418"/>
              <a:gd name="connsiteY81" fmla="*/ 3178642 h 6858000"/>
              <a:gd name="connsiteX82" fmla="*/ 503092 w 1364418"/>
              <a:gd name="connsiteY82" fmla="*/ 3158586 h 6858000"/>
              <a:gd name="connsiteX83" fmla="*/ 488277 w 1364418"/>
              <a:gd name="connsiteY83" fmla="*/ 3129034 h 6858000"/>
              <a:gd name="connsiteX84" fmla="*/ 488942 w 1364418"/>
              <a:gd name="connsiteY84" fmla="*/ 3126682 h 6858000"/>
              <a:gd name="connsiteX85" fmla="*/ 479810 w 1364418"/>
              <a:gd name="connsiteY85" fmla="*/ 3114519 h 6858000"/>
              <a:gd name="connsiteX86" fmla="*/ 466419 w 1364418"/>
              <a:gd name="connsiteY86" fmla="*/ 3106272 h 6858000"/>
              <a:gd name="connsiteX87" fmla="*/ 439149 w 1364418"/>
              <a:gd name="connsiteY87" fmla="*/ 2958185 h 6858000"/>
              <a:gd name="connsiteX88" fmla="*/ 381763 w 1364418"/>
              <a:gd name="connsiteY88" fmla="*/ 2762989 h 6858000"/>
              <a:gd name="connsiteX89" fmla="*/ 330681 w 1364418"/>
              <a:gd name="connsiteY89" fmla="*/ 2554718 h 6858000"/>
              <a:gd name="connsiteX90" fmla="*/ 310775 w 1364418"/>
              <a:gd name="connsiteY90" fmla="*/ 2485734 h 6858000"/>
              <a:gd name="connsiteX91" fmla="*/ 301498 w 1364418"/>
              <a:gd name="connsiteY91" fmla="*/ 2447068 h 6858000"/>
              <a:gd name="connsiteX92" fmla="*/ 288459 w 1364418"/>
              <a:gd name="connsiteY92" fmla="*/ 2425819 h 6858000"/>
              <a:gd name="connsiteX93" fmla="*/ 294458 w 1364418"/>
              <a:gd name="connsiteY93" fmla="*/ 2402874 h 6858000"/>
              <a:gd name="connsiteX94" fmla="*/ 297070 w 1364418"/>
              <a:gd name="connsiteY94" fmla="*/ 2381443 h 6858000"/>
              <a:gd name="connsiteX95" fmla="*/ 273399 w 1364418"/>
              <a:gd name="connsiteY95" fmla="*/ 2261920 h 6858000"/>
              <a:gd name="connsiteX96" fmla="*/ 263286 w 1364418"/>
              <a:gd name="connsiteY96" fmla="*/ 2195378 h 6858000"/>
              <a:gd name="connsiteX97" fmla="*/ 247503 w 1364418"/>
              <a:gd name="connsiteY97" fmla="*/ 2155135 h 6858000"/>
              <a:gd name="connsiteX98" fmla="*/ 244961 w 1364418"/>
              <a:gd name="connsiteY98" fmla="*/ 2118008 h 6858000"/>
              <a:gd name="connsiteX99" fmla="*/ 245954 w 1364418"/>
              <a:gd name="connsiteY99" fmla="*/ 2050531 h 6858000"/>
              <a:gd name="connsiteX100" fmla="*/ 237760 w 1364418"/>
              <a:gd name="connsiteY100" fmla="*/ 1963269 h 6858000"/>
              <a:gd name="connsiteX101" fmla="*/ 218938 w 1364418"/>
              <a:gd name="connsiteY101" fmla="*/ 1906352 h 6858000"/>
              <a:gd name="connsiteX102" fmla="*/ 195495 w 1364418"/>
              <a:gd name="connsiteY102" fmla="*/ 1861531 h 6858000"/>
              <a:gd name="connsiteX103" fmla="*/ 149294 w 1364418"/>
              <a:gd name="connsiteY103" fmla="*/ 1732919 h 6858000"/>
              <a:gd name="connsiteX104" fmla="*/ 121605 w 1364418"/>
              <a:gd name="connsiteY104" fmla="*/ 1663540 h 6858000"/>
              <a:gd name="connsiteX105" fmla="*/ 120731 w 1364418"/>
              <a:gd name="connsiteY105" fmla="*/ 1615777 h 6858000"/>
              <a:gd name="connsiteX106" fmla="*/ 101526 w 1364418"/>
              <a:gd name="connsiteY106" fmla="*/ 1563678 h 6858000"/>
              <a:gd name="connsiteX107" fmla="*/ 114606 w 1364418"/>
              <a:gd name="connsiteY107" fmla="*/ 1519474 h 6858000"/>
              <a:gd name="connsiteX108" fmla="*/ 107348 w 1364418"/>
              <a:gd name="connsiteY108" fmla="*/ 1477995 h 6858000"/>
              <a:gd name="connsiteX109" fmla="*/ 93433 w 1364418"/>
              <a:gd name="connsiteY109" fmla="*/ 1373769 h 6858000"/>
              <a:gd name="connsiteX110" fmla="*/ 101740 w 1364418"/>
              <a:gd name="connsiteY110" fmla="*/ 1307086 h 6858000"/>
              <a:gd name="connsiteX111" fmla="*/ 102928 w 1364418"/>
              <a:gd name="connsiteY111" fmla="*/ 1189033 h 6858000"/>
              <a:gd name="connsiteX112" fmla="*/ 107613 w 1364418"/>
              <a:gd name="connsiteY112" fmla="*/ 1168288 h 6858000"/>
              <a:gd name="connsiteX113" fmla="*/ 99895 w 1364418"/>
              <a:gd name="connsiteY113" fmla="*/ 1142577 h 6858000"/>
              <a:gd name="connsiteX114" fmla="*/ 89201 w 1364418"/>
              <a:gd name="connsiteY114" fmla="*/ 1088484 h 6858000"/>
              <a:gd name="connsiteX115" fmla="*/ 77937 w 1364418"/>
              <a:gd name="connsiteY115" fmla="*/ 1016103 h 6858000"/>
              <a:gd name="connsiteX116" fmla="*/ 79393 w 1364418"/>
              <a:gd name="connsiteY116" fmla="*/ 954054 h 6858000"/>
              <a:gd name="connsiteX117" fmla="*/ 90309 w 1364418"/>
              <a:gd name="connsiteY117" fmla="*/ 921368 h 6858000"/>
              <a:gd name="connsiteX118" fmla="*/ 74258 w 1364418"/>
              <a:gd name="connsiteY118" fmla="*/ 896999 h 6858000"/>
              <a:gd name="connsiteX119" fmla="*/ 43666 w 1364418"/>
              <a:gd name="connsiteY119" fmla="*/ 821517 h 6858000"/>
              <a:gd name="connsiteX120" fmla="*/ 22616 w 1364418"/>
              <a:gd name="connsiteY120" fmla="*/ 751353 h 6858000"/>
              <a:gd name="connsiteX121" fmla="*/ 22174 w 1364418"/>
              <a:gd name="connsiteY121" fmla="*/ 721230 h 6858000"/>
              <a:gd name="connsiteX122" fmla="*/ 7845 w 1364418"/>
              <a:gd name="connsiteY122" fmla="*/ 681659 h 6858000"/>
              <a:gd name="connsiteX123" fmla="*/ 31306 w 1364418"/>
              <a:gd name="connsiteY123" fmla="*/ 619315 h 6858000"/>
              <a:gd name="connsiteX124" fmla="*/ 15184 w 1364418"/>
              <a:gd name="connsiteY124" fmla="*/ 585934 h 6858000"/>
              <a:gd name="connsiteX125" fmla="*/ 22258 w 1364418"/>
              <a:gd name="connsiteY125" fmla="*/ 538948 h 6858000"/>
              <a:gd name="connsiteX126" fmla="*/ 26166 w 1364418"/>
              <a:gd name="connsiteY126" fmla="*/ 525163 h 6858000"/>
              <a:gd name="connsiteX127" fmla="*/ 52290 w 1364418"/>
              <a:gd name="connsiteY127" fmla="*/ 446567 h 6858000"/>
              <a:gd name="connsiteX128" fmla="*/ 51538 w 1364418"/>
              <a:gd name="connsiteY128" fmla="*/ 393828 h 6858000"/>
              <a:gd name="connsiteX129" fmla="*/ 51368 w 1364418"/>
              <a:gd name="connsiteY129" fmla="*/ 353137 h 6858000"/>
              <a:gd name="connsiteX130" fmla="*/ 55970 w 1364418"/>
              <a:gd name="connsiteY130" fmla="*/ 321428 h 6858000"/>
              <a:gd name="connsiteX131" fmla="*/ 57061 w 1364418"/>
              <a:gd name="connsiteY131" fmla="*/ 275771 h 6858000"/>
              <a:gd name="connsiteX132" fmla="*/ 74088 w 1364418"/>
              <a:gd name="connsiteY132" fmla="*/ 212860 h 6858000"/>
              <a:gd name="connsiteX133" fmla="*/ 65798 w 1364418"/>
              <a:gd name="connsiteY133" fmla="*/ 144983 h 6858000"/>
              <a:gd name="connsiteX134" fmla="*/ 78082 w 1364418"/>
              <a:gd name="connsiteY134" fmla="*/ 55288 h 6858000"/>
              <a:gd name="connsiteX135" fmla="*/ 37636 w 1364418"/>
              <a:gd name="connsiteY135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1226 w 1364418"/>
              <a:gd name="connsiteY13" fmla="*/ 6272987 h 6858000"/>
              <a:gd name="connsiteX14" fmla="*/ 288000 w 1364418"/>
              <a:gd name="connsiteY14" fmla="*/ 6252834 h 6858000"/>
              <a:gd name="connsiteX15" fmla="*/ 265992 w 1364418"/>
              <a:gd name="connsiteY15" fmla="*/ 6202459 h 6858000"/>
              <a:gd name="connsiteX16" fmla="*/ 264790 w 1364418"/>
              <a:gd name="connsiteY16" fmla="*/ 6153037 h 6858000"/>
              <a:gd name="connsiteX17" fmla="*/ 280205 w 1364418"/>
              <a:gd name="connsiteY17" fmla="*/ 6078132 h 6858000"/>
              <a:gd name="connsiteX18" fmla="*/ 267592 w 1364418"/>
              <a:gd name="connsiteY18" fmla="*/ 6028119 h 6858000"/>
              <a:gd name="connsiteX19" fmla="*/ 252821 w 1364418"/>
              <a:gd name="connsiteY19" fmla="*/ 5926735 h 6858000"/>
              <a:gd name="connsiteX20" fmla="*/ 302333 w 1364418"/>
              <a:gd name="connsiteY20" fmla="*/ 5712857 h 6858000"/>
              <a:gd name="connsiteX21" fmla="*/ 332131 w 1364418"/>
              <a:gd name="connsiteY21" fmla="*/ 5660491 h 6858000"/>
              <a:gd name="connsiteX22" fmla="*/ 341254 w 1364418"/>
              <a:gd name="connsiteY22" fmla="*/ 5563435 h 6858000"/>
              <a:gd name="connsiteX23" fmla="*/ 368130 w 1364418"/>
              <a:gd name="connsiteY23" fmla="*/ 5437125 h 6858000"/>
              <a:gd name="connsiteX24" fmla="*/ 381698 w 1364418"/>
              <a:gd name="connsiteY24" fmla="*/ 5396260 h 6858000"/>
              <a:gd name="connsiteX25" fmla="*/ 397679 w 1364418"/>
              <a:gd name="connsiteY25" fmla="*/ 5330009 h 6858000"/>
              <a:gd name="connsiteX26" fmla="*/ 431172 w 1364418"/>
              <a:gd name="connsiteY26" fmla="*/ 5273739 h 6858000"/>
              <a:gd name="connsiteX27" fmla="*/ 440771 w 1364418"/>
              <a:gd name="connsiteY27" fmla="*/ 5241779 h 6858000"/>
              <a:gd name="connsiteX28" fmla="*/ 451997 w 1364418"/>
              <a:gd name="connsiteY28" fmla="*/ 5225268 h 6858000"/>
              <a:gd name="connsiteX29" fmla="*/ 453017 w 1364418"/>
              <a:gd name="connsiteY29" fmla="*/ 5217684 h 6858000"/>
              <a:gd name="connsiteX30" fmla="*/ 460358 w 1364418"/>
              <a:gd name="connsiteY30" fmla="*/ 5193377 h 6858000"/>
              <a:gd name="connsiteX31" fmla="*/ 463661 w 1364418"/>
              <a:gd name="connsiteY31" fmla="*/ 5179288 h 6858000"/>
              <a:gd name="connsiteX32" fmla="*/ 464645 w 1364418"/>
              <a:gd name="connsiteY32" fmla="*/ 5173621 h 6858000"/>
              <a:gd name="connsiteX33" fmla="*/ 460279 w 1364418"/>
              <a:gd name="connsiteY33" fmla="*/ 5159961 h 6858000"/>
              <a:gd name="connsiteX34" fmla="*/ 466956 w 1364418"/>
              <a:gd name="connsiteY34" fmla="*/ 5144295 h 6858000"/>
              <a:gd name="connsiteX35" fmla="*/ 463889 w 1364418"/>
              <a:gd name="connsiteY35" fmla="*/ 5125185 h 6858000"/>
              <a:gd name="connsiteX36" fmla="*/ 470719 w 1364418"/>
              <a:gd name="connsiteY36" fmla="*/ 5121884 h 6858000"/>
              <a:gd name="connsiteX37" fmla="*/ 477755 w 1364418"/>
              <a:gd name="connsiteY37" fmla="*/ 5067850 h 6858000"/>
              <a:gd name="connsiteX38" fmla="*/ 480486 w 1364418"/>
              <a:gd name="connsiteY38" fmla="*/ 5060861 h 6858000"/>
              <a:gd name="connsiteX39" fmla="*/ 477190 w 1364418"/>
              <a:gd name="connsiteY39" fmla="*/ 5034192 h 6858000"/>
              <a:gd name="connsiteX40" fmla="*/ 478744 w 1364418"/>
              <a:gd name="connsiteY40" fmla="*/ 4993030 h 6858000"/>
              <a:gd name="connsiteX41" fmla="*/ 485653 w 1364418"/>
              <a:gd name="connsiteY41" fmla="*/ 4946844 h 6858000"/>
              <a:gd name="connsiteX42" fmla="*/ 481509 w 1364418"/>
              <a:gd name="connsiteY42" fmla="*/ 4932692 h 6858000"/>
              <a:gd name="connsiteX43" fmla="*/ 496912 w 1364418"/>
              <a:gd name="connsiteY43" fmla="*/ 4858827 h 6858000"/>
              <a:gd name="connsiteX44" fmla="*/ 502815 w 1364418"/>
              <a:gd name="connsiteY44" fmla="*/ 4821170 h 6858000"/>
              <a:gd name="connsiteX45" fmla="*/ 507548 w 1364418"/>
              <a:gd name="connsiteY45" fmla="*/ 4780965 h 6858000"/>
              <a:gd name="connsiteX46" fmla="*/ 508841 w 1364418"/>
              <a:gd name="connsiteY46" fmla="*/ 4750867 h 6858000"/>
              <a:gd name="connsiteX47" fmla="*/ 506648 w 1364418"/>
              <a:gd name="connsiteY47" fmla="*/ 4690749 h 6858000"/>
              <a:gd name="connsiteX48" fmla="*/ 502128 w 1364418"/>
              <a:gd name="connsiteY48" fmla="*/ 4584173 h 6858000"/>
              <a:gd name="connsiteX49" fmla="*/ 497211 w 1364418"/>
              <a:gd name="connsiteY49" fmla="*/ 4444346 h 6858000"/>
              <a:gd name="connsiteX50" fmla="*/ 493776 w 1364418"/>
              <a:gd name="connsiteY50" fmla="*/ 4375228 h 6858000"/>
              <a:gd name="connsiteX51" fmla="*/ 474429 w 1364418"/>
              <a:gd name="connsiteY51" fmla="*/ 4214165 h 6858000"/>
              <a:gd name="connsiteX52" fmla="*/ 478502 w 1364418"/>
              <a:gd name="connsiteY52" fmla="*/ 4090296 h 6858000"/>
              <a:gd name="connsiteX53" fmla="*/ 463758 w 1364418"/>
              <a:gd name="connsiteY53" fmla="*/ 4033999 h 6858000"/>
              <a:gd name="connsiteX54" fmla="*/ 464907 w 1364418"/>
              <a:gd name="connsiteY54" fmla="*/ 4031933 h 6858000"/>
              <a:gd name="connsiteX55" fmla="*/ 463483 w 1364418"/>
              <a:gd name="connsiteY55" fmla="*/ 4013953 h 6858000"/>
              <a:gd name="connsiteX56" fmla="*/ 449778 w 1364418"/>
              <a:gd name="connsiteY56" fmla="*/ 3974753 h 6858000"/>
              <a:gd name="connsiteX57" fmla="*/ 451376 w 1364418"/>
              <a:gd name="connsiteY57" fmla="*/ 3969950 h 6858000"/>
              <a:gd name="connsiteX58" fmla="*/ 444798 w 1364418"/>
              <a:gd name="connsiteY58" fmla="*/ 3933779 h 6858000"/>
              <a:gd name="connsiteX59" fmla="*/ 446129 w 1364418"/>
              <a:gd name="connsiteY59" fmla="*/ 3933093 h 6858000"/>
              <a:gd name="connsiteX60" fmla="*/ 450483 w 1364418"/>
              <a:gd name="connsiteY60" fmla="*/ 3922082 h 6858000"/>
              <a:gd name="connsiteX61" fmla="*/ 455561 w 1364418"/>
              <a:gd name="connsiteY61" fmla="*/ 3901461 h 6858000"/>
              <a:gd name="connsiteX62" fmla="*/ 478155 w 1364418"/>
              <a:gd name="connsiteY62" fmla="*/ 3813873 h 6858000"/>
              <a:gd name="connsiteX63" fmla="*/ 477580 w 1364418"/>
              <a:gd name="connsiteY63" fmla="*/ 3806161 h 6858000"/>
              <a:gd name="connsiteX64" fmla="*/ 477887 w 1364418"/>
              <a:gd name="connsiteY64" fmla="*/ 3805957 h 6858000"/>
              <a:gd name="connsiteX65" fmla="*/ 477914 w 1364418"/>
              <a:gd name="connsiteY65" fmla="*/ 3797724 h 6858000"/>
              <a:gd name="connsiteX66" fmla="*/ 476529 w 1364418"/>
              <a:gd name="connsiteY66" fmla="*/ 3792098 h 6858000"/>
              <a:gd name="connsiteX67" fmla="*/ 475413 w 1364418"/>
              <a:gd name="connsiteY67" fmla="*/ 3777135 h 6858000"/>
              <a:gd name="connsiteX68" fmla="*/ 477146 w 1364418"/>
              <a:gd name="connsiteY68" fmla="*/ 3771656 h 6858000"/>
              <a:gd name="connsiteX69" fmla="*/ 480889 w 1364418"/>
              <a:gd name="connsiteY69" fmla="*/ 3769007 h 6858000"/>
              <a:gd name="connsiteX70" fmla="*/ 480355 w 1364418"/>
              <a:gd name="connsiteY70" fmla="*/ 3767709 h 6858000"/>
              <a:gd name="connsiteX71" fmla="*/ 489051 w 1364418"/>
              <a:gd name="connsiteY71" fmla="*/ 3738082 h 6858000"/>
              <a:gd name="connsiteX72" fmla="*/ 496397 w 1364418"/>
              <a:gd name="connsiteY72" fmla="*/ 3673397 h 6858000"/>
              <a:gd name="connsiteX73" fmla="*/ 495693 w 1364418"/>
              <a:gd name="connsiteY73" fmla="*/ 3637109 h 6858000"/>
              <a:gd name="connsiteX74" fmla="*/ 499136 w 1364418"/>
              <a:gd name="connsiteY74" fmla="*/ 3536883 h 6858000"/>
              <a:gd name="connsiteX75" fmla="*/ 506674 w 1364418"/>
              <a:gd name="connsiteY75" fmla="*/ 3435652 h 6858000"/>
              <a:gd name="connsiteX76" fmla="*/ 508345 w 1364418"/>
              <a:gd name="connsiteY76" fmla="*/ 3307769 h 6858000"/>
              <a:gd name="connsiteX77" fmla="*/ 525908 w 1364418"/>
              <a:gd name="connsiteY77" fmla="*/ 3250522 h 6858000"/>
              <a:gd name="connsiteX78" fmla="*/ 526333 w 1364418"/>
              <a:gd name="connsiteY78" fmla="*/ 3229163 h 6858000"/>
              <a:gd name="connsiteX79" fmla="*/ 528156 w 1364418"/>
              <a:gd name="connsiteY79" fmla="*/ 3217217 h 6858000"/>
              <a:gd name="connsiteX80" fmla="*/ 514991 w 1364418"/>
              <a:gd name="connsiteY80" fmla="*/ 3183755 h 6858000"/>
              <a:gd name="connsiteX81" fmla="*/ 515492 w 1364418"/>
              <a:gd name="connsiteY81" fmla="*/ 3178642 h 6858000"/>
              <a:gd name="connsiteX82" fmla="*/ 503092 w 1364418"/>
              <a:gd name="connsiteY82" fmla="*/ 3158586 h 6858000"/>
              <a:gd name="connsiteX83" fmla="*/ 488277 w 1364418"/>
              <a:gd name="connsiteY83" fmla="*/ 3129034 h 6858000"/>
              <a:gd name="connsiteX84" fmla="*/ 488942 w 1364418"/>
              <a:gd name="connsiteY84" fmla="*/ 3126682 h 6858000"/>
              <a:gd name="connsiteX85" fmla="*/ 479810 w 1364418"/>
              <a:gd name="connsiteY85" fmla="*/ 3114519 h 6858000"/>
              <a:gd name="connsiteX86" fmla="*/ 466419 w 1364418"/>
              <a:gd name="connsiteY86" fmla="*/ 3106272 h 6858000"/>
              <a:gd name="connsiteX87" fmla="*/ 439149 w 1364418"/>
              <a:gd name="connsiteY87" fmla="*/ 2958185 h 6858000"/>
              <a:gd name="connsiteX88" fmla="*/ 381763 w 1364418"/>
              <a:gd name="connsiteY88" fmla="*/ 2762989 h 6858000"/>
              <a:gd name="connsiteX89" fmla="*/ 330681 w 1364418"/>
              <a:gd name="connsiteY89" fmla="*/ 2554718 h 6858000"/>
              <a:gd name="connsiteX90" fmla="*/ 310775 w 1364418"/>
              <a:gd name="connsiteY90" fmla="*/ 2485734 h 6858000"/>
              <a:gd name="connsiteX91" fmla="*/ 301498 w 1364418"/>
              <a:gd name="connsiteY91" fmla="*/ 2447068 h 6858000"/>
              <a:gd name="connsiteX92" fmla="*/ 288459 w 1364418"/>
              <a:gd name="connsiteY92" fmla="*/ 2425819 h 6858000"/>
              <a:gd name="connsiteX93" fmla="*/ 294458 w 1364418"/>
              <a:gd name="connsiteY93" fmla="*/ 2402874 h 6858000"/>
              <a:gd name="connsiteX94" fmla="*/ 297070 w 1364418"/>
              <a:gd name="connsiteY94" fmla="*/ 2381443 h 6858000"/>
              <a:gd name="connsiteX95" fmla="*/ 273399 w 1364418"/>
              <a:gd name="connsiteY95" fmla="*/ 2261920 h 6858000"/>
              <a:gd name="connsiteX96" fmla="*/ 263286 w 1364418"/>
              <a:gd name="connsiteY96" fmla="*/ 2195378 h 6858000"/>
              <a:gd name="connsiteX97" fmla="*/ 247503 w 1364418"/>
              <a:gd name="connsiteY97" fmla="*/ 2155135 h 6858000"/>
              <a:gd name="connsiteX98" fmla="*/ 244961 w 1364418"/>
              <a:gd name="connsiteY98" fmla="*/ 2118008 h 6858000"/>
              <a:gd name="connsiteX99" fmla="*/ 245954 w 1364418"/>
              <a:gd name="connsiteY99" fmla="*/ 2050531 h 6858000"/>
              <a:gd name="connsiteX100" fmla="*/ 237760 w 1364418"/>
              <a:gd name="connsiteY100" fmla="*/ 1963269 h 6858000"/>
              <a:gd name="connsiteX101" fmla="*/ 218938 w 1364418"/>
              <a:gd name="connsiteY101" fmla="*/ 1906352 h 6858000"/>
              <a:gd name="connsiteX102" fmla="*/ 195495 w 1364418"/>
              <a:gd name="connsiteY102" fmla="*/ 1861531 h 6858000"/>
              <a:gd name="connsiteX103" fmla="*/ 149294 w 1364418"/>
              <a:gd name="connsiteY103" fmla="*/ 1732919 h 6858000"/>
              <a:gd name="connsiteX104" fmla="*/ 121605 w 1364418"/>
              <a:gd name="connsiteY104" fmla="*/ 1663540 h 6858000"/>
              <a:gd name="connsiteX105" fmla="*/ 120731 w 1364418"/>
              <a:gd name="connsiteY105" fmla="*/ 1615777 h 6858000"/>
              <a:gd name="connsiteX106" fmla="*/ 101526 w 1364418"/>
              <a:gd name="connsiteY106" fmla="*/ 1563678 h 6858000"/>
              <a:gd name="connsiteX107" fmla="*/ 114606 w 1364418"/>
              <a:gd name="connsiteY107" fmla="*/ 1519474 h 6858000"/>
              <a:gd name="connsiteX108" fmla="*/ 107348 w 1364418"/>
              <a:gd name="connsiteY108" fmla="*/ 1477995 h 6858000"/>
              <a:gd name="connsiteX109" fmla="*/ 93433 w 1364418"/>
              <a:gd name="connsiteY109" fmla="*/ 1373769 h 6858000"/>
              <a:gd name="connsiteX110" fmla="*/ 101740 w 1364418"/>
              <a:gd name="connsiteY110" fmla="*/ 1307086 h 6858000"/>
              <a:gd name="connsiteX111" fmla="*/ 102928 w 1364418"/>
              <a:gd name="connsiteY111" fmla="*/ 1189033 h 6858000"/>
              <a:gd name="connsiteX112" fmla="*/ 107613 w 1364418"/>
              <a:gd name="connsiteY112" fmla="*/ 1168288 h 6858000"/>
              <a:gd name="connsiteX113" fmla="*/ 99895 w 1364418"/>
              <a:gd name="connsiteY113" fmla="*/ 1142577 h 6858000"/>
              <a:gd name="connsiteX114" fmla="*/ 89201 w 1364418"/>
              <a:gd name="connsiteY114" fmla="*/ 1088484 h 6858000"/>
              <a:gd name="connsiteX115" fmla="*/ 77937 w 1364418"/>
              <a:gd name="connsiteY115" fmla="*/ 1016103 h 6858000"/>
              <a:gd name="connsiteX116" fmla="*/ 79393 w 1364418"/>
              <a:gd name="connsiteY116" fmla="*/ 954054 h 6858000"/>
              <a:gd name="connsiteX117" fmla="*/ 90309 w 1364418"/>
              <a:gd name="connsiteY117" fmla="*/ 921368 h 6858000"/>
              <a:gd name="connsiteX118" fmla="*/ 74258 w 1364418"/>
              <a:gd name="connsiteY118" fmla="*/ 896999 h 6858000"/>
              <a:gd name="connsiteX119" fmla="*/ 43666 w 1364418"/>
              <a:gd name="connsiteY119" fmla="*/ 821517 h 6858000"/>
              <a:gd name="connsiteX120" fmla="*/ 22616 w 1364418"/>
              <a:gd name="connsiteY120" fmla="*/ 751353 h 6858000"/>
              <a:gd name="connsiteX121" fmla="*/ 22174 w 1364418"/>
              <a:gd name="connsiteY121" fmla="*/ 721230 h 6858000"/>
              <a:gd name="connsiteX122" fmla="*/ 7845 w 1364418"/>
              <a:gd name="connsiteY122" fmla="*/ 681659 h 6858000"/>
              <a:gd name="connsiteX123" fmla="*/ 31306 w 1364418"/>
              <a:gd name="connsiteY123" fmla="*/ 619315 h 6858000"/>
              <a:gd name="connsiteX124" fmla="*/ 15184 w 1364418"/>
              <a:gd name="connsiteY124" fmla="*/ 585934 h 6858000"/>
              <a:gd name="connsiteX125" fmla="*/ 22258 w 1364418"/>
              <a:gd name="connsiteY125" fmla="*/ 538948 h 6858000"/>
              <a:gd name="connsiteX126" fmla="*/ 26166 w 1364418"/>
              <a:gd name="connsiteY126" fmla="*/ 525163 h 6858000"/>
              <a:gd name="connsiteX127" fmla="*/ 52290 w 1364418"/>
              <a:gd name="connsiteY127" fmla="*/ 446567 h 6858000"/>
              <a:gd name="connsiteX128" fmla="*/ 51538 w 1364418"/>
              <a:gd name="connsiteY128" fmla="*/ 393828 h 6858000"/>
              <a:gd name="connsiteX129" fmla="*/ 51368 w 1364418"/>
              <a:gd name="connsiteY129" fmla="*/ 353137 h 6858000"/>
              <a:gd name="connsiteX130" fmla="*/ 55970 w 1364418"/>
              <a:gd name="connsiteY130" fmla="*/ 321428 h 6858000"/>
              <a:gd name="connsiteX131" fmla="*/ 57061 w 1364418"/>
              <a:gd name="connsiteY131" fmla="*/ 275771 h 6858000"/>
              <a:gd name="connsiteX132" fmla="*/ 74088 w 1364418"/>
              <a:gd name="connsiteY132" fmla="*/ 212860 h 6858000"/>
              <a:gd name="connsiteX133" fmla="*/ 65798 w 1364418"/>
              <a:gd name="connsiteY133" fmla="*/ 144983 h 6858000"/>
              <a:gd name="connsiteX134" fmla="*/ 78082 w 1364418"/>
              <a:gd name="connsiteY134" fmla="*/ 55288 h 6858000"/>
              <a:gd name="connsiteX135" fmla="*/ 37636 w 1364418"/>
              <a:gd name="connsiteY135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240339 w 1364418"/>
              <a:gd name="connsiteY6" fmla="*/ 6711686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1226 w 1364418"/>
              <a:gd name="connsiteY13" fmla="*/ 6272987 h 6858000"/>
              <a:gd name="connsiteX14" fmla="*/ 288000 w 1364418"/>
              <a:gd name="connsiteY14" fmla="*/ 6252834 h 6858000"/>
              <a:gd name="connsiteX15" fmla="*/ 265992 w 1364418"/>
              <a:gd name="connsiteY15" fmla="*/ 6202459 h 6858000"/>
              <a:gd name="connsiteX16" fmla="*/ 264790 w 1364418"/>
              <a:gd name="connsiteY16" fmla="*/ 6153037 h 6858000"/>
              <a:gd name="connsiteX17" fmla="*/ 280205 w 1364418"/>
              <a:gd name="connsiteY17" fmla="*/ 6078132 h 6858000"/>
              <a:gd name="connsiteX18" fmla="*/ 267592 w 1364418"/>
              <a:gd name="connsiteY18" fmla="*/ 6028119 h 6858000"/>
              <a:gd name="connsiteX19" fmla="*/ 252821 w 1364418"/>
              <a:gd name="connsiteY19" fmla="*/ 5926735 h 6858000"/>
              <a:gd name="connsiteX20" fmla="*/ 302333 w 1364418"/>
              <a:gd name="connsiteY20" fmla="*/ 5712857 h 6858000"/>
              <a:gd name="connsiteX21" fmla="*/ 332131 w 1364418"/>
              <a:gd name="connsiteY21" fmla="*/ 5660491 h 6858000"/>
              <a:gd name="connsiteX22" fmla="*/ 341254 w 1364418"/>
              <a:gd name="connsiteY22" fmla="*/ 5563435 h 6858000"/>
              <a:gd name="connsiteX23" fmla="*/ 368130 w 1364418"/>
              <a:gd name="connsiteY23" fmla="*/ 5437125 h 6858000"/>
              <a:gd name="connsiteX24" fmla="*/ 381698 w 1364418"/>
              <a:gd name="connsiteY24" fmla="*/ 5396260 h 6858000"/>
              <a:gd name="connsiteX25" fmla="*/ 397679 w 1364418"/>
              <a:gd name="connsiteY25" fmla="*/ 5330009 h 6858000"/>
              <a:gd name="connsiteX26" fmla="*/ 431172 w 1364418"/>
              <a:gd name="connsiteY26" fmla="*/ 5273739 h 6858000"/>
              <a:gd name="connsiteX27" fmla="*/ 440771 w 1364418"/>
              <a:gd name="connsiteY27" fmla="*/ 5241779 h 6858000"/>
              <a:gd name="connsiteX28" fmla="*/ 451997 w 1364418"/>
              <a:gd name="connsiteY28" fmla="*/ 5225268 h 6858000"/>
              <a:gd name="connsiteX29" fmla="*/ 453017 w 1364418"/>
              <a:gd name="connsiteY29" fmla="*/ 5217684 h 6858000"/>
              <a:gd name="connsiteX30" fmla="*/ 460358 w 1364418"/>
              <a:gd name="connsiteY30" fmla="*/ 5193377 h 6858000"/>
              <a:gd name="connsiteX31" fmla="*/ 463661 w 1364418"/>
              <a:gd name="connsiteY31" fmla="*/ 5179288 h 6858000"/>
              <a:gd name="connsiteX32" fmla="*/ 464645 w 1364418"/>
              <a:gd name="connsiteY32" fmla="*/ 5173621 h 6858000"/>
              <a:gd name="connsiteX33" fmla="*/ 460279 w 1364418"/>
              <a:gd name="connsiteY33" fmla="*/ 5159961 h 6858000"/>
              <a:gd name="connsiteX34" fmla="*/ 466956 w 1364418"/>
              <a:gd name="connsiteY34" fmla="*/ 5144295 h 6858000"/>
              <a:gd name="connsiteX35" fmla="*/ 463889 w 1364418"/>
              <a:gd name="connsiteY35" fmla="*/ 5125185 h 6858000"/>
              <a:gd name="connsiteX36" fmla="*/ 470719 w 1364418"/>
              <a:gd name="connsiteY36" fmla="*/ 5121884 h 6858000"/>
              <a:gd name="connsiteX37" fmla="*/ 477755 w 1364418"/>
              <a:gd name="connsiteY37" fmla="*/ 5067850 h 6858000"/>
              <a:gd name="connsiteX38" fmla="*/ 480486 w 1364418"/>
              <a:gd name="connsiteY38" fmla="*/ 5060861 h 6858000"/>
              <a:gd name="connsiteX39" fmla="*/ 477190 w 1364418"/>
              <a:gd name="connsiteY39" fmla="*/ 5034192 h 6858000"/>
              <a:gd name="connsiteX40" fmla="*/ 478744 w 1364418"/>
              <a:gd name="connsiteY40" fmla="*/ 4993030 h 6858000"/>
              <a:gd name="connsiteX41" fmla="*/ 485653 w 1364418"/>
              <a:gd name="connsiteY41" fmla="*/ 4946844 h 6858000"/>
              <a:gd name="connsiteX42" fmla="*/ 481509 w 1364418"/>
              <a:gd name="connsiteY42" fmla="*/ 4932692 h 6858000"/>
              <a:gd name="connsiteX43" fmla="*/ 496912 w 1364418"/>
              <a:gd name="connsiteY43" fmla="*/ 4858827 h 6858000"/>
              <a:gd name="connsiteX44" fmla="*/ 502815 w 1364418"/>
              <a:gd name="connsiteY44" fmla="*/ 4821170 h 6858000"/>
              <a:gd name="connsiteX45" fmla="*/ 507548 w 1364418"/>
              <a:gd name="connsiteY45" fmla="*/ 4780965 h 6858000"/>
              <a:gd name="connsiteX46" fmla="*/ 508841 w 1364418"/>
              <a:gd name="connsiteY46" fmla="*/ 4750867 h 6858000"/>
              <a:gd name="connsiteX47" fmla="*/ 506648 w 1364418"/>
              <a:gd name="connsiteY47" fmla="*/ 4690749 h 6858000"/>
              <a:gd name="connsiteX48" fmla="*/ 502128 w 1364418"/>
              <a:gd name="connsiteY48" fmla="*/ 4584173 h 6858000"/>
              <a:gd name="connsiteX49" fmla="*/ 497211 w 1364418"/>
              <a:gd name="connsiteY49" fmla="*/ 4444346 h 6858000"/>
              <a:gd name="connsiteX50" fmla="*/ 493776 w 1364418"/>
              <a:gd name="connsiteY50" fmla="*/ 4375228 h 6858000"/>
              <a:gd name="connsiteX51" fmla="*/ 474429 w 1364418"/>
              <a:gd name="connsiteY51" fmla="*/ 4214165 h 6858000"/>
              <a:gd name="connsiteX52" fmla="*/ 478502 w 1364418"/>
              <a:gd name="connsiteY52" fmla="*/ 4090296 h 6858000"/>
              <a:gd name="connsiteX53" fmla="*/ 463758 w 1364418"/>
              <a:gd name="connsiteY53" fmla="*/ 4033999 h 6858000"/>
              <a:gd name="connsiteX54" fmla="*/ 464907 w 1364418"/>
              <a:gd name="connsiteY54" fmla="*/ 4031933 h 6858000"/>
              <a:gd name="connsiteX55" fmla="*/ 463483 w 1364418"/>
              <a:gd name="connsiteY55" fmla="*/ 4013953 h 6858000"/>
              <a:gd name="connsiteX56" fmla="*/ 449778 w 1364418"/>
              <a:gd name="connsiteY56" fmla="*/ 3974753 h 6858000"/>
              <a:gd name="connsiteX57" fmla="*/ 451376 w 1364418"/>
              <a:gd name="connsiteY57" fmla="*/ 3969950 h 6858000"/>
              <a:gd name="connsiteX58" fmla="*/ 444798 w 1364418"/>
              <a:gd name="connsiteY58" fmla="*/ 3933779 h 6858000"/>
              <a:gd name="connsiteX59" fmla="*/ 446129 w 1364418"/>
              <a:gd name="connsiteY59" fmla="*/ 3933093 h 6858000"/>
              <a:gd name="connsiteX60" fmla="*/ 450483 w 1364418"/>
              <a:gd name="connsiteY60" fmla="*/ 3922082 h 6858000"/>
              <a:gd name="connsiteX61" fmla="*/ 455561 w 1364418"/>
              <a:gd name="connsiteY61" fmla="*/ 3901461 h 6858000"/>
              <a:gd name="connsiteX62" fmla="*/ 478155 w 1364418"/>
              <a:gd name="connsiteY62" fmla="*/ 3813873 h 6858000"/>
              <a:gd name="connsiteX63" fmla="*/ 477580 w 1364418"/>
              <a:gd name="connsiteY63" fmla="*/ 3806161 h 6858000"/>
              <a:gd name="connsiteX64" fmla="*/ 477887 w 1364418"/>
              <a:gd name="connsiteY64" fmla="*/ 3805957 h 6858000"/>
              <a:gd name="connsiteX65" fmla="*/ 477914 w 1364418"/>
              <a:gd name="connsiteY65" fmla="*/ 3797724 h 6858000"/>
              <a:gd name="connsiteX66" fmla="*/ 476529 w 1364418"/>
              <a:gd name="connsiteY66" fmla="*/ 3792098 h 6858000"/>
              <a:gd name="connsiteX67" fmla="*/ 475413 w 1364418"/>
              <a:gd name="connsiteY67" fmla="*/ 3777135 h 6858000"/>
              <a:gd name="connsiteX68" fmla="*/ 477146 w 1364418"/>
              <a:gd name="connsiteY68" fmla="*/ 3771656 h 6858000"/>
              <a:gd name="connsiteX69" fmla="*/ 480889 w 1364418"/>
              <a:gd name="connsiteY69" fmla="*/ 3769007 h 6858000"/>
              <a:gd name="connsiteX70" fmla="*/ 480355 w 1364418"/>
              <a:gd name="connsiteY70" fmla="*/ 3767709 h 6858000"/>
              <a:gd name="connsiteX71" fmla="*/ 489051 w 1364418"/>
              <a:gd name="connsiteY71" fmla="*/ 3738082 h 6858000"/>
              <a:gd name="connsiteX72" fmla="*/ 496397 w 1364418"/>
              <a:gd name="connsiteY72" fmla="*/ 3673397 h 6858000"/>
              <a:gd name="connsiteX73" fmla="*/ 495693 w 1364418"/>
              <a:gd name="connsiteY73" fmla="*/ 3637109 h 6858000"/>
              <a:gd name="connsiteX74" fmla="*/ 499136 w 1364418"/>
              <a:gd name="connsiteY74" fmla="*/ 3536883 h 6858000"/>
              <a:gd name="connsiteX75" fmla="*/ 506674 w 1364418"/>
              <a:gd name="connsiteY75" fmla="*/ 3435652 h 6858000"/>
              <a:gd name="connsiteX76" fmla="*/ 508345 w 1364418"/>
              <a:gd name="connsiteY76" fmla="*/ 3307769 h 6858000"/>
              <a:gd name="connsiteX77" fmla="*/ 525908 w 1364418"/>
              <a:gd name="connsiteY77" fmla="*/ 3250522 h 6858000"/>
              <a:gd name="connsiteX78" fmla="*/ 526333 w 1364418"/>
              <a:gd name="connsiteY78" fmla="*/ 3229163 h 6858000"/>
              <a:gd name="connsiteX79" fmla="*/ 528156 w 1364418"/>
              <a:gd name="connsiteY79" fmla="*/ 3217217 h 6858000"/>
              <a:gd name="connsiteX80" fmla="*/ 514991 w 1364418"/>
              <a:gd name="connsiteY80" fmla="*/ 3183755 h 6858000"/>
              <a:gd name="connsiteX81" fmla="*/ 515492 w 1364418"/>
              <a:gd name="connsiteY81" fmla="*/ 3178642 h 6858000"/>
              <a:gd name="connsiteX82" fmla="*/ 503092 w 1364418"/>
              <a:gd name="connsiteY82" fmla="*/ 3158586 h 6858000"/>
              <a:gd name="connsiteX83" fmla="*/ 488277 w 1364418"/>
              <a:gd name="connsiteY83" fmla="*/ 3129034 h 6858000"/>
              <a:gd name="connsiteX84" fmla="*/ 488942 w 1364418"/>
              <a:gd name="connsiteY84" fmla="*/ 3126682 h 6858000"/>
              <a:gd name="connsiteX85" fmla="*/ 479810 w 1364418"/>
              <a:gd name="connsiteY85" fmla="*/ 3114519 h 6858000"/>
              <a:gd name="connsiteX86" fmla="*/ 466419 w 1364418"/>
              <a:gd name="connsiteY86" fmla="*/ 3106272 h 6858000"/>
              <a:gd name="connsiteX87" fmla="*/ 439149 w 1364418"/>
              <a:gd name="connsiteY87" fmla="*/ 2958185 h 6858000"/>
              <a:gd name="connsiteX88" fmla="*/ 381763 w 1364418"/>
              <a:gd name="connsiteY88" fmla="*/ 2762989 h 6858000"/>
              <a:gd name="connsiteX89" fmla="*/ 330681 w 1364418"/>
              <a:gd name="connsiteY89" fmla="*/ 2554718 h 6858000"/>
              <a:gd name="connsiteX90" fmla="*/ 310775 w 1364418"/>
              <a:gd name="connsiteY90" fmla="*/ 2485734 h 6858000"/>
              <a:gd name="connsiteX91" fmla="*/ 301498 w 1364418"/>
              <a:gd name="connsiteY91" fmla="*/ 2447068 h 6858000"/>
              <a:gd name="connsiteX92" fmla="*/ 288459 w 1364418"/>
              <a:gd name="connsiteY92" fmla="*/ 2425819 h 6858000"/>
              <a:gd name="connsiteX93" fmla="*/ 294458 w 1364418"/>
              <a:gd name="connsiteY93" fmla="*/ 2402874 h 6858000"/>
              <a:gd name="connsiteX94" fmla="*/ 297070 w 1364418"/>
              <a:gd name="connsiteY94" fmla="*/ 2381443 h 6858000"/>
              <a:gd name="connsiteX95" fmla="*/ 273399 w 1364418"/>
              <a:gd name="connsiteY95" fmla="*/ 2261920 h 6858000"/>
              <a:gd name="connsiteX96" fmla="*/ 263286 w 1364418"/>
              <a:gd name="connsiteY96" fmla="*/ 2195378 h 6858000"/>
              <a:gd name="connsiteX97" fmla="*/ 247503 w 1364418"/>
              <a:gd name="connsiteY97" fmla="*/ 2155135 h 6858000"/>
              <a:gd name="connsiteX98" fmla="*/ 244961 w 1364418"/>
              <a:gd name="connsiteY98" fmla="*/ 2118008 h 6858000"/>
              <a:gd name="connsiteX99" fmla="*/ 245954 w 1364418"/>
              <a:gd name="connsiteY99" fmla="*/ 2050531 h 6858000"/>
              <a:gd name="connsiteX100" fmla="*/ 237760 w 1364418"/>
              <a:gd name="connsiteY100" fmla="*/ 1963269 h 6858000"/>
              <a:gd name="connsiteX101" fmla="*/ 218938 w 1364418"/>
              <a:gd name="connsiteY101" fmla="*/ 1906352 h 6858000"/>
              <a:gd name="connsiteX102" fmla="*/ 195495 w 1364418"/>
              <a:gd name="connsiteY102" fmla="*/ 1861531 h 6858000"/>
              <a:gd name="connsiteX103" fmla="*/ 149294 w 1364418"/>
              <a:gd name="connsiteY103" fmla="*/ 1732919 h 6858000"/>
              <a:gd name="connsiteX104" fmla="*/ 121605 w 1364418"/>
              <a:gd name="connsiteY104" fmla="*/ 1663540 h 6858000"/>
              <a:gd name="connsiteX105" fmla="*/ 120731 w 1364418"/>
              <a:gd name="connsiteY105" fmla="*/ 1615777 h 6858000"/>
              <a:gd name="connsiteX106" fmla="*/ 101526 w 1364418"/>
              <a:gd name="connsiteY106" fmla="*/ 1563678 h 6858000"/>
              <a:gd name="connsiteX107" fmla="*/ 114606 w 1364418"/>
              <a:gd name="connsiteY107" fmla="*/ 1519474 h 6858000"/>
              <a:gd name="connsiteX108" fmla="*/ 107348 w 1364418"/>
              <a:gd name="connsiteY108" fmla="*/ 1477995 h 6858000"/>
              <a:gd name="connsiteX109" fmla="*/ 93433 w 1364418"/>
              <a:gd name="connsiteY109" fmla="*/ 1373769 h 6858000"/>
              <a:gd name="connsiteX110" fmla="*/ 101740 w 1364418"/>
              <a:gd name="connsiteY110" fmla="*/ 1307086 h 6858000"/>
              <a:gd name="connsiteX111" fmla="*/ 102928 w 1364418"/>
              <a:gd name="connsiteY111" fmla="*/ 1189033 h 6858000"/>
              <a:gd name="connsiteX112" fmla="*/ 107613 w 1364418"/>
              <a:gd name="connsiteY112" fmla="*/ 1168288 h 6858000"/>
              <a:gd name="connsiteX113" fmla="*/ 99895 w 1364418"/>
              <a:gd name="connsiteY113" fmla="*/ 1142577 h 6858000"/>
              <a:gd name="connsiteX114" fmla="*/ 89201 w 1364418"/>
              <a:gd name="connsiteY114" fmla="*/ 1088484 h 6858000"/>
              <a:gd name="connsiteX115" fmla="*/ 77937 w 1364418"/>
              <a:gd name="connsiteY115" fmla="*/ 1016103 h 6858000"/>
              <a:gd name="connsiteX116" fmla="*/ 79393 w 1364418"/>
              <a:gd name="connsiteY116" fmla="*/ 954054 h 6858000"/>
              <a:gd name="connsiteX117" fmla="*/ 90309 w 1364418"/>
              <a:gd name="connsiteY117" fmla="*/ 921368 h 6858000"/>
              <a:gd name="connsiteX118" fmla="*/ 74258 w 1364418"/>
              <a:gd name="connsiteY118" fmla="*/ 896999 h 6858000"/>
              <a:gd name="connsiteX119" fmla="*/ 43666 w 1364418"/>
              <a:gd name="connsiteY119" fmla="*/ 821517 h 6858000"/>
              <a:gd name="connsiteX120" fmla="*/ 22616 w 1364418"/>
              <a:gd name="connsiteY120" fmla="*/ 751353 h 6858000"/>
              <a:gd name="connsiteX121" fmla="*/ 22174 w 1364418"/>
              <a:gd name="connsiteY121" fmla="*/ 721230 h 6858000"/>
              <a:gd name="connsiteX122" fmla="*/ 7845 w 1364418"/>
              <a:gd name="connsiteY122" fmla="*/ 681659 h 6858000"/>
              <a:gd name="connsiteX123" fmla="*/ 31306 w 1364418"/>
              <a:gd name="connsiteY123" fmla="*/ 619315 h 6858000"/>
              <a:gd name="connsiteX124" fmla="*/ 15184 w 1364418"/>
              <a:gd name="connsiteY124" fmla="*/ 585934 h 6858000"/>
              <a:gd name="connsiteX125" fmla="*/ 22258 w 1364418"/>
              <a:gd name="connsiteY125" fmla="*/ 538948 h 6858000"/>
              <a:gd name="connsiteX126" fmla="*/ 26166 w 1364418"/>
              <a:gd name="connsiteY126" fmla="*/ 525163 h 6858000"/>
              <a:gd name="connsiteX127" fmla="*/ 52290 w 1364418"/>
              <a:gd name="connsiteY127" fmla="*/ 446567 h 6858000"/>
              <a:gd name="connsiteX128" fmla="*/ 51538 w 1364418"/>
              <a:gd name="connsiteY128" fmla="*/ 393828 h 6858000"/>
              <a:gd name="connsiteX129" fmla="*/ 51368 w 1364418"/>
              <a:gd name="connsiteY129" fmla="*/ 353137 h 6858000"/>
              <a:gd name="connsiteX130" fmla="*/ 55970 w 1364418"/>
              <a:gd name="connsiteY130" fmla="*/ 321428 h 6858000"/>
              <a:gd name="connsiteX131" fmla="*/ 57061 w 1364418"/>
              <a:gd name="connsiteY131" fmla="*/ 275771 h 6858000"/>
              <a:gd name="connsiteX132" fmla="*/ 74088 w 1364418"/>
              <a:gd name="connsiteY132" fmla="*/ 212860 h 6858000"/>
              <a:gd name="connsiteX133" fmla="*/ 65798 w 1364418"/>
              <a:gd name="connsiteY133" fmla="*/ 144983 h 6858000"/>
              <a:gd name="connsiteX134" fmla="*/ 78082 w 1364418"/>
              <a:gd name="connsiteY134" fmla="*/ 55288 h 6858000"/>
              <a:gd name="connsiteX135" fmla="*/ 37636 w 1364418"/>
              <a:gd name="connsiteY135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4 w 1364418"/>
              <a:gd name="connsiteY4" fmla="*/ 6832113 h 6858000"/>
              <a:gd name="connsiteX5" fmla="*/ 149205 w 1364418"/>
              <a:gd name="connsiteY5" fmla="*/ 6737706 h 6858000"/>
              <a:gd name="connsiteX6" fmla="*/ 240339 w 1364418"/>
              <a:gd name="connsiteY6" fmla="*/ 6711686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1226 w 1364418"/>
              <a:gd name="connsiteY13" fmla="*/ 6272987 h 6858000"/>
              <a:gd name="connsiteX14" fmla="*/ 288000 w 1364418"/>
              <a:gd name="connsiteY14" fmla="*/ 6252834 h 6858000"/>
              <a:gd name="connsiteX15" fmla="*/ 265992 w 1364418"/>
              <a:gd name="connsiteY15" fmla="*/ 6202459 h 6858000"/>
              <a:gd name="connsiteX16" fmla="*/ 264790 w 1364418"/>
              <a:gd name="connsiteY16" fmla="*/ 6153037 h 6858000"/>
              <a:gd name="connsiteX17" fmla="*/ 280205 w 1364418"/>
              <a:gd name="connsiteY17" fmla="*/ 6078132 h 6858000"/>
              <a:gd name="connsiteX18" fmla="*/ 267592 w 1364418"/>
              <a:gd name="connsiteY18" fmla="*/ 6028119 h 6858000"/>
              <a:gd name="connsiteX19" fmla="*/ 252821 w 1364418"/>
              <a:gd name="connsiteY19" fmla="*/ 5926735 h 6858000"/>
              <a:gd name="connsiteX20" fmla="*/ 302333 w 1364418"/>
              <a:gd name="connsiteY20" fmla="*/ 5712857 h 6858000"/>
              <a:gd name="connsiteX21" fmla="*/ 332131 w 1364418"/>
              <a:gd name="connsiteY21" fmla="*/ 5660491 h 6858000"/>
              <a:gd name="connsiteX22" fmla="*/ 341254 w 1364418"/>
              <a:gd name="connsiteY22" fmla="*/ 5563435 h 6858000"/>
              <a:gd name="connsiteX23" fmla="*/ 368130 w 1364418"/>
              <a:gd name="connsiteY23" fmla="*/ 5437125 h 6858000"/>
              <a:gd name="connsiteX24" fmla="*/ 381698 w 1364418"/>
              <a:gd name="connsiteY24" fmla="*/ 5396260 h 6858000"/>
              <a:gd name="connsiteX25" fmla="*/ 397679 w 1364418"/>
              <a:gd name="connsiteY25" fmla="*/ 5330009 h 6858000"/>
              <a:gd name="connsiteX26" fmla="*/ 431172 w 1364418"/>
              <a:gd name="connsiteY26" fmla="*/ 5273739 h 6858000"/>
              <a:gd name="connsiteX27" fmla="*/ 440771 w 1364418"/>
              <a:gd name="connsiteY27" fmla="*/ 5241779 h 6858000"/>
              <a:gd name="connsiteX28" fmla="*/ 451997 w 1364418"/>
              <a:gd name="connsiteY28" fmla="*/ 5225268 h 6858000"/>
              <a:gd name="connsiteX29" fmla="*/ 453017 w 1364418"/>
              <a:gd name="connsiteY29" fmla="*/ 5217684 h 6858000"/>
              <a:gd name="connsiteX30" fmla="*/ 460358 w 1364418"/>
              <a:gd name="connsiteY30" fmla="*/ 5193377 h 6858000"/>
              <a:gd name="connsiteX31" fmla="*/ 463661 w 1364418"/>
              <a:gd name="connsiteY31" fmla="*/ 5179288 h 6858000"/>
              <a:gd name="connsiteX32" fmla="*/ 464645 w 1364418"/>
              <a:gd name="connsiteY32" fmla="*/ 5173621 h 6858000"/>
              <a:gd name="connsiteX33" fmla="*/ 460279 w 1364418"/>
              <a:gd name="connsiteY33" fmla="*/ 5159961 h 6858000"/>
              <a:gd name="connsiteX34" fmla="*/ 466956 w 1364418"/>
              <a:gd name="connsiteY34" fmla="*/ 5144295 h 6858000"/>
              <a:gd name="connsiteX35" fmla="*/ 463889 w 1364418"/>
              <a:gd name="connsiteY35" fmla="*/ 5125185 h 6858000"/>
              <a:gd name="connsiteX36" fmla="*/ 470719 w 1364418"/>
              <a:gd name="connsiteY36" fmla="*/ 5121884 h 6858000"/>
              <a:gd name="connsiteX37" fmla="*/ 477755 w 1364418"/>
              <a:gd name="connsiteY37" fmla="*/ 5067850 h 6858000"/>
              <a:gd name="connsiteX38" fmla="*/ 480486 w 1364418"/>
              <a:gd name="connsiteY38" fmla="*/ 5060861 h 6858000"/>
              <a:gd name="connsiteX39" fmla="*/ 477190 w 1364418"/>
              <a:gd name="connsiteY39" fmla="*/ 5034192 h 6858000"/>
              <a:gd name="connsiteX40" fmla="*/ 478744 w 1364418"/>
              <a:gd name="connsiteY40" fmla="*/ 4993030 h 6858000"/>
              <a:gd name="connsiteX41" fmla="*/ 485653 w 1364418"/>
              <a:gd name="connsiteY41" fmla="*/ 4946844 h 6858000"/>
              <a:gd name="connsiteX42" fmla="*/ 481509 w 1364418"/>
              <a:gd name="connsiteY42" fmla="*/ 4932692 h 6858000"/>
              <a:gd name="connsiteX43" fmla="*/ 496912 w 1364418"/>
              <a:gd name="connsiteY43" fmla="*/ 4858827 h 6858000"/>
              <a:gd name="connsiteX44" fmla="*/ 502815 w 1364418"/>
              <a:gd name="connsiteY44" fmla="*/ 4821170 h 6858000"/>
              <a:gd name="connsiteX45" fmla="*/ 507548 w 1364418"/>
              <a:gd name="connsiteY45" fmla="*/ 4780965 h 6858000"/>
              <a:gd name="connsiteX46" fmla="*/ 508841 w 1364418"/>
              <a:gd name="connsiteY46" fmla="*/ 4750867 h 6858000"/>
              <a:gd name="connsiteX47" fmla="*/ 506648 w 1364418"/>
              <a:gd name="connsiteY47" fmla="*/ 4690749 h 6858000"/>
              <a:gd name="connsiteX48" fmla="*/ 502128 w 1364418"/>
              <a:gd name="connsiteY48" fmla="*/ 4584173 h 6858000"/>
              <a:gd name="connsiteX49" fmla="*/ 497211 w 1364418"/>
              <a:gd name="connsiteY49" fmla="*/ 4444346 h 6858000"/>
              <a:gd name="connsiteX50" fmla="*/ 493776 w 1364418"/>
              <a:gd name="connsiteY50" fmla="*/ 4375228 h 6858000"/>
              <a:gd name="connsiteX51" fmla="*/ 474429 w 1364418"/>
              <a:gd name="connsiteY51" fmla="*/ 4214165 h 6858000"/>
              <a:gd name="connsiteX52" fmla="*/ 478502 w 1364418"/>
              <a:gd name="connsiteY52" fmla="*/ 4090296 h 6858000"/>
              <a:gd name="connsiteX53" fmla="*/ 463758 w 1364418"/>
              <a:gd name="connsiteY53" fmla="*/ 4033999 h 6858000"/>
              <a:gd name="connsiteX54" fmla="*/ 464907 w 1364418"/>
              <a:gd name="connsiteY54" fmla="*/ 4031933 h 6858000"/>
              <a:gd name="connsiteX55" fmla="*/ 463483 w 1364418"/>
              <a:gd name="connsiteY55" fmla="*/ 4013953 h 6858000"/>
              <a:gd name="connsiteX56" fmla="*/ 449778 w 1364418"/>
              <a:gd name="connsiteY56" fmla="*/ 3974753 h 6858000"/>
              <a:gd name="connsiteX57" fmla="*/ 451376 w 1364418"/>
              <a:gd name="connsiteY57" fmla="*/ 3969950 h 6858000"/>
              <a:gd name="connsiteX58" fmla="*/ 444798 w 1364418"/>
              <a:gd name="connsiteY58" fmla="*/ 3933779 h 6858000"/>
              <a:gd name="connsiteX59" fmla="*/ 446129 w 1364418"/>
              <a:gd name="connsiteY59" fmla="*/ 3933093 h 6858000"/>
              <a:gd name="connsiteX60" fmla="*/ 450483 w 1364418"/>
              <a:gd name="connsiteY60" fmla="*/ 3922082 h 6858000"/>
              <a:gd name="connsiteX61" fmla="*/ 455561 w 1364418"/>
              <a:gd name="connsiteY61" fmla="*/ 3901461 h 6858000"/>
              <a:gd name="connsiteX62" fmla="*/ 478155 w 1364418"/>
              <a:gd name="connsiteY62" fmla="*/ 3813873 h 6858000"/>
              <a:gd name="connsiteX63" fmla="*/ 477580 w 1364418"/>
              <a:gd name="connsiteY63" fmla="*/ 3806161 h 6858000"/>
              <a:gd name="connsiteX64" fmla="*/ 477887 w 1364418"/>
              <a:gd name="connsiteY64" fmla="*/ 3805957 h 6858000"/>
              <a:gd name="connsiteX65" fmla="*/ 477914 w 1364418"/>
              <a:gd name="connsiteY65" fmla="*/ 3797724 h 6858000"/>
              <a:gd name="connsiteX66" fmla="*/ 476529 w 1364418"/>
              <a:gd name="connsiteY66" fmla="*/ 3792098 h 6858000"/>
              <a:gd name="connsiteX67" fmla="*/ 475413 w 1364418"/>
              <a:gd name="connsiteY67" fmla="*/ 3777135 h 6858000"/>
              <a:gd name="connsiteX68" fmla="*/ 477146 w 1364418"/>
              <a:gd name="connsiteY68" fmla="*/ 3771656 h 6858000"/>
              <a:gd name="connsiteX69" fmla="*/ 480889 w 1364418"/>
              <a:gd name="connsiteY69" fmla="*/ 3769007 h 6858000"/>
              <a:gd name="connsiteX70" fmla="*/ 480355 w 1364418"/>
              <a:gd name="connsiteY70" fmla="*/ 3767709 h 6858000"/>
              <a:gd name="connsiteX71" fmla="*/ 489051 w 1364418"/>
              <a:gd name="connsiteY71" fmla="*/ 3738082 h 6858000"/>
              <a:gd name="connsiteX72" fmla="*/ 496397 w 1364418"/>
              <a:gd name="connsiteY72" fmla="*/ 3673397 h 6858000"/>
              <a:gd name="connsiteX73" fmla="*/ 495693 w 1364418"/>
              <a:gd name="connsiteY73" fmla="*/ 3637109 h 6858000"/>
              <a:gd name="connsiteX74" fmla="*/ 499136 w 1364418"/>
              <a:gd name="connsiteY74" fmla="*/ 3536883 h 6858000"/>
              <a:gd name="connsiteX75" fmla="*/ 506674 w 1364418"/>
              <a:gd name="connsiteY75" fmla="*/ 3435652 h 6858000"/>
              <a:gd name="connsiteX76" fmla="*/ 508345 w 1364418"/>
              <a:gd name="connsiteY76" fmla="*/ 3307769 h 6858000"/>
              <a:gd name="connsiteX77" fmla="*/ 525908 w 1364418"/>
              <a:gd name="connsiteY77" fmla="*/ 3250522 h 6858000"/>
              <a:gd name="connsiteX78" fmla="*/ 526333 w 1364418"/>
              <a:gd name="connsiteY78" fmla="*/ 3229163 h 6858000"/>
              <a:gd name="connsiteX79" fmla="*/ 528156 w 1364418"/>
              <a:gd name="connsiteY79" fmla="*/ 3217217 h 6858000"/>
              <a:gd name="connsiteX80" fmla="*/ 514991 w 1364418"/>
              <a:gd name="connsiteY80" fmla="*/ 3183755 h 6858000"/>
              <a:gd name="connsiteX81" fmla="*/ 515492 w 1364418"/>
              <a:gd name="connsiteY81" fmla="*/ 3178642 h 6858000"/>
              <a:gd name="connsiteX82" fmla="*/ 503092 w 1364418"/>
              <a:gd name="connsiteY82" fmla="*/ 3158586 h 6858000"/>
              <a:gd name="connsiteX83" fmla="*/ 488277 w 1364418"/>
              <a:gd name="connsiteY83" fmla="*/ 3129034 h 6858000"/>
              <a:gd name="connsiteX84" fmla="*/ 488942 w 1364418"/>
              <a:gd name="connsiteY84" fmla="*/ 3126682 h 6858000"/>
              <a:gd name="connsiteX85" fmla="*/ 479810 w 1364418"/>
              <a:gd name="connsiteY85" fmla="*/ 3114519 h 6858000"/>
              <a:gd name="connsiteX86" fmla="*/ 466419 w 1364418"/>
              <a:gd name="connsiteY86" fmla="*/ 3106272 h 6858000"/>
              <a:gd name="connsiteX87" fmla="*/ 439149 w 1364418"/>
              <a:gd name="connsiteY87" fmla="*/ 2958185 h 6858000"/>
              <a:gd name="connsiteX88" fmla="*/ 381763 w 1364418"/>
              <a:gd name="connsiteY88" fmla="*/ 2762989 h 6858000"/>
              <a:gd name="connsiteX89" fmla="*/ 330681 w 1364418"/>
              <a:gd name="connsiteY89" fmla="*/ 2554718 h 6858000"/>
              <a:gd name="connsiteX90" fmla="*/ 310775 w 1364418"/>
              <a:gd name="connsiteY90" fmla="*/ 2485734 h 6858000"/>
              <a:gd name="connsiteX91" fmla="*/ 301498 w 1364418"/>
              <a:gd name="connsiteY91" fmla="*/ 2447068 h 6858000"/>
              <a:gd name="connsiteX92" fmla="*/ 288459 w 1364418"/>
              <a:gd name="connsiteY92" fmla="*/ 2425819 h 6858000"/>
              <a:gd name="connsiteX93" fmla="*/ 294458 w 1364418"/>
              <a:gd name="connsiteY93" fmla="*/ 2402874 h 6858000"/>
              <a:gd name="connsiteX94" fmla="*/ 297070 w 1364418"/>
              <a:gd name="connsiteY94" fmla="*/ 2381443 h 6858000"/>
              <a:gd name="connsiteX95" fmla="*/ 273399 w 1364418"/>
              <a:gd name="connsiteY95" fmla="*/ 2261920 h 6858000"/>
              <a:gd name="connsiteX96" fmla="*/ 263286 w 1364418"/>
              <a:gd name="connsiteY96" fmla="*/ 2195378 h 6858000"/>
              <a:gd name="connsiteX97" fmla="*/ 247503 w 1364418"/>
              <a:gd name="connsiteY97" fmla="*/ 2155135 h 6858000"/>
              <a:gd name="connsiteX98" fmla="*/ 244961 w 1364418"/>
              <a:gd name="connsiteY98" fmla="*/ 2118008 h 6858000"/>
              <a:gd name="connsiteX99" fmla="*/ 245954 w 1364418"/>
              <a:gd name="connsiteY99" fmla="*/ 2050531 h 6858000"/>
              <a:gd name="connsiteX100" fmla="*/ 237760 w 1364418"/>
              <a:gd name="connsiteY100" fmla="*/ 1963269 h 6858000"/>
              <a:gd name="connsiteX101" fmla="*/ 218938 w 1364418"/>
              <a:gd name="connsiteY101" fmla="*/ 1906352 h 6858000"/>
              <a:gd name="connsiteX102" fmla="*/ 195495 w 1364418"/>
              <a:gd name="connsiteY102" fmla="*/ 1861531 h 6858000"/>
              <a:gd name="connsiteX103" fmla="*/ 149294 w 1364418"/>
              <a:gd name="connsiteY103" fmla="*/ 1732919 h 6858000"/>
              <a:gd name="connsiteX104" fmla="*/ 121605 w 1364418"/>
              <a:gd name="connsiteY104" fmla="*/ 1663540 h 6858000"/>
              <a:gd name="connsiteX105" fmla="*/ 120731 w 1364418"/>
              <a:gd name="connsiteY105" fmla="*/ 1615777 h 6858000"/>
              <a:gd name="connsiteX106" fmla="*/ 101526 w 1364418"/>
              <a:gd name="connsiteY106" fmla="*/ 1563678 h 6858000"/>
              <a:gd name="connsiteX107" fmla="*/ 114606 w 1364418"/>
              <a:gd name="connsiteY107" fmla="*/ 1519474 h 6858000"/>
              <a:gd name="connsiteX108" fmla="*/ 107348 w 1364418"/>
              <a:gd name="connsiteY108" fmla="*/ 1477995 h 6858000"/>
              <a:gd name="connsiteX109" fmla="*/ 93433 w 1364418"/>
              <a:gd name="connsiteY109" fmla="*/ 1373769 h 6858000"/>
              <a:gd name="connsiteX110" fmla="*/ 101740 w 1364418"/>
              <a:gd name="connsiteY110" fmla="*/ 1307086 h 6858000"/>
              <a:gd name="connsiteX111" fmla="*/ 102928 w 1364418"/>
              <a:gd name="connsiteY111" fmla="*/ 1189033 h 6858000"/>
              <a:gd name="connsiteX112" fmla="*/ 107613 w 1364418"/>
              <a:gd name="connsiteY112" fmla="*/ 1168288 h 6858000"/>
              <a:gd name="connsiteX113" fmla="*/ 99895 w 1364418"/>
              <a:gd name="connsiteY113" fmla="*/ 1142577 h 6858000"/>
              <a:gd name="connsiteX114" fmla="*/ 89201 w 1364418"/>
              <a:gd name="connsiteY114" fmla="*/ 1088484 h 6858000"/>
              <a:gd name="connsiteX115" fmla="*/ 77937 w 1364418"/>
              <a:gd name="connsiteY115" fmla="*/ 1016103 h 6858000"/>
              <a:gd name="connsiteX116" fmla="*/ 79393 w 1364418"/>
              <a:gd name="connsiteY116" fmla="*/ 954054 h 6858000"/>
              <a:gd name="connsiteX117" fmla="*/ 90309 w 1364418"/>
              <a:gd name="connsiteY117" fmla="*/ 921368 h 6858000"/>
              <a:gd name="connsiteX118" fmla="*/ 74258 w 1364418"/>
              <a:gd name="connsiteY118" fmla="*/ 896999 h 6858000"/>
              <a:gd name="connsiteX119" fmla="*/ 43666 w 1364418"/>
              <a:gd name="connsiteY119" fmla="*/ 821517 h 6858000"/>
              <a:gd name="connsiteX120" fmla="*/ 22616 w 1364418"/>
              <a:gd name="connsiteY120" fmla="*/ 751353 h 6858000"/>
              <a:gd name="connsiteX121" fmla="*/ 22174 w 1364418"/>
              <a:gd name="connsiteY121" fmla="*/ 721230 h 6858000"/>
              <a:gd name="connsiteX122" fmla="*/ 7845 w 1364418"/>
              <a:gd name="connsiteY122" fmla="*/ 681659 h 6858000"/>
              <a:gd name="connsiteX123" fmla="*/ 31306 w 1364418"/>
              <a:gd name="connsiteY123" fmla="*/ 619315 h 6858000"/>
              <a:gd name="connsiteX124" fmla="*/ 15184 w 1364418"/>
              <a:gd name="connsiteY124" fmla="*/ 585934 h 6858000"/>
              <a:gd name="connsiteX125" fmla="*/ 22258 w 1364418"/>
              <a:gd name="connsiteY125" fmla="*/ 538948 h 6858000"/>
              <a:gd name="connsiteX126" fmla="*/ 26166 w 1364418"/>
              <a:gd name="connsiteY126" fmla="*/ 525163 h 6858000"/>
              <a:gd name="connsiteX127" fmla="*/ 52290 w 1364418"/>
              <a:gd name="connsiteY127" fmla="*/ 446567 h 6858000"/>
              <a:gd name="connsiteX128" fmla="*/ 51538 w 1364418"/>
              <a:gd name="connsiteY128" fmla="*/ 393828 h 6858000"/>
              <a:gd name="connsiteX129" fmla="*/ 51368 w 1364418"/>
              <a:gd name="connsiteY129" fmla="*/ 353137 h 6858000"/>
              <a:gd name="connsiteX130" fmla="*/ 55970 w 1364418"/>
              <a:gd name="connsiteY130" fmla="*/ 321428 h 6858000"/>
              <a:gd name="connsiteX131" fmla="*/ 57061 w 1364418"/>
              <a:gd name="connsiteY131" fmla="*/ 275771 h 6858000"/>
              <a:gd name="connsiteX132" fmla="*/ 74088 w 1364418"/>
              <a:gd name="connsiteY132" fmla="*/ 212860 h 6858000"/>
              <a:gd name="connsiteX133" fmla="*/ 65798 w 1364418"/>
              <a:gd name="connsiteY133" fmla="*/ 144983 h 6858000"/>
              <a:gd name="connsiteX134" fmla="*/ 78082 w 1364418"/>
              <a:gd name="connsiteY134" fmla="*/ 55288 h 6858000"/>
              <a:gd name="connsiteX135" fmla="*/ 37636 w 1364418"/>
              <a:gd name="connsiteY135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4 w 1364418"/>
              <a:gd name="connsiteY4" fmla="*/ 6832113 h 6858000"/>
              <a:gd name="connsiteX5" fmla="*/ 209564 w 1364418"/>
              <a:gd name="connsiteY5" fmla="*/ 6777899 h 6858000"/>
              <a:gd name="connsiteX6" fmla="*/ 240339 w 1364418"/>
              <a:gd name="connsiteY6" fmla="*/ 6711686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1226 w 1364418"/>
              <a:gd name="connsiteY13" fmla="*/ 6272987 h 6858000"/>
              <a:gd name="connsiteX14" fmla="*/ 288000 w 1364418"/>
              <a:gd name="connsiteY14" fmla="*/ 6252834 h 6858000"/>
              <a:gd name="connsiteX15" fmla="*/ 265992 w 1364418"/>
              <a:gd name="connsiteY15" fmla="*/ 6202459 h 6858000"/>
              <a:gd name="connsiteX16" fmla="*/ 264790 w 1364418"/>
              <a:gd name="connsiteY16" fmla="*/ 6153037 h 6858000"/>
              <a:gd name="connsiteX17" fmla="*/ 280205 w 1364418"/>
              <a:gd name="connsiteY17" fmla="*/ 6078132 h 6858000"/>
              <a:gd name="connsiteX18" fmla="*/ 267592 w 1364418"/>
              <a:gd name="connsiteY18" fmla="*/ 6028119 h 6858000"/>
              <a:gd name="connsiteX19" fmla="*/ 252821 w 1364418"/>
              <a:gd name="connsiteY19" fmla="*/ 5926735 h 6858000"/>
              <a:gd name="connsiteX20" fmla="*/ 302333 w 1364418"/>
              <a:gd name="connsiteY20" fmla="*/ 5712857 h 6858000"/>
              <a:gd name="connsiteX21" fmla="*/ 332131 w 1364418"/>
              <a:gd name="connsiteY21" fmla="*/ 5660491 h 6858000"/>
              <a:gd name="connsiteX22" fmla="*/ 341254 w 1364418"/>
              <a:gd name="connsiteY22" fmla="*/ 5563435 h 6858000"/>
              <a:gd name="connsiteX23" fmla="*/ 368130 w 1364418"/>
              <a:gd name="connsiteY23" fmla="*/ 5437125 h 6858000"/>
              <a:gd name="connsiteX24" fmla="*/ 381698 w 1364418"/>
              <a:gd name="connsiteY24" fmla="*/ 5396260 h 6858000"/>
              <a:gd name="connsiteX25" fmla="*/ 397679 w 1364418"/>
              <a:gd name="connsiteY25" fmla="*/ 5330009 h 6858000"/>
              <a:gd name="connsiteX26" fmla="*/ 431172 w 1364418"/>
              <a:gd name="connsiteY26" fmla="*/ 5273739 h 6858000"/>
              <a:gd name="connsiteX27" fmla="*/ 440771 w 1364418"/>
              <a:gd name="connsiteY27" fmla="*/ 5241779 h 6858000"/>
              <a:gd name="connsiteX28" fmla="*/ 451997 w 1364418"/>
              <a:gd name="connsiteY28" fmla="*/ 5225268 h 6858000"/>
              <a:gd name="connsiteX29" fmla="*/ 453017 w 1364418"/>
              <a:gd name="connsiteY29" fmla="*/ 5217684 h 6858000"/>
              <a:gd name="connsiteX30" fmla="*/ 460358 w 1364418"/>
              <a:gd name="connsiteY30" fmla="*/ 5193377 h 6858000"/>
              <a:gd name="connsiteX31" fmla="*/ 463661 w 1364418"/>
              <a:gd name="connsiteY31" fmla="*/ 5179288 h 6858000"/>
              <a:gd name="connsiteX32" fmla="*/ 464645 w 1364418"/>
              <a:gd name="connsiteY32" fmla="*/ 5173621 h 6858000"/>
              <a:gd name="connsiteX33" fmla="*/ 460279 w 1364418"/>
              <a:gd name="connsiteY33" fmla="*/ 5159961 h 6858000"/>
              <a:gd name="connsiteX34" fmla="*/ 466956 w 1364418"/>
              <a:gd name="connsiteY34" fmla="*/ 5144295 h 6858000"/>
              <a:gd name="connsiteX35" fmla="*/ 463889 w 1364418"/>
              <a:gd name="connsiteY35" fmla="*/ 5125185 h 6858000"/>
              <a:gd name="connsiteX36" fmla="*/ 470719 w 1364418"/>
              <a:gd name="connsiteY36" fmla="*/ 5121884 h 6858000"/>
              <a:gd name="connsiteX37" fmla="*/ 477755 w 1364418"/>
              <a:gd name="connsiteY37" fmla="*/ 5067850 h 6858000"/>
              <a:gd name="connsiteX38" fmla="*/ 480486 w 1364418"/>
              <a:gd name="connsiteY38" fmla="*/ 5060861 h 6858000"/>
              <a:gd name="connsiteX39" fmla="*/ 477190 w 1364418"/>
              <a:gd name="connsiteY39" fmla="*/ 5034192 h 6858000"/>
              <a:gd name="connsiteX40" fmla="*/ 478744 w 1364418"/>
              <a:gd name="connsiteY40" fmla="*/ 4993030 h 6858000"/>
              <a:gd name="connsiteX41" fmla="*/ 485653 w 1364418"/>
              <a:gd name="connsiteY41" fmla="*/ 4946844 h 6858000"/>
              <a:gd name="connsiteX42" fmla="*/ 481509 w 1364418"/>
              <a:gd name="connsiteY42" fmla="*/ 4932692 h 6858000"/>
              <a:gd name="connsiteX43" fmla="*/ 496912 w 1364418"/>
              <a:gd name="connsiteY43" fmla="*/ 4858827 h 6858000"/>
              <a:gd name="connsiteX44" fmla="*/ 502815 w 1364418"/>
              <a:gd name="connsiteY44" fmla="*/ 4821170 h 6858000"/>
              <a:gd name="connsiteX45" fmla="*/ 507548 w 1364418"/>
              <a:gd name="connsiteY45" fmla="*/ 4780965 h 6858000"/>
              <a:gd name="connsiteX46" fmla="*/ 508841 w 1364418"/>
              <a:gd name="connsiteY46" fmla="*/ 4750867 h 6858000"/>
              <a:gd name="connsiteX47" fmla="*/ 506648 w 1364418"/>
              <a:gd name="connsiteY47" fmla="*/ 4690749 h 6858000"/>
              <a:gd name="connsiteX48" fmla="*/ 502128 w 1364418"/>
              <a:gd name="connsiteY48" fmla="*/ 4584173 h 6858000"/>
              <a:gd name="connsiteX49" fmla="*/ 497211 w 1364418"/>
              <a:gd name="connsiteY49" fmla="*/ 4444346 h 6858000"/>
              <a:gd name="connsiteX50" fmla="*/ 493776 w 1364418"/>
              <a:gd name="connsiteY50" fmla="*/ 4375228 h 6858000"/>
              <a:gd name="connsiteX51" fmla="*/ 474429 w 1364418"/>
              <a:gd name="connsiteY51" fmla="*/ 4214165 h 6858000"/>
              <a:gd name="connsiteX52" fmla="*/ 478502 w 1364418"/>
              <a:gd name="connsiteY52" fmla="*/ 4090296 h 6858000"/>
              <a:gd name="connsiteX53" fmla="*/ 463758 w 1364418"/>
              <a:gd name="connsiteY53" fmla="*/ 4033999 h 6858000"/>
              <a:gd name="connsiteX54" fmla="*/ 464907 w 1364418"/>
              <a:gd name="connsiteY54" fmla="*/ 4031933 h 6858000"/>
              <a:gd name="connsiteX55" fmla="*/ 463483 w 1364418"/>
              <a:gd name="connsiteY55" fmla="*/ 4013953 h 6858000"/>
              <a:gd name="connsiteX56" fmla="*/ 449778 w 1364418"/>
              <a:gd name="connsiteY56" fmla="*/ 3974753 h 6858000"/>
              <a:gd name="connsiteX57" fmla="*/ 451376 w 1364418"/>
              <a:gd name="connsiteY57" fmla="*/ 3969950 h 6858000"/>
              <a:gd name="connsiteX58" fmla="*/ 444798 w 1364418"/>
              <a:gd name="connsiteY58" fmla="*/ 3933779 h 6858000"/>
              <a:gd name="connsiteX59" fmla="*/ 446129 w 1364418"/>
              <a:gd name="connsiteY59" fmla="*/ 3933093 h 6858000"/>
              <a:gd name="connsiteX60" fmla="*/ 450483 w 1364418"/>
              <a:gd name="connsiteY60" fmla="*/ 3922082 h 6858000"/>
              <a:gd name="connsiteX61" fmla="*/ 455561 w 1364418"/>
              <a:gd name="connsiteY61" fmla="*/ 3901461 h 6858000"/>
              <a:gd name="connsiteX62" fmla="*/ 478155 w 1364418"/>
              <a:gd name="connsiteY62" fmla="*/ 3813873 h 6858000"/>
              <a:gd name="connsiteX63" fmla="*/ 477580 w 1364418"/>
              <a:gd name="connsiteY63" fmla="*/ 3806161 h 6858000"/>
              <a:gd name="connsiteX64" fmla="*/ 477887 w 1364418"/>
              <a:gd name="connsiteY64" fmla="*/ 3805957 h 6858000"/>
              <a:gd name="connsiteX65" fmla="*/ 477914 w 1364418"/>
              <a:gd name="connsiteY65" fmla="*/ 3797724 h 6858000"/>
              <a:gd name="connsiteX66" fmla="*/ 476529 w 1364418"/>
              <a:gd name="connsiteY66" fmla="*/ 3792098 h 6858000"/>
              <a:gd name="connsiteX67" fmla="*/ 475413 w 1364418"/>
              <a:gd name="connsiteY67" fmla="*/ 3777135 h 6858000"/>
              <a:gd name="connsiteX68" fmla="*/ 477146 w 1364418"/>
              <a:gd name="connsiteY68" fmla="*/ 3771656 h 6858000"/>
              <a:gd name="connsiteX69" fmla="*/ 480889 w 1364418"/>
              <a:gd name="connsiteY69" fmla="*/ 3769007 h 6858000"/>
              <a:gd name="connsiteX70" fmla="*/ 480355 w 1364418"/>
              <a:gd name="connsiteY70" fmla="*/ 3767709 h 6858000"/>
              <a:gd name="connsiteX71" fmla="*/ 489051 w 1364418"/>
              <a:gd name="connsiteY71" fmla="*/ 3738082 h 6858000"/>
              <a:gd name="connsiteX72" fmla="*/ 496397 w 1364418"/>
              <a:gd name="connsiteY72" fmla="*/ 3673397 h 6858000"/>
              <a:gd name="connsiteX73" fmla="*/ 495693 w 1364418"/>
              <a:gd name="connsiteY73" fmla="*/ 3637109 h 6858000"/>
              <a:gd name="connsiteX74" fmla="*/ 499136 w 1364418"/>
              <a:gd name="connsiteY74" fmla="*/ 3536883 h 6858000"/>
              <a:gd name="connsiteX75" fmla="*/ 506674 w 1364418"/>
              <a:gd name="connsiteY75" fmla="*/ 3435652 h 6858000"/>
              <a:gd name="connsiteX76" fmla="*/ 508345 w 1364418"/>
              <a:gd name="connsiteY76" fmla="*/ 3307769 h 6858000"/>
              <a:gd name="connsiteX77" fmla="*/ 525908 w 1364418"/>
              <a:gd name="connsiteY77" fmla="*/ 3250522 h 6858000"/>
              <a:gd name="connsiteX78" fmla="*/ 526333 w 1364418"/>
              <a:gd name="connsiteY78" fmla="*/ 3229163 h 6858000"/>
              <a:gd name="connsiteX79" fmla="*/ 528156 w 1364418"/>
              <a:gd name="connsiteY79" fmla="*/ 3217217 h 6858000"/>
              <a:gd name="connsiteX80" fmla="*/ 514991 w 1364418"/>
              <a:gd name="connsiteY80" fmla="*/ 3183755 h 6858000"/>
              <a:gd name="connsiteX81" fmla="*/ 515492 w 1364418"/>
              <a:gd name="connsiteY81" fmla="*/ 3178642 h 6858000"/>
              <a:gd name="connsiteX82" fmla="*/ 503092 w 1364418"/>
              <a:gd name="connsiteY82" fmla="*/ 3158586 h 6858000"/>
              <a:gd name="connsiteX83" fmla="*/ 488277 w 1364418"/>
              <a:gd name="connsiteY83" fmla="*/ 3129034 h 6858000"/>
              <a:gd name="connsiteX84" fmla="*/ 488942 w 1364418"/>
              <a:gd name="connsiteY84" fmla="*/ 3126682 h 6858000"/>
              <a:gd name="connsiteX85" fmla="*/ 479810 w 1364418"/>
              <a:gd name="connsiteY85" fmla="*/ 3114519 h 6858000"/>
              <a:gd name="connsiteX86" fmla="*/ 466419 w 1364418"/>
              <a:gd name="connsiteY86" fmla="*/ 3106272 h 6858000"/>
              <a:gd name="connsiteX87" fmla="*/ 439149 w 1364418"/>
              <a:gd name="connsiteY87" fmla="*/ 2958185 h 6858000"/>
              <a:gd name="connsiteX88" fmla="*/ 381763 w 1364418"/>
              <a:gd name="connsiteY88" fmla="*/ 2762989 h 6858000"/>
              <a:gd name="connsiteX89" fmla="*/ 330681 w 1364418"/>
              <a:gd name="connsiteY89" fmla="*/ 2554718 h 6858000"/>
              <a:gd name="connsiteX90" fmla="*/ 310775 w 1364418"/>
              <a:gd name="connsiteY90" fmla="*/ 2485734 h 6858000"/>
              <a:gd name="connsiteX91" fmla="*/ 301498 w 1364418"/>
              <a:gd name="connsiteY91" fmla="*/ 2447068 h 6858000"/>
              <a:gd name="connsiteX92" fmla="*/ 288459 w 1364418"/>
              <a:gd name="connsiteY92" fmla="*/ 2425819 h 6858000"/>
              <a:gd name="connsiteX93" fmla="*/ 294458 w 1364418"/>
              <a:gd name="connsiteY93" fmla="*/ 2402874 h 6858000"/>
              <a:gd name="connsiteX94" fmla="*/ 297070 w 1364418"/>
              <a:gd name="connsiteY94" fmla="*/ 2381443 h 6858000"/>
              <a:gd name="connsiteX95" fmla="*/ 273399 w 1364418"/>
              <a:gd name="connsiteY95" fmla="*/ 2261920 h 6858000"/>
              <a:gd name="connsiteX96" fmla="*/ 263286 w 1364418"/>
              <a:gd name="connsiteY96" fmla="*/ 2195378 h 6858000"/>
              <a:gd name="connsiteX97" fmla="*/ 247503 w 1364418"/>
              <a:gd name="connsiteY97" fmla="*/ 2155135 h 6858000"/>
              <a:gd name="connsiteX98" fmla="*/ 244961 w 1364418"/>
              <a:gd name="connsiteY98" fmla="*/ 2118008 h 6858000"/>
              <a:gd name="connsiteX99" fmla="*/ 245954 w 1364418"/>
              <a:gd name="connsiteY99" fmla="*/ 2050531 h 6858000"/>
              <a:gd name="connsiteX100" fmla="*/ 237760 w 1364418"/>
              <a:gd name="connsiteY100" fmla="*/ 1963269 h 6858000"/>
              <a:gd name="connsiteX101" fmla="*/ 218938 w 1364418"/>
              <a:gd name="connsiteY101" fmla="*/ 1906352 h 6858000"/>
              <a:gd name="connsiteX102" fmla="*/ 195495 w 1364418"/>
              <a:gd name="connsiteY102" fmla="*/ 1861531 h 6858000"/>
              <a:gd name="connsiteX103" fmla="*/ 149294 w 1364418"/>
              <a:gd name="connsiteY103" fmla="*/ 1732919 h 6858000"/>
              <a:gd name="connsiteX104" fmla="*/ 121605 w 1364418"/>
              <a:gd name="connsiteY104" fmla="*/ 1663540 h 6858000"/>
              <a:gd name="connsiteX105" fmla="*/ 120731 w 1364418"/>
              <a:gd name="connsiteY105" fmla="*/ 1615777 h 6858000"/>
              <a:gd name="connsiteX106" fmla="*/ 101526 w 1364418"/>
              <a:gd name="connsiteY106" fmla="*/ 1563678 h 6858000"/>
              <a:gd name="connsiteX107" fmla="*/ 114606 w 1364418"/>
              <a:gd name="connsiteY107" fmla="*/ 1519474 h 6858000"/>
              <a:gd name="connsiteX108" fmla="*/ 107348 w 1364418"/>
              <a:gd name="connsiteY108" fmla="*/ 1477995 h 6858000"/>
              <a:gd name="connsiteX109" fmla="*/ 93433 w 1364418"/>
              <a:gd name="connsiteY109" fmla="*/ 1373769 h 6858000"/>
              <a:gd name="connsiteX110" fmla="*/ 101740 w 1364418"/>
              <a:gd name="connsiteY110" fmla="*/ 1307086 h 6858000"/>
              <a:gd name="connsiteX111" fmla="*/ 102928 w 1364418"/>
              <a:gd name="connsiteY111" fmla="*/ 1189033 h 6858000"/>
              <a:gd name="connsiteX112" fmla="*/ 107613 w 1364418"/>
              <a:gd name="connsiteY112" fmla="*/ 1168288 h 6858000"/>
              <a:gd name="connsiteX113" fmla="*/ 99895 w 1364418"/>
              <a:gd name="connsiteY113" fmla="*/ 1142577 h 6858000"/>
              <a:gd name="connsiteX114" fmla="*/ 89201 w 1364418"/>
              <a:gd name="connsiteY114" fmla="*/ 1088484 h 6858000"/>
              <a:gd name="connsiteX115" fmla="*/ 77937 w 1364418"/>
              <a:gd name="connsiteY115" fmla="*/ 1016103 h 6858000"/>
              <a:gd name="connsiteX116" fmla="*/ 79393 w 1364418"/>
              <a:gd name="connsiteY116" fmla="*/ 954054 h 6858000"/>
              <a:gd name="connsiteX117" fmla="*/ 90309 w 1364418"/>
              <a:gd name="connsiteY117" fmla="*/ 921368 h 6858000"/>
              <a:gd name="connsiteX118" fmla="*/ 74258 w 1364418"/>
              <a:gd name="connsiteY118" fmla="*/ 896999 h 6858000"/>
              <a:gd name="connsiteX119" fmla="*/ 43666 w 1364418"/>
              <a:gd name="connsiteY119" fmla="*/ 821517 h 6858000"/>
              <a:gd name="connsiteX120" fmla="*/ 22616 w 1364418"/>
              <a:gd name="connsiteY120" fmla="*/ 751353 h 6858000"/>
              <a:gd name="connsiteX121" fmla="*/ 22174 w 1364418"/>
              <a:gd name="connsiteY121" fmla="*/ 721230 h 6858000"/>
              <a:gd name="connsiteX122" fmla="*/ 7845 w 1364418"/>
              <a:gd name="connsiteY122" fmla="*/ 681659 h 6858000"/>
              <a:gd name="connsiteX123" fmla="*/ 31306 w 1364418"/>
              <a:gd name="connsiteY123" fmla="*/ 619315 h 6858000"/>
              <a:gd name="connsiteX124" fmla="*/ 15184 w 1364418"/>
              <a:gd name="connsiteY124" fmla="*/ 585934 h 6858000"/>
              <a:gd name="connsiteX125" fmla="*/ 22258 w 1364418"/>
              <a:gd name="connsiteY125" fmla="*/ 538948 h 6858000"/>
              <a:gd name="connsiteX126" fmla="*/ 26166 w 1364418"/>
              <a:gd name="connsiteY126" fmla="*/ 525163 h 6858000"/>
              <a:gd name="connsiteX127" fmla="*/ 52290 w 1364418"/>
              <a:gd name="connsiteY127" fmla="*/ 446567 h 6858000"/>
              <a:gd name="connsiteX128" fmla="*/ 51538 w 1364418"/>
              <a:gd name="connsiteY128" fmla="*/ 393828 h 6858000"/>
              <a:gd name="connsiteX129" fmla="*/ 51368 w 1364418"/>
              <a:gd name="connsiteY129" fmla="*/ 353137 h 6858000"/>
              <a:gd name="connsiteX130" fmla="*/ 55970 w 1364418"/>
              <a:gd name="connsiteY130" fmla="*/ 321428 h 6858000"/>
              <a:gd name="connsiteX131" fmla="*/ 57061 w 1364418"/>
              <a:gd name="connsiteY131" fmla="*/ 275771 h 6858000"/>
              <a:gd name="connsiteX132" fmla="*/ 74088 w 1364418"/>
              <a:gd name="connsiteY132" fmla="*/ 212860 h 6858000"/>
              <a:gd name="connsiteX133" fmla="*/ 65798 w 1364418"/>
              <a:gd name="connsiteY133" fmla="*/ 144983 h 6858000"/>
              <a:gd name="connsiteX134" fmla="*/ 78082 w 1364418"/>
              <a:gd name="connsiteY134" fmla="*/ 55288 h 6858000"/>
              <a:gd name="connsiteX135" fmla="*/ 37636 w 1364418"/>
              <a:gd name="connsiteY135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4 w 1364418"/>
              <a:gd name="connsiteY4" fmla="*/ 6832113 h 6858000"/>
              <a:gd name="connsiteX5" fmla="*/ 209564 w 1364418"/>
              <a:gd name="connsiteY5" fmla="*/ 6777899 h 6858000"/>
              <a:gd name="connsiteX6" fmla="*/ 240339 w 1364418"/>
              <a:gd name="connsiteY6" fmla="*/ 6711686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8000 w 1364418"/>
              <a:gd name="connsiteY13" fmla="*/ 6252834 h 6858000"/>
              <a:gd name="connsiteX14" fmla="*/ 265992 w 1364418"/>
              <a:gd name="connsiteY14" fmla="*/ 6202459 h 6858000"/>
              <a:gd name="connsiteX15" fmla="*/ 264790 w 1364418"/>
              <a:gd name="connsiteY15" fmla="*/ 6153037 h 6858000"/>
              <a:gd name="connsiteX16" fmla="*/ 280205 w 1364418"/>
              <a:gd name="connsiteY16" fmla="*/ 6078132 h 6858000"/>
              <a:gd name="connsiteX17" fmla="*/ 267592 w 1364418"/>
              <a:gd name="connsiteY17" fmla="*/ 6028119 h 6858000"/>
              <a:gd name="connsiteX18" fmla="*/ 252821 w 1364418"/>
              <a:gd name="connsiteY18" fmla="*/ 5926735 h 6858000"/>
              <a:gd name="connsiteX19" fmla="*/ 302333 w 1364418"/>
              <a:gd name="connsiteY19" fmla="*/ 5712857 h 6858000"/>
              <a:gd name="connsiteX20" fmla="*/ 332131 w 1364418"/>
              <a:gd name="connsiteY20" fmla="*/ 5660491 h 6858000"/>
              <a:gd name="connsiteX21" fmla="*/ 341254 w 1364418"/>
              <a:gd name="connsiteY21" fmla="*/ 5563435 h 6858000"/>
              <a:gd name="connsiteX22" fmla="*/ 368130 w 1364418"/>
              <a:gd name="connsiteY22" fmla="*/ 5437125 h 6858000"/>
              <a:gd name="connsiteX23" fmla="*/ 381698 w 1364418"/>
              <a:gd name="connsiteY23" fmla="*/ 5396260 h 6858000"/>
              <a:gd name="connsiteX24" fmla="*/ 397679 w 1364418"/>
              <a:gd name="connsiteY24" fmla="*/ 5330009 h 6858000"/>
              <a:gd name="connsiteX25" fmla="*/ 431172 w 1364418"/>
              <a:gd name="connsiteY25" fmla="*/ 5273739 h 6858000"/>
              <a:gd name="connsiteX26" fmla="*/ 440771 w 1364418"/>
              <a:gd name="connsiteY26" fmla="*/ 5241779 h 6858000"/>
              <a:gd name="connsiteX27" fmla="*/ 451997 w 1364418"/>
              <a:gd name="connsiteY27" fmla="*/ 5225268 h 6858000"/>
              <a:gd name="connsiteX28" fmla="*/ 453017 w 1364418"/>
              <a:gd name="connsiteY28" fmla="*/ 5217684 h 6858000"/>
              <a:gd name="connsiteX29" fmla="*/ 460358 w 1364418"/>
              <a:gd name="connsiteY29" fmla="*/ 5193377 h 6858000"/>
              <a:gd name="connsiteX30" fmla="*/ 463661 w 1364418"/>
              <a:gd name="connsiteY30" fmla="*/ 5179288 h 6858000"/>
              <a:gd name="connsiteX31" fmla="*/ 464645 w 1364418"/>
              <a:gd name="connsiteY31" fmla="*/ 5173621 h 6858000"/>
              <a:gd name="connsiteX32" fmla="*/ 460279 w 1364418"/>
              <a:gd name="connsiteY32" fmla="*/ 5159961 h 6858000"/>
              <a:gd name="connsiteX33" fmla="*/ 466956 w 1364418"/>
              <a:gd name="connsiteY33" fmla="*/ 5144295 h 6858000"/>
              <a:gd name="connsiteX34" fmla="*/ 463889 w 1364418"/>
              <a:gd name="connsiteY34" fmla="*/ 5125185 h 6858000"/>
              <a:gd name="connsiteX35" fmla="*/ 470719 w 1364418"/>
              <a:gd name="connsiteY35" fmla="*/ 5121884 h 6858000"/>
              <a:gd name="connsiteX36" fmla="*/ 477755 w 1364418"/>
              <a:gd name="connsiteY36" fmla="*/ 5067850 h 6858000"/>
              <a:gd name="connsiteX37" fmla="*/ 480486 w 1364418"/>
              <a:gd name="connsiteY37" fmla="*/ 5060861 h 6858000"/>
              <a:gd name="connsiteX38" fmla="*/ 477190 w 1364418"/>
              <a:gd name="connsiteY38" fmla="*/ 5034192 h 6858000"/>
              <a:gd name="connsiteX39" fmla="*/ 478744 w 1364418"/>
              <a:gd name="connsiteY39" fmla="*/ 4993030 h 6858000"/>
              <a:gd name="connsiteX40" fmla="*/ 485653 w 1364418"/>
              <a:gd name="connsiteY40" fmla="*/ 4946844 h 6858000"/>
              <a:gd name="connsiteX41" fmla="*/ 481509 w 1364418"/>
              <a:gd name="connsiteY41" fmla="*/ 4932692 h 6858000"/>
              <a:gd name="connsiteX42" fmla="*/ 496912 w 1364418"/>
              <a:gd name="connsiteY42" fmla="*/ 4858827 h 6858000"/>
              <a:gd name="connsiteX43" fmla="*/ 502815 w 1364418"/>
              <a:gd name="connsiteY43" fmla="*/ 4821170 h 6858000"/>
              <a:gd name="connsiteX44" fmla="*/ 507548 w 1364418"/>
              <a:gd name="connsiteY44" fmla="*/ 4780965 h 6858000"/>
              <a:gd name="connsiteX45" fmla="*/ 508841 w 1364418"/>
              <a:gd name="connsiteY45" fmla="*/ 4750867 h 6858000"/>
              <a:gd name="connsiteX46" fmla="*/ 506648 w 1364418"/>
              <a:gd name="connsiteY46" fmla="*/ 4690749 h 6858000"/>
              <a:gd name="connsiteX47" fmla="*/ 502128 w 1364418"/>
              <a:gd name="connsiteY47" fmla="*/ 4584173 h 6858000"/>
              <a:gd name="connsiteX48" fmla="*/ 497211 w 1364418"/>
              <a:gd name="connsiteY48" fmla="*/ 4444346 h 6858000"/>
              <a:gd name="connsiteX49" fmla="*/ 493776 w 1364418"/>
              <a:gd name="connsiteY49" fmla="*/ 4375228 h 6858000"/>
              <a:gd name="connsiteX50" fmla="*/ 474429 w 1364418"/>
              <a:gd name="connsiteY50" fmla="*/ 4214165 h 6858000"/>
              <a:gd name="connsiteX51" fmla="*/ 478502 w 1364418"/>
              <a:gd name="connsiteY51" fmla="*/ 4090296 h 6858000"/>
              <a:gd name="connsiteX52" fmla="*/ 463758 w 1364418"/>
              <a:gd name="connsiteY52" fmla="*/ 4033999 h 6858000"/>
              <a:gd name="connsiteX53" fmla="*/ 464907 w 1364418"/>
              <a:gd name="connsiteY53" fmla="*/ 4031933 h 6858000"/>
              <a:gd name="connsiteX54" fmla="*/ 463483 w 1364418"/>
              <a:gd name="connsiteY54" fmla="*/ 4013953 h 6858000"/>
              <a:gd name="connsiteX55" fmla="*/ 449778 w 1364418"/>
              <a:gd name="connsiteY55" fmla="*/ 3974753 h 6858000"/>
              <a:gd name="connsiteX56" fmla="*/ 451376 w 1364418"/>
              <a:gd name="connsiteY56" fmla="*/ 3969950 h 6858000"/>
              <a:gd name="connsiteX57" fmla="*/ 444798 w 1364418"/>
              <a:gd name="connsiteY57" fmla="*/ 3933779 h 6858000"/>
              <a:gd name="connsiteX58" fmla="*/ 446129 w 1364418"/>
              <a:gd name="connsiteY58" fmla="*/ 3933093 h 6858000"/>
              <a:gd name="connsiteX59" fmla="*/ 450483 w 1364418"/>
              <a:gd name="connsiteY59" fmla="*/ 3922082 h 6858000"/>
              <a:gd name="connsiteX60" fmla="*/ 455561 w 1364418"/>
              <a:gd name="connsiteY60" fmla="*/ 3901461 h 6858000"/>
              <a:gd name="connsiteX61" fmla="*/ 478155 w 1364418"/>
              <a:gd name="connsiteY61" fmla="*/ 3813873 h 6858000"/>
              <a:gd name="connsiteX62" fmla="*/ 477580 w 1364418"/>
              <a:gd name="connsiteY62" fmla="*/ 3806161 h 6858000"/>
              <a:gd name="connsiteX63" fmla="*/ 477887 w 1364418"/>
              <a:gd name="connsiteY63" fmla="*/ 3805957 h 6858000"/>
              <a:gd name="connsiteX64" fmla="*/ 477914 w 1364418"/>
              <a:gd name="connsiteY64" fmla="*/ 3797724 h 6858000"/>
              <a:gd name="connsiteX65" fmla="*/ 476529 w 1364418"/>
              <a:gd name="connsiteY65" fmla="*/ 3792098 h 6858000"/>
              <a:gd name="connsiteX66" fmla="*/ 475413 w 1364418"/>
              <a:gd name="connsiteY66" fmla="*/ 3777135 h 6858000"/>
              <a:gd name="connsiteX67" fmla="*/ 477146 w 1364418"/>
              <a:gd name="connsiteY67" fmla="*/ 3771656 h 6858000"/>
              <a:gd name="connsiteX68" fmla="*/ 480889 w 1364418"/>
              <a:gd name="connsiteY68" fmla="*/ 3769007 h 6858000"/>
              <a:gd name="connsiteX69" fmla="*/ 480355 w 1364418"/>
              <a:gd name="connsiteY69" fmla="*/ 3767709 h 6858000"/>
              <a:gd name="connsiteX70" fmla="*/ 489051 w 1364418"/>
              <a:gd name="connsiteY70" fmla="*/ 3738082 h 6858000"/>
              <a:gd name="connsiteX71" fmla="*/ 496397 w 1364418"/>
              <a:gd name="connsiteY71" fmla="*/ 3673397 h 6858000"/>
              <a:gd name="connsiteX72" fmla="*/ 495693 w 1364418"/>
              <a:gd name="connsiteY72" fmla="*/ 3637109 h 6858000"/>
              <a:gd name="connsiteX73" fmla="*/ 499136 w 1364418"/>
              <a:gd name="connsiteY73" fmla="*/ 3536883 h 6858000"/>
              <a:gd name="connsiteX74" fmla="*/ 506674 w 1364418"/>
              <a:gd name="connsiteY74" fmla="*/ 3435652 h 6858000"/>
              <a:gd name="connsiteX75" fmla="*/ 508345 w 1364418"/>
              <a:gd name="connsiteY75" fmla="*/ 3307769 h 6858000"/>
              <a:gd name="connsiteX76" fmla="*/ 525908 w 1364418"/>
              <a:gd name="connsiteY76" fmla="*/ 3250522 h 6858000"/>
              <a:gd name="connsiteX77" fmla="*/ 526333 w 1364418"/>
              <a:gd name="connsiteY77" fmla="*/ 3229163 h 6858000"/>
              <a:gd name="connsiteX78" fmla="*/ 528156 w 1364418"/>
              <a:gd name="connsiteY78" fmla="*/ 3217217 h 6858000"/>
              <a:gd name="connsiteX79" fmla="*/ 514991 w 1364418"/>
              <a:gd name="connsiteY79" fmla="*/ 3183755 h 6858000"/>
              <a:gd name="connsiteX80" fmla="*/ 515492 w 1364418"/>
              <a:gd name="connsiteY80" fmla="*/ 3178642 h 6858000"/>
              <a:gd name="connsiteX81" fmla="*/ 503092 w 1364418"/>
              <a:gd name="connsiteY81" fmla="*/ 3158586 h 6858000"/>
              <a:gd name="connsiteX82" fmla="*/ 488277 w 1364418"/>
              <a:gd name="connsiteY82" fmla="*/ 3129034 h 6858000"/>
              <a:gd name="connsiteX83" fmla="*/ 488942 w 1364418"/>
              <a:gd name="connsiteY83" fmla="*/ 3126682 h 6858000"/>
              <a:gd name="connsiteX84" fmla="*/ 479810 w 1364418"/>
              <a:gd name="connsiteY84" fmla="*/ 3114519 h 6858000"/>
              <a:gd name="connsiteX85" fmla="*/ 466419 w 1364418"/>
              <a:gd name="connsiteY85" fmla="*/ 3106272 h 6858000"/>
              <a:gd name="connsiteX86" fmla="*/ 439149 w 1364418"/>
              <a:gd name="connsiteY86" fmla="*/ 2958185 h 6858000"/>
              <a:gd name="connsiteX87" fmla="*/ 381763 w 1364418"/>
              <a:gd name="connsiteY87" fmla="*/ 2762989 h 6858000"/>
              <a:gd name="connsiteX88" fmla="*/ 330681 w 1364418"/>
              <a:gd name="connsiteY88" fmla="*/ 2554718 h 6858000"/>
              <a:gd name="connsiteX89" fmla="*/ 310775 w 1364418"/>
              <a:gd name="connsiteY89" fmla="*/ 2485734 h 6858000"/>
              <a:gd name="connsiteX90" fmla="*/ 301498 w 1364418"/>
              <a:gd name="connsiteY90" fmla="*/ 2447068 h 6858000"/>
              <a:gd name="connsiteX91" fmla="*/ 288459 w 1364418"/>
              <a:gd name="connsiteY91" fmla="*/ 2425819 h 6858000"/>
              <a:gd name="connsiteX92" fmla="*/ 294458 w 1364418"/>
              <a:gd name="connsiteY92" fmla="*/ 2402874 h 6858000"/>
              <a:gd name="connsiteX93" fmla="*/ 297070 w 1364418"/>
              <a:gd name="connsiteY93" fmla="*/ 2381443 h 6858000"/>
              <a:gd name="connsiteX94" fmla="*/ 273399 w 1364418"/>
              <a:gd name="connsiteY94" fmla="*/ 2261920 h 6858000"/>
              <a:gd name="connsiteX95" fmla="*/ 263286 w 1364418"/>
              <a:gd name="connsiteY95" fmla="*/ 2195378 h 6858000"/>
              <a:gd name="connsiteX96" fmla="*/ 247503 w 1364418"/>
              <a:gd name="connsiteY96" fmla="*/ 2155135 h 6858000"/>
              <a:gd name="connsiteX97" fmla="*/ 244961 w 1364418"/>
              <a:gd name="connsiteY97" fmla="*/ 2118008 h 6858000"/>
              <a:gd name="connsiteX98" fmla="*/ 245954 w 1364418"/>
              <a:gd name="connsiteY98" fmla="*/ 2050531 h 6858000"/>
              <a:gd name="connsiteX99" fmla="*/ 237760 w 1364418"/>
              <a:gd name="connsiteY99" fmla="*/ 1963269 h 6858000"/>
              <a:gd name="connsiteX100" fmla="*/ 218938 w 1364418"/>
              <a:gd name="connsiteY100" fmla="*/ 1906352 h 6858000"/>
              <a:gd name="connsiteX101" fmla="*/ 195495 w 1364418"/>
              <a:gd name="connsiteY101" fmla="*/ 1861531 h 6858000"/>
              <a:gd name="connsiteX102" fmla="*/ 149294 w 1364418"/>
              <a:gd name="connsiteY102" fmla="*/ 1732919 h 6858000"/>
              <a:gd name="connsiteX103" fmla="*/ 121605 w 1364418"/>
              <a:gd name="connsiteY103" fmla="*/ 1663540 h 6858000"/>
              <a:gd name="connsiteX104" fmla="*/ 120731 w 1364418"/>
              <a:gd name="connsiteY104" fmla="*/ 1615777 h 6858000"/>
              <a:gd name="connsiteX105" fmla="*/ 101526 w 1364418"/>
              <a:gd name="connsiteY105" fmla="*/ 1563678 h 6858000"/>
              <a:gd name="connsiteX106" fmla="*/ 114606 w 1364418"/>
              <a:gd name="connsiteY106" fmla="*/ 1519474 h 6858000"/>
              <a:gd name="connsiteX107" fmla="*/ 107348 w 1364418"/>
              <a:gd name="connsiteY107" fmla="*/ 1477995 h 6858000"/>
              <a:gd name="connsiteX108" fmla="*/ 93433 w 1364418"/>
              <a:gd name="connsiteY108" fmla="*/ 1373769 h 6858000"/>
              <a:gd name="connsiteX109" fmla="*/ 101740 w 1364418"/>
              <a:gd name="connsiteY109" fmla="*/ 1307086 h 6858000"/>
              <a:gd name="connsiteX110" fmla="*/ 102928 w 1364418"/>
              <a:gd name="connsiteY110" fmla="*/ 1189033 h 6858000"/>
              <a:gd name="connsiteX111" fmla="*/ 107613 w 1364418"/>
              <a:gd name="connsiteY111" fmla="*/ 1168288 h 6858000"/>
              <a:gd name="connsiteX112" fmla="*/ 99895 w 1364418"/>
              <a:gd name="connsiteY112" fmla="*/ 1142577 h 6858000"/>
              <a:gd name="connsiteX113" fmla="*/ 89201 w 1364418"/>
              <a:gd name="connsiteY113" fmla="*/ 1088484 h 6858000"/>
              <a:gd name="connsiteX114" fmla="*/ 77937 w 1364418"/>
              <a:gd name="connsiteY114" fmla="*/ 1016103 h 6858000"/>
              <a:gd name="connsiteX115" fmla="*/ 79393 w 1364418"/>
              <a:gd name="connsiteY115" fmla="*/ 954054 h 6858000"/>
              <a:gd name="connsiteX116" fmla="*/ 90309 w 1364418"/>
              <a:gd name="connsiteY116" fmla="*/ 921368 h 6858000"/>
              <a:gd name="connsiteX117" fmla="*/ 74258 w 1364418"/>
              <a:gd name="connsiteY117" fmla="*/ 896999 h 6858000"/>
              <a:gd name="connsiteX118" fmla="*/ 43666 w 1364418"/>
              <a:gd name="connsiteY118" fmla="*/ 821517 h 6858000"/>
              <a:gd name="connsiteX119" fmla="*/ 22616 w 1364418"/>
              <a:gd name="connsiteY119" fmla="*/ 751353 h 6858000"/>
              <a:gd name="connsiteX120" fmla="*/ 22174 w 1364418"/>
              <a:gd name="connsiteY120" fmla="*/ 721230 h 6858000"/>
              <a:gd name="connsiteX121" fmla="*/ 7845 w 1364418"/>
              <a:gd name="connsiteY121" fmla="*/ 681659 h 6858000"/>
              <a:gd name="connsiteX122" fmla="*/ 31306 w 1364418"/>
              <a:gd name="connsiteY122" fmla="*/ 619315 h 6858000"/>
              <a:gd name="connsiteX123" fmla="*/ 15184 w 1364418"/>
              <a:gd name="connsiteY123" fmla="*/ 585934 h 6858000"/>
              <a:gd name="connsiteX124" fmla="*/ 22258 w 1364418"/>
              <a:gd name="connsiteY124" fmla="*/ 538948 h 6858000"/>
              <a:gd name="connsiteX125" fmla="*/ 26166 w 1364418"/>
              <a:gd name="connsiteY125" fmla="*/ 525163 h 6858000"/>
              <a:gd name="connsiteX126" fmla="*/ 52290 w 1364418"/>
              <a:gd name="connsiteY126" fmla="*/ 446567 h 6858000"/>
              <a:gd name="connsiteX127" fmla="*/ 51538 w 1364418"/>
              <a:gd name="connsiteY127" fmla="*/ 393828 h 6858000"/>
              <a:gd name="connsiteX128" fmla="*/ 51368 w 1364418"/>
              <a:gd name="connsiteY128" fmla="*/ 353137 h 6858000"/>
              <a:gd name="connsiteX129" fmla="*/ 55970 w 1364418"/>
              <a:gd name="connsiteY129" fmla="*/ 321428 h 6858000"/>
              <a:gd name="connsiteX130" fmla="*/ 57061 w 1364418"/>
              <a:gd name="connsiteY130" fmla="*/ 275771 h 6858000"/>
              <a:gd name="connsiteX131" fmla="*/ 74088 w 1364418"/>
              <a:gd name="connsiteY131" fmla="*/ 212860 h 6858000"/>
              <a:gd name="connsiteX132" fmla="*/ 65798 w 1364418"/>
              <a:gd name="connsiteY132" fmla="*/ 144983 h 6858000"/>
              <a:gd name="connsiteX133" fmla="*/ 78082 w 1364418"/>
              <a:gd name="connsiteY133" fmla="*/ 55288 h 6858000"/>
              <a:gd name="connsiteX134" fmla="*/ 37636 w 1364418"/>
              <a:gd name="connsiteY134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4 w 1364418"/>
              <a:gd name="connsiteY4" fmla="*/ 6832113 h 6858000"/>
              <a:gd name="connsiteX5" fmla="*/ 209564 w 1364418"/>
              <a:gd name="connsiteY5" fmla="*/ 6777899 h 6858000"/>
              <a:gd name="connsiteX6" fmla="*/ 240339 w 1364418"/>
              <a:gd name="connsiteY6" fmla="*/ 6711686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293648 w 1364418"/>
              <a:gd name="connsiteY10" fmla="*/ 6334727 h 6858000"/>
              <a:gd name="connsiteX11" fmla="*/ 278227 w 1364418"/>
              <a:gd name="connsiteY11" fmla="*/ 6280046 h 6858000"/>
              <a:gd name="connsiteX12" fmla="*/ 288000 w 1364418"/>
              <a:gd name="connsiteY12" fmla="*/ 6252834 h 6858000"/>
              <a:gd name="connsiteX13" fmla="*/ 265992 w 1364418"/>
              <a:gd name="connsiteY13" fmla="*/ 6202459 h 6858000"/>
              <a:gd name="connsiteX14" fmla="*/ 264790 w 1364418"/>
              <a:gd name="connsiteY14" fmla="*/ 6153037 h 6858000"/>
              <a:gd name="connsiteX15" fmla="*/ 280205 w 1364418"/>
              <a:gd name="connsiteY15" fmla="*/ 6078132 h 6858000"/>
              <a:gd name="connsiteX16" fmla="*/ 267592 w 1364418"/>
              <a:gd name="connsiteY16" fmla="*/ 6028119 h 6858000"/>
              <a:gd name="connsiteX17" fmla="*/ 252821 w 1364418"/>
              <a:gd name="connsiteY17" fmla="*/ 5926735 h 6858000"/>
              <a:gd name="connsiteX18" fmla="*/ 302333 w 1364418"/>
              <a:gd name="connsiteY18" fmla="*/ 5712857 h 6858000"/>
              <a:gd name="connsiteX19" fmla="*/ 332131 w 1364418"/>
              <a:gd name="connsiteY19" fmla="*/ 5660491 h 6858000"/>
              <a:gd name="connsiteX20" fmla="*/ 341254 w 1364418"/>
              <a:gd name="connsiteY20" fmla="*/ 5563435 h 6858000"/>
              <a:gd name="connsiteX21" fmla="*/ 368130 w 1364418"/>
              <a:gd name="connsiteY21" fmla="*/ 5437125 h 6858000"/>
              <a:gd name="connsiteX22" fmla="*/ 381698 w 1364418"/>
              <a:gd name="connsiteY22" fmla="*/ 5396260 h 6858000"/>
              <a:gd name="connsiteX23" fmla="*/ 397679 w 1364418"/>
              <a:gd name="connsiteY23" fmla="*/ 5330009 h 6858000"/>
              <a:gd name="connsiteX24" fmla="*/ 431172 w 1364418"/>
              <a:gd name="connsiteY24" fmla="*/ 5273739 h 6858000"/>
              <a:gd name="connsiteX25" fmla="*/ 440771 w 1364418"/>
              <a:gd name="connsiteY25" fmla="*/ 5241779 h 6858000"/>
              <a:gd name="connsiteX26" fmla="*/ 451997 w 1364418"/>
              <a:gd name="connsiteY26" fmla="*/ 5225268 h 6858000"/>
              <a:gd name="connsiteX27" fmla="*/ 453017 w 1364418"/>
              <a:gd name="connsiteY27" fmla="*/ 5217684 h 6858000"/>
              <a:gd name="connsiteX28" fmla="*/ 460358 w 1364418"/>
              <a:gd name="connsiteY28" fmla="*/ 5193377 h 6858000"/>
              <a:gd name="connsiteX29" fmla="*/ 463661 w 1364418"/>
              <a:gd name="connsiteY29" fmla="*/ 5179288 h 6858000"/>
              <a:gd name="connsiteX30" fmla="*/ 464645 w 1364418"/>
              <a:gd name="connsiteY30" fmla="*/ 5173621 h 6858000"/>
              <a:gd name="connsiteX31" fmla="*/ 460279 w 1364418"/>
              <a:gd name="connsiteY31" fmla="*/ 5159961 h 6858000"/>
              <a:gd name="connsiteX32" fmla="*/ 466956 w 1364418"/>
              <a:gd name="connsiteY32" fmla="*/ 5144295 h 6858000"/>
              <a:gd name="connsiteX33" fmla="*/ 463889 w 1364418"/>
              <a:gd name="connsiteY33" fmla="*/ 5125185 h 6858000"/>
              <a:gd name="connsiteX34" fmla="*/ 470719 w 1364418"/>
              <a:gd name="connsiteY34" fmla="*/ 5121884 h 6858000"/>
              <a:gd name="connsiteX35" fmla="*/ 477755 w 1364418"/>
              <a:gd name="connsiteY35" fmla="*/ 5067850 h 6858000"/>
              <a:gd name="connsiteX36" fmla="*/ 480486 w 1364418"/>
              <a:gd name="connsiteY36" fmla="*/ 5060861 h 6858000"/>
              <a:gd name="connsiteX37" fmla="*/ 477190 w 1364418"/>
              <a:gd name="connsiteY37" fmla="*/ 5034192 h 6858000"/>
              <a:gd name="connsiteX38" fmla="*/ 478744 w 1364418"/>
              <a:gd name="connsiteY38" fmla="*/ 4993030 h 6858000"/>
              <a:gd name="connsiteX39" fmla="*/ 485653 w 1364418"/>
              <a:gd name="connsiteY39" fmla="*/ 4946844 h 6858000"/>
              <a:gd name="connsiteX40" fmla="*/ 481509 w 1364418"/>
              <a:gd name="connsiteY40" fmla="*/ 4932692 h 6858000"/>
              <a:gd name="connsiteX41" fmla="*/ 496912 w 1364418"/>
              <a:gd name="connsiteY41" fmla="*/ 4858827 h 6858000"/>
              <a:gd name="connsiteX42" fmla="*/ 502815 w 1364418"/>
              <a:gd name="connsiteY42" fmla="*/ 4821170 h 6858000"/>
              <a:gd name="connsiteX43" fmla="*/ 507548 w 1364418"/>
              <a:gd name="connsiteY43" fmla="*/ 4780965 h 6858000"/>
              <a:gd name="connsiteX44" fmla="*/ 508841 w 1364418"/>
              <a:gd name="connsiteY44" fmla="*/ 4750867 h 6858000"/>
              <a:gd name="connsiteX45" fmla="*/ 506648 w 1364418"/>
              <a:gd name="connsiteY45" fmla="*/ 4690749 h 6858000"/>
              <a:gd name="connsiteX46" fmla="*/ 502128 w 1364418"/>
              <a:gd name="connsiteY46" fmla="*/ 4584173 h 6858000"/>
              <a:gd name="connsiteX47" fmla="*/ 497211 w 1364418"/>
              <a:gd name="connsiteY47" fmla="*/ 4444346 h 6858000"/>
              <a:gd name="connsiteX48" fmla="*/ 493776 w 1364418"/>
              <a:gd name="connsiteY48" fmla="*/ 4375228 h 6858000"/>
              <a:gd name="connsiteX49" fmla="*/ 474429 w 1364418"/>
              <a:gd name="connsiteY49" fmla="*/ 4214165 h 6858000"/>
              <a:gd name="connsiteX50" fmla="*/ 478502 w 1364418"/>
              <a:gd name="connsiteY50" fmla="*/ 4090296 h 6858000"/>
              <a:gd name="connsiteX51" fmla="*/ 463758 w 1364418"/>
              <a:gd name="connsiteY51" fmla="*/ 4033999 h 6858000"/>
              <a:gd name="connsiteX52" fmla="*/ 464907 w 1364418"/>
              <a:gd name="connsiteY52" fmla="*/ 4031933 h 6858000"/>
              <a:gd name="connsiteX53" fmla="*/ 463483 w 1364418"/>
              <a:gd name="connsiteY53" fmla="*/ 4013953 h 6858000"/>
              <a:gd name="connsiteX54" fmla="*/ 449778 w 1364418"/>
              <a:gd name="connsiteY54" fmla="*/ 3974753 h 6858000"/>
              <a:gd name="connsiteX55" fmla="*/ 451376 w 1364418"/>
              <a:gd name="connsiteY55" fmla="*/ 3969950 h 6858000"/>
              <a:gd name="connsiteX56" fmla="*/ 444798 w 1364418"/>
              <a:gd name="connsiteY56" fmla="*/ 3933779 h 6858000"/>
              <a:gd name="connsiteX57" fmla="*/ 446129 w 1364418"/>
              <a:gd name="connsiteY57" fmla="*/ 3933093 h 6858000"/>
              <a:gd name="connsiteX58" fmla="*/ 450483 w 1364418"/>
              <a:gd name="connsiteY58" fmla="*/ 3922082 h 6858000"/>
              <a:gd name="connsiteX59" fmla="*/ 455561 w 1364418"/>
              <a:gd name="connsiteY59" fmla="*/ 3901461 h 6858000"/>
              <a:gd name="connsiteX60" fmla="*/ 478155 w 1364418"/>
              <a:gd name="connsiteY60" fmla="*/ 3813873 h 6858000"/>
              <a:gd name="connsiteX61" fmla="*/ 477580 w 1364418"/>
              <a:gd name="connsiteY61" fmla="*/ 3806161 h 6858000"/>
              <a:gd name="connsiteX62" fmla="*/ 477887 w 1364418"/>
              <a:gd name="connsiteY62" fmla="*/ 3805957 h 6858000"/>
              <a:gd name="connsiteX63" fmla="*/ 477914 w 1364418"/>
              <a:gd name="connsiteY63" fmla="*/ 3797724 h 6858000"/>
              <a:gd name="connsiteX64" fmla="*/ 476529 w 1364418"/>
              <a:gd name="connsiteY64" fmla="*/ 3792098 h 6858000"/>
              <a:gd name="connsiteX65" fmla="*/ 475413 w 1364418"/>
              <a:gd name="connsiteY65" fmla="*/ 3777135 h 6858000"/>
              <a:gd name="connsiteX66" fmla="*/ 477146 w 1364418"/>
              <a:gd name="connsiteY66" fmla="*/ 3771656 h 6858000"/>
              <a:gd name="connsiteX67" fmla="*/ 480889 w 1364418"/>
              <a:gd name="connsiteY67" fmla="*/ 3769007 h 6858000"/>
              <a:gd name="connsiteX68" fmla="*/ 480355 w 1364418"/>
              <a:gd name="connsiteY68" fmla="*/ 3767709 h 6858000"/>
              <a:gd name="connsiteX69" fmla="*/ 489051 w 1364418"/>
              <a:gd name="connsiteY69" fmla="*/ 3738082 h 6858000"/>
              <a:gd name="connsiteX70" fmla="*/ 496397 w 1364418"/>
              <a:gd name="connsiteY70" fmla="*/ 3673397 h 6858000"/>
              <a:gd name="connsiteX71" fmla="*/ 495693 w 1364418"/>
              <a:gd name="connsiteY71" fmla="*/ 3637109 h 6858000"/>
              <a:gd name="connsiteX72" fmla="*/ 499136 w 1364418"/>
              <a:gd name="connsiteY72" fmla="*/ 3536883 h 6858000"/>
              <a:gd name="connsiteX73" fmla="*/ 506674 w 1364418"/>
              <a:gd name="connsiteY73" fmla="*/ 3435652 h 6858000"/>
              <a:gd name="connsiteX74" fmla="*/ 508345 w 1364418"/>
              <a:gd name="connsiteY74" fmla="*/ 3307769 h 6858000"/>
              <a:gd name="connsiteX75" fmla="*/ 525908 w 1364418"/>
              <a:gd name="connsiteY75" fmla="*/ 3250522 h 6858000"/>
              <a:gd name="connsiteX76" fmla="*/ 526333 w 1364418"/>
              <a:gd name="connsiteY76" fmla="*/ 3229163 h 6858000"/>
              <a:gd name="connsiteX77" fmla="*/ 528156 w 1364418"/>
              <a:gd name="connsiteY77" fmla="*/ 3217217 h 6858000"/>
              <a:gd name="connsiteX78" fmla="*/ 514991 w 1364418"/>
              <a:gd name="connsiteY78" fmla="*/ 3183755 h 6858000"/>
              <a:gd name="connsiteX79" fmla="*/ 515492 w 1364418"/>
              <a:gd name="connsiteY79" fmla="*/ 3178642 h 6858000"/>
              <a:gd name="connsiteX80" fmla="*/ 503092 w 1364418"/>
              <a:gd name="connsiteY80" fmla="*/ 3158586 h 6858000"/>
              <a:gd name="connsiteX81" fmla="*/ 488277 w 1364418"/>
              <a:gd name="connsiteY81" fmla="*/ 3129034 h 6858000"/>
              <a:gd name="connsiteX82" fmla="*/ 488942 w 1364418"/>
              <a:gd name="connsiteY82" fmla="*/ 3126682 h 6858000"/>
              <a:gd name="connsiteX83" fmla="*/ 479810 w 1364418"/>
              <a:gd name="connsiteY83" fmla="*/ 3114519 h 6858000"/>
              <a:gd name="connsiteX84" fmla="*/ 466419 w 1364418"/>
              <a:gd name="connsiteY84" fmla="*/ 3106272 h 6858000"/>
              <a:gd name="connsiteX85" fmla="*/ 439149 w 1364418"/>
              <a:gd name="connsiteY85" fmla="*/ 2958185 h 6858000"/>
              <a:gd name="connsiteX86" fmla="*/ 381763 w 1364418"/>
              <a:gd name="connsiteY86" fmla="*/ 2762989 h 6858000"/>
              <a:gd name="connsiteX87" fmla="*/ 330681 w 1364418"/>
              <a:gd name="connsiteY87" fmla="*/ 2554718 h 6858000"/>
              <a:gd name="connsiteX88" fmla="*/ 310775 w 1364418"/>
              <a:gd name="connsiteY88" fmla="*/ 2485734 h 6858000"/>
              <a:gd name="connsiteX89" fmla="*/ 301498 w 1364418"/>
              <a:gd name="connsiteY89" fmla="*/ 2447068 h 6858000"/>
              <a:gd name="connsiteX90" fmla="*/ 288459 w 1364418"/>
              <a:gd name="connsiteY90" fmla="*/ 2425819 h 6858000"/>
              <a:gd name="connsiteX91" fmla="*/ 294458 w 1364418"/>
              <a:gd name="connsiteY91" fmla="*/ 2402874 h 6858000"/>
              <a:gd name="connsiteX92" fmla="*/ 297070 w 1364418"/>
              <a:gd name="connsiteY92" fmla="*/ 2381443 h 6858000"/>
              <a:gd name="connsiteX93" fmla="*/ 273399 w 1364418"/>
              <a:gd name="connsiteY93" fmla="*/ 2261920 h 6858000"/>
              <a:gd name="connsiteX94" fmla="*/ 263286 w 1364418"/>
              <a:gd name="connsiteY94" fmla="*/ 2195378 h 6858000"/>
              <a:gd name="connsiteX95" fmla="*/ 247503 w 1364418"/>
              <a:gd name="connsiteY95" fmla="*/ 2155135 h 6858000"/>
              <a:gd name="connsiteX96" fmla="*/ 244961 w 1364418"/>
              <a:gd name="connsiteY96" fmla="*/ 2118008 h 6858000"/>
              <a:gd name="connsiteX97" fmla="*/ 245954 w 1364418"/>
              <a:gd name="connsiteY97" fmla="*/ 2050531 h 6858000"/>
              <a:gd name="connsiteX98" fmla="*/ 237760 w 1364418"/>
              <a:gd name="connsiteY98" fmla="*/ 1963269 h 6858000"/>
              <a:gd name="connsiteX99" fmla="*/ 218938 w 1364418"/>
              <a:gd name="connsiteY99" fmla="*/ 1906352 h 6858000"/>
              <a:gd name="connsiteX100" fmla="*/ 195495 w 1364418"/>
              <a:gd name="connsiteY100" fmla="*/ 1861531 h 6858000"/>
              <a:gd name="connsiteX101" fmla="*/ 149294 w 1364418"/>
              <a:gd name="connsiteY101" fmla="*/ 1732919 h 6858000"/>
              <a:gd name="connsiteX102" fmla="*/ 121605 w 1364418"/>
              <a:gd name="connsiteY102" fmla="*/ 1663540 h 6858000"/>
              <a:gd name="connsiteX103" fmla="*/ 120731 w 1364418"/>
              <a:gd name="connsiteY103" fmla="*/ 1615777 h 6858000"/>
              <a:gd name="connsiteX104" fmla="*/ 101526 w 1364418"/>
              <a:gd name="connsiteY104" fmla="*/ 1563678 h 6858000"/>
              <a:gd name="connsiteX105" fmla="*/ 114606 w 1364418"/>
              <a:gd name="connsiteY105" fmla="*/ 1519474 h 6858000"/>
              <a:gd name="connsiteX106" fmla="*/ 107348 w 1364418"/>
              <a:gd name="connsiteY106" fmla="*/ 1477995 h 6858000"/>
              <a:gd name="connsiteX107" fmla="*/ 93433 w 1364418"/>
              <a:gd name="connsiteY107" fmla="*/ 1373769 h 6858000"/>
              <a:gd name="connsiteX108" fmla="*/ 101740 w 1364418"/>
              <a:gd name="connsiteY108" fmla="*/ 1307086 h 6858000"/>
              <a:gd name="connsiteX109" fmla="*/ 102928 w 1364418"/>
              <a:gd name="connsiteY109" fmla="*/ 1189033 h 6858000"/>
              <a:gd name="connsiteX110" fmla="*/ 107613 w 1364418"/>
              <a:gd name="connsiteY110" fmla="*/ 1168288 h 6858000"/>
              <a:gd name="connsiteX111" fmla="*/ 99895 w 1364418"/>
              <a:gd name="connsiteY111" fmla="*/ 1142577 h 6858000"/>
              <a:gd name="connsiteX112" fmla="*/ 89201 w 1364418"/>
              <a:gd name="connsiteY112" fmla="*/ 1088484 h 6858000"/>
              <a:gd name="connsiteX113" fmla="*/ 77937 w 1364418"/>
              <a:gd name="connsiteY113" fmla="*/ 1016103 h 6858000"/>
              <a:gd name="connsiteX114" fmla="*/ 79393 w 1364418"/>
              <a:gd name="connsiteY114" fmla="*/ 954054 h 6858000"/>
              <a:gd name="connsiteX115" fmla="*/ 90309 w 1364418"/>
              <a:gd name="connsiteY115" fmla="*/ 921368 h 6858000"/>
              <a:gd name="connsiteX116" fmla="*/ 74258 w 1364418"/>
              <a:gd name="connsiteY116" fmla="*/ 896999 h 6858000"/>
              <a:gd name="connsiteX117" fmla="*/ 43666 w 1364418"/>
              <a:gd name="connsiteY117" fmla="*/ 821517 h 6858000"/>
              <a:gd name="connsiteX118" fmla="*/ 22616 w 1364418"/>
              <a:gd name="connsiteY118" fmla="*/ 751353 h 6858000"/>
              <a:gd name="connsiteX119" fmla="*/ 22174 w 1364418"/>
              <a:gd name="connsiteY119" fmla="*/ 721230 h 6858000"/>
              <a:gd name="connsiteX120" fmla="*/ 7845 w 1364418"/>
              <a:gd name="connsiteY120" fmla="*/ 681659 h 6858000"/>
              <a:gd name="connsiteX121" fmla="*/ 31306 w 1364418"/>
              <a:gd name="connsiteY121" fmla="*/ 619315 h 6858000"/>
              <a:gd name="connsiteX122" fmla="*/ 15184 w 1364418"/>
              <a:gd name="connsiteY122" fmla="*/ 585934 h 6858000"/>
              <a:gd name="connsiteX123" fmla="*/ 22258 w 1364418"/>
              <a:gd name="connsiteY123" fmla="*/ 538948 h 6858000"/>
              <a:gd name="connsiteX124" fmla="*/ 26166 w 1364418"/>
              <a:gd name="connsiteY124" fmla="*/ 525163 h 6858000"/>
              <a:gd name="connsiteX125" fmla="*/ 52290 w 1364418"/>
              <a:gd name="connsiteY125" fmla="*/ 446567 h 6858000"/>
              <a:gd name="connsiteX126" fmla="*/ 51538 w 1364418"/>
              <a:gd name="connsiteY126" fmla="*/ 393828 h 6858000"/>
              <a:gd name="connsiteX127" fmla="*/ 51368 w 1364418"/>
              <a:gd name="connsiteY127" fmla="*/ 353137 h 6858000"/>
              <a:gd name="connsiteX128" fmla="*/ 55970 w 1364418"/>
              <a:gd name="connsiteY128" fmla="*/ 321428 h 6858000"/>
              <a:gd name="connsiteX129" fmla="*/ 57061 w 1364418"/>
              <a:gd name="connsiteY129" fmla="*/ 275771 h 6858000"/>
              <a:gd name="connsiteX130" fmla="*/ 74088 w 1364418"/>
              <a:gd name="connsiteY130" fmla="*/ 212860 h 6858000"/>
              <a:gd name="connsiteX131" fmla="*/ 65798 w 1364418"/>
              <a:gd name="connsiteY131" fmla="*/ 144983 h 6858000"/>
              <a:gd name="connsiteX132" fmla="*/ 78082 w 1364418"/>
              <a:gd name="connsiteY132" fmla="*/ 55288 h 6858000"/>
              <a:gd name="connsiteX133" fmla="*/ 37636 w 1364418"/>
              <a:gd name="connsiteY133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4 w 1364418"/>
              <a:gd name="connsiteY4" fmla="*/ 6832113 h 6858000"/>
              <a:gd name="connsiteX5" fmla="*/ 209564 w 1364418"/>
              <a:gd name="connsiteY5" fmla="*/ 6777899 h 6858000"/>
              <a:gd name="connsiteX6" fmla="*/ 240339 w 1364418"/>
              <a:gd name="connsiteY6" fmla="*/ 6711686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317792 w 1364418"/>
              <a:gd name="connsiteY10" fmla="*/ 6324679 h 6858000"/>
              <a:gd name="connsiteX11" fmla="*/ 278227 w 1364418"/>
              <a:gd name="connsiteY11" fmla="*/ 6280046 h 6858000"/>
              <a:gd name="connsiteX12" fmla="*/ 288000 w 1364418"/>
              <a:gd name="connsiteY12" fmla="*/ 6252834 h 6858000"/>
              <a:gd name="connsiteX13" fmla="*/ 265992 w 1364418"/>
              <a:gd name="connsiteY13" fmla="*/ 6202459 h 6858000"/>
              <a:gd name="connsiteX14" fmla="*/ 264790 w 1364418"/>
              <a:gd name="connsiteY14" fmla="*/ 6153037 h 6858000"/>
              <a:gd name="connsiteX15" fmla="*/ 280205 w 1364418"/>
              <a:gd name="connsiteY15" fmla="*/ 6078132 h 6858000"/>
              <a:gd name="connsiteX16" fmla="*/ 267592 w 1364418"/>
              <a:gd name="connsiteY16" fmla="*/ 6028119 h 6858000"/>
              <a:gd name="connsiteX17" fmla="*/ 252821 w 1364418"/>
              <a:gd name="connsiteY17" fmla="*/ 5926735 h 6858000"/>
              <a:gd name="connsiteX18" fmla="*/ 302333 w 1364418"/>
              <a:gd name="connsiteY18" fmla="*/ 5712857 h 6858000"/>
              <a:gd name="connsiteX19" fmla="*/ 332131 w 1364418"/>
              <a:gd name="connsiteY19" fmla="*/ 5660491 h 6858000"/>
              <a:gd name="connsiteX20" fmla="*/ 341254 w 1364418"/>
              <a:gd name="connsiteY20" fmla="*/ 5563435 h 6858000"/>
              <a:gd name="connsiteX21" fmla="*/ 368130 w 1364418"/>
              <a:gd name="connsiteY21" fmla="*/ 5437125 h 6858000"/>
              <a:gd name="connsiteX22" fmla="*/ 381698 w 1364418"/>
              <a:gd name="connsiteY22" fmla="*/ 5396260 h 6858000"/>
              <a:gd name="connsiteX23" fmla="*/ 397679 w 1364418"/>
              <a:gd name="connsiteY23" fmla="*/ 5330009 h 6858000"/>
              <a:gd name="connsiteX24" fmla="*/ 431172 w 1364418"/>
              <a:gd name="connsiteY24" fmla="*/ 5273739 h 6858000"/>
              <a:gd name="connsiteX25" fmla="*/ 440771 w 1364418"/>
              <a:gd name="connsiteY25" fmla="*/ 5241779 h 6858000"/>
              <a:gd name="connsiteX26" fmla="*/ 451997 w 1364418"/>
              <a:gd name="connsiteY26" fmla="*/ 5225268 h 6858000"/>
              <a:gd name="connsiteX27" fmla="*/ 453017 w 1364418"/>
              <a:gd name="connsiteY27" fmla="*/ 5217684 h 6858000"/>
              <a:gd name="connsiteX28" fmla="*/ 460358 w 1364418"/>
              <a:gd name="connsiteY28" fmla="*/ 5193377 h 6858000"/>
              <a:gd name="connsiteX29" fmla="*/ 463661 w 1364418"/>
              <a:gd name="connsiteY29" fmla="*/ 5179288 h 6858000"/>
              <a:gd name="connsiteX30" fmla="*/ 464645 w 1364418"/>
              <a:gd name="connsiteY30" fmla="*/ 5173621 h 6858000"/>
              <a:gd name="connsiteX31" fmla="*/ 460279 w 1364418"/>
              <a:gd name="connsiteY31" fmla="*/ 5159961 h 6858000"/>
              <a:gd name="connsiteX32" fmla="*/ 466956 w 1364418"/>
              <a:gd name="connsiteY32" fmla="*/ 5144295 h 6858000"/>
              <a:gd name="connsiteX33" fmla="*/ 463889 w 1364418"/>
              <a:gd name="connsiteY33" fmla="*/ 5125185 h 6858000"/>
              <a:gd name="connsiteX34" fmla="*/ 470719 w 1364418"/>
              <a:gd name="connsiteY34" fmla="*/ 5121884 h 6858000"/>
              <a:gd name="connsiteX35" fmla="*/ 477755 w 1364418"/>
              <a:gd name="connsiteY35" fmla="*/ 5067850 h 6858000"/>
              <a:gd name="connsiteX36" fmla="*/ 480486 w 1364418"/>
              <a:gd name="connsiteY36" fmla="*/ 5060861 h 6858000"/>
              <a:gd name="connsiteX37" fmla="*/ 477190 w 1364418"/>
              <a:gd name="connsiteY37" fmla="*/ 5034192 h 6858000"/>
              <a:gd name="connsiteX38" fmla="*/ 478744 w 1364418"/>
              <a:gd name="connsiteY38" fmla="*/ 4993030 h 6858000"/>
              <a:gd name="connsiteX39" fmla="*/ 485653 w 1364418"/>
              <a:gd name="connsiteY39" fmla="*/ 4946844 h 6858000"/>
              <a:gd name="connsiteX40" fmla="*/ 481509 w 1364418"/>
              <a:gd name="connsiteY40" fmla="*/ 4932692 h 6858000"/>
              <a:gd name="connsiteX41" fmla="*/ 496912 w 1364418"/>
              <a:gd name="connsiteY41" fmla="*/ 4858827 h 6858000"/>
              <a:gd name="connsiteX42" fmla="*/ 502815 w 1364418"/>
              <a:gd name="connsiteY42" fmla="*/ 4821170 h 6858000"/>
              <a:gd name="connsiteX43" fmla="*/ 507548 w 1364418"/>
              <a:gd name="connsiteY43" fmla="*/ 4780965 h 6858000"/>
              <a:gd name="connsiteX44" fmla="*/ 508841 w 1364418"/>
              <a:gd name="connsiteY44" fmla="*/ 4750867 h 6858000"/>
              <a:gd name="connsiteX45" fmla="*/ 506648 w 1364418"/>
              <a:gd name="connsiteY45" fmla="*/ 4690749 h 6858000"/>
              <a:gd name="connsiteX46" fmla="*/ 502128 w 1364418"/>
              <a:gd name="connsiteY46" fmla="*/ 4584173 h 6858000"/>
              <a:gd name="connsiteX47" fmla="*/ 497211 w 1364418"/>
              <a:gd name="connsiteY47" fmla="*/ 4444346 h 6858000"/>
              <a:gd name="connsiteX48" fmla="*/ 493776 w 1364418"/>
              <a:gd name="connsiteY48" fmla="*/ 4375228 h 6858000"/>
              <a:gd name="connsiteX49" fmla="*/ 474429 w 1364418"/>
              <a:gd name="connsiteY49" fmla="*/ 4214165 h 6858000"/>
              <a:gd name="connsiteX50" fmla="*/ 478502 w 1364418"/>
              <a:gd name="connsiteY50" fmla="*/ 4090296 h 6858000"/>
              <a:gd name="connsiteX51" fmla="*/ 463758 w 1364418"/>
              <a:gd name="connsiteY51" fmla="*/ 4033999 h 6858000"/>
              <a:gd name="connsiteX52" fmla="*/ 464907 w 1364418"/>
              <a:gd name="connsiteY52" fmla="*/ 4031933 h 6858000"/>
              <a:gd name="connsiteX53" fmla="*/ 463483 w 1364418"/>
              <a:gd name="connsiteY53" fmla="*/ 4013953 h 6858000"/>
              <a:gd name="connsiteX54" fmla="*/ 449778 w 1364418"/>
              <a:gd name="connsiteY54" fmla="*/ 3974753 h 6858000"/>
              <a:gd name="connsiteX55" fmla="*/ 451376 w 1364418"/>
              <a:gd name="connsiteY55" fmla="*/ 3969950 h 6858000"/>
              <a:gd name="connsiteX56" fmla="*/ 444798 w 1364418"/>
              <a:gd name="connsiteY56" fmla="*/ 3933779 h 6858000"/>
              <a:gd name="connsiteX57" fmla="*/ 446129 w 1364418"/>
              <a:gd name="connsiteY57" fmla="*/ 3933093 h 6858000"/>
              <a:gd name="connsiteX58" fmla="*/ 450483 w 1364418"/>
              <a:gd name="connsiteY58" fmla="*/ 3922082 h 6858000"/>
              <a:gd name="connsiteX59" fmla="*/ 455561 w 1364418"/>
              <a:gd name="connsiteY59" fmla="*/ 3901461 h 6858000"/>
              <a:gd name="connsiteX60" fmla="*/ 478155 w 1364418"/>
              <a:gd name="connsiteY60" fmla="*/ 3813873 h 6858000"/>
              <a:gd name="connsiteX61" fmla="*/ 477580 w 1364418"/>
              <a:gd name="connsiteY61" fmla="*/ 3806161 h 6858000"/>
              <a:gd name="connsiteX62" fmla="*/ 477887 w 1364418"/>
              <a:gd name="connsiteY62" fmla="*/ 3805957 h 6858000"/>
              <a:gd name="connsiteX63" fmla="*/ 477914 w 1364418"/>
              <a:gd name="connsiteY63" fmla="*/ 3797724 h 6858000"/>
              <a:gd name="connsiteX64" fmla="*/ 476529 w 1364418"/>
              <a:gd name="connsiteY64" fmla="*/ 3792098 h 6858000"/>
              <a:gd name="connsiteX65" fmla="*/ 475413 w 1364418"/>
              <a:gd name="connsiteY65" fmla="*/ 3777135 h 6858000"/>
              <a:gd name="connsiteX66" fmla="*/ 477146 w 1364418"/>
              <a:gd name="connsiteY66" fmla="*/ 3771656 h 6858000"/>
              <a:gd name="connsiteX67" fmla="*/ 480889 w 1364418"/>
              <a:gd name="connsiteY67" fmla="*/ 3769007 h 6858000"/>
              <a:gd name="connsiteX68" fmla="*/ 480355 w 1364418"/>
              <a:gd name="connsiteY68" fmla="*/ 3767709 h 6858000"/>
              <a:gd name="connsiteX69" fmla="*/ 489051 w 1364418"/>
              <a:gd name="connsiteY69" fmla="*/ 3738082 h 6858000"/>
              <a:gd name="connsiteX70" fmla="*/ 496397 w 1364418"/>
              <a:gd name="connsiteY70" fmla="*/ 3673397 h 6858000"/>
              <a:gd name="connsiteX71" fmla="*/ 495693 w 1364418"/>
              <a:gd name="connsiteY71" fmla="*/ 3637109 h 6858000"/>
              <a:gd name="connsiteX72" fmla="*/ 499136 w 1364418"/>
              <a:gd name="connsiteY72" fmla="*/ 3536883 h 6858000"/>
              <a:gd name="connsiteX73" fmla="*/ 506674 w 1364418"/>
              <a:gd name="connsiteY73" fmla="*/ 3435652 h 6858000"/>
              <a:gd name="connsiteX74" fmla="*/ 508345 w 1364418"/>
              <a:gd name="connsiteY74" fmla="*/ 3307769 h 6858000"/>
              <a:gd name="connsiteX75" fmla="*/ 525908 w 1364418"/>
              <a:gd name="connsiteY75" fmla="*/ 3250522 h 6858000"/>
              <a:gd name="connsiteX76" fmla="*/ 526333 w 1364418"/>
              <a:gd name="connsiteY76" fmla="*/ 3229163 h 6858000"/>
              <a:gd name="connsiteX77" fmla="*/ 528156 w 1364418"/>
              <a:gd name="connsiteY77" fmla="*/ 3217217 h 6858000"/>
              <a:gd name="connsiteX78" fmla="*/ 514991 w 1364418"/>
              <a:gd name="connsiteY78" fmla="*/ 3183755 h 6858000"/>
              <a:gd name="connsiteX79" fmla="*/ 515492 w 1364418"/>
              <a:gd name="connsiteY79" fmla="*/ 3178642 h 6858000"/>
              <a:gd name="connsiteX80" fmla="*/ 503092 w 1364418"/>
              <a:gd name="connsiteY80" fmla="*/ 3158586 h 6858000"/>
              <a:gd name="connsiteX81" fmla="*/ 488277 w 1364418"/>
              <a:gd name="connsiteY81" fmla="*/ 3129034 h 6858000"/>
              <a:gd name="connsiteX82" fmla="*/ 488942 w 1364418"/>
              <a:gd name="connsiteY82" fmla="*/ 3126682 h 6858000"/>
              <a:gd name="connsiteX83" fmla="*/ 479810 w 1364418"/>
              <a:gd name="connsiteY83" fmla="*/ 3114519 h 6858000"/>
              <a:gd name="connsiteX84" fmla="*/ 466419 w 1364418"/>
              <a:gd name="connsiteY84" fmla="*/ 3106272 h 6858000"/>
              <a:gd name="connsiteX85" fmla="*/ 439149 w 1364418"/>
              <a:gd name="connsiteY85" fmla="*/ 2958185 h 6858000"/>
              <a:gd name="connsiteX86" fmla="*/ 381763 w 1364418"/>
              <a:gd name="connsiteY86" fmla="*/ 2762989 h 6858000"/>
              <a:gd name="connsiteX87" fmla="*/ 330681 w 1364418"/>
              <a:gd name="connsiteY87" fmla="*/ 2554718 h 6858000"/>
              <a:gd name="connsiteX88" fmla="*/ 310775 w 1364418"/>
              <a:gd name="connsiteY88" fmla="*/ 2485734 h 6858000"/>
              <a:gd name="connsiteX89" fmla="*/ 301498 w 1364418"/>
              <a:gd name="connsiteY89" fmla="*/ 2447068 h 6858000"/>
              <a:gd name="connsiteX90" fmla="*/ 288459 w 1364418"/>
              <a:gd name="connsiteY90" fmla="*/ 2425819 h 6858000"/>
              <a:gd name="connsiteX91" fmla="*/ 294458 w 1364418"/>
              <a:gd name="connsiteY91" fmla="*/ 2402874 h 6858000"/>
              <a:gd name="connsiteX92" fmla="*/ 297070 w 1364418"/>
              <a:gd name="connsiteY92" fmla="*/ 2381443 h 6858000"/>
              <a:gd name="connsiteX93" fmla="*/ 273399 w 1364418"/>
              <a:gd name="connsiteY93" fmla="*/ 2261920 h 6858000"/>
              <a:gd name="connsiteX94" fmla="*/ 263286 w 1364418"/>
              <a:gd name="connsiteY94" fmla="*/ 2195378 h 6858000"/>
              <a:gd name="connsiteX95" fmla="*/ 247503 w 1364418"/>
              <a:gd name="connsiteY95" fmla="*/ 2155135 h 6858000"/>
              <a:gd name="connsiteX96" fmla="*/ 244961 w 1364418"/>
              <a:gd name="connsiteY96" fmla="*/ 2118008 h 6858000"/>
              <a:gd name="connsiteX97" fmla="*/ 245954 w 1364418"/>
              <a:gd name="connsiteY97" fmla="*/ 2050531 h 6858000"/>
              <a:gd name="connsiteX98" fmla="*/ 237760 w 1364418"/>
              <a:gd name="connsiteY98" fmla="*/ 1963269 h 6858000"/>
              <a:gd name="connsiteX99" fmla="*/ 218938 w 1364418"/>
              <a:gd name="connsiteY99" fmla="*/ 1906352 h 6858000"/>
              <a:gd name="connsiteX100" fmla="*/ 195495 w 1364418"/>
              <a:gd name="connsiteY100" fmla="*/ 1861531 h 6858000"/>
              <a:gd name="connsiteX101" fmla="*/ 149294 w 1364418"/>
              <a:gd name="connsiteY101" fmla="*/ 1732919 h 6858000"/>
              <a:gd name="connsiteX102" fmla="*/ 121605 w 1364418"/>
              <a:gd name="connsiteY102" fmla="*/ 1663540 h 6858000"/>
              <a:gd name="connsiteX103" fmla="*/ 120731 w 1364418"/>
              <a:gd name="connsiteY103" fmla="*/ 1615777 h 6858000"/>
              <a:gd name="connsiteX104" fmla="*/ 101526 w 1364418"/>
              <a:gd name="connsiteY104" fmla="*/ 1563678 h 6858000"/>
              <a:gd name="connsiteX105" fmla="*/ 114606 w 1364418"/>
              <a:gd name="connsiteY105" fmla="*/ 1519474 h 6858000"/>
              <a:gd name="connsiteX106" fmla="*/ 107348 w 1364418"/>
              <a:gd name="connsiteY106" fmla="*/ 1477995 h 6858000"/>
              <a:gd name="connsiteX107" fmla="*/ 93433 w 1364418"/>
              <a:gd name="connsiteY107" fmla="*/ 1373769 h 6858000"/>
              <a:gd name="connsiteX108" fmla="*/ 101740 w 1364418"/>
              <a:gd name="connsiteY108" fmla="*/ 1307086 h 6858000"/>
              <a:gd name="connsiteX109" fmla="*/ 102928 w 1364418"/>
              <a:gd name="connsiteY109" fmla="*/ 1189033 h 6858000"/>
              <a:gd name="connsiteX110" fmla="*/ 107613 w 1364418"/>
              <a:gd name="connsiteY110" fmla="*/ 1168288 h 6858000"/>
              <a:gd name="connsiteX111" fmla="*/ 99895 w 1364418"/>
              <a:gd name="connsiteY111" fmla="*/ 1142577 h 6858000"/>
              <a:gd name="connsiteX112" fmla="*/ 89201 w 1364418"/>
              <a:gd name="connsiteY112" fmla="*/ 1088484 h 6858000"/>
              <a:gd name="connsiteX113" fmla="*/ 77937 w 1364418"/>
              <a:gd name="connsiteY113" fmla="*/ 1016103 h 6858000"/>
              <a:gd name="connsiteX114" fmla="*/ 79393 w 1364418"/>
              <a:gd name="connsiteY114" fmla="*/ 954054 h 6858000"/>
              <a:gd name="connsiteX115" fmla="*/ 90309 w 1364418"/>
              <a:gd name="connsiteY115" fmla="*/ 921368 h 6858000"/>
              <a:gd name="connsiteX116" fmla="*/ 74258 w 1364418"/>
              <a:gd name="connsiteY116" fmla="*/ 896999 h 6858000"/>
              <a:gd name="connsiteX117" fmla="*/ 43666 w 1364418"/>
              <a:gd name="connsiteY117" fmla="*/ 821517 h 6858000"/>
              <a:gd name="connsiteX118" fmla="*/ 22616 w 1364418"/>
              <a:gd name="connsiteY118" fmla="*/ 751353 h 6858000"/>
              <a:gd name="connsiteX119" fmla="*/ 22174 w 1364418"/>
              <a:gd name="connsiteY119" fmla="*/ 721230 h 6858000"/>
              <a:gd name="connsiteX120" fmla="*/ 7845 w 1364418"/>
              <a:gd name="connsiteY120" fmla="*/ 681659 h 6858000"/>
              <a:gd name="connsiteX121" fmla="*/ 31306 w 1364418"/>
              <a:gd name="connsiteY121" fmla="*/ 619315 h 6858000"/>
              <a:gd name="connsiteX122" fmla="*/ 15184 w 1364418"/>
              <a:gd name="connsiteY122" fmla="*/ 585934 h 6858000"/>
              <a:gd name="connsiteX123" fmla="*/ 22258 w 1364418"/>
              <a:gd name="connsiteY123" fmla="*/ 538948 h 6858000"/>
              <a:gd name="connsiteX124" fmla="*/ 26166 w 1364418"/>
              <a:gd name="connsiteY124" fmla="*/ 525163 h 6858000"/>
              <a:gd name="connsiteX125" fmla="*/ 52290 w 1364418"/>
              <a:gd name="connsiteY125" fmla="*/ 446567 h 6858000"/>
              <a:gd name="connsiteX126" fmla="*/ 51538 w 1364418"/>
              <a:gd name="connsiteY126" fmla="*/ 393828 h 6858000"/>
              <a:gd name="connsiteX127" fmla="*/ 51368 w 1364418"/>
              <a:gd name="connsiteY127" fmla="*/ 353137 h 6858000"/>
              <a:gd name="connsiteX128" fmla="*/ 55970 w 1364418"/>
              <a:gd name="connsiteY128" fmla="*/ 321428 h 6858000"/>
              <a:gd name="connsiteX129" fmla="*/ 57061 w 1364418"/>
              <a:gd name="connsiteY129" fmla="*/ 275771 h 6858000"/>
              <a:gd name="connsiteX130" fmla="*/ 74088 w 1364418"/>
              <a:gd name="connsiteY130" fmla="*/ 212860 h 6858000"/>
              <a:gd name="connsiteX131" fmla="*/ 65798 w 1364418"/>
              <a:gd name="connsiteY131" fmla="*/ 144983 h 6858000"/>
              <a:gd name="connsiteX132" fmla="*/ 78082 w 1364418"/>
              <a:gd name="connsiteY132" fmla="*/ 55288 h 6858000"/>
              <a:gd name="connsiteX133" fmla="*/ 37636 w 1364418"/>
              <a:gd name="connsiteY133" fmla="*/ 0 h 6858000"/>
              <a:gd name="connsiteX0" fmla="*/ 37636 w 1364418"/>
              <a:gd name="connsiteY0" fmla="*/ 0 h 6889521"/>
              <a:gd name="connsiteX1" fmla="*/ 1364418 w 1364418"/>
              <a:gd name="connsiteY1" fmla="*/ 0 h 6889521"/>
              <a:gd name="connsiteX2" fmla="*/ 1364418 w 1364418"/>
              <a:gd name="connsiteY2" fmla="*/ 6858000 h 6889521"/>
              <a:gd name="connsiteX3" fmla="*/ 101112 w 1364418"/>
              <a:gd name="connsiteY3" fmla="*/ 6857735 h 6889521"/>
              <a:gd name="connsiteX4" fmla="*/ 222208 w 1364418"/>
              <a:gd name="connsiteY4" fmla="*/ 6882355 h 6889521"/>
              <a:gd name="connsiteX5" fmla="*/ 209564 w 1364418"/>
              <a:gd name="connsiteY5" fmla="*/ 6777899 h 6889521"/>
              <a:gd name="connsiteX6" fmla="*/ 240339 w 1364418"/>
              <a:gd name="connsiteY6" fmla="*/ 6711686 h 6889521"/>
              <a:gd name="connsiteX7" fmla="*/ 286686 w 1364418"/>
              <a:gd name="connsiteY7" fmla="*/ 6664994 h 6889521"/>
              <a:gd name="connsiteX8" fmla="*/ 339152 w 1364418"/>
              <a:gd name="connsiteY8" fmla="*/ 6471804 h 6889521"/>
              <a:gd name="connsiteX9" fmla="*/ 334570 w 1364418"/>
              <a:gd name="connsiteY9" fmla="*/ 6389835 h 6889521"/>
              <a:gd name="connsiteX10" fmla="*/ 317792 w 1364418"/>
              <a:gd name="connsiteY10" fmla="*/ 6324679 h 6889521"/>
              <a:gd name="connsiteX11" fmla="*/ 278227 w 1364418"/>
              <a:gd name="connsiteY11" fmla="*/ 6280046 h 6889521"/>
              <a:gd name="connsiteX12" fmla="*/ 288000 w 1364418"/>
              <a:gd name="connsiteY12" fmla="*/ 6252834 h 6889521"/>
              <a:gd name="connsiteX13" fmla="*/ 265992 w 1364418"/>
              <a:gd name="connsiteY13" fmla="*/ 6202459 h 6889521"/>
              <a:gd name="connsiteX14" fmla="*/ 264790 w 1364418"/>
              <a:gd name="connsiteY14" fmla="*/ 6153037 h 6889521"/>
              <a:gd name="connsiteX15" fmla="*/ 280205 w 1364418"/>
              <a:gd name="connsiteY15" fmla="*/ 6078132 h 6889521"/>
              <a:gd name="connsiteX16" fmla="*/ 267592 w 1364418"/>
              <a:gd name="connsiteY16" fmla="*/ 6028119 h 6889521"/>
              <a:gd name="connsiteX17" fmla="*/ 252821 w 1364418"/>
              <a:gd name="connsiteY17" fmla="*/ 5926735 h 6889521"/>
              <a:gd name="connsiteX18" fmla="*/ 302333 w 1364418"/>
              <a:gd name="connsiteY18" fmla="*/ 5712857 h 6889521"/>
              <a:gd name="connsiteX19" fmla="*/ 332131 w 1364418"/>
              <a:gd name="connsiteY19" fmla="*/ 5660491 h 6889521"/>
              <a:gd name="connsiteX20" fmla="*/ 341254 w 1364418"/>
              <a:gd name="connsiteY20" fmla="*/ 5563435 h 6889521"/>
              <a:gd name="connsiteX21" fmla="*/ 368130 w 1364418"/>
              <a:gd name="connsiteY21" fmla="*/ 5437125 h 6889521"/>
              <a:gd name="connsiteX22" fmla="*/ 381698 w 1364418"/>
              <a:gd name="connsiteY22" fmla="*/ 5396260 h 6889521"/>
              <a:gd name="connsiteX23" fmla="*/ 397679 w 1364418"/>
              <a:gd name="connsiteY23" fmla="*/ 5330009 h 6889521"/>
              <a:gd name="connsiteX24" fmla="*/ 431172 w 1364418"/>
              <a:gd name="connsiteY24" fmla="*/ 5273739 h 6889521"/>
              <a:gd name="connsiteX25" fmla="*/ 440771 w 1364418"/>
              <a:gd name="connsiteY25" fmla="*/ 5241779 h 6889521"/>
              <a:gd name="connsiteX26" fmla="*/ 451997 w 1364418"/>
              <a:gd name="connsiteY26" fmla="*/ 5225268 h 6889521"/>
              <a:gd name="connsiteX27" fmla="*/ 453017 w 1364418"/>
              <a:gd name="connsiteY27" fmla="*/ 5217684 h 6889521"/>
              <a:gd name="connsiteX28" fmla="*/ 460358 w 1364418"/>
              <a:gd name="connsiteY28" fmla="*/ 5193377 h 6889521"/>
              <a:gd name="connsiteX29" fmla="*/ 463661 w 1364418"/>
              <a:gd name="connsiteY29" fmla="*/ 5179288 h 6889521"/>
              <a:gd name="connsiteX30" fmla="*/ 464645 w 1364418"/>
              <a:gd name="connsiteY30" fmla="*/ 5173621 h 6889521"/>
              <a:gd name="connsiteX31" fmla="*/ 460279 w 1364418"/>
              <a:gd name="connsiteY31" fmla="*/ 5159961 h 6889521"/>
              <a:gd name="connsiteX32" fmla="*/ 466956 w 1364418"/>
              <a:gd name="connsiteY32" fmla="*/ 5144295 h 6889521"/>
              <a:gd name="connsiteX33" fmla="*/ 463889 w 1364418"/>
              <a:gd name="connsiteY33" fmla="*/ 5125185 h 6889521"/>
              <a:gd name="connsiteX34" fmla="*/ 470719 w 1364418"/>
              <a:gd name="connsiteY34" fmla="*/ 5121884 h 6889521"/>
              <a:gd name="connsiteX35" fmla="*/ 477755 w 1364418"/>
              <a:gd name="connsiteY35" fmla="*/ 5067850 h 6889521"/>
              <a:gd name="connsiteX36" fmla="*/ 480486 w 1364418"/>
              <a:gd name="connsiteY36" fmla="*/ 5060861 h 6889521"/>
              <a:gd name="connsiteX37" fmla="*/ 477190 w 1364418"/>
              <a:gd name="connsiteY37" fmla="*/ 5034192 h 6889521"/>
              <a:gd name="connsiteX38" fmla="*/ 478744 w 1364418"/>
              <a:gd name="connsiteY38" fmla="*/ 4993030 h 6889521"/>
              <a:gd name="connsiteX39" fmla="*/ 485653 w 1364418"/>
              <a:gd name="connsiteY39" fmla="*/ 4946844 h 6889521"/>
              <a:gd name="connsiteX40" fmla="*/ 481509 w 1364418"/>
              <a:gd name="connsiteY40" fmla="*/ 4932692 h 6889521"/>
              <a:gd name="connsiteX41" fmla="*/ 496912 w 1364418"/>
              <a:gd name="connsiteY41" fmla="*/ 4858827 h 6889521"/>
              <a:gd name="connsiteX42" fmla="*/ 502815 w 1364418"/>
              <a:gd name="connsiteY42" fmla="*/ 4821170 h 6889521"/>
              <a:gd name="connsiteX43" fmla="*/ 507548 w 1364418"/>
              <a:gd name="connsiteY43" fmla="*/ 4780965 h 6889521"/>
              <a:gd name="connsiteX44" fmla="*/ 508841 w 1364418"/>
              <a:gd name="connsiteY44" fmla="*/ 4750867 h 6889521"/>
              <a:gd name="connsiteX45" fmla="*/ 506648 w 1364418"/>
              <a:gd name="connsiteY45" fmla="*/ 4690749 h 6889521"/>
              <a:gd name="connsiteX46" fmla="*/ 502128 w 1364418"/>
              <a:gd name="connsiteY46" fmla="*/ 4584173 h 6889521"/>
              <a:gd name="connsiteX47" fmla="*/ 497211 w 1364418"/>
              <a:gd name="connsiteY47" fmla="*/ 4444346 h 6889521"/>
              <a:gd name="connsiteX48" fmla="*/ 493776 w 1364418"/>
              <a:gd name="connsiteY48" fmla="*/ 4375228 h 6889521"/>
              <a:gd name="connsiteX49" fmla="*/ 474429 w 1364418"/>
              <a:gd name="connsiteY49" fmla="*/ 4214165 h 6889521"/>
              <a:gd name="connsiteX50" fmla="*/ 478502 w 1364418"/>
              <a:gd name="connsiteY50" fmla="*/ 4090296 h 6889521"/>
              <a:gd name="connsiteX51" fmla="*/ 463758 w 1364418"/>
              <a:gd name="connsiteY51" fmla="*/ 4033999 h 6889521"/>
              <a:gd name="connsiteX52" fmla="*/ 464907 w 1364418"/>
              <a:gd name="connsiteY52" fmla="*/ 4031933 h 6889521"/>
              <a:gd name="connsiteX53" fmla="*/ 463483 w 1364418"/>
              <a:gd name="connsiteY53" fmla="*/ 4013953 h 6889521"/>
              <a:gd name="connsiteX54" fmla="*/ 449778 w 1364418"/>
              <a:gd name="connsiteY54" fmla="*/ 3974753 h 6889521"/>
              <a:gd name="connsiteX55" fmla="*/ 451376 w 1364418"/>
              <a:gd name="connsiteY55" fmla="*/ 3969950 h 6889521"/>
              <a:gd name="connsiteX56" fmla="*/ 444798 w 1364418"/>
              <a:gd name="connsiteY56" fmla="*/ 3933779 h 6889521"/>
              <a:gd name="connsiteX57" fmla="*/ 446129 w 1364418"/>
              <a:gd name="connsiteY57" fmla="*/ 3933093 h 6889521"/>
              <a:gd name="connsiteX58" fmla="*/ 450483 w 1364418"/>
              <a:gd name="connsiteY58" fmla="*/ 3922082 h 6889521"/>
              <a:gd name="connsiteX59" fmla="*/ 455561 w 1364418"/>
              <a:gd name="connsiteY59" fmla="*/ 3901461 h 6889521"/>
              <a:gd name="connsiteX60" fmla="*/ 478155 w 1364418"/>
              <a:gd name="connsiteY60" fmla="*/ 3813873 h 6889521"/>
              <a:gd name="connsiteX61" fmla="*/ 477580 w 1364418"/>
              <a:gd name="connsiteY61" fmla="*/ 3806161 h 6889521"/>
              <a:gd name="connsiteX62" fmla="*/ 477887 w 1364418"/>
              <a:gd name="connsiteY62" fmla="*/ 3805957 h 6889521"/>
              <a:gd name="connsiteX63" fmla="*/ 477914 w 1364418"/>
              <a:gd name="connsiteY63" fmla="*/ 3797724 h 6889521"/>
              <a:gd name="connsiteX64" fmla="*/ 476529 w 1364418"/>
              <a:gd name="connsiteY64" fmla="*/ 3792098 h 6889521"/>
              <a:gd name="connsiteX65" fmla="*/ 475413 w 1364418"/>
              <a:gd name="connsiteY65" fmla="*/ 3777135 h 6889521"/>
              <a:gd name="connsiteX66" fmla="*/ 477146 w 1364418"/>
              <a:gd name="connsiteY66" fmla="*/ 3771656 h 6889521"/>
              <a:gd name="connsiteX67" fmla="*/ 480889 w 1364418"/>
              <a:gd name="connsiteY67" fmla="*/ 3769007 h 6889521"/>
              <a:gd name="connsiteX68" fmla="*/ 480355 w 1364418"/>
              <a:gd name="connsiteY68" fmla="*/ 3767709 h 6889521"/>
              <a:gd name="connsiteX69" fmla="*/ 489051 w 1364418"/>
              <a:gd name="connsiteY69" fmla="*/ 3738082 h 6889521"/>
              <a:gd name="connsiteX70" fmla="*/ 496397 w 1364418"/>
              <a:gd name="connsiteY70" fmla="*/ 3673397 h 6889521"/>
              <a:gd name="connsiteX71" fmla="*/ 495693 w 1364418"/>
              <a:gd name="connsiteY71" fmla="*/ 3637109 h 6889521"/>
              <a:gd name="connsiteX72" fmla="*/ 499136 w 1364418"/>
              <a:gd name="connsiteY72" fmla="*/ 3536883 h 6889521"/>
              <a:gd name="connsiteX73" fmla="*/ 506674 w 1364418"/>
              <a:gd name="connsiteY73" fmla="*/ 3435652 h 6889521"/>
              <a:gd name="connsiteX74" fmla="*/ 508345 w 1364418"/>
              <a:gd name="connsiteY74" fmla="*/ 3307769 h 6889521"/>
              <a:gd name="connsiteX75" fmla="*/ 525908 w 1364418"/>
              <a:gd name="connsiteY75" fmla="*/ 3250522 h 6889521"/>
              <a:gd name="connsiteX76" fmla="*/ 526333 w 1364418"/>
              <a:gd name="connsiteY76" fmla="*/ 3229163 h 6889521"/>
              <a:gd name="connsiteX77" fmla="*/ 528156 w 1364418"/>
              <a:gd name="connsiteY77" fmla="*/ 3217217 h 6889521"/>
              <a:gd name="connsiteX78" fmla="*/ 514991 w 1364418"/>
              <a:gd name="connsiteY78" fmla="*/ 3183755 h 6889521"/>
              <a:gd name="connsiteX79" fmla="*/ 515492 w 1364418"/>
              <a:gd name="connsiteY79" fmla="*/ 3178642 h 6889521"/>
              <a:gd name="connsiteX80" fmla="*/ 503092 w 1364418"/>
              <a:gd name="connsiteY80" fmla="*/ 3158586 h 6889521"/>
              <a:gd name="connsiteX81" fmla="*/ 488277 w 1364418"/>
              <a:gd name="connsiteY81" fmla="*/ 3129034 h 6889521"/>
              <a:gd name="connsiteX82" fmla="*/ 488942 w 1364418"/>
              <a:gd name="connsiteY82" fmla="*/ 3126682 h 6889521"/>
              <a:gd name="connsiteX83" fmla="*/ 479810 w 1364418"/>
              <a:gd name="connsiteY83" fmla="*/ 3114519 h 6889521"/>
              <a:gd name="connsiteX84" fmla="*/ 466419 w 1364418"/>
              <a:gd name="connsiteY84" fmla="*/ 3106272 h 6889521"/>
              <a:gd name="connsiteX85" fmla="*/ 439149 w 1364418"/>
              <a:gd name="connsiteY85" fmla="*/ 2958185 h 6889521"/>
              <a:gd name="connsiteX86" fmla="*/ 381763 w 1364418"/>
              <a:gd name="connsiteY86" fmla="*/ 2762989 h 6889521"/>
              <a:gd name="connsiteX87" fmla="*/ 330681 w 1364418"/>
              <a:gd name="connsiteY87" fmla="*/ 2554718 h 6889521"/>
              <a:gd name="connsiteX88" fmla="*/ 310775 w 1364418"/>
              <a:gd name="connsiteY88" fmla="*/ 2485734 h 6889521"/>
              <a:gd name="connsiteX89" fmla="*/ 301498 w 1364418"/>
              <a:gd name="connsiteY89" fmla="*/ 2447068 h 6889521"/>
              <a:gd name="connsiteX90" fmla="*/ 288459 w 1364418"/>
              <a:gd name="connsiteY90" fmla="*/ 2425819 h 6889521"/>
              <a:gd name="connsiteX91" fmla="*/ 294458 w 1364418"/>
              <a:gd name="connsiteY91" fmla="*/ 2402874 h 6889521"/>
              <a:gd name="connsiteX92" fmla="*/ 297070 w 1364418"/>
              <a:gd name="connsiteY92" fmla="*/ 2381443 h 6889521"/>
              <a:gd name="connsiteX93" fmla="*/ 273399 w 1364418"/>
              <a:gd name="connsiteY93" fmla="*/ 2261920 h 6889521"/>
              <a:gd name="connsiteX94" fmla="*/ 263286 w 1364418"/>
              <a:gd name="connsiteY94" fmla="*/ 2195378 h 6889521"/>
              <a:gd name="connsiteX95" fmla="*/ 247503 w 1364418"/>
              <a:gd name="connsiteY95" fmla="*/ 2155135 h 6889521"/>
              <a:gd name="connsiteX96" fmla="*/ 244961 w 1364418"/>
              <a:gd name="connsiteY96" fmla="*/ 2118008 h 6889521"/>
              <a:gd name="connsiteX97" fmla="*/ 245954 w 1364418"/>
              <a:gd name="connsiteY97" fmla="*/ 2050531 h 6889521"/>
              <a:gd name="connsiteX98" fmla="*/ 237760 w 1364418"/>
              <a:gd name="connsiteY98" fmla="*/ 1963269 h 6889521"/>
              <a:gd name="connsiteX99" fmla="*/ 218938 w 1364418"/>
              <a:gd name="connsiteY99" fmla="*/ 1906352 h 6889521"/>
              <a:gd name="connsiteX100" fmla="*/ 195495 w 1364418"/>
              <a:gd name="connsiteY100" fmla="*/ 1861531 h 6889521"/>
              <a:gd name="connsiteX101" fmla="*/ 149294 w 1364418"/>
              <a:gd name="connsiteY101" fmla="*/ 1732919 h 6889521"/>
              <a:gd name="connsiteX102" fmla="*/ 121605 w 1364418"/>
              <a:gd name="connsiteY102" fmla="*/ 1663540 h 6889521"/>
              <a:gd name="connsiteX103" fmla="*/ 120731 w 1364418"/>
              <a:gd name="connsiteY103" fmla="*/ 1615777 h 6889521"/>
              <a:gd name="connsiteX104" fmla="*/ 101526 w 1364418"/>
              <a:gd name="connsiteY104" fmla="*/ 1563678 h 6889521"/>
              <a:gd name="connsiteX105" fmla="*/ 114606 w 1364418"/>
              <a:gd name="connsiteY105" fmla="*/ 1519474 h 6889521"/>
              <a:gd name="connsiteX106" fmla="*/ 107348 w 1364418"/>
              <a:gd name="connsiteY106" fmla="*/ 1477995 h 6889521"/>
              <a:gd name="connsiteX107" fmla="*/ 93433 w 1364418"/>
              <a:gd name="connsiteY107" fmla="*/ 1373769 h 6889521"/>
              <a:gd name="connsiteX108" fmla="*/ 101740 w 1364418"/>
              <a:gd name="connsiteY108" fmla="*/ 1307086 h 6889521"/>
              <a:gd name="connsiteX109" fmla="*/ 102928 w 1364418"/>
              <a:gd name="connsiteY109" fmla="*/ 1189033 h 6889521"/>
              <a:gd name="connsiteX110" fmla="*/ 107613 w 1364418"/>
              <a:gd name="connsiteY110" fmla="*/ 1168288 h 6889521"/>
              <a:gd name="connsiteX111" fmla="*/ 99895 w 1364418"/>
              <a:gd name="connsiteY111" fmla="*/ 1142577 h 6889521"/>
              <a:gd name="connsiteX112" fmla="*/ 89201 w 1364418"/>
              <a:gd name="connsiteY112" fmla="*/ 1088484 h 6889521"/>
              <a:gd name="connsiteX113" fmla="*/ 77937 w 1364418"/>
              <a:gd name="connsiteY113" fmla="*/ 1016103 h 6889521"/>
              <a:gd name="connsiteX114" fmla="*/ 79393 w 1364418"/>
              <a:gd name="connsiteY114" fmla="*/ 954054 h 6889521"/>
              <a:gd name="connsiteX115" fmla="*/ 90309 w 1364418"/>
              <a:gd name="connsiteY115" fmla="*/ 921368 h 6889521"/>
              <a:gd name="connsiteX116" fmla="*/ 74258 w 1364418"/>
              <a:gd name="connsiteY116" fmla="*/ 896999 h 6889521"/>
              <a:gd name="connsiteX117" fmla="*/ 43666 w 1364418"/>
              <a:gd name="connsiteY117" fmla="*/ 821517 h 6889521"/>
              <a:gd name="connsiteX118" fmla="*/ 22616 w 1364418"/>
              <a:gd name="connsiteY118" fmla="*/ 751353 h 6889521"/>
              <a:gd name="connsiteX119" fmla="*/ 22174 w 1364418"/>
              <a:gd name="connsiteY119" fmla="*/ 721230 h 6889521"/>
              <a:gd name="connsiteX120" fmla="*/ 7845 w 1364418"/>
              <a:gd name="connsiteY120" fmla="*/ 681659 h 6889521"/>
              <a:gd name="connsiteX121" fmla="*/ 31306 w 1364418"/>
              <a:gd name="connsiteY121" fmla="*/ 619315 h 6889521"/>
              <a:gd name="connsiteX122" fmla="*/ 15184 w 1364418"/>
              <a:gd name="connsiteY122" fmla="*/ 585934 h 6889521"/>
              <a:gd name="connsiteX123" fmla="*/ 22258 w 1364418"/>
              <a:gd name="connsiteY123" fmla="*/ 538948 h 6889521"/>
              <a:gd name="connsiteX124" fmla="*/ 26166 w 1364418"/>
              <a:gd name="connsiteY124" fmla="*/ 525163 h 6889521"/>
              <a:gd name="connsiteX125" fmla="*/ 52290 w 1364418"/>
              <a:gd name="connsiteY125" fmla="*/ 446567 h 6889521"/>
              <a:gd name="connsiteX126" fmla="*/ 51538 w 1364418"/>
              <a:gd name="connsiteY126" fmla="*/ 393828 h 6889521"/>
              <a:gd name="connsiteX127" fmla="*/ 51368 w 1364418"/>
              <a:gd name="connsiteY127" fmla="*/ 353137 h 6889521"/>
              <a:gd name="connsiteX128" fmla="*/ 55970 w 1364418"/>
              <a:gd name="connsiteY128" fmla="*/ 321428 h 6889521"/>
              <a:gd name="connsiteX129" fmla="*/ 57061 w 1364418"/>
              <a:gd name="connsiteY129" fmla="*/ 275771 h 6889521"/>
              <a:gd name="connsiteX130" fmla="*/ 74088 w 1364418"/>
              <a:gd name="connsiteY130" fmla="*/ 212860 h 6889521"/>
              <a:gd name="connsiteX131" fmla="*/ 65798 w 1364418"/>
              <a:gd name="connsiteY131" fmla="*/ 144983 h 6889521"/>
              <a:gd name="connsiteX132" fmla="*/ 78082 w 1364418"/>
              <a:gd name="connsiteY132" fmla="*/ 55288 h 6889521"/>
              <a:gd name="connsiteX133" fmla="*/ 37636 w 1364418"/>
              <a:gd name="connsiteY133" fmla="*/ 0 h 6889521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209564 w 1364418"/>
              <a:gd name="connsiteY4" fmla="*/ 6777899 h 6858000"/>
              <a:gd name="connsiteX5" fmla="*/ 240339 w 1364418"/>
              <a:gd name="connsiteY5" fmla="*/ 6711686 h 6858000"/>
              <a:gd name="connsiteX6" fmla="*/ 286686 w 1364418"/>
              <a:gd name="connsiteY6" fmla="*/ 6664994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245974 w 1364418"/>
              <a:gd name="connsiteY3" fmla="*/ 6857735 h 6858000"/>
              <a:gd name="connsiteX4" fmla="*/ 209564 w 1364418"/>
              <a:gd name="connsiteY4" fmla="*/ 6777899 h 6858000"/>
              <a:gd name="connsiteX5" fmla="*/ 240339 w 1364418"/>
              <a:gd name="connsiteY5" fmla="*/ 6711686 h 6858000"/>
              <a:gd name="connsiteX6" fmla="*/ 286686 w 1364418"/>
              <a:gd name="connsiteY6" fmla="*/ 6664994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245974 w 1364418"/>
              <a:gd name="connsiteY3" fmla="*/ 6857735 h 6858000"/>
              <a:gd name="connsiteX4" fmla="*/ 209564 w 1364418"/>
              <a:gd name="connsiteY4" fmla="*/ 6777899 h 6858000"/>
              <a:gd name="connsiteX5" fmla="*/ 240339 w 1364418"/>
              <a:gd name="connsiteY5" fmla="*/ 6711686 h 6858000"/>
              <a:gd name="connsiteX6" fmla="*/ 286686 w 1364418"/>
              <a:gd name="connsiteY6" fmla="*/ 6664994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245974 w 1364418"/>
              <a:gd name="connsiteY3" fmla="*/ 6857735 h 6858000"/>
              <a:gd name="connsiteX4" fmla="*/ 239744 w 1364418"/>
              <a:gd name="connsiteY4" fmla="*/ 6777899 h 6858000"/>
              <a:gd name="connsiteX5" fmla="*/ 240339 w 1364418"/>
              <a:gd name="connsiteY5" fmla="*/ 6711686 h 6858000"/>
              <a:gd name="connsiteX6" fmla="*/ 286686 w 1364418"/>
              <a:gd name="connsiteY6" fmla="*/ 6664994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245974 w 1364418"/>
              <a:gd name="connsiteY3" fmla="*/ 6857735 h 6858000"/>
              <a:gd name="connsiteX4" fmla="*/ 239744 w 1364418"/>
              <a:gd name="connsiteY4" fmla="*/ 6777899 h 6858000"/>
              <a:gd name="connsiteX5" fmla="*/ 264484 w 1364418"/>
              <a:gd name="connsiteY5" fmla="*/ 6716710 h 6858000"/>
              <a:gd name="connsiteX6" fmla="*/ 286686 w 1364418"/>
              <a:gd name="connsiteY6" fmla="*/ 6664994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245974 w 1364418"/>
              <a:gd name="connsiteY3" fmla="*/ 6857735 h 6858000"/>
              <a:gd name="connsiteX4" fmla="*/ 239744 w 1364418"/>
              <a:gd name="connsiteY4" fmla="*/ 6777899 h 6858000"/>
              <a:gd name="connsiteX5" fmla="*/ 264484 w 1364418"/>
              <a:gd name="connsiteY5" fmla="*/ 6716710 h 6858000"/>
              <a:gd name="connsiteX6" fmla="*/ 280651 w 1364418"/>
              <a:gd name="connsiteY6" fmla="*/ 6639873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245974 w 1364418"/>
              <a:gd name="connsiteY3" fmla="*/ 6857735 h 6858000"/>
              <a:gd name="connsiteX4" fmla="*/ 281996 w 1364418"/>
              <a:gd name="connsiteY4" fmla="*/ 6792972 h 6858000"/>
              <a:gd name="connsiteX5" fmla="*/ 264484 w 1364418"/>
              <a:gd name="connsiteY5" fmla="*/ 6716710 h 6858000"/>
              <a:gd name="connsiteX6" fmla="*/ 280651 w 1364418"/>
              <a:gd name="connsiteY6" fmla="*/ 6639873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1364418" h="6858000">
                <a:moveTo>
                  <a:pt x="37636" y="0"/>
                </a:moveTo>
                <a:lnTo>
                  <a:pt x="1364418" y="0"/>
                </a:lnTo>
                <a:lnTo>
                  <a:pt x="1364418" y="6858000"/>
                </a:lnTo>
                <a:lnTo>
                  <a:pt x="245974" y="6857735"/>
                </a:lnTo>
                <a:cubicBezTo>
                  <a:pt x="246649" y="6829312"/>
                  <a:pt x="258792" y="6817314"/>
                  <a:pt x="281996" y="6792972"/>
                </a:cubicBezTo>
                <a:cubicBezTo>
                  <a:pt x="288036" y="6763449"/>
                  <a:pt x="261498" y="6738121"/>
                  <a:pt x="264484" y="6716710"/>
                </a:cubicBezTo>
                <a:cubicBezTo>
                  <a:pt x="264597" y="6714739"/>
                  <a:pt x="280538" y="6641844"/>
                  <a:pt x="280651" y="6639873"/>
                </a:cubicBezTo>
                <a:cubicBezTo>
                  <a:pt x="296114" y="6596543"/>
                  <a:pt x="335196" y="6519339"/>
                  <a:pt x="339152" y="6471804"/>
                </a:cubicBezTo>
                <a:lnTo>
                  <a:pt x="334570" y="6389835"/>
                </a:lnTo>
                <a:cubicBezTo>
                  <a:pt x="334613" y="6357588"/>
                  <a:pt x="338883" y="6333072"/>
                  <a:pt x="317792" y="6324679"/>
                </a:cubicBezTo>
                <a:cubicBezTo>
                  <a:pt x="308402" y="6306381"/>
                  <a:pt x="279168" y="6293695"/>
                  <a:pt x="278227" y="6280046"/>
                </a:cubicBezTo>
                <a:cubicBezTo>
                  <a:pt x="281050" y="6269969"/>
                  <a:pt x="290039" y="6265765"/>
                  <a:pt x="288000" y="6252834"/>
                </a:cubicBezTo>
                <a:lnTo>
                  <a:pt x="265992" y="6202459"/>
                </a:lnTo>
                <a:cubicBezTo>
                  <a:pt x="264772" y="6196814"/>
                  <a:pt x="268092" y="6158095"/>
                  <a:pt x="264790" y="6153037"/>
                </a:cubicBezTo>
                <a:cubicBezTo>
                  <a:pt x="302335" y="6114354"/>
                  <a:pt x="260378" y="6128837"/>
                  <a:pt x="280205" y="6078132"/>
                </a:cubicBezTo>
                <a:cubicBezTo>
                  <a:pt x="283657" y="6049622"/>
                  <a:pt x="275724" y="6059673"/>
                  <a:pt x="267592" y="6028119"/>
                </a:cubicBezTo>
                <a:cubicBezTo>
                  <a:pt x="277113" y="5988572"/>
                  <a:pt x="234727" y="5976018"/>
                  <a:pt x="252821" y="5926735"/>
                </a:cubicBezTo>
                <a:cubicBezTo>
                  <a:pt x="290324" y="5823532"/>
                  <a:pt x="288016" y="5757776"/>
                  <a:pt x="302333" y="5712857"/>
                </a:cubicBezTo>
                <a:cubicBezTo>
                  <a:pt x="310258" y="5688518"/>
                  <a:pt x="328236" y="5675288"/>
                  <a:pt x="332131" y="5660491"/>
                </a:cubicBezTo>
                <a:cubicBezTo>
                  <a:pt x="345782" y="5622696"/>
                  <a:pt x="344964" y="5595787"/>
                  <a:pt x="341254" y="5563435"/>
                </a:cubicBezTo>
                <a:cubicBezTo>
                  <a:pt x="335745" y="5537661"/>
                  <a:pt x="359171" y="5479228"/>
                  <a:pt x="368130" y="5437125"/>
                </a:cubicBezTo>
                <a:cubicBezTo>
                  <a:pt x="379868" y="5399640"/>
                  <a:pt x="373836" y="5420657"/>
                  <a:pt x="381698" y="5396260"/>
                </a:cubicBezTo>
                <a:cubicBezTo>
                  <a:pt x="395995" y="5391935"/>
                  <a:pt x="389433" y="5350429"/>
                  <a:pt x="397679" y="5330009"/>
                </a:cubicBezTo>
                <a:cubicBezTo>
                  <a:pt x="405925" y="5309589"/>
                  <a:pt x="420210" y="5291626"/>
                  <a:pt x="431172" y="5273739"/>
                </a:cubicBezTo>
                <a:cubicBezTo>
                  <a:pt x="426568" y="5263245"/>
                  <a:pt x="432286" y="5253790"/>
                  <a:pt x="440771" y="5241779"/>
                </a:cubicBezTo>
                <a:lnTo>
                  <a:pt x="451997" y="5225268"/>
                </a:lnTo>
                <a:lnTo>
                  <a:pt x="453017" y="5217684"/>
                </a:lnTo>
                <a:cubicBezTo>
                  <a:pt x="455252" y="5208685"/>
                  <a:pt x="458044" y="5200600"/>
                  <a:pt x="460358" y="5193377"/>
                </a:cubicBezTo>
                <a:lnTo>
                  <a:pt x="463661" y="5179288"/>
                </a:lnTo>
                <a:lnTo>
                  <a:pt x="464645" y="5173621"/>
                </a:lnTo>
                <a:lnTo>
                  <a:pt x="460279" y="5159961"/>
                </a:lnTo>
                <a:lnTo>
                  <a:pt x="466956" y="5144295"/>
                </a:lnTo>
                <a:lnTo>
                  <a:pt x="463889" y="5125185"/>
                </a:lnTo>
                <a:cubicBezTo>
                  <a:pt x="466252" y="5124475"/>
                  <a:pt x="468554" y="5123363"/>
                  <a:pt x="470719" y="5121884"/>
                </a:cubicBezTo>
                <a:lnTo>
                  <a:pt x="477755" y="5067850"/>
                </a:lnTo>
                <a:lnTo>
                  <a:pt x="480486" y="5060861"/>
                </a:lnTo>
                <a:lnTo>
                  <a:pt x="477190" y="5034192"/>
                </a:lnTo>
                <a:cubicBezTo>
                  <a:pt x="476699" y="5019824"/>
                  <a:pt x="477403" y="5006180"/>
                  <a:pt x="478744" y="4993030"/>
                </a:cubicBezTo>
                <a:lnTo>
                  <a:pt x="485653" y="4946844"/>
                </a:lnTo>
                <a:lnTo>
                  <a:pt x="481509" y="4932692"/>
                </a:lnTo>
                <a:cubicBezTo>
                  <a:pt x="481214" y="4911802"/>
                  <a:pt x="495319" y="4880686"/>
                  <a:pt x="496912" y="4858827"/>
                </a:cubicBezTo>
                <a:lnTo>
                  <a:pt x="502815" y="4821170"/>
                </a:lnTo>
                <a:lnTo>
                  <a:pt x="507548" y="4780965"/>
                </a:lnTo>
                <a:lnTo>
                  <a:pt x="508841" y="4750867"/>
                </a:lnTo>
                <a:lnTo>
                  <a:pt x="506648" y="4690749"/>
                </a:lnTo>
                <a:cubicBezTo>
                  <a:pt x="512729" y="4654213"/>
                  <a:pt x="491337" y="4623546"/>
                  <a:pt x="502128" y="4584173"/>
                </a:cubicBezTo>
                <a:cubicBezTo>
                  <a:pt x="488693" y="4519562"/>
                  <a:pt x="492047" y="4501522"/>
                  <a:pt x="497211" y="4444346"/>
                </a:cubicBezTo>
                <a:cubicBezTo>
                  <a:pt x="511033" y="4454946"/>
                  <a:pt x="497584" y="4394050"/>
                  <a:pt x="493776" y="4375228"/>
                </a:cubicBezTo>
                <a:cubicBezTo>
                  <a:pt x="491426" y="4334791"/>
                  <a:pt x="480594" y="4270639"/>
                  <a:pt x="474429" y="4214165"/>
                </a:cubicBezTo>
                <a:cubicBezTo>
                  <a:pt x="465297" y="4170832"/>
                  <a:pt x="480280" y="4120324"/>
                  <a:pt x="478502" y="4090296"/>
                </a:cubicBezTo>
                <a:lnTo>
                  <a:pt x="463758" y="4033999"/>
                </a:lnTo>
                <a:lnTo>
                  <a:pt x="464907" y="4031933"/>
                </a:lnTo>
                <a:cubicBezTo>
                  <a:pt x="467040" y="4022997"/>
                  <a:pt x="465967" y="4017669"/>
                  <a:pt x="463483" y="4013953"/>
                </a:cubicBezTo>
                <a:lnTo>
                  <a:pt x="449778" y="3974753"/>
                </a:lnTo>
                <a:lnTo>
                  <a:pt x="451376" y="3969950"/>
                </a:lnTo>
                <a:lnTo>
                  <a:pt x="444798" y="3933779"/>
                </a:lnTo>
                <a:lnTo>
                  <a:pt x="446129" y="3933093"/>
                </a:lnTo>
                <a:cubicBezTo>
                  <a:pt x="448961" y="3930731"/>
                  <a:pt x="450769" y="3927433"/>
                  <a:pt x="450483" y="3922082"/>
                </a:cubicBezTo>
                <a:cubicBezTo>
                  <a:pt x="471740" y="3927556"/>
                  <a:pt x="458283" y="3917724"/>
                  <a:pt x="455561" y="3901461"/>
                </a:cubicBezTo>
                <a:cubicBezTo>
                  <a:pt x="460173" y="3883426"/>
                  <a:pt x="474485" y="3829756"/>
                  <a:pt x="478155" y="3813873"/>
                </a:cubicBezTo>
                <a:cubicBezTo>
                  <a:pt x="477963" y="3811302"/>
                  <a:pt x="477772" y="3808732"/>
                  <a:pt x="477580" y="3806161"/>
                </a:cubicBezTo>
                <a:lnTo>
                  <a:pt x="477887" y="3805957"/>
                </a:lnTo>
                <a:cubicBezTo>
                  <a:pt x="478443" y="3804175"/>
                  <a:pt x="478509" y="3801600"/>
                  <a:pt x="477914" y="3797724"/>
                </a:cubicBezTo>
                <a:lnTo>
                  <a:pt x="476529" y="3792098"/>
                </a:lnTo>
                <a:lnTo>
                  <a:pt x="475413" y="3777135"/>
                </a:lnTo>
                <a:lnTo>
                  <a:pt x="477146" y="3771656"/>
                </a:lnTo>
                <a:lnTo>
                  <a:pt x="480889" y="3769007"/>
                </a:lnTo>
                <a:lnTo>
                  <a:pt x="480355" y="3767709"/>
                </a:lnTo>
                <a:cubicBezTo>
                  <a:pt x="472854" y="3758603"/>
                  <a:pt x="462858" y="3757457"/>
                  <a:pt x="489051" y="3738082"/>
                </a:cubicBezTo>
                <a:cubicBezTo>
                  <a:pt x="476420" y="3716230"/>
                  <a:pt x="492614" y="3707883"/>
                  <a:pt x="496397" y="3673397"/>
                </a:cubicBezTo>
                <a:cubicBezTo>
                  <a:pt x="485059" y="3661788"/>
                  <a:pt x="488117" y="3649813"/>
                  <a:pt x="495693" y="3637109"/>
                </a:cubicBezTo>
                <a:cubicBezTo>
                  <a:pt x="488827" y="3605834"/>
                  <a:pt x="498565" y="3573837"/>
                  <a:pt x="499136" y="3536883"/>
                </a:cubicBezTo>
                <a:cubicBezTo>
                  <a:pt x="483096" y="3500539"/>
                  <a:pt x="506170" y="3475121"/>
                  <a:pt x="506674" y="3435652"/>
                </a:cubicBezTo>
                <a:cubicBezTo>
                  <a:pt x="508209" y="3397466"/>
                  <a:pt x="505139" y="3338624"/>
                  <a:pt x="508345" y="3307769"/>
                </a:cubicBezTo>
                <a:cubicBezTo>
                  <a:pt x="522826" y="3292381"/>
                  <a:pt x="493343" y="3256540"/>
                  <a:pt x="525908" y="3250522"/>
                </a:cubicBezTo>
                <a:cubicBezTo>
                  <a:pt x="519705" y="3235893"/>
                  <a:pt x="504475" y="3230937"/>
                  <a:pt x="526333" y="3229163"/>
                </a:cubicBezTo>
                <a:cubicBezTo>
                  <a:pt x="524884" y="3224149"/>
                  <a:pt x="525919" y="3220404"/>
                  <a:pt x="528156" y="3217217"/>
                </a:cubicBezTo>
                <a:lnTo>
                  <a:pt x="514991" y="3183755"/>
                </a:lnTo>
                <a:lnTo>
                  <a:pt x="515492" y="3178642"/>
                </a:lnTo>
                <a:lnTo>
                  <a:pt x="503092" y="3158586"/>
                </a:lnTo>
                <a:lnTo>
                  <a:pt x="488277" y="3129034"/>
                </a:lnTo>
                <a:lnTo>
                  <a:pt x="488942" y="3126682"/>
                </a:lnTo>
                <a:lnTo>
                  <a:pt x="479810" y="3114519"/>
                </a:lnTo>
                <a:cubicBezTo>
                  <a:pt x="476044" y="3110886"/>
                  <a:pt x="471657" y="3108020"/>
                  <a:pt x="466419" y="3106272"/>
                </a:cubicBezTo>
                <a:cubicBezTo>
                  <a:pt x="479357" y="3049949"/>
                  <a:pt x="446991" y="3011906"/>
                  <a:pt x="439149" y="2958185"/>
                </a:cubicBezTo>
                <a:cubicBezTo>
                  <a:pt x="423473" y="2895670"/>
                  <a:pt x="402616" y="2832884"/>
                  <a:pt x="381763" y="2762989"/>
                </a:cubicBezTo>
                <a:cubicBezTo>
                  <a:pt x="340504" y="2718141"/>
                  <a:pt x="357875" y="2611979"/>
                  <a:pt x="330681" y="2554718"/>
                </a:cubicBezTo>
                <a:cubicBezTo>
                  <a:pt x="354561" y="2510384"/>
                  <a:pt x="312857" y="2522616"/>
                  <a:pt x="310775" y="2485734"/>
                </a:cubicBezTo>
                <a:cubicBezTo>
                  <a:pt x="283880" y="2505125"/>
                  <a:pt x="334754" y="2437857"/>
                  <a:pt x="301498" y="2447068"/>
                </a:cubicBezTo>
                <a:cubicBezTo>
                  <a:pt x="302171" y="2440064"/>
                  <a:pt x="286502" y="2432988"/>
                  <a:pt x="288459" y="2425819"/>
                </a:cubicBezTo>
                <a:lnTo>
                  <a:pt x="294458" y="2402874"/>
                </a:lnTo>
                <a:lnTo>
                  <a:pt x="297070" y="2381443"/>
                </a:lnTo>
                <a:cubicBezTo>
                  <a:pt x="291389" y="2355877"/>
                  <a:pt x="281925" y="2295004"/>
                  <a:pt x="273399" y="2261920"/>
                </a:cubicBezTo>
                <a:cubicBezTo>
                  <a:pt x="264489" y="2250852"/>
                  <a:pt x="256407" y="2208397"/>
                  <a:pt x="263286" y="2195378"/>
                </a:cubicBezTo>
                <a:cubicBezTo>
                  <a:pt x="262597" y="2185499"/>
                  <a:pt x="238753" y="2164596"/>
                  <a:pt x="247503" y="2155135"/>
                </a:cubicBezTo>
                <a:cubicBezTo>
                  <a:pt x="257474" y="2141929"/>
                  <a:pt x="229406" y="2121310"/>
                  <a:pt x="244961" y="2118008"/>
                </a:cubicBezTo>
                <a:cubicBezTo>
                  <a:pt x="225493" y="2103116"/>
                  <a:pt x="245373" y="2072196"/>
                  <a:pt x="245954" y="2050531"/>
                </a:cubicBezTo>
                <a:cubicBezTo>
                  <a:pt x="228015" y="2040209"/>
                  <a:pt x="246924" y="2004931"/>
                  <a:pt x="237760" y="1963269"/>
                </a:cubicBezTo>
                <a:cubicBezTo>
                  <a:pt x="217314" y="1952304"/>
                  <a:pt x="249162" y="1930958"/>
                  <a:pt x="218938" y="1906352"/>
                </a:cubicBezTo>
                <a:cubicBezTo>
                  <a:pt x="211894" y="1889396"/>
                  <a:pt x="204207" y="1891128"/>
                  <a:pt x="195495" y="1861531"/>
                </a:cubicBezTo>
                <a:cubicBezTo>
                  <a:pt x="152756" y="1820122"/>
                  <a:pt x="167197" y="1775736"/>
                  <a:pt x="149294" y="1732919"/>
                </a:cubicBezTo>
                <a:cubicBezTo>
                  <a:pt x="132272" y="1683226"/>
                  <a:pt x="131129" y="1708347"/>
                  <a:pt x="121605" y="1663540"/>
                </a:cubicBezTo>
                <a:cubicBezTo>
                  <a:pt x="131383" y="1652207"/>
                  <a:pt x="129824" y="1627305"/>
                  <a:pt x="120731" y="1615777"/>
                </a:cubicBezTo>
                <a:cubicBezTo>
                  <a:pt x="113324" y="1591298"/>
                  <a:pt x="125561" y="1582061"/>
                  <a:pt x="101526" y="1563678"/>
                </a:cubicBezTo>
                <a:cubicBezTo>
                  <a:pt x="118336" y="1562186"/>
                  <a:pt x="95368" y="1514217"/>
                  <a:pt x="114606" y="1519474"/>
                </a:cubicBezTo>
                <a:cubicBezTo>
                  <a:pt x="124662" y="1497831"/>
                  <a:pt x="99126" y="1498809"/>
                  <a:pt x="107348" y="1477995"/>
                </a:cubicBezTo>
                <a:cubicBezTo>
                  <a:pt x="102372" y="1450946"/>
                  <a:pt x="98082" y="1395585"/>
                  <a:pt x="93433" y="1373769"/>
                </a:cubicBezTo>
                <a:lnTo>
                  <a:pt x="101740" y="1307086"/>
                </a:lnTo>
                <a:cubicBezTo>
                  <a:pt x="61518" y="1238798"/>
                  <a:pt x="128597" y="1302829"/>
                  <a:pt x="102928" y="1189033"/>
                </a:cubicBezTo>
                <a:cubicBezTo>
                  <a:pt x="96991" y="1183619"/>
                  <a:pt x="100433" y="1168361"/>
                  <a:pt x="107613" y="1168288"/>
                </a:cubicBezTo>
                <a:cubicBezTo>
                  <a:pt x="104521" y="1161401"/>
                  <a:pt x="88898" y="1146763"/>
                  <a:pt x="99895" y="1142577"/>
                </a:cubicBezTo>
                <a:cubicBezTo>
                  <a:pt x="98248" y="1123927"/>
                  <a:pt x="94639" y="1105753"/>
                  <a:pt x="89201" y="1088484"/>
                </a:cubicBezTo>
                <a:lnTo>
                  <a:pt x="77937" y="1016103"/>
                </a:lnTo>
                <a:cubicBezTo>
                  <a:pt x="78422" y="988163"/>
                  <a:pt x="78908" y="981994"/>
                  <a:pt x="79393" y="954054"/>
                </a:cubicBezTo>
                <a:cubicBezTo>
                  <a:pt x="74607" y="950500"/>
                  <a:pt x="84928" y="922140"/>
                  <a:pt x="90309" y="921368"/>
                </a:cubicBezTo>
                <a:cubicBezTo>
                  <a:pt x="87566" y="916400"/>
                  <a:pt x="66268" y="901306"/>
                  <a:pt x="74258" y="896999"/>
                </a:cubicBezTo>
                <a:cubicBezTo>
                  <a:pt x="69492" y="868759"/>
                  <a:pt x="58957" y="842759"/>
                  <a:pt x="43666" y="821517"/>
                </a:cubicBezTo>
                <a:cubicBezTo>
                  <a:pt x="35059" y="797243"/>
                  <a:pt x="27646" y="764612"/>
                  <a:pt x="22616" y="751353"/>
                </a:cubicBezTo>
                <a:cubicBezTo>
                  <a:pt x="22469" y="741312"/>
                  <a:pt x="22321" y="731271"/>
                  <a:pt x="22174" y="721230"/>
                </a:cubicBezTo>
                <a:lnTo>
                  <a:pt x="7845" y="681659"/>
                </a:lnTo>
                <a:cubicBezTo>
                  <a:pt x="-21513" y="678654"/>
                  <a:pt x="41748" y="630810"/>
                  <a:pt x="31306" y="619315"/>
                </a:cubicBezTo>
                <a:cubicBezTo>
                  <a:pt x="37997" y="611016"/>
                  <a:pt x="17724" y="592108"/>
                  <a:pt x="15184" y="585934"/>
                </a:cubicBezTo>
                <a:cubicBezTo>
                  <a:pt x="14724" y="571597"/>
                  <a:pt x="22718" y="553285"/>
                  <a:pt x="22258" y="538948"/>
                </a:cubicBezTo>
                <a:cubicBezTo>
                  <a:pt x="22152" y="531703"/>
                  <a:pt x="26272" y="532408"/>
                  <a:pt x="26166" y="525163"/>
                </a:cubicBezTo>
                <a:cubicBezTo>
                  <a:pt x="28507" y="511668"/>
                  <a:pt x="56166" y="464433"/>
                  <a:pt x="52290" y="446567"/>
                </a:cubicBezTo>
                <a:cubicBezTo>
                  <a:pt x="47300" y="425186"/>
                  <a:pt x="52062" y="408582"/>
                  <a:pt x="51538" y="393828"/>
                </a:cubicBezTo>
                <a:cubicBezTo>
                  <a:pt x="51481" y="380264"/>
                  <a:pt x="51425" y="366701"/>
                  <a:pt x="51368" y="353137"/>
                </a:cubicBezTo>
                <a:cubicBezTo>
                  <a:pt x="50053" y="345863"/>
                  <a:pt x="61696" y="333814"/>
                  <a:pt x="55970" y="321428"/>
                </a:cubicBezTo>
                <a:cubicBezTo>
                  <a:pt x="56334" y="306209"/>
                  <a:pt x="56697" y="290990"/>
                  <a:pt x="57061" y="275771"/>
                </a:cubicBezTo>
                <a:cubicBezTo>
                  <a:pt x="46146" y="254441"/>
                  <a:pt x="87623" y="243671"/>
                  <a:pt x="74088" y="212860"/>
                </a:cubicBezTo>
                <a:cubicBezTo>
                  <a:pt x="92367" y="188146"/>
                  <a:pt x="68261" y="179672"/>
                  <a:pt x="65798" y="144983"/>
                </a:cubicBezTo>
                <a:cubicBezTo>
                  <a:pt x="52661" y="119338"/>
                  <a:pt x="79134" y="90517"/>
                  <a:pt x="78082" y="55288"/>
                </a:cubicBezTo>
                <a:lnTo>
                  <a:pt x="37636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8939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D03A2B-B31E-7735-A3C0-3C7A1CB45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0B22D21-598C-3294-0DF1-5711527B5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BA3FFB-2723-B1D2-A31D-0E58EF4CA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107" y="0"/>
            <a:ext cx="6411289" cy="1282459"/>
          </a:xfrm>
        </p:spPr>
        <p:txBody>
          <a:bodyPr>
            <a:normAutofit/>
          </a:bodyPr>
          <a:lstStyle/>
          <a:p>
            <a:r>
              <a:rPr lang="pt-BR" b="1" dirty="0"/>
              <a:t>Proposições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83640-AD54-3C79-C8F1-B668A6A8E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041" y="1282459"/>
            <a:ext cx="7615801" cy="4076394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pt-BR" sz="1800" dirty="0"/>
              <a:t>Grupo de Estudo e Trabalho para Estudo e Sugestões (inclusive Legislativas), visando:</a:t>
            </a:r>
          </a:p>
          <a:p>
            <a:pPr marL="0" indent="0">
              <a:lnSpc>
                <a:spcPct val="90000"/>
              </a:lnSpc>
              <a:buNone/>
            </a:pPr>
            <a:endParaRPr lang="pt-BR" sz="18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t-BR" sz="1800" dirty="0"/>
              <a:t>Aprimorar Legislação a fim de melhorar a posição Estratégica do Brasil no contexto de Transição Energética.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endParaRPr lang="pt-BR" sz="18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t-BR" sz="1800" dirty="0"/>
              <a:t>Conferir Tratamento Especial para o Licenciamento Ambiental de Minerais Críticos e Estratégicos.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endParaRPr lang="pt-BR" sz="18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t-BR" sz="1800" dirty="0"/>
              <a:t>Aprimorar a Comunicação e Fomentar a Participação Popular durante e após o Licenciamento.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endParaRPr lang="pt-BR" sz="1800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Char char="q"/>
            </a:pPr>
            <a:r>
              <a:rPr lang="pt-BR" sz="1800" dirty="0"/>
              <a:t>Criar Meios de Repartição de Receitas decorrentes da Comercialização de Minerais Estratégicos, investindo em Refino (incremento do valor agregado da produção desses minerais raros no Brasil.</a:t>
            </a: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A9C05A9-7472-7D42-5EDC-E7482B7CF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t-BR" sz="900"/>
              <a:t>Dino Figueiredo Maia Lara Advocacia</a:t>
            </a:r>
            <a:endParaRPr lang="en-US" sz="900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259DE1E-32D5-1377-4FB5-F6ED80172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FF6DA9-008F-8B48-92A6-B652298478BF}" type="slidenum">
              <a:rPr lang="en-US" sz="900"/>
              <a:pPr>
                <a:spcAft>
                  <a:spcPts val="600"/>
                </a:spcAft>
              </a:pPr>
              <a:t>46</a:t>
            </a:fld>
            <a:endParaRPr lang="en-US" sz="90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4C6C66C-8845-3DC4-6C10-FC3DBC52B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116842" y="-2"/>
            <a:ext cx="1026164" cy="6858000"/>
          </a:xfrm>
          <a:custGeom>
            <a:avLst/>
            <a:gdLst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06772 w 1605470"/>
              <a:gd name="connsiteY131" fmla="*/ 2847273 h 6858000"/>
              <a:gd name="connsiteX132" fmla="*/ 593254 w 1605470"/>
              <a:gd name="connsiteY132" fmla="*/ 2766463 h 6858000"/>
              <a:gd name="connsiteX133" fmla="*/ 613412 w 1605470"/>
              <a:gd name="connsiteY133" fmla="*/ 2731184 h 6858000"/>
              <a:gd name="connsiteX134" fmla="*/ 555080 w 1605470"/>
              <a:gd name="connsiteY134" fmla="*/ 2538816 h 6858000"/>
              <a:gd name="connsiteX135" fmla="*/ 551827 w 1605470"/>
              <a:gd name="connsiteY135" fmla="*/ 2485734 h 6858000"/>
              <a:gd name="connsiteX136" fmla="*/ 525179 w 1605470"/>
              <a:gd name="connsiteY136" fmla="*/ 2447068 h 6858000"/>
              <a:gd name="connsiteX137" fmla="*/ 529511 w 1605470"/>
              <a:gd name="connsiteY137" fmla="*/ 2425819 h 6858000"/>
              <a:gd name="connsiteX138" fmla="*/ 530521 w 1605470"/>
              <a:gd name="connsiteY138" fmla="*/ 2422066 h 6858000"/>
              <a:gd name="connsiteX139" fmla="*/ 528878 w 1605470"/>
              <a:gd name="connsiteY139" fmla="*/ 2408971 h 6858000"/>
              <a:gd name="connsiteX140" fmla="*/ 535510 w 1605470"/>
              <a:gd name="connsiteY140" fmla="*/ 2402874 h 6858000"/>
              <a:gd name="connsiteX141" fmla="*/ 538122 w 1605470"/>
              <a:gd name="connsiteY141" fmla="*/ 2381443 h 6858000"/>
              <a:gd name="connsiteX142" fmla="*/ 533116 w 1605470"/>
              <a:gd name="connsiteY142" fmla="*/ 2358011 h 6858000"/>
              <a:gd name="connsiteX143" fmla="*/ 501423 w 1605470"/>
              <a:gd name="connsiteY143" fmla="*/ 2249479 h 6858000"/>
              <a:gd name="connsiteX144" fmla="*/ 486968 w 1605470"/>
              <a:gd name="connsiteY144" fmla="*/ 2182937 h 6858000"/>
              <a:gd name="connsiteX145" fmla="*/ 488555 w 1605470"/>
              <a:gd name="connsiteY145" fmla="*/ 2155135 h 6858000"/>
              <a:gd name="connsiteX146" fmla="*/ 486013 w 1605470"/>
              <a:gd name="connsiteY146" fmla="*/ 2118008 h 6858000"/>
              <a:gd name="connsiteX147" fmla="*/ 487006 w 1605470"/>
              <a:gd name="connsiteY147" fmla="*/ 2050531 h 6858000"/>
              <a:gd name="connsiteX148" fmla="*/ 478812 w 1605470"/>
              <a:gd name="connsiteY148" fmla="*/ 1963269 h 6858000"/>
              <a:gd name="connsiteX149" fmla="*/ 442619 w 1605470"/>
              <a:gd name="connsiteY149" fmla="*/ 1910499 h 6858000"/>
              <a:gd name="connsiteX150" fmla="*/ 446785 w 1605470"/>
              <a:gd name="connsiteY150" fmla="*/ 1903212 h 6858000"/>
              <a:gd name="connsiteX151" fmla="*/ 436547 w 1605470"/>
              <a:gd name="connsiteY151" fmla="*/ 1861531 h 6858000"/>
              <a:gd name="connsiteX152" fmla="*/ 364290 w 1605470"/>
              <a:gd name="connsiteY152" fmla="*/ 1728772 h 6858000"/>
              <a:gd name="connsiteX153" fmla="*/ 345287 w 1605470"/>
              <a:gd name="connsiteY153" fmla="*/ 1646953 h 6858000"/>
              <a:gd name="connsiteX154" fmla="*/ 344412 w 1605470"/>
              <a:gd name="connsiteY154" fmla="*/ 1615777 h 6858000"/>
              <a:gd name="connsiteX155" fmla="*/ 342578 w 1605470"/>
              <a:gd name="connsiteY155" fmla="*/ 1563678 h 6858000"/>
              <a:gd name="connsiteX156" fmla="*/ 355658 w 1605470"/>
              <a:gd name="connsiteY156" fmla="*/ 1519474 h 6858000"/>
              <a:gd name="connsiteX157" fmla="*/ 348400 w 1605470"/>
              <a:gd name="connsiteY157" fmla="*/ 1477995 h 6858000"/>
              <a:gd name="connsiteX158" fmla="*/ 328025 w 1605470"/>
              <a:gd name="connsiteY158" fmla="*/ 1475165 h 6858000"/>
              <a:gd name="connsiteX159" fmla="*/ 326326 w 1605470"/>
              <a:gd name="connsiteY159" fmla="*/ 1428585 h 6858000"/>
              <a:gd name="connsiteX160" fmla="*/ 325799 w 1605470"/>
              <a:gd name="connsiteY160" fmla="*/ 1357181 h 6858000"/>
              <a:gd name="connsiteX161" fmla="*/ 320507 w 1605470"/>
              <a:gd name="connsiteY161" fmla="*/ 1347099 h 6858000"/>
              <a:gd name="connsiteX162" fmla="*/ 335347 w 1605470"/>
              <a:gd name="connsiteY162" fmla="*/ 1334233 h 6858000"/>
              <a:gd name="connsiteX163" fmla="*/ 342792 w 1605470"/>
              <a:gd name="connsiteY163" fmla="*/ 1307086 h 6858000"/>
              <a:gd name="connsiteX164" fmla="*/ 343980 w 1605470"/>
              <a:gd name="connsiteY164" fmla="*/ 1189033 h 6858000"/>
              <a:gd name="connsiteX165" fmla="*/ 348665 w 1605470"/>
              <a:gd name="connsiteY165" fmla="*/ 1168288 h 6858000"/>
              <a:gd name="connsiteX166" fmla="*/ 340947 w 1605470"/>
              <a:gd name="connsiteY166" fmla="*/ 1142577 h 6858000"/>
              <a:gd name="connsiteX167" fmla="*/ 330253 w 1605470"/>
              <a:gd name="connsiteY167" fmla="*/ 1088484 h 6858000"/>
              <a:gd name="connsiteX168" fmla="*/ 314647 w 1605470"/>
              <a:gd name="connsiteY168" fmla="*/ 1053424 h 6858000"/>
              <a:gd name="connsiteX169" fmla="*/ 322906 w 1605470"/>
              <a:gd name="connsiteY169" fmla="*/ 1044367 h 6858000"/>
              <a:gd name="connsiteX170" fmla="*/ 326818 w 1605470"/>
              <a:gd name="connsiteY170" fmla="*/ 1022828 h 6858000"/>
              <a:gd name="connsiteX171" fmla="*/ 320445 w 1605470"/>
              <a:gd name="connsiteY171" fmla="*/ 932283 h 6858000"/>
              <a:gd name="connsiteX172" fmla="*/ 322681 w 1605470"/>
              <a:gd name="connsiteY172" fmla="*/ 915925 h 6858000"/>
              <a:gd name="connsiteX173" fmla="*/ 315310 w 1605470"/>
              <a:gd name="connsiteY173" fmla="*/ 896999 h 6858000"/>
              <a:gd name="connsiteX174" fmla="*/ 284718 w 1605470"/>
              <a:gd name="connsiteY174" fmla="*/ 821517 h 6858000"/>
              <a:gd name="connsiteX175" fmla="*/ 270682 w 1605470"/>
              <a:gd name="connsiteY175" fmla="*/ 786519 h 6858000"/>
              <a:gd name="connsiteX176" fmla="*/ 265483 w 1605470"/>
              <a:gd name="connsiteY176" fmla="*/ 784963 h 6858000"/>
              <a:gd name="connsiteX177" fmla="*/ 270939 w 1605470"/>
              <a:gd name="connsiteY177" fmla="*/ 776648 h 6858000"/>
              <a:gd name="connsiteX178" fmla="*/ 263668 w 1605470"/>
              <a:gd name="connsiteY178" fmla="*/ 751353 h 6858000"/>
              <a:gd name="connsiteX179" fmla="*/ 254540 w 1605470"/>
              <a:gd name="connsiteY179" fmla="*/ 741965 h 6858000"/>
              <a:gd name="connsiteX180" fmla="*/ 252501 w 1605470"/>
              <a:gd name="connsiteY180" fmla="*/ 724635 h 6858000"/>
              <a:gd name="connsiteX181" fmla="*/ 248897 w 1605470"/>
              <a:gd name="connsiteY181" fmla="*/ 681659 h 6858000"/>
              <a:gd name="connsiteX182" fmla="*/ 234316 w 1605470"/>
              <a:gd name="connsiteY182" fmla="*/ 635218 h 6858000"/>
              <a:gd name="connsiteX183" fmla="*/ 239327 w 1605470"/>
              <a:gd name="connsiteY183" fmla="*/ 613763 h 6858000"/>
              <a:gd name="connsiteX184" fmla="*/ 225269 w 1605470"/>
              <a:gd name="connsiteY184" fmla="*/ 598582 h 6858000"/>
              <a:gd name="connsiteX185" fmla="*/ 224950 w 1605470"/>
              <a:gd name="connsiteY185" fmla="*/ 576846 h 6858000"/>
              <a:gd name="connsiteX186" fmla="*/ 204632 w 1605470"/>
              <a:gd name="connsiteY186" fmla="*/ 553868 h 6858000"/>
              <a:gd name="connsiteX187" fmla="*/ 239317 w 1605470"/>
              <a:gd name="connsiteY187" fmla="*/ 517614 h 6858000"/>
              <a:gd name="connsiteX188" fmla="*/ 257645 w 1605470"/>
              <a:gd name="connsiteY188" fmla="*/ 474761 h 6858000"/>
              <a:gd name="connsiteX189" fmla="*/ 201693 w 1605470"/>
              <a:gd name="connsiteY189" fmla="*/ 469651 h 6858000"/>
              <a:gd name="connsiteX190" fmla="*/ 195012 w 1605470"/>
              <a:gd name="connsiteY190" fmla="*/ 448559 h 6858000"/>
              <a:gd name="connsiteX191" fmla="*/ 201434 w 1605470"/>
              <a:gd name="connsiteY191" fmla="*/ 441529 h 6858000"/>
              <a:gd name="connsiteX192" fmla="*/ 200655 w 1605470"/>
              <a:gd name="connsiteY192" fmla="*/ 428927 h 6858000"/>
              <a:gd name="connsiteX193" fmla="*/ 190059 w 1605470"/>
              <a:gd name="connsiteY193" fmla="*/ 430161 h 6858000"/>
              <a:gd name="connsiteX194" fmla="*/ 184450 w 1605470"/>
              <a:gd name="connsiteY194" fmla="*/ 396240 h 6858000"/>
              <a:gd name="connsiteX195" fmla="*/ 146196 w 1605470"/>
              <a:gd name="connsiteY195" fmla="*/ 358810 h 6858000"/>
              <a:gd name="connsiteX196" fmla="*/ 124571 w 1605470"/>
              <a:gd name="connsiteY196" fmla="*/ 302178 h 6858000"/>
              <a:gd name="connsiteX197" fmla="*/ 103243 w 1605470"/>
              <a:gd name="connsiteY197" fmla="*/ 211375 h 6858000"/>
              <a:gd name="connsiteX198" fmla="*/ 94571 w 1605470"/>
              <a:gd name="connsiteY198" fmla="*/ 184179 h 6858000"/>
              <a:gd name="connsiteX199" fmla="*/ 13437 w 1605470"/>
              <a:gd name="connsiteY199" fmla="*/ 19287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06772 w 1605470"/>
              <a:gd name="connsiteY131" fmla="*/ 2847273 h 6858000"/>
              <a:gd name="connsiteX132" fmla="*/ 593254 w 1605470"/>
              <a:gd name="connsiteY132" fmla="*/ 2766463 h 6858000"/>
              <a:gd name="connsiteX133" fmla="*/ 613412 w 1605470"/>
              <a:gd name="connsiteY133" fmla="*/ 2731184 h 6858000"/>
              <a:gd name="connsiteX134" fmla="*/ 555080 w 1605470"/>
              <a:gd name="connsiteY134" fmla="*/ 2538816 h 6858000"/>
              <a:gd name="connsiteX135" fmla="*/ 551827 w 1605470"/>
              <a:gd name="connsiteY135" fmla="*/ 2485734 h 6858000"/>
              <a:gd name="connsiteX136" fmla="*/ 525179 w 1605470"/>
              <a:gd name="connsiteY136" fmla="*/ 2447068 h 6858000"/>
              <a:gd name="connsiteX137" fmla="*/ 529511 w 1605470"/>
              <a:gd name="connsiteY137" fmla="*/ 2425819 h 6858000"/>
              <a:gd name="connsiteX138" fmla="*/ 530521 w 1605470"/>
              <a:gd name="connsiteY138" fmla="*/ 2422066 h 6858000"/>
              <a:gd name="connsiteX139" fmla="*/ 528878 w 1605470"/>
              <a:gd name="connsiteY139" fmla="*/ 2408971 h 6858000"/>
              <a:gd name="connsiteX140" fmla="*/ 535510 w 1605470"/>
              <a:gd name="connsiteY140" fmla="*/ 2402874 h 6858000"/>
              <a:gd name="connsiteX141" fmla="*/ 538122 w 1605470"/>
              <a:gd name="connsiteY141" fmla="*/ 2381443 h 6858000"/>
              <a:gd name="connsiteX142" fmla="*/ 533116 w 1605470"/>
              <a:gd name="connsiteY142" fmla="*/ 2358011 h 6858000"/>
              <a:gd name="connsiteX143" fmla="*/ 501423 w 1605470"/>
              <a:gd name="connsiteY143" fmla="*/ 2249479 h 6858000"/>
              <a:gd name="connsiteX144" fmla="*/ 486968 w 1605470"/>
              <a:gd name="connsiteY144" fmla="*/ 2182937 h 6858000"/>
              <a:gd name="connsiteX145" fmla="*/ 488555 w 1605470"/>
              <a:gd name="connsiteY145" fmla="*/ 2155135 h 6858000"/>
              <a:gd name="connsiteX146" fmla="*/ 486013 w 1605470"/>
              <a:gd name="connsiteY146" fmla="*/ 2118008 h 6858000"/>
              <a:gd name="connsiteX147" fmla="*/ 487006 w 1605470"/>
              <a:gd name="connsiteY147" fmla="*/ 2050531 h 6858000"/>
              <a:gd name="connsiteX148" fmla="*/ 478812 w 1605470"/>
              <a:gd name="connsiteY148" fmla="*/ 1963269 h 6858000"/>
              <a:gd name="connsiteX149" fmla="*/ 442619 w 1605470"/>
              <a:gd name="connsiteY149" fmla="*/ 1910499 h 6858000"/>
              <a:gd name="connsiteX150" fmla="*/ 446785 w 1605470"/>
              <a:gd name="connsiteY150" fmla="*/ 1903212 h 6858000"/>
              <a:gd name="connsiteX151" fmla="*/ 436547 w 1605470"/>
              <a:gd name="connsiteY151" fmla="*/ 1861531 h 6858000"/>
              <a:gd name="connsiteX152" fmla="*/ 364290 w 1605470"/>
              <a:gd name="connsiteY152" fmla="*/ 1728772 h 6858000"/>
              <a:gd name="connsiteX153" fmla="*/ 345287 w 1605470"/>
              <a:gd name="connsiteY153" fmla="*/ 1646953 h 6858000"/>
              <a:gd name="connsiteX154" fmla="*/ 344412 w 1605470"/>
              <a:gd name="connsiteY154" fmla="*/ 1615777 h 6858000"/>
              <a:gd name="connsiteX155" fmla="*/ 342578 w 1605470"/>
              <a:gd name="connsiteY155" fmla="*/ 1563678 h 6858000"/>
              <a:gd name="connsiteX156" fmla="*/ 355658 w 1605470"/>
              <a:gd name="connsiteY156" fmla="*/ 1519474 h 6858000"/>
              <a:gd name="connsiteX157" fmla="*/ 348400 w 1605470"/>
              <a:gd name="connsiteY157" fmla="*/ 1477995 h 6858000"/>
              <a:gd name="connsiteX158" fmla="*/ 328025 w 1605470"/>
              <a:gd name="connsiteY158" fmla="*/ 1475165 h 6858000"/>
              <a:gd name="connsiteX159" fmla="*/ 326326 w 1605470"/>
              <a:gd name="connsiteY159" fmla="*/ 1428585 h 6858000"/>
              <a:gd name="connsiteX160" fmla="*/ 325799 w 1605470"/>
              <a:gd name="connsiteY160" fmla="*/ 1357181 h 6858000"/>
              <a:gd name="connsiteX161" fmla="*/ 320507 w 1605470"/>
              <a:gd name="connsiteY161" fmla="*/ 1347099 h 6858000"/>
              <a:gd name="connsiteX162" fmla="*/ 335347 w 1605470"/>
              <a:gd name="connsiteY162" fmla="*/ 1334233 h 6858000"/>
              <a:gd name="connsiteX163" fmla="*/ 342792 w 1605470"/>
              <a:gd name="connsiteY163" fmla="*/ 1307086 h 6858000"/>
              <a:gd name="connsiteX164" fmla="*/ 343980 w 1605470"/>
              <a:gd name="connsiteY164" fmla="*/ 1189033 h 6858000"/>
              <a:gd name="connsiteX165" fmla="*/ 348665 w 1605470"/>
              <a:gd name="connsiteY165" fmla="*/ 1168288 h 6858000"/>
              <a:gd name="connsiteX166" fmla="*/ 340947 w 1605470"/>
              <a:gd name="connsiteY166" fmla="*/ 1142577 h 6858000"/>
              <a:gd name="connsiteX167" fmla="*/ 330253 w 1605470"/>
              <a:gd name="connsiteY167" fmla="*/ 1088484 h 6858000"/>
              <a:gd name="connsiteX168" fmla="*/ 314647 w 1605470"/>
              <a:gd name="connsiteY168" fmla="*/ 1053424 h 6858000"/>
              <a:gd name="connsiteX169" fmla="*/ 322906 w 1605470"/>
              <a:gd name="connsiteY169" fmla="*/ 1044367 h 6858000"/>
              <a:gd name="connsiteX170" fmla="*/ 326818 w 1605470"/>
              <a:gd name="connsiteY170" fmla="*/ 1022828 h 6858000"/>
              <a:gd name="connsiteX171" fmla="*/ 320445 w 1605470"/>
              <a:gd name="connsiteY171" fmla="*/ 932283 h 6858000"/>
              <a:gd name="connsiteX172" fmla="*/ 322681 w 1605470"/>
              <a:gd name="connsiteY172" fmla="*/ 915925 h 6858000"/>
              <a:gd name="connsiteX173" fmla="*/ 315310 w 1605470"/>
              <a:gd name="connsiteY173" fmla="*/ 896999 h 6858000"/>
              <a:gd name="connsiteX174" fmla="*/ 284718 w 1605470"/>
              <a:gd name="connsiteY174" fmla="*/ 821517 h 6858000"/>
              <a:gd name="connsiteX175" fmla="*/ 270682 w 1605470"/>
              <a:gd name="connsiteY175" fmla="*/ 786519 h 6858000"/>
              <a:gd name="connsiteX176" fmla="*/ 265483 w 1605470"/>
              <a:gd name="connsiteY176" fmla="*/ 784963 h 6858000"/>
              <a:gd name="connsiteX177" fmla="*/ 270939 w 1605470"/>
              <a:gd name="connsiteY177" fmla="*/ 776648 h 6858000"/>
              <a:gd name="connsiteX178" fmla="*/ 263668 w 1605470"/>
              <a:gd name="connsiteY178" fmla="*/ 751353 h 6858000"/>
              <a:gd name="connsiteX179" fmla="*/ 254540 w 1605470"/>
              <a:gd name="connsiteY179" fmla="*/ 741965 h 6858000"/>
              <a:gd name="connsiteX180" fmla="*/ 252501 w 1605470"/>
              <a:gd name="connsiteY180" fmla="*/ 724635 h 6858000"/>
              <a:gd name="connsiteX181" fmla="*/ 248897 w 1605470"/>
              <a:gd name="connsiteY181" fmla="*/ 681659 h 6858000"/>
              <a:gd name="connsiteX182" fmla="*/ 234316 w 1605470"/>
              <a:gd name="connsiteY182" fmla="*/ 635218 h 6858000"/>
              <a:gd name="connsiteX183" fmla="*/ 239327 w 1605470"/>
              <a:gd name="connsiteY183" fmla="*/ 613763 h 6858000"/>
              <a:gd name="connsiteX184" fmla="*/ 225269 w 1605470"/>
              <a:gd name="connsiteY184" fmla="*/ 598582 h 6858000"/>
              <a:gd name="connsiteX185" fmla="*/ 224950 w 1605470"/>
              <a:gd name="connsiteY185" fmla="*/ 576846 h 6858000"/>
              <a:gd name="connsiteX186" fmla="*/ 204632 w 1605470"/>
              <a:gd name="connsiteY186" fmla="*/ 553868 h 6858000"/>
              <a:gd name="connsiteX187" fmla="*/ 239317 w 1605470"/>
              <a:gd name="connsiteY187" fmla="*/ 517614 h 6858000"/>
              <a:gd name="connsiteX188" fmla="*/ 201693 w 1605470"/>
              <a:gd name="connsiteY188" fmla="*/ 469651 h 6858000"/>
              <a:gd name="connsiteX189" fmla="*/ 195012 w 1605470"/>
              <a:gd name="connsiteY189" fmla="*/ 448559 h 6858000"/>
              <a:gd name="connsiteX190" fmla="*/ 201434 w 1605470"/>
              <a:gd name="connsiteY190" fmla="*/ 441529 h 6858000"/>
              <a:gd name="connsiteX191" fmla="*/ 200655 w 1605470"/>
              <a:gd name="connsiteY191" fmla="*/ 428927 h 6858000"/>
              <a:gd name="connsiteX192" fmla="*/ 190059 w 1605470"/>
              <a:gd name="connsiteY192" fmla="*/ 430161 h 6858000"/>
              <a:gd name="connsiteX193" fmla="*/ 184450 w 1605470"/>
              <a:gd name="connsiteY193" fmla="*/ 396240 h 6858000"/>
              <a:gd name="connsiteX194" fmla="*/ 146196 w 1605470"/>
              <a:gd name="connsiteY194" fmla="*/ 358810 h 6858000"/>
              <a:gd name="connsiteX195" fmla="*/ 124571 w 1605470"/>
              <a:gd name="connsiteY195" fmla="*/ 302178 h 6858000"/>
              <a:gd name="connsiteX196" fmla="*/ 103243 w 1605470"/>
              <a:gd name="connsiteY196" fmla="*/ 211375 h 6858000"/>
              <a:gd name="connsiteX197" fmla="*/ 94571 w 1605470"/>
              <a:gd name="connsiteY197" fmla="*/ 184179 h 6858000"/>
              <a:gd name="connsiteX198" fmla="*/ 13437 w 1605470"/>
              <a:gd name="connsiteY198" fmla="*/ 19287 h 6858000"/>
              <a:gd name="connsiteX199" fmla="*/ 0 w 1605470"/>
              <a:gd name="connsiteY19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06772 w 1605470"/>
              <a:gd name="connsiteY131" fmla="*/ 2847273 h 6858000"/>
              <a:gd name="connsiteX132" fmla="*/ 613412 w 1605470"/>
              <a:gd name="connsiteY132" fmla="*/ 2731184 h 6858000"/>
              <a:gd name="connsiteX133" fmla="*/ 555080 w 1605470"/>
              <a:gd name="connsiteY133" fmla="*/ 2538816 h 6858000"/>
              <a:gd name="connsiteX134" fmla="*/ 551827 w 1605470"/>
              <a:gd name="connsiteY134" fmla="*/ 2485734 h 6858000"/>
              <a:gd name="connsiteX135" fmla="*/ 525179 w 1605470"/>
              <a:gd name="connsiteY135" fmla="*/ 2447068 h 6858000"/>
              <a:gd name="connsiteX136" fmla="*/ 529511 w 1605470"/>
              <a:gd name="connsiteY136" fmla="*/ 2425819 h 6858000"/>
              <a:gd name="connsiteX137" fmla="*/ 530521 w 1605470"/>
              <a:gd name="connsiteY137" fmla="*/ 2422066 h 6858000"/>
              <a:gd name="connsiteX138" fmla="*/ 528878 w 1605470"/>
              <a:gd name="connsiteY138" fmla="*/ 2408971 h 6858000"/>
              <a:gd name="connsiteX139" fmla="*/ 535510 w 1605470"/>
              <a:gd name="connsiteY139" fmla="*/ 2402874 h 6858000"/>
              <a:gd name="connsiteX140" fmla="*/ 538122 w 1605470"/>
              <a:gd name="connsiteY140" fmla="*/ 2381443 h 6858000"/>
              <a:gd name="connsiteX141" fmla="*/ 533116 w 1605470"/>
              <a:gd name="connsiteY141" fmla="*/ 2358011 h 6858000"/>
              <a:gd name="connsiteX142" fmla="*/ 501423 w 1605470"/>
              <a:gd name="connsiteY142" fmla="*/ 2249479 h 6858000"/>
              <a:gd name="connsiteX143" fmla="*/ 486968 w 1605470"/>
              <a:gd name="connsiteY143" fmla="*/ 2182937 h 6858000"/>
              <a:gd name="connsiteX144" fmla="*/ 488555 w 1605470"/>
              <a:gd name="connsiteY144" fmla="*/ 2155135 h 6858000"/>
              <a:gd name="connsiteX145" fmla="*/ 486013 w 1605470"/>
              <a:gd name="connsiteY145" fmla="*/ 2118008 h 6858000"/>
              <a:gd name="connsiteX146" fmla="*/ 487006 w 1605470"/>
              <a:gd name="connsiteY146" fmla="*/ 2050531 h 6858000"/>
              <a:gd name="connsiteX147" fmla="*/ 478812 w 1605470"/>
              <a:gd name="connsiteY147" fmla="*/ 1963269 h 6858000"/>
              <a:gd name="connsiteX148" fmla="*/ 442619 w 1605470"/>
              <a:gd name="connsiteY148" fmla="*/ 1910499 h 6858000"/>
              <a:gd name="connsiteX149" fmla="*/ 446785 w 1605470"/>
              <a:gd name="connsiteY149" fmla="*/ 1903212 h 6858000"/>
              <a:gd name="connsiteX150" fmla="*/ 436547 w 1605470"/>
              <a:gd name="connsiteY150" fmla="*/ 1861531 h 6858000"/>
              <a:gd name="connsiteX151" fmla="*/ 364290 w 1605470"/>
              <a:gd name="connsiteY151" fmla="*/ 1728772 h 6858000"/>
              <a:gd name="connsiteX152" fmla="*/ 345287 w 1605470"/>
              <a:gd name="connsiteY152" fmla="*/ 1646953 h 6858000"/>
              <a:gd name="connsiteX153" fmla="*/ 344412 w 1605470"/>
              <a:gd name="connsiteY153" fmla="*/ 1615777 h 6858000"/>
              <a:gd name="connsiteX154" fmla="*/ 342578 w 1605470"/>
              <a:gd name="connsiteY154" fmla="*/ 1563678 h 6858000"/>
              <a:gd name="connsiteX155" fmla="*/ 355658 w 1605470"/>
              <a:gd name="connsiteY155" fmla="*/ 1519474 h 6858000"/>
              <a:gd name="connsiteX156" fmla="*/ 348400 w 1605470"/>
              <a:gd name="connsiteY156" fmla="*/ 1477995 h 6858000"/>
              <a:gd name="connsiteX157" fmla="*/ 328025 w 1605470"/>
              <a:gd name="connsiteY157" fmla="*/ 1475165 h 6858000"/>
              <a:gd name="connsiteX158" fmla="*/ 326326 w 1605470"/>
              <a:gd name="connsiteY158" fmla="*/ 1428585 h 6858000"/>
              <a:gd name="connsiteX159" fmla="*/ 325799 w 1605470"/>
              <a:gd name="connsiteY159" fmla="*/ 1357181 h 6858000"/>
              <a:gd name="connsiteX160" fmla="*/ 320507 w 1605470"/>
              <a:gd name="connsiteY160" fmla="*/ 1347099 h 6858000"/>
              <a:gd name="connsiteX161" fmla="*/ 335347 w 1605470"/>
              <a:gd name="connsiteY161" fmla="*/ 1334233 h 6858000"/>
              <a:gd name="connsiteX162" fmla="*/ 342792 w 1605470"/>
              <a:gd name="connsiteY162" fmla="*/ 1307086 h 6858000"/>
              <a:gd name="connsiteX163" fmla="*/ 343980 w 1605470"/>
              <a:gd name="connsiteY163" fmla="*/ 1189033 h 6858000"/>
              <a:gd name="connsiteX164" fmla="*/ 348665 w 1605470"/>
              <a:gd name="connsiteY164" fmla="*/ 1168288 h 6858000"/>
              <a:gd name="connsiteX165" fmla="*/ 340947 w 1605470"/>
              <a:gd name="connsiteY165" fmla="*/ 1142577 h 6858000"/>
              <a:gd name="connsiteX166" fmla="*/ 330253 w 1605470"/>
              <a:gd name="connsiteY166" fmla="*/ 1088484 h 6858000"/>
              <a:gd name="connsiteX167" fmla="*/ 314647 w 1605470"/>
              <a:gd name="connsiteY167" fmla="*/ 1053424 h 6858000"/>
              <a:gd name="connsiteX168" fmla="*/ 322906 w 1605470"/>
              <a:gd name="connsiteY168" fmla="*/ 1044367 h 6858000"/>
              <a:gd name="connsiteX169" fmla="*/ 326818 w 1605470"/>
              <a:gd name="connsiteY169" fmla="*/ 1022828 h 6858000"/>
              <a:gd name="connsiteX170" fmla="*/ 320445 w 1605470"/>
              <a:gd name="connsiteY170" fmla="*/ 932283 h 6858000"/>
              <a:gd name="connsiteX171" fmla="*/ 322681 w 1605470"/>
              <a:gd name="connsiteY171" fmla="*/ 915925 h 6858000"/>
              <a:gd name="connsiteX172" fmla="*/ 315310 w 1605470"/>
              <a:gd name="connsiteY172" fmla="*/ 896999 h 6858000"/>
              <a:gd name="connsiteX173" fmla="*/ 284718 w 1605470"/>
              <a:gd name="connsiteY173" fmla="*/ 821517 h 6858000"/>
              <a:gd name="connsiteX174" fmla="*/ 270682 w 1605470"/>
              <a:gd name="connsiteY174" fmla="*/ 786519 h 6858000"/>
              <a:gd name="connsiteX175" fmla="*/ 265483 w 1605470"/>
              <a:gd name="connsiteY175" fmla="*/ 784963 h 6858000"/>
              <a:gd name="connsiteX176" fmla="*/ 270939 w 1605470"/>
              <a:gd name="connsiteY176" fmla="*/ 776648 h 6858000"/>
              <a:gd name="connsiteX177" fmla="*/ 263668 w 1605470"/>
              <a:gd name="connsiteY177" fmla="*/ 751353 h 6858000"/>
              <a:gd name="connsiteX178" fmla="*/ 254540 w 1605470"/>
              <a:gd name="connsiteY178" fmla="*/ 741965 h 6858000"/>
              <a:gd name="connsiteX179" fmla="*/ 252501 w 1605470"/>
              <a:gd name="connsiteY179" fmla="*/ 724635 h 6858000"/>
              <a:gd name="connsiteX180" fmla="*/ 248897 w 1605470"/>
              <a:gd name="connsiteY180" fmla="*/ 681659 h 6858000"/>
              <a:gd name="connsiteX181" fmla="*/ 234316 w 1605470"/>
              <a:gd name="connsiteY181" fmla="*/ 635218 h 6858000"/>
              <a:gd name="connsiteX182" fmla="*/ 239327 w 1605470"/>
              <a:gd name="connsiteY182" fmla="*/ 613763 h 6858000"/>
              <a:gd name="connsiteX183" fmla="*/ 225269 w 1605470"/>
              <a:gd name="connsiteY183" fmla="*/ 598582 h 6858000"/>
              <a:gd name="connsiteX184" fmla="*/ 224950 w 1605470"/>
              <a:gd name="connsiteY184" fmla="*/ 576846 h 6858000"/>
              <a:gd name="connsiteX185" fmla="*/ 204632 w 1605470"/>
              <a:gd name="connsiteY185" fmla="*/ 553868 h 6858000"/>
              <a:gd name="connsiteX186" fmla="*/ 239317 w 1605470"/>
              <a:gd name="connsiteY186" fmla="*/ 517614 h 6858000"/>
              <a:gd name="connsiteX187" fmla="*/ 201693 w 1605470"/>
              <a:gd name="connsiteY187" fmla="*/ 469651 h 6858000"/>
              <a:gd name="connsiteX188" fmla="*/ 195012 w 1605470"/>
              <a:gd name="connsiteY188" fmla="*/ 448559 h 6858000"/>
              <a:gd name="connsiteX189" fmla="*/ 201434 w 1605470"/>
              <a:gd name="connsiteY189" fmla="*/ 441529 h 6858000"/>
              <a:gd name="connsiteX190" fmla="*/ 200655 w 1605470"/>
              <a:gd name="connsiteY190" fmla="*/ 428927 h 6858000"/>
              <a:gd name="connsiteX191" fmla="*/ 190059 w 1605470"/>
              <a:gd name="connsiteY191" fmla="*/ 430161 h 6858000"/>
              <a:gd name="connsiteX192" fmla="*/ 184450 w 1605470"/>
              <a:gd name="connsiteY192" fmla="*/ 396240 h 6858000"/>
              <a:gd name="connsiteX193" fmla="*/ 146196 w 1605470"/>
              <a:gd name="connsiteY193" fmla="*/ 358810 h 6858000"/>
              <a:gd name="connsiteX194" fmla="*/ 124571 w 1605470"/>
              <a:gd name="connsiteY194" fmla="*/ 302178 h 6858000"/>
              <a:gd name="connsiteX195" fmla="*/ 103243 w 1605470"/>
              <a:gd name="connsiteY195" fmla="*/ 211375 h 6858000"/>
              <a:gd name="connsiteX196" fmla="*/ 94571 w 1605470"/>
              <a:gd name="connsiteY196" fmla="*/ 184179 h 6858000"/>
              <a:gd name="connsiteX197" fmla="*/ 13437 w 1605470"/>
              <a:gd name="connsiteY197" fmla="*/ 19287 h 6858000"/>
              <a:gd name="connsiteX198" fmla="*/ 0 w 1605470"/>
              <a:gd name="connsiteY19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13412 w 1605470"/>
              <a:gd name="connsiteY131" fmla="*/ 2731184 h 6858000"/>
              <a:gd name="connsiteX132" fmla="*/ 555080 w 1605470"/>
              <a:gd name="connsiteY132" fmla="*/ 2538816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70939 w 1605470"/>
              <a:gd name="connsiteY175" fmla="*/ 776648 h 6858000"/>
              <a:gd name="connsiteX176" fmla="*/ 263668 w 1605470"/>
              <a:gd name="connsiteY176" fmla="*/ 751353 h 6858000"/>
              <a:gd name="connsiteX177" fmla="*/ 254540 w 1605470"/>
              <a:gd name="connsiteY177" fmla="*/ 741965 h 6858000"/>
              <a:gd name="connsiteX178" fmla="*/ 252501 w 1605470"/>
              <a:gd name="connsiteY178" fmla="*/ 724635 h 6858000"/>
              <a:gd name="connsiteX179" fmla="*/ 248897 w 1605470"/>
              <a:gd name="connsiteY179" fmla="*/ 681659 h 6858000"/>
              <a:gd name="connsiteX180" fmla="*/ 234316 w 1605470"/>
              <a:gd name="connsiteY180" fmla="*/ 635218 h 6858000"/>
              <a:gd name="connsiteX181" fmla="*/ 239327 w 1605470"/>
              <a:gd name="connsiteY181" fmla="*/ 613763 h 6858000"/>
              <a:gd name="connsiteX182" fmla="*/ 225269 w 1605470"/>
              <a:gd name="connsiteY182" fmla="*/ 598582 h 6858000"/>
              <a:gd name="connsiteX183" fmla="*/ 224950 w 1605470"/>
              <a:gd name="connsiteY183" fmla="*/ 576846 h 6858000"/>
              <a:gd name="connsiteX184" fmla="*/ 204632 w 1605470"/>
              <a:gd name="connsiteY184" fmla="*/ 553868 h 6858000"/>
              <a:gd name="connsiteX185" fmla="*/ 239317 w 1605470"/>
              <a:gd name="connsiteY185" fmla="*/ 517614 h 6858000"/>
              <a:gd name="connsiteX186" fmla="*/ 201693 w 1605470"/>
              <a:gd name="connsiteY186" fmla="*/ 469651 h 6858000"/>
              <a:gd name="connsiteX187" fmla="*/ 195012 w 1605470"/>
              <a:gd name="connsiteY187" fmla="*/ 448559 h 6858000"/>
              <a:gd name="connsiteX188" fmla="*/ 201434 w 1605470"/>
              <a:gd name="connsiteY188" fmla="*/ 441529 h 6858000"/>
              <a:gd name="connsiteX189" fmla="*/ 200655 w 1605470"/>
              <a:gd name="connsiteY189" fmla="*/ 428927 h 6858000"/>
              <a:gd name="connsiteX190" fmla="*/ 190059 w 1605470"/>
              <a:gd name="connsiteY190" fmla="*/ 430161 h 6858000"/>
              <a:gd name="connsiteX191" fmla="*/ 184450 w 1605470"/>
              <a:gd name="connsiteY191" fmla="*/ 396240 h 6858000"/>
              <a:gd name="connsiteX192" fmla="*/ 146196 w 1605470"/>
              <a:gd name="connsiteY192" fmla="*/ 358810 h 6858000"/>
              <a:gd name="connsiteX193" fmla="*/ 124571 w 1605470"/>
              <a:gd name="connsiteY193" fmla="*/ 302178 h 6858000"/>
              <a:gd name="connsiteX194" fmla="*/ 103243 w 1605470"/>
              <a:gd name="connsiteY194" fmla="*/ 211375 h 6858000"/>
              <a:gd name="connsiteX195" fmla="*/ 94571 w 1605470"/>
              <a:gd name="connsiteY195" fmla="*/ 184179 h 6858000"/>
              <a:gd name="connsiteX196" fmla="*/ 13437 w 1605470"/>
              <a:gd name="connsiteY196" fmla="*/ 19287 h 6858000"/>
              <a:gd name="connsiteX197" fmla="*/ 0 w 1605470"/>
              <a:gd name="connsiteY19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55080 w 1605470"/>
              <a:gd name="connsiteY132" fmla="*/ 2538816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70939 w 1605470"/>
              <a:gd name="connsiteY175" fmla="*/ 776648 h 6858000"/>
              <a:gd name="connsiteX176" fmla="*/ 263668 w 1605470"/>
              <a:gd name="connsiteY176" fmla="*/ 751353 h 6858000"/>
              <a:gd name="connsiteX177" fmla="*/ 254540 w 1605470"/>
              <a:gd name="connsiteY177" fmla="*/ 741965 h 6858000"/>
              <a:gd name="connsiteX178" fmla="*/ 252501 w 1605470"/>
              <a:gd name="connsiteY178" fmla="*/ 724635 h 6858000"/>
              <a:gd name="connsiteX179" fmla="*/ 248897 w 1605470"/>
              <a:gd name="connsiteY179" fmla="*/ 681659 h 6858000"/>
              <a:gd name="connsiteX180" fmla="*/ 234316 w 1605470"/>
              <a:gd name="connsiteY180" fmla="*/ 635218 h 6858000"/>
              <a:gd name="connsiteX181" fmla="*/ 239327 w 1605470"/>
              <a:gd name="connsiteY181" fmla="*/ 613763 h 6858000"/>
              <a:gd name="connsiteX182" fmla="*/ 225269 w 1605470"/>
              <a:gd name="connsiteY182" fmla="*/ 598582 h 6858000"/>
              <a:gd name="connsiteX183" fmla="*/ 224950 w 1605470"/>
              <a:gd name="connsiteY183" fmla="*/ 576846 h 6858000"/>
              <a:gd name="connsiteX184" fmla="*/ 204632 w 1605470"/>
              <a:gd name="connsiteY184" fmla="*/ 553868 h 6858000"/>
              <a:gd name="connsiteX185" fmla="*/ 239317 w 1605470"/>
              <a:gd name="connsiteY185" fmla="*/ 517614 h 6858000"/>
              <a:gd name="connsiteX186" fmla="*/ 201693 w 1605470"/>
              <a:gd name="connsiteY186" fmla="*/ 469651 h 6858000"/>
              <a:gd name="connsiteX187" fmla="*/ 195012 w 1605470"/>
              <a:gd name="connsiteY187" fmla="*/ 448559 h 6858000"/>
              <a:gd name="connsiteX188" fmla="*/ 201434 w 1605470"/>
              <a:gd name="connsiteY188" fmla="*/ 441529 h 6858000"/>
              <a:gd name="connsiteX189" fmla="*/ 200655 w 1605470"/>
              <a:gd name="connsiteY189" fmla="*/ 428927 h 6858000"/>
              <a:gd name="connsiteX190" fmla="*/ 190059 w 1605470"/>
              <a:gd name="connsiteY190" fmla="*/ 430161 h 6858000"/>
              <a:gd name="connsiteX191" fmla="*/ 184450 w 1605470"/>
              <a:gd name="connsiteY191" fmla="*/ 396240 h 6858000"/>
              <a:gd name="connsiteX192" fmla="*/ 146196 w 1605470"/>
              <a:gd name="connsiteY192" fmla="*/ 358810 h 6858000"/>
              <a:gd name="connsiteX193" fmla="*/ 124571 w 1605470"/>
              <a:gd name="connsiteY193" fmla="*/ 302178 h 6858000"/>
              <a:gd name="connsiteX194" fmla="*/ 103243 w 1605470"/>
              <a:gd name="connsiteY194" fmla="*/ 211375 h 6858000"/>
              <a:gd name="connsiteX195" fmla="*/ 94571 w 1605470"/>
              <a:gd name="connsiteY195" fmla="*/ 184179 h 6858000"/>
              <a:gd name="connsiteX196" fmla="*/ 13437 w 1605470"/>
              <a:gd name="connsiteY196" fmla="*/ 19287 h 6858000"/>
              <a:gd name="connsiteX197" fmla="*/ 0 w 1605470"/>
              <a:gd name="connsiteY19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70939 w 1605470"/>
              <a:gd name="connsiteY175" fmla="*/ 776648 h 6858000"/>
              <a:gd name="connsiteX176" fmla="*/ 263668 w 1605470"/>
              <a:gd name="connsiteY176" fmla="*/ 751353 h 6858000"/>
              <a:gd name="connsiteX177" fmla="*/ 254540 w 1605470"/>
              <a:gd name="connsiteY177" fmla="*/ 741965 h 6858000"/>
              <a:gd name="connsiteX178" fmla="*/ 252501 w 1605470"/>
              <a:gd name="connsiteY178" fmla="*/ 724635 h 6858000"/>
              <a:gd name="connsiteX179" fmla="*/ 248897 w 1605470"/>
              <a:gd name="connsiteY179" fmla="*/ 681659 h 6858000"/>
              <a:gd name="connsiteX180" fmla="*/ 234316 w 1605470"/>
              <a:gd name="connsiteY180" fmla="*/ 635218 h 6858000"/>
              <a:gd name="connsiteX181" fmla="*/ 239327 w 1605470"/>
              <a:gd name="connsiteY181" fmla="*/ 613763 h 6858000"/>
              <a:gd name="connsiteX182" fmla="*/ 225269 w 1605470"/>
              <a:gd name="connsiteY182" fmla="*/ 598582 h 6858000"/>
              <a:gd name="connsiteX183" fmla="*/ 224950 w 1605470"/>
              <a:gd name="connsiteY183" fmla="*/ 576846 h 6858000"/>
              <a:gd name="connsiteX184" fmla="*/ 204632 w 1605470"/>
              <a:gd name="connsiteY184" fmla="*/ 553868 h 6858000"/>
              <a:gd name="connsiteX185" fmla="*/ 239317 w 1605470"/>
              <a:gd name="connsiteY185" fmla="*/ 517614 h 6858000"/>
              <a:gd name="connsiteX186" fmla="*/ 201693 w 1605470"/>
              <a:gd name="connsiteY186" fmla="*/ 469651 h 6858000"/>
              <a:gd name="connsiteX187" fmla="*/ 195012 w 1605470"/>
              <a:gd name="connsiteY187" fmla="*/ 448559 h 6858000"/>
              <a:gd name="connsiteX188" fmla="*/ 201434 w 1605470"/>
              <a:gd name="connsiteY188" fmla="*/ 441529 h 6858000"/>
              <a:gd name="connsiteX189" fmla="*/ 200655 w 1605470"/>
              <a:gd name="connsiteY189" fmla="*/ 428927 h 6858000"/>
              <a:gd name="connsiteX190" fmla="*/ 190059 w 1605470"/>
              <a:gd name="connsiteY190" fmla="*/ 430161 h 6858000"/>
              <a:gd name="connsiteX191" fmla="*/ 184450 w 1605470"/>
              <a:gd name="connsiteY191" fmla="*/ 396240 h 6858000"/>
              <a:gd name="connsiteX192" fmla="*/ 146196 w 1605470"/>
              <a:gd name="connsiteY192" fmla="*/ 358810 h 6858000"/>
              <a:gd name="connsiteX193" fmla="*/ 124571 w 1605470"/>
              <a:gd name="connsiteY193" fmla="*/ 302178 h 6858000"/>
              <a:gd name="connsiteX194" fmla="*/ 103243 w 1605470"/>
              <a:gd name="connsiteY194" fmla="*/ 211375 h 6858000"/>
              <a:gd name="connsiteX195" fmla="*/ 94571 w 1605470"/>
              <a:gd name="connsiteY195" fmla="*/ 184179 h 6858000"/>
              <a:gd name="connsiteX196" fmla="*/ 13437 w 1605470"/>
              <a:gd name="connsiteY196" fmla="*/ 19287 h 6858000"/>
              <a:gd name="connsiteX197" fmla="*/ 0 w 1605470"/>
              <a:gd name="connsiteY19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5483 w 1605470"/>
              <a:gd name="connsiteY174" fmla="*/ 784963 h 6858000"/>
              <a:gd name="connsiteX175" fmla="*/ 263668 w 1605470"/>
              <a:gd name="connsiteY175" fmla="*/ 751353 h 6858000"/>
              <a:gd name="connsiteX176" fmla="*/ 254540 w 1605470"/>
              <a:gd name="connsiteY176" fmla="*/ 741965 h 6858000"/>
              <a:gd name="connsiteX177" fmla="*/ 252501 w 1605470"/>
              <a:gd name="connsiteY177" fmla="*/ 724635 h 6858000"/>
              <a:gd name="connsiteX178" fmla="*/ 248897 w 1605470"/>
              <a:gd name="connsiteY178" fmla="*/ 681659 h 6858000"/>
              <a:gd name="connsiteX179" fmla="*/ 234316 w 1605470"/>
              <a:gd name="connsiteY179" fmla="*/ 635218 h 6858000"/>
              <a:gd name="connsiteX180" fmla="*/ 239327 w 1605470"/>
              <a:gd name="connsiteY180" fmla="*/ 613763 h 6858000"/>
              <a:gd name="connsiteX181" fmla="*/ 225269 w 1605470"/>
              <a:gd name="connsiteY181" fmla="*/ 598582 h 6858000"/>
              <a:gd name="connsiteX182" fmla="*/ 224950 w 1605470"/>
              <a:gd name="connsiteY182" fmla="*/ 576846 h 6858000"/>
              <a:gd name="connsiteX183" fmla="*/ 204632 w 1605470"/>
              <a:gd name="connsiteY183" fmla="*/ 553868 h 6858000"/>
              <a:gd name="connsiteX184" fmla="*/ 239317 w 1605470"/>
              <a:gd name="connsiteY184" fmla="*/ 517614 h 6858000"/>
              <a:gd name="connsiteX185" fmla="*/ 201693 w 1605470"/>
              <a:gd name="connsiteY185" fmla="*/ 469651 h 6858000"/>
              <a:gd name="connsiteX186" fmla="*/ 195012 w 1605470"/>
              <a:gd name="connsiteY186" fmla="*/ 448559 h 6858000"/>
              <a:gd name="connsiteX187" fmla="*/ 201434 w 1605470"/>
              <a:gd name="connsiteY187" fmla="*/ 441529 h 6858000"/>
              <a:gd name="connsiteX188" fmla="*/ 200655 w 1605470"/>
              <a:gd name="connsiteY188" fmla="*/ 428927 h 6858000"/>
              <a:gd name="connsiteX189" fmla="*/ 190059 w 1605470"/>
              <a:gd name="connsiteY189" fmla="*/ 430161 h 6858000"/>
              <a:gd name="connsiteX190" fmla="*/ 184450 w 1605470"/>
              <a:gd name="connsiteY190" fmla="*/ 396240 h 6858000"/>
              <a:gd name="connsiteX191" fmla="*/ 146196 w 1605470"/>
              <a:gd name="connsiteY191" fmla="*/ 358810 h 6858000"/>
              <a:gd name="connsiteX192" fmla="*/ 124571 w 1605470"/>
              <a:gd name="connsiteY192" fmla="*/ 302178 h 6858000"/>
              <a:gd name="connsiteX193" fmla="*/ 103243 w 1605470"/>
              <a:gd name="connsiteY193" fmla="*/ 211375 h 6858000"/>
              <a:gd name="connsiteX194" fmla="*/ 94571 w 1605470"/>
              <a:gd name="connsiteY194" fmla="*/ 184179 h 6858000"/>
              <a:gd name="connsiteX195" fmla="*/ 13437 w 1605470"/>
              <a:gd name="connsiteY195" fmla="*/ 19287 h 6858000"/>
              <a:gd name="connsiteX196" fmla="*/ 0 w 1605470"/>
              <a:gd name="connsiteY19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70682 w 1605470"/>
              <a:gd name="connsiteY173" fmla="*/ 786519 h 6858000"/>
              <a:gd name="connsiteX174" fmla="*/ 263668 w 1605470"/>
              <a:gd name="connsiteY174" fmla="*/ 751353 h 6858000"/>
              <a:gd name="connsiteX175" fmla="*/ 254540 w 1605470"/>
              <a:gd name="connsiteY175" fmla="*/ 741965 h 6858000"/>
              <a:gd name="connsiteX176" fmla="*/ 252501 w 1605470"/>
              <a:gd name="connsiteY176" fmla="*/ 724635 h 6858000"/>
              <a:gd name="connsiteX177" fmla="*/ 248897 w 1605470"/>
              <a:gd name="connsiteY177" fmla="*/ 681659 h 6858000"/>
              <a:gd name="connsiteX178" fmla="*/ 234316 w 1605470"/>
              <a:gd name="connsiteY178" fmla="*/ 635218 h 6858000"/>
              <a:gd name="connsiteX179" fmla="*/ 239327 w 1605470"/>
              <a:gd name="connsiteY179" fmla="*/ 613763 h 6858000"/>
              <a:gd name="connsiteX180" fmla="*/ 225269 w 1605470"/>
              <a:gd name="connsiteY180" fmla="*/ 598582 h 6858000"/>
              <a:gd name="connsiteX181" fmla="*/ 224950 w 1605470"/>
              <a:gd name="connsiteY181" fmla="*/ 576846 h 6858000"/>
              <a:gd name="connsiteX182" fmla="*/ 204632 w 1605470"/>
              <a:gd name="connsiteY182" fmla="*/ 553868 h 6858000"/>
              <a:gd name="connsiteX183" fmla="*/ 239317 w 1605470"/>
              <a:gd name="connsiteY183" fmla="*/ 517614 h 6858000"/>
              <a:gd name="connsiteX184" fmla="*/ 201693 w 1605470"/>
              <a:gd name="connsiteY184" fmla="*/ 469651 h 6858000"/>
              <a:gd name="connsiteX185" fmla="*/ 195012 w 1605470"/>
              <a:gd name="connsiteY185" fmla="*/ 448559 h 6858000"/>
              <a:gd name="connsiteX186" fmla="*/ 201434 w 1605470"/>
              <a:gd name="connsiteY186" fmla="*/ 441529 h 6858000"/>
              <a:gd name="connsiteX187" fmla="*/ 200655 w 1605470"/>
              <a:gd name="connsiteY187" fmla="*/ 428927 h 6858000"/>
              <a:gd name="connsiteX188" fmla="*/ 190059 w 1605470"/>
              <a:gd name="connsiteY188" fmla="*/ 430161 h 6858000"/>
              <a:gd name="connsiteX189" fmla="*/ 184450 w 1605470"/>
              <a:gd name="connsiteY189" fmla="*/ 396240 h 6858000"/>
              <a:gd name="connsiteX190" fmla="*/ 146196 w 1605470"/>
              <a:gd name="connsiteY190" fmla="*/ 358810 h 6858000"/>
              <a:gd name="connsiteX191" fmla="*/ 124571 w 1605470"/>
              <a:gd name="connsiteY191" fmla="*/ 302178 h 6858000"/>
              <a:gd name="connsiteX192" fmla="*/ 103243 w 1605470"/>
              <a:gd name="connsiteY192" fmla="*/ 211375 h 6858000"/>
              <a:gd name="connsiteX193" fmla="*/ 94571 w 1605470"/>
              <a:gd name="connsiteY193" fmla="*/ 184179 h 6858000"/>
              <a:gd name="connsiteX194" fmla="*/ 13437 w 1605470"/>
              <a:gd name="connsiteY194" fmla="*/ 19287 h 6858000"/>
              <a:gd name="connsiteX195" fmla="*/ 0 w 1605470"/>
              <a:gd name="connsiteY19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33116 w 1605470"/>
              <a:gd name="connsiteY140" fmla="*/ 2358011 h 6858000"/>
              <a:gd name="connsiteX141" fmla="*/ 501423 w 1605470"/>
              <a:gd name="connsiteY141" fmla="*/ 2249479 h 6858000"/>
              <a:gd name="connsiteX142" fmla="*/ 486968 w 1605470"/>
              <a:gd name="connsiteY142" fmla="*/ 2182937 h 6858000"/>
              <a:gd name="connsiteX143" fmla="*/ 488555 w 1605470"/>
              <a:gd name="connsiteY143" fmla="*/ 2155135 h 6858000"/>
              <a:gd name="connsiteX144" fmla="*/ 486013 w 1605470"/>
              <a:gd name="connsiteY144" fmla="*/ 2118008 h 6858000"/>
              <a:gd name="connsiteX145" fmla="*/ 487006 w 1605470"/>
              <a:gd name="connsiteY145" fmla="*/ 2050531 h 6858000"/>
              <a:gd name="connsiteX146" fmla="*/ 478812 w 1605470"/>
              <a:gd name="connsiteY146" fmla="*/ 1963269 h 6858000"/>
              <a:gd name="connsiteX147" fmla="*/ 442619 w 1605470"/>
              <a:gd name="connsiteY147" fmla="*/ 1910499 h 6858000"/>
              <a:gd name="connsiteX148" fmla="*/ 446785 w 1605470"/>
              <a:gd name="connsiteY148" fmla="*/ 1903212 h 6858000"/>
              <a:gd name="connsiteX149" fmla="*/ 436547 w 1605470"/>
              <a:gd name="connsiteY149" fmla="*/ 1861531 h 6858000"/>
              <a:gd name="connsiteX150" fmla="*/ 364290 w 1605470"/>
              <a:gd name="connsiteY150" fmla="*/ 1728772 h 6858000"/>
              <a:gd name="connsiteX151" fmla="*/ 345287 w 1605470"/>
              <a:gd name="connsiteY151" fmla="*/ 1646953 h 6858000"/>
              <a:gd name="connsiteX152" fmla="*/ 344412 w 1605470"/>
              <a:gd name="connsiteY152" fmla="*/ 1615777 h 6858000"/>
              <a:gd name="connsiteX153" fmla="*/ 342578 w 1605470"/>
              <a:gd name="connsiteY153" fmla="*/ 1563678 h 6858000"/>
              <a:gd name="connsiteX154" fmla="*/ 355658 w 1605470"/>
              <a:gd name="connsiteY154" fmla="*/ 1519474 h 6858000"/>
              <a:gd name="connsiteX155" fmla="*/ 348400 w 1605470"/>
              <a:gd name="connsiteY155" fmla="*/ 1477995 h 6858000"/>
              <a:gd name="connsiteX156" fmla="*/ 328025 w 1605470"/>
              <a:gd name="connsiteY156" fmla="*/ 1475165 h 6858000"/>
              <a:gd name="connsiteX157" fmla="*/ 326326 w 1605470"/>
              <a:gd name="connsiteY157" fmla="*/ 1428585 h 6858000"/>
              <a:gd name="connsiteX158" fmla="*/ 325799 w 1605470"/>
              <a:gd name="connsiteY158" fmla="*/ 1357181 h 6858000"/>
              <a:gd name="connsiteX159" fmla="*/ 320507 w 1605470"/>
              <a:gd name="connsiteY159" fmla="*/ 1347099 h 6858000"/>
              <a:gd name="connsiteX160" fmla="*/ 335347 w 1605470"/>
              <a:gd name="connsiteY160" fmla="*/ 1334233 h 6858000"/>
              <a:gd name="connsiteX161" fmla="*/ 342792 w 1605470"/>
              <a:gd name="connsiteY161" fmla="*/ 1307086 h 6858000"/>
              <a:gd name="connsiteX162" fmla="*/ 343980 w 1605470"/>
              <a:gd name="connsiteY162" fmla="*/ 1189033 h 6858000"/>
              <a:gd name="connsiteX163" fmla="*/ 348665 w 1605470"/>
              <a:gd name="connsiteY163" fmla="*/ 1168288 h 6858000"/>
              <a:gd name="connsiteX164" fmla="*/ 340947 w 1605470"/>
              <a:gd name="connsiteY164" fmla="*/ 1142577 h 6858000"/>
              <a:gd name="connsiteX165" fmla="*/ 330253 w 1605470"/>
              <a:gd name="connsiteY165" fmla="*/ 1088484 h 6858000"/>
              <a:gd name="connsiteX166" fmla="*/ 314647 w 1605470"/>
              <a:gd name="connsiteY166" fmla="*/ 1053424 h 6858000"/>
              <a:gd name="connsiteX167" fmla="*/ 322906 w 1605470"/>
              <a:gd name="connsiteY167" fmla="*/ 1044367 h 6858000"/>
              <a:gd name="connsiteX168" fmla="*/ 326818 w 1605470"/>
              <a:gd name="connsiteY168" fmla="*/ 1022828 h 6858000"/>
              <a:gd name="connsiteX169" fmla="*/ 320445 w 1605470"/>
              <a:gd name="connsiteY169" fmla="*/ 932283 h 6858000"/>
              <a:gd name="connsiteX170" fmla="*/ 322681 w 1605470"/>
              <a:gd name="connsiteY170" fmla="*/ 915925 h 6858000"/>
              <a:gd name="connsiteX171" fmla="*/ 315310 w 1605470"/>
              <a:gd name="connsiteY171" fmla="*/ 896999 h 6858000"/>
              <a:gd name="connsiteX172" fmla="*/ 284718 w 1605470"/>
              <a:gd name="connsiteY172" fmla="*/ 821517 h 6858000"/>
              <a:gd name="connsiteX173" fmla="*/ 263668 w 1605470"/>
              <a:gd name="connsiteY173" fmla="*/ 751353 h 6858000"/>
              <a:gd name="connsiteX174" fmla="*/ 254540 w 1605470"/>
              <a:gd name="connsiteY174" fmla="*/ 741965 h 6858000"/>
              <a:gd name="connsiteX175" fmla="*/ 252501 w 1605470"/>
              <a:gd name="connsiteY175" fmla="*/ 724635 h 6858000"/>
              <a:gd name="connsiteX176" fmla="*/ 248897 w 1605470"/>
              <a:gd name="connsiteY176" fmla="*/ 681659 h 6858000"/>
              <a:gd name="connsiteX177" fmla="*/ 234316 w 1605470"/>
              <a:gd name="connsiteY177" fmla="*/ 635218 h 6858000"/>
              <a:gd name="connsiteX178" fmla="*/ 239327 w 1605470"/>
              <a:gd name="connsiteY178" fmla="*/ 613763 h 6858000"/>
              <a:gd name="connsiteX179" fmla="*/ 225269 w 1605470"/>
              <a:gd name="connsiteY179" fmla="*/ 598582 h 6858000"/>
              <a:gd name="connsiteX180" fmla="*/ 224950 w 1605470"/>
              <a:gd name="connsiteY180" fmla="*/ 576846 h 6858000"/>
              <a:gd name="connsiteX181" fmla="*/ 204632 w 1605470"/>
              <a:gd name="connsiteY181" fmla="*/ 553868 h 6858000"/>
              <a:gd name="connsiteX182" fmla="*/ 239317 w 1605470"/>
              <a:gd name="connsiteY182" fmla="*/ 517614 h 6858000"/>
              <a:gd name="connsiteX183" fmla="*/ 201693 w 1605470"/>
              <a:gd name="connsiteY183" fmla="*/ 469651 h 6858000"/>
              <a:gd name="connsiteX184" fmla="*/ 195012 w 1605470"/>
              <a:gd name="connsiteY184" fmla="*/ 448559 h 6858000"/>
              <a:gd name="connsiteX185" fmla="*/ 201434 w 1605470"/>
              <a:gd name="connsiteY185" fmla="*/ 441529 h 6858000"/>
              <a:gd name="connsiteX186" fmla="*/ 200655 w 1605470"/>
              <a:gd name="connsiteY186" fmla="*/ 428927 h 6858000"/>
              <a:gd name="connsiteX187" fmla="*/ 190059 w 1605470"/>
              <a:gd name="connsiteY187" fmla="*/ 430161 h 6858000"/>
              <a:gd name="connsiteX188" fmla="*/ 184450 w 1605470"/>
              <a:gd name="connsiteY188" fmla="*/ 396240 h 6858000"/>
              <a:gd name="connsiteX189" fmla="*/ 146196 w 1605470"/>
              <a:gd name="connsiteY189" fmla="*/ 358810 h 6858000"/>
              <a:gd name="connsiteX190" fmla="*/ 124571 w 1605470"/>
              <a:gd name="connsiteY190" fmla="*/ 302178 h 6858000"/>
              <a:gd name="connsiteX191" fmla="*/ 103243 w 1605470"/>
              <a:gd name="connsiteY191" fmla="*/ 211375 h 6858000"/>
              <a:gd name="connsiteX192" fmla="*/ 94571 w 1605470"/>
              <a:gd name="connsiteY192" fmla="*/ 184179 h 6858000"/>
              <a:gd name="connsiteX193" fmla="*/ 13437 w 1605470"/>
              <a:gd name="connsiteY193" fmla="*/ 19287 h 6858000"/>
              <a:gd name="connsiteX194" fmla="*/ 0 w 1605470"/>
              <a:gd name="connsiteY19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01423 w 1605470"/>
              <a:gd name="connsiteY140" fmla="*/ 2249479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64290 w 1605470"/>
              <a:gd name="connsiteY149" fmla="*/ 1728772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8025 w 1605470"/>
              <a:gd name="connsiteY155" fmla="*/ 1475165 h 6858000"/>
              <a:gd name="connsiteX156" fmla="*/ 326326 w 1605470"/>
              <a:gd name="connsiteY156" fmla="*/ 1428585 h 6858000"/>
              <a:gd name="connsiteX157" fmla="*/ 325799 w 1605470"/>
              <a:gd name="connsiteY157" fmla="*/ 1357181 h 6858000"/>
              <a:gd name="connsiteX158" fmla="*/ 320507 w 1605470"/>
              <a:gd name="connsiteY158" fmla="*/ 1347099 h 6858000"/>
              <a:gd name="connsiteX159" fmla="*/ 335347 w 1605470"/>
              <a:gd name="connsiteY159" fmla="*/ 1334233 h 6858000"/>
              <a:gd name="connsiteX160" fmla="*/ 342792 w 1605470"/>
              <a:gd name="connsiteY160" fmla="*/ 1307086 h 6858000"/>
              <a:gd name="connsiteX161" fmla="*/ 343980 w 1605470"/>
              <a:gd name="connsiteY161" fmla="*/ 1189033 h 6858000"/>
              <a:gd name="connsiteX162" fmla="*/ 348665 w 1605470"/>
              <a:gd name="connsiteY162" fmla="*/ 1168288 h 6858000"/>
              <a:gd name="connsiteX163" fmla="*/ 340947 w 1605470"/>
              <a:gd name="connsiteY163" fmla="*/ 1142577 h 6858000"/>
              <a:gd name="connsiteX164" fmla="*/ 330253 w 1605470"/>
              <a:gd name="connsiteY164" fmla="*/ 1088484 h 6858000"/>
              <a:gd name="connsiteX165" fmla="*/ 314647 w 1605470"/>
              <a:gd name="connsiteY165" fmla="*/ 1053424 h 6858000"/>
              <a:gd name="connsiteX166" fmla="*/ 322906 w 1605470"/>
              <a:gd name="connsiteY166" fmla="*/ 1044367 h 6858000"/>
              <a:gd name="connsiteX167" fmla="*/ 326818 w 1605470"/>
              <a:gd name="connsiteY167" fmla="*/ 1022828 h 6858000"/>
              <a:gd name="connsiteX168" fmla="*/ 320445 w 1605470"/>
              <a:gd name="connsiteY168" fmla="*/ 932283 h 6858000"/>
              <a:gd name="connsiteX169" fmla="*/ 322681 w 1605470"/>
              <a:gd name="connsiteY169" fmla="*/ 915925 h 6858000"/>
              <a:gd name="connsiteX170" fmla="*/ 315310 w 1605470"/>
              <a:gd name="connsiteY170" fmla="*/ 896999 h 6858000"/>
              <a:gd name="connsiteX171" fmla="*/ 284718 w 1605470"/>
              <a:gd name="connsiteY171" fmla="*/ 821517 h 6858000"/>
              <a:gd name="connsiteX172" fmla="*/ 263668 w 1605470"/>
              <a:gd name="connsiteY172" fmla="*/ 751353 h 6858000"/>
              <a:gd name="connsiteX173" fmla="*/ 254540 w 1605470"/>
              <a:gd name="connsiteY173" fmla="*/ 741965 h 6858000"/>
              <a:gd name="connsiteX174" fmla="*/ 252501 w 1605470"/>
              <a:gd name="connsiteY174" fmla="*/ 724635 h 6858000"/>
              <a:gd name="connsiteX175" fmla="*/ 248897 w 1605470"/>
              <a:gd name="connsiteY175" fmla="*/ 681659 h 6858000"/>
              <a:gd name="connsiteX176" fmla="*/ 234316 w 1605470"/>
              <a:gd name="connsiteY176" fmla="*/ 635218 h 6858000"/>
              <a:gd name="connsiteX177" fmla="*/ 239327 w 1605470"/>
              <a:gd name="connsiteY177" fmla="*/ 613763 h 6858000"/>
              <a:gd name="connsiteX178" fmla="*/ 225269 w 1605470"/>
              <a:gd name="connsiteY178" fmla="*/ 598582 h 6858000"/>
              <a:gd name="connsiteX179" fmla="*/ 224950 w 1605470"/>
              <a:gd name="connsiteY179" fmla="*/ 576846 h 6858000"/>
              <a:gd name="connsiteX180" fmla="*/ 204632 w 1605470"/>
              <a:gd name="connsiteY180" fmla="*/ 553868 h 6858000"/>
              <a:gd name="connsiteX181" fmla="*/ 239317 w 1605470"/>
              <a:gd name="connsiteY181" fmla="*/ 517614 h 6858000"/>
              <a:gd name="connsiteX182" fmla="*/ 201693 w 1605470"/>
              <a:gd name="connsiteY182" fmla="*/ 469651 h 6858000"/>
              <a:gd name="connsiteX183" fmla="*/ 195012 w 1605470"/>
              <a:gd name="connsiteY183" fmla="*/ 448559 h 6858000"/>
              <a:gd name="connsiteX184" fmla="*/ 201434 w 1605470"/>
              <a:gd name="connsiteY184" fmla="*/ 441529 h 6858000"/>
              <a:gd name="connsiteX185" fmla="*/ 200655 w 1605470"/>
              <a:gd name="connsiteY185" fmla="*/ 428927 h 6858000"/>
              <a:gd name="connsiteX186" fmla="*/ 190059 w 1605470"/>
              <a:gd name="connsiteY186" fmla="*/ 430161 h 6858000"/>
              <a:gd name="connsiteX187" fmla="*/ 184450 w 1605470"/>
              <a:gd name="connsiteY187" fmla="*/ 396240 h 6858000"/>
              <a:gd name="connsiteX188" fmla="*/ 146196 w 1605470"/>
              <a:gd name="connsiteY188" fmla="*/ 358810 h 6858000"/>
              <a:gd name="connsiteX189" fmla="*/ 124571 w 1605470"/>
              <a:gd name="connsiteY189" fmla="*/ 302178 h 6858000"/>
              <a:gd name="connsiteX190" fmla="*/ 103243 w 1605470"/>
              <a:gd name="connsiteY190" fmla="*/ 211375 h 6858000"/>
              <a:gd name="connsiteX191" fmla="*/ 94571 w 1605470"/>
              <a:gd name="connsiteY191" fmla="*/ 184179 h 6858000"/>
              <a:gd name="connsiteX192" fmla="*/ 13437 w 1605470"/>
              <a:gd name="connsiteY192" fmla="*/ 19287 h 6858000"/>
              <a:gd name="connsiteX193" fmla="*/ 0 w 1605470"/>
              <a:gd name="connsiteY19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64290 w 1605470"/>
              <a:gd name="connsiteY149" fmla="*/ 1728772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8025 w 1605470"/>
              <a:gd name="connsiteY155" fmla="*/ 1475165 h 6858000"/>
              <a:gd name="connsiteX156" fmla="*/ 326326 w 1605470"/>
              <a:gd name="connsiteY156" fmla="*/ 1428585 h 6858000"/>
              <a:gd name="connsiteX157" fmla="*/ 325799 w 1605470"/>
              <a:gd name="connsiteY157" fmla="*/ 1357181 h 6858000"/>
              <a:gd name="connsiteX158" fmla="*/ 320507 w 1605470"/>
              <a:gd name="connsiteY158" fmla="*/ 1347099 h 6858000"/>
              <a:gd name="connsiteX159" fmla="*/ 335347 w 1605470"/>
              <a:gd name="connsiteY159" fmla="*/ 1334233 h 6858000"/>
              <a:gd name="connsiteX160" fmla="*/ 342792 w 1605470"/>
              <a:gd name="connsiteY160" fmla="*/ 1307086 h 6858000"/>
              <a:gd name="connsiteX161" fmla="*/ 343980 w 1605470"/>
              <a:gd name="connsiteY161" fmla="*/ 1189033 h 6858000"/>
              <a:gd name="connsiteX162" fmla="*/ 348665 w 1605470"/>
              <a:gd name="connsiteY162" fmla="*/ 1168288 h 6858000"/>
              <a:gd name="connsiteX163" fmla="*/ 340947 w 1605470"/>
              <a:gd name="connsiteY163" fmla="*/ 1142577 h 6858000"/>
              <a:gd name="connsiteX164" fmla="*/ 330253 w 1605470"/>
              <a:gd name="connsiteY164" fmla="*/ 1088484 h 6858000"/>
              <a:gd name="connsiteX165" fmla="*/ 314647 w 1605470"/>
              <a:gd name="connsiteY165" fmla="*/ 1053424 h 6858000"/>
              <a:gd name="connsiteX166" fmla="*/ 322906 w 1605470"/>
              <a:gd name="connsiteY166" fmla="*/ 1044367 h 6858000"/>
              <a:gd name="connsiteX167" fmla="*/ 326818 w 1605470"/>
              <a:gd name="connsiteY167" fmla="*/ 1022828 h 6858000"/>
              <a:gd name="connsiteX168" fmla="*/ 320445 w 1605470"/>
              <a:gd name="connsiteY168" fmla="*/ 932283 h 6858000"/>
              <a:gd name="connsiteX169" fmla="*/ 322681 w 1605470"/>
              <a:gd name="connsiteY169" fmla="*/ 915925 h 6858000"/>
              <a:gd name="connsiteX170" fmla="*/ 315310 w 1605470"/>
              <a:gd name="connsiteY170" fmla="*/ 896999 h 6858000"/>
              <a:gd name="connsiteX171" fmla="*/ 284718 w 1605470"/>
              <a:gd name="connsiteY171" fmla="*/ 821517 h 6858000"/>
              <a:gd name="connsiteX172" fmla="*/ 263668 w 1605470"/>
              <a:gd name="connsiteY172" fmla="*/ 751353 h 6858000"/>
              <a:gd name="connsiteX173" fmla="*/ 254540 w 1605470"/>
              <a:gd name="connsiteY173" fmla="*/ 741965 h 6858000"/>
              <a:gd name="connsiteX174" fmla="*/ 252501 w 1605470"/>
              <a:gd name="connsiteY174" fmla="*/ 724635 h 6858000"/>
              <a:gd name="connsiteX175" fmla="*/ 248897 w 1605470"/>
              <a:gd name="connsiteY175" fmla="*/ 681659 h 6858000"/>
              <a:gd name="connsiteX176" fmla="*/ 234316 w 1605470"/>
              <a:gd name="connsiteY176" fmla="*/ 635218 h 6858000"/>
              <a:gd name="connsiteX177" fmla="*/ 239327 w 1605470"/>
              <a:gd name="connsiteY177" fmla="*/ 613763 h 6858000"/>
              <a:gd name="connsiteX178" fmla="*/ 225269 w 1605470"/>
              <a:gd name="connsiteY178" fmla="*/ 598582 h 6858000"/>
              <a:gd name="connsiteX179" fmla="*/ 224950 w 1605470"/>
              <a:gd name="connsiteY179" fmla="*/ 576846 h 6858000"/>
              <a:gd name="connsiteX180" fmla="*/ 204632 w 1605470"/>
              <a:gd name="connsiteY180" fmla="*/ 553868 h 6858000"/>
              <a:gd name="connsiteX181" fmla="*/ 239317 w 1605470"/>
              <a:gd name="connsiteY181" fmla="*/ 517614 h 6858000"/>
              <a:gd name="connsiteX182" fmla="*/ 201693 w 1605470"/>
              <a:gd name="connsiteY182" fmla="*/ 469651 h 6858000"/>
              <a:gd name="connsiteX183" fmla="*/ 195012 w 1605470"/>
              <a:gd name="connsiteY183" fmla="*/ 448559 h 6858000"/>
              <a:gd name="connsiteX184" fmla="*/ 201434 w 1605470"/>
              <a:gd name="connsiteY184" fmla="*/ 441529 h 6858000"/>
              <a:gd name="connsiteX185" fmla="*/ 200655 w 1605470"/>
              <a:gd name="connsiteY185" fmla="*/ 428927 h 6858000"/>
              <a:gd name="connsiteX186" fmla="*/ 190059 w 1605470"/>
              <a:gd name="connsiteY186" fmla="*/ 430161 h 6858000"/>
              <a:gd name="connsiteX187" fmla="*/ 184450 w 1605470"/>
              <a:gd name="connsiteY187" fmla="*/ 396240 h 6858000"/>
              <a:gd name="connsiteX188" fmla="*/ 146196 w 1605470"/>
              <a:gd name="connsiteY188" fmla="*/ 358810 h 6858000"/>
              <a:gd name="connsiteX189" fmla="*/ 124571 w 1605470"/>
              <a:gd name="connsiteY189" fmla="*/ 302178 h 6858000"/>
              <a:gd name="connsiteX190" fmla="*/ 103243 w 1605470"/>
              <a:gd name="connsiteY190" fmla="*/ 211375 h 6858000"/>
              <a:gd name="connsiteX191" fmla="*/ 94571 w 1605470"/>
              <a:gd name="connsiteY191" fmla="*/ 184179 h 6858000"/>
              <a:gd name="connsiteX192" fmla="*/ 13437 w 1605470"/>
              <a:gd name="connsiteY192" fmla="*/ 19287 h 6858000"/>
              <a:gd name="connsiteX193" fmla="*/ 0 w 1605470"/>
              <a:gd name="connsiteY19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8025 w 1605470"/>
              <a:gd name="connsiteY155" fmla="*/ 1475165 h 6858000"/>
              <a:gd name="connsiteX156" fmla="*/ 326326 w 1605470"/>
              <a:gd name="connsiteY156" fmla="*/ 1428585 h 6858000"/>
              <a:gd name="connsiteX157" fmla="*/ 325799 w 1605470"/>
              <a:gd name="connsiteY157" fmla="*/ 1357181 h 6858000"/>
              <a:gd name="connsiteX158" fmla="*/ 320507 w 1605470"/>
              <a:gd name="connsiteY158" fmla="*/ 1347099 h 6858000"/>
              <a:gd name="connsiteX159" fmla="*/ 335347 w 1605470"/>
              <a:gd name="connsiteY159" fmla="*/ 1334233 h 6858000"/>
              <a:gd name="connsiteX160" fmla="*/ 342792 w 1605470"/>
              <a:gd name="connsiteY160" fmla="*/ 1307086 h 6858000"/>
              <a:gd name="connsiteX161" fmla="*/ 343980 w 1605470"/>
              <a:gd name="connsiteY161" fmla="*/ 1189033 h 6858000"/>
              <a:gd name="connsiteX162" fmla="*/ 348665 w 1605470"/>
              <a:gd name="connsiteY162" fmla="*/ 1168288 h 6858000"/>
              <a:gd name="connsiteX163" fmla="*/ 340947 w 1605470"/>
              <a:gd name="connsiteY163" fmla="*/ 1142577 h 6858000"/>
              <a:gd name="connsiteX164" fmla="*/ 330253 w 1605470"/>
              <a:gd name="connsiteY164" fmla="*/ 1088484 h 6858000"/>
              <a:gd name="connsiteX165" fmla="*/ 314647 w 1605470"/>
              <a:gd name="connsiteY165" fmla="*/ 1053424 h 6858000"/>
              <a:gd name="connsiteX166" fmla="*/ 322906 w 1605470"/>
              <a:gd name="connsiteY166" fmla="*/ 1044367 h 6858000"/>
              <a:gd name="connsiteX167" fmla="*/ 326818 w 1605470"/>
              <a:gd name="connsiteY167" fmla="*/ 1022828 h 6858000"/>
              <a:gd name="connsiteX168" fmla="*/ 320445 w 1605470"/>
              <a:gd name="connsiteY168" fmla="*/ 932283 h 6858000"/>
              <a:gd name="connsiteX169" fmla="*/ 322681 w 1605470"/>
              <a:gd name="connsiteY169" fmla="*/ 915925 h 6858000"/>
              <a:gd name="connsiteX170" fmla="*/ 315310 w 1605470"/>
              <a:gd name="connsiteY170" fmla="*/ 896999 h 6858000"/>
              <a:gd name="connsiteX171" fmla="*/ 284718 w 1605470"/>
              <a:gd name="connsiteY171" fmla="*/ 821517 h 6858000"/>
              <a:gd name="connsiteX172" fmla="*/ 263668 w 1605470"/>
              <a:gd name="connsiteY172" fmla="*/ 751353 h 6858000"/>
              <a:gd name="connsiteX173" fmla="*/ 254540 w 1605470"/>
              <a:gd name="connsiteY173" fmla="*/ 741965 h 6858000"/>
              <a:gd name="connsiteX174" fmla="*/ 252501 w 1605470"/>
              <a:gd name="connsiteY174" fmla="*/ 724635 h 6858000"/>
              <a:gd name="connsiteX175" fmla="*/ 248897 w 1605470"/>
              <a:gd name="connsiteY175" fmla="*/ 681659 h 6858000"/>
              <a:gd name="connsiteX176" fmla="*/ 234316 w 1605470"/>
              <a:gd name="connsiteY176" fmla="*/ 635218 h 6858000"/>
              <a:gd name="connsiteX177" fmla="*/ 239327 w 1605470"/>
              <a:gd name="connsiteY177" fmla="*/ 613763 h 6858000"/>
              <a:gd name="connsiteX178" fmla="*/ 225269 w 1605470"/>
              <a:gd name="connsiteY178" fmla="*/ 598582 h 6858000"/>
              <a:gd name="connsiteX179" fmla="*/ 224950 w 1605470"/>
              <a:gd name="connsiteY179" fmla="*/ 576846 h 6858000"/>
              <a:gd name="connsiteX180" fmla="*/ 204632 w 1605470"/>
              <a:gd name="connsiteY180" fmla="*/ 553868 h 6858000"/>
              <a:gd name="connsiteX181" fmla="*/ 239317 w 1605470"/>
              <a:gd name="connsiteY181" fmla="*/ 517614 h 6858000"/>
              <a:gd name="connsiteX182" fmla="*/ 201693 w 1605470"/>
              <a:gd name="connsiteY182" fmla="*/ 469651 h 6858000"/>
              <a:gd name="connsiteX183" fmla="*/ 195012 w 1605470"/>
              <a:gd name="connsiteY183" fmla="*/ 448559 h 6858000"/>
              <a:gd name="connsiteX184" fmla="*/ 201434 w 1605470"/>
              <a:gd name="connsiteY184" fmla="*/ 441529 h 6858000"/>
              <a:gd name="connsiteX185" fmla="*/ 200655 w 1605470"/>
              <a:gd name="connsiteY185" fmla="*/ 428927 h 6858000"/>
              <a:gd name="connsiteX186" fmla="*/ 190059 w 1605470"/>
              <a:gd name="connsiteY186" fmla="*/ 430161 h 6858000"/>
              <a:gd name="connsiteX187" fmla="*/ 184450 w 1605470"/>
              <a:gd name="connsiteY187" fmla="*/ 396240 h 6858000"/>
              <a:gd name="connsiteX188" fmla="*/ 146196 w 1605470"/>
              <a:gd name="connsiteY188" fmla="*/ 358810 h 6858000"/>
              <a:gd name="connsiteX189" fmla="*/ 124571 w 1605470"/>
              <a:gd name="connsiteY189" fmla="*/ 302178 h 6858000"/>
              <a:gd name="connsiteX190" fmla="*/ 103243 w 1605470"/>
              <a:gd name="connsiteY190" fmla="*/ 211375 h 6858000"/>
              <a:gd name="connsiteX191" fmla="*/ 94571 w 1605470"/>
              <a:gd name="connsiteY191" fmla="*/ 184179 h 6858000"/>
              <a:gd name="connsiteX192" fmla="*/ 13437 w 1605470"/>
              <a:gd name="connsiteY192" fmla="*/ 19287 h 6858000"/>
              <a:gd name="connsiteX193" fmla="*/ 0 w 1605470"/>
              <a:gd name="connsiteY19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6326 w 1605470"/>
              <a:gd name="connsiteY155" fmla="*/ 1428585 h 6858000"/>
              <a:gd name="connsiteX156" fmla="*/ 325799 w 1605470"/>
              <a:gd name="connsiteY156" fmla="*/ 1357181 h 6858000"/>
              <a:gd name="connsiteX157" fmla="*/ 320507 w 1605470"/>
              <a:gd name="connsiteY157" fmla="*/ 1347099 h 6858000"/>
              <a:gd name="connsiteX158" fmla="*/ 335347 w 1605470"/>
              <a:gd name="connsiteY158" fmla="*/ 1334233 h 6858000"/>
              <a:gd name="connsiteX159" fmla="*/ 342792 w 1605470"/>
              <a:gd name="connsiteY159" fmla="*/ 1307086 h 6858000"/>
              <a:gd name="connsiteX160" fmla="*/ 343980 w 1605470"/>
              <a:gd name="connsiteY160" fmla="*/ 1189033 h 6858000"/>
              <a:gd name="connsiteX161" fmla="*/ 348665 w 1605470"/>
              <a:gd name="connsiteY161" fmla="*/ 1168288 h 6858000"/>
              <a:gd name="connsiteX162" fmla="*/ 340947 w 1605470"/>
              <a:gd name="connsiteY162" fmla="*/ 1142577 h 6858000"/>
              <a:gd name="connsiteX163" fmla="*/ 330253 w 1605470"/>
              <a:gd name="connsiteY163" fmla="*/ 1088484 h 6858000"/>
              <a:gd name="connsiteX164" fmla="*/ 314647 w 1605470"/>
              <a:gd name="connsiteY164" fmla="*/ 1053424 h 6858000"/>
              <a:gd name="connsiteX165" fmla="*/ 322906 w 1605470"/>
              <a:gd name="connsiteY165" fmla="*/ 1044367 h 6858000"/>
              <a:gd name="connsiteX166" fmla="*/ 326818 w 1605470"/>
              <a:gd name="connsiteY166" fmla="*/ 1022828 h 6858000"/>
              <a:gd name="connsiteX167" fmla="*/ 320445 w 1605470"/>
              <a:gd name="connsiteY167" fmla="*/ 932283 h 6858000"/>
              <a:gd name="connsiteX168" fmla="*/ 322681 w 1605470"/>
              <a:gd name="connsiteY168" fmla="*/ 915925 h 6858000"/>
              <a:gd name="connsiteX169" fmla="*/ 315310 w 1605470"/>
              <a:gd name="connsiteY169" fmla="*/ 896999 h 6858000"/>
              <a:gd name="connsiteX170" fmla="*/ 284718 w 1605470"/>
              <a:gd name="connsiteY170" fmla="*/ 821517 h 6858000"/>
              <a:gd name="connsiteX171" fmla="*/ 263668 w 1605470"/>
              <a:gd name="connsiteY171" fmla="*/ 751353 h 6858000"/>
              <a:gd name="connsiteX172" fmla="*/ 254540 w 1605470"/>
              <a:gd name="connsiteY172" fmla="*/ 741965 h 6858000"/>
              <a:gd name="connsiteX173" fmla="*/ 252501 w 1605470"/>
              <a:gd name="connsiteY173" fmla="*/ 724635 h 6858000"/>
              <a:gd name="connsiteX174" fmla="*/ 248897 w 1605470"/>
              <a:gd name="connsiteY174" fmla="*/ 681659 h 6858000"/>
              <a:gd name="connsiteX175" fmla="*/ 234316 w 1605470"/>
              <a:gd name="connsiteY175" fmla="*/ 635218 h 6858000"/>
              <a:gd name="connsiteX176" fmla="*/ 239327 w 1605470"/>
              <a:gd name="connsiteY176" fmla="*/ 613763 h 6858000"/>
              <a:gd name="connsiteX177" fmla="*/ 225269 w 1605470"/>
              <a:gd name="connsiteY177" fmla="*/ 598582 h 6858000"/>
              <a:gd name="connsiteX178" fmla="*/ 224950 w 1605470"/>
              <a:gd name="connsiteY178" fmla="*/ 576846 h 6858000"/>
              <a:gd name="connsiteX179" fmla="*/ 204632 w 1605470"/>
              <a:gd name="connsiteY179" fmla="*/ 553868 h 6858000"/>
              <a:gd name="connsiteX180" fmla="*/ 239317 w 1605470"/>
              <a:gd name="connsiteY180" fmla="*/ 517614 h 6858000"/>
              <a:gd name="connsiteX181" fmla="*/ 201693 w 1605470"/>
              <a:gd name="connsiteY181" fmla="*/ 469651 h 6858000"/>
              <a:gd name="connsiteX182" fmla="*/ 195012 w 1605470"/>
              <a:gd name="connsiteY182" fmla="*/ 448559 h 6858000"/>
              <a:gd name="connsiteX183" fmla="*/ 201434 w 1605470"/>
              <a:gd name="connsiteY183" fmla="*/ 441529 h 6858000"/>
              <a:gd name="connsiteX184" fmla="*/ 200655 w 1605470"/>
              <a:gd name="connsiteY184" fmla="*/ 428927 h 6858000"/>
              <a:gd name="connsiteX185" fmla="*/ 190059 w 1605470"/>
              <a:gd name="connsiteY185" fmla="*/ 430161 h 6858000"/>
              <a:gd name="connsiteX186" fmla="*/ 184450 w 1605470"/>
              <a:gd name="connsiteY186" fmla="*/ 396240 h 6858000"/>
              <a:gd name="connsiteX187" fmla="*/ 146196 w 1605470"/>
              <a:gd name="connsiteY187" fmla="*/ 358810 h 6858000"/>
              <a:gd name="connsiteX188" fmla="*/ 124571 w 1605470"/>
              <a:gd name="connsiteY188" fmla="*/ 302178 h 6858000"/>
              <a:gd name="connsiteX189" fmla="*/ 103243 w 1605470"/>
              <a:gd name="connsiteY189" fmla="*/ 211375 h 6858000"/>
              <a:gd name="connsiteX190" fmla="*/ 94571 w 1605470"/>
              <a:gd name="connsiteY190" fmla="*/ 184179 h 6858000"/>
              <a:gd name="connsiteX191" fmla="*/ 13437 w 1605470"/>
              <a:gd name="connsiteY191" fmla="*/ 19287 h 6858000"/>
              <a:gd name="connsiteX192" fmla="*/ 0 w 1605470"/>
              <a:gd name="connsiteY19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45287 w 1605470"/>
              <a:gd name="connsiteY150" fmla="*/ 1646953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6818 w 1605470"/>
              <a:gd name="connsiteY165" fmla="*/ 1022828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6818 w 1605470"/>
              <a:gd name="connsiteY165" fmla="*/ 1022828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6818 w 1605470"/>
              <a:gd name="connsiteY165" fmla="*/ 1022828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906 w 1605470"/>
              <a:gd name="connsiteY164" fmla="*/ 1044367 h 6858000"/>
              <a:gd name="connsiteX165" fmla="*/ 322475 w 1605470"/>
              <a:gd name="connsiteY165" fmla="*/ 1002093 h 6858000"/>
              <a:gd name="connsiteX166" fmla="*/ 320445 w 1605470"/>
              <a:gd name="connsiteY166" fmla="*/ 932283 h 6858000"/>
              <a:gd name="connsiteX167" fmla="*/ 322681 w 1605470"/>
              <a:gd name="connsiteY167" fmla="*/ 915925 h 6858000"/>
              <a:gd name="connsiteX168" fmla="*/ 315310 w 1605470"/>
              <a:gd name="connsiteY168" fmla="*/ 896999 h 6858000"/>
              <a:gd name="connsiteX169" fmla="*/ 284718 w 1605470"/>
              <a:gd name="connsiteY169" fmla="*/ 821517 h 6858000"/>
              <a:gd name="connsiteX170" fmla="*/ 263668 w 1605470"/>
              <a:gd name="connsiteY170" fmla="*/ 751353 h 6858000"/>
              <a:gd name="connsiteX171" fmla="*/ 254540 w 1605470"/>
              <a:gd name="connsiteY171" fmla="*/ 741965 h 6858000"/>
              <a:gd name="connsiteX172" fmla="*/ 252501 w 1605470"/>
              <a:gd name="connsiteY172" fmla="*/ 724635 h 6858000"/>
              <a:gd name="connsiteX173" fmla="*/ 248897 w 1605470"/>
              <a:gd name="connsiteY173" fmla="*/ 681659 h 6858000"/>
              <a:gd name="connsiteX174" fmla="*/ 234316 w 1605470"/>
              <a:gd name="connsiteY174" fmla="*/ 635218 h 6858000"/>
              <a:gd name="connsiteX175" fmla="*/ 239327 w 1605470"/>
              <a:gd name="connsiteY175" fmla="*/ 613763 h 6858000"/>
              <a:gd name="connsiteX176" fmla="*/ 225269 w 1605470"/>
              <a:gd name="connsiteY176" fmla="*/ 598582 h 6858000"/>
              <a:gd name="connsiteX177" fmla="*/ 224950 w 1605470"/>
              <a:gd name="connsiteY177" fmla="*/ 576846 h 6858000"/>
              <a:gd name="connsiteX178" fmla="*/ 204632 w 1605470"/>
              <a:gd name="connsiteY178" fmla="*/ 553868 h 6858000"/>
              <a:gd name="connsiteX179" fmla="*/ 239317 w 1605470"/>
              <a:gd name="connsiteY179" fmla="*/ 517614 h 6858000"/>
              <a:gd name="connsiteX180" fmla="*/ 201693 w 1605470"/>
              <a:gd name="connsiteY180" fmla="*/ 469651 h 6858000"/>
              <a:gd name="connsiteX181" fmla="*/ 195012 w 1605470"/>
              <a:gd name="connsiteY181" fmla="*/ 448559 h 6858000"/>
              <a:gd name="connsiteX182" fmla="*/ 201434 w 1605470"/>
              <a:gd name="connsiteY182" fmla="*/ 441529 h 6858000"/>
              <a:gd name="connsiteX183" fmla="*/ 200655 w 1605470"/>
              <a:gd name="connsiteY183" fmla="*/ 428927 h 6858000"/>
              <a:gd name="connsiteX184" fmla="*/ 190059 w 1605470"/>
              <a:gd name="connsiteY184" fmla="*/ 430161 h 6858000"/>
              <a:gd name="connsiteX185" fmla="*/ 184450 w 1605470"/>
              <a:gd name="connsiteY185" fmla="*/ 396240 h 6858000"/>
              <a:gd name="connsiteX186" fmla="*/ 146196 w 1605470"/>
              <a:gd name="connsiteY186" fmla="*/ 358810 h 6858000"/>
              <a:gd name="connsiteX187" fmla="*/ 124571 w 1605470"/>
              <a:gd name="connsiteY187" fmla="*/ 302178 h 6858000"/>
              <a:gd name="connsiteX188" fmla="*/ 103243 w 1605470"/>
              <a:gd name="connsiteY188" fmla="*/ 211375 h 6858000"/>
              <a:gd name="connsiteX189" fmla="*/ 94571 w 1605470"/>
              <a:gd name="connsiteY189" fmla="*/ 184179 h 6858000"/>
              <a:gd name="connsiteX190" fmla="*/ 13437 w 1605470"/>
              <a:gd name="connsiteY190" fmla="*/ 19287 h 6858000"/>
              <a:gd name="connsiteX191" fmla="*/ 0 w 1605470"/>
              <a:gd name="connsiteY19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14647 w 1605470"/>
              <a:gd name="connsiteY163" fmla="*/ 1053424 h 6858000"/>
              <a:gd name="connsiteX164" fmla="*/ 322475 w 1605470"/>
              <a:gd name="connsiteY164" fmla="*/ 1002093 h 6858000"/>
              <a:gd name="connsiteX165" fmla="*/ 320445 w 1605470"/>
              <a:gd name="connsiteY165" fmla="*/ 932283 h 6858000"/>
              <a:gd name="connsiteX166" fmla="*/ 322681 w 1605470"/>
              <a:gd name="connsiteY166" fmla="*/ 915925 h 6858000"/>
              <a:gd name="connsiteX167" fmla="*/ 315310 w 1605470"/>
              <a:gd name="connsiteY167" fmla="*/ 896999 h 6858000"/>
              <a:gd name="connsiteX168" fmla="*/ 284718 w 1605470"/>
              <a:gd name="connsiteY168" fmla="*/ 821517 h 6858000"/>
              <a:gd name="connsiteX169" fmla="*/ 263668 w 1605470"/>
              <a:gd name="connsiteY169" fmla="*/ 751353 h 6858000"/>
              <a:gd name="connsiteX170" fmla="*/ 254540 w 1605470"/>
              <a:gd name="connsiteY170" fmla="*/ 741965 h 6858000"/>
              <a:gd name="connsiteX171" fmla="*/ 252501 w 1605470"/>
              <a:gd name="connsiteY171" fmla="*/ 724635 h 6858000"/>
              <a:gd name="connsiteX172" fmla="*/ 248897 w 1605470"/>
              <a:gd name="connsiteY172" fmla="*/ 681659 h 6858000"/>
              <a:gd name="connsiteX173" fmla="*/ 234316 w 1605470"/>
              <a:gd name="connsiteY173" fmla="*/ 635218 h 6858000"/>
              <a:gd name="connsiteX174" fmla="*/ 239327 w 1605470"/>
              <a:gd name="connsiteY174" fmla="*/ 613763 h 6858000"/>
              <a:gd name="connsiteX175" fmla="*/ 225269 w 1605470"/>
              <a:gd name="connsiteY175" fmla="*/ 598582 h 6858000"/>
              <a:gd name="connsiteX176" fmla="*/ 224950 w 1605470"/>
              <a:gd name="connsiteY176" fmla="*/ 576846 h 6858000"/>
              <a:gd name="connsiteX177" fmla="*/ 204632 w 1605470"/>
              <a:gd name="connsiteY177" fmla="*/ 553868 h 6858000"/>
              <a:gd name="connsiteX178" fmla="*/ 239317 w 1605470"/>
              <a:gd name="connsiteY178" fmla="*/ 517614 h 6858000"/>
              <a:gd name="connsiteX179" fmla="*/ 201693 w 1605470"/>
              <a:gd name="connsiteY179" fmla="*/ 469651 h 6858000"/>
              <a:gd name="connsiteX180" fmla="*/ 195012 w 1605470"/>
              <a:gd name="connsiteY180" fmla="*/ 448559 h 6858000"/>
              <a:gd name="connsiteX181" fmla="*/ 201434 w 1605470"/>
              <a:gd name="connsiteY181" fmla="*/ 441529 h 6858000"/>
              <a:gd name="connsiteX182" fmla="*/ 200655 w 1605470"/>
              <a:gd name="connsiteY182" fmla="*/ 428927 h 6858000"/>
              <a:gd name="connsiteX183" fmla="*/ 190059 w 1605470"/>
              <a:gd name="connsiteY183" fmla="*/ 430161 h 6858000"/>
              <a:gd name="connsiteX184" fmla="*/ 184450 w 1605470"/>
              <a:gd name="connsiteY184" fmla="*/ 396240 h 6858000"/>
              <a:gd name="connsiteX185" fmla="*/ 146196 w 1605470"/>
              <a:gd name="connsiteY185" fmla="*/ 358810 h 6858000"/>
              <a:gd name="connsiteX186" fmla="*/ 124571 w 1605470"/>
              <a:gd name="connsiteY186" fmla="*/ 302178 h 6858000"/>
              <a:gd name="connsiteX187" fmla="*/ 103243 w 1605470"/>
              <a:gd name="connsiteY187" fmla="*/ 211375 h 6858000"/>
              <a:gd name="connsiteX188" fmla="*/ 94571 w 1605470"/>
              <a:gd name="connsiteY188" fmla="*/ 184179 h 6858000"/>
              <a:gd name="connsiteX189" fmla="*/ 13437 w 1605470"/>
              <a:gd name="connsiteY189" fmla="*/ 19287 h 6858000"/>
              <a:gd name="connsiteX190" fmla="*/ 0 w 1605470"/>
              <a:gd name="connsiteY19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35347 w 1605470"/>
              <a:gd name="connsiteY157" fmla="*/ 1334233 h 6858000"/>
              <a:gd name="connsiteX158" fmla="*/ 342792 w 1605470"/>
              <a:gd name="connsiteY158" fmla="*/ 1307086 h 6858000"/>
              <a:gd name="connsiteX159" fmla="*/ 343980 w 1605470"/>
              <a:gd name="connsiteY159" fmla="*/ 1189033 h 6858000"/>
              <a:gd name="connsiteX160" fmla="*/ 348665 w 1605470"/>
              <a:gd name="connsiteY160" fmla="*/ 1168288 h 6858000"/>
              <a:gd name="connsiteX161" fmla="*/ 340947 w 1605470"/>
              <a:gd name="connsiteY161" fmla="*/ 1142577 h 6858000"/>
              <a:gd name="connsiteX162" fmla="*/ 330253 w 1605470"/>
              <a:gd name="connsiteY162" fmla="*/ 1088484 h 6858000"/>
              <a:gd name="connsiteX163" fmla="*/ 336360 w 1605470"/>
              <a:gd name="connsiteY163" fmla="*/ 1045131 h 6858000"/>
              <a:gd name="connsiteX164" fmla="*/ 322475 w 1605470"/>
              <a:gd name="connsiteY164" fmla="*/ 1002093 h 6858000"/>
              <a:gd name="connsiteX165" fmla="*/ 320445 w 1605470"/>
              <a:gd name="connsiteY165" fmla="*/ 932283 h 6858000"/>
              <a:gd name="connsiteX166" fmla="*/ 322681 w 1605470"/>
              <a:gd name="connsiteY166" fmla="*/ 915925 h 6858000"/>
              <a:gd name="connsiteX167" fmla="*/ 315310 w 1605470"/>
              <a:gd name="connsiteY167" fmla="*/ 896999 h 6858000"/>
              <a:gd name="connsiteX168" fmla="*/ 284718 w 1605470"/>
              <a:gd name="connsiteY168" fmla="*/ 821517 h 6858000"/>
              <a:gd name="connsiteX169" fmla="*/ 263668 w 1605470"/>
              <a:gd name="connsiteY169" fmla="*/ 751353 h 6858000"/>
              <a:gd name="connsiteX170" fmla="*/ 254540 w 1605470"/>
              <a:gd name="connsiteY170" fmla="*/ 741965 h 6858000"/>
              <a:gd name="connsiteX171" fmla="*/ 252501 w 1605470"/>
              <a:gd name="connsiteY171" fmla="*/ 724635 h 6858000"/>
              <a:gd name="connsiteX172" fmla="*/ 248897 w 1605470"/>
              <a:gd name="connsiteY172" fmla="*/ 681659 h 6858000"/>
              <a:gd name="connsiteX173" fmla="*/ 234316 w 1605470"/>
              <a:gd name="connsiteY173" fmla="*/ 635218 h 6858000"/>
              <a:gd name="connsiteX174" fmla="*/ 239327 w 1605470"/>
              <a:gd name="connsiteY174" fmla="*/ 613763 h 6858000"/>
              <a:gd name="connsiteX175" fmla="*/ 225269 w 1605470"/>
              <a:gd name="connsiteY175" fmla="*/ 598582 h 6858000"/>
              <a:gd name="connsiteX176" fmla="*/ 224950 w 1605470"/>
              <a:gd name="connsiteY176" fmla="*/ 576846 h 6858000"/>
              <a:gd name="connsiteX177" fmla="*/ 204632 w 1605470"/>
              <a:gd name="connsiteY177" fmla="*/ 553868 h 6858000"/>
              <a:gd name="connsiteX178" fmla="*/ 239317 w 1605470"/>
              <a:gd name="connsiteY178" fmla="*/ 517614 h 6858000"/>
              <a:gd name="connsiteX179" fmla="*/ 201693 w 1605470"/>
              <a:gd name="connsiteY179" fmla="*/ 469651 h 6858000"/>
              <a:gd name="connsiteX180" fmla="*/ 195012 w 1605470"/>
              <a:gd name="connsiteY180" fmla="*/ 448559 h 6858000"/>
              <a:gd name="connsiteX181" fmla="*/ 201434 w 1605470"/>
              <a:gd name="connsiteY181" fmla="*/ 441529 h 6858000"/>
              <a:gd name="connsiteX182" fmla="*/ 200655 w 1605470"/>
              <a:gd name="connsiteY182" fmla="*/ 428927 h 6858000"/>
              <a:gd name="connsiteX183" fmla="*/ 190059 w 1605470"/>
              <a:gd name="connsiteY183" fmla="*/ 430161 h 6858000"/>
              <a:gd name="connsiteX184" fmla="*/ 184450 w 1605470"/>
              <a:gd name="connsiteY184" fmla="*/ 396240 h 6858000"/>
              <a:gd name="connsiteX185" fmla="*/ 146196 w 1605470"/>
              <a:gd name="connsiteY185" fmla="*/ 358810 h 6858000"/>
              <a:gd name="connsiteX186" fmla="*/ 124571 w 1605470"/>
              <a:gd name="connsiteY186" fmla="*/ 302178 h 6858000"/>
              <a:gd name="connsiteX187" fmla="*/ 103243 w 1605470"/>
              <a:gd name="connsiteY187" fmla="*/ 211375 h 6858000"/>
              <a:gd name="connsiteX188" fmla="*/ 94571 w 1605470"/>
              <a:gd name="connsiteY188" fmla="*/ 184179 h 6858000"/>
              <a:gd name="connsiteX189" fmla="*/ 13437 w 1605470"/>
              <a:gd name="connsiteY189" fmla="*/ 19287 h 6858000"/>
              <a:gd name="connsiteX190" fmla="*/ 0 w 1605470"/>
              <a:gd name="connsiteY19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20507 w 1605470"/>
              <a:gd name="connsiteY156" fmla="*/ 1347099 h 6858000"/>
              <a:gd name="connsiteX157" fmla="*/ 342792 w 1605470"/>
              <a:gd name="connsiteY157" fmla="*/ 1307086 h 6858000"/>
              <a:gd name="connsiteX158" fmla="*/ 343980 w 1605470"/>
              <a:gd name="connsiteY158" fmla="*/ 1189033 h 6858000"/>
              <a:gd name="connsiteX159" fmla="*/ 348665 w 1605470"/>
              <a:gd name="connsiteY159" fmla="*/ 1168288 h 6858000"/>
              <a:gd name="connsiteX160" fmla="*/ 340947 w 1605470"/>
              <a:gd name="connsiteY160" fmla="*/ 1142577 h 6858000"/>
              <a:gd name="connsiteX161" fmla="*/ 330253 w 1605470"/>
              <a:gd name="connsiteY161" fmla="*/ 1088484 h 6858000"/>
              <a:gd name="connsiteX162" fmla="*/ 336360 w 1605470"/>
              <a:gd name="connsiteY162" fmla="*/ 1045131 h 6858000"/>
              <a:gd name="connsiteX163" fmla="*/ 322475 w 1605470"/>
              <a:gd name="connsiteY163" fmla="*/ 1002093 h 6858000"/>
              <a:gd name="connsiteX164" fmla="*/ 320445 w 1605470"/>
              <a:gd name="connsiteY164" fmla="*/ 932283 h 6858000"/>
              <a:gd name="connsiteX165" fmla="*/ 322681 w 1605470"/>
              <a:gd name="connsiteY165" fmla="*/ 915925 h 6858000"/>
              <a:gd name="connsiteX166" fmla="*/ 315310 w 1605470"/>
              <a:gd name="connsiteY166" fmla="*/ 896999 h 6858000"/>
              <a:gd name="connsiteX167" fmla="*/ 284718 w 1605470"/>
              <a:gd name="connsiteY167" fmla="*/ 821517 h 6858000"/>
              <a:gd name="connsiteX168" fmla="*/ 263668 w 1605470"/>
              <a:gd name="connsiteY168" fmla="*/ 751353 h 6858000"/>
              <a:gd name="connsiteX169" fmla="*/ 254540 w 1605470"/>
              <a:gd name="connsiteY169" fmla="*/ 741965 h 6858000"/>
              <a:gd name="connsiteX170" fmla="*/ 252501 w 1605470"/>
              <a:gd name="connsiteY170" fmla="*/ 724635 h 6858000"/>
              <a:gd name="connsiteX171" fmla="*/ 248897 w 1605470"/>
              <a:gd name="connsiteY171" fmla="*/ 681659 h 6858000"/>
              <a:gd name="connsiteX172" fmla="*/ 234316 w 1605470"/>
              <a:gd name="connsiteY172" fmla="*/ 635218 h 6858000"/>
              <a:gd name="connsiteX173" fmla="*/ 239327 w 1605470"/>
              <a:gd name="connsiteY173" fmla="*/ 613763 h 6858000"/>
              <a:gd name="connsiteX174" fmla="*/ 225269 w 1605470"/>
              <a:gd name="connsiteY174" fmla="*/ 598582 h 6858000"/>
              <a:gd name="connsiteX175" fmla="*/ 224950 w 1605470"/>
              <a:gd name="connsiteY175" fmla="*/ 576846 h 6858000"/>
              <a:gd name="connsiteX176" fmla="*/ 204632 w 1605470"/>
              <a:gd name="connsiteY176" fmla="*/ 553868 h 6858000"/>
              <a:gd name="connsiteX177" fmla="*/ 239317 w 1605470"/>
              <a:gd name="connsiteY177" fmla="*/ 517614 h 6858000"/>
              <a:gd name="connsiteX178" fmla="*/ 201693 w 1605470"/>
              <a:gd name="connsiteY178" fmla="*/ 469651 h 6858000"/>
              <a:gd name="connsiteX179" fmla="*/ 195012 w 1605470"/>
              <a:gd name="connsiteY179" fmla="*/ 448559 h 6858000"/>
              <a:gd name="connsiteX180" fmla="*/ 201434 w 1605470"/>
              <a:gd name="connsiteY180" fmla="*/ 441529 h 6858000"/>
              <a:gd name="connsiteX181" fmla="*/ 200655 w 1605470"/>
              <a:gd name="connsiteY181" fmla="*/ 428927 h 6858000"/>
              <a:gd name="connsiteX182" fmla="*/ 190059 w 1605470"/>
              <a:gd name="connsiteY182" fmla="*/ 430161 h 6858000"/>
              <a:gd name="connsiteX183" fmla="*/ 184450 w 1605470"/>
              <a:gd name="connsiteY183" fmla="*/ 396240 h 6858000"/>
              <a:gd name="connsiteX184" fmla="*/ 146196 w 1605470"/>
              <a:gd name="connsiteY184" fmla="*/ 358810 h 6858000"/>
              <a:gd name="connsiteX185" fmla="*/ 124571 w 1605470"/>
              <a:gd name="connsiteY185" fmla="*/ 302178 h 6858000"/>
              <a:gd name="connsiteX186" fmla="*/ 103243 w 1605470"/>
              <a:gd name="connsiteY186" fmla="*/ 211375 h 6858000"/>
              <a:gd name="connsiteX187" fmla="*/ 94571 w 1605470"/>
              <a:gd name="connsiteY187" fmla="*/ 184179 h 6858000"/>
              <a:gd name="connsiteX188" fmla="*/ 13437 w 1605470"/>
              <a:gd name="connsiteY188" fmla="*/ 19287 h 6858000"/>
              <a:gd name="connsiteX189" fmla="*/ 0 w 1605470"/>
              <a:gd name="connsiteY18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25799 w 1605470"/>
              <a:gd name="connsiteY155" fmla="*/ 1357181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52501 w 1605470"/>
              <a:gd name="connsiteY169" fmla="*/ 724635 h 6858000"/>
              <a:gd name="connsiteX170" fmla="*/ 248897 w 1605470"/>
              <a:gd name="connsiteY170" fmla="*/ 681659 h 6858000"/>
              <a:gd name="connsiteX171" fmla="*/ 234316 w 1605470"/>
              <a:gd name="connsiteY171" fmla="*/ 635218 h 6858000"/>
              <a:gd name="connsiteX172" fmla="*/ 239327 w 1605470"/>
              <a:gd name="connsiteY172" fmla="*/ 613763 h 6858000"/>
              <a:gd name="connsiteX173" fmla="*/ 225269 w 1605470"/>
              <a:gd name="connsiteY173" fmla="*/ 598582 h 6858000"/>
              <a:gd name="connsiteX174" fmla="*/ 224950 w 1605470"/>
              <a:gd name="connsiteY174" fmla="*/ 576846 h 6858000"/>
              <a:gd name="connsiteX175" fmla="*/ 204632 w 1605470"/>
              <a:gd name="connsiteY175" fmla="*/ 553868 h 6858000"/>
              <a:gd name="connsiteX176" fmla="*/ 239317 w 1605470"/>
              <a:gd name="connsiteY176" fmla="*/ 517614 h 6858000"/>
              <a:gd name="connsiteX177" fmla="*/ 201693 w 1605470"/>
              <a:gd name="connsiteY177" fmla="*/ 469651 h 6858000"/>
              <a:gd name="connsiteX178" fmla="*/ 195012 w 1605470"/>
              <a:gd name="connsiteY178" fmla="*/ 448559 h 6858000"/>
              <a:gd name="connsiteX179" fmla="*/ 201434 w 1605470"/>
              <a:gd name="connsiteY179" fmla="*/ 441529 h 6858000"/>
              <a:gd name="connsiteX180" fmla="*/ 200655 w 1605470"/>
              <a:gd name="connsiteY180" fmla="*/ 428927 h 6858000"/>
              <a:gd name="connsiteX181" fmla="*/ 190059 w 1605470"/>
              <a:gd name="connsiteY181" fmla="*/ 430161 h 6858000"/>
              <a:gd name="connsiteX182" fmla="*/ 184450 w 1605470"/>
              <a:gd name="connsiteY182" fmla="*/ 396240 h 6858000"/>
              <a:gd name="connsiteX183" fmla="*/ 146196 w 1605470"/>
              <a:gd name="connsiteY183" fmla="*/ 358810 h 6858000"/>
              <a:gd name="connsiteX184" fmla="*/ 124571 w 1605470"/>
              <a:gd name="connsiteY184" fmla="*/ 302178 h 6858000"/>
              <a:gd name="connsiteX185" fmla="*/ 103243 w 1605470"/>
              <a:gd name="connsiteY185" fmla="*/ 211375 h 6858000"/>
              <a:gd name="connsiteX186" fmla="*/ 94571 w 1605470"/>
              <a:gd name="connsiteY186" fmla="*/ 184179 h 6858000"/>
              <a:gd name="connsiteX187" fmla="*/ 13437 w 1605470"/>
              <a:gd name="connsiteY187" fmla="*/ 19287 h 6858000"/>
              <a:gd name="connsiteX188" fmla="*/ 0 w 1605470"/>
              <a:gd name="connsiteY18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52501 w 1605470"/>
              <a:gd name="connsiteY169" fmla="*/ 724635 h 6858000"/>
              <a:gd name="connsiteX170" fmla="*/ 248897 w 1605470"/>
              <a:gd name="connsiteY170" fmla="*/ 681659 h 6858000"/>
              <a:gd name="connsiteX171" fmla="*/ 234316 w 1605470"/>
              <a:gd name="connsiteY171" fmla="*/ 635218 h 6858000"/>
              <a:gd name="connsiteX172" fmla="*/ 239327 w 1605470"/>
              <a:gd name="connsiteY172" fmla="*/ 613763 h 6858000"/>
              <a:gd name="connsiteX173" fmla="*/ 225269 w 1605470"/>
              <a:gd name="connsiteY173" fmla="*/ 598582 h 6858000"/>
              <a:gd name="connsiteX174" fmla="*/ 224950 w 1605470"/>
              <a:gd name="connsiteY174" fmla="*/ 576846 h 6858000"/>
              <a:gd name="connsiteX175" fmla="*/ 204632 w 1605470"/>
              <a:gd name="connsiteY175" fmla="*/ 553868 h 6858000"/>
              <a:gd name="connsiteX176" fmla="*/ 239317 w 1605470"/>
              <a:gd name="connsiteY176" fmla="*/ 517614 h 6858000"/>
              <a:gd name="connsiteX177" fmla="*/ 201693 w 1605470"/>
              <a:gd name="connsiteY177" fmla="*/ 469651 h 6858000"/>
              <a:gd name="connsiteX178" fmla="*/ 195012 w 1605470"/>
              <a:gd name="connsiteY178" fmla="*/ 448559 h 6858000"/>
              <a:gd name="connsiteX179" fmla="*/ 201434 w 1605470"/>
              <a:gd name="connsiteY179" fmla="*/ 441529 h 6858000"/>
              <a:gd name="connsiteX180" fmla="*/ 200655 w 1605470"/>
              <a:gd name="connsiteY180" fmla="*/ 428927 h 6858000"/>
              <a:gd name="connsiteX181" fmla="*/ 190059 w 1605470"/>
              <a:gd name="connsiteY181" fmla="*/ 430161 h 6858000"/>
              <a:gd name="connsiteX182" fmla="*/ 184450 w 1605470"/>
              <a:gd name="connsiteY182" fmla="*/ 396240 h 6858000"/>
              <a:gd name="connsiteX183" fmla="*/ 146196 w 1605470"/>
              <a:gd name="connsiteY183" fmla="*/ 358810 h 6858000"/>
              <a:gd name="connsiteX184" fmla="*/ 124571 w 1605470"/>
              <a:gd name="connsiteY184" fmla="*/ 302178 h 6858000"/>
              <a:gd name="connsiteX185" fmla="*/ 103243 w 1605470"/>
              <a:gd name="connsiteY185" fmla="*/ 211375 h 6858000"/>
              <a:gd name="connsiteX186" fmla="*/ 94571 w 1605470"/>
              <a:gd name="connsiteY186" fmla="*/ 184179 h 6858000"/>
              <a:gd name="connsiteX187" fmla="*/ 13437 w 1605470"/>
              <a:gd name="connsiteY187" fmla="*/ 19287 h 6858000"/>
              <a:gd name="connsiteX188" fmla="*/ 0 w 1605470"/>
              <a:gd name="connsiteY18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04632 w 1605470"/>
              <a:gd name="connsiteY174" fmla="*/ 553868 h 6858000"/>
              <a:gd name="connsiteX175" fmla="*/ 239317 w 1605470"/>
              <a:gd name="connsiteY175" fmla="*/ 517614 h 6858000"/>
              <a:gd name="connsiteX176" fmla="*/ 201693 w 1605470"/>
              <a:gd name="connsiteY176" fmla="*/ 469651 h 6858000"/>
              <a:gd name="connsiteX177" fmla="*/ 195012 w 1605470"/>
              <a:gd name="connsiteY177" fmla="*/ 448559 h 6858000"/>
              <a:gd name="connsiteX178" fmla="*/ 201434 w 1605470"/>
              <a:gd name="connsiteY178" fmla="*/ 441529 h 6858000"/>
              <a:gd name="connsiteX179" fmla="*/ 200655 w 1605470"/>
              <a:gd name="connsiteY179" fmla="*/ 428927 h 6858000"/>
              <a:gd name="connsiteX180" fmla="*/ 190059 w 1605470"/>
              <a:gd name="connsiteY180" fmla="*/ 430161 h 6858000"/>
              <a:gd name="connsiteX181" fmla="*/ 184450 w 1605470"/>
              <a:gd name="connsiteY181" fmla="*/ 396240 h 6858000"/>
              <a:gd name="connsiteX182" fmla="*/ 146196 w 1605470"/>
              <a:gd name="connsiteY182" fmla="*/ 358810 h 6858000"/>
              <a:gd name="connsiteX183" fmla="*/ 124571 w 1605470"/>
              <a:gd name="connsiteY183" fmla="*/ 302178 h 6858000"/>
              <a:gd name="connsiteX184" fmla="*/ 103243 w 1605470"/>
              <a:gd name="connsiteY184" fmla="*/ 211375 h 6858000"/>
              <a:gd name="connsiteX185" fmla="*/ 94571 w 1605470"/>
              <a:gd name="connsiteY185" fmla="*/ 184179 h 6858000"/>
              <a:gd name="connsiteX186" fmla="*/ 13437 w 1605470"/>
              <a:gd name="connsiteY186" fmla="*/ 19287 h 6858000"/>
              <a:gd name="connsiteX187" fmla="*/ 0 w 1605470"/>
              <a:gd name="connsiteY18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01693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84450 w 1605470"/>
              <a:gd name="connsiteY180" fmla="*/ 396240 h 6858000"/>
              <a:gd name="connsiteX181" fmla="*/ 146196 w 1605470"/>
              <a:gd name="connsiteY181" fmla="*/ 358810 h 6858000"/>
              <a:gd name="connsiteX182" fmla="*/ 124571 w 1605470"/>
              <a:gd name="connsiteY182" fmla="*/ 302178 h 6858000"/>
              <a:gd name="connsiteX183" fmla="*/ 103243 w 1605470"/>
              <a:gd name="connsiteY183" fmla="*/ 211375 h 6858000"/>
              <a:gd name="connsiteX184" fmla="*/ 94571 w 1605470"/>
              <a:gd name="connsiteY184" fmla="*/ 184179 h 6858000"/>
              <a:gd name="connsiteX185" fmla="*/ 13437 w 1605470"/>
              <a:gd name="connsiteY185" fmla="*/ 19287 h 6858000"/>
              <a:gd name="connsiteX186" fmla="*/ 0 w 1605470"/>
              <a:gd name="connsiteY18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01693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84450 w 1605470"/>
              <a:gd name="connsiteY180" fmla="*/ 396240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01693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67079 w 1605470"/>
              <a:gd name="connsiteY180" fmla="*/ 367211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39317 w 1605470"/>
              <a:gd name="connsiteY174" fmla="*/ 517614 h 6858000"/>
              <a:gd name="connsiteX175" fmla="*/ 219064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67079 w 1605470"/>
              <a:gd name="connsiteY180" fmla="*/ 367211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2475 w 1605470"/>
              <a:gd name="connsiteY162" fmla="*/ 1002093 h 6858000"/>
              <a:gd name="connsiteX163" fmla="*/ 320445 w 1605470"/>
              <a:gd name="connsiteY163" fmla="*/ 932283 h 6858000"/>
              <a:gd name="connsiteX164" fmla="*/ 322681 w 1605470"/>
              <a:gd name="connsiteY164" fmla="*/ 915925 h 6858000"/>
              <a:gd name="connsiteX165" fmla="*/ 315310 w 1605470"/>
              <a:gd name="connsiteY165" fmla="*/ 896999 h 6858000"/>
              <a:gd name="connsiteX166" fmla="*/ 284718 w 1605470"/>
              <a:gd name="connsiteY166" fmla="*/ 821517 h 6858000"/>
              <a:gd name="connsiteX167" fmla="*/ 263668 w 1605470"/>
              <a:gd name="connsiteY167" fmla="*/ 751353 h 6858000"/>
              <a:gd name="connsiteX168" fmla="*/ 254540 w 1605470"/>
              <a:gd name="connsiteY168" fmla="*/ 741965 h 6858000"/>
              <a:gd name="connsiteX169" fmla="*/ 248897 w 1605470"/>
              <a:gd name="connsiteY169" fmla="*/ 681659 h 6858000"/>
              <a:gd name="connsiteX170" fmla="*/ 234316 w 1605470"/>
              <a:gd name="connsiteY170" fmla="*/ 635218 h 6858000"/>
              <a:gd name="connsiteX171" fmla="*/ 239327 w 1605470"/>
              <a:gd name="connsiteY171" fmla="*/ 613763 h 6858000"/>
              <a:gd name="connsiteX172" fmla="*/ 225269 w 1605470"/>
              <a:gd name="connsiteY172" fmla="*/ 598582 h 6858000"/>
              <a:gd name="connsiteX173" fmla="*/ 224950 w 1605470"/>
              <a:gd name="connsiteY173" fmla="*/ 576846 h 6858000"/>
              <a:gd name="connsiteX174" fmla="*/ 204576 w 1605470"/>
              <a:gd name="connsiteY174" fmla="*/ 530055 h 6858000"/>
              <a:gd name="connsiteX175" fmla="*/ 219064 w 1605470"/>
              <a:gd name="connsiteY175" fmla="*/ 469651 h 6858000"/>
              <a:gd name="connsiteX176" fmla="*/ 195012 w 1605470"/>
              <a:gd name="connsiteY176" fmla="*/ 448559 h 6858000"/>
              <a:gd name="connsiteX177" fmla="*/ 201434 w 1605470"/>
              <a:gd name="connsiteY177" fmla="*/ 441529 h 6858000"/>
              <a:gd name="connsiteX178" fmla="*/ 200655 w 1605470"/>
              <a:gd name="connsiteY178" fmla="*/ 428927 h 6858000"/>
              <a:gd name="connsiteX179" fmla="*/ 190059 w 1605470"/>
              <a:gd name="connsiteY179" fmla="*/ 430161 h 6858000"/>
              <a:gd name="connsiteX180" fmla="*/ 167079 w 1605470"/>
              <a:gd name="connsiteY180" fmla="*/ 367211 h 6858000"/>
              <a:gd name="connsiteX181" fmla="*/ 124571 w 1605470"/>
              <a:gd name="connsiteY181" fmla="*/ 302178 h 6858000"/>
              <a:gd name="connsiteX182" fmla="*/ 103243 w 1605470"/>
              <a:gd name="connsiteY182" fmla="*/ 211375 h 6858000"/>
              <a:gd name="connsiteX183" fmla="*/ 94571 w 1605470"/>
              <a:gd name="connsiteY183" fmla="*/ 184179 h 6858000"/>
              <a:gd name="connsiteX184" fmla="*/ 13437 w 1605470"/>
              <a:gd name="connsiteY184" fmla="*/ 19287 h 6858000"/>
              <a:gd name="connsiteX185" fmla="*/ 0 w 1605470"/>
              <a:gd name="connsiteY18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36360 w 1605470"/>
              <a:gd name="connsiteY161" fmla="*/ 1045131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54540 w 1605470"/>
              <a:gd name="connsiteY167" fmla="*/ 741965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54540 w 1605470"/>
              <a:gd name="connsiteY167" fmla="*/ 741965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44412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596759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61783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25179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61783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30521 w 1605470"/>
              <a:gd name="connsiteY136" fmla="*/ 2422066 h 6858000"/>
              <a:gd name="connsiteX137" fmla="*/ 528878 w 1605470"/>
              <a:gd name="connsiteY137" fmla="*/ 2408971 h 6858000"/>
              <a:gd name="connsiteX138" fmla="*/ 535510 w 1605470"/>
              <a:gd name="connsiteY138" fmla="*/ 2402874 h 6858000"/>
              <a:gd name="connsiteX139" fmla="*/ 538122 w 1605470"/>
              <a:gd name="connsiteY139" fmla="*/ 2381443 h 6858000"/>
              <a:gd name="connsiteX140" fmla="*/ 514451 w 1605470"/>
              <a:gd name="connsiteY140" fmla="*/ 2261920 h 6858000"/>
              <a:gd name="connsiteX141" fmla="*/ 486968 w 1605470"/>
              <a:gd name="connsiteY141" fmla="*/ 2182937 h 6858000"/>
              <a:gd name="connsiteX142" fmla="*/ 488555 w 1605470"/>
              <a:gd name="connsiteY142" fmla="*/ 2155135 h 6858000"/>
              <a:gd name="connsiteX143" fmla="*/ 486013 w 1605470"/>
              <a:gd name="connsiteY143" fmla="*/ 2118008 h 6858000"/>
              <a:gd name="connsiteX144" fmla="*/ 487006 w 1605470"/>
              <a:gd name="connsiteY144" fmla="*/ 2050531 h 6858000"/>
              <a:gd name="connsiteX145" fmla="*/ 478812 w 1605470"/>
              <a:gd name="connsiteY145" fmla="*/ 1963269 h 6858000"/>
              <a:gd name="connsiteX146" fmla="*/ 442619 w 1605470"/>
              <a:gd name="connsiteY146" fmla="*/ 1910499 h 6858000"/>
              <a:gd name="connsiteX147" fmla="*/ 446785 w 1605470"/>
              <a:gd name="connsiteY147" fmla="*/ 1903212 h 6858000"/>
              <a:gd name="connsiteX148" fmla="*/ 436547 w 1605470"/>
              <a:gd name="connsiteY148" fmla="*/ 1861531 h 6858000"/>
              <a:gd name="connsiteX149" fmla="*/ 390346 w 1605470"/>
              <a:gd name="connsiteY149" fmla="*/ 1732919 h 6858000"/>
              <a:gd name="connsiteX150" fmla="*/ 362657 w 1605470"/>
              <a:gd name="connsiteY150" fmla="*/ 1663540 h 6858000"/>
              <a:gd name="connsiteX151" fmla="*/ 361783 w 1605470"/>
              <a:gd name="connsiteY151" fmla="*/ 1615777 h 6858000"/>
              <a:gd name="connsiteX152" fmla="*/ 342578 w 1605470"/>
              <a:gd name="connsiteY152" fmla="*/ 1563678 h 6858000"/>
              <a:gd name="connsiteX153" fmla="*/ 355658 w 1605470"/>
              <a:gd name="connsiteY153" fmla="*/ 1519474 h 6858000"/>
              <a:gd name="connsiteX154" fmla="*/ 348400 w 1605470"/>
              <a:gd name="connsiteY154" fmla="*/ 1477995 h 6858000"/>
              <a:gd name="connsiteX155" fmla="*/ 334485 w 1605470"/>
              <a:gd name="connsiteY155" fmla="*/ 1373769 h 6858000"/>
              <a:gd name="connsiteX156" fmla="*/ 342792 w 1605470"/>
              <a:gd name="connsiteY156" fmla="*/ 1307086 h 6858000"/>
              <a:gd name="connsiteX157" fmla="*/ 343980 w 1605470"/>
              <a:gd name="connsiteY157" fmla="*/ 1189033 h 6858000"/>
              <a:gd name="connsiteX158" fmla="*/ 348665 w 1605470"/>
              <a:gd name="connsiteY158" fmla="*/ 1168288 h 6858000"/>
              <a:gd name="connsiteX159" fmla="*/ 340947 w 1605470"/>
              <a:gd name="connsiteY159" fmla="*/ 1142577 h 6858000"/>
              <a:gd name="connsiteX160" fmla="*/ 330253 w 1605470"/>
              <a:gd name="connsiteY160" fmla="*/ 1088484 h 6858000"/>
              <a:gd name="connsiteX161" fmla="*/ 318989 w 1605470"/>
              <a:gd name="connsiteY161" fmla="*/ 1016103 h 6858000"/>
              <a:gd name="connsiteX162" fmla="*/ 320445 w 1605470"/>
              <a:gd name="connsiteY162" fmla="*/ 932283 h 6858000"/>
              <a:gd name="connsiteX163" fmla="*/ 322681 w 1605470"/>
              <a:gd name="connsiteY163" fmla="*/ 915925 h 6858000"/>
              <a:gd name="connsiteX164" fmla="*/ 315310 w 1605470"/>
              <a:gd name="connsiteY164" fmla="*/ 896999 h 6858000"/>
              <a:gd name="connsiteX165" fmla="*/ 284718 w 1605470"/>
              <a:gd name="connsiteY165" fmla="*/ 821517 h 6858000"/>
              <a:gd name="connsiteX166" fmla="*/ 263668 w 1605470"/>
              <a:gd name="connsiteY166" fmla="*/ 751353 h 6858000"/>
              <a:gd name="connsiteX167" fmla="*/ 263226 w 1605470"/>
              <a:gd name="connsiteY167" fmla="*/ 721230 h 6858000"/>
              <a:gd name="connsiteX168" fmla="*/ 248897 w 1605470"/>
              <a:gd name="connsiteY168" fmla="*/ 681659 h 6858000"/>
              <a:gd name="connsiteX169" fmla="*/ 234316 w 1605470"/>
              <a:gd name="connsiteY169" fmla="*/ 635218 h 6858000"/>
              <a:gd name="connsiteX170" fmla="*/ 239327 w 1605470"/>
              <a:gd name="connsiteY170" fmla="*/ 613763 h 6858000"/>
              <a:gd name="connsiteX171" fmla="*/ 225269 w 1605470"/>
              <a:gd name="connsiteY171" fmla="*/ 598582 h 6858000"/>
              <a:gd name="connsiteX172" fmla="*/ 224950 w 1605470"/>
              <a:gd name="connsiteY172" fmla="*/ 576846 h 6858000"/>
              <a:gd name="connsiteX173" fmla="*/ 204576 w 1605470"/>
              <a:gd name="connsiteY173" fmla="*/ 530055 h 6858000"/>
              <a:gd name="connsiteX174" fmla="*/ 219064 w 1605470"/>
              <a:gd name="connsiteY174" fmla="*/ 469651 h 6858000"/>
              <a:gd name="connsiteX175" fmla="*/ 195012 w 1605470"/>
              <a:gd name="connsiteY175" fmla="*/ 448559 h 6858000"/>
              <a:gd name="connsiteX176" fmla="*/ 201434 w 1605470"/>
              <a:gd name="connsiteY176" fmla="*/ 441529 h 6858000"/>
              <a:gd name="connsiteX177" fmla="*/ 200655 w 1605470"/>
              <a:gd name="connsiteY177" fmla="*/ 428927 h 6858000"/>
              <a:gd name="connsiteX178" fmla="*/ 190059 w 1605470"/>
              <a:gd name="connsiteY178" fmla="*/ 430161 h 6858000"/>
              <a:gd name="connsiteX179" fmla="*/ 167079 w 1605470"/>
              <a:gd name="connsiteY179" fmla="*/ 367211 h 6858000"/>
              <a:gd name="connsiteX180" fmla="*/ 124571 w 1605470"/>
              <a:gd name="connsiteY180" fmla="*/ 302178 h 6858000"/>
              <a:gd name="connsiteX181" fmla="*/ 103243 w 1605470"/>
              <a:gd name="connsiteY181" fmla="*/ 211375 h 6858000"/>
              <a:gd name="connsiteX182" fmla="*/ 94571 w 1605470"/>
              <a:gd name="connsiteY182" fmla="*/ 184179 h 6858000"/>
              <a:gd name="connsiteX183" fmla="*/ 13437 w 1605470"/>
              <a:gd name="connsiteY183" fmla="*/ 19287 h 6858000"/>
              <a:gd name="connsiteX184" fmla="*/ 0 w 1605470"/>
              <a:gd name="connsiteY18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1317 w 1605470"/>
              <a:gd name="connsiteY79" fmla="*/ 4346145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21848 w 1605470"/>
              <a:gd name="connsiteY81" fmla="*/ 4061253 h 6858000"/>
              <a:gd name="connsiteX82" fmla="*/ 710868 w 1605470"/>
              <a:gd name="connsiteY82" fmla="*/ 4048827 h 6858000"/>
              <a:gd name="connsiteX83" fmla="*/ 704810 w 1605470"/>
              <a:gd name="connsiteY83" fmla="*/ 4033999 h 6858000"/>
              <a:gd name="connsiteX84" fmla="*/ 705959 w 1605470"/>
              <a:gd name="connsiteY84" fmla="*/ 4031933 h 6858000"/>
              <a:gd name="connsiteX85" fmla="*/ 704535 w 1605470"/>
              <a:gd name="connsiteY85" fmla="*/ 4013953 h 6858000"/>
              <a:gd name="connsiteX86" fmla="*/ 700443 w 1605470"/>
              <a:gd name="connsiteY86" fmla="*/ 4010511 h 6858000"/>
              <a:gd name="connsiteX87" fmla="*/ 698282 w 1605470"/>
              <a:gd name="connsiteY87" fmla="*/ 3998331 h 6858000"/>
              <a:gd name="connsiteX88" fmla="*/ 690830 w 1605470"/>
              <a:gd name="connsiteY88" fmla="*/ 3974753 h 6858000"/>
              <a:gd name="connsiteX89" fmla="*/ 692428 w 1605470"/>
              <a:gd name="connsiteY89" fmla="*/ 3969950 h 6858000"/>
              <a:gd name="connsiteX90" fmla="*/ 685850 w 1605470"/>
              <a:gd name="connsiteY90" fmla="*/ 3933779 h 6858000"/>
              <a:gd name="connsiteX91" fmla="*/ 687181 w 1605470"/>
              <a:gd name="connsiteY91" fmla="*/ 3933093 h 6858000"/>
              <a:gd name="connsiteX92" fmla="*/ 691535 w 1605470"/>
              <a:gd name="connsiteY92" fmla="*/ 3922082 h 6858000"/>
              <a:gd name="connsiteX93" fmla="*/ 696613 w 1605470"/>
              <a:gd name="connsiteY93" fmla="*/ 3901461 h 6858000"/>
              <a:gd name="connsiteX94" fmla="*/ 725908 w 1605470"/>
              <a:gd name="connsiteY94" fmla="*/ 3851605 h 6858000"/>
              <a:gd name="connsiteX95" fmla="*/ 719207 w 1605470"/>
              <a:gd name="connsiteY95" fmla="*/ 3813873 h 6858000"/>
              <a:gd name="connsiteX96" fmla="*/ 718632 w 1605470"/>
              <a:gd name="connsiteY96" fmla="*/ 3806161 h 6858000"/>
              <a:gd name="connsiteX97" fmla="*/ 718939 w 1605470"/>
              <a:gd name="connsiteY97" fmla="*/ 3805957 h 6858000"/>
              <a:gd name="connsiteX98" fmla="*/ 718966 w 1605470"/>
              <a:gd name="connsiteY98" fmla="*/ 3797724 h 6858000"/>
              <a:gd name="connsiteX99" fmla="*/ 717581 w 1605470"/>
              <a:gd name="connsiteY99" fmla="*/ 3792098 h 6858000"/>
              <a:gd name="connsiteX100" fmla="*/ 716465 w 1605470"/>
              <a:gd name="connsiteY100" fmla="*/ 3777135 h 6858000"/>
              <a:gd name="connsiteX101" fmla="*/ 718198 w 1605470"/>
              <a:gd name="connsiteY101" fmla="*/ 3771656 h 6858000"/>
              <a:gd name="connsiteX102" fmla="*/ 721941 w 1605470"/>
              <a:gd name="connsiteY102" fmla="*/ 3769007 h 6858000"/>
              <a:gd name="connsiteX103" fmla="*/ 721407 w 1605470"/>
              <a:gd name="connsiteY103" fmla="*/ 3767709 h 6858000"/>
              <a:gd name="connsiteX104" fmla="*/ 730103 w 1605470"/>
              <a:gd name="connsiteY104" fmla="*/ 3738082 h 6858000"/>
              <a:gd name="connsiteX105" fmla="*/ 737449 w 1605470"/>
              <a:gd name="connsiteY105" fmla="*/ 3673397 h 6858000"/>
              <a:gd name="connsiteX106" fmla="*/ 736745 w 1605470"/>
              <a:gd name="connsiteY106" fmla="*/ 3637109 h 6858000"/>
              <a:gd name="connsiteX107" fmla="*/ 740188 w 1605470"/>
              <a:gd name="connsiteY107" fmla="*/ 3536883 h 6858000"/>
              <a:gd name="connsiteX108" fmla="*/ 747726 w 1605470"/>
              <a:gd name="connsiteY108" fmla="*/ 3435652 h 6858000"/>
              <a:gd name="connsiteX109" fmla="*/ 774383 w 1605470"/>
              <a:gd name="connsiteY109" fmla="*/ 3381564 h 6858000"/>
              <a:gd name="connsiteX110" fmla="*/ 774870 w 1605470"/>
              <a:gd name="connsiteY110" fmla="*/ 3375761 h 6858000"/>
              <a:gd name="connsiteX111" fmla="*/ 770510 w 1605470"/>
              <a:gd name="connsiteY111" fmla="*/ 3361844 h 6858000"/>
              <a:gd name="connsiteX112" fmla="*/ 767933 w 1605470"/>
              <a:gd name="connsiteY112" fmla="*/ 3356929 h 6858000"/>
              <a:gd name="connsiteX113" fmla="*/ 766158 w 1605470"/>
              <a:gd name="connsiteY113" fmla="*/ 3349058 h 6858000"/>
              <a:gd name="connsiteX114" fmla="*/ 766414 w 1605470"/>
              <a:gd name="connsiteY114" fmla="*/ 3348763 h 6858000"/>
              <a:gd name="connsiteX115" fmla="*/ 764166 w 1605470"/>
              <a:gd name="connsiteY115" fmla="*/ 3341588 h 6858000"/>
              <a:gd name="connsiteX116" fmla="*/ 749397 w 1605470"/>
              <a:gd name="connsiteY116" fmla="*/ 3307769 h 6858000"/>
              <a:gd name="connsiteX117" fmla="*/ 766960 w 1605470"/>
              <a:gd name="connsiteY117" fmla="*/ 3250522 h 6858000"/>
              <a:gd name="connsiteX118" fmla="*/ 767385 w 1605470"/>
              <a:gd name="connsiteY118" fmla="*/ 3229163 h 6858000"/>
              <a:gd name="connsiteX119" fmla="*/ 769208 w 1605470"/>
              <a:gd name="connsiteY119" fmla="*/ 3217217 h 6858000"/>
              <a:gd name="connsiteX120" fmla="*/ 770350 w 1605470"/>
              <a:gd name="connsiteY120" fmla="*/ 3216125 h 6858000"/>
              <a:gd name="connsiteX121" fmla="*/ 756043 w 1605470"/>
              <a:gd name="connsiteY121" fmla="*/ 3183755 h 6858000"/>
              <a:gd name="connsiteX122" fmla="*/ 756544 w 1605470"/>
              <a:gd name="connsiteY122" fmla="*/ 3178642 h 6858000"/>
              <a:gd name="connsiteX123" fmla="*/ 744144 w 1605470"/>
              <a:gd name="connsiteY123" fmla="*/ 3158586 h 6858000"/>
              <a:gd name="connsiteX124" fmla="*/ 739378 w 1605470"/>
              <a:gd name="connsiteY124" fmla="*/ 3147669 h 6858000"/>
              <a:gd name="connsiteX125" fmla="*/ 734648 w 1605470"/>
              <a:gd name="connsiteY125" fmla="*/ 3145733 h 6858000"/>
              <a:gd name="connsiteX126" fmla="*/ 729329 w 1605470"/>
              <a:gd name="connsiteY126" fmla="*/ 3129034 h 6858000"/>
              <a:gd name="connsiteX127" fmla="*/ 729994 w 1605470"/>
              <a:gd name="connsiteY127" fmla="*/ 3126682 h 6858000"/>
              <a:gd name="connsiteX128" fmla="*/ 720862 w 1605470"/>
              <a:gd name="connsiteY128" fmla="*/ 3114519 h 6858000"/>
              <a:gd name="connsiteX129" fmla="*/ 707471 w 1605470"/>
              <a:gd name="connsiteY129" fmla="*/ 3106272 h 6858000"/>
              <a:gd name="connsiteX130" fmla="*/ 680201 w 1605470"/>
              <a:gd name="connsiteY130" fmla="*/ 2958185 h 6858000"/>
              <a:gd name="connsiteX131" fmla="*/ 622815 w 1605470"/>
              <a:gd name="connsiteY131" fmla="*/ 2762989 h 6858000"/>
              <a:gd name="connsiteX132" fmla="*/ 571733 w 1605470"/>
              <a:gd name="connsiteY132" fmla="*/ 2554718 h 6858000"/>
              <a:gd name="connsiteX133" fmla="*/ 551827 w 1605470"/>
              <a:gd name="connsiteY133" fmla="*/ 2485734 h 6858000"/>
              <a:gd name="connsiteX134" fmla="*/ 542550 w 1605470"/>
              <a:gd name="connsiteY134" fmla="*/ 2447068 h 6858000"/>
              <a:gd name="connsiteX135" fmla="*/ 529511 w 1605470"/>
              <a:gd name="connsiteY135" fmla="*/ 2425819 h 6858000"/>
              <a:gd name="connsiteX136" fmla="*/ 528878 w 1605470"/>
              <a:gd name="connsiteY136" fmla="*/ 2408971 h 6858000"/>
              <a:gd name="connsiteX137" fmla="*/ 535510 w 1605470"/>
              <a:gd name="connsiteY137" fmla="*/ 2402874 h 6858000"/>
              <a:gd name="connsiteX138" fmla="*/ 538122 w 1605470"/>
              <a:gd name="connsiteY138" fmla="*/ 2381443 h 6858000"/>
              <a:gd name="connsiteX139" fmla="*/ 514451 w 1605470"/>
              <a:gd name="connsiteY139" fmla="*/ 2261920 h 6858000"/>
              <a:gd name="connsiteX140" fmla="*/ 486968 w 1605470"/>
              <a:gd name="connsiteY140" fmla="*/ 2182937 h 6858000"/>
              <a:gd name="connsiteX141" fmla="*/ 488555 w 1605470"/>
              <a:gd name="connsiteY141" fmla="*/ 2155135 h 6858000"/>
              <a:gd name="connsiteX142" fmla="*/ 486013 w 1605470"/>
              <a:gd name="connsiteY142" fmla="*/ 2118008 h 6858000"/>
              <a:gd name="connsiteX143" fmla="*/ 487006 w 1605470"/>
              <a:gd name="connsiteY143" fmla="*/ 2050531 h 6858000"/>
              <a:gd name="connsiteX144" fmla="*/ 478812 w 1605470"/>
              <a:gd name="connsiteY144" fmla="*/ 1963269 h 6858000"/>
              <a:gd name="connsiteX145" fmla="*/ 442619 w 1605470"/>
              <a:gd name="connsiteY145" fmla="*/ 1910499 h 6858000"/>
              <a:gd name="connsiteX146" fmla="*/ 446785 w 1605470"/>
              <a:gd name="connsiteY146" fmla="*/ 1903212 h 6858000"/>
              <a:gd name="connsiteX147" fmla="*/ 436547 w 1605470"/>
              <a:gd name="connsiteY147" fmla="*/ 1861531 h 6858000"/>
              <a:gd name="connsiteX148" fmla="*/ 390346 w 1605470"/>
              <a:gd name="connsiteY148" fmla="*/ 1732919 h 6858000"/>
              <a:gd name="connsiteX149" fmla="*/ 362657 w 1605470"/>
              <a:gd name="connsiteY149" fmla="*/ 1663540 h 6858000"/>
              <a:gd name="connsiteX150" fmla="*/ 361783 w 1605470"/>
              <a:gd name="connsiteY150" fmla="*/ 1615777 h 6858000"/>
              <a:gd name="connsiteX151" fmla="*/ 342578 w 1605470"/>
              <a:gd name="connsiteY151" fmla="*/ 1563678 h 6858000"/>
              <a:gd name="connsiteX152" fmla="*/ 355658 w 1605470"/>
              <a:gd name="connsiteY152" fmla="*/ 1519474 h 6858000"/>
              <a:gd name="connsiteX153" fmla="*/ 348400 w 1605470"/>
              <a:gd name="connsiteY153" fmla="*/ 1477995 h 6858000"/>
              <a:gd name="connsiteX154" fmla="*/ 334485 w 1605470"/>
              <a:gd name="connsiteY154" fmla="*/ 1373769 h 6858000"/>
              <a:gd name="connsiteX155" fmla="*/ 342792 w 1605470"/>
              <a:gd name="connsiteY155" fmla="*/ 1307086 h 6858000"/>
              <a:gd name="connsiteX156" fmla="*/ 343980 w 1605470"/>
              <a:gd name="connsiteY156" fmla="*/ 1189033 h 6858000"/>
              <a:gd name="connsiteX157" fmla="*/ 348665 w 1605470"/>
              <a:gd name="connsiteY157" fmla="*/ 1168288 h 6858000"/>
              <a:gd name="connsiteX158" fmla="*/ 340947 w 1605470"/>
              <a:gd name="connsiteY158" fmla="*/ 1142577 h 6858000"/>
              <a:gd name="connsiteX159" fmla="*/ 330253 w 1605470"/>
              <a:gd name="connsiteY159" fmla="*/ 1088484 h 6858000"/>
              <a:gd name="connsiteX160" fmla="*/ 318989 w 1605470"/>
              <a:gd name="connsiteY160" fmla="*/ 1016103 h 6858000"/>
              <a:gd name="connsiteX161" fmla="*/ 320445 w 1605470"/>
              <a:gd name="connsiteY161" fmla="*/ 932283 h 6858000"/>
              <a:gd name="connsiteX162" fmla="*/ 322681 w 1605470"/>
              <a:gd name="connsiteY162" fmla="*/ 915925 h 6858000"/>
              <a:gd name="connsiteX163" fmla="*/ 315310 w 1605470"/>
              <a:gd name="connsiteY163" fmla="*/ 896999 h 6858000"/>
              <a:gd name="connsiteX164" fmla="*/ 284718 w 1605470"/>
              <a:gd name="connsiteY164" fmla="*/ 821517 h 6858000"/>
              <a:gd name="connsiteX165" fmla="*/ 263668 w 1605470"/>
              <a:gd name="connsiteY165" fmla="*/ 751353 h 6858000"/>
              <a:gd name="connsiteX166" fmla="*/ 263226 w 1605470"/>
              <a:gd name="connsiteY166" fmla="*/ 721230 h 6858000"/>
              <a:gd name="connsiteX167" fmla="*/ 248897 w 1605470"/>
              <a:gd name="connsiteY167" fmla="*/ 681659 h 6858000"/>
              <a:gd name="connsiteX168" fmla="*/ 234316 w 1605470"/>
              <a:gd name="connsiteY168" fmla="*/ 635218 h 6858000"/>
              <a:gd name="connsiteX169" fmla="*/ 239327 w 1605470"/>
              <a:gd name="connsiteY169" fmla="*/ 613763 h 6858000"/>
              <a:gd name="connsiteX170" fmla="*/ 225269 w 1605470"/>
              <a:gd name="connsiteY170" fmla="*/ 598582 h 6858000"/>
              <a:gd name="connsiteX171" fmla="*/ 224950 w 1605470"/>
              <a:gd name="connsiteY171" fmla="*/ 576846 h 6858000"/>
              <a:gd name="connsiteX172" fmla="*/ 204576 w 1605470"/>
              <a:gd name="connsiteY172" fmla="*/ 530055 h 6858000"/>
              <a:gd name="connsiteX173" fmla="*/ 219064 w 1605470"/>
              <a:gd name="connsiteY173" fmla="*/ 469651 h 6858000"/>
              <a:gd name="connsiteX174" fmla="*/ 195012 w 1605470"/>
              <a:gd name="connsiteY174" fmla="*/ 448559 h 6858000"/>
              <a:gd name="connsiteX175" fmla="*/ 201434 w 1605470"/>
              <a:gd name="connsiteY175" fmla="*/ 441529 h 6858000"/>
              <a:gd name="connsiteX176" fmla="*/ 200655 w 1605470"/>
              <a:gd name="connsiteY176" fmla="*/ 428927 h 6858000"/>
              <a:gd name="connsiteX177" fmla="*/ 190059 w 1605470"/>
              <a:gd name="connsiteY177" fmla="*/ 430161 h 6858000"/>
              <a:gd name="connsiteX178" fmla="*/ 167079 w 1605470"/>
              <a:gd name="connsiteY178" fmla="*/ 367211 h 6858000"/>
              <a:gd name="connsiteX179" fmla="*/ 124571 w 1605470"/>
              <a:gd name="connsiteY179" fmla="*/ 302178 h 6858000"/>
              <a:gd name="connsiteX180" fmla="*/ 103243 w 1605470"/>
              <a:gd name="connsiteY180" fmla="*/ 211375 h 6858000"/>
              <a:gd name="connsiteX181" fmla="*/ 94571 w 1605470"/>
              <a:gd name="connsiteY181" fmla="*/ 184179 h 6858000"/>
              <a:gd name="connsiteX182" fmla="*/ 13437 w 1605470"/>
              <a:gd name="connsiteY182" fmla="*/ 19287 h 6858000"/>
              <a:gd name="connsiteX183" fmla="*/ 0 w 1605470"/>
              <a:gd name="connsiteY18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10868 w 1605470"/>
              <a:gd name="connsiteY81" fmla="*/ 4048827 h 6858000"/>
              <a:gd name="connsiteX82" fmla="*/ 704810 w 1605470"/>
              <a:gd name="connsiteY82" fmla="*/ 4033999 h 6858000"/>
              <a:gd name="connsiteX83" fmla="*/ 705959 w 1605470"/>
              <a:gd name="connsiteY83" fmla="*/ 4031933 h 6858000"/>
              <a:gd name="connsiteX84" fmla="*/ 704535 w 1605470"/>
              <a:gd name="connsiteY84" fmla="*/ 4013953 h 6858000"/>
              <a:gd name="connsiteX85" fmla="*/ 700443 w 1605470"/>
              <a:gd name="connsiteY85" fmla="*/ 4010511 h 6858000"/>
              <a:gd name="connsiteX86" fmla="*/ 698282 w 1605470"/>
              <a:gd name="connsiteY86" fmla="*/ 3998331 h 6858000"/>
              <a:gd name="connsiteX87" fmla="*/ 690830 w 1605470"/>
              <a:gd name="connsiteY87" fmla="*/ 3974753 h 6858000"/>
              <a:gd name="connsiteX88" fmla="*/ 692428 w 1605470"/>
              <a:gd name="connsiteY88" fmla="*/ 3969950 h 6858000"/>
              <a:gd name="connsiteX89" fmla="*/ 685850 w 1605470"/>
              <a:gd name="connsiteY89" fmla="*/ 3933779 h 6858000"/>
              <a:gd name="connsiteX90" fmla="*/ 687181 w 1605470"/>
              <a:gd name="connsiteY90" fmla="*/ 3933093 h 6858000"/>
              <a:gd name="connsiteX91" fmla="*/ 691535 w 1605470"/>
              <a:gd name="connsiteY91" fmla="*/ 3922082 h 6858000"/>
              <a:gd name="connsiteX92" fmla="*/ 696613 w 1605470"/>
              <a:gd name="connsiteY92" fmla="*/ 3901461 h 6858000"/>
              <a:gd name="connsiteX93" fmla="*/ 725908 w 1605470"/>
              <a:gd name="connsiteY93" fmla="*/ 3851605 h 6858000"/>
              <a:gd name="connsiteX94" fmla="*/ 719207 w 1605470"/>
              <a:gd name="connsiteY94" fmla="*/ 3813873 h 6858000"/>
              <a:gd name="connsiteX95" fmla="*/ 718632 w 1605470"/>
              <a:gd name="connsiteY95" fmla="*/ 3806161 h 6858000"/>
              <a:gd name="connsiteX96" fmla="*/ 718939 w 1605470"/>
              <a:gd name="connsiteY96" fmla="*/ 3805957 h 6858000"/>
              <a:gd name="connsiteX97" fmla="*/ 718966 w 1605470"/>
              <a:gd name="connsiteY97" fmla="*/ 3797724 h 6858000"/>
              <a:gd name="connsiteX98" fmla="*/ 717581 w 1605470"/>
              <a:gd name="connsiteY98" fmla="*/ 3792098 h 6858000"/>
              <a:gd name="connsiteX99" fmla="*/ 716465 w 1605470"/>
              <a:gd name="connsiteY99" fmla="*/ 3777135 h 6858000"/>
              <a:gd name="connsiteX100" fmla="*/ 718198 w 1605470"/>
              <a:gd name="connsiteY100" fmla="*/ 3771656 h 6858000"/>
              <a:gd name="connsiteX101" fmla="*/ 721941 w 1605470"/>
              <a:gd name="connsiteY101" fmla="*/ 3769007 h 6858000"/>
              <a:gd name="connsiteX102" fmla="*/ 721407 w 1605470"/>
              <a:gd name="connsiteY102" fmla="*/ 3767709 h 6858000"/>
              <a:gd name="connsiteX103" fmla="*/ 730103 w 1605470"/>
              <a:gd name="connsiteY103" fmla="*/ 3738082 h 6858000"/>
              <a:gd name="connsiteX104" fmla="*/ 737449 w 1605470"/>
              <a:gd name="connsiteY104" fmla="*/ 3673397 h 6858000"/>
              <a:gd name="connsiteX105" fmla="*/ 736745 w 1605470"/>
              <a:gd name="connsiteY105" fmla="*/ 3637109 h 6858000"/>
              <a:gd name="connsiteX106" fmla="*/ 740188 w 1605470"/>
              <a:gd name="connsiteY106" fmla="*/ 3536883 h 6858000"/>
              <a:gd name="connsiteX107" fmla="*/ 747726 w 1605470"/>
              <a:gd name="connsiteY107" fmla="*/ 3435652 h 6858000"/>
              <a:gd name="connsiteX108" fmla="*/ 774383 w 1605470"/>
              <a:gd name="connsiteY108" fmla="*/ 3381564 h 6858000"/>
              <a:gd name="connsiteX109" fmla="*/ 774870 w 1605470"/>
              <a:gd name="connsiteY109" fmla="*/ 3375761 h 6858000"/>
              <a:gd name="connsiteX110" fmla="*/ 770510 w 1605470"/>
              <a:gd name="connsiteY110" fmla="*/ 3361844 h 6858000"/>
              <a:gd name="connsiteX111" fmla="*/ 767933 w 1605470"/>
              <a:gd name="connsiteY111" fmla="*/ 3356929 h 6858000"/>
              <a:gd name="connsiteX112" fmla="*/ 766158 w 1605470"/>
              <a:gd name="connsiteY112" fmla="*/ 3349058 h 6858000"/>
              <a:gd name="connsiteX113" fmla="*/ 766414 w 1605470"/>
              <a:gd name="connsiteY113" fmla="*/ 3348763 h 6858000"/>
              <a:gd name="connsiteX114" fmla="*/ 764166 w 1605470"/>
              <a:gd name="connsiteY114" fmla="*/ 3341588 h 6858000"/>
              <a:gd name="connsiteX115" fmla="*/ 749397 w 1605470"/>
              <a:gd name="connsiteY115" fmla="*/ 3307769 h 6858000"/>
              <a:gd name="connsiteX116" fmla="*/ 766960 w 1605470"/>
              <a:gd name="connsiteY116" fmla="*/ 3250522 h 6858000"/>
              <a:gd name="connsiteX117" fmla="*/ 767385 w 1605470"/>
              <a:gd name="connsiteY117" fmla="*/ 3229163 h 6858000"/>
              <a:gd name="connsiteX118" fmla="*/ 769208 w 1605470"/>
              <a:gd name="connsiteY118" fmla="*/ 3217217 h 6858000"/>
              <a:gd name="connsiteX119" fmla="*/ 770350 w 1605470"/>
              <a:gd name="connsiteY119" fmla="*/ 3216125 h 6858000"/>
              <a:gd name="connsiteX120" fmla="*/ 756043 w 1605470"/>
              <a:gd name="connsiteY120" fmla="*/ 3183755 h 6858000"/>
              <a:gd name="connsiteX121" fmla="*/ 756544 w 1605470"/>
              <a:gd name="connsiteY121" fmla="*/ 3178642 h 6858000"/>
              <a:gd name="connsiteX122" fmla="*/ 744144 w 1605470"/>
              <a:gd name="connsiteY122" fmla="*/ 3158586 h 6858000"/>
              <a:gd name="connsiteX123" fmla="*/ 739378 w 1605470"/>
              <a:gd name="connsiteY123" fmla="*/ 3147669 h 6858000"/>
              <a:gd name="connsiteX124" fmla="*/ 734648 w 1605470"/>
              <a:gd name="connsiteY124" fmla="*/ 3145733 h 6858000"/>
              <a:gd name="connsiteX125" fmla="*/ 729329 w 1605470"/>
              <a:gd name="connsiteY125" fmla="*/ 3129034 h 6858000"/>
              <a:gd name="connsiteX126" fmla="*/ 729994 w 1605470"/>
              <a:gd name="connsiteY126" fmla="*/ 3126682 h 6858000"/>
              <a:gd name="connsiteX127" fmla="*/ 720862 w 1605470"/>
              <a:gd name="connsiteY127" fmla="*/ 3114519 h 6858000"/>
              <a:gd name="connsiteX128" fmla="*/ 707471 w 1605470"/>
              <a:gd name="connsiteY128" fmla="*/ 3106272 h 6858000"/>
              <a:gd name="connsiteX129" fmla="*/ 680201 w 1605470"/>
              <a:gd name="connsiteY129" fmla="*/ 2958185 h 6858000"/>
              <a:gd name="connsiteX130" fmla="*/ 622815 w 1605470"/>
              <a:gd name="connsiteY130" fmla="*/ 2762989 h 6858000"/>
              <a:gd name="connsiteX131" fmla="*/ 571733 w 1605470"/>
              <a:gd name="connsiteY131" fmla="*/ 2554718 h 6858000"/>
              <a:gd name="connsiteX132" fmla="*/ 551827 w 1605470"/>
              <a:gd name="connsiteY132" fmla="*/ 2485734 h 6858000"/>
              <a:gd name="connsiteX133" fmla="*/ 542550 w 1605470"/>
              <a:gd name="connsiteY133" fmla="*/ 2447068 h 6858000"/>
              <a:gd name="connsiteX134" fmla="*/ 529511 w 1605470"/>
              <a:gd name="connsiteY134" fmla="*/ 2425819 h 6858000"/>
              <a:gd name="connsiteX135" fmla="*/ 528878 w 1605470"/>
              <a:gd name="connsiteY135" fmla="*/ 2408971 h 6858000"/>
              <a:gd name="connsiteX136" fmla="*/ 535510 w 1605470"/>
              <a:gd name="connsiteY136" fmla="*/ 2402874 h 6858000"/>
              <a:gd name="connsiteX137" fmla="*/ 538122 w 1605470"/>
              <a:gd name="connsiteY137" fmla="*/ 2381443 h 6858000"/>
              <a:gd name="connsiteX138" fmla="*/ 514451 w 1605470"/>
              <a:gd name="connsiteY138" fmla="*/ 2261920 h 6858000"/>
              <a:gd name="connsiteX139" fmla="*/ 486968 w 1605470"/>
              <a:gd name="connsiteY139" fmla="*/ 2182937 h 6858000"/>
              <a:gd name="connsiteX140" fmla="*/ 488555 w 1605470"/>
              <a:gd name="connsiteY140" fmla="*/ 2155135 h 6858000"/>
              <a:gd name="connsiteX141" fmla="*/ 486013 w 1605470"/>
              <a:gd name="connsiteY141" fmla="*/ 2118008 h 6858000"/>
              <a:gd name="connsiteX142" fmla="*/ 487006 w 1605470"/>
              <a:gd name="connsiteY142" fmla="*/ 2050531 h 6858000"/>
              <a:gd name="connsiteX143" fmla="*/ 478812 w 1605470"/>
              <a:gd name="connsiteY143" fmla="*/ 1963269 h 6858000"/>
              <a:gd name="connsiteX144" fmla="*/ 442619 w 1605470"/>
              <a:gd name="connsiteY144" fmla="*/ 1910499 h 6858000"/>
              <a:gd name="connsiteX145" fmla="*/ 446785 w 1605470"/>
              <a:gd name="connsiteY145" fmla="*/ 1903212 h 6858000"/>
              <a:gd name="connsiteX146" fmla="*/ 436547 w 1605470"/>
              <a:gd name="connsiteY146" fmla="*/ 1861531 h 6858000"/>
              <a:gd name="connsiteX147" fmla="*/ 390346 w 1605470"/>
              <a:gd name="connsiteY147" fmla="*/ 1732919 h 6858000"/>
              <a:gd name="connsiteX148" fmla="*/ 362657 w 1605470"/>
              <a:gd name="connsiteY148" fmla="*/ 1663540 h 6858000"/>
              <a:gd name="connsiteX149" fmla="*/ 361783 w 1605470"/>
              <a:gd name="connsiteY149" fmla="*/ 1615777 h 6858000"/>
              <a:gd name="connsiteX150" fmla="*/ 342578 w 1605470"/>
              <a:gd name="connsiteY150" fmla="*/ 1563678 h 6858000"/>
              <a:gd name="connsiteX151" fmla="*/ 355658 w 1605470"/>
              <a:gd name="connsiteY151" fmla="*/ 1519474 h 6858000"/>
              <a:gd name="connsiteX152" fmla="*/ 348400 w 1605470"/>
              <a:gd name="connsiteY152" fmla="*/ 1477995 h 6858000"/>
              <a:gd name="connsiteX153" fmla="*/ 334485 w 1605470"/>
              <a:gd name="connsiteY153" fmla="*/ 1373769 h 6858000"/>
              <a:gd name="connsiteX154" fmla="*/ 342792 w 1605470"/>
              <a:gd name="connsiteY154" fmla="*/ 1307086 h 6858000"/>
              <a:gd name="connsiteX155" fmla="*/ 343980 w 1605470"/>
              <a:gd name="connsiteY155" fmla="*/ 1189033 h 6858000"/>
              <a:gd name="connsiteX156" fmla="*/ 348665 w 1605470"/>
              <a:gd name="connsiteY156" fmla="*/ 1168288 h 6858000"/>
              <a:gd name="connsiteX157" fmla="*/ 340947 w 1605470"/>
              <a:gd name="connsiteY157" fmla="*/ 1142577 h 6858000"/>
              <a:gd name="connsiteX158" fmla="*/ 330253 w 1605470"/>
              <a:gd name="connsiteY158" fmla="*/ 1088484 h 6858000"/>
              <a:gd name="connsiteX159" fmla="*/ 318989 w 1605470"/>
              <a:gd name="connsiteY159" fmla="*/ 1016103 h 6858000"/>
              <a:gd name="connsiteX160" fmla="*/ 320445 w 1605470"/>
              <a:gd name="connsiteY160" fmla="*/ 932283 h 6858000"/>
              <a:gd name="connsiteX161" fmla="*/ 322681 w 1605470"/>
              <a:gd name="connsiteY161" fmla="*/ 915925 h 6858000"/>
              <a:gd name="connsiteX162" fmla="*/ 315310 w 1605470"/>
              <a:gd name="connsiteY162" fmla="*/ 896999 h 6858000"/>
              <a:gd name="connsiteX163" fmla="*/ 284718 w 1605470"/>
              <a:gd name="connsiteY163" fmla="*/ 821517 h 6858000"/>
              <a:gd name="connsiteX164" fmla="*/ 263668 w 1605470"/>
              <a:gd name="connsiteY164" fmla="*/ 751353 h 6858000"/>
              <a:gd name="connsiteX165" fmla="*/ 263226 w 1605470"/>
              <a:gd name="connsiteY165" fmla="*/ 721230 h 6858000"/>
              <a:gd name="connsiteX166" fmla="*/ 248897 w 1605470"/>
              <a:gd name="connsiteY166" fmla="*/ 681659 h 6858000"/>
              <a:gd name="connsiteX167" fmla="*/ 234316 w 1605470"/>
              <a:gd name="connsiteY167" fmla="*/ 635218 h 6858000"/>
              <a:gd name="connsiteX168" fmla="*/ 239327 w 1605470"/>
              <a:gd name="connsiteY168" fmla="*/ 613763 h 6858000"/>
              <a:gd name="connsiteX169" fmla="*/ 225269 w 1605470"/>
              <a:gd name="connsiteY169" fmla="*/ 598582 h 6858000"/>
              <a:gd name="connsiteX170" fmla="*/ 224950 w 1605470"/>
              <a:gd name="connsiteY170" fmla="*/ 576846 h 6858000"/>
              <a:gd name="connsiteX171" fmla="*/ 204576 w 1605470"/>
              <a:gd name="connsiteY171" fmla="*/ 530055 h 6858000"/>
              <a:gd name="connsiteX172" fmla="*/ 219064 w 1605470"/>
              <a:gd name="connsiteY172" fmla="*/ 469651 h 6858000"/>
              <a:gd name="connsiteX173" fmla="*/ 195012 w 1605470"/>
              <a:gd name="connsiteY173" fmla="*/ 448559 h 6858000"/>
              <a:gd name="connsiteX174" fmla="*/ 201434 w 1605470"/>
              <a:gd name="connsiteY174" fmla="*/ 441529 h 6858000"/>
              <a:gd name="connsiteX175" fmla="*/ 200655 w 1605470"/>
              <a:gd name="connsiteY175" fmla="*/ 428927 h 6858000"/>
              <a:gd name="connsiteX176" fmla="*/ 190059 w 1605470"/>
              <a:gd name="connsiteY176" fmla="*/ 430161 h 6858000"/>
              <a:gd name="connsiteX177" fmla="*/ 167079 w 1605470"/>
              <a:gd name="connsiteY177" fmla="*/ 367211 h 6858000"/>
              <a:gd name="connsiteX178" fmla="*/ 124571 w 1605470"/>
              <a:gd name="connsiteY178" fmla="*/ 302178 h 6858000"/>
              <a:gd name="connsiteX179" fmla="*/ 103243 w 1605470"/>
              <a:gd name="connsiteY179" fmla="*/ 211375 h 6858000"/>
              <a:gd name="connsiteX180" fmla="*/ 94571 w 1605470"/>
              <a:gd name="connsiteY180" fmla="*/ 184179 h 6858000"/>
              <a:gd name="connsiteX181" fmla="*/ 13437 w 1605470"/>
              <a:gd name="connsiteY181" fmla="*/ 19287 h 6858000"/>
              <a:gd name="connsiteX182" fmla="*/ 0 w 1605470"/>
              <a:gd name="connsiteY18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19554 w 1605470"/>
              <a:gd name="connsiteY81" fmla="*/ 4090296 h 6858000"/>
              <a:gd name="connsiteX82" fmla="*/ 704810 w 1605470"/>
              <a:gd name="connsiteY82" fmla="*/ 4033999 h 6858000"/>
              <a:gd name="connsiteX83" fmla="*/ 705959 w 1605470"/>
              <a:gd name="connsiteY83" fmla="*/ 4031933 h 6858000"/>
              <a:gd name="connsiteX84" fmla="*/ 704535 w 1605470"/>
              <a:gd name="connsiteY84" fmla="*/ 4013953 h 6858000"/>
              <a:gd name="connsiteX85" fmla="*/ 700443 w 1605470"/>
              <a:gd name="connsiteY85" fmla="*/ 4010511 h 6858000"/>
              <a:gd name="connsiteX86" fmla="*/ 698282 w 1605470"/>
              <a:gd name="connsiteY86" fmla="*/ 3998331 h 6858000"/>
              <a:gd name="connsiteX87" fmla="*/ 690830 w 1605470"/>
              <a:gd name="connsiteY87" fmla="*/ 3974753 h 6858000"/>
              <a:gd name="connsiteX88" fmla="*/ 692428 w 1605470"/>
              <a:gd name="connsiteY88" fmla="*/ 3969950 h 6858000"/>
              <a:gd name="connsiteX89" fmla="*/ 685850 w 1605470"/>
              <a:gd name="connsiteY89" fmla="*/ 3933779 h 6858000"/>
              <a:gd name="connsiteX90" fmla="*/ 687181 w 1605470"/>
              <a:gd name="connsiteY90" fmla="*/ 3933093 h 6858000"/>
              <a:gd name="connsiteX91" fmla="*/ 691535 w 1605470"/>
              <a:gd name="connsiteY91" fmla="*/ 3922082 h 6858000"/>
              <a:gd name="connsiteX92" fmla="*/ 696613 w 1605470"/>
              <a:gd name="connsiteY92" fmla="*/ 3901461 h 6858000"/>
              <a:gd name="connsiteX93" fmla="*/ 725908 w 1605470"/>
              <a:gd name="connsiteY93" fmla="*/ 3851605 h 6858000"/>
              <a:gd name="connsiteX94" fmla="*/ 719207 w 1605470"/>
              <a:gd name="connsiteY94" fmla="*/ 3813873 h 6858000"/>
              <a:gd name="connsiteX95" fmla="*/ 718632 w 1605470"/>
              <a:gd name="connsiteY95" fmla="*/ 3806161 h 6858000"/>
              <a:gd name="connsiteX96" fmla="*/ 718939 w 1605470"/>
              <a:gd name="connsiteY96" fmla="*/ 3805957 h 6858000"/>
              <a:gd name="connsiteX97" fmla="*/ 718966 w 1605470"/>
              <a:gd name="connsiteY97" fmla="*/ 3797724 h 6858000"/>
              <a:gd name="connsiteX98" fmla="*/ 717581 w 1605470"/>
              <a:gd name="connsiteY98" fmla="*/ 3792098 h 6858000"/>
              <a:gd name="connsiteX99" fmla="*/ 716465 w 1605470"/>
              <a:gd name="connsiteY99" fmla="*/ 3777135 h 6858000"/>
              <a:gd name="connsiteX100" fmla="*/ 718198 w 1605470"/>
              <a:gd name="connsiteY100" fmla="*/ 3771656 h 6858000"/>
              <a:gd name="connsiteX101" fmla="*/ 721941 w 1605470"/>
              <a:gd name="connsiteY101" fmla="*/ 3769007 h 6858000"/>
              <a:gd name="connsiteX102" fmla="*/ 721407 w 1605470"/>
              <a:gd name="connsiteY102" fmla="*/ 3767709 h 6858000"/>
              <a:gd name="connsiteX103" fmla="*/ 730103 w 1605470"/>
              <a:gd name="connsiteY103" fmla="*/ 3738082 h 6858000"/>
              <a:gd name="connsiteX104" fmla="*/ 737449 w 1605470"/>
              <a:gd name="connsiteY104" fmla="*/ 3673397 h 6858000"/>
              <a:gd name="connsiteX105" fmla="*/ 736745 w 1605470"/>
              <a:gd name="connsiteY105" fmla="*/ 3637109 h 6858000"/>
              <a:gd name="connsiteX106" fmla="*/ 740188 w 1605470"/>
              <a:gd name="connsiteY106" fmla="*/ 3536883 h 6858000"/>
              <a:gd name="connsiteX107" fmla="*/ 747726 w 1605470"/>
              <a:gd name="connsiteY107" fmla="*/ 3435652 h 6858000"/>
              <a:gd name="connsiteX108" fmla="*/ 774383 w 1605470"/>
              <a:gd name="connsiteY108" fmla="*/ 3381564 h 6858000"/>
              <a:gd name="connsiteX109" fmla="*/ 774870 w 1605470"/>
              <a:gd name="connsiteY109" fmla="*/ 3375761 h 6858000"/>
              <a:gd name="connsiteX110" fmla="*/ 770510 w 1605470"/>
              <a:gd name="connsiteY110" fmla="*/ 3361844 h 6858000"/>
              <a:gd name="connsiteX111" fmla="*/ 767933 w 1605470"/>
              <a:gd name="connsiteY111" fmla="*/ 3356929 h 6858000"/>
              <a:gd name="connsiteX112" fmla="*/ 766158 w 1605470"/>
              <a:gd name="connsiteY112" fmla="*/ 3349058 h 6858000"/>
              <a:gd name="connsiteX113" fmla="*/ 766414 w 1605470"/>
              <a:gd name="connsiteY113" fmla="*/ 3348763 h 6858000"/>
              <a:gd name="connsiteX114" fmla="*/ 764166 w 1605470"/>
              <a:gd name="connsiteY114" fmla="*/ 3341588 h 6858000"/>
              <a:gd name="connsiteX115" fmla="*/ 749397 w 1605470"/>
              <a:gd name="connsiteY115" fmla="*/ 3307769 h 6858000"/>
              <a:gd name="connsiteX116" fmla="*/ 766960 w 1605470"/>
              <a:gd name="connsiteY116" fmla="*/ 3250522 h 6858000"/>
              <a:gd name="connsiteX117" fmla="*/ 767385 w 1605470"/>
              <a:gd name="connsiteY117" fmla="*/ 3229163 h 6858000"/>
              <a:gd name="connsiteX118" fmla="*/ 769208 w 1605470"/>
              <a:gd name="connsiteY118" fmla="*/ 3217217 h 6858000"/>
              <a:gd name="connsiteX119" fmla="*/ 770350 w 1605470"/>
              <a:gd name="connsiteY119" fmla="*/ 3216125 h 6858000"/>
              <a:gd name="connsiteX120" fmla="*/ 756043 w 1605470"/>
              <a:gd name="connsiteY120" fmla="*/ 3183755 h 6858000"/>
              <a:gd name="connsiteX121" fmla="*/ 756544 w 1605470"/>
              <a:gd name="connsiteY121" fmla="*/ 3178642 h 6858000"/>
              <a:gd name="connsiteX122" fmla="*/ 744144 w 1605470"/>
              <a:gd name="connsiteY122" fmla="*/ 3158586 h 6858000"/>
              <a:gd name="connsiteX123" fmla="*/ 739378 w 1605470"/>
              <a:gd name="connsiteY123" fmla="*/ 3147669 h 6858000"/>
              <a:gd name="connsiteX124" fmla="*/ 734648 w 1605470"/>
              <a:gd name="connsiteY124" fmla="*/ 3145733 h 6858000"/>
              <a:gd name="connsiteX125" fmla="*/ 729329 w 1605470"/>
              <a:gd name="connsiteY125" fmla="*/ 3129034 h 6858000"/>
              <a:gd name="connsiteX126" fmla="*/ 729994 w 1605470"/>
              <a:gd name="connsiteY126" fmla="*/ 3126682 h 6858000"/>
              <a:gd name="connsiteX127" fmla="*/ 720862 w 1605470"/>
              <a:gd name="connsiteY127" fmla="*/ 3114519 h 6858000"/>
              <a:gd name="connsiteX128" fmla="*/ 707471 w 1605470"/>
              <a:gd name="connsiteY128" fmla="*/ 3106272 h 6858000"/>
              <a:gd name="connsiteX129" fmla="*/ 680201 w 1605470"/>
              <a:gd name="connsiteY129" fmla="*/ 2958185 h 6858000"/>
              <a:gd name="connsiteX130" fmla="*/ 622815 w 1605470"/>
              <a:gd name="connsiteY130" fmla="*/ 2762989 h 6858000"/>
              <a:gd name="connsiteX131" fmla="*/ 571733 w 1605470"/>
              <a:gd name="connsiteY131" fmla="*/ 2554718 h 6858000"/>
              <a:gd name="connsiteX132" fmla="*/ 551827 w 1605470"/>
              <a:gd name="connsiteY132" fmla="*/ 2485734 h 6858000"/>
              <a:gd name="connsiteX133" fmla="*/ 542550 w 1605470"/>
              <a:gd name="connsiteY133" fmla="*/ 2447068 h 6858000"/>
              <a:gd name="connsiteX134" fmla="*/ 529511 w 1605470"/>
              <a:gd name="connsiteY134" fmla="*/ 2425819 h 6858000"/>
              <a:gd name="connsiteX135" fmla="*/ 528878 w 1605470"/>
              <a:gd name="connsiteY135" fmla="*/ 2408971 h 6858000"/>
              <a:gd name="connsiteX136" fmla="*/ 535510 w 1605470"/>
              <a:gd name="connsiteY136" fmla="*/ 2402874 h 6858000"/>
              <a:gd name="connsiteX137" fmla="*/ 538122 w 1605470"/>
              <a:gd name="connsiteY137" fmla="*/ 2381443 h 6858000"/>
              <a:gd name="connsiteX138" fmla="*/ 514451 w 1605470"/>
              <a:gd name="connsiteY138" fmla="*/ 2261920 h 6858000"/>
              <a:gd name="connsiteX139" fmla="*/ 486968 w 1605470"/>
              <a:gd name="connsiteY139" fmla="*/ 2182937 h 6858000"/>
              <a:gd name="connsiteX140" fmla="*/ 488555 w 1605470"/>
              <a:gd name="connsiteY140" fmla="*/ 2155135 h 6858000"/>
              <a:gd name="connsiteX141" fmla="*/ 486013 w 1605470"/>
              <a:gd name="connsiteY141" fmla="*/ 2118008 h 6858000"/>
              <a:gd name="connsiteX142" fmla="*/ 487006 w 1605470"/>
              <a:gd name="connsiteY142" fmla="*/ 2050531 h 6858000"/>
              <a:gd name="connsiteX143" fmla="*/ 478812 w 1605470"/>
              <a:gd name="connsiteY143" fmla="*/ 1963269 h 6858000"/>
              <a:gd name="connsiteX144" fmla="*/ 442619 w 1605470"/>
              <a:gd name="connsiteY144" fmla="*/ 1910499 h 6858000"/>
              <a:gd name="connsiteX145" fmla="*/ 446785 w 1605470"/>
              <a:gd name="connsiteY145" fmla="*/ 1903212 h 6858000"/>
              <a:gd name="connsiteX146" fmla="*/ 436547 w 1605470"/>
              <a:gd name="connsiteY146" fmla="*/ 1861531 h 6858000"/>
              <a:gd name="connsiteX147" fmla="*/ 390346 w 1605470"/>
              <a:gd name="connsiteY147" fmla="*/ 1732919 h 6858000"/>
              <a:gd name="connsiteX148" fmla="*/ 362657 w 1605470"/>
              <a:gd name="connsiteY148" fmla="*/ 1663540 h 6858000"/>
              <a:gd name="connsiteX149" fmla="*/ 361783 w 1605470"/>
              <a:gd name="connsiteY149" fmla="*/ 1615777 h 6858000"/>
              <a:gd name="connsiteX150" fmla="*/ 342578 w 1605470"/>
              <a:gd name="connsiteY150" fmla="*/ 1563678 h 6858000"/>
              <a:gd name="connsiteX151" fmla="*/ 355658 w 1605470"/>
              <a:gd name="connsiteY151" fmla="*/ 1519474 h 6858000"/>
              <a:gd name="connsiteX152" fmla="*/ 348400 w 1605470"/>
              <a:gd name="connsiteY152" fmla="*/ 1477995 h 6858000"/>
              <a:gd name="connsiteX153" fmla="*/ 334485 w 1605470"/>
              <a:gd name="connsiteY153" fmla="*/ 1373769 h 6858000"/>
              <a:gd name="connsiteX154" fmla="*/ 342792 w 1605470"/>
              <a:gd name="connsiteY154" fmla="*/ 1307086 h 6858000"/>
              <a:gd name="connsiteX155" fmla="*/ 343980 w 1605470"/>
              <a:gd name="connsiteY155" fmla="*/ 1189033 h 6858000"/>
              <a:gd name="connsiteX156" fmla="*/ 348665 w 1605470"/>
              <a:gd name="connsiteY156" fmla="*/ 1168288 h 6858000"/>
              <a:gd name="connsiteX157" fmla="*/ 340947 w 1605470"/>
              <a:gd name="connsiteY157" fmla="*/ 1142577 h 6858000"/>
              <a:gd name="connsiteX158" fmla="*/ 330253 w 1605470"/>
              <a:gd name="connsiteY158" fmla="*/ 1088484 h 6858000"/>
              <a:gd name="connsiteX159" fmla="*/ 318989 w 1605470"/>
              <a:gd name="connsiteY159" fmla="*/ 1016103 h 6858000"/>
              <a:gd name="connsiteX160" fmla="*/ 320445 w 1605470"/>
              <a:gd name="connsiteY160" fmla="*/ 932283 h 6858000"/>
              <a:gd name="connsiteX161" fmla="*/ 322681 w 1605470"/>
              <a:gd name="connsiteY161" fmla="*/ 915925 h 6858000"/>
              <a:gd name="connsiteX162" fmla="*/ 315310 w 1605470"/>
              <a:gd name="connsiteY162" fmla="*/ 896999 h 6858000"/>
              <a:gd name="connsiteX163" fmla="*/ 284718 w 1605470"/>
              <a:gd name="connsiteY163" fmla="*/ 821517 h 6858000"/>
              <a:gd name="connsiteX164" fmla="*/ 263668 w 1605470"/>
              <a:gd name="connsiteY164" fmla="*/ 751353 h 6858000"/>
              <a:gd name="connsiteX165" fmla="*/ 263226 w 1605470"/>
              <a:gd name="connsiteY165" fmla="*/ 721230 h 6858000"/>
              <a:gd name="connsiteX166" fmla="*/ 248897 w 1605470"/>
              <a:gd name="connsiteY166" fmla="*/ 681659 h 6858000"/>
              <a:gd name="connsiteX167" fmla="*/ 234316 w 1605470"/>
              <a:gd name="connsiteY167" fmla="*/ 635218 h 6858000"/>
              <a:gd name="connsiteX168" fmla="*/ 239327 w 1605470"/>
              <a:gd name="connsiteY168" fmla="*/ 613763 h 6858000"/>
              <a:gd name="connsiteX169" fmla="*/ 225269 w 1605470"/>
              <a:gd name="connsiteY169" fmla="*/ 598582 h 6858000"/>
              <a:gd name="connsiteX170" fmla="*/ 224950 w 1605470"/>
              <a:gd name="connsiteY170" fmla="*/ 576846 h 6858000"/>
              <a:gd name="connsiteX171" fmla="*/ 204576 w 1605470"/>
              <a:gd name="connsiteY171" fmla="*/ 530055 h 6858000"/>
              <a:gd name="connsiteX172" fmla="*/ 219064 w 1605470"/>
              <a:gd name="connsiteY172" fmla="*/ 469651 h 6858000"/>
              <a:gd name="connsiteX173" fmla="*/ 195012 w 1605470"/>
              <a:gd name="connsiteY173" fmla="*/ 448559 h 6858000"/>
              <a:gd name="connsiteX174" fmla="*/ 201434 w 1605470"/>
              <a:gd name="connsiteY174" fmla="*/ 441529 h 6858000"/>
              <a:gd name="connsiteX175" fmla="*/ 200655 w 1605470"/>
              <a:gd name="connsiteY175" fmla="*/ 428927 h 6858000"/>
              <a:gd name="connsiteX176" fmla="*/ 190059 w 1605470"/>
              <a:gd name="connsiteY176" fmla="*/ 430161 h 6858000"/>
              <a:gd name="connsiteX177" fmla="*/ 167079 w 1605470"/>
              <a:gd name="connsiteY177" fmla="*/ 367211 h 6858000"/>
              <a:gd name="connsiteX178" fmla="*/ 124571 w 1605470"/>
              <a:gd name="connsiteY178" fmla="*/ 302178 h 6858000"/>
              <a:gd name="connsiteX179" fmla="*/ 103243 w 1605470"/>
              <a:gd name="connsiteY179" fmla="*/ 211375 h 6858000"/>
              <a:gd name="connsiteX180" fmla="*/ 94571 w 1605470"/>
              <a:gd name="connsiteY180" fmla="*/ 184179 h 6858000"/>
              <a:gd name="connsiteX181" fmla="*/ 13437 w 1605470"/>
              <a:gd name="connsiteY181" fmla="*/ 19287 h 6858000"/>
              <a:gd name="connsiteX182" fmla="*/ 0 w 1605470"/>
              <a:gd name="connsiteY18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65660 w 1605470"/>
              <a:gd name="connsiteY79" fmla="*/ 4308823 h 6858000"/>
              <a:gd name="connsiteX80" fmla="*/ 715481 w 1605470"/>
              <a:gd name="connsiteY80" fmla="*/ 4214165 h 6858000"/>
              <a:gd name="connsiteX81" fmla="*/ 719554 w 1605470"/>
              <a:gd name="connsiteY81" fmla="*/ 4090296 h 6858000"/>
              <a:gd name="connsiteX82" fmla="*/ 704810 w 1605470"/>
              <a:gd name="connsiteY82" fmla="*/ 4033999 h 6858000"/>
              <a:gd name="connsiteX83" fmla="*/ 705959 w 1605470"/>
              <a:gd name="connsiteY83" fmla="*/ 4031933 h 6858000"/>
              <a:gd name="connsiteX84" fmla="*/ 704535 w 1605470"/>
              <a:gd name="connsiteY84" fmla="*/ 4013953 h 6858000"/>
              <a:gd name="connsiteX85" fmla="*/ 700443 w 1605470"/>
              <a:gd name="connsiteY85" fmla="*/ 4010511 h 6858000"/>
              <a:gd name="connsiteX86" fmla="*/ 698282 w 1605470"/>
              <a:gd name="connsiteY86" fmla="*/ 3998331 h 6858000"/>
              <a:gd name="connsiteX87" fmla="*/ 690830 w 1605470"/>
              <a:gd name="connsiteY87" fmla="*/ 3974753 h 6858000"/>
              <a:gd name="connsiteX88" fmla="*/ 692428 w 1605470"/>
              <a:gd name="connsiteY88" fmla="*/ 3969950 h 6858000"/>
              <a:gd name="connsiteX89" fmla="*/ 685850 w 1605470"/>
              <a:gd name="connsiteY89" fmla="*/ 3933779 h 6858000"/>
              <a:gd name="connsiteX90" fmla="*/ 687181 w 1605470"/>
              <a:gd name="connsiteY90" fmla="*/ 3933093 h 6858000"/>
              <a:gd name="connsiteX91" fmla="*/ 691535 w 1605470"/>
              <a:gd name="connsiteY91" fmla="*/ 3922082 h 6858000"/>
              <a:gd name="connsiteX92" fmla="*/ 696613 w 1605470"/>
              <a:gd name="connsiteY92" fmla="*/ 3901461 h 6858000"/>
              <a:gd name="connsiteX93" fmla="*/ 719207 w 1605470"/>
              <a:gd name="connsiteY93" fmla="*/ 3813873 h 6858000"/>
              <a:gd name="connsiteX94" fmla="*/ 718632 w 1605470"/>
              <a:gd name="connsiteY94" fmla="*/ 3806161 h 6858000"/>
              <a:gd name="connsiteX95" fmla="*/ 718939 w 1605470"/>
              <a:gd name="connsiteY95" fmla="*/ 3805957 h 6858000"/>
              <a:gd name="connsiteX96" fmla="*/ 718966 w 1605470"/>
              <a:gd name="connsiteY96" fmla="*/ 3797724 h 6858000"/>
              <a:gd name="connsiteX97" fmla="*/ 717581 w 1605470"/>
              <a:gd name="connsiteY97" fmla="*/ 3792098 h 6858000"/>
              <a:gd name="connsiteX98" fmla="*/ 716465 w 1605470"/>
              <a:gd name="connsiteY98" fmla="*/ 3777135 h 6858000"/>
              <a:gd name="connsiteX99" fmla="*/ 718198 w 1605470"/>
              <a:gd name="connsiteY99" fmla="*/ 3771656 h 6858000"/>
              <a:gd name="connsiteX100" fmla="*/ 721941 w 1605470"/>
              <a:gd name="connsiteY100" fmla="*/ 3769007 h 6858000"/>
              <a:gd name="connsiteX101" fmla="*/ 721407 w 1605470"/>
              <a:gd name="connsiteY101" fmla="*/ 3767709 h 6858000"/>
              <a:gd name="connsiteX102" fmla="*/ 730103 w 1605470"/>
              <a:gd name="connsiteY102" fmla="*/ 3738082 h 6858000"/>
              <a:gd name="connsiteX103" fmla="*/ 737449 w 1605470"/>
              <a:gd name="connsiteY103" fmla="*/ 3673397 h 6858000"/>
              <a:gd name="connsiteX104" fmla="*/ 736745 w 1605470"/>
              <a:gd name="connsiteY104" fmla="*/ 3637109 h 6858000"/>
              <a:gd name="connsiteX105" fmla="*/ 740188 w 1605470"/>
              <a:gd name="connsiteY105" fmla="*/ 3536883 h 6858000"/>
              <a:gd name="connsiteX106" fmla="*/ 747726 w 1605470"/>
              <a:gd name="connsiteY106" fmla="*/ 3435652 h 6858000"/>
              <a:gd name="connsiteX107" fmla="*/ 774383 w 1605470"/>
              <a:gd name="connsiteY107" fmla="*/ 3381564 h 6858000"/>
              <a:gd name="connsiteX108" fmla="*/ 774870 w 1605470"/>
              <a:gd name="connsiteY108" fmla="*/ 3375761 h 6858000"/>
              <a:gd name="connsiteX109" fmla="*/ 770510 w 1605470"/>
              <a:gd name="connsiteY109" fmla="*/ 3361844 h 6858000"/>
              <a:gd name="connsiteX110" fmla="*/ 767933 w 1605470"/>
              <a:gd name="connsiteY110" fmla="*/ 3356929 h 6858000"/>
              <a:gd name="connsiteX111" fmla="*/ 766158 w 1605470"/>
              <a:gd name="connsiteY111" fmla="*/ 3349058 h 6858000"/>
              <a:gd name="connsiteX112" fmla="*/ 766414 w 1605470"/>
              <a:gd name="connsiteY112" fmla="*/ 3348763 h 6858000"/>
              <a:gd name="connsiteX113" fmla="*/ 764166 w 1605470"/>
              <a:gd name="connsiteY113" fmla="*/ 3341588 h 6858000"/>
              <a:gd name="connsiteX114" fmla="*/ 749397 w 1605470"/>
              <a:gd name="connsiteY114" fmla="*/ 3307769 h 6858000"/>
              <a:gd name="connsiteX115" fmla="*/ 766960 w 1605470"/>
              <a:gd name="connsiteY115" fmla="*/ 3250522 h 6858000"/>
              <a:gd name="connsiteX116" fmla="*/ 767385 w 1605470"/>
              <a:gd name="connsiteY116" fmla="*/ 3229163 h 6858000"/>
              <a:gd name="connsiteX117" fmla="*/ 769208 w 1605470"/>
              <a:gd name="connsiteY117" fmla="*/ 3217217 h 6858000"/>
              <a:gd name="connsiteX118" fmla="*/ 770350 w 1605470"/>
              <a:gd name="connsiteY118" fmla="*/ 3216125 h 6858000"/>
              <a:gd name="connsiteX119" fmla="*/ 756043 w 1605470"/>
              <a:gd name="connsiteY119" fmla="*/ 3183755 h 6858000"/>
              <a:gd name="connsiteX120" fmla="*/ 756544 w 1605470"/>
              <a:gd name="connsiteY120" fmla="*/ 3178642 h 6858000"/>
              <a:gd name="connsiteX121" fmla="*/ 744144 w 1605470"/>
              <a:gd name="connsiteY121" fmla="*/ 3158586 h 6858000"/>
              <a:gd name="connsiteX122" fmla="*/ 739378 w 1605470"/>
              <a:gd name="connsiteY122" fmla="*/ 3147669 h 6858000"/>
              <a:gd name="connsiteX123" fmla="*/ 734648 w 1605470"/>
              <a:gd name="connsiteY123" fmla="*/ 3145733 h 6858000"/>
              <a:gd name="connsiteX124" fmla="*/ 729329 w 1605470"/>
              <a:gd name="connsiteY124" fmla="*/ 3129034 h 6858000"/>
              <a:gd name="connsiteX125" fmla="*/ 729994 w 1605470"/>
              <a:gd name="connsiteY125" fmla="*/ 3126682 h 6858000"/>
              <a:gd name="connsiteX126" fmla="*/ 720862 w 1605470"/>
              <a:gd name="connsiteY126" fmla="*/ 3114519 h 6858000"/>
              <a:gd name="connsiteX127" fmla="*/ 707471 w 1605470"/>
              <a:gd name="connsiteY127" fmla="*/ 3106272 h 6858000"/>
              <a:gd name="connsiteX128" fmla="*/ 680201 w 1605470"/>
              <a:gd name="connsiteY128" fmla="*/ 2958185 h 6858000"/>
              <a:gd name="connsiteX129" fmla="*/ 622815 w 1605470"/>
              <a:gd name="connsiteY129" fmla="*/ 2762989 h 6858000"/>
              <a:gd name="connsiteX130" fmla="*/ 571733 w 1605470"/>
              <a:gd name="connsiteY130" fmla="*/ 2554718 h 6858000"/>
              <a:gd name="connsiteX131" fmla="*/ 551827 w 1605470"/>
              <a:gd name="connsiteY131" fmla="*/ 2485734 h 6858000"/>
              <a:gd name="connsiteX132" fmla="*/ 542550 w 1605470"/>
              <a:gd name="connsiteY132" fmla="*/ 2447068 h 6858000"/>
              <a:gd name="connsiteX133" fmla="*/ 529511 w 1605470"/>
              <a:gd name="connsiteY133" fmla="*/ 2425819 h 6858000"/>
              <a:gd name="connsiteX134" fmla="*/ 528878 w 1605470"/>
              <a:gd name="connsiteY134" fmla="*/ 2408971 h 6858000"/>
              <a:gd name="connsiteX135" fmla="*/ 535510 w 1605470"/>
              <a:gd name="connsiteY135" fmla="*/ 2402874 h 6858000"/>
              <a:gd name="connsiteX136" fmla="*/ 538122 w 1605470"/>
              <a:gd name="connsiteY136" fmla="*/ 2381443 h 6858000"/>
              <a:gd name="connsiteX137" fmla="*/ 514451 w 1605470"/>
              <a:gd name="connsiteY137" fmla="*/ 2261920 h 6858000"/>
              <a:gd name="connsiteX138" fmla="*/ 486968 w 1605470"/>
              <a:gd name="connsiteY138" fmla="*/ 2182937 h 6858000"/>
              <a:gd name="connsiteX139" fmla="*/ 488555 w 1605470"/>
              <a:gd name="connsiteY139" fmla="*/ 2155135 h 6858000"/>
              <a:gd name="connsiteX140" fmla="*/ 486013 w 1605470"/>
              <a:gd name="connsiteY140" fmla="*/ 2118008 h 6858000"/>
              <a:gd name="connsiteX141" fmla="*/ 487006 w 1605470"/>
              <a:gd name="connsiteY141" fmla="*/ 2050531 h 6858000"/>
              <a:gd name="connsiteX142" fmla="*/ 478812 w 1605470"/>
              <a:gd name="connsiteY142" fmla="*/ 1963269 h 6858000"/>
              <a:gd name="connsiteX143" fmla="*/ 442619 w 1605470"/>
              <a:gd name="connsiteY143" fmla="*/ 1910499 h 6858000"/>
              <a:gd name="connsiteX144" fmla="*/ 446785 w 1605470"/>
              <a:gd name="connsiteY144" fmla="*/ 1903212 h 6858000"/>
              <a:gd name="connsiteX145" fmla="*/ 436547 w 1605470"/>
              <a:gd name="connsiteY145" fmla="*/ 1861531 h 6858000"/>
              <a:gd name="connsiteX146" fmla="*/ 390346 w 1605470"/>
              <a:gd name="connsiteY146" fmla="*/ 1732919 h 6858000"/>
              <a:gd name="connsiteX147" fmla="*/ 362657 w 1605470"/>
              <a:gd name="connsiteY147" fmla="*/ 1663540 h 6858000"/>
              <a:gd name="connsiteX148" fmla="*/ 361783 w 1605470"/>
              <a:gd name="connsiteY148" fmla="*/ 1615777 h 6858000"/>
              <a:gd name="connsiteX149" fmla="*/ 342578 w 1605470"/>
              <a:gd name="connsiteY149" fmla="*/ 1563678 h 6858000"/>
              <a:gd name="connsiteX150" fmla="*/ 355658 w 1605470"/>
              <a:gd name="connsiteY150" fmla="*/ 1519474 h 6858000"/>
              <a:gd name="connsiteX151" fmla="*/ 348400 w 1605470"/>
              <a:gd name="connsiteY151" fmla="*/ 1477995 h 6858000"/>
              <a:gd name="connsiteX152" fmla="*/ 334485 w 1605470"/>
              <a:gd name="connsiteY152" fmla="*/ 1373769 h 6858000"/>
              <a:gd name="connsiteX153" fmla="*/ 342792 w 1605470"/>
              <a:gd name="connsiteY153" fmla="*/ 1307086 h 6858000"/>
              <a:gd name="connsiteX154" fmla="*/ 343980 w 1605470"/>
              <a:gd name="connsiteY154" fmla="*/ 1189033 h 6858000"/>
              <a:gd name="connsiteX155" fmla="*/ 348665 w 1605470"/>
              <a:gd name="connsiteY155" fmla="*/ 1168288 h 6858000"/>
              <a:gd name="connsiteX156" fmla="*/ 340947 w 1605470"/>
              <a:gd name="connsiteY156" fmla="*/ 1142577 h 6858000"/>
              <a:gd name="connsiteX157" fmla="*/ 330253 w 1605470"/>
              <a:gd name="connsiteY157" fmla="*/ 1088484 h 6858000"/>
              <a:gd name="connsiteX158" fmla="*/ 318989 w 1605470"/>
              <a:gd name="connsiteY158" fmla="*/ 1016103 h 6858000"/>
              <a:gd name="connsiteX159" fmla="*/ 320445 w 1605470"/>
              <a:gd name="connsiteY159" fmla="*/ 932283 h 6858000"/>
              <a:gd name="connsiteX160" fmla="*/ 322681 w 1605470"/>
              <a:gd name="connsiteY160" fmla="*/ 915925 h 6858000"/>
              <a:gd name="connsiteX161" fmla="*/ 315310 w 1605470"/>
              <a:gd name="connsiteY161" fmla="*/ 896999 h 6858000"/>
              <a:gd name="connsiteX162" fmla="*/ 284718 w 1605470"/>
              <a:gd name="connsiteY162" fmla="*/ 821517 h 6858000"/>
              <a:gd name="connsiteX163" fmla="*/ 263668 w 1605470"/>
              <a:gd name="connsiteY163" fmla="*/ 751353 h 6858000"/>
              <a:gd name="connsiteX164" fmla="*/ 263226 w 1605470"/>
              <a:gd name="connsiteY164" fmla="*/ 721230 h 6858000"/>
              <a:gd name="connsiteX165" fmla="*/ 248897 w 1605470"/>
              <a:gd name="connsiteY165" fmla="*/ 681659 h 6858000"/>
              <a:gd name="connsiteX166" fmla="*/ 234316 w 1605470"/>
              <a:gd name="connsiteY166" fmla="*/ 635218 h 6858000"/>
              <a:gd name="connsiteX167" fmla="*/ 239327 w 1605470"/>
              <a:gd name="connsiteY167" fmla="*/ 613763 h 6858000"/>
              <a:gd name="connsiteX168" fmla="*/ 225269 w 1605470"/>
              <a:gd name="connsiteY168" fmla="*/ 598582 h 6858000"/>
              <a:gd name="connsiteX169" fmla="*/ 224950 w 1605470"/>
              <a:gd name="connsiteY169" fmla="*/ 576846 h 6858000"/>
              <a:gd name="connsiteX170" fmla="*/ 204576 w 1605470"/>
              <a:gd name="connsiteY170" fmla="*/ 530055 h 6858000"/>
              <a:gd name="connsiteX171" fmla="*/ 219064 w 1605470"/>
              <a:gd name="connsiteY171" fmla="*/ 469651 h 6858000"/>
              <a:gd name="connsiteX172" fmla="*/ 195012 w 1605470"/>
              <a:gd name="connsiteY172" fmla="*/ 448559 h 6858000"/>
              <a:gd name="connsiteX173" fmla="*/ 201434 w 1605470"/>
              <a:gd name="connsiteY173" fmla="*/ 441529 h 6858000"/>
              <a:gd name="connsiteX174" fmla="*/ 200655 w 1605470"/>
              <a:gd name="connsiteY174" fmla="*/ 428927 h 6858000"/>
              <a:gd name="connsiteX175" fmla="*/ 190059 w 1605470"/>
              <a:gd name="connsiteY175" fmla="*/ 430161 h 6858000"/>
              <a:gd name="connsiteX176" fmla="*/ 167079 w 1605470"/>
              <a:gd name="connsiteY176" fmla="*/ 367211 h 6858000"/>
              <a:gd name="connsiteX177" fmla="*/ 124571 w 1605470"/>
              <a:gd name="connsiteY177" fmla="*/ 302178 h 6858000"/>
              <a:gd name="connsiteX178" fmla="*/ 103243 w 1605470"/>
              <a:gd name="connsiteY178" fmla="*/ 211375 h 6858000"/>
              <a:gd name="connsiteX179" fmla="*/ 94571 w 1605470"/>
              <a:gd name="connsiteY179" fmla="*/ 184179 h 6858000"/>
              <a:gd name="connsiteX180" fmla="*/ 13437 w 1605470"/>
              <a:gd name="connsiteY180" fmla="*/ 19287 h 6858000"/>
              <a:gd name="connsiteX181" fmla="*/ 0 w 1605470"/>
              <a:gd name="connsiteY18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429138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29578 w 1605470"/>
              <a:gd name="connsiteY77" fmla="*/ 4456787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62965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34671 w 1605470"/>
              <a:gd name="connsiteY75" fmla="*/ 4715631 h 6858000"/>
              <a:gd name="connsiteX76" fmla="*/ 743180 w 1605470"/>
              <a:gd name="connsiteY76" fmla="*/ 4613201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588 w 1605470"/>
              <a:gd name="connsiteY68" fmla="*/ 4845927 h 6858000"/>
              <a:gd name="connsiteX69" fmla="*/ 724935 w 1605470"/>
              <a:gd name="connsiteY69" fmla="*/ 4821504 h 6858000"/>
              <a:gd name="connsiteX70" fmla="*/ 732118 w 1605470"/>
              <a:gd name="connsiteY70" fmla="*/ 4801535 h 6858000"/>
              <a:gd name="connsiteX71" fmla="*/ 739787 w 1605470"/>
              <a:gd name="connsiteY71" fmla="*/ 4797794 h 6858000"/>
              <a:gd name="connsiteX72" fmla="*/ 741081 w 1605470"/>
              <a:gd name="connsiteY72" fmla="*/ 4784526 h 6858000"/>
              <a:gd name="connsiteX73" fmla="*/ 742865 w 1605470"/>
              <a:gd name="connsiteY73" fmla="*/ 4781211 h 6858000"/>
              <a:gd name="connsiteX74" fmla="*/ 751652 w 1605470"/>
              <a:gd name="connsiteY74" fmla="*/ 4761984 h 6858000"/>
              <a:gd name="connsiteX75" fmla="*/ 747700 w 1605470"/>
              <a:gd name="connsiteY75" fmla="*/ 4690749 h 6858000"/>
              <a:gd name="connsiteX76" fmla="*/ 743180 w 1605470"/>
              <a:gd name="connsiteY76" fmla="*/ 4613201 h 6858000"/>
              <a:gd name="connsiteX77" fmla="*/ 738263 w 1605470"/>
              <a:gd name="connsiteY77" fmla="*/ 4444346 h 6858000"/>
              <a:gd name="connsiteX78" fmla="*/ 756542 w 1605470"/>
              <a:gd name="connsiteY78" fmla="*/ 4350346 h 6858000"/>
              <a:gd name="connsiteX79" fmla="*/ 715481 w 1605470"/>
              <a:gd name="connsiteY79" fmla="*/ 4214165 h 6858000"/>
              <a:gd name="connsiteX80" fmla="*/ 719554 w 1605470"/>
              <a:gd name="connsiteY80" fmla="*/ 4090296 h 6858000"/>
              <a:gd name="connsiteX81" fmla="*/ 704810 w 1605470"/>
              <a:gd name="connsiteY81" fmla="*/ 4033999 h 6858000"/>
              <a:gd name="connsiteX82" fmla="*/ 705959 w 1605470"/>
              <a:gd name="connsiteY82" fmla="*/ 4031933 h 6858000"/>
              <a:gd name="connsiteX83" fmla="*/ 704535 w 1605470"/>
              <a:gd name="connsiteY83" fmla="*/ 4013953 h 6858000"/>
              <a:gd name="connsiteX84" fmla="*/ 700443 w 1605470"/>
              <a:gd name="connsiteY84" fmla="*/ 4010511 h 6858000"/>
              <a:gd name="connsiteX85" fmla="*/ 698282 w 1605470"/>
              <a:gd name="connsiteY85" fmla="*/ 3998331 h 6858000"/>
              <a:gd name="connsiteX86" fmla="*/ 690830 w 1605470"/>
              <a:gd name="connsiteY86" fmla="*/ 3974753 h 6858000"/>
              <a:gd name="connsiteX87" fmla="*/ 692428 w 1605470"/>
              <a:gd name="connsiteY87" fmla="*/ 3969950 h 6858000"/>
              <a:gd name="connsiteX88" fmla="*/ 685850 w 1605470"/>
              <a:gd name="connsiteY88" fmla="*/ 3933779 h 6858000"/>
              <a:gd name="connsiteX89" fmla="*/ 687181 w 1605470"/>
              <a:gd name="connsiteY89" fmla="*/ 3933093 h 6858000"/>
              <a:gd name="connsiteX90" fmla="*/ 691535 w 1605470"/>
              <a:gd name="connsiteY90" fmla="*/ 3922082 h 6858000"/>
              <a:gd name="connsiteX91" fmla="*/ 696613 w 1605470"/>
              <a:gd name="connsiteY91" fmla="*/ 3901461 h 6858000"/>
              <a:gd name="connsiteX92" fmla="*/ 719207 w 1605470"/>
              <a:gd name="connsiteY92" fmla="*/ 3813873 h 6858000"/>
              <a:gd name="connsiteX93" fmla="*/ 718632 w 1605470"/>
              <a:gd name="connsiteY93" fmla="*/ 3806161 h 6858000"/>
              <a:gd name="connsiteX94" fmla="*/ 718939 w 1605470"/>
              <a:gd name="connsiteY94" fmla="*/ 3805957 h 6858000"/>
              <a:gd name="connsiteX95" fmla="*/ 718966 w 1605470"/>
              <a:gd name="connsiteY95" fmla="*/ 3797724 h 6858000"/>
              <a:gd name="connsiteX96" fmla="*/ 717581 w 1605470"/>
              <a:gd name="connsiteY96" fmla="*/ 3792098 h 6858000"/>
              <a:gd name="connsiteX97" fmla="*/ 716465 w 1605470"/>
              <a:gd name="connsiteY97" fmla="*/ 3777135 h 6858000"/>
              <a:gd name="connsiteX98" fmla="*/ 718198 w 1605470"/>
              <a:gd name="connsiteY98" fmla="*/ 3771656 h 6858000"/>
              <a:gd name="connsiteX99" fmla="*/ 721941 w 1605470"/>
              <a:gd name="connsiteY99" fmla="*/ 3769007 h 6858000"/>
              <a:gd name="connsiteX100" fmla="*/ 721407 w 1605470"/>
              <a:gd name="connsiteY100" fmla="*/ 3767709 h 6858000"/>
              <a:gd name="connsiteX101" fmla="*/ 730103 w 1605470"/>
              <a:gd name="connsiteY101" fmla="*/ 3738082 h 6858000"/>
              <a:gd name="connsiteX102" fmla="*/ 737449 w 1605470"/>
              <a:gd name="connsiteY102" fmla="*/ 3673397 h 6858000"/>
              <a:gd name="connsiteX103" fmla="*/ 736745 w 1605470"/>
              <a:gd name="connsiteY103" fmla="*/ 3637109 h 6858000"/>
              <a:gd name="connsiteX104" fmla="*/ 740188 w 1605470"/>
              <a:gd name="connsiteY104" fmla="*/ 3536883 h 6858000"/>
              <a:gd name="connsiteX105" fmla="*/ 747726 w 1605470"/>
              <a:gd name="connsiteY105" fmla="*/ 3435652 h 6858000"/>
              <a:gd name="connsiteX106" fmla="*/ 774383 w 1605470"/>
              <a:gd name="connsiteY106" fmla="*/ 3381564 h 6858000"/>
              <a:gd name="connsiteX107" fmla="*/ 774870 w 1605470"/>
              <a:gd name="connsiteY107" fmla="*/ 3375761 h 6858000"/>
              <a:gd name="connsiteX108" fmla="*/ 770510 w 1605470"/>
              <a:gd name="connsiteY108" fmla="*/ 3361844 h 6858000"/>
              <a:gd name="connsiteX109" fmla="*/ 767933 w 1605470"/>
              <a:gd name="connsiteY109" fmla="*/ 3356929 h 6858000"/>
              <a:gd name="connsiteX110" fmla="*/ 766158 w 1605470"/>
              <a:gd name="connsiteY110" fmla="*/ 3349058 h 6858000"/>
              <a:gd name="connsiteX111" fmla="*/ 766414 w 1605470"/>
              <a:gd name="connsiteY111" fmla="*/ 3348763 h 6858000"/>
              <a:gd name="connsiteX112" fmla="*/ 764166 w 1605470"/>
              <a:gd name="connsiteY112" fmla="*/ 3341588 h 6858000"/>
              <a:gd name="connsiteX113" fmla="*/ 749397 w 1605470"/>
              <a:gd name="connsiteY113" fmla="*/ 3307769 h 6858000"/>
              <a:gd name="connsiteX114" fmla="*/ 766960 w 1605470"/>
              <a:gd name="connsiteY114" fmla="*/ 3250522 h 6858000"/>
              <a:gd name="connsiteX115" fmla="*/ 767385 w 1605470"/>
              <a:gd name="connsiteY115" fmla="*/ 3229163 h 6858000"/>
              <a:gd name="connsiteX116" fmla="*/ 769208 w 1605470"/>
              <a:gd name="connsiteY116" fmla="*/ 3217217 h 6858000"/>
              <a:gd name="connsiteX117" fmla="*/ 770350 w 1605470"/>
              <a:gd name="connsiteY117" fmla="*/ 3216125 h 6858000"/>
              <a:gd name="connsiteX118" fmla="*/ 756043 w 1605470"/>
              <a:gd name="connsiteY118" fmla="*/ 3183755 h 6858000"/>
              <a:gd name="connsiteX119" fmla="*/ 756544 w 1605470"/>
              <a:gd name="connsiteY119" fmla="*/ 3178642 h 6858000"/>
              <a:gd name="connsiteX120" fmla="*/ 744144 w 1605470"/>
              <a:gd name="connsiteY120" fmla="*/ 3158586 h 6858000"/>
              <a:gd name="connsiteX121" fmla="*/ 739378 w 1605470"/>
              <a:gd name="connsiteY121" fmla="*/ 3147669 h 6858000"/>
              <a:gd name="connsiteX122" fmla="*/ 734648 w 1605470"/>
              <a:gd name="connsiteY122" fmla="*/ 3145733 h 6858000"/>
              <a:gd name="connsiteX123" fmla="*/ 729329 w 1605470"/>
              <a:gd name="connsiteY123" fmla="*/ 3129034 h 6858000"/>
              <a:gd name="connsiteX124" fmla="*/ 729994 w 1605470"/>
              <a:gd name="connsiteY124" fmla="*/ 3126682 h 6858000"/>
              <a:gd name="connsiteX125" fmla="*/ 720862 w 1605470"/>
              <a:gd name="connsiteY125" fmla="*/ 3114519 h 6858000"/>
              <a:gd name="connsiteX126" fmla="*/ 707471 w 1605470"/>
              <a:gd name="connsiteY126" fmla="*/ 3106272 h 6858000"/>
              <a:gd name="connsiteX127" fmla="*/ 680201 w 1605470"/>
              <a:gd name="connsiteY127" fmla="*/ 2958185 h 6858000"/>
              <a:gd name="connsiteX128" fmla="*/ 622815 w 1605470"/>
              <a:gd name="connsiteY128" fmla="*/ 2762989 h 6858000"/>
              <a:gd name="connsiteX129" fmla="*/ 571733 w 1605470"/>
              <a:gd name="connsiteY129" fmla="*/ 2554718 h 6858000"/>
              <a:gd name="connsiteX130" fmla="*/ 551827 w 1605470"/>
              <a:gd name="connsiteY130" fmla="*/ 2485734 h 6858000"/>
              <a:gd name="connsiteX131" fmla="*/ 542550 w 1605470"/>
              <a:gd name="connsiteY131" fmla="*/ 2447068 h 6858000"/>
              <a:gd name="connsiteX132" fmla="*/ 529511 w 1605470"/>
              <a:gd name="connsiteY132" fmla="*/ 2425819 h 6858000"/>
              <a:gd name="connsiteX133" fmla="*/ 528878 w 1605470"/>
              <a:gd name="connsiteY133" fmla="*/ 2408971 h 6858000"/>
              <a:gd name="connsiteX134" fmla="*/ 535510 w 1605470"/>
              <a:gd name="connsiteY134" fmla="*/ 2402874 h 6858000"/>
              <a:gd name="connsiteX135" fmla="*/ 538122 w 1605470"/>
              <a:gd name="connsiteY135" fmla="*/ 2381443 h 6858000"/>
              <a:gd name="connsiteX136" fmla="*/ 514451 w 1605470"/>
              <a:gd name="connsiteY136" fmla="*/ 2261920 h 6858000"/>
              <a:gd name="connsiteX137" fmla="*/ 486968 w 1605470"/>
              <a:gd name="connsiteY137" fmla="*/ 2182937 h 6858000"/>
              <a:gd name="connsiteX138" fmla="*/ 488555 w 1605470"/>
              <a:gd name="connsiteY138" fmla="*/ 2155135 h 6858000"/>
              <a:gd name="connsiteX139" fmla="*/ 486013 w 1605470"/>
              <a:gd name="connsiteY139" fmla="*/ 2118008 h 6858000"/>
              <a:gd name="connsiteX140" fmla="*/ 487006 w 1605470"/>
              <a:gd name="connsiteY140" fmla="*/ 2050531 h 6858000"/>
              <a:gd name="connsiteX141" fmla="*/ 478812 w 1605470"/>
              <a:gd name="connsiteY141" fmla="*/ 1963269 h 6858000"/>
              <a:gd name="connsiteX142" fmla="*/ 442619 w 1605470"/>
              <a:gd name="connsiteY142" fmla="*/ 1910499 h 6858000"/>
              <a:gd name="connsiteX143" fmla="*/ 446785 w 1605470"/>
              <a:gd name="connsiteY143" fmla="*/ 1903212 h 6858000"/>
              <a:gd name="connsiteX144" fmla="*/ 436547 w 1605470"/>
              <a:gd name="connsiteY144" fmla="*/ 1861531 h 6858000"/>
              <a:gd name="connsiteX145" fmla="*/ 390346 w 1605470"/>
              <a:gd name="connsiteY145" fmla="*/ 1732919 h 6858000"/>
              <a:gd name="connsiteX146" fmla="*/ 362657 w 1605470"/>
              <a:gd name="connsiteY146" fmla="*/ 1663540 h 6858000"/>
              <a:gd name="connsiteX147" fmla="*/ 361783 w 1605470"/>
              <a:gd name="connsiteY147" fmla="*/ 1615777 h 6858000"/>
              <a:gd name="connsiteX148" fmla="*/ 342578 w 1605470"/>
              <a:gd name="connsiteY148" fmla="*/ 1563678 h 6858000"/>
              <a:gd name="connsiteX149" fmla="*/ 355658 w 1605470"/>
              <a:gd name="connsiteY149" fmla="*/ 1519474 h 6858000"/>
              <a:gd name="connsiteX150" fmla="*/ 348400 w 1605470"/>
              <a:gd name="connsiteY150" fmla="*/ 1477995 h 6858000"/>
              <a:gd name="connsiteX151" fmla="*/ 334485 w 1605470"/>
              <a:gd name="connsiteY151" fmla="*/ 1373769 h 6858000"/>
              <a:gd name="connsiteX152" fmla="*/ 342792 w 1605470"/>
              <a:gd name="connsiteY152" fmla="*/ 1307086 h 6858000"/>
              <a:gd name="connsiteX153" fmla="*/ 343980 w 1605470"/>
              <a:gd name="connsiteY153" fmla="*/ 1189033 h 6858000"/>
              <a:gd name="connsiteX154" fmla="*/ 348665 w 1605470"/>
              <a:gd name="connsiteY154" fmla="*/ 1168288 h 6858000"/>
              <a:gd name="connsiteX155" fmla="*/ 340947 w 1605470"/>
              <a:gd name="connsiteY155" fmla="*/ 1142577 h 6858000"/>
              <a:gd name="connsiteX156" fmla="*/ 330253 w 1605470"/>
              <a:gd name="connsiteY156" fmla="*/ 1088484 h 6858000"/>
              <a:gd name="connsiteX157" fmla="*/ 318989 w 1605470"/>
              <a:gd name="connsiteY157" fmla="*/ 1016103 h 6858000"/>
              <a:gd name="connsiteX158" fmla="*/ 320445 w 1605470"/>
              <a:gd name="connsiteY158" fmla="*/ 932283 h 6858000"/>
              <a:gd name="connsiteX159" fmla="*/ 322681 w 1605470"/>
              <a:gd name="connsiteY159" fmla="*/ 915925 h 6858000"/>
              <a:gd name="connsiteX160" fmla="*/ 315310 w 1605470"/>
              <a:gd name="connsiteY160" fmla="*/ 896999 h 6858000"/>
              <a:gd name="connsiteX161" fmla="*/ 284718 w 1605470"/>
              <a:gd name="connsiteY161" fmla="*/ 821517 h 6858000"/>
              <a:gd name="connsiteX162" fmla="*/ 263668 w 1605470"/>
              <a:gd name="connsiteY162" fmla="*/ 751353 h 6858000"/>
              <a:gd name="connsiteX163" fmla="*/ 263226 w 1605470"/>
              <a:gd name="connsiteY163" fmla="*/ 721230 h 6858000"/>
              <a:gd name="connsiteX164" fmla="*/ 248897 w 1605470"/>
              <a:gd name="connsiteY164" fmla="*/ 681659 h 6858000"/>
              <a:gd name="connsiteX165" fmla="*/ 234316 w 1605470"/>
              <a:gd name="connsiteY165" fmla="*/ 635218 h 6858000"/>
              <a:gd name="connsiteX166" fmla="*/ 239327 w 1605470"/>
              <a:gd name="connsiteY166" fmla="*/ 613763 h 6858000"/>
              <a:gd name="connsiteX167" fmla="*/ 225269 w 1605470"/>
              <a:gd name="connsiteY167" fmla="*/ 598582 h 6858000"/>
              <a:gd name="connsiteX168" fmla="*/ 224950 w 1605470"/>
              <a:gd name="connsiteY168" fmla="*/ 576846 h 6858000"/>
              <a:gd name="connsiteX169" fmla="*/ 204576 w 1605470"/>
              <a:gd name="connsiteY169" fmla="*/ 530055 h 6858000"/>
              <a:gd name="connsiteX170" fmla="*/ 219064 w 1605470"/>
              <a:gd name="connsiteY170" fmla="*/ 469651 h 6858000"/>
              <a:gd name="connsiteX171" fmla="*/ 195012 w 1605470"/>
              <a:gd name="connsiteY171" fmla="*/ 448559 h 6858000"/>
              <a:gd name="connsiteX172" fmla="*/ 201434 w 1605470"/>
              <a:gd name="connsiteY172" fmla="*/ 441529 h 6858000"/>
              <a:gd name="connsiteX173" fmla="*/ 200655 w 1605470"/>
              <a:gd name="connsiteY173" fmla="*/ 428927 h 6858000"/>
              <a:gd name="connsiteX174" fmla="*/ 190059 w 1605470"/>
              <a:gd name="connsiteY174" fmla="*/ 430161 h 6858000"/>
              <a:gd name="connsiteX175" fmla="*/ 167079 w 1605470"/>
              <a:gd name="connsiteY175" fmla="*/ 367211 h 6858000"/>
              <a:gd name="connsiteX176" fmla="*/ 124571 w 1605470"/>
              <a:gd name="connsiteY176" fmla="*/ 302178 h 6858000"/>
              <a:gd name="connsiteX177" fmla="*/ 103243 w 1605470"/>
              <a:gd name="connsiteY177" fmla="*/ 211375 h 6858000"/>
              <a:gd name="connsiteX178" fmla="*/ 94571 w 1605470"/>
              <a:gd name="connsiteY178" fmla="*/ 184179 h 6858000"/>
              <a:gd name="connsiteX179" fmla="*/ 13437 w 1605470"/>
              <a:gd name="connsiteY179" fmla="*/ 19287 h 6858000"/>
              <a:gd name="connsiteX180" fmla="*/ 0 w 1605470"/>
              <a:gd name="connsiteY18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09371 w 1605470"/>
              <a:gd name="connsiteY34" fmla="*/ 5950668 h 6858000"/>
              <a:gd name="connsiteX35" fmla="*/ 442432 w 1605470"/>
              <a:gd name="connsiteY35" fmla="*/ 5934687 h 6858000"/>
              <a:gd name="connsiteX36" fmla="*/ 489472 w 1605470"/>
              <a:gd name="connsiteY36" fmla="*/ 5732419 h 6858000"/>
              <a:gd name="connsiteX37" fmla="*/ 512623 w 1605470"/>
              <a:gd name="connsiteY37" fmla="*/ 5685392 h 6858000"/>
              <a:gd name="connsiteX38" fmla="*/ 510261 w 1605470"/>
              <a:gd name="connsiteY38" fmla="*/ 5634527 h 6858000"/>
              <a:gd name="connsiteX39" fmla="*/ 523992 w 1605470"/>
              <a:gd name="connsiteY39" fmla="*/ 5619557 h 6858000"/>
              <a:gd name="connsiteX40" fmla="*/ 526609 w 1605470"/>
              <a:gd name="connsiteY40" fmla="*/ 5617081 h 6858000"/>
              <a:gd name="connsiteX41" fmla="*/ 531653 w 1605470"/>
              <a:gd name="connsiteY41" fmla="*/ 5604904 h 6858000"/>
              <a:gd name="connsiteX42" fmla="*/ 539863 w 1605470"/>
              <a:gd name="connsiteY42" fmla="*/ 5604298 h 6858000"/>
              <a:gd name="connsiteX43" fmla="*/ 552319 w 1605470"/>
              <a:gd name="connsiteY43" fmla="*/ 5587997 h 6858000"/>
              <a:gd name="connsiteX44" fmla="*/ 559710 w 1605470"/>
              <a:gd name="connsiteY44" fmla="*/ 5564796 h 6858000"/>
              <a:gd name="connsiteX45" fmla="*/ 587214 w 1605470"/>
              <a:gd name="connsiteY45" fmla="*/ 5451511 h 6858000"/>
              <a:gd name="connsiteX46" fmla="*/ 608019 w 1605470"/>
              <a:gd name="connsiteY46" fmla="*/ 5385461 h 6858000"/>
              <a:gd name="connsiteX47" fmla="*/ 622750 w 1605470"/>
              <a:gd name="connsiteY47" fmla="*/ 5363084 h 6858000"/>
              <a:gd name="connsiteX48" fmla="*/ 638731 w 1605470"/>
              <a:gd name="connsiteY48" fmla="*/ 5330009 h 6858000"/>
              <a:gd name="connsiteX49" fmla="*/ 672224 w 1605470"/>
              <a:gd name="connsiteY49" fmla="*/ 5273739 h 6858000"/>
              <a:gd name="connsiteX50" fmla="*/ 681823 w 1605470"/>
              <a:gd name="connsiteY50" fmla="*/ 5241779 h 6858000"/>
              <a:gd name="connsiteX51" fmla="*/ 693049 w 1605470"/>
              <a:gd name="connsiteY51" fmla="*/ 5225268 h 6858000"/>
              <a:gd name="connsiteX52" fmla="*/ 694069 w 1605470"/>
              <a:gd name="connsiteY52" fmla="*/ 5217684 h 6858000"/>
              <a:gd name="connsiteX53" fmla="*/ 701410 w 1605470"/>
              <a:gd name="connsiteY53" fmla="*/ 5193377 h 6858000"/>
              <a:gd name="connsiteX54" fmla="*/ 704713 w 1605470"/>
              <a:gd name="connsiteY54" fmla="*/ 5179288 h 6858000"/>
              <a:gd name="connsiteX55" fmla="*/ 705697 w 1605470"/>
              <a:gd name="connsiteY55" fmla="*/ 5173621 h 6858000"/>
              <a:gd name="connsiteX56" fmla="*/ 701331 w 1605470"/>
              <a:gd name="connsiteY56" fmla="*/ 5159961 h 6858000"/>
              <a:gd name="connsiteX57" fmla="*/ 708008 w 1605470"/>
              <a:gd name="connsiteY57" fmla="*/ 5144295 h 6858000"/>
              <a:gd name="connsiteX58" fmla="*/ 704941 w 1605470"/>
              <a:gd name="connsiteY58" fmla="*/ 5125185 h 6858000"/>
              <a:gd name="connsiteX59" fmla="*/ 711771 w 1605470"/>
              <a:gd name="connsiteY59" fmla="*/ 5121884 h 6858000"/>
              <a:gd name="connsiteX60" fmla="*/ 721092 w 1605470"/>
              <a:gd name="connsiteY60" fmla="*/ 5108383 h 6858000"/>
              <a:gd name="connsiteX61" fmla="*/ 717045 w 1605470"/>
              <a:gd name="connsiteY61" fmla="*/ 5094705 h 6858000"/>
              <a:gd name="connsiteX62" fmla="*/ 718807 w 1605470"/>
              <a:gd name="connsiteY62" fmla="*/ 5067850 h 6858000"/>
              <a:gd name="connsiteX63" fmla="*/ 721538 w 1605470"/>
              <a:gd name="connsiteY63" fmla="*/ 5060861 h 6858000"/>
              <a:gd name="connsiteX64" fmla="*/ 718242 w 1605470"/>
              <a:gd name="connsiteY64" fmla="*/ 5034192 h 6858000"/>
              <a:gd name="connsiteX65" fmla="*/ 719796 w 1605470"/>
              <a:gd name="connsiteY65" fmla="*/ 4993030 h 6858000"/>
              <a:gd name="connsiteX66" fmla="*/ 726705 w 1605470"/>
              <a:gd name="connsiteY66" fmla="*/ 4946844 h 6858000"/>
              <a:gd name="connsiteX67" fmla="*/ 722561 w 1605470"/>
              <a:gd name="connsiteY67" fmla="*/ 4932692 h 6858000"/>
              <a:gd name="connsiteX68" fmla="*/ 724935 w 1605470"/>
              <a:gd name="connsiteY68" fmla="*/ 4821504 h 6858000"/>
              <a:gd name="connsiteX69" fmla="*/ 732118 w 1605470"/>
              <a:gd name="connsiteY69" fmla="*/ 4801535 h 6858000"/>
              <a:gd name="connsiteX70" fmla="*/ 739787 w 1605470"/>
              <a:gd name="connsiteY70" fmla="*/ 4797794 h 6858000"/>
              <a:gd name="connsiteX71" fmla="*/ 741081 w 1605470"/>
              <a:gd name="connsiteY71" fmla="*/ 4784526 h 6858000"/>
              <a:gd name="connsiteX72" fmla="*/ 742865 w 1605470"/>
              <a:gd name="connsiteY72" fmla="*/ 4781211 h 6858000"/>
              <a:gd name="connsiteX73" fmla="*/ 751652 w 1605470"/>
              <a:gd name="connsiteY73" fmla="*/ 4761984 h 6858000"/>
              <a:gd name="connsiteX74" fmla="*/ 747700 w 1605470"/>
              <a:gd name="connsiteY74" fmla="*/ 4690749 h 6858000"/>
              <a:gd name="connsiteX75" fmla="*/ 743180 w 1605470"/>
              <a:gd name="connsiteY75" fmla="*/ 4613201 h 6858000"/>
              <a:gd name="connsiteX76" fmla="*/ 738263 w 1605470"/>
              <a:gd name="connsiteY76" fmla="*/ 4444346 h 6858000"/>
              <a:gd name="connsiteX77" fmla="*/ 756542 w 1605470"/>
              <a:gd name="connsiteY77" fmla="*/ 4350346 h 6858000"/>
              <a:gd name="connsiteX78" fmla="*/ 715481 w 1605470"/>
              <a:gd name="connsiteY78" fmla="*/ 4214165 h 6858000"/>
              <a:gd name="connsiteX79" fmla="*/ 719554 w 1605470"/>
              <a:gd name="connsiteY79" fmla="*/ 4090296 h 6858000"/>
              <a:gd name="connsiteX80" fmla="*/ 704810 w 1605470"/>
              <a:gd name="connsiteY80" fmla="*/ 4033999 h 6858000"/>
              <a:gd name="connsiteX81" fmla="*/ 705959 w 1605470"/>
              <a:gd name="connsiteY81" fmla="*/ 4031933 h 6858000"/>
              <a:gd name="connsiteX82" fmla="*/ 704535 w 1605470"/>
              <a:gd name="connsiteY82" fmla="*/ 4013953 h 6858000"/>
              <a:gd name="connsiteX83" fmla="*/ 700443 w 1605470"/>
              <a:gd name="connsiteY83" fmla="*/ 4010511 h 6858000"/>
              <a:gd name="connsiteX84" fmla="*/ 698282 w 1605470"/>
              <a:gd name="connsiteY84" fmla="*/ 3998331 h 6858000"/>
              <a:gd name="connsiteX85" fmla="*/ 690830 w 1605470"/>
              <a:gd name="connsiteY85" fmla="*/ 3974753 h 6858000"/>
              <a:gd name="connsiteX86" fmla="*/ 692428 w 1605470"/>
              <a:gd name="connsiteY86" fmla="*/ 3969950 h 6858000"/>
              <a:gd name="connsiteX87" fmla="*/ 685850 w 1605470"/>
              <a:gd name="connsiteY87" fmla="*/ 3933779 h 6858000"/>
              <a:gd name="connsiteX88" fmla="*/ 687181 w 1605470"/>
              <a:gd name="connsiteY88" fmla="*/ 3933093 h 6858000"/>
              <a:gd name="connsiteX89" fmla="*/ 691535 w 1605470"/>
              <a:gd name="connsiteY89" fmla="*/ 3922082 h 6858000"/>
              <a:gd name="connsiteX90" fmla="*/ 696613 w 1605470"/>
              <a:gd name="connsiteY90" fmla="*/ 3901461 h 6858000"/>
              <a:gd name="connsiteX91" fmla="*/ 719207 w 1605470"/>
              <a:gd name="connsiteY91" fmla="*/ 3813873 h 6858000"/>
              <a:gd name="connsiteX92" fmla="*/ 718632 w 1605470"/>
              <a:gd name="connsiteY92" fmla="*/ 3806161 h 6858000"/>
              <a:gd name="connsiteX93" fmla="*/ 718939 w 1605470"/>
              <a:gd name="connsiteY93" fmla="*/ 3805957 h 6858000"/>
              <a:gd name="connsiteX94" fmla="*/ 718966 w 1605470"/>
              <a:gd name="connsiteY94" fmla="*/ 3797724 h 6858000"/>
              <a:gd name="connsiteX95" fmla="*/ 717581 w 1605470"/>
              <a:gd name="connsiteY95" fmla="*/ 3792098 h 6858000"/>
              <a:gd name="connsiteX96" fmla="*/ 716465 w 1605470"/>
              <a:gd name="connsiteY96" fmla="*/ 3777135 h 6858000"/>
              <a:gd name="connsiteX97" fmla="*/ 718198 w 1605470"/>
              <a:gd name="connsiteY97" fmla="*/ 3771656 h 6858000"/>
              <a:gd name="connsiteX98" fmla="*/ 721941 w 1605470"/>
              <a:gd name="connsiteY98" fmla="*/ 3769007 h 6858000"/>
              <a:gd name="connsiteX99" fmla="*/ 721407 w 1605470"/>
              <a:gd name="connsiteY99" fmla="*/ 3767709 h 6858000"/>
              <a:gd name="connsiteX100" fmla="*/ 730103 w 1605470"/>
              <a:gd name="connsiteY100" fmla="*/ 3738082 h 6858000"/>
              <a:gd name="connsiteX101" fmla="*/ 737449 w 1605470"/>
              <a:gd name="connsiteY101" fmla="*/ 3673397 h 6858000"/>
              <a:gd name="connsiteX102" fmla="*/ 736745 w 1605470"/>
              <a:gd name="connsiteY102" fmla="*/ 3637109 h 6858000"/>
              <a:gd name="connsiteX103" fmla="*/ 740188 w 1605470"/>
              <a:gd name="connsiteY103" fmla="*/ 3536883 h 6858000"/>
              <a:gd name="connsiteX104" fmla="*/ 747726 w 1605470"/>
              <a:gd name="connsiteY104" fmla="*/ 3435652 h 6858000"/>
              <a:gd name="connsiteX105" fmla="*/ 774383 w 1605470"/>
              <a:gd name="connsiteY105" fmla="*/ 3381564 h 6858000"/>
              <a:gd name="connsiteX106" fmla="*/ 774870 w 1605470"/>
              <a:gd name="connsiteY106" fmla="*/ 3375761 h 6858000"/>
              <a:gd name="connsiteX107" fmla="*/ 770510 w 1605470"/>
              <a:gd name="connsiteY107" fmla="*/ 3361844 h 6858000"/>
              <a:gd name="connsiteX108" fmla="*/ 767933 w 1605470"/>
              <a:gd name="connsiteY108" fmla="*/ 3356929 h 6858000"/>
              <a:gd name="connsiteX109" fmla="*/ 766158 w 1605470"/>
              <a:gd name="connsiteY109" fmla="*/ 3349058 h 6858000"/>
              <a:gd name="connsiteX110" fmla="*/ 766414 w 1605470"/>
              <a:gd name="connsiteY110" fmla="*/ 3348763 h 6858000"/>
              <a:gd name="connsiteX111" fmla="*/ 764166 w 1605470"/>
              <a:gd name="connsiteY111" fmla="*/ 3341588 h 6858000"/>
              <a:gd name="connsiteX112" fmla="*/ 749397 w 1605470"/>
              <a:gd name="connsiteY112" fmla="*/ 3307769 h 6858000"/>
              <a:gd name="connsiteX113" fmla="*/ 766960 w 1605470"/>
              <a:gd name="connsiteY113" fmla="*/ 3250522 h 6858000"/>
              <a:gd name="connsiteX114" fmla="*/ 767385 w 1605470"/>
              <a:gd name="connsiteY114" fmla="*/ 3229163 h 6858000"/>
              <a:gd name="connsiteX115" fmla="*/ 769208 w 1605470"/>
              <a:gd name="connsiteY115" fmla="*/ 3217217 h 6858000"/>
              <a:gd name="connsiteX116" fmla="*/ 770350 w 1605470"/>
              <a:gd name="connsiteY116" fmla="*/ 3216125 h 6858000"/>
              <a:gd name="connsiteX117" fmla="*/ 756043 w 1605470"/>
              <a:gd name="connsiteY117" fmla="*/ 3183755 h 6858000"/>
              <a:gd name="connsiteX118" fmla="*/ 756544 w 1605470"/>
              <a:gd name="connsiteY118" fmla="*/ 3178642 h 6858000"/>
              <a:gd name="connsiteX119" fmla="*/ 744144 w 1605470"/>
              <a:gd name="connsiteY119" fmla="*/ 3158586 h 6858000"/>
              <a:gd name="connsiteX120" fmla="*/ 739378 w 1605470"/>
              <a:gd name="connsiteY120" fmla="*/ 3147669 h 6858000"/>
              <a:gd name="connsiteX121" fmla="*/ 734648 w 1605470"/>
              <a:gd name="connsiteY121" fmla="*/ 3145733 h 6858000"/>
              <a:gd name="connsiteX122" fmla="*/ 729329 w 1605470"/>
              <a:gd name="connsiteY122" fmla="*/ 3129034 h 6858000"/>
              <a:gd name="connsiteX123" fmla="*/ 729994 w 1605470"/>
              <a:gd name="connsiteY123" fmla="*/ 3126682 h 6858000"/>
              <a:gd name="connsiteX124" fmla="*/ 720862 w 1605470"/>
              <a:gd name="connsiteY124" fmla="*/ 3114519 h 6858000"/>
              <a:gd name="connsiteX125" fmla="*/ 707471 w 1605470"/>
              <a:gd name="connsiteY125" fmla="*/ 3106272 h 6858000"/>
              <a:gd name="connsiteX126" fmla="*/ 680201 w 1605470"/>
              <a:gd name="connsiteY126" fmla="*/ 2958185 h 6858000"/>
              <a:gd name="connsiteX127" fmla="*/ 622815 w 1605470"/>
              <a:gd name="connsiteY127" fmla="*/ 2762989 h 6858000"/>
              <a:gd name="connsiteX128" fmla="*/ 571733 w 1605470"/>
              <a:gd name="connsiteY128" fmla="*/ 2554718 h 6858000"/>
              <a:gd name="connsiteX129" fmla="*/ 551827 w 1605470"/>
              <a:gd name="connsiteY129" fmla="*/ 2485734 h 6858000"/>
              <a:gd name="connsiteX130" fmla="*/ 542550 w 1605470"/>
              <a:gd name="connsiteY130" fmla="*/ 2447068 h 6858000"/>
              <a:gd name="connsiteX131" fmla="*/ 529511 w 1605470"/>
              <a:gd name="connsiteY131" fmla="*/ 2425819 h 6858000"/>
              <a:gd name="connsiteX132" fmla="*/ 528878 w 1605470"/>
              <a:gd name="connsiteY132" fmla="*/ 2408971 h 6858000"/>
              <a:gd name="connsiteX133" fmla="*/ 535510 w 1605470"/>
              <a:gd name="connsiteY133" fmla="*/ 2402874 h 6858000"/>
              <a:gd name="connsiteX134" fmla="*/ 538122 w 1605470"/>
              <a:gd name="connsiteY134" fmla="*/ 2381443 h 6858000"/>
              <a:gd name="connsiteX135" fmla="*/ 514451 w 1605470"/>
              <a:gd name="connsiteY135" fmla="*/ 2261920 h 6858000"/>
              <a:gd name="connsiteX136" fmla="*/ 486968 w 1605470"/>
              <a:gd name="connsiteY136" fmla="*/ 2182937 h 6858000"/>
              <a:gd name="connsiteX137" fmla="*/ 488555 w 1605470"/>
              <a:gd name="connsiteY137" fmla="*/ 2155135 h 6858000"/>
              <a:gd name="connsiteX138" fmla="*/ 486013 w 1605470"/>
              <a:gd name="connsiteY138" fmla="*/ 2118008 h 6858000"/>
              <a:gd name="connsiteX139" fmla="*/ 487006 w 1605470"/>
              <a:gd name="connsiteY139" fmla="*/ 2050531 h 6858000"/>
              <a:gd name="connsiteX140" fmla="*/ 478812 w 1605470"/>
              <a:gd name="connsiteY140" fmla="*/ 1963269 h 6858000"/>
              <a:gd name="connsiteX141" fmla="*/ 442619 w 1605470"/>
              <a:gd name="connsiteY141" fmla="*/ 1910499 h 6858000"/>
              <a:gd name="connsiteX142" fmla="*/ 446785 w 1605470"/>
              <a:gd name="connsiteY142" fmla="*/ 1903212 h 6858000"/>
              <a:gd name="connsiteX143" fmla="*/ 436547 w 1605470"/>
              <a:gd name="connsiteY143" fmla="*/ 1861531 h 6858000"/>
              <a:gd name="connsiteX144" fmla="*/ 390346 w 1605470"/>
              <a:gd name="connsiteY144" fmla="*/ 1732919 h 6858000"/>
              <a:gd name="connsiteX145" fmla="*/ 362657 w 1605470"/>
              <a:gd name="connsiteY145" fmla="*/ 1663540 h 6858000"/>
              <a:gd name="connsiteX146" fmla="*/ 361783 w 1605470"/>
              <a:gd name="connsiteY146" fmla="*/ 1615777 h 6858000"/>
              <a:gd name="connsiteX147" fmla="*/ 342578 w 1605470"/>
              <a:gd name="connsiteY147" fmla="*/ 1563678 h 6858000"/>
              <a:gd name="connsiteX148" fmla="*/ 355658 w 1605470"/>
              <a:gd name="connsiteY148" fmla="*/ 1519474 h 6858000"/>
              <a:gd name="connsiteX149" fmla="*/ 348400 w 1605470"/>
              <a:gd name="connsiteY149" fmla="*/ 1477995 h 6858000"/>
              <a:gd name="connsiteX150" fmla="*/ 334485 w 1605470"/>
              <a:gd name="connsiteY150" fmla="*/ 1373769 h 6858000"/>
              <a:gd name="connsiteX151" fmla="*/ 342792 w 1605470"/>
              <a:gd name="connsiteY151" fmla="*/ 1307086 h 6858000"/>
              <a:gd name="connsiteX152" fmla="*/ 343980 w 1605470"/>
              <a:gd name="connsiteY152" fmla="*/ 1189033 h 6858000"/>
              <a:gd name="connsiteX153" fmla="*/ 348665 w 1605470"/>
              <a:gd name="connsiteY153" fmla="*/ 1168288 h 6858000"/>
              <a:gd name="connsiteX154" fmla="*/ 340947 w 1605470"/>
              <a:gd name="connsiteY154" fmla="*/ 1142577 h 6858000"/>
              <a:gd name="connsiteX155" fmla="*/ 330253 w 1605470"/>
              <a:gd name="connsiteY155" fmla="*/ 1088484 h 6858000"/>
              <a:gd name="connsiteX156" fmla="*/ 318989 w 1605470"/>
              <a:gd name="connsiteY156" fmla="*/ 1016103 h 6858000"/>
              <a:gd name="connsiteX157" fmla="*/ 320445 w 1605470"/>
              <a:gd name="connsiteY157" fmla="*/ 932283 h 6858000"/>
              <a:gd name="connsiteX158" fmla="*/ 322681 w 1605470"/>
              <a:gd name="connsiteY158" fmla="*/ 915925 h 6858000"/>
              <a:gd name="connsiteX159" fmla="*/ 315310 w 1605470"/>
              <a:gd name="connsiteY159" fmla="*/ 896999 h 6858000"/>
              <a:gd name="connsiteX160" fmla="*/ 284718 w 1605470"/>
              <a:gd name="connsiteY160" fmla="*/ 821517 h 6858000"/>
              <a:gd name="connsiteX161" fmla="*/ 263668 w 1605470"/>
              <a:gd name="connsiteY161" fmla="*/ 751353 h 6858000"/>
              <a:gd name="connsiteX162" fmla="*/ 263226 w 1605470"/>
              <a:gd name="connsiteY162" fmla="*/ 721230 h 6858000"/>
              <a:gd name="connsiteX163" fmla="*/ 248897 w 1605470"/>
              <a:gd name="connsiteY163" fmla="*/ 681659 h 6858000"/>
              <a:gd name="connsiteX164" fmla="*/ 234316 w 1605470"/>
              <a:gd name="connsiteY164" fmla="*/ 635218 h 6858000"/>
              <a:gd name="connsiteX165" fmla="*/ 239327 w 1605470"/>
              <a:gd name="connsiteY165" fmla="*/ 613763 h 6858000"/>
              <a:gd name="connsiteX166" fmla="*/ 225269 w 1605470"/>
              <a:gd name="connsiteY166" fmla="*/ 598582 h 6858000"/>
              <a:gd name="connsiteX167" fmla="*/ 224950 w 1605470"/>
              <a:gd name="connsiteY167" fmla="*/ 576846 h 6858000"/>
              <a:gd name="connsiteX168" fmla="*/ 204576 w 1605470"/>
              <a:gd name="connsiteY168" fmla="*/ 530055 h 6858000"/>
              <a:gd name="connsiteX169" fmla="*/ 219064 w 1605470"/>
              <a:gd name="connsiteY169" fmla="*/ 469651 h 6858000"/>
              <a:gd name="connsiteX170" fmla="*/ 195012 w 1605470"/>
              <a:gd name="connsiteY170" fmla="*/ 448559 h 6858000"/>
              <a:gd name="connsiteX171" fmla="*/ 201434 w 1605470"/>
              <a:gd name="connsiteY171" fmla="*/ 441529 h 6858000"/>
              <a:gd name="connsiteX172" fmla="*/ 200655 w 1605470"/>
              <a:gd name="connsiteY172" fmla="*/ 428927 h 6858000"/>
              <a:gd name="connsiteX173" fmla="*/ 190059 w 1605470"/>
              <a:gd name="connsiteY173" fmla="*/ 430161 h 6858000"/>
              <a:gd name="connsiteX174" fmla="*/ 167079 w 1605470"/>
              <a:gd name="connsiteY174" fmla="*/ 367211 h 6858000"/>
              <a:gd name="connsiteX175" fmla="*/ 124571 w 1605470"/>
              <a:gd name="connsiteY175" fmla="*/ 302178 h 6858000"/>
              <a:gd name="connsiteX176" fmla="*/ 103243 w 1605470"/>
              <a:gd name="connsiteY176" fmla="*/ 211375 h 6858000"/>
              <a:gd name="connsiteX177" fmla="*/ 94571 w 1605470"/>
              <a:gd name="connsiteY177" fmla="*/ 184179 h 6858000"/>
              <a:gd name="connsiteX178" fmla="*/ 13437 w 1605470"/>
              <a:gd name="connsiteY178" fmla="*/ 19287 h 6858000"/>
              <a:gd name="connsiteX179" fmla="*/ 0 w 1605470"/>
              <a:gd name="connsiteY17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380910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385303 w 1605470"/>
              <a:gd name="connsiteY32" fmla="*/ 6171970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35123 w 1605470"/>
              <a:gd name="connsiteY31" fmla="*/ 6315613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41730 w 1605470"/>
              <a:gd name="connsiteY30" fmla="*/ 6331735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89472 w 1605470"/>
              <a:gd name="connsiteY35" fmla="*/ 5732419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12623 w 1605470"/>
              <a:gd name="connsiteY36" fmla="*/ 5685392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26609 w 1605470"/>
              <a:gd name="connsiteY39" fmla="*/ 5617081 h 6858000"/>
              <a:gd name="connsiteX40" fmla="*/ 531653 w 1605470"/>
              <a:gd name="connsiteY40" fmla="*/ 5604904 h 6858000"/>
              <a:gd name="connsiteX41" fmla="*/ 539863 w 1605470"/>
              <a:gd name="connsiteY41" fmla="*/ 5604298 h 6858000"/>
              <a:gd name="connsiteX42" fmla="*/ 552319 w 1605470"/>
              <a:gd name="connsiteY42" fmla="*/ 5587997 h 6858000"/>
              <a:gd name="connsiteX43" fmla="*/ 559710 w 1605470"/>
              <a:gd name="connsiteY43" fmla="*/ 5564796 h 6858000"/>
              <a:gd name="connsiteX44" fmla="*/ 587214 w 1605470"/>
              <a:gd name="connsiteY44" fmla="*/ 5451511 h 6858000"/>
              <a:gd name="connsiteX45" fmla="*/ 608019 w 1605470"/>
              <a:gd name="connsiteY45" fmla="*/ 5385461 h 6858000"/>
              <a:gd name="connsiteX46" fmla="*/ 622750 w 1605470"/>
              <a:gd name="connsiteY46" fmla="*/ 5363084 h 6858000"/>
              <a:gd name="connsiteX47" fmla="*/ 638731 w 1605470"/>
              <a:gd name="connsiteY47" fmla="*/ 5330009 h 6858000"/>
              <a:gd name="connsiteX48" fmla="*/ 672224 w 1605470"/>
              <a:gd name="connsiteY48" fmla="*/ 5273739 h 6858000"/>
              <a:gd name="connsiteX49" fmla="*/ 681823 w 1605470"/>
              <a:gd name="connsiteY49" fmla="*/ 5241779 h 6858000"/>
              <a:gd name="connsiteX50" fmla="*/ 693049 w 1605470"/>
              <a:gd name="connsiteY50" fmla="*/ 5225268 h 6858000"/>
              <a:gd name="connsiteX51" fmla="*/ 694069 w 1605470"/>
              <a:gd name="connsiteY51" fmla="*/ 5217684 h 6858000"/>
              <a:gd name="connsiteX52" fmla="*/ 701410 w 1605470"/>
              <a:gd name="connsiteY52" fmla="*/ 5193377 h 6858000"/>
              <a:gd name="connsiteX53" fmla="*/ 704713 w 1605470"/>
              <a:gd name="connsiteY53" fmla="*/ 5179288 h 6858000"/>
              <a:gd name="connsiteX54" fmla="*/ 705697 w 1605470"/>
              <a:gd name="connsiteY54" fmla="*/ 5173621 h 6858000"/>
              <a:gd name="connsiteX55" fmla="*/ 701331 w 1605470"/>
              <a:gd name="connsiteY55" fmla="*/ 5159961 h 6858000"/>
              <a:gd name="connsiteX56" fmla="*/ 708008 w 1605470"/>
              <a:gd name="connsiteY56" fmla="*/ 5144295 h 6858000"/>
              <a:gd name="connsiteX57" fmla="*/ 704941 w 1605470"/>
              <a:gd name="connsiteY57" fmla="*/ 5125185 h 6858000"/>
              <a:gd name="connsiteX58" fmla="*/ 711771 w 1605470"/>
              <a:gd name="connsiteY58" fmla="*/ 5121884 h 6858000"/>
              <a:gd name="connsiteX59" fmla="*/ 721092 w 1605470"/>
              <a:gd name="connsiteY59" fmla="*/ 5108383 h 6858000"/>
              <a:gd name="connsiteX60" fmla="*/ 717045 w 1605470"/>
              <a:gd name="connsiteY60" fmla="*/ 5094705 h 6858000"/>
              <a:gd name="connsiteX61" fmla="*/ 718807 w 1605470"/>
              <a:gd name="connsiteY61" fmla="*/ 5067850 h 6858000"/>
              <a:gd name="connsiteX62" fmla="*/ 721538 w 1605470"/>
              <a:gd name="connsiteY62" fmla="*/ 5060861 h 6858000"/>
              <a:gd name="connsiteX63" fmla="*/ 718242 w 1605470"/>
              <a:gd name="connsiteY63" fmla="*/ 5034192 h 6858000"/>
              <a:gd name="connsiteX64" fmla="*/ 719796 w 1605470"/>
              <a:gd name="connsiteY64" fmla="*/ 4993030 h 6858000"/>
              <a:gd name="connsiteX65" fmla="*/ 726705 w 1605470"/>
              <a:gd name="connsiteY65" fmla="*/ 4946844 h 6858000"/>
              <a:gd name="connsiteX66" fmla="*/ 722561 w 1605470"/>
              <a:gd name="connsiteY66" fmla="*/ 4932692 h 6858000"/>
              <a:gd name="connsiteX67" fmla="*/ 724935 w 1605470"/>
              <a:gd name="connsiteY67" fmla="*/ 4821504 h 6858000"/>
              <a:gd name="connsiteX68" fmla="*/ 732118 w 1605470"/>
              <a:gd name="connsiteY68" fmla="*/ 4801535 h 6858000"/>
              <a:gd name="connsiteX69" fmla="*/ 739787 w 1605470"/>
              <a:gd name="connsiteY69" fmla="*/ 4797794 h 6858000"/>
              <a:gd name="connsiteX70" fmla="*/ 741081 w 1605470"/>
              <a:gd name="connsiteY70" fmla="*/ 4784526 h 6858000"/>
              <a:gd name="connsiteX71" fmla="*/ 742865 w 1605470"/>
              <a:gd name="connsiteY71" fmla="*/ 4781211 h 6858000"/>
              <a:gd name="connsiteX72" fmla="*/ 751652 w 1605470"/>
              <a:gd name="connsiteY72" fmla="*/ 4761984 h 6858000"/>
              <a:gd name="connsiteX73" fmla="*/ 747700 w 1605470"/>
              <a:gd name="connsiteY73" fmla="*/ 4690749 h 6858000"/>
              <a:gd name="connsiteX74" fmla="*/ 743180 w 1605470"/>
              <a:gd name="connsiteY74" fmla="*/ 4613201 h 6858000"/>
              <a:gd name="connsiteX75" fmla="*/ 738263 w 1605470"/>
              <a:gd name="connsiteY75" fmla="*/ 4444346 h 6858000"/>
              <a:gd name="connsiteX76" fmla="*/ 756542 w 1605470"/>
              <a:gd name="connsiteY76" fmla="*/ 4350346 h 6858000"/>
              <a:gd name="connsiteX77" fmla="*/ 715481 w 1605470"/>
              <a:gd name="connsiteY77" fmla="*/ 4214165 h 6858000"/>
              <a:gd name="connsiteX78" fmla="*/ 719554 w 1605470"/>
              <a:gd name="connsiteY78" fmla="*/ 4090296 h 6858000"/>
              <a:gd name="connsiteX79" fmla="*/ 704810 w 1605470"/>
              <a:gd name="connsiteY79" fmla="*/ 4033999 h 6858000"/>
              <a:gd name="connsiteX80" fmla="*/ 705959 w 1605470"/>
              <a:gd name="connsiteY80" fmla="*/ 4031933 h 6858000"/>
              <a:gd name="connsiteX81" fmla="*/ 704535 w 1605470"/>
              <a:gd name="connsiteY81" fmla="*/ 4013953 h 6858000"/>
              <a:gd name="connsiteX82" fmla="*/ 700443 w 1605470"/>
              <a:gd name="connsiteY82" fmla="*/ 4010511 h 6858000"/>
              <a:gd name="connsiteX83" fmla="*/ 698282 w 1605470"/>
              <a:gd name="connsiteY83" fmla="*/ 3998331 h 6858000"/>
              <a:gd name="connsiteX84" fmla="*/ 690830 w 1605470"/>
              <a:gd name="connsiteY84" fmla="*/ 3974753 h 6858000"/>
              <a:gd name="connsiteX85" fmla="*/ 692428 w 1605470"/>
              <a:gd name="connsiteY85" fmla="*/ 3969950 h 6858000"/>
              <a:gd name="connsiteX86" fmla="*/ 685850 w 1605470"/>
              <a:gd name="connsiteY86" fmla="*/ 3933779 h 6858000"/>
              <a:gd name="connsiteX87" fmla="*/ 687181 w 1605470"/>
              <a:gd name="connsiteY87" fmla="*/ 3933093 h 6858000"/>
              <a:gd name="connsiteX88" fmla="*/ 691535 w 1605470"/>
              <a:gd name="connsiteY88" fmla="*/ 3922082 h 6858000"/>
              <a:gd name="connsiteX89" fmla="*/ 696613 w 1605470"/>
              <a:gd name="connsiteY89" fmla="*/ 3901461 h 6858000"/>
              <a:gd name="connsiteX90" fmla="*/ 719207 w 1605470"/>
              <a:gd name="connsiteY90" fmla="*/ 3813873 h 6858000"/>
              <a:gd name="connsiteX91" fmla="*/ 718632 w 1605470"/>
              <a:gd name="connsiteY91" fmla="*/ 3806161 h 6858000"/>
              <a:gd name="connsiteX92" fmla="*/ 718939 w 1605470"/>
              <a:gd name="connsiteY92" fmla="*/ 3805957 h 6858000"/>
              <a:gd name="connsiteX93" fmla="*/ 718966 w 1605470"/>
              <a:gd name="connsiteY93" fmla="*/ 3797724 h 6858000"/>
              <a:gd name="connsiteX94" fmla="*/ 717581 w 1605470"/>
              <a:gd name="connsiteY94" fmla="*/ 3792098 h 6858000"/>
              <a:gd name="connsiteX95" fmla="*/ 716465 w 1605470"/>
              <a:gd name="connsiteY95" fmla="*/ 3777135 h 6858000"/>
              <a:gd name="connsiteX96" fmla="*/ 718198 w 1605470"/>
              <a:gd name="connsiteY96" fmla="*/ 3771656 h 6858000"/>
              <a:gd name="connsiteX97" fmla="*/ 721941 w 1605470"/>
              <a:gd name="connsiteY97" fmla="*/ 3769007 h 6858000"/>
              <a:gd name="connsiteX98" fmla="*/ 721407 w 1605470"/>
              <a:gd name="connsiteY98" fmla="*/ 3767709 h 6858000"/>
              <a:gd name="connsiteX99" fmla="*/ 730103 w 1605470"/>
              <a:gd name="connsiteY99" fmla="*/ 3738082 h 6858000"/>
              <a:gd name="connsiteX100" fmla="*/ 737449 w 1605470"/>
              <a:gd name="connsiteY100" fmla="*/ 3673397 h 6858000"/>
              <a:gd name="connsiteX101" fmla="*/ 736745 w 1605470"/>
              <a:gd name="connsiteY101" fmla="*/ 3637109 h 6858000"/>
              <a:gd name="connsiteX102" fmla="*/ 740188 w 1605470"/>
              <a:gd name="connsiteY102" fmla="*/ 3536883 h 6858000"/>
              <a:gd name="connsiteX103" fmla="*/ 747726 w 1605470"/>
              <a:gd name="connsiteY103" fmla="*/ 3435652 h 6858000"/>
              <a:gd name="connsiteX104" fmla="*/ 774383 w 1605470"/>
              <a:gd name="connsiteY104" fmla="*/ 3381564 h 6858000"/>
              <a:gd name="connsiteX105" fmla="*/ 774870 w 1605470"/>
              <a:gd name="connsiteY105" fmla="*/ 3375761 h 6858000"/>
              <a:gd name="connsiteX106" fmla="*/ 770510 w 1605470"/>
              <a:gd name="connsiteY106" fmla="*/ 3361844 h 6858000"/>
              <a:gd name="connsiteX107" fmla="*/ 767933 w 1605470"/>
              <a:gd name="connsiteY107" fmla="*/ 3356929 h 6858000"/>
              <a:gd name="connsiteX108" fmla="*/ 766158 w 1605470"/>
              <a:gd name="connsiteY108" fmla="*/ 3349058 h 6858000"/>
              <a:gd name="connsiteX109" fmla="*/ 766414 w 1605470"/>
              <a:gd name="connsiteY109" fmla="*/ 3348763 h 6858000"/>
              <a:gd name="connsiteX110" fmla="*/ 764166 w 1605470"/>
              <a:gd name="connsiteY110" fmla="*/ 3341588 h 6858000"/>
              <a:gd name="connsiteX111" fmla="*/ 749397 w 1605470"/>
              <a:gd name="connsiteY111" fmla="*/ 3307769 h 6858000"/>
              <a:gd name="connsiteX112" fmla="*/ 766960 w 1605470"/>
              <a:gd name="connsiteY112" fmla="*/ 3250522 h 6858000"/>
              <a:gd name="connsiteX113" fmla="*/ 767385 w 1605470"/>
              <a:gd name="connsiteY113" fmla="*/ 3229163 h 6858000"/>
              <a:gd name="connsiteX114" fmla="*/ 769208 w 1605470"/>
              <a:gd name="connsiteY114" fmla="*/ 3217217 h 6858000"/>
              <a:gd name="connsiteX115" fmla="*/ 770350 w 1605470"/>
              <a:gd name="connsiteY115" fmla="*/ 3216125 h 6858000"/>
              <a:gd name="connsiteX116" fmla="*/ 756043 w 1605470"/>
              <a:gd name="connsiteY116" fmla="*/ 3183755 h 6858000"/>
              <a:gd name="connsiteX117" fmla="*/ 756544 w 1605470"/>
              <a:gd name="connsiteY117" fmla="*/ 3178642 h 6858000"/>
              <a:gd name="connsiteX118" fmla="*/ 744144 w 1605470"/>
              <a:gd name="connsiteY118" fmla="*/ 3158586 h 6858000"/>
              <a:gd name="connsiteX119" fmla="*/ 739378 w 1605470"/>
              <a:gd name="connsiteY119" fmla="*/ 3147669 h 6858000"/>
              <a:gd name="connsiteX120" fmla="*/ 734648 w 1605470"/>
              <a:gd name="connsiteY120" fmla="*/ 3145733 h 6858000"/>
              <a:gd name="connsiteX121" fmla="*/ 729329 w 1605470"/>
              <a:gd name="connsiteY121" fmla="*/ 3129034 h 6858000"/>
              <a:gd name="connsiteX122" fmla="*/ 729994 w 1605470"/>
              <a:gd name="connsiteY122" fmla="*/ 3126682 h 6858000"/>
              <a:gd name="connsiteX123" fmla="*/ 720862 w 1605470"/>
              <a:gd name="connsiteY123" fmla="*/ 3114519 h 6858000"/>
              <a:gd name="connsiteX124" fmla="*/ 707471 w 1605470"/>
              <a:gd name="connsiteY124" fmla="*/ 3106272 h 6858000"/>
              <a:gd name="connsiteX125" fmla="*/ 680201 w 1605470"/>
              <a:gd name="connsiteY125" fmla="*/ 2958185 h 6858000"/>
              <a:gd name="connsiteX126" fmla="*/ 622815 w 1605470"/>
              <a:gd name="connsiteY126" fmla="*/ 2762989 h 6858000"/>
              <a:gd name="connsiteX127" fmla="*/ 571733 w 1605470"/>
              <a:gd name="connsiteY127" fmla="*/ 2554718 h 6858000"/>
              <a:gd name="connsiteX128" fmla="*/ 551827 w 1605470"/>
              <a:gd name="connsiteY128" fmla="*/ 2485734 h 6858000"/>
              <a:gd name="connsiteX129" fmla="*/ 542550 w 1605470"/>
              <a:gd name="connsiteY129" fmla="*/ 2447068 h 6858000"/>
              <a:gd name="connsiteX130" fmla="*/ 529511 w 1605470"/>
              <a:gd name="connsiteY130" fmla="*/ 2425819 h 6858000"/>
              <a:gd name="connsiteX131" fmla="*/ 528878 w 1605470"/>
              <a:gd name="connsiteY131" fmla="*/ 2408971 h 6858000"/>
              <a:gd name="connsiteX132" fmla="*/ 535510 w 1605470"/>
              <a:gd name="connsiteY132" fmla="*/ 2402874 h 6858000"/>
              <a:gd name="connsiteX133" fmla="*/ 538122 w 1605470"/>
              <a:gd name="connsiteY133" fmla="*/ 2381443 h 6858000"/>
              <a:gd name="connsiteX134" fmla="*/ 514451 w 1605470"/>
              <a:gd name="connsiteY134" fmla="*/ 2261920 h 6858000"/>
              <a:gd name="connsiteX135" fmla="*/ 486968 w 1605470"/>
              <a:gd name="connsiteY135" fmla="*/ 2182937 h 6858000"/>
              <a:gd name="connsiteX136" fmla="*/ 488555 w 1605470"/>
              <a:gd name="connsiteY136" fmla="*/ 2155135 h 6858000"/>
              <a:gd name="connsiteX137" fmla="*/ 486013 w 1605470"/>
              <a:gd name="connsiteY137" fmla="*/ 2118008 h 6858000"/>
              <a:gd name="connsiteX138" fmla="*/ 487006 w 1605470"/>
              <a:gd name="connsiteY138" fmla="*/ 2050531 h 6858000"/>
              <a:gd name="connsiteX139" fmla="*/ 478812 w 1605470"/>
              <a:gd name="connsiteY139" fmla="*/ 1963269 h 6858000"/>
              <a:gd name="connsiteX140" fmla="*/ 442619 w 1605470"/>
              <a:gd name="connsiteY140" fmla="*/ 1910499 h 6858000"/>
              <a:gd name="connsiteX141" fmla="*/ 446785 w 1605470"/>
              <a:gd name="connsiteY141" fmla="*/ 1903212 h 6858000"/>
              <a:gd name="connsiteX142" fmla="*/ 436547 w 1605470"/>
              <a:gd name="connsiteY142" fmla="*/ 1861531 h 6858000"/>
              <a:gd name="connsiteX143" fmla="*/ 390346 w 1605470"/>
              <a:gd name="connsiteY143" fmla="*/ 1732919 h 6858000"/>
              <a:gd name="connsiteX144" fmla="*/ 362657 w 1605470"/>
              <a:gd name="connsiteY144" fmla="*/ 1663540 h 6858000"/>
              <a:gd name="connsiteX145" fmla="*/ 361783 w 1605470"/>
              <a:gd name="connsiteY145" fmla="*/ 1615777 h 6858000"/>
              <a:gd name="connsiteX146" fmla="*/ 342578 w 1605470"/>
              <a:gd name="connsiteY146" fmla="*/ 1563678 h 6858000"/>
              <a:gd name="connsiteX147" fmla="*/ 355658 w 1605470"/>
              <a:gd name="connsiteY147" fmla="*/ 1519474 h 6858000"/>
              <a:gd name="connsiteX148" fmla="*/ 348400 w 1605470"/>
              <a:gd name="connsiteY148" fmla="*/ 1477995 h 6858000"/>
              <a:gd name="connsiteX149" fmla="*/ 334485 w 1605470"/>
              <a:gd name="connsiteY149" fmla="*/ 1373769 h 6858000"/>
              <a:gd name="connsiteX150" fmla="*/ 342792 w 1605470"/>
              <a:gd name="connsiteY150" fmla="*/ 1307086 h 6858000"/>
              <a:gd name="connsiteX151" fmla="*/ 343980 w 1605470"/>
              <a:gd name="connsiteY151" fmla="*/ 1189033 h 6858000"/>
              <a:gd name="connsiteX152" fmla="*/ 348665 w 1605470"/>
              <a:gd name="connsiteY152" fmla="*/ 1168288 h 6858000"/>
              <a:gd name="connsiteX153" fmla="*/ 340947 w 1605470"/>
              <a:gd name="connsiteY153" fmla="*/ 1142577 h 6858000"/>
              <a:gd name="connsiteX154" fmla="*/ 330253 w 1605470"/>
              <a:gd name="connsiteY154" fmla="*/ 1088484 h 6858000"/>
              <a:gd name="connsiteX155" fmla="*/ 318989 w 1605470"/>
              <a:gd name="connsiteY155" fmla="*/ 1016103 h 6858000"/>
              <a:gd name="connsiteX156" fmla="*/ 320445 w 1605470"/>
              <a:gd name="connsiteY156" fmla="*/ 932283 h 6858000"/>
              <a:gd name="connsiteX157" fmla="*/ 322681 w 1605470"/>
              <a:gd name="connsiteY157" fmla="*/ 915925 h 6858000"/>
              <a:gd name="connsiteX158" fmla="*/ 315310 w 1605470"/>
              <a:gd name="connsiteY158" fmla="*/ 896999 h 6858000"/>
              <a:gd name="connsiteX159" fmla="*/ 284718 w 1605470"/>
              <a:gd name="connsiteY159" fmla="*/ 821517 h 6858000"/>
              <a:gd name="connsiteX160" fmla="*/ 263668 w 1605470"/>
              <a:gd name="connsiteY160" fmla="*/ 751353 h 6858000"/>
              <a:gd name="connsiteX161" fmla="*/ 263226 w 1605470"/>
              <a:gd name="connsiteY161" fmla="*/ 721230 h 6858000"/>
              <a:gd name="connsiteX162" fmla="*/ 248897 w 1605470"/>
              <a:gd name="connsiteY162" fmla="*/ 681659 h 6858000"/>
              <a:gd name="connsiteX163" fmla="*/ 234316 w 1605470"/>
              <a:gd name="connsiteY163" fmla="*/ 635218 h 6858000"/>
              <a:gd name="connsiteX164" fmla="*/ 239327 w 1605470"/>
              <a:gd name="connsiteY164" fmla="*/ 613763 h 6858000"/>
              <a:gd name="connsiteX165" fmla="*/ 225269 w 1605470"/>
              <a:gd name="connsiteY165" fmla="*/ 598582 h 6858000"/>
              <a:gd name="connsiteX166" fmla="*/ 224950 w 1605470"/>
              <a:gd name="connsiteY166" fmla="*/ 576846 h 6858000"/>
              <a:gd name="connsiteX167" fmla="*/ 204576 w 1605470"/>
              <a:gd name="connsiteY167" fmla="*/ 530055 h 6858000"/>
              <a:gd name="connsiteX168" fmla="*/ 219064 w 1605470"/>
              <a:gd name="connsiteY168" fmla="*/ 469651 h 6858000"/>
              <a:gd name="connsiteX169" fmla="*/ 195012 w 1605470"/>
              <a:gd name="connsiteY169" fmla="*/ 448559 h 6858000"/>
              <a:gd name="connsiteX170" fmla="*/ 201434 w 1605470"/>
              <a:gd name="connsiteY170" fmla="*/ 441529 h 6858000"/>
              <a:gd name="connsiteX171" fmla="*/ 200655 w 1605470"/>
              <a:gd name="connsiteY171" fmla="*/ 428927 h 6858000"/>
              <a:gd name="connsiteX172" fmla="*/ 190059 w 1605470"/>
              <a:gd name="connsiteY172" fmla="*/ 430161 h 6858000"/>
              <a:gd name="connsiteX173" fmla="*/ 167079 w 1605470"/>
              <a:gd name="connsiteY173" fmla="*/ 367211 h 6858000"/>
              <a:gd name="connsiteX174" fmla="*/ 124571 w 1605470"/>
              <a:gd name="connsiteY174" fmla="*/ 302178 h 6858000"/>
              <a:gd name="connsiteX175" fmla="*/ 103243 w 1605470"/>
              <a:gd name="connsiteY175" fmla="*/ 211375 h 6858000"/>
              <a:gd name="connsiteX176" fmla="*/ 94571 w 1605470"/>
              <a:gd name="connsiteY176" fmla="*/ 184179 h 6858000"/>
              <a:gd name="connsiteX177" fmla="*/ 13437 w 1605470"/>
              <a:gd name="connsiteY177" fmla="*/ 19287 h 6858000"/>
              <a:gd name="connsiteX178" fmla="*/ 0 w 1605470"/>
              <a:gd name="connsiteY17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10261 w 1605470"/>
              <a:gd name="connsiteY37" fmla="*/ 5634527 h 6858000"/>
              <a:gd name="connsiteX38" fmla="*/ 523992 w 1605470"/>
              <a:gd name="connsiteY38" fmla="*/ 5619557 h 6858000"/>
              <a:gd name="connsiteX39" fmla="*/ 531653 w 1605470"/>
              <a:gd name="connsiteY39" fmla="*/ 5604904 h 6858000"/>
              <a:gd name="connsiteX40" fmla="*/ 539863 w 1605470"/>
              <a:gd name="connsiteY40" fmla="*/ 5604298 h 6858000"/>
              <a:gd name="connsiteX41" fmla="*/ 552319 w 1605470"/>
              <a:gd name="connsiteY41" fmla="*/ 5587997 h 6858000"/>
              <a:gd name="connsiteX42" fmla="*/ 559710 w 1605470"/>
              <a:gd name="connsiteY42" fmla="*/ 5564796 h 6858000"/>
              <a:gd name="connsiteX43" fmla="*/ 587214 w 1605470"/>
              <a:gd name="connsiteY43" fmla="*/ 5451511 h 6858000"/>
              <a:gd name="connsiteX44" fmla="*/ 608019 w 1605470"/>
              <a:gd name="connsiteY44" fmla="*/ 5385461 h 6858000"/>
              <a:gd name="connsiteX45" fmla="*/ 622750 w 1605470"/>
              <a:gd name="connsiteY45" fmla="*/ 5363084 h 6858000"/>
              <a:gd name="connsiteX46" fmla="*/ 638731 w 1605470"/>
              <a:gd name="connsiteY46" fmla="*/ 5330009 h 6858000"/>
              <a:gd name="connsiteX47" fmla="*/ 672224 w 1605470"/>
              <a:gd name="connsiteY47" fmla="*/ 5273739 h 6858000"/>
              <a:gd name="connsiteX48" fmla="*/ 681823 w 1605470"/>
              <a:gd name="connsiteY48" fmla="*/ 5241779 h 6858000"/>
              <a:gd name="connsiteX49" fmla="*/ 693049 w 1605470"/>
              <a:gd name="connsiteY49" fmla="*/ 5225268 h 6858000"/>
              <a:gd name="connsiteX50" fmla="*/ 694069 w 1605470"/>
              <a:gd name="connsiteY50" fmla="*/ 5217684 h 6858000"/>
              <a:gd name="connsiteX51" fmla="*/ 701410 w 1605470"/>
              <a:gd name="connsiteY51" fmla="*/ 5193377 h 6858000"/>
              <a:gd name="connsiteX52" fmla="*/ 704713 w 1605470"/>
              <a:gd name="connsiteY52" fmla="*/ 5179288 h 6858000"/>
              <a:gd name="connsiteX53" fmla="*/ 705697 w 1605470"/>
              <a:gd name="connsiteY53" fmla="*/ 5173621 h 6858000"/>
              <a:gd name="connsiteX54" fmla="*/ 701331 w 1605470"/>
              <a:gd name="connsiteY54" fmla="*/ 5159961 h 6858000"/>
              <a:gd name="connsiteX55" fmla="*/ 708008 w 1605470"/>
              <a:gd name="connsiteY55" fmla="*/ 5144295 h 6858000"/>
              <a:gd name="connsiteX56" fmla="*/ 704941 w 1605470"/>
              <a:gd name="connsiteY56" fmla="*/ 5125185 h 6858000"/>
              <a:gd name="connsiteX57" fmla="*/ 711771 w 1605470"/>
              <a:gd name="connsiteY57" fmla="*/ 5121884 h 6858000"/>
              <a:gd name="connsiteX58" fmla="*/ 721092 w 1605470"/>
              <a:gd name="connsiteY58" fmla="*/ 5108383 h 6858000"/>
              <a:gd name="connsiteX59" fmla="*/ 717045 w 1605470"/>
              <a:gd name="connsiteY59" fmla="*/ 5094705 h 6858000"/>
              <a:gd name="connsiteX60" fmla="*/ 718807 w 1605470"/>
              <a:gd name="connsiteY60" fmla="*/ 5067850 h 6858000"/>
              <a:gd name="connsiteX61" fmla="*/ 721538 w 1605470"/>
              <a:gd name="connsiteY61" fmla="*/ 5060861 h 6858000"/>
              <a:gd name="connsiteX62" fmla="*/ 718242 w 1605470"/>
              <a:gd name="connsiteY62" fmla="*/ 5034192 h 6858000"/>
              <a:gd name="connsiteX63" fmla="*/ 719796 w 1605470"/>
              <a:gd name="connsiteY63" fmla="*/ 4993030 h 6858000"/>
              <a:gd name="connsiteX64" fmla="*/ 726705 w 1605470"/>
              <a:gd name="connsiteY64" fmla="*/ 4946844 h 6858000"/>
              <a:gd name="connsiteX65" fmla="*/ 722561 w 1605470"/>
              <a:gd name="connsiteY65" fmla="*/ 4932692 h 6858000"/>
              <a:gd name="connsiteX66" fmla="*/ 724935 w 1605470"/>
              <a:gd name="connsiteY66" fmla="*/ 4821504 h 6858000"/>
              <a:gd name="connsiteX67" fmla="*/ 732118 w 1605470"/>
              <a:gd name="connsiteY67" fmla="*/ 4801535 h 6858000"/>
              <a:gd name="connsiteX68" fmla="*/ 739787 w 1605470"/>
              <a:gd name="connsiteY68" fmla="*/ 4797794 h 6858000"/>
              <a:gd name="connsiteX69" fmla="*/ 741081 w 1605470"/>
              <a:gd name="connsiteY69" fmla="*/ 4784526 h 6858000"/>
              <a:gd name="connsiteX70" fmla="*/ 742865 w 1605470"/>
              <a:gd name="connsiteY70" fmla="*/ 4781211 h 6858000"/>
              <a:gd name="connsiteX71" fmla="*/ 751652 w 1605470"/>
              <a:gd name="connsiteY71" fmla="*/ 4761984 h 6858000"/>
              <a:gd name="connsiteX72" fmla="*/ 747700 w 1605470"/>
              <a:gd name="connsiteY72" fmla="*/ 4690749 h 6858000"/>
              <a:gd name="connsiteX73" fmla="*/ 743180 w 1605470"/>
              <a:gd name="connsiteY73" fmla="*/ 4613201 h 6858000"/>
              <a:gd name="connsiteX74" fmla="*/ 738263 w 1605470"/>
              <a:gd name="connsiteY74" fmla="*/ 4444346 h 6858000"/>
              <a:gd name="connsiteX75" fmla="*/ 756542 w 1605470"/>
              <a:gd name="connsiteY75" fmla="*/ 4350346 h 6858000"/>
              <a:gd name="connsiteX76" fmla="*/ 715481 w 1605470"/>
              <a:gd name="connsiteY76" fmla="*/ 4214165 h 6858000"/>
              <a:gd name="connsiteX77" fmla="*/ 719554 w 1605470"/>
              <a:gd name="connsiteY77" fmla="*/ 4090296 h 6858000"/>
              <a:gd name="connsiteX78" fmla="*/ 704810 w 1605470"/>
              <a:gd name="connsiteY78" fmla="*/ 4033999 h 6858000"/>
              <a:gd name="connsiteX79" fmla="*/ 705959 w 1605470"/>
              <a:gd name="connsiteY79" fmla="*/ 4031933 h 6858000"/>
              <a:gd name="connsiteX80" fmla="*/ 704535 w 1605470"/>
              <a:gd name="connsiteY80" fmla="*/ 4013953 h 6858000"/>
              <a:gd name="connsiteX81" fmla="*/ 700443 w 1605470"/>
              <a:gd name="connsiteY81" fmla="*/ 4010511 h 6858000"/>
              <a:gd name="connsiteX82" fmla="*/ 698282 w 1605470"/>
              <a:gd name="connsiteY82" fmla="*/ 3998331 h 6858000"/>
              <a:gd name="connsiteX83" fmla="*/ 690830 w 1605470"/>
              <a:gd name="connsiteY83" fmla="*/ 3974753 h 6858000"/>
              <a:gd name="connsiteX84" fmla="*/ 692428 w 1605470"/>
              <a:gd name="connsiteY84" fmla="*/ 3969950 h 6858000"/>
              <a:gd name="connsiteX85" fmla="*/ 685850 w 1605470"/>
              <a:gd name="connsiteY85" fmla="*/ 3933779 h 6858000"/>
              <a:gd name="connsiteX86" fmla="*/ 687181 w 1605470"/>
              <a:gd name="connsiteY86" fmla="*/ 3933093 h 6858000"/>
              <a:gd name="connsiteX87" fmla="*/ 691535 w 1605470"/>
              <a:gd name="connsiteY87" fmla="*/ 3922082 h 6858000"/>
              <a:gd name="connsiteX88" fmla="*/ 696613 w 1605470"/>
              <a:gd name="connsiteY88" fmla="*/ 3901461 h 6858000"/>
              <a:gd name="connsiteX89" fmla="*/ 719207 w 1605470"/>
              <a:gd name="connsiteY89" fmla="*/ 3813873 h 6858000"/>
              <a:gd name="connsiteX90" fmla="*/ 718632 w 1605470"/>
              <a:gd name="connsiteY90" fmla="*/ 3806161 h 6858000"/>
              <a:gd name="connsiteX91" fmla="*/ 718939 w 1605470"/>
              <a:gd name="connsiteY91" fmla="*/ 3805957 h 6858000"/>
              <a:gd name="connsiteX92" fmla="*/ 718966 w 1605470"/>
              <a:gd name="connsiteY92" fmla="*/ 3797724 h 6858000"/>
              <a:gd name="connsiteX93" fmla="*/ 717581 w 1605470"/>
              <a:gd name="connsiteY93" fmla="*/ 3792098 h 6858000"/>
              <a:gd name="connsiteX94" fmla="*/ 716465 w 1605470"/>
              <a:gd name="connsiteY94" fmla="*/ 3777135 h 6858000"/>
              <a:gd name="connsiteX95" fmla="*/ 718198 w 1605470"/>
              <a:gd name="connsiteY95" fmla="*/ 3771656 h 6858000"/>
              <a:gd name="connsiteX96" fmla="*/ 721941 w 1605470"/>
              <a:gd name="connsiteY96" fmla="*/ 3769007 h 6858000"/>
              <a:gd name="connsiteX97" fmla="*/ 721407 w 1605470"/>
              <a:gd name="connsiteY97" fmla="*/ 3767709 h 6858000"/>
              <a:gd name="connsiteX98" fmla="*/ 730103 w 1605470"/>
              <a:gd name="connsiteY98" fmla="*/ 3738082 h 6858000"/>
              <a:gd name="connsiteX99" fmla="*/ 737449 w 1605470"/>
              <a:gd name="connsiteY99" fmla="*/ 3673397 h 6858000"/>
              <a:gd name="connsiteX100" fmla="*/ 736745 w 1605470"/>
              <a:gd name="connsiteY100" fmla="*/ 3637109 h 6858000"/>
              <a:gd name="connsiteX101" fmla="*/ 740188 w 1605470"/>
              <a:gd name="connsiteY101" fmla="*/ 3536883 h 6858000"/>
              <a:gd name="connsiteX102" fmla="*/ 747726 w 1605470"/>
              <a:gd name="connsiteY102" fmla="*/ 3435652 h 6858000"/>
              <a:gd name="connsiteX103" fmla="*/ 774383 w 1605470"/>
              <a:gd name="connsiteY103" fmla="*/ 3381564 h 6858000"/>
              <a:gd name="connsiteX104" fmla="*/ 774870 w 1605470"/>
              <a:gd name="connsiteY104" fmla="*/ 3375761 h 6858000"/>
              <a:gd name="connsiteX105" fmla="*/ 770510 w 1605470"/>
              <a:gd name="connsiteY105" fmla="*/ 3361844 h 6858000"/>
              <a:gd name="connsiteX106" fmla="*/ 767933 w 1605470"/>
              <a:gd name="connsiteY106" fmla="*/ 3356929 h 6858000"/>
              <a:gd name="connsiteX107" fmla="*/ 766158 w 1605470"/>
              <a:gd name="connsiteY107" fmla="*/ 3349058 h 6858000"/>
              <a:gd name="connsiteX108" fmla="*/ 766414 w 1605470"/>
              <a:gd name="connsiteY108" fmla="*/ 3348763 h 6858000"/>
              <a:gd name="connsiteX109" fmla="*/ 764166 w 1605470"/>
              <a:gd name="connsiteY109" fmla="*/ 3341588 h 6858000"/>
              <a:gd name="connsiteX110" fmla="*/ 749397 w 1605470"/>
              <a:gd name="connsiteY110" fmla="*/ 3307769 h 6858000"/>
              <a:gd name="connsiteX111" fmla="*/ 766960 w 1605470"/>
              <a:gd name="connsiteY111" fmla="*/ 3250522 h 6858000"/>
              <a:gd name="connsiteX112" fmla="*/ 767385 w 1605470"/>
              <a:gd name="connsiteY112" fmla="*/ 3229163 h 6858000"/>
              <a:gd name="connsiteX113" fmla="*/ 769208 w 1605470"/>
              <a:gd name="connsiteY113" fmla="*/ 3217217 h 6858000"/>
              <a:gd name="connsiteX114" fmla="*/ 770350 w 1605470"/>
              <a:gd name="connsiteY114" fmla="*/ 3216125 h 6858000"/>
              <a:gd name="connsiteX115" fmla="*/ 756043 w 1605470"/>
              <a:gd name="connsiteY115" fmla="*/ 3183755 h 6858000"/>
              <a:gd name="connsiteX116" fmla="*/ 756544 w 1605470"/>
              <a:gd name="connsiteY116" fmla="*/ 3178642 h 6858000"/>
              <a:gd name="connsiteX117" fmla="*/ 744144 w 1605470"/>
              <a:gd name="connsiteY117" fmla="*/ 3158586 h 6858000"/>
              <a:gd name="connsiteX118" fmla="*/ 739378 w 1605470"/>
              <a:gd name="connsiteY118" fmla="*/ 3147669 h 6858000"/>
              <a:gd name="connsiteX119" fmla="*/ 734648 w 1605470"/>
              <a:gd name="connsiteY119" fmla="*/ 3145733 h 6858000"/>
              <a:gd name="connsiteX120" fmla="*/ 729329 w 1605470"/>
              <a:gd name="connsiteY120" fmla="*/ 3129034 h 6858000"/>
              <a:gd name="connsiteX121" fmla="*/ 729994 w 1605470"/>
              <a:gd name="connsiteY121" fmla="*/ 3126682 h 6858000"/>
              <a:gd name="connsiteX122" fmla="*/ 720862 w 1605470"/>
              <a:gd name="connsiteY122" fmla="*/ 3114519 h 6858000"/>
              <a:gd name="connsiteX123" fmla="*/ 707471 w 1605470"/>
              <a:gd name="connsiteY123" fmla="*/ 3106272 h 6858000"/>
              <a:gd name="connsiteX124" fmla="*/ 680201 w 1605470"/>
              <a:gd name="connsiteY124" fmla="*/ 2958185 h 6858000"/>
              <a:gd name="connsiteX125" fmla="*/ 622815 w 1605470"/>
              <a:gd name="connsiteY125" fmla="*/ 2762989 h 6858000"/>
              <a:gd name="connsiteX126" fmla="*/ 571733 w 1605470"/>
              <a:gd name="connsiteY126" fmla="*/ 2554718 h 6858000"/>
              <a:gd name="connsiteX127" fmla="*/ 551827 w 1605470"/>
              <a:gd name="connsiteY127" fmla="*/ 2485734 h 6858000"/>
              <a:gd name="connsiteX128" fmla="*/ 542550 w 1605470"/>
              <a:gd name="connsiteY128" fmla="*/ 2447068 h 6858000"/>
              <a:gd name="connsiteX129" fmla="*/ 529511 w 1605470"/>
              <a:gd name="connsiteY129" fmla="*/ 2425819 h 6858000"/>
              <a:gd name="connsiteX130" fmla="*/ 528878 w 1605470"/>
              <a:gd name="connsiteY130" fmla="*/ 2408971 h 6858000"/>
              <a:gd name="connsiteX131" fmla="*/ 535510 w 1605470"/>
              <a:gd name="connsiteY131" fmla="*/ 2402874 h 6858000"/>
              <a:gd name="connsiteX132" fmla="*/ 538122 w 1605470"/>
              <a:gd name="connsiteY132" fmla="*/ 2381443 h 6858000"/>
              <a:gd name="connsiteX133" fmla="*/ 514451 w 1605470"/>
              <a:gd name="connsiteY133" fmla="*/ 2261920 h 6858000"/>
              <a:gd name="connsiteX134" fmla="*/ 486968 w 1605470"/>
              <a:gd name="connsiteY134" fmla="*/ 2182937 h 6858000"/>
              <a:gd name="connsiteX135" fmla="*/ 488555 w 1605470"/>
              <a:gd name="connsiteY135" fmla="*/ 2155135 h 6858000"/>
              <a:gd name="connsiteX136" fmla="*/ 486013 w 1605470"/>
              <a:gd name="connsiteY136" fmla="*/ 2118008 h 6858000"/>
              <a:gd name="connsiteX137" fmla="*/ 487006 w 1605470"/>
              <a:gd name="connsiteY137" fmla="*/ 2050531 h 6858000"/>
              <a:gd name="connsiteX138" fmla="*/ 478812 w 1605470"/>
              <a:gd name="connsiteY138" fmla="*/ 1963269 h 6858000"/>
              <a:gd name="connsiteX139" fmla="*/ 442619 w 1605470"/>
              <a:gd name="connsiteY139" fmla="*/ 1910499 h 6858000"/>
              <a:gd name="connsiteX140" fmla="*/ 446785 w 1605470"/>
              <a:gd name="connsiteY140" fmla="*/ 1903212 h 6858000"/>
              <a:gd name="connsiteX141" fmla="*/ 436547 w 1605470"/>
              <a:gd name="connsiteY141" fmla="*/ 1861531 h 6858000"/>
              <a:gd name="connsiteX142" fmla="*/ 390346 w 1605470"/>
              <a:gd name="connsiteY142" fmla="*/ 1732919 h 6858000"/>
              <a:gd name="connsiteX143" fmla="*/ 362657 w 1605470"/>
              <a:gd name="connsiteY143" fmla="*/ 1663540 h 6858000"/>
              <a:gd name="connsiteX144" fmla="*/ 361783 w 1605470"/>
              <a:gd name="connsiteY144" fmla="*/ 1615777 h 6858000"/>
              <a:gd name="connsiteX145" fmla="*/ 342578 w 1605470"/>
              <a:gd name="connsiteY145" fmla="*/ 1563678 h 6858000"/>
              <a:gd name="connsiteX146" fmla="*/ 355658 w 1605470"/>
              <a:gd name="connsiteY146" fmla="*/ 1519474 h 6858000"/>
              <a:gd name="connsiteX147" fmla="*/ 348400 w 1605470"/>
              <a:gd name="connsiteY147" fmla="*/ 1477995 h 6858000"/>
              <a:gd name="connsiteX148" fmla="*/ 334485 w 1605470"/>
              <a:gd name="connsiteY148" fmla="*/ 1373769 h 6858000"/>
              <a:gd name="connsiteX149" fmla="*/ 342792 w 1605470"/>
              <a:gd name="connsiteY149" fmla="*/ 1307086 h 6858000"/>
              <a:gd name="connsiteX150" fmla="*/ 343980 w 1605470"/>
              <a:gd name="connsiteY150" fmla="*/ 1189033 h 6858000"/>
              <a:gd name="connsiteX151" fmla="*/ 348665 w 1605470"/>
              <a:gd name="connsiteY151" fmla="*/ 1168288 h 6858000"/>
              <a:gd name="connsiteX152" fmla="*/ 340947 w 1605470"/>
              <a:gd name="connsiteY152" fmla="*/ 1142577 h 6858000"/>
              <a:gd name="connsiteX153" fmla="*/ 330253 w 1605470"/>
              <a:gd name="connsiteY153" fmla="*/ 1088484 h 6858000"/>
              <a:gd name="connsiteX154" fmla="*/ 318989 w 1605470"/>
              <a:gd name="connsiteY154" fmla="*/ 1016103 h 6858000"/>
              <a:gd name="connsiteX155" fmla="*/ 320445 w 1605470"/>
              <a:gd name="connsiteY155" fmla="*/ 932283 h 6858000"/>
              <a:gd name="connsiteX156" fmla="*/ 322681 w 1605470"/>
              <a:gd name="connsiteY156" fmla="*/ 915925 h 6858000"/>
              <a:gd name="connsiteX157" fmla="*/ 315310 w 1605470"/>
              <a:gd name="connsiteY157" fmla="*/ 896999 h 6858000"/>
              <a:gd name="connsiteX158" fmla="*/ 284718 w 1605470"/>
              <a:gd name="connsiteY158" fmla="*/ 821517 h 6858000"/>
              <a:gd name="connsiteX159" fmla="*/ 263668 w 1605470"/>
              <a:gd name="connsiteY159" fmla="*/ 751353 h 6858000"/>
              <a:gd name="connsiteX160" fmla="*/ 263226 w 1605470"/>
              <a:gd name="connsiteY160" fmla="*/ 721230 h 6858000"/>
              <a:gd name="connsiteX161" fmla="*/ 248897 w 1605470"/>
              <a:gd name="connsiteY161" fmla="*/ 681659 h 6858000"/>
              <a:gd name="connsiteX162" fmla="*/ 234316 w 1605470"/>
              <a:gd name="connsiteY162" fmla="*/ 635218 h 6858000"/>
              <a:gd name="connsiteX163" fmla="*/ 239327 w 1605470"/>
              <a:gd name="connsiteY163" fmla="*/ 613763 h 6858000"/>
              <a:gd name="connsiteX164" fmla="*/ 225269 w 1605470"/>
              <a:gd name="connsiteY164" fmla="*/ 598582 h 6858000"/>
              <a:gd name="connsiteX165" fmla="*/ 224950 w 1605470"/>
              <a:gd name="connsiteY165" fmla="*/ 576846 h 6858000"/>
              <a:gd name="connsiteX166" fmla="*/ 204576 w 1605470"/>
              <a:gd name="connsiteY166" fmla="*/ 530055 h 6858000"/>
              <a:gd name="connsiteX167" fmla="*/ 219064 w 1605470"/>
              <a:gd name="connsiteY167" fmla="*/ 469651 h 6858000"/>
              <a:gd name="connsiteX168" fmla="*/ 195012 w 1605470"/>
              <a:gd name="connsiteY168" fmla="*/ 448559 h 6858000"/>
              <a:gd name="connsiteX169" fmla="*/ 201434 w 1605470"/>
              <a:gd name="connsiteY169" fmla="*/ 441529 h 6858000"/>
              <a:gd name="connsiteX170" fmla="*/ 200655 w 1605470"/>
              <a:gd name="connsiteY170" fmla="*/ 428927 h 6858000"/>
              <a:gd name="connsiteX171" fmla="*/ 190059 w 1605470"/>
              <a:gd name="connsiteY171" fmla="*/ 430161 h 6858000"/>
              <a:gd name="connsiteX172" fmla="*/ 167079 w 1605470"/>
              <a:gd name="connsiteY172" fmla="*/ 367211 h 6858000"/>
              <a:gd name="connsiteX173" fmla="*/ 124571 w 1605470"/>
              <a:gd name="connsiteY173" fmla="*/ 302178 h 6858000"/>
              <a:gd name="connsiteX174" fmla="*/ 103243 w 1605470"/>
              <a:gd name="connsiteY174" fmla="*/ 211375 h 6858000"/>
              <a:gd name="connsiteX175" fmla="*/ 94571 w 1605470"/>
              <a:gd name="connsiteY175" fmla="*/ 184179 h 6858000"/>
              <a:gd name="connsiteX176" fmla="*/ 13437 w 1605470"/>
              <a:gd name="connsiteY176" fmla="*/ 19287 h 6858000"/>
              <a:gd name="connsiteX177" fmla="*/ 0 w 1605470"/>
              <a:gd name="connsiteY17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59710 w 1605470"/>
              <a:gd name="connsiteY41" fmla="*/ 5564796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613201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613201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584173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7045 w 1605470"/>
              <a:gd name="connsiteY58" fmla="*/ 5094705 h 6858000"/>
              <a:gd name="connsiteX59" fmla="*/ 718807 w 1605470"/>
              <a:gd name="connsiteY59" fmla="*/ 5067850 h 6858000"/>
              <a:gd name="connsiteX60" fmla="*/ 721538 w 1605470"/>
              <a:gd name="connsiteY60" fmla="*/ 5060861 h 6858000"/>
              <a:gd name="connsiteX61" fmla="*/ 718242 w 1605470"/>
              <a:gd name="connsiteY61" fmla="*/ 5034192 h 6858000"/>
              <a:gd name="connsiteX62" fmla="*/ 719796 w 1605470"/>
              <a:gd name="connsiteY62" fmla="*/ 4993030 h 6858000"/>
              <a:gd name="connsiteX63" fmla="*/ 726705 w 1605470"/>
              <a:gd name="connsiteY63" fmla="*/ 4946844 h 6858000"/>
              <a:gd name="connsiteX64" fmla="*/ 722561 w 1605470"/>
              <a:gd name="connsiteY64" fmla="*/ 4932692 h 6858000"/>
              <a:gd name="connsiteX65" fmla="*/ 724935 w 1605470"/>
              <a:gd name="connsiteY65" fmla="*/ 4821504 h 6858000"/>
              <a:gd name="connsiteX66" fmla="*/ 732118 w 1605470"/>
              <a:gd name="connsiteY66" fmla="*/ 4801535 h 6858000"/>
              <a:gd name="connsiteX67" fmla="*/ 739787 w 1605470"/>
              <a:gd name="connsiteY67" fmla="*/ 4797794 h 6858000"/>
              <a:gd name="connsiteX68" fmla="*/ 741081 w 1605470"/>
              <a:gd name="connsiteY68" fmla="*/ 4784526 h 6858000"/>
              <a:gd name="connsiteX69" fmla="*/ 742865 w 1605470"/>
              <a:gd name="connsiteY69" fmla="*/ 4781211 h 6858000"/>
              <a:gd name="connsiteX70" fmla="*/ 751652 w 1605470"/>
              <a:gd name="connsiteY70" fmla="*/ 4761984 h 6858000"/>
              <a:gd name="connsiteX71" fmla="*/ 747700 w 1605470"/>
              <a:gd name="connsiteY71" fmla="*/ 4690749 h 6858000"/>
              <a:gd name="connsiteX72" fmla="*/ 743180 w 1605470"/>
              <a:gd name="connsiteY72" fmla="*/ 4584173 h 6858000"/>
              <a:gd name="connsiteX73" fmla="*/ 738263 w 1605470"/>
              <a:gd name="connsiteY73" fmla="*/ 4444346 h 6858000"/>
              <a:gd name="connsiteX74" fmla="*/ 756542 w 1605470"/>
              <a:gd name="connsiteY74" fmla="*/ 4350346 h 6858000"/>
              <a:gd name="connsiteX75" fmla="*/ 715481 w 1605470"/>
              <a:gd name="connsiteY75" fmla="*/ 4214165 h 6858000"/>
              <a:gd name="connsiteX76" fmla="*/ 719554 w 1605470"/>
              <a:gd name="connsiteY76" fmla="*/ 4090296 h 6858000"/>
              <a:gd name="connsiteX77" fmla="*/ 704810 w 1605470"/>
              <a:gd name="connsiteY77" fmla="*/ 4033999 h 6858000"/>
              <a:gd name="connsiteX78" fmla="*/ 705959 w 1605470"/>
              <a:gd name="connsiteY78" fmla="*/ 4031933 h 6858000"/>
              <a:gd name="connsiteX79" fmla="*/ 704535 w 1605470"/>
              <a:gd name="connsiteY79" fmla="*/ 4013953 h 6858000"/>
              <a:gd name="connsiteX80" fmla="*/ 700443 w 1605470"/>
              <a:gd name="connsiteY80" fmla="*/ 4010511 h 6858000"/>
              <a:gd name="connsiteX81" fmla="*/ 698282 w 1605470"/>
              <a:gd name="connsiteY81" fmla="*/ 3998331 h 6858000"/>
              <a:gd name="connsiteX82" fmla="*/ 690830 w 1605470"/>
              <a:gd name="connsiteY82" fmla="*/ 3974753 h 6858000"/>
              <a:gd name="connsiteX83" fmla="*/ 692428 w 1605470"/>
              <a:gd name="connsiteY83" fmla="*/ 3969950 h 6858000"/>
              <a:gd name="connsiteX84" fmla="*/ 685850 w 1605470"/>
              <a:gd name="connsiteY84" fmla="*/ 3933779 h 6858000"/>
              <a:gd name="connsiteX85" fmla="*/ 687181 w 1605470"/>
              <a:gd name="connsiteY85" fmla="*/ 3933093 h 6858000"/>
              <a:gd name="connsiteX86" fmla="*/ 691535 w 1605470"/>
              <a:gd name="connsiteY86" fmla="*/ 3922082 h 6858000"/>
              <a:gd name="connsiteX87" fmla="*/ 696613 w 1605470"/>
              <a:gd name="connsiteY87" fmla="*/ 3901461 h 6858000"/>
              <a:gd name="connsiteX88" fmla="*/ 719207 w 1605470"/>
              <a:gd name="connsiteY88" fmla="*/ 3813873 h 6858000"/>
              <a:gd name="connsiteX89" fmla="*/ 718632 w 1605470"/>
              <a:gd name="connsiteY89" fmla="*/ 3806161 h 6858000"/>
              <a:gd name="connsiteX90" fmla="*/ 718939 w 1605470"/>
              <a:gd name="connsiteY90" fmla="*/ 3805957 h 6858000"/>
              <a:gd name="connsiteX91" fmla="*/ 718966 w 1605470"/>
              <a:gd name="connsiteY91" fmla="*/ 3797724 h 6858000"/>
              <a:gd name="connsiteX92" fmla="*/ 717581 w 1605470"/>
              <a:gd name="connsiteY92" fmla="*/ 3792098 h 6858000"/>
              <a:gd name="connsiteX93" fmla="*/ 716465 w 1605470"/>
              <a:gd name="connsiteY93" fmla="*/ 3777135 h 6858000"/>
              <a:gd name="connsiteX94" fmla="*/ 718198 w 1605470"/>
              <a:gd name="connsiteY94" fmla="*/ 3771656 h 6858000"/>
              <a:gd name="connsiteX95" fmla="*/ 721941 w 1605470"/>
              <a:gd name="connsiteY95" fmla="*/ 3769007 h 6858000"/>
              <a:gd name="connsiteX96" fmla="*/ 721407 w 1605470"/>
              <a:gd name="connsiteY96" fmla="*/ 3767709 h 6858000"/>
              <a:gd name="connsiteX97" fmla="*/ 730103 w 1605470"/>
              <a:gd name="connsiteY97" fmla="*/ 3738082 h 6858000"/>
              <a:gd name="connsiteX98" fmla="*/ 737449 w 1605470"/>
              <a:gd name="connsiteY98" fmla="*/ 3673397 h 6858000"/>
              <a:gd name="connsiteX99" fmla="*/ 736745 w 1605470"/>
              <a:gd name="connsiteY99" fmla="*/ 3637109 h 6858000"/>
              <a:gd name="connsiteX100" fmla="*/ 740188 w 1605470"/>
              <a:gd name="connsiteY100" fmla="*/ 3536883 h 6858000"/>
              <a:gd name="connsiteX101" fmla="*/ 747726 w 1605470"/>
              <a:gd name="connsiteY101" fmla="*/ 3435652 h 6858000"/>
              <a:gd name="connsiteX102" fmla="*/ 774383 w 1605470"/>
              <a:gd name="connsiteY102" fmla="*/ 3381564 h 6858000"/>
              <a:gd name="connsiteX103" fmla="*/ 774870 w 1605470"/>
              <a:gd name="connsiteY103" fmla="*/ 3375761 h 6858000"/>
              <a:gd name="connsiteX104" fmla="*/ 770510 w 1605470"/>
              <a:gd name="connsiteY104" fmla="*/ 3361844 h 6858000"/>
              <a:gd name="connsiteX105" fmla="*/ 767933 w 1605470"/>
              <a:gd name="connsiteY105" fmla="*/ 3356929 h 6858000"/>
              <a:gd name="connsiteX106" fmla="*/ 766158 w 1605470"/>
              <a:gd name="connsiteY106" fmla="*/ 3349058 h 6858000"/>
              <a:gd name="connsiteX107" fmla="*/ 766414 w 1605470"/>
              <a:gd name="connsiteY107" fmla="*/ 3348763 h 6858000"/>
              <a:gd name="connsiteX108" fmla="*/ 764166 w 1605470"/>
              <a:gd name="connsiteY108" fmla="*/ 3341588 h 6858000"/>
              <a:gd name="connsiteX109" fmla="*/ 749397 w 1605470"/>
              <a:gd name="connsiteY109" fmla="*/ 3307769 h 6858000"/>
              <a:gd name="connsiteX110" fmla="*/ 766960 w 1605470"/>
              <a:gd name="connsiteY110" fmla="*/ 3250522 h 6858000"/>
              <a:gd name="connsiteX111" fmla="*/ 767385 w 1605470"/>
              <a:gd name="connsiteY111" fmla="*/ 3229163 h 6858000"/>
              <a:gd name="connsiteX112" fmla="*/ 769208 w 1605470"/>
              <a:gd name="connsiteY112" fmla="*/ 3217217 h 6858000"/>
              <a:gd name="connsiteX113" fmla="*/ 770350 w 1605470"/>
              <a:gd name="connsiteY113" fmla="*/ 3216125 h 6858000"/>
              <a:gd name="connsiteX114" fmla="*/ 756043 w 1605470"/>
              <a:gd name="connsiteY114" fmla="*/ 3183755 h 6858000"/>
              <a:gd name="connsiteX115" fmla="*/ 756544 w 1605470"/>
              <a:gd name="connsiteY115" fmla="*/ 3178642 h 6858000"/>
              <a:gd name="connsiteX116" fmla="*/ 744144 w 1605470"/>
              <a:gd name="connsiteY116" fmla="*/ 3158586 h 6858000"/>
              <a:gd name="connsiteX117" fmla="*/ 739378 w 1605470"/>
              <a:gd name="connsiteY117" fmla="*/ 3147669 h 6858000"/>
              <a:gd name="connsiteX118" fmla="*/ 734648 w 1605470"/>
              <a:gd name="connsiteY118" fmla="*/ 3145733 h 6858000"/>
              <a:gd name="connsiteX119" fmla="*/ 729329 w 1605470"/>
              <a:gd name="connsiteY119" fmla="*/ 3129034 h 6858000"/>
              <a:gd name="connsiteX120" fmla="*/ 729994 w 1605470"/>
              <a:gd name="connsiteY120" fmla="*/ 3126682 h 6858000"/>
              <a:gd name="connsiteX121" fmla="*/ 720862 w 1605470"/>
              <a:gd name="connsiteY121" fmla="*/ 3114519 h 6858000"/>
              <a:gd name="connsiteX122" fmla="*/ 707471 w 1605470"/>
              <a:gd name="connsiteY122" fmla="*/ 3106272 h 6858000"/>
              <a:gd name="connsiteX123" fmla="*/ 680201 w 1605470"/>
              <a:gd name="connsiteY123" fmla="*/ 2958185 h 6858000"/>
              <a:gd name="connsiteX124" fmla="*/ 622815 w 1605470"/>
              <a:gd name="connsiteY124" fmla="*/ 2762989 h 6858000"/>
              <a:gd name="connsiteX125" fmla="*/ 571733 w 1605470"/>
              <a:gd name="connsiteY125" fmla="*/ 2554718 h 6858000"/>
              <a:gd name="connsiteX126" fmla="*/ 551827 w 1605470"/>
              <a:gd name="connsiteY126" fmla="*/ 2485734 h 6858000"/>
              <a:gd name="connsiteX127" fmla="*/ 542550 w 1605470"/>
              <a:gd name="connsiteY127" fmla="*/ 2447068 h 6858000"/>
              <a:gd name="connsiteX128" fmla="*/ 529511 w 1605470"/>
              <a:gd name="connsiteY128" fmla="*/ 2425819 h 6858000"/>
              <a:gd name="connsiteX129" fmla="*/ 528878 w 1605470"/>
              <a:gd name="connsiteY129" fmla="*/ 2408971 h 6858000"/>
              <a:gd name="connsiteX130" fmla="*/ 535510 w 1605470"/>
              <a:gd name="connsiteY130" fmla="*/ 2402874 h 6858000"/>
              <a:gd name="connsiteX131" fmla="*/ 538122 w 1605470"/>
              <a:gd name="connsiteY131" fmla="*/ 2381443 h 6858000"/>
              <a:gd name="connsiteX132" fmla="*/ 514451 w 1605470"/>
              <a:gd name="connsiteY132" fmla="*/ 2261920 h 6858000"/>
              <a:gd name="connsiteX133" fmla="*/ 486968 w 1605470"/>
              <a:gd name="connsiteY133" fmla="*/ 2182937 h 6858000"/>
              <a:gd name="connsiteX134" fmla="*/ 488555 w 1605470"/>
              <a:gd name="connsiteY134" fmla="*/ 2155135 h 6858000"/>
              <a:gd name="connsiteX135" fmla="*/ 486013 w 1605470"/>
              <a:gd name="connsiteY135" fmla="*/ 2118008 h 6858000"/>
              <a:gd name="connsiteX136" fmla="*/ 487006 w 1605470"/>
              <a:gd name="connsiteY136" fmla="*/ 2050531 h 6858000"/>
              <a:gd name="connsiteX137" fmla="*/ 478812 w 1605470"/>
              <a:gd name="connsiteY137" fmla="*/ 1963269 h 6858000"/>
              <a:gd name="connsiteX138" fmla="*/ 442619 w 1605470"/>
              <a:gd name="connsiteY138" fmla="*/ 1910499 h 6858000"/>
              <a:gd name="connsiteX139" fmla="*/ 446785 w 1605470"/>
              <a:gd name="connsiteY139" fmla="*/ 1903212 h 6858000"/>
              <a:gd name="connsiteX140" fmla="*/ 436547 w 1605470"/>
              <a:gd name="connsiteY140" fmla="*/ 1861531 h 6858000"/>
              <a:gd name="connsiteX141" fmla="*/ 390346 w 1605470"/>
              <a:gd name="connsiteY141" fmla="*/ 1732919 h 6858000"/>
              <a:gd name="connsiteX142" fmla="*/ 362657 w 1605470"/>
              <a:gd name="connsiteY142" fmla="*/ 1663540 h 6858000"/>
              <a:gd name="connsiteX143" fmla="*/ 361783 w 1605470"/>
              <a:gd name="connsiteY143" fmla="*/ 1615777 h 6858000"/>
              <a:gd name="connsiteX144" fmla="*/ 342578 w 1605470"/>
              <a:gd name="connsiteY144" fmla="*/ 1563678 h 6858000"/>
              <a:gd name="connsiteX145" fmla="*/ 355658 w 1605470"/>
              <a:gd name="connsiteY145" fmla="*/ 1519474 h 6858000"/>
              <a:gd name="connsiteX146" fmla="*/ 348400 w 1605470"/>
              <a:gd name="connsiteY146" fmla="*/ 1477995 h 6858000"/>
              <a:gd name="connsiteX147" fmla="*/ 334485 w 1605470"/>
              <a:gd name="connsiteY147" fmla="*/ 1373769 h 6858000"/>
              <a:gd name="connsiteX148" fmla="*/ 342792 w 1605470"/>
              <a:gd name="connsiteY148" fmla="*/ 1307086 h 6858000"/>
              <a:gd name="connsiteX149" fmla="*/ 343980 w 1605470"/>
              <a:gd name="connsiteY149" fmla="*/ 1189033 h 6858000"/>
              <a:gd name="connsiteX150" fmla="*/ 348665 w 1605470"/>
              <a:gd name="connsiteY150" fmla="*/ 1168288 h 6858000"/>
              <a:gd name="connsiteX151" fmla="*/ 340947 w 1605470"/>
              <a:gd name="connsiteY151" fmla="*/ 1142577 h 6858000"/>
              <a:gd name="connsiteX152" fmla="*/ 330253 w 1605470"/>
              <a:gd name="connsiteY152" fmla="*/ 1088484 h 6858000"/>
              <a:gd name="connsiteX153" fmla="*/ 318989 w 1605470"/>
              <a:gd name="connsiteY153" fmla="*/ 1016103 h 6858000"/>
              <a:gd name="connsiteX154" fmla="*/ 320445 w 1605470"/>
              <a:gd name="connsiteY154" fmla="*/ 932283 h 6858000"/>
              <a:gd name="connsiteX155" fmla="*/ 322681 w 1605470"/>
              <a:gd name="connsiteY155" fmla="*/ 915925 h 6858000"/>
              <a:gd name="connsiteX156" fmla="*/ 315310 w 1605470"/>
              <a:gd name="connsiteY156" fmla="*/ 896999 h 6858000"/>
              <a:gd name="connsiteX157" fmla="*/ 284718 w 1605470"/>
              <a:gd name="connsiteY157" fmla="*/ 821517 h 6858000"/>
              <a:gd name="connsiteX158" fmla="*/ 263668 w 1605470"/>
              <a:gd name="connsiteY158" fmla="*/ 751353 h 6858000"/>
              <a:gd name="connsiteX159" fmla="*/ 263226 w 1605470"/>
              <a:gd name="connsiteY159" fmla="*/ 721230 h 6858000"/>
              <a:gd name="connsiteX160" fmla="*/ 248897 w 1605470"/>
              <a:gd name="connsiteY160" fmla="*/ 681659 h 6858000"/>
              <a:gd name="connsiteX161" fmla="*/ 234316 w 1605470"/>
              <a:gd name="connsiteY161" fmla="*/ 635218 h 6858000"/>
              <a:gd name="connsiteX162" fmla="*/ 239327 w 1605470"/>
              <a:gd name="connsiteY162" fmla="*/ 613763 h 6858000"/>
              <a:gd name="connsiteX163" fmla="*/ 225269 w 1605470"/>
              <a:gd name="connsiteY163" fmla="*/ 598582 h 6858000"/>
              <a:gd name="connsiteX164" fmla="*/ 224950 w 1605470"/>
              <a:gd name="connsiteY164" fmla="*/ 576846 h 6858000"/>
              <a:gd name="connsiteX165" fmla="*/ 204576 w 1605470"/>
              <a:gd name="connsiteY165" fmla="*/ 530055 h 6858000"/>
              <a:gd name="connsiteX166" fmla="*/ 219064 w 1605470"/>
              <a:gd name="connsiteY166" fmla="*/ 469651 h 6858000"/>
              <a:gd name="connsiteX167" fmla="*/ 195012 w 1605470"/>
              <a:gd name="connsiteY167" fmla="*/ 448559 h 6858000"/>
              <a:gd name="connsiteX168" fmla="*/ 201434 w 1605470"/>
              <a:gd name="connsiteY168" fmla="*/ 441529 h 6858000"/>
              <a:gd name="connsiteX169" fmla="*/ 200655 w 1605470"/>
              <a:gd name="connsiteY169" fmla="*/ 428927 h 6858000"/>
              <a:gd name="connsiteX170" fmla="*/ 190059 w 1605470"/>
              <a:gd name="connsiteY170" fmla="*/ 430161 h 6858000"/>
              <a:gd name="connsiteX171" fmla="*/ 167079 w 1605470"/>
              <a:gd name="connsiteY171" fmla="*/ 367211 h 6858000"/>
              <a:gd name="connsiteX172" fmla="*/ 124571 w 1605470"/>
              <a:gd name="connsiteY172" fmla="*/ 302178 h 6858000"/>
              <a:gd name="connsiteX173" fmla="*/ 103243 w 1605470"/>
              <a:gd name="connsiteY173" fmla="*/ 211375 h 6858000"/>
              <a:gd name="connsiteX174" fmla="*/ 94571 w 1605470"/>
              <a:gd name="connsiteY174" fmla="*/ 184179 h 6858000"/>
              <a:gd name="connsiteX175" fmla="*/ 13437 w 1605470"/>
              <a:gd name="connsiteY175" fmla="*/ 19287 h 6858000"/>
              <a:gd name="connsiteX176" fmla="*/ 0 w 1605470"/>
              <a:gd name="connsiteY17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21092 w 1605470"/>
              <a:gd name="connsiteY57" fmla="*/ 5108383 h 6858000"/>
              <a:gd name="connsiteX58" fmla="*/ 718807 w 1605470"/>
              <a:gd name="connsiteY58" fmla="*/ 5067850 h 6858000"/>
              <a:gd name="connsiteX59" fmla="*/ 721538 w 1605470"/>
              <a:gd name="connsiteY59" fmla="*/ 5060861 h 6858000"/>
              <a:gd name="connsiteX60" fmla="*/ 718242 w 1605470"/>
              <a:gd name="connsiteY60" fmla="*/ 5034192 h 6858000"/>
              <a:gd name="connsiteX61" fmla="*/ 719796 w 1605470"/>
              <a:gd name="connsiteY61" fmla="*/ 4993030 h 6858000"/>
              <a:gd name="connsiteX62" fmla="*/ 726705 w 1605470"/>
              <a:gd name="connsiteY62" fmla="*/ 4946844 h 6858000"/>
              <a:gd name="connsiteX63" fmla="*/ 722561 w 1605470"/>
              <a:gd name="connsiteY63" fmla="*/ 4932692 h 6858000"/>
              <a:gd name="connsiteX64" fmla="*/ 724935 w 1605470"/>
              <a:gd name="connsiteY64" fmla="*/ 4821504 h 6858000"/>
              <a:gd name="connsiteX65" fmla="*/ 732118 w 1605470"/>
              <a:gd name="connsiteY65" fmla="*/ 4801535 h 6858000"/>
              <a:gd name="connsiteX66" fmla="*/ 739787 w 1605470"/>
              <a:gd name="connsiteY66" fmla="*/ 4797794 h 6858000"/>
              <a:gd name="connsiteX67" fmla="*/ 741081 w 1605470"/>
              <a:gd name="connsiteY67" fmla="*/ 4784526 h 6858000"/>
              <a:gd name="connsiteX68" fmla="*/ 742865 w 1605470"/>
              <a:gd name="connsiteY68" fmla="*/ 4781211 h 6858000"/>
              <a:gd name="connsiteX69" fmla="*/ 751652 w 1605470"/>
              <a:gd name="connsiteY69" fmla="*/ 4761984 h 6858000"/>
              <a:gd name="connsiteX70" fmla="*/ 747700 w 1605470"/>
              <a:gd name="connsiteY70" fmla="*/ 4690749 h 6858000"/>
              <a:gd name="connsiteX71" fmla="*/ 743180 w 1605470"/>
              <a:gd name="connsiteY71" fmla="*/ 4584173 h 6858000"/>
              <a:gd name="connsiteX72" fmla="*/ 738263 w 1605470"/>
              <a:gd name="connsiteY72" fmla="*/ 4444346 h 6858000"/>
              <a:gd name="connsiteX73" fmla="*/ 756542 w 1605470"/>
              <a:gd name="connsiteY73" fmla="*/ 4350346 h 6858000"/>
              <a:gd name="connsiteX74" fmla="*/ 715481 w 1605470"/>
              <a:gd name="connsiteY74" fmla="*/ 4214165 h 6858000"/>
              <a:gd name="connsiteX75" fmla="*/ 719554 w 1605470"/>
              <a:gd name="connsiteY75" fmla="*/ 4090296 h 6858000"/>
              <a:gd name="connsiteX76" fmla="*/ 704810 w 1605470"/>
              <a:gd name="connsiteY76" fmla="*/ 4033999 h 6858000"/>
              <a:gd name="connsiteX77" fmla="*/ 705959 w 1605470"/>
              <a:gd name="connsiteY77" fmla="*/ 4031933 h 6858000"/>
              <a:gd name="connsiteX78" fmla="*/ 704535 w 1605470"/>
              <a:gd name="connsiteY78" fmla="*/ 4013953 h 6858000"/>
              <a:gd name="connsiteX79" fmla="*/ 700443 w 1605470"/>
              <a:gd name="connsiteY79" fmla="*/ 4010511 h 6858000"/>
              <a:gd name="connsiteX80" fmla="*/ 698282 w 1605470"/>
              <a:gd name="connsiteY80" fmla="*/ 3998331 h 6858000"/>
              <a:gd name="connsiteX81" fmla="*/ 690830 w 1605470"/>
              <a:gd name="connsiteY81" fmla="*/ 3974753 h 6858000"/>
              <a:gd name="connsiteX82" fmla="*/ 692428 w 1605470"/>
              <a:gd name="connsiteY82" fmla="*/ 3969950 h 6858000"/>
              <a:gd name="connsiteX83" fmla="*/ 685850 w 1605470"/>
              <a:gd name="connsiteY83" fmla="*/ 3933779 h 6858000"/>
              <a:gd name="connsiteX84" fmla="*/ 687181 w 1605470"/>
              <a:gd name="connsiteY84" fmla="*/ 3933093 h 6858000"/>
              <a:gd name="connsiteX85" fmla="*/ 691535 w 1605470"/>
              <a:gd name="connsiteY85" fmla="*/ 3922082 h 6858000"/>
              <a:gd name="connsiteX86" fmla="*/ 696613 w 1605470"/>
              <a:gd name="connsiteY86" fmla="*/ 3901461 h 6858000"/>
              <a:gd name="connsiteX87" fmla="*/ 719207 w 1605470"/>
              <a:gd name="connsiteY87" fmla="*/ 3813873 h 6858000"/>
              <a:gd name="connsiteX88" fmla="*/ 718632 w 1605470"/>
              <a:gd name="connsiteY88" fmla="*/ 3806161 h 6858000"/>
              <a:gd name="connsiteX89" fmla="*/ 718939 w 1605470"/>
              <a:gd name="connsiteY89" fmla="*/ 3805957 h 6858000"/>
              <a:gd name="connsiteX90" fmla="*/ 718966 w 1605470"/>
              <a:gd name="connsiteY90" fmla="*/ 3797724 h 6858000"/>
              <a:gd name="connsiteX91" fmla="*/ 717581 w 1605470"/>
              <a:gd name="connsiteY91" fmla="*/ 3792098 h 6858000"/>
              <a:gd name="connsiteX92" fmla="*/ 716465 w 1605470"/>
              <a:gd name="connsiteY92" fmla="*/ 3777135 h 6858000"/>
              <a:gd name="connsiteX93" fmla="*/ 718198 w 1605470"/>
              <a:gd name="connsiteY93" fmla="*/ 3771656 h 6858000"/>
              <a:gd name="connsiteX94" fmla="*/ 721941 w 1605470"/>
              <a:gd name="connsiteY94" fmla="*/ 3769007 h 6858000"/>
              <a:gd name="connsiteX95" fmla="*/ 721407 w 1605470"/>
              <a:gd name="connsiteY95" fmla="*/ 3767709 h 6858000"/>
              <a:gd name="connsiteX96" fmla="*/ 730103 w 1605470"/>
              <a:gd name="connsiteY96" fmla="*/ 3738082 h 6858000"/>
              <a:gd name="connsiteX97" fmla="*/ 737449 w 1605470"/>
              <a:gd name="connsiteY97" fmla="*/ 3673397 h 6858000"/>
              <a:gd name="connsiteX98" fmla="*/ 736745 w 1605470"/>
              <a:gd name="connsiteY98" fmla="*/ 3637109 h 6858000"/>
              <a:gd name="connsiteX99" fmla="*/ 740188 w 1605470"/>
              <a:gd name="connsiteY99" fmla="*/ 3536883 h 6858000"/>
              <a:gd name="connsiteX100" fmla="*/ 747726 w 1605470"/>
              <a:gd name="connsiteY100" fmla="*/ 3435652 h 6858000"/>
              <a:gd name="connsiteX101" fmla="*/ 774383 w 1605470"/>
              <a:gd name="connsiteY101" fmla="*/ 3381564 h 6858000"/>
              <a:gd name="connsiteX102" fmla="*/ 774870 w 1605470"/>
              <a:gd name="connsiteY102" fmla="*/ 3375761 h 6858000"/>
              <a:gd name="connsiteX103" fmla="*/ 770510 w 1605470"/>
              <a:gd name="connsiteY103" fmla="*/ 3361844 h 6858000"/>
              <a:gd name="connsiteX104" fmla="*/ 767933 w 1605470"/>
              <a:gd name="connsiteY104" fmla="*/ 3356929 h 6858000"/>
              <a:gd name="connsiteX105" fmla="*/ 766158 w 1605470"/>
              <a:gd name="connsiteY105" fmla="*/ 3349058 h 6858000"/>
              <a:gd name="connsiteX106" fmla="*/ 766414 w 1605470"/>
              <a:gd name="connsiteY106" fmla="*/ 3348763 h 6858000"/>
              <a:gd name="connsiteX107" fmla="*/ 764166 w 1605470"/>
              <a:gd name="connsiteY107" fmla="*/ 3341588 h 6858000"/>
              <a:gd name="connsiteX108" fmla="*/ 749397 w 1605470"/>
              <a:gd name="connsiteY108" fmla="*/ 3307769 h 6858000"/>
              <a:gd name="connsiteX109" fmla="*/ 766960 w 1605470"/>
              <a:gd name="connsiteY109" fmla="*/ 3250522 h 6858000"/>
              <a:gd name="connsiteX110" fmla="*/ 767385 w 1605470"/>
              <a:gd name="connsiteY110" fmla="*/ 3229163 h 6858000"/>
              <a:gd name="connsiteX111" fmla="*/ 769208 w 1605470"/>
              <a:gd name="connsiteY111" fmla="*/ 3217217 h 6858000"/>
              <a:gd name="connsiteX112" fmla="*/ 770350 w 1605470"/>
              <a:gd name="connsiteY112" fmla="*/ 3216125 h 6858000"/>
              <a:gd name="connsiteX113" fmla="*/ 756043 w 1605470"/>
              <a:gd name="connsiteY113" fmla="*/ 3183755 h 6858000"/>
              <a:gd name="connsiteX114" fmla="*/ 756544 w 1605470"/>
              <a:gd name="connsiteY114" fmla="*/ 3178642 h 6858000"/>
              <a:gd name="connsiteX115" fmla="*/ 744144 w 1605470"/>
              <a:gd name="connsiteY115" fmla="*/ 3158586 h 6858000"/>
              <a:gd name="connsiteX116" fmla="*/ 739378 w 1605470"/>
              <a:gd name="connsiteY116" fmla="*/ 3147669 h 6858000"/>
              <a:gd name="connsiteX117" fmla="*/ 734648 w 1605470"/>
              <a:gd name="connsiteY117" fmla="*/ 3145733 h 6858000"/>
              <a:gd name="connsiteX118" fmla="*/ 729329 w 1605470"/>
              <a:gd name="connsiteY118" fmla="*/ 3129034 h 6858000"/>
              <a:gd name="connsiteX119" fmla="*/ 729994 w 1605470"/>
              <a:gd name="connsiteY119" fmla="*/ 3126682 h 6858000"/>
              <a:gd name="connsiteX120" fmla="*/ 720862 w 1605470"/>
              <a:gd name="connsiteY120" fmla="*/ 3114519 h 6858000"/>
              <a:gd name="connsiteX121" fmla="*/ 707471 w 1605470"/>
              <a:gd name="connsiteY121" fmla="*/ 3106272 h 6858000"/>
              <a:gd name="connsiteX122" fmla="*/ 680201 w 1605470"/>
              <a:gd name="connsiteY122" fmla="*/ 2958185 h 6858000"/>
              <a:gd name="connsiteX123" fmla="*/ 622815 w 1605470"/>
              <a:gd name="connsiteY123" fmla="*/ 2762989 h 6858000"/>
              <a:gd name="connsiteX124" fmla="*/ 571733 w 1605470"/>
              <a:gd name="connsiteY124" fmla="*/ 2554718 h 6858000"/>
              <a:gd name="connsiteX125" fmla="*/ 551827 w 1605470"/>
              <a:gd name="connsiteY125" fmla="*/ 2485734 h 6858000"/>
              <a:gd name="connsiteX126" fmla="*/ 542550 w 1605470"/>
              <a:gd name="connsiteY126" fmla="*/ 2447068 h 6858000"/>
              <a:gd name="connsiteX127" fmla="*/ 529511 w 1605470"/>
              <a:gd name="connsiteY127" fmla="*/ 2425819 h 6858000"/>
              <a:gd name="connsiteX128" fmla="*/ 528878 w 1605470"/>
              <a:gd name="connsiteY128" fmla="*/ 2408971 h 6858000"/>
              <a:gd name="connsiteX129" fmla="*/ 535510 w 1605470"/>
              <a:gd name="connsiteY129" fmla="*/ 2402874 h 6858000"/>
              <a:gd name="connsiteX130" fmla="*/ 538122 w 1605470"/>
              <a:gd name="connsiteY130" fmla="*/ 2381443 h 6858000"/>
              <a:gd name="connsiteX131" fmla="*/ 514451 w 1605470"/>
              <a:gd name="connsiteY131" fmla="*/ 2261920 h 6858000"/>
              <a:gd name="connsiteX132" fmla="*/ 486968 w 1605470"/>
              <a:gd name="connsiteY132" fmla="*/ 2182937 h 6858000"/>
              <a:gd name="connsiteX133" fmla="*/ 488555 w 1605470"/>
              <a:gd name="connsiteY133" fmla="*/ 2155135 h 6858000"/>
              <a:gd name="connsiteX134" fmla="*/ 486013 w 1605470"/>
              <a:gd name="connsiteY134" fmla="*/ 2118008 h 6858000"/>
              <a:gd name="connsiteX135" fmla="*/ 487006 w 1605470"/>
              <a:gd name="connsiteY135" fmla="*/ 2050531 h 6858000"/>
              <a:gd name="connsiteX136" fmla="*/ 478812 w 1605470"/>
              <a:gd name="connsiteY136" fmla="*/ 1963269 h 6858000"/>
              <a:gd name="connsiteX137" fmla="*/ 442619 w 1605470"/>
              <a:gd name="connsiteY137" fmla="*/ 1910499 h 6858000"/>
              <a:gd name="connsiteX138" fmla="*/ 446785 w 1605470"/>
              <a:gd name="connsiteY138" fmla="*/ 1903212 h 6858000"/>
              <a:gd name="connsiteX139" fmla="*/ 436547 w 1605470"/>
              <a:gd name="connsiteY139" fmla="*/ 1861531 h 6858000"/>
              <a:gd name="connsiteX140" fmla="*/ 390346 w 1605470"/>
              <a:gd name="connsiteY140" fmla="*/ 1732919 h 6858000"/>
              <a:gd name="connsiteX141" fmla="*/ 362657 w 1605470"/>
              <a:gd name="connsiteY141" fmla="*/ 1663540 h 6858000"/>
              <a:gd name="connsiteX142" fmla="*/ 361783 w 1605470"/>
              <a:gd name="connsiteY142" fmla="*/ 1615777 h 6858000"/>
              <a:gd name="connsiteX143" fmla="*/ 342578 w 1605470"/>
              <a:gd name="connsiteY143" fmla="*/ 1563678 h 6858000"/>
              <a:gd name="connsiteX144" fmla="*/ 355658 w 1605470"/>
              <a:gd name="connsiteY144" fmla="*/ 1519474 h 6858000"/>
              <a:gd name="connsiteX145" fmla="*/ 348400 w 1605470"/>
              <a:gd name="connsiteY145" fmla="*/ 1477995 h 6858000"/>
              <a:gd name="connsiteX146" fmla="*/ 334485 w 1605470"/>
              <a:gd name="connsiteY146" fmla="*/ 1373769 h 6858000"/>
              <a:gd name="connsiteX147" fmla="*/ 342792 w 1605470"/>
              <a:gd name="connsiteY147" fmla="*/ 1307086 h 6858000"/>
              <a:gd name="connsiteX148" fmla="*/ 343980 w 1605470"/>
              <a:gd name="connsiteY148" fmla="*/ 1189033 h 6858000"/>
              <a:gd name="connsiteX149" fmla="*/ 348665 w 1605470"/>
              <a:gd name="connsiteY149" fmla="*/ 1168288 h 6858000"/>
              <a:gd name="connsiteX150" fmla="*/ 340947 w 1605470"/>
              <a:gd name="connsiteY150" fmla="*/ 1142577 h 6858000"/>
              <a:gd name="connsiteX151" fmla="*/ 330253 w 1605470"/>
              <a:gd name="connsiteY151" fmla="*/ 1088484 h 6858000"/>
              <a:gd name="connsiteX152" fmla="*/ 318989 w 1605470"/>
              <a:gd name="connsiteY152" fmla="*/ 1016103 h 6858000"/>
              <a:gd name="connsiteX153" fmla="*/ 320445 w 1605470"/>
              <a:gd name="connsiteY153" fmla="*/ 932283 h 6858000"/>
              <a:gd name="connsiteX154" fmla="*/ 322681 w 1605470"/>
              <a:gd name="connsiteY154" fmla="*/ 915925 h 6858000"/>
              <a:gd name="connsiteX155" fmla="*/ 315310 w 1605470"/>
              <a:gd name="connsiteY155" fmla="*/ 896999 h 6858000"/>
              <a:gd name="connsiteX156" fmla="*/ 284718 w 1605470"/>
              <a:gd name="connsiteY156" fmla="*/ 821517 h 6858000"/>
              <a:gd name="connsiteX157" fmla="*/ 263668 w 1605470"/>
              <a:gd name="connsiteY157" fmla="*/ 751353 h 6858000"/>
              <a:gd name="connsiteX158" fmla="*/ 263226 w 1605470"/>
              <a:gd name="connsiteY158" fmla="*/ 721230 h 6858000"/>
              <a:gd name="connsiteX159" fmla="*/ 248897 w 1605470"/>
              <a:gd name="connsiteY159" fmla="*/ 681659 h 6858000"/>
              <a:gd name="connsiteX160" fmla="*/ 234316 w 1605470"/>
              <a:gd name="connsiteY160" fmla="*/ 635218 h 6858000"/>
              <a:gd name="connsiteX161" fmla="*/ 239327 w 1605470"/>
              <a:gd name="connsiteY161" fmla="*/ 613763 h 6858000"/>
              <a:gd name="connsiteX162" fmla="*/ 225269 w 1605470"/>
              <a:gd name="connsiteY162" fmla="*/ 598582 h 6858000"/>
              <a:gd name="connsiteX163" fmla="*/ 224950 w 1605470"/>
              <a:gd name="connsiteY163" fmla="*/ 576846 h 6858000"/>
              <a:gd name="connsiteX164" fmla="*/ 204576 w 1605470"/>
              <a:gd name="connsiteY164" fmla="*/ 530055 h 6858000"/>
              <a:gd name="connsiteX165" fmla="*/ 219064 w 1605470"/>
              <a:gd name="connsiteY165" fmla="*/ 469651 h 6858000"/>
              <a:gd name="connsiteX166" fmla="*/ 195012 w 1605470"/>
              <a:gd name="connsiteY166" fmla="*/ 448559 h 6858000"/>
              <a:gd name="connsiteX167" fmla="*/ 201434 w 1605470"/>
              <a:gd name="connsiteY167" fmla="*/ 441529 h 6858000"/>
              <a:gd name="connsiteX168" fmla="*/ 200655 w 1605470"/>
              <a:gd name="connsiteY168" fmla="*/ 428927 h 6858000"/>
              <a:gd name="connsiteX169" fmla="*/ 190059 w 1605470"/>
              <a:gd name="connsiteY169" fmla="*/ 430161 h 6858000"/>
              <a:gd name="connsiteX170" fmla="*/ 167079 w 1605470"/>
              <a:gd name="connsiteY170" fmla="*/ 367211 h 6858000"/>
              <a:gd name="connsiteX171" fmla="*/ 124571 w 1605470"/>
              <a:gd name="connsiteY171" fmla="*/ 302178 h 6858000"/>
              <a:gd name="connsiteX172" fmla="*/ 103243 w 1605470"/>
              <a:gd name="connsiteY172" fmla="*/ 211375 h 6858000"/>
              <a:gd name="connsiteX173" fmla="*/ 94571 w 1605470"/>
              <a:gd name="connsiteY173" fmla="*/ 184179 h 6858000"/>
              <a:gd name="connsiteX174" fmla="*/ 13437 w 1605470"/>
              <a:gd name="connsiteY174" fmla="*/ 19287 h 6858000"/>
              <a:gd name="connsiteX175" fmla="*/ 0 w 1605470"/>
              <a:gd name="connsiteY17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64053 w 1605470"/>
              <a:gd name="connsiteY41" fmla="*/ 5539915 h 6858000"/>
              <a:gd name="connsiteX42" fmla="*/ 587214 w 1605470"/>
              <a:gd name="connsiteY42" fmla="*/ 5451511 h 6858000"/>
              <a:gd name="connsiteX43" fmla="*/ 608019 w 1605470"/>
              <a:gd name="connsiteY43" fmla="*/ 5385461 h 6858000"/>
              <a:gd name="connsiteX44" fmla="*/ 622750 w 1605470"/>
              <a:gd name="connsiteY44" fmla="*/ 5363084 h 6858000"/>
              <a:gd name="connsiteX45" fmla="*/ 638731 w 1605470"/>
              <a:gd name="connsiteY45" fmla="*/ 5330009 h 6858000"/>
              <a:gd name="connsiteX46" fmla="*/ 672224 w 1605470"/>
              <a:gd name="connsiteY46" fmla="*/ 5273739 h 6858000"/>
              <a:gd name="connsiteX47" fmla="*/ 681823 w 1605470"/>
              <a:gd name="connsiteY47" fmla="*/ 5241779 h 6858000"/>
              <a:gd name="connsiteX48" fmla="*/ 693049 w 1605470"/>
              <a:gd name="connsiteY48" fmla="*/ 5225268 h 6858000"/>
              <a:gd name="connsiteX49" fmla="*/ 694069 w 1605470"/>
              <a:gd name="connsiteY49" fmla="*/ 5217684 h 6858000"/>
              <a:gd name="connsiteX50" fmla="*/ 701410 w 1605470"/>
              <a:gd name="connsiteY50" fmla="*/ 5193377 h 6858000"/>
              <a:gd name="connsiteX51" fmla="*/ 704713 w 1605470"/>
              <a:gd name="connsiteY51" fmla="*/ 5179288 h 6858000"/>
              <a:gd name="connsiteX52" fmla="*/ 705697 w 1605470"/>
              <a:gd name="connsiteY52" fmla="*/ 5173621 h 6858000"/>
              <a:gd name="connsiteX53" fmla="*/ 701331 w 1605470"/>
              <a:gd name="connsiteY53" fmla="*/ 5159961 h 6858000"/>
              <a:gd name="connsiteX54" fmla="*/ 708008 w 1605470"/>
              <a:gd name="connsiteY54" fmla="*/ 5144295 h 6858000"/>
              <a:gd name="connsiteX55" fmla="*/ 704941 w 1605470"/>
              <a:gd name="connsiteY55" fmla="*/ 5125185 h 6858000"/>
              <a:gd name="connsiteX56" fmla="*/ 711771 w 1605470"/>
              <a:gd name="connsiteY56" fmla="*/ 5121884 h 6858000"/>
              <a:gd name="connsiteX57" fmla="*/ 718807 w 1605470"/>
              <a:gd name="connsiteY57" fmla="*/ 5067850 h 6858000"/>
              <a:gd name="connsiteX58" fmla="*/ 721538 w 1605470"/>
              <a:gd name="connsiteY58" fmla="*/ 5060861 h 6858000"/>
              <a:gd name="connsiteX59" fmla="*/ 718242 w 1605470"/>
              <a:gd name="connsiteY59" fmla="*/ 5034192 h 6858000"/>
              <a:gd name="connsiteX60" fmla="*/ 719796 w 1605470"/>
              <a:gd name="connsiteY60" fmla="*/ 4993030 h 6858000"/>
              <a:gd name="connsiteX61" fmla="*/ 726705 w 1605470"/>
              <a:gd name="connsiteY61" fmla="*/ 4946844 h 6858000"/>
              <a:gd name="connsiteX62" fmla="*/ 722561 w 1605470"/>
              <a:gd name="connsiteY62" fmla="*/ 4932692 h 6858000"/>
              <a:gd name="connsiteX63" fmla="*/ 724935 w 1605470"/>
              <a:gd name="connsiteY63" fmla="*/ 4821504 h 6858000"/>
              <a:gd name="connsiteX64" fmla="*/ 732118 w 1605470"/>
              <a:gd name="connsiteY64" fmla="*/ 4801535 h 6858000"/>
              <a:gd name="connsiteX65" fmla="*/ 739787 w 1605470"/>
              <a:gd name="connsiteY65" fmla="*/ 4797794 h 6858000"/>
              <a:gd name="connsiteX66" fmla="*/ 741081 w 1605470"/>
              <a:gd name="connsiteY66" fmla="*/ 4784526 h 6858000"/>
              <a:gd name="connsiteX67" fmla="*/ 742865 w 1605470"/>
              <a:gd name="connsiteY67" fmla="*/ 4781211 h 6858000"/>
              <a:gd name="connsiteX68" fmla="*/ 751652 w 1605470"/>
              <a:gd name="connsiteY68" fmla="*/ 4761984 h 6858000"/>
              <a:gd name="connsiteX69" fmla="*/ 747700 w 1605470"/>
              <a:gd name="connsiteY69" fmla="*/ 4690749 h 6858000"/>
              <a:gd name="connsiteX70" fmla="*/ 743180 w 1605470"/>
              <a:gd name="connsiteY70" fmla="*/ 4584173 h 6858000"/>
              <a:gd name="connsiteX71" fmla="*/ 738263 w 1605470"/>
              <a:gd name="connsiteY71" fmla="*/ 4444346 h 6858000"/>
              <a:gd name="connsiteX72" fmla="*/ 756542 w 1605470"/>
              <a:gd name="connsiteY72" fmla="*/ 4350346 h 6858000"/>
              <a:gd name="connsiteX73" fmla="*/ 715481 w 1605470"/>
              <a:gd name="connsiteY73" fmla="*/ 4214165 h 6858000"/>
              <a:gd name="connsiteX74" fmla="*/ 719554 w 1605470"/>
              <a:gd name="connsiteY74" fmla="*/ 4090296 h 6858000"/>
              <a:gd name="connsiteX75" fmla="*/ 704810 w 1605470"/>
              <a:gd name="connsiteY75" fmla="*/ 4033999 h 6858000"/>
              <a:gd name="connsiteX76" fmla="*/ 705959 w 1605470"/>
              <a:gd name="connsiteY76" fmla="*/ 4031933 h 6858000"/>
              <a:gd name="connsiteX77" fmla="*/ 704535 w 1605470"/>
              <a:gd name="connsiteY77" fmla="*/ 4013953 h 6858000"/>
              <a:gd name="connsiteX78" fmla="*/ 700443 w 1605470"/>
              <a:gd name="connsiteY78" fmla="*/ 4010511 h 6858000"/>
              <a:gd name="connsiteX79" fmla="*/ 698282 w 1605470"/>
              <a:gd name="connsiteY79" fmla="*/ 3998331 h 6858000"/>
              <a:gd name="connsiteX80" fmla="*/ 690830 w 1605470"/>
              <a:gd name="connsiteY80" fmla="*/ 3974753 h 6858000"/>
              <a:gd name="connsiteX81" fmla="*/ 692428 w 1605470"/>
              <a:gd name="connsiteY81" fmla="*/ 3969950 h 6858000"/>
              <a:gd name="connsiteX82" fmla="*/ 685850 w 1605470"/>
              <a:gd name="connsiteY82" fmla="*/ 3933779 h 6858000"/>
              <a:gd name="connsiteX83" fmla="*/ 687181 w 1605470"/>
              <a:gd name="connsiteY83" fmla="*/ 3933093 h 6858000"/>
              <a:gd name="connsiteX84" fmla="*/ 691535 w 1605470"/>
              <a:gd name="connsiteY84" fmla="*/ 3922082 h 6858000"/>
              <a:gd name="connsiteX85" fmla="*/ 696613 w 1605470"/>
              <a:gd name="connsiteY85" fmla="*/ 3901461 h 6858000"/>
              <a:gd name="connsiteX86" fmla="*/ 719207 w 1605470"/>
              <a:gd name="connsiteY86" fmla="*/ 3813873 h 6858000"/>
              <a:gd name="connsiteX87" fmla="*/ 718632 w 1605470"/>
              <a:gd name="connsiteY87" fmla="*/ 3806161 h 6858000"/>
              <a:gd name="connsiteX88" fmla="*/ 718939 w 1605470"/>
              <a:gd name="connsiteY88" fmla="*/ 3805957 h 6858000"/>
              <a:gd name="connsiteX89" fmla="*/ 718966 w 1605470"/>
              <a:gd name="connsiteY89" fmla="*/ 3797724 h 6858000"/>
              <a:gd name="connsiteX90" fmla="*/ 717581 w 1605470"/>
              <a:gd name="connsiteY90" fmla="*/ 3792098 h 6858000"/>
              <a:gd name="connsiteX91" fmla="*/ 716465 w 1605470"/>
              <a:gd name="connsiteY91" fmla="*/ 3777135 h 6858000"/>
              <a:gd name="connsiteX92" fmla="*/ 718198 w 1605470"/>
              <a:gd name="connsiteY92" fmla="*/ 3771656 h 6858000"/>
              <a:gd name="connsiteX93" fmla="*/ 721941 w 1605470"/>
              <a:gd name="connsiteY93" fmla="*/ 3769007 h 6858000"/>
              <a:gd name="connsiteX94" fmla="*/ 721407 w 1605470"/>
              <a:gd name="connsiteY94" fmla="*/ 3767709 h 6858000"/>
              <a:gd name="connsiteX95" fmla="*/ 730103 w 1605470"/>
              <a:gd name="connsiteY95" fmla="*/ 3738082 h 6858000"/>
              <a:gd name="connsiteX96" fmla="*/ 737449 w 1605470"/>
              <a:gd name="connsiteY96" fmla="*/ 3673397 h 6858000"/>
              <a:gd name="connsiteX97" fmla="*/ 736745 w 1605470"/>
              <a:gd name="connsiteY97" fmla="*/ 3637109 h 6858000"/>
              <a:gd name="connsiteX98" fmla="*/ 740188 w 1605470"/>
              <a:gd name="connsiteY98" fmla="*/ 3536883 h 6858000"/>
              <a:gd name="connsiteX99" fmla="*/ 747726 w 1605470"/>
              <a:gd name="connsiteY99" fmla="*/ 3435652 h 6858000"/>
              <a:gd name="connsiteX100" fmla="*/ 774383 w 1605470"/>
              <a:gd name="connsiteY100" fmla="*/ 3381564 h 6858000"/>
              <a:gd name="connsiteX101" fmla="*/ 774870 w 1605470"/>
              <a:gd name="connsiteY101" fmla="*/ 3375761 h 6858000"/>
              <a:gd name="connsiteX102" fmla="*/ 770510 w 1605470"/>
              <a:gd name="connsiteY102" fmla="*/ 3361844 h 6858000"/>
              <a:gd name="connsiteX103" fmla="*/ 767933 w 1605470"/>
              <a:gd name="connsiteY103" fmla="*/ 3356929 h 6858000"/>
              <a:gd name="connsiteX104" fmla="*/ 766158 w 1605470"/>
              <a:gd name="connsiteY104" fmla="*/ 3349058 h 6858000"/>
              <a:gd name="connsiteX105" fmla="*/ 766414 w 1605470"/>
              <a:gd name="connsiteY105" fmla="*/ 3348763 h 6858000"/>
              <a:gd name="connsiteX106" fmla="*/ 764166 w 1605470"/>
              <a:gd name="connsiteY106" fmla="*/ 3341588 h 6858000"/>
              <a:gd name="connsiteX107" fmla="*/ 749397 w 1605470"/>
              <a:gd name="connsiteY107" fmla="*/ 3307769 h 6858000"/>
              <a:gd name="connsiteX108" fmla="*/ 766960 w 1605470"/>
              <a:gd name="connsiteY108" fmla="*/ 3250522 h 6858000"/>
              <a:gd name="connsiteX109" fmla="*/ 767385 w 1605470"/>
              <a:gd name="connsiteY109" fmla="*/ 3229163 h 6858000"/>
              <a:gd name="connsiteX110" fmla="*/ 769208 w 1605470"/>
              <a:gd name="connsiteY110" fmla="*/ 3217217 h 6858000"/>
              <a:gd name="connsiteX111" fmla="*/ 770350 w 1605470"/>
              <a:gd name="connsiteY111" fmla="*/ 3216125 h 6858000"/>
              <a:gd name="connsiteX112" fmla="*/ 756043 w 1605470"/>
              <a:gd name="connsiteY112" fmla="*/ 3183755 h 6858000"/>
              <a:gd name="connsiteX113" fmla="*/ 756544 w 1605470"/>
              <a:gd name="connsiteY113" fmla="*/ 3178642 h 6858000"/>
              <a:gd name="connsiteX114" fmla="*/ 744144 w 1605470"/>
              <a:gd name="connsiteY114" fmla="*/ 3158586 h 6858000"/>
              <a:gd name="connsiteX115" fmla="*/ 739378 w 1605470"/>
              <a:gd name="connsiteY115" fmla="*/ 3147669 h 6858000"/>
              <a:gd name="connsiteX116" fmla="*/ 734648 w 1605470"/>
              <a:gd name="connsiteY116" fmla="*/ 3145733 h 6858000"/>
              <a:gd name="connsiteX117" fmla="*/ 729329 w 1605470"/>
              <a:gd name="connsiteY117" fmla="*/ 3129034 h 6858000"/>
              <a:gd name="connsiteX118" fmla="*/ 729994 w 1605470"/>
              <a:gd name="connsiteY118" fmla="*/ 3126682 h 6858000"/>
              <a:gd name="connsiteX119" fmla="*/ 720862 w 1605470"/>
              <a:gd name="connsiteY119" fmla="*/ 3114519 h 6858000"/>
              <a:gd name="connsiteX120" fmla="*/ 707471 w 1605470"/>
              <a:gd name="connsiteY120" fmla="*/ 3106272 h 6858000"/>
              <a:gd name="connsiteX121" fmla="*/ 680201 w 1605470"/>
              <a:gd name="connsiteY121" fmla="*/ 2958185 h 6858000"/>
              <a:gd name="connsiteX122" fmla="*/ 622815 w 1605470"/>
              <a:gd name="connsiteY122" fmla="*/ 2762989 h 6858000"/>
              <a:gd name="connsiteX123" fmla="*/ 571733 w 1605470"/>
              <a:gd name="connsiteY123" fmla="*/ 2554718 h 6858000"/>
              <a:gd name="connsiteX124" fmla="*/ 551827 w 1605470"/>
              <a:gd name="connsiteY124" fmla="*/ 2485734 h 6858000"/>
              <a:gd name="connsiteX125" fmla="*/ 542550 w 1605470"/>
              <a:gd name="connsiteY125" fmla="*/ 2447068 h 6858000"/>
              <a:gd name="connsiteX126" fmla="*/ 529511 w 1605470"/>
              <a:gd name="connsiteY126" fmla="*/ 2425819 h 6858000"/>
              <a:gd name="connsiteX127" fmla="*/ 528878 w 1605470"/>
              <a:gd name="connsiteY127" fmla="*/ 2408971 h 6858000"/>
              <a:gd name="connsiteX128" fmla="*/ 535510 w 1605470"/>
              <a:gd name="connsiteY128" fmla="*/ 2402874 h 6858000"/>
              <a:gd name="connsiteX129" fmla="*/ 538122 w 1605470"/>
              <a:gd name="connsiteY129" fmla="*/ 2381443 h 6858000"/>
              <a:gd name="connsiteX130" fmla="*/ 514451 w 1605470"/>
              <a:gd name="connsiteY130" fmla="*/ 2261920 h 6858000"/>
              <a:gd name="connsiteX131" fmla="*/ 486968 w 1605470"/>
              <a:gd name="connsiteY131" fmla="*/ 2182937 h 6858000"/>
              <a:gd name="connsiteX132" fmla="*/ 488555 w 1605470"/>
              <a:gd name="connsiteY132" fmla="*/ 2155135 h 6858000"/>
              <a:gd name="connsiteX133" fmla="*/ 486013 w 1605470"/>
              <a:gd name="connsiteY133" fmla="*/ 2118008 h 6858000"/>
              <a:gd name="connsiteX134" fmla="*/ 487006 w 1605470"/>
              <a:gd name="connsiteY134" fmla="*/ 2050531 h 6858000"/>
              <a:gd name="connsiteX135" fmla="*/ 478812 w 1605470"/>
              <a:gd name="connsiteY135" fmla="*/ 1963269 h 6858000"/>
              <a:gd name="connsiteX136" fmla="*/ 442619 w 1605470"/>
              <a:gd name="connsiteY136" fmla="*/ 1910499 h 6858000"/>
              <a:gd name="connsiteX137" fmla="*/ 446785 w 1605470"/>
              <a:gd name="connsiteY137" fmla="*/ 1903212 h 6858000"/>
              <a:gd name="connsiteX138" fmla="*/ 436547 w 1605470"/>
              <a:gd name="connsiteY138" fmla="*/ 1861531 h 6858000"/>
              <a:gd name="connsiteX139" fmla="*/ 390346 w 1605470"/>
              <a:gd name="connsiteY139" fmla="*/ 1732919 h 6858000"/>
              <a:gd name="connsiteX140" fmla="*/ 362657 w 1605470"/>
              <a:gd name="connsiteY140" fmla="*/ 1663540 h 6858000"/>
              <a:gd name="connsiteX141" fmla="*/ 361783 w 1605470"/>
              <a:gd name="connsiteY141" fmla="*/ 1615777 h 6858000"/>
              <a:gd name="connsiteX142" fmla="*/ 342578 w 1605470"/>
              <a:gd name="connsiteY142" fmla="*/ 1563678 h 6858000"/>
              <a:gd name="connsiteX143" fmla="*/ 355658 w 1605470"/>
              <a:gd name="connsiteY143" fmla="*/ 1519474 h 6858000"/>
              <a:gd name="connsiteX144" fmla="*/ 348400 w 1605470"/>
              <a:gd name="connsiteY144" fmla="*/ 1477995 h 6858000"/>
              <a:gd name="connsiteX145" fmla="*/ 334485 w 1605470"/>
              <a:gd name="connsiteY145" fmla="*/ 1373769 h 6858000"/>
              <a:gd name="connsiteX146" fmla="*/ 342792 w 1605470"/>
              <a:gd name="connsiteY146" fmla="*/ 1307086 h 6858000"/>
              <a:gd name="connsiteX147" fmla="*/ 343980 w 1605470"/>
              <a:gd name="connsiteY147" fmla="*/ 1189033 h 6858000"/>
              <a:gd name="connsiteX148" fmla="*/ 348665 w 1605470"/>
              <a:gd name="connsiteY148" fmla="*/ 1168288 h 6858000"/>
              <a:gd name="connsiteX149" fmla="*/ 340947 w 1605470"/>
              <a:gd name="connsiteY149" fmla="*/ 1142577 h 6858000"/>
              <a:gd name="connsiteX150" fmla="*/ 330253 w 1605470"/>
              <a:gd name="connsiteY150" fmla="*/ 1088484 h 6858000"/>
              <a:gd name="connsiteX151" fmla="*/ 318989 w 1605470"/>
              <a:gd name="connsiteY151" fmla="*/ 1016103 h 6858000"/>
              <a:gd name="connsiteX152" fmla="*/ 320445 w 1605470"/>
              <a:gd name="connsiteY152" fmla="*/ 932283 h 6858000"/>
              <a:gd name="connsiteX153" fmla="*/ 322681 w 1605470"/>
              <a:gd name="connsiteY153" fmla="*/ 915925 h 6858000"/>
              <a:gd name="connsiteX154" fmla="*/ 315310 w 1605470"/>
              <a:gd name="connsiteY154" fmla="*/ 896999 h 6858000"/>
              <a:gd name="connsiteX155" fmla="*/ 284718 w 1605470"/>
              <a:gd name="connsiteY155" fmla="*/ 821517 h 6858000"/>
              <a:gd name="connsiteX156" fmla="*/ 263668 w 1605470"/>
              <a:gd name="connsiteY156" fmla="*/ 751353 h 6858000"/>
              <a:gd name="connsiteX157" fmla="*/ 263226 w 1605470"/>
              <a:gd name="connsiteY157" fmla="*/ 721230 h 6858000"/>
              <a:gd name="connsiteX158" fmla="*/ 248897 w 1605470"/>
              <a:gd name="connsiteY158" fmla="*/ 681659 h 6858000"/>
              <a:gd name="connsiteX159" fmla="*/ 234316 w 1605470"/>
              <a:gd name="connsiteY159" fmla="*/ 635218 h 6858000"/>
              <a:gd name="connsiteX160" fmla="*/ 239327 w 1605470"/>
              <a:gd name="connsiteY160" fmla="*/ 613763 h 6858000"/>
              <a:gd name="connsiteX161" fmla="*/ 225269 w 1605470"/>
              <a:gd name="connsiteY161" fmla="*/ 598582 h 6858000"/>
              <a:gd name="connsiteX162" fmla="*/ 224950 w 1605470"/>
              <a:gd name="connsiteY162" fmla="*/ 576846 h 6858000"/>
              <a:gd name="connsiteX163" fmla="*/ 204576 w 1605470"/>
              <a:gd name="connsiteY163" fmla="*/ 530055 h 6858000"/>
              <a:gd name="connsiteX164" fmla="*/ 219064 w 1605470"/>
              <a:gd name="connsiteY164" fmla="*/ 469651 h 6858000"/>
              <a:gd name="connsiteX165" fmla="*/ 195012 w 1605470"/>
              <a:gd name="connsiteY165" fmla="*/ 448559 h 6858000"/>
              <a:gd name="connsiteX166" fmla="*/ 201434 w 1605470"/>
              <a:gd name="connsiteY166" fmla="*/ 441529 h 6858000"/>
              <a:gd name="connsiteX167" fmla="*/ 200655 w 1605470"/>
              <a:gd name="connsiteY167" fmla="*/ 428927 h 6858000"/>
              <a:gd name="connsiteX168" fmla="*/ 190059 w 1605470"/>
              <a:gd name="connsiteY168" fmla="*/ 430161 h 6858000"/>
              <a:gd name="connsiteX169" fmla="*/ 167079 w 1605470"/>
              <a:gd name="connsiteY169" fmla="*/ 367211 h 6858000"/>
              <a:gd name="connsiteX170" fmla="*/ 124571 w 1605470"/>
              <a:gd name="connsiteY170" fmla="*/ 302178 h 6858000"/>
              <a:gd name="connsiteX171" fmla="*/ 103243 w 1605470"/>
              <a:gd name="connsiteY171" fmla="*/ 211375 h 6858000"/>
              <a:gd name="connsiteX172" fmla="*/ 94571 w 1605470"/>
              <a:gd name="connsiteY172" fmla="*/ 184179 h 6858000"/>
              <a:gd name="connsiteX173" fmla="*/ 13437 w 1605470"/>
              <a:gd name="connsiteY173" fmla="*/ 19287 h 6858000"/>
              <a:gd name="connsiteX174" fmla="*/ 0 w 1605470"/>
              <a:gd name="connsiteY17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87214 w 1605470"/>
              <a:gd name="connsiteY41" fmla="*/ 5451511 h 6858000"/>
              <a:gd name="connsiteX42" fmla="*/ 608019 w 1605470"/>
              <a:gd name="connsiteY42" fmla="*/ 5385461 h 6858000"/>
              <a:gd name="connsiteX43" fmla="*/ 622750 w 1605470"/>
              <a:gd name="connsiteY43" fmla="*/ 5363084 h 6858000"/>
              <a:gd name="connsiteX44" fmla="*/ 638731 w 1605470"/>
              <a:gd name="connsiteY44" fmla="*/ 5330009 h 6858000"/>
              <a:gd name="connsiteX45" fmla="*/ 672224 w 1605470"/>
              <a:gd name="connsiteY45" fmla="*/ 5273739 h 6858000"/>
              <a:gd name="connsiteX46" fmla="*/ 681823 w 1605470"/>
              <a:gd name="connsiteY46" fmla="*/ 5241779 h 6858000"/>
              <a:gd name="connsiteX47" fmla="*/ 693049 w 1605470"/>
              <a:gd name="connsiteY47" fmla="*/ 5225268 h 6858000"/>
              <a:gd name="connsiteX48" fmla="*/ 694069 w 1605470"/>
              <a:gd name="connsiteY48" fmla="*/ 5217684 h 6858000"/>
              <a:gd name="connsiteX49" fmla="*/ 701410 w 1605470"/>
              <a:gd name="connsiteY49" fmla="*/ 5193377 h 6858000"/>
              <a:gd name="connsiteX50" fmla="*/ 704713 w 1605470"/>
              <a:gd name="connsiteY50" fmla="*/ 5179288 h 6858000"/>
              <a:gd name="connsiteX51" fmla="*/ 705697 w 1605470"/>
              <a:gd name="connsiteY51" fmla="*/ 5173621 h 6858000"/>
              <a:gd name="connsiteX52" fmla="*/ 701331 w 1605470"/>
              <a:gd name="connsiteY52" fmla="*/ 5159961 h 6858000"/>
              <a:gd name="connsiteX53" fmla="*/ 708008 w 1605470"/>
              <a:gd name="connsiteY53" fmla="*/ 5144295 h 6858000"/>
              <a:gd name="connsiteX54" fmla="*/ 704941 w 1605470"/>
              <a:gd name="connsiteY54" fmla="*/ 5125185 h 6858000"/>
              <a:gd name="connsiteX55" fmla="*/ 711771 w 1605470"/>
              <a:gd name="connsiteY55" fmla="*/ 5121884 h 6858000"/>
              <a:gd name="connsiteX56" fmla="*/ 718807 w 1605470"/>
              <a:gd name="connsiteY56" fmla="*/ 5067850 h 6858000"/>
              <a:gd name="connsiteX57" fmla="*/ 721538 w 1605470"/>
              <a:gd name="connsiteY57" fmla="*/ 5060861 h 6858000"/>
              <a:gd name="connsiteX58" fmla="*/ 718242 w 1605470"/>
              <a:gd name="connsiteY58" fmla="*/ 5034192 h 6858000"/>
              <a:gd name="connsiteX59" fmla="*/ 719796 w 1605470"/>
              <a:gd name="connsiteY59" fmla="*/ 4993030 h 6858000"/>
              <a:gd name="connsiteX60" fmla="*/ 726705 w 1605470"/>
              <a:gd name="connsiteY60" fmla="*/ 4946844 h 6858000"/>
              <a:gd name="connsiteX61" fmla="*/ 722561 w 1605470"/>
              <a:gd name="connsiteY61" fmla="*/ 4932692 h 6858000"/>
              <a:gd name="connsiteX62" fmla="*/ 724935 w 1605470"/>
              <a:gd name="connsiteY62" fmla="*/ 4821504 h 6858000"/>
              <a:gd name="connsiteX63" fmla="*/ 732118 w 1605470"/>
              <a:gd name="connsiteY63" fmla="*/ 4801535 h 6858000"/>
              <a:gd name="connsiteX64" fmla="*/ 739787 w 1605470"/>
              <a:gd name="connsiteY64" fmla="*/ 4797794 h 6858000"/>
              <a:gd name="connsiteX65" fmla="*/ 741081 w 1605470"/>
              <a:gd name="connsiteY65" fmla="*/ 4784526 h 6858000"/>
              <a:gd name="connsiteX66" fmla="*/ 742865 w 1605470"/>
              <a:gd name="connsiteY66" fmla="*/ 4781211 h 6858000"/>
              <a:gd name="connsiteX67" fmla="*/ 751652 w 1605470"/>
              <a:gd name="connsiteY67" fmla="*/ 4761984 h 6858000"/>
              <a:gd name="connsiteX68" fmla="*/ 747700 w 1605470"/>
              <a:gd name="connsiteY68" fmla="*/ 4690749 h 6858000"/>
              <a:gd name="connsiteX69" fmla="*/ 743180 w 1605470"/>
              <a:gd name="connsiteY69" fmla="*/ 4584173 h 6858000"/>
              <a:gd name="connsiteX70" fmla="*/ 738263 w 1605470"/>
              <a:gd name="connsiteY70" fmla="*/ 4444346 h 6858000"/>
              <a:gd name="connsiteX71" fmla="*/ 756542 w 1605470"/>
              <a:gd name="connsiteY71" fmla="*/ 4350346 h 6858000"/>
              <a:gd name="connsiteX72" fmla="*/ 715481 w 1605470"/>
              <a:gd name="connsiteY72" fmla="*/ 4214165 h 6858000"/>
              <a:gd name="connsiteX73" fmla="*/ 719554 w 1605470"/>
              <a:gd name="connsiteY73" fmla="*/ 4090296 h 6858000"/>
              <a:gd name="connsiteX74" fmla="*/ 704810 w 1605470"/>
              <a:gd name="connsiteY74" fmla="*/ 4033999 h 6858000"/>
              <a:gd name="connsiteX75" fmla="*/ 705959 w 1605470"/>
              <a:gd name="connsiteY75" fmla="*/ 4031933 h 6858000"/>
              <a:gd name="connsiteX76" fmla="*/ 704535 w 1605470"/>
              <a:gd name="connsiteY76" fmla="*/ 4013953 h 6858000"/>
              <a:gd name="connsiteX77" fmla="*/ 700443 w 1605470"/>
              <a:gd name="connsiteY77" fmla="*/ 4010511 h 6858000"/>
              <a:gd name="connsiteX78" fmla="*/ 698282 w 1605470"/>
              <a:gd name="connsiteY78" fmla="*/ 3998331 h 6858000"/>
              <a:gd name="connsiteX79" fmla="*/ 690830 w 1605470"/>
              <a:gd name="connsiteY79" fmla="*/ 3974753 h 6858000"/>
              <a:gd name="connsiteX80" fmla="*/ 692428 w 1605470"/>
              <a:gd name="connsiteY80" fmla="*/ 3969950 h 6858000"/>
              <a:gd name="connsiteX81" fmla="*/ 685850 w 1605470"/>
              <a:gd name="connsiteY81" fmla="*/ 3933779 h 6858000"/>
              <a:gd name="connsiteX82" fmla="*/ 687181 w 1605470"/>
              <a:gd name="connsiteY82" fmla="*/ 3933093 h 6858000"/>
              <a:gd name="connsiteX83" fmla="*/ 691535 w 1605470"/>
              <a:gd name="connsiteY83" fmla="*/ 3922082 h 6858000"/>
              <a:gd name="connsiteX84" fmla="*/ 696613 w 1605470"/>
              <a:gd name="connsiteY84" fmla="*/ 3901461 h 6858000"/>
              <a:gd name="connsiteX85" fmla="*/ 719207 w 1605470"/>
              <a:gd name="connsiteY85" fmla="*/ 3813873 h 6858000"/>
              <a:gd name="connsiteX86" fmla="*/ 718632 w 1605470"/>
              <a:gd name="connsiteY86" fmla="*/ 3806161 h 6858000"/>
              <a:gd name="connsiteX87" fmla="*/ 718939 w 1605470"/>
              <a:gd name="connsiteY87" fmla="*/ 3805957 h 6858000"/>
              <a:gd name="connsiteX88" fmla="*/ 718966 w 1605470"/>
              <a:gd name="connsiteY88" fmla="*/ 3797724 h 6858000"/>
              <a:gd name="connsiteX89" fmla="*/ 717581 w 1605470"/>
              <a:gd name="connsiteY89" fmla="*/ 3792098 h 6858000"/>
              <a:gd name="connsiteX90" fmla="*/ 716465 w 1605470"/>
              <a:gd name="connsiteY90" fmla="*/ 3777135 h 6858000"/>
              <a:gd name="connsiteX91" fmla="*/ 718198 w 1605470"/>
              <a:gd name="connsiteY91" fmla="*/ 3771656 h 6858000"/>
              <a:gd name="connsiteX92" fmla="*/ 721941 w 1605470"/>
              <a:gd name="connsiteY92" fmla="*/ 3769007 h 6858000"/>
              <a:gd name="connsiteX93" fmla="*/ 721407 w 1605470"/>
              <a:gd name="connsiteY93" fmla="*/ 3767709 h 6858000"/>
              <a:gd name="connsiteX94" fmla="*/ 730103 w 1605470"/>
              <a:gd name="connsiteY94" fmla="*/ 3738082 h 6858000"/>
              <a:gd name="connsiteX95" fmla="*/ 737449 w 1605470"/>
              <a:gd name="connsiteY95" fmla="*/ 3673397 h 6858000"/>
              <a:gd name="connsiteX96" fmla="*/ 736745 w 1605470"/>
              <a:gd name="connsiteY96" fmla="*/ 3637109 h 6858000"/>
              <a:gd name="connsiteX97" fmla="*/ 740188 w 1605470"/>
              <a:gd name="connsiteY97" fmla="*/ 3536883 h 6858000"/>
              <a:gd name="connsiteX98" fmla="*/ 747726 w 1605470"/>
              <a:gd name="connsiteY98" fmla="*/ 3435652 h 6858000"/>
              <a:gd name="connsiteX99" fmla="*/ 774383 w 1605470"/>
              <a:gd name="connsiteY99" fmla="*/ 3381564 h 6858000"/>
              <a:gd name="connsiteX100" fmla="*/ 774870 w 1605470"/>
              <a:gd name="connsiteY100" fmla="*/ 3375761 h 6858000"/>
              <a:gd name="connsiteX101" fmla="*/ 770510 w 1605470"/>
              <a:gd name="connsiteY101" fmla="*/ 3361844 h 6858000"/>
              <a:gd name="connsiteX102" fmla="*/ 767933 w 1605470"/>
              <a:gd name="connsiteY102" fmla="*/ 3356929 h 6858000"/>
              <a:gd name="connsiteX103" fmla="*/ 766158 w 1605470"/>
              <a:gd name="connsiteY103" fmla="*/ 3349058 h 6858000"/>
              <a:gd name="connsiteX104" fmla="*/ 766414 w 1605470"/>
              <a:gd name="connsiteY104" fmla="*/ 3348763 h 6858000"/>
              <a:gd name="connsiteX105" fmla="*/ 764166 w 1605470"/>
              <a:gd name="connsiteY105" fmla="*/ 3341588 h 6858000"/>
              <a:gd name="connsiteX106" fmla="*/ 749397 w 1605470"/>
              <a:gd name="connsiteY106" fmla="*/ 3307769 h 6858000"/>
              <a:gd name="connsiteX107" fmla="*/ 766960 w 1605470"/>
              <a:gd name="connsiteY107" fmla="*/ 3250522 h 6858000"/>
              <a:gd name="connsiteX108" fmla="*/ 767385 w 1605470"/>
              <a:gd name="connsiteY108" fmla="*/ 3229163 h 6858000"/>
              <a:gd name="connsiteX109" fmla="*/ 769208 w 1605470"/>
              <a:gd name="connsiteY109" fmla="*/ 3217217 h 6858000"/>
              <a:gd name="connsiteX110" fmla="*/ 770350 w 1605470"/>
              <a:gd name="connsiteY110" fmla="*/ 3216125 h 6858000"/>
              <a:gd name="connsiteX111" fmla="*/ 756043 w 1605470"/>
              <a:gd name="connsiteY111" fmla="*/ 3183755 h 6858000"/>
              <a:gd name="connsiteX112" fmla="*/ 756544 w 1605470"/>
              <a:gd name="connsiteY112" fmla="*/ 3178642 h 6858000"/>
              <a:gd name="connsiteX113" fmla="*/ 744144 w 1605470"/>
              <a:gd name="connsiteY113" fmla="*/ 3158586 h 6858000"/>
              <a:gd name="connsiteX114" fmla="*/ 739378 w 1605470"/>
              <a:gd name="connsiteY114" fmla="*/ 3147669 h 6858000"/>
              <a:gd name="connsiteX115" fmla="*/ 734648 w 1605470"/>
              <a:gd name="connsiteY115" fmla="*/ 3145733 h 6858000"/>
              <a:gd name="connsiteX116" fmla="*/ 729329 w 1605470"/>
              <a:gd name="connsiteY116" fmla="*/ 3129034 h 6858000"/>
              <a:gd name="connsiteX117" fmla="*/ 729994 w 1605470"/>
              <a:gd name="connsiteY117" fmla="*/ 3126682 h 6858000"/>
              <a:gd name="connsiteX118" fmla="*/ 720862 w 1605470"/>
              <a:gd name="connsiteY118" fmla="*/ 3114519 h 6858000"/>
              <a:gd name="connsiteX119" fmla="*/ 707471 w 1605470"/>
              <a:gd name="connsiteY119" fmla="*/ 3106272 h 6858000"/>
              <a:gd name="connsiteX120" fmla="*/ 680201 w 1605470"/>
              <a:gd name="connsiteY120" fmla="*/ 2958185 h 6858000"/>
              <a:gd name="connsiteX121" fmla="*/ 622815 w 1605470"/>
              <a:gd name="connsiteY121" fmla="*/ 2762989 h 6858000"/>
              <a:gd name="connsiteX122" fmla="*/ 571733 w 1605470"/>
              <a:gd name="connsiteY122" fmla="*/ 2554718 h 6858000"/>
              <a:gd name="connsiteX123" fmla="*/ 551827 w 1605470"/>
              <a:gd name="connsiteY123" fmla="*/ 2485734 h 6858000"/>
              <a:gd name="connsiteX124" fmla="*/ 542550 w 1605470"/>
              <a:gd name="connsiteY124" fmla="*/ 2447068 h 6858000"/>
              <a:gd name="connsiteX125" fmla="*/ 529511 w 1605470"/>
              <a:gd name="connsiteY125" fmla="*/ 2425819 h 6858000"/>
              <a:gd name="connsiteX126" fmla="*/ 528878 w 1605470"/>
              <a:gd name="connsiteY126" fmla="*/ 2408971 h 6858000"/>
              <a:gd name="connsiteX127" fmla="*/ 535510 w 1605470"/>
              <a:gd name="connsiteY127" fmla="*/ 2402874 h 6858000"/>
              <a:gd name="connsiteX128" fmla="*/ 538122 w 1605470"/>
              <a:gd name="connsiteY128" fmla="*/ 2381443 h 6858000"/>
              <a:gd name="connsiteX129" fmla="*/ 514451 w 1605470"/>
              <a:gd name="connsiteY129" fmla="*/ 2261920 h 6858000"/>
              <a:gd name="connsiteX130" fmla="*/ 486968 w 1605470"/>
              <a:gd name="connsiteY130" fmla="*/ 2182937 h 6858000"/>
              <a:gd name="connsiteX131" fmla="*/ 488555 w 1605470"/>
              <a:gd name="connsiteY131" fmla="*/ 2155135 h 6858000"/>
              <a:gd name="connsiteX132" fmla="*/ 486013 w 1605470"/>
              <a:gd name="connsiteY132" fmla="*/ 2118008 h 6858000"/>
              <a:gd name="connsiteX133" fmla="*/ 487006 w 1605470"/>
              <a:gd name="connsiteY133" fmla="*/ 2050531 h 6858000"/>
              <a:gd name="connsiteX134" fmla="*/ 478812 w 1605470"/>
              <a:gd name="connsiteY134" fmla="*/ 1963269 h 6858000"/>
              <a:gd name="connsiteX135" fmla="*/ 442619 w 1605470"/>
              <a:gd name="connsiteY135" fmla="*/ 1910499 h 6858000"/>
              <a:gd name="connsiteX136" fmla="*/ 446785 w 1605470"/>
              <a:gd name="connsiteY136" fmla="*/ 1903212 h 6858000"/>
              <a:gd name="connsiteX137" fmla="*/ 436547 w 1605470"/>
              <a:gd name="connsiteY137" fmla="*/ 1861531 h 6858000"/>
              <a:gd name="connsiteX138" fmla="*/ 390346 w 1605470"/>
              <a:gd name="connsiteY138" fmla="*/ 1732919 h 6858000"/>
              <a:gd name="connsiteX139" fmla="*/ 362657 w 1605470"/>
              <a:gd name="connsiteY139" fmla="*/ 1663540 h 6858000"/>
              <a:gd name="connsiteX140" fmla="*/ 361783 w 1605470"/>
              <a:gd name="connsiteY140" fmla="*/ 1615777 h 6858000"/>
              <a:gd name="connsiteX141" fmla="*/ 342578 w 1605470"/>
              <a:gd name="connsiteY141" fmla="*/ 1563678 h 6858000"/>
              <a:gd name="connsiteX142" fmla="*/ 355658 w 1605470"/>
              <a:gd name="connsiteY142" fmla="*/ 1519474 h 6858000"/>
              <a:gd name="connsiteX143" fmla="*/ 348400 w 1605470"/>
              <a:gd name="connsiteY143" fmla="*/ 1477995 h 6858000"/>
              <a:gd name="connsiteX144" fmla="*/ 334485 w 1605470"/>
              <a:gd name="connsiteY144" fmla="*/ 1373769 h 6858000"/>
              <a:gd name="connsiteX145" fmla="*/ 342792 w 1605470"/>
              <a:gd name="connsiteY145" fmla="*/ 1307086 h 6858000"/>
              <a:gd name="connsiteX146" fmla="*/ 343980 w 1605470"/>
              <a:gd name="connsiteY146" fmla="*/ 1189033 h 6858000"/>
              <a:gd name="connsiteX147" fmla="*/ 348665 w 1605470"/>
              <a:gd name="connsiteY147" fmla="*/ 1168288 h 6858000"/>
              <a:gd name="connsiteX148" fmla="*/ 340947 w 1605470"/>
              <a:gd name="connsiteY148" fmla="*/ 1142577 h 6858000"/>
              <a:gd name="connsiteX149" fmla="*/ 330253 w 1605470"/>
              <a:gd name="connsiteY149" fmla="*/ 1088484 h 6858000"/>
              <a:gd name="connsiteX150" fmla="*/ 318989 w 1605470"/>
              <a:gd name="connsiteY150" fmla="*/ 1016103 h 6858000"/>
              <a:gd name="connsiteX151" fmla="*/ 320445 w 1605470"/>
              <a:gd name="connsiteY151" fmla="*/ 932283 h 6858000"/>
              <a:gd name="connsiteX152" fmla="*/ 322681 w 1605470"/>
              <a:gd name="connsiteY152" fmla="*/ 915925 h 6858000"/>
              <a:gd name="connsiteX153" fmla="*/ 315310 w 1605470"/>
              <a:gd name="connsiteY153" fmla="*/ 896999 h 6858000"/>
              <a:gd name="connsiteX154" fmla="*/ 284718 w 1605470"/>
              <a:gd name="connsiteY154" fmla="*/ 821517 h 6858000"/>
              <a:gd name="connsiteX155" fmla="*/ 263668 w 1605470"/>
              <a:gd name="connsiteY155" fmla="*/ 751353 h 6858000"/>
              <a:gd name="connsiteX156" fmla="*/ 263226 w 1605470"/>
              <a:gd name="connsiteY156" fmla="*/ 721230 h 6858000"/>
              <a:gd name="connsiteX157" fmla="*/ 248897 w 1605470"/>
              <a:gd name="connsiteY157" fmla="*/ 681659 h 6858000"/>
              <a:gd name="connsiteX158" fmla="*/ 234316 w 1605470"/>
              <a:gd name="connsiteY158" fmla="*/ 635218 h 6858000"/>
              <a:gd name="connsiteX159" fmla="*/ 239327 w 1605470"/>
              <a:gd name="connsiteY159" fmla="*/ 613763 h 6858000"/>
              <a:gd name="connsiteX160" fmla="*/ 225269 w 1605470"/>
              <a:gd name="connsiteY160" fmla="*/ 598582 h 6858000"/>
              <a:gd name="connsiteX161" fmla="*/ 224950 w 1605470"/>
              <a:gd name="connsiteY161" fmla="*/ 576846 h 6858000"/>
              <a:gd name="connsiteX162" fmla="*/ 204576 w 1605470"/>
              <a:gd name="connsiteY162" fmla="*/ 530055 h 6858000"/>
              <a:gd name="connsiteX163" fmla="*/ 219064 w 1605470"/>
              <a:gd name="connsiteY163" fmla="*/ 469651 h 6858000"/>
              <a:gd name="connsiteX164" fmla="*/ 195012 w 1605470"/>
              <a:gd name="connsiteY164" fmla="*/ 448559 h 6858000"/>
              <a:gd name="connsiteX165" fmla="*/ 201434 w 1605470"/>
              <a:gd name="connsiteY165" fmla="*/ 441529 h 6858000"/>
              <a:gd name="connsiteX166" fmla="*/ 200655 w 1605470"/>
              <a:gd name="connsiteY166" fmla="*/ 428927 h 6858000"/>
              <a:gd name="connsiteX167" fmla="*/ 190059 w 1605470"/>
              <a:gd name="connsiteY167" fmla="*/ 430161 h 6858000"/>
              <a:gd name="connsiteX168" fmla="*/ 167079 w 1605470"/>
              <a:gd name="connsiteY168" fmla="*/ 367211 h 6858000"/>
              <a:gd name="connsiteX169" fmla="*/ 124571 w 1605470"/>
              <a:gd name="connsiteY169" fmla="*/ 302178 h 6858000"/>
              <a:gd name="connsiteX170" fmla="*/ 103243 w 1605470"/>
              <a:gd name="connsiteY170" fmla="*/ 211375 h 6858000"/>
              <a:gd name="connsiteX171" fmla="*/ 94571 w 1605470"/>
              <a:gd name="connsiteY171" fmla="*/ 184179 h 6858000"/>
              <a:gd name="connsiteX172" fmla="*/ 13437 w 1605470"/>
              <a:gd name="connsiteY172" fmla="*/ 19287 h 6858000"/>
              <a:gd name="connsiteX173" fmla="*/ 0 w 1605470"/>
              <a:gd name="connsiteY17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08019 w 1605470"/>
              <a:gd name="connsiteY42" fmla="*/ 5385461 h 6858000"/>
              <a:gd name="connsiteX43" fmla="*/ 622750 w 1605470"/>
              <a:gd name="connsiteY43" fmla="*/ 5363084 h 6858000"/>
              <a:gd name="connsiteX44" fmla="*/ 638731 w 1605470"/>
              <a:gd name="connsiteY44" fmla="*/ 5330009 h 6858000"/>
              <a:gd name="connsiteX45" fmla="*/ 672224 w 1605470"/>
              <a:gd name="connsiteY45" fmla="*/ 5273739 h 6858000"/>
              <a:gd name="connsiteX46" fmla="*/ 681823 w 1605470"/>
              <a:gd name="connsiteY46" fmla="*/ 5241779 h 6858000"/>
              <a:gd name="connsiteX47" fmla="*/ 693049 w 1605470"/>
              <a:gd name="connsiteY47" fmla="*/ 5225268 h 6858000"/>
              <a:gd name="connsiteX48" fmla="*/ 694069 w 1605470"/>
              <a:gd name="connsiteY48" fmla="*/ 5217684 h 6858000"/>
              <a:gd name="connsiteX49" fmla="*/ 701410 w 1605470"/>
              <a:gd name="connsiteY49" fmla="*/ 5193377 h 6858000"/>
              <a:gd name="connsiteX50" fmla="*/ 704713 w 1605470"/>
              <a:gd name="connsiteY50" fmla="*/ 5179288 h 6858000"/>
              <a:gd name="connsiteX51" fmla="*/ 705697 w 1605470"/>
              <a:gd name="connsiteY51" fmla="*/ 5173621 h 6858000"/>
              <a:gd name="connsiteX52" fmla="*/ 701331 w 1605470"/>
              <a:gd name="connsiteY52" fmla="*/ 5159961 h 6858000"/>
              <a:gd name="connsiteX53" fmla="*/ 708008 w 1605470"/>
              <a:gd name="connsiteY53" fmla="*/ 5144295 h 6858000"/>
              <a:gd name="connsiteX54" fmla="*/ 704941 w 1605470"/>
              <a:gd name="connsiteY54" fmla="*/ 5125185 h 6858000"/>
              <a:gd name="connsiteX55" fmla="*/ 711771 w 1605470"/>
              <a:gd name="connsiteY55" fmla="*/ 5121884 h 6858000"/>
              <a:gd name="connsiteX56" fmla="*/ 718807 w 1605470"/>
              <a:gd name="connsiteY56" fmla="*/ 5067850 h 6858000"/>
              <a:gd name="connsiteX57" fmla="*/ 721538 w 1605470"/>
              <a:gd name="connsiteY57" fmla="*/ 5060861 h 6858000"/>
              <a:gd name="connsiteX58" fmla="*/ 718242 w 1605470"/>
              <a:gd name="connsiteY58" fmla="*/ 5034192 h 6858000"/>
              <a:gd name="connsiteX59" fmla="*/ 719796 w 1605470"/>
              <a:gd name="connsiteY59" fmla="*/ 4993030 h 6858000"/>
              <a:gd name="connsiteX60" fmla="*/ 726705 w 1605470"/>
              <a:gd name="connsiteY60" fmla="*/ 4946844 h 6858000"/>
              <a:gd name="connsiteX61" fmla="*/ 722561 w 1605470"/>
              <a:gd name="connsiteY61" fmla="*/ 4932692 h 6858000"/>
              <a:gd name="connsiteX62" fmla="*/ 724935 w 1605470"/>
              <a:gd name="connsiteY62" fmla="*/ 4821504 h 6858000"/>
              <a:gd name="connsiteX63" fmla="*/ 732118 w 1605470"/>
              <a:gd name="connsiteY63" fmla="*/ 4801535 h 6858000"/>
              <a:gd name="connsiteX64" fmla="*/ 739787 w 1605470"/>
              <a:gd name="connsiteY64" fmla="*/ 4797794 h 6858000"/>
              <a:gd name="connsiteX65" fmla="*/ 741081 w 1605470"/>
              <a:gd name="connsiteY65" fmla="*/ 4784526 h 6858000"/>
              <a:gd name="connsiteX66" fmla="*/ 742865 w 1605470"/>
              <a:gd name="connsiteY66" fmla="*/ 4781211 h 6858000"/>
              <a:gd name="connsiteX67" fmla="*/ 751652 w 1605470"/>
              <a:gd name="connsiteY67" fmla="*/ 4761984 h 6858000"/>
              <a:gd name="connsiteX68" fmla="*/ 747700 w 1605470"/>
              <a:gd name="connsiteY68" fmla="*/ 4690749 h 6858000"/>
              <a:gd name="connsiteX69" fmla="*/ 743180 w 1605470"/>
              <a:gd name="connsiteY69" fmla="*/ 4584173 h 6858000"/>
              <a:gd name="connsiteX70" fmla="*/ 738263 w 1605470"/>
              <a:gd name="connsiteY70" fmla="*/ 4444346 h 6858000"/>
              <a:gd name="connsiteX71" fmla="*/ 756542 w 1605470"/>
              <a:gd name="connsiteY71" fmla="*/ 4350346 h 6858000"/>
              <a:gd name="connsiteX72" fmla="*/ 715481 w 1605470"/>
              <a:gd name="connsiteY72" fmla="*/ 4214165 h 6858000"/>
              <a:gd name="connsiteX73" fmla="*/ 719554 w 1605470"/>
              <a:gd name="connsiteY73" fmla="*/ 4090296 h 6858000"/>
              <a:gd name="connsiteX74" fmla="*/ 704810 w 1605470"/>
              <a:gd name="connsiteY74" fmla="*/ 4033999 h 6858000"/>
              <a:gd name="connsiteX75" fmla="*/ 705959 w 1605470"/>
              <a:gd name="connsiteY75" fmla="*/ 4031933 h 6858000"/>
              <a:gd name="connsiteX76" fmla="*/ 704535 w 1605470"/>
              <a:gd name="connsiteY76" fmla="*/ 4013953 h 6858000"/>
              <a:gd name="connsiteX77" fmla="*/ 700443 w 1605470"/>
              <a:gd name="connsiteY77" fmla="*/ 4010511 h 6858000"/>
              <a:gd name="connsiteX78" fmla="*/ 698282 w 1605470"/>
              <a:gd name="connsiteY78" fmla="*/ 3998331 h 6858000"/>
              <a:gd name="connsiteX79" fmla="*/ 690830 w 1605470"/>
              <a:gd name="connsiteY79" fmla="*/ 3974753 h 6858000"/>
              <a:gd name="connsiteX80" fmla="*/ 692428 w 1605470"/>
              <a:gd name="connsiteY80" fmla="*/ 3969950 h 6858000"/>
              <a:gd name="connsiteX81" fmla="*/ 685850 w 1605470"/>
              <a:gd name="connsiteY81" fmla="*/ 3933779 h 6858000"/>
              <a:gd name="connsiteX82" fmla="*/ 687181 w 1605470"/>
              <a:gd name="connsiteY82" fmla="*/ 3933093 h 6858000"/>
              <a:gd name="connsiteX83" fmla="*/ 691535 w 1605470"/>
              <a:gd name="connsiteY83" fmla="*/ 3922082 h 6858000"/>
              <a:gd name="connsiteX84" fmla="*/ 696613 w 1605470"/>
              <a:gd name="connsiteY84" fmla="*/ 3901461 h 6858000"/>
              <a:gd name="connsiteX85" fmla="*/ 719207 w 1605470"/>
              <a:gd name="connsiteY85" fmla="*/ 3813873 h 6858000"/>
              <a:gd name="connsiteX86" fmla="*/ 718632 w 1605470"/>
              <a:gd name="connsiteY86" fmla="*/ 3806161 h 6858000"/>
              <a:gd name="connsiteX87" fmla="*/ 718939 w 1605470"/>
              <a:gd name="connsiteY87" fmla="*/ 3805957 h 6858000"/>
              <a:gd name="connsiteX88" fmla="*/ 718966 w 1605470"/>
              <a:gd name="connsiteY88" fmla="*/ 3797724 h 6858000"/>
              <a:gd name="connsiteX89" fmla="*/ 717581 w 1605470"/>
              <a:gd name="connsiteY89" fmla="*/ 3792098 h 6858000"/>
              <a:gd name="connsiteX90" fmla="*/ 716465 w 1605470"/>
              <a:gd name="connsiteY90" fmla="*/ 3777135 h 6858000"/>
              <a:gd name="connsiteX91" fmla="*/ 718198 w 1605470"/>
              <a:gd name="connsiteY91" fmla="*/ 3771656 h 6858000"/>
              <a:gd name="connsiteX92" fmla="*/ 721941 w 1605470"/>
              <a:gd name="connsiteY92" fmla="*/ 3769007 h 6858000"/>
              <a:gd name="connsiteX93" fmla="*/ 721407 w 1605470"/>
              <a:gd name="connsiteY93" fmla="*/ 3767709 h 6858000"/>
              <a:gd name="connsiteX94" fmla="*/ 730103 w 1605470"/>
              <a:gd name="connsiteY94" fmla="*/ 3738082 h 6858000"/>
              <a:gd name="connsiteX95" fmla="*/ 737449 w 1605470"/>
              <a:gd name="connsiteY95" fmla="*/ 3673397 h 6858000"/>
              <a:gd name="connsiteX96" fmla="*/ 736745 w 1605470"/>
              <a:gd name="connsiteY96" fmla="*/ 3637109 h 6858000"/>
              <a:gd name="connsiteX97" fmla="*/ 740188 w 1605470"/>
              <a:gd name="connsiteY97" fmla="*/ 3536883 h 6858000"/>
              <a:gd name="connsiteX98" fmla="*/ 747726 w 1605470"/>
              <a:gd name="connsiteY98" fmla="*/ 3435652 h 6858000"/>
              <a:gd name="connsiteX99" fmla="*/ 774383 w 1605470"/>
              <a:gd name="connsiteY99" fmla="*/ 3381564 h 6858000"/>
              <a:gd name="connsiteX100" fmla="*/ 774870 w 1605470"/>
              <a:gd name="connsiteY100" fmla="*/ 3375761 h 6858000"/>
              <a:gd name="connsiteX101" fmla="*/ 770510 w 1605470"/>
              <a:gd name="connsiteY101" fmla="*/ 3361844 h 6858000"/>
              <a:gd name="connsiteX102" fmla="*/ 767933 w 1605470"/>
              <a:gd name="connsiteY102" fmla="*/ 3356929 h 6858000"/>
              <a:gd name="connsiteX103" fmla="*/ 766158 w 1605470"/>
              <a:gd name="connsiteY103" fmla="*/ 3349058 h 6858000"/>
              <a:gd name="connsiteX104" fmla="*/ 766414 w 1605470"/>
              <a:gd name="connsiteY104" fmla="*/ 3348763 h 6858000"/>
              <a:gd name="connsiteX105" fmla="*/ 764166 w 1605470"/>
              <a:gd name="connsiteY105" fmla="*/ 3341588 h 6858000"/>
              <a:gd name="connsiteX106" fmla="*/ 749397 w 1605470"/>
              <a:gd name="connsiteY106" fmla="*/ 3307769 h 6858000"/>
              <a:gd name="connsiteX107" fmla="*/ 766960 w 1605470"/>
              <a:gd name="connsiteY107" fmla="*/ 3250522 h 6858000"/>
              <a:gd name="connsiteX108" fmla="*/ 767385 w 1605470"/>
              <a:gd name="connsiteY108" fmla="*/ 3229163 h 6858000"/>
              <a:gd name="connsiteX109" fmla="*/ 769208 w 1605470"/>
              <a:gd name="connsiteY109" fmla="*/ 3217217 h 6858000"/>
              <a:gd name="connsiteX110" fmla="*/ 770350 w 1605470"/>
              <a:gd name="connsiteY110" fmla="*/ 3216125 h 6858000"/>
              <a:gd name="connsiteX111" fmla="*/ 756043 w 1605470"/>
              <a:gd name="connsiteY111" fmla="*/ 3183755 h 6858000"/>
              <a:gd name="connsiteX112" fmla="*/ 756544 w 1605470"/>
              <a:gd name="connsiteY112" fmla="*/ 3178642 h 6858000"/>
              <a:gd name="connsiteX113" fmla="*/ 744144 w 1605470"/>
              <a:gd name="connsiteY113" fmla="*/ 3158586 h 6858000"/>
              <a:gd name="connsiteX114" fmla="*/ 739378 w 1605470"/>
              <a:gd name="connsiteY114" fmla="*/ 3147669 h 6858000"/>
              <a:gd name="connsiteX115" fmla="*/ 734648 w 1605470"/>
              <a:gd name="connsiteY115" fmla="*/ 3145733 h 6858000"/>
              <a:gd name="connsiteX116" fmla="*/ 729329 w 1605470"/>
              <a:gd name="connsiteY116" fmla="*/ 3129034 h 6858000"/>
              <a:gd name="connsiteX117" fmla="*/ 729994 w 1605470"/>
              <a:gd name="connsiteY117" fmla="*/ 3126682 h 6858000"/>
              <a:gd name="connsiteX118" fmla="*/ 720862 w 1605470"/>
              <a:gd name="connsiteY118" fmla="*/ 3114519 h 6858000"/>
              <a:gd name="connsiteX119" fmla="*/ 707471 w 1605470"/>
              <a:gd name="connsiteY119" fmla="*/ 3106272 h 6858000"/>
              <a:gd name="connsiteX120" fmla="*/ 680201 w 1605470"/>
              <a:gd name="connsiteY120" fmla="*/ 2958185 h 6858000"/>
              <a:gd name="connsiteX121" fmla="*/ 622815 w 1605470"/>
              <a:gd name="connsiteY121" fmla="*/ 2762989 h 6858000"/>
              <a:gd name="connsiteX122" fmla="*/ 571733 w 1605470"/>
              <a:gd name="connsiteY122" fmla="*/ 2554718 h 6858000"/>
              <a:gd name="connsiteX123" fmla="*/ 551827 w 1605470"/>
              <a:gd name="connsiteY123" fmla="*/ 2485734 h 6858000"/>
              <a:gd name="connsiteX124" fmla="*/ 542550 w 1605470"/>
              <a:gd name="connsiteY124" fmla="*/ 2447068 h 6858000"/>
              <a:gd name="connsiteX125" fmla="*/ 529511 w 1605470"/>
              <a:gd name="connsiteY125" fmla="*/ 2425819 h 6858000"/>
              <a:gd name="connsiteX126" fmla="*/ 528878 w 1605470"/>
              <a:gd name="connsiteY126" fmla="*/ 2408971 h 6858000"/>
              <a:gd name="connsiteX127" fmla="*/ 535510 w 1605470"/>
              <a:gd name="connsiteY127" fmla="*/ 2402874 h 6858000"/>
              <a:gd name="connsiteX128" fmla="*/ 538122 w 1605470"/>
              <a:gd name="connsiteY128" fmla="*/ 2381443 h 6858000"/>
              <a:gd name="connsiteX129" fmla="*/ 514451 w 1605470"/>
              <a:gd name="connsiteY129" fmla="*/ 2261920 h 6858000"/>
              <a:gd name="connsiteX130" fmla="*/ 486968 w 1605470"/>
              <a:gd name="connsiteY130" fmla="*/ 2182937 h 6858000"/>
              <a:gd name="connsiteX131" fmla="*/ 488555 w 1605470"/>
              <a:gd name="connsiteY131" fmla="*/ 2155135 h 6858000"/>
              <a:gd name="connsiteX132" fmla="*/ 486013 w 1605470"/>
              <a:gd name="connsiteY132" fmla="*/ 2118008 h 6858000"/>
              <a:gd name="connsiteX133" fmla="*/ 487006 w 1605470"/>
              <a:gd name="connsiteY133" fmla="*/ 2050531 h 6858000"/>
              <a:gd name="connsiteX134" fmla="*/ 478812 w 1605470"/>
              <a:gd name="connsiteY134" fmla="*/ 1963269 h 6858000"/>
              <a:gd name="connsiteX135" fmla="*/ 442619 w 1605470"/>
              <a:gd name="connsiteY135" fmla="*/ 1910499 h 6858000"/>
              <a:gd name="connsiteX136" fmla="*/ 446785 w 1605470"/>
              <a:gd name="connsiteY136" fmla="*/ 1903212 h 6858000"/>
              <a:gd name="connsiteX137" fmla="*/ 436547 w 1605470"/>
              <a:gd name="connsiteY137" fmla="*/ 1861531 h 6858000"/>
              <a:gd name="connsiteX138" fmla="*/ 390346 w 1605470"/>
              <a:gd name="connsiteY138" fmla="*/ 1732919 h 6858000"/>
              <a:gd name="connsiteX139" fmla="*/ 362657 w 1605470"/>
              <a:gd name="connsiteY139" fmla="*/ 1663540 h 6858000"/>
              <a:gd name="connsiteX140" fmla="*/ 361783 w 1605470"/>
              <a:gd name="connsiteY140" fmla="*/ 1615777 h 6858000"/>
              <a:gd name="connsiteX141" fmla="*/ 342578 w 1605470"/>
              <a:gd name="connsiteY141" fmla="*/ 1563678 h 6858000"/>
              <a:gd name="connsiteX142" fmla="*/ 355658 w 1605470"/>
              <a:gd name="connsiteY142" fmla="*/ 1519474 h 6858000"/>
              <a:gd name="connsiteX143" fmla="*/ 348400 w 1605470"/>
              <a:gd name="connsiteY143" fmla="*/ 1477995 h 6858000"/>
              <a:gd name="connsiteX144" fmla="*/ 334485 w 1605470"/>
              <a:gd name="connsiteY144" fmla="*/ 1373769 h 6858000"/>
              <a:gd name="connsiteX145" fmla="*/ 342792 w 1605470"/>
              <a:gd name="connsiteY145" fmla="*/ 1307086 h 6858000"/>
              <a:gd name="connsiteX146" fmla="*/ 343980 w 1605470"/>
              <a:gd name="connsiteY146" fmla="*/ 1189033 h 6858000"/>
              <a:gd name="connsiteX147" fmla="*/ 348665 w 1605470"/>
              <a:gd name="connsiteY147" fmla="*/ 1168288 h 6858000"/>
              <a:gd name="connsiteX148" fmla="*/ 340947 w 1605470"/>
              <a:gd name="connsiteY148" fmla="*/ 1142577 h 6858000"/>
              <a:gd name="connsiteX149" fmla="*/ 330253 w 1605470"/>
              <a:gd name="connsiteY149" fmla="*/ 1088484 h 6858000"/>
              <a:gd name="connsiteX150" fmla="*/ 318989 w 1605470"/>
              <a:gd name="connsiteY150" fmla="*/ 1016103 h 6858000"/>
              <a:gd name="connsiteX151" fmla="*/ 320445 w 1605470"/>
              <a:gd name="connsiteY151" fmla="*/ 932283 h 6858000"/>
              <a:gd name="connsiteX152" fmla="*/ 322681 w 1605470"/>
              <a:gd name="connsiteY152" fmla="*/ 915925 h 6858000"/>
              <a:gd name="connsiteX153" fmla="*/ 315310 w 1605470"/>
              <a:gd name="connsiteY153" fmla="*/ 896999 h 6858000"/>
              <a:gd name="connsiteX154" fmla="*/ 284718 w 1605470"/>
              <a:gd name="connsiteY154" fmla="*/ 821517 h 6858000"/>
              <a:gd name="connsiteX155" fmla="*/ 263668 w 1605470"/>
              <a:gd name="connsiteY155" fmla="*/ 751353 h 6858000"/>
              <a:gd name="connsiteX156" fmla="*/ 263226 w 1605470"/>
              <a:gd name="connsiteY156" fmla="*/ 721230 h 6858000"/>
              <a:gd name="connsiteX157" fmla="*/ 248897 w 1605470"/>
              <a:gd name="connsiteY157" fmla="*/ 681659 h 6858000"/>
              <a:gd name="connsiteX158" fmla="*/ 234316 w 1605470"/>
              <a:gd name="connsiteY158" fmla="*/ 635218 h 6858000"/>
              <a:gd name="connsiteX159" fmla="*/ 239327 w 1605470"/>
              <a:gd name="connsiteY159" fmla="*/ 613763 h 6858000"/>
              <a:gd name="connsiteX160" fmla="*/ 225269 w 1605470"/>
              <a:gd name="connsiteY160" fmla="*/ 598582 h 6858000"/>
              <a:gd name="connsiteX161" fmla="*/ 224950 w 1605470"/>
              <a:gd name="connsiteY161" fmla="*/ 576846 h 6858000"/>
              <a:gd name="connsiteX162" fmla="*/ 204576 w 1605470"/>
              <a:gd name="connsiteY162" fmla="*/ 530055 h 6858000"/>
              <a:gd name="connsiteX163" fmla="*/ 219064 w 1605470"/>
              <a:gd name="connsiteY163" fmla="*/ 469651 h 6858000"/>
              <a:gd name="connsiteX164" fmla="*/ 195012 w 1605470"/>
              <a:gd name="connsiteY164" fmla="*/ 448559 h 6858000"/>
              <a:gd name="connsiteX165" fmla="*/ 201434 w 1605470"/>
              <a:gd name="connsiteY165" fmla="*/ 441529 h 6858000"/>
              <a:gd name="connsiteX166" fmla="*/ 200655 w 1605470"/>
              <a:gd name="connsiteY166" fmla="*/ 428927 h 6858000"/>
              <a:gd name="connsiteX167" fmla="*/ 190059 w 1605470"/>
              <a:gd name="connsiteY167" fmla="*/ 430161 h 6858000"/>
              <a:gd name="connsiteX168" fmla="*/ 167079 w 1605470"/>
              <a:gd name="connsiteY168" fmla="*/ 367211 h 6858000"/>
              <a:gd name="connsiteX169" fmla="*/ 124571 w 1605470"/>
              <a:gd name="connsiteY169" fmla="*/ 302178 h 6858000"/>
              <a:gd name="connsiteX170" fmla="*/ 103243 w 1605470"/>
              <a:gd name="connsiteY170" fmla="*/ 211375 h 6858000"/>
              <a:gd name="connsiteX171" fmla="*/ 94571 w 1605470"/>
              <a:gd name="connsiteY171" fmla="*/ 184179 h 6858000"/>
              <a:gd name="connsiteX172" fmla="*/ 13437 w 1605470"/>
              <a:gd name="connsiteY172" fmla="*/ 19287 h 6858000"/>
              <a:gd name="connsiteX173" fmla="*/ 0 w 1605470"/>
              <a:gd name="connsiteY17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63084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56542 w 1605470"/>
              <a:gd name="connsiteY70" fmla="*/ 4350346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46785 w 1605470"/>
              <a:gd name="connsiteY135" fmla="*/ 1903212 h 6858000"/>
              <a:gd name="connsiteX136" fmla="*/ 436547 w 1605470"/>
              <a:gd name="connsiteY136" fmla="*/ 1861531 h 6858000"/>
              <a:gd name="connsiteX137" fmla="*/ 390346 w 1605470"/>
              <a:gd name="connsiteY137" fmla="*/ 1732919 h 6858000"/>
              <a:gd name="connsiteX138" fmla="*/ 362657 w 1605470"/>
              <a:gd name="connsiteY138" fmla="*/ 1663540 h 6858000"/>
              <a:gd name="connsiteX139" fmla="*/ 361783 w 1605470"/>
              <a:gd name="connsiteY139" fmla="*/ 1615777 h 6858000"/>
              <a:gd name="connsiteX140" fmla="*/ 342578 w 1605470"/>
              <a:gd name="connsiteY140" fmla="*/ 1563678 h 6858000"/>
              <a:gd name="connsiteX141" fmla="*/ 355658 w 1605470"/>
              <a:gd name="connsiteY141" fmla="*/ 1519474 h 6858000"/>
              <a:gd name="connsiteX142" fmla="*/ 348400 w 1605470"/>
              <a:gd name="connsiteY142" fmla="*/ 1477995 h 6858000"/>
              <a:gd name="connsiteX143" fmla="*/ 334485 w 1605470"/>
              <a:gd name="connsiteY143" fmla="*/ 1373769 h 6858000"/>
              <a:gd name="connsiteX144" fmla="*/ 342792 w 1605470"/>
              <a:gd name="connsiteY144" fmla="*/ 1307086 h 6858000"/>
              <a:gd name="connsiteX145" fmla="*/ 343980 w 1605470"/>
              <a:gd name="connsiteY145" fmla="*/ 1189033 h 6858000"/>
              <a:gd name="connsiteX146" fmla="*/ 348665 w 1605470"/>
              <a:gd name="connsiteY146" fmla="*/ 1168288 h 6858000"/>
              <a:gd name="connsiteX147" fmla="*/ 340947 w 1605470"/>
              <a:gd name="connsiteY147" fmla="*/ 1142577 h 6858000"/>
              <a:gd name="connsiteX148" fmla="*/ 330253 w 1605470"/>
              <a:gd name="connsiteY148" fmla="*/ 1088484 h 6858000"/>
              <a:gd name="connsiteX149" fmla="*/ 318989 w 1605470"/>
              <a:gd name="connsiteY149" fmla="*/ 1016103 h 6858000"/>
              <a:gd name="connsiteX150" fmla="*/ 320445 w 1605470"/>
              <a:gd name="connsiteY150" fmla="*/ 932283 h 6858000"/>
              <a:gd name="connsiteX151" fmla="*/ 322681 w 1605470"/>
              <a:gd name="connsiteY151" fmla="*/ 915925 h 6858000"/>
              <a:gd name="connsiteX152" fmla="*/ 315310 w 1605470"/>
              <a:gd name="connsiteY152" fmla="*/ 896999 h 6858000"/>
              <a:gd name="connsiteX153" fmla="*/ 284718 w 1605470"/>
              <a:gd name="connsiteY153" fmla="*/ 821517 h 6858000"/>
              <a:gd name="connsiteX154" fmla="*/ 263668 w 1605470"/>
              <a:gd name="connsiteY154" fmla="*/ 751353 h 6858000"/>
              <a:gd name="connsiteX155" fmla="*/ 263226 w 1605470"/>
              <a:gd name="connsiteY155" fmla="*/ 721230 h 6858000"/>
              <a:gd name="connsiteX156" fmla="*/ 248897 w 1605470"/>
              <a:gd name="connsiteY156" fmla="*/ 681659 h 6858000"/>
              <a:gd name="connsiteX157" fmla="*/ 234316 w 1605470"/>
              <a:gd name="connsiteY157" fmla="*/ 635218 h 6858000"/>
              <a:gd name="connsiteX158" fmla="*/ 239327 w 1605470"/>
              <a:gd name="connsiteY158" fmla="*/ 613763 h 6858000"/>
              <a:gd name="connsiteX159" fmla="*/ 225269 w 1605470"/>
              <a:gd name="connsiteY159" fmla="*/ 598582 h 6858000"/>
              <a:gd name="connsiteX160" fmla="*/ 224950 w 1605470"/>
              <a:gd name="connsiteY160" fmla="*/ 576846 h 6858000"/>
              <a:gd name="connsiteX161" fmla="*/ 204576 w 1605470"/>
              <a:gd name="connsiteY161" fmla="*/ 530055 h 6858000"/>
              <a:gd name="connsiteX162" fmla="*/ 219064 w 1605470"/>
              <a:gd name="connsiteY162" fmla="*/ 469651 h 6858000"/>
              <a:gd name="connsiteX163" fmla="*/ 195012 w 1605470"/>
              <a:gd name="connsiteY163" fmla="*/ 448559 h 6858000"/>
              <a:gd name="connsiteX164" fmla="*/ 201434 w 1605470"/>
              <a:gd name="connsiteY164" fmla="*/ 441529 h 6858000"/>
              <a:gd name="connsiteX165" fmla="*/ 200655 w 1605470"/>
              <a:gd name="connsiteY165" fmla="*/ 428927 h 6858000"/>
              <a:gd name="connsiteX166" fmla="*/ 190059 w 1605470"/>
              <a:gd name="connsiteY166" fmla="*/ 430161 h 6858000"/>
              <a:gd name="connsiteX167" fmla="*/ 167079 w 1605470"/>
              <a:gd name="connsiteY167" fmla="*/ 367211 h 6858000"/>
              <a:gd name="connsiteX168" fmla="*/ 124571 w 1605470"/>
              <a:gd name="connsiteY168" fmla="*/ 302178 h 6858000"/>
              <a:gd name="connsiteX169" fmla="*/ 103243 w 1605470"/>
              <a:gd name="connsiteY169" fmla="*/ 211375 h 6858000"/>
              <a:gd name="connsiteX170" fmla="*/ 94571 w 1605470"/>
              <a:gd name="connsiteY170" fmla="*/ 184179 h 6858000"/>
              <a:gd name="connsiteX171" fmla="*/ 13437 w 1605470"/>
              <a:gd name="connsiteY171" fmla="*/ 19287 h 6858000"/>
              <a:gd name="connsiteX172" fmla="*/ 0 w 1605470"/>
              <a:gd name="connsiteY17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56542 w 1605470"/>
              <a:gd name="connsiteY70" fmla="*/ 4350346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46785 w 1605470"/>
              <a:gd name="connsiteY135" fmla="*/ 1903212 h 6858000"/>
              <a:gd name="connsiteX136" fmla="*/ 436547 w 1605470"/>
              <a:gd name="connsiteY136" fmla="*/ 1861531 h 6858000"/>
              <a:gd name="connsiteX137" fmla="*/ 390346 w 1605470"/>
              <a:gd name="connsiteY137" fmla="*/ 1732919 h 6858000"/>
              <a:gd name="connsiteX138" fmla="*/ 362657 w 1605470"/>
              <a:gd name="connsiteY138" fmla="*/ 1663540 h 6858000"/>
              <a:gd name="connsiteX139" fmla="*/ 361783 w 1605470"/>
              <a:gd name="connsiteY139" fmla="*/ 1615777 h 6858000"/>
              <a:gd name="connsiteX140" fmla="*/ 342578 w 1605470"/>
              <a:gd name="connsiteY140" fmla="*/ 1563678 h 6858000"/>
              <a:gd name="connsiteX141" fmla="*/ 355658 w 1605470"/>
              <a:gd name="connsiteY141" fmla="*/ 1519474 h 6858000"/>
              <a:gd name="connsiteX142" fmla="*/ 348400 w 1605470"/>
              <a:gd name="connsiteY142" fmla="*/ 1477995 h 6858000"/>
              <a:gd name="connsiteX143" fmla="*/ 334485 w 1605470"/>
              <a:gd name="connsiteY143" fmla="*/ 1373769 h 6858000"/>
              <a:gd name="connsiteX144" fmla="*/ 342792 w 1605470"/>
              <a:gd name="connsiteY144" fmla="*/ 1307086 h 6858000"/>
              <a:gd name="connsiteX145" fmla="*/ 343980 w 1605470"/>
              <a:gd name="connsiteY145" fmla="*/ 1189033 h 6858000"/>
              <a:gd name="connsiteX146" fmla="*/ 348665 w 1605470"/>
              <a:gd name="connsiteY146" fmla="*/ 1168288 h 6858000"/>
              <a:gd name="connsiteX147" fmla="*/ 340947 w 1605470"/>
              <a:gd name="connsiteY147" fmla="*/ 1142577 h 6858000"/>
              <a:gd name="connsiteX148" fmla="*/ 330253 w 1605470"/>
              <a:gd name="connsiteY148" fmla="*/ 1088484 h 6858000"/>
              <a:gd name="connsiteX149" fmla="*/ 318989 w 1605470"/>
              <a:gd name="connsiteY149" fmla="*/ 1016103 h 6858000"/>
              <a:gd name="connsiteX150" fmla="*/ 320445 w 1605470"/>
              <a:gd name="connsiteY150" fmla="*/ 932283 h 6858000"/>
              <a:gd name="connsiteX151" fmla="*/ 322681 w 1605470"/>
              <a:gd name="connsiteY151" fmla="*/ 915925 h 6858000"/>
              <a:gd name="connsiteX152" fmla="*/ 315310 w 1605470"/>
              <a:gd name="connsiteY152" fmla="*/ 896999 h 6858000"/>
              <a:gd name="connsiteX153" fmla="*/ 284718 w 1605470"/>
              <a:gd name="connsiteY153" fmla="*/ 821517 h 6858000"/>
              <a:gd name="connsiteX154" fmla="*/ 263668 w 1605470"/>
              <a:gd name="connsiteY154" fmla="*/ 751353 h 6858000"/>
              <a:gd name="connsiteX155" fmla="*/ 263226 w 1605470"/>
              <a:gd name="connsiteY155" fmla="*/ 721230 h 6858000"/>
              <a:gd name="connsiteX156" fmla="*/ 248897 w 1605470"/>
              <a:gd name="connsiteY156" fmla="*/ 681659 h 6858000"/>
              <a:gd name="connsiteX157" fmla="*/ 234316 w 1605470"/>
              <a:gd name="connsiteY157" fmla="*/ 635218 h 6858000"/>
              <a:gd name="connsiteX158" fmla="*/ 239327 w 1605470"/>
              <a:gd name="connsiteY158" fmla="*/ 613763 h 6858000"/>
              <a:gd name="connsiteX159" fmla="*/ 225269 w 1605470"/>
              <a:gd name="connsiteY159" fmla="*/ 598582 h 6858000"/>
              <a:gd name="connsiteX160" fmla="*/ 224950 w 1605470"/>
              <a:gd name="connsiteY160" fmla="*/ 576846 h 6858000"/>
              <a:gd name="connsiteX161" fmla="*/ 204576 w 1605470"/>
              <a:gd name="connsiteY161" fmla="*/ 530055 h 6858000"/>
              <a:gd name="connsiteX162" fmla="*/ 219064 w 1605470"/>
              <a:gd name="connsiteY162" fmla="*/ 469651 h 6858000"/>
              <a:gd name="connsiteX163" fmla="*/ 195012 w 1605470"/>
              <a:gd name="connsiteY163" fmla="*/ 448559 h 6858000"/>
              <a:gd name="connsiteX164" fmla="*/ 201434 w 1605470"/>
              <a:gd name="connsiteY164" fmla="*/ 441529 h 6858000"/>
              <a:gd name="connsiteX165" fmla="*/ 200655 w 1605470"/>
              <a:gd name="connsiteY165" fmla="*/ 428927 h 6858000"/>
              <a:gd name="connsiteX166" fmla="*/ 190059 w 1605470"/>
              <a:gd name="connsiteY166" fmla="*/ 430161 h 6858000"/>
              <a:gd name="connsiteX167" fmla="*/ 167079 w 1605470"/>
              <a:gd name="connsiteY167" fmla="*/ 367211 h 6858000"/>
              <a:gd name="connsiteX168" fmla="*/ 124571 w 1605470"/>
              <a:gd name="connsiteY168" fmla="*/ 302178 h 6858000"/>
              <a:gd name="connsiteX169" fmla="*/ 103243 w 1605470"/>
              <a:gd name="connsiteY169" fmla="*/ 211375 h 6858000"/>
              <a:gd name="connsiteX170" fmla="*/ 94571 w 1605470"/>
              <a:gd name="connsiteY170" fmla="*/ 184179 h 6858000"/>
              <a:gd name="connsiteX171" fmla="*/ 13437 w 1605470"/>
              <a:gd name="connsiteY171" fmla="*/ 19287 h 6858000"/>
              <a:gd name="connsiteX172" fmla="*/ 0 w 1605470"/>
              <a:gd name="connsiteY17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46785 w 1605470"/>
              <a:gd name="connsiteY135" fmla="*/ 1903212 h 6858000"/>
              <a:gd name="connsiteX136" fmla="*/ 436547 w 1605470"/>
              <a:gd name="connsiteY136" fmla="*/ 1861531 h 6858000"/>
              <a:gd name="connsiteX137" fmla="*/ 390346 w 1605470"/>
              <a:gd name="connsiteY137" fmla="*/ 1732919 h 6858000"/>
              <a:gd name="connsiteX138" fmla="*/ 362657 w 1605470"/>
              <a:gd name="connsiteY138" fmla="*/ 1663540 h 6858000"/>
              <a:gd name="connsiteX139" fmla="*/ 361783 w 1605470"/>
              <a:gd name="connsiteY139" fmla="*/ 1615777 h 6858000"/>
              <a:gd name="connsiteX140" fmla="*/ 342578 w 1605470"/>
              <a:gd name="connsiteY140" fmla="*/ 1563678 h 6858000"/>
              <a:gd name="connsiteX141" fmla="*/ 355658 w 1605470"/>
              <a:gd name="connsiteY141" fmla="*/ 1519474 h 6858000"/>
              <a:gd name="connsiteX142" fmla="*/ 348400 w 1605470"/>
              <a:gd name="connsiteY142" fmla="*/ 1477995 h 6858000"/>
              <a:gd name="connsiteX143" fmla="*/ 334485 w 1605470"/>
              <a:gd name="connsiteY143" fmla="*/ 1373769 h 6858000"/>
              <a:gd name="connsiteX144" fmla="*/ 342792 w 1605470"/>
              <a:gd name="connsiteY144" fmla="*/ 1307086 h 6858000"/>
              <a:gd name="connsiteX145" fmla="*/ 343980 w 1605470"/>
              <a:gd name="connsiteY145" fmla="*/ 1189033 h 6858000"/>
              <a:gd name="connsiteX146" fmla="*/ 348665 w 1605470"/>
              <a:gd name="connsiteY146" fmla="*/ 1168288 h 6858000"/>
              <a:gd name="connsiteX147" fmla="*/ 340947 w 1605470"/>
              <a:gd name="connsiteY147" fmla="*/ 1142577 h 6858000"/>
              <a:gd name="connsiteX148" fmla="*/ 330253 w 1605470"/>
              <a:gd name="connsiteY148" fmla="*/ 1088484 h 6858000"/>
              <a:gd name="connsiteX149" fmla="*/ 318989 w 1605470"/>
              <a:gd name="connsiteY149" fmla="*/ 1016103 h 6858000"/>
              <a:gd name="connsiteX150" fmla="*/ 320445 w 1605470"/>
              <a:gd name="connsiteY150" fmla="*/ 932283 h 6858000"/>
              <a:gd name="connsiteX151" fmla="*/ 322681 w 1605470"/>
              <a:gd name="connsiteY151" fmla="*/ 915925 h 6858000"/>
              <a:gd name="connsiteX152" fmla="*/ 315310 w 1605470"/>
              <a:gd name="connsiteY152" fmla="*/ 896999 h 6858000"/>
              <a:gd name="connsiteX153" fmla="*/ 284718 w 1605470"/>
              <a:gd name="connsiteY153" fmla="*/ 821517 h 6858000"/>
              <a:gd name="connsiteX154" fmla="*/ 263668 w 1605470"/>
              <a:gd name="connsiteY154" fmla="*/ 751353 h 6858000"/>
              <a:gd name="connsiteX155" fmla="*/ 263226 w 1605470"/>
              <a:gd name="connsiteY155" fmla="*/ 721230 h 6858000"/>
              <a:gd name="connsiteX156" fmla="*/ 248897 w 1605470"/>
              <a:gd name="connsiteY156" fmla="*/ 681659 h 6858000"/>
              <a:gd name="connsiteX157" fmla="*/ 234316 w 1605470"/>
              <a:gd name="connsiteY157" fmla="*/ 635218 h 6858000"/>
              <a:gd name="connsiteX158" fmla="*/ 239327 w 1605470"/>
              <a:gd name="connsiteY158" fmla="*/ 613763 h 6858000"/>
              <a:gd name="connsiteX159" fmla="*/ 225269 w 1605470"/>
              <a:gd name="connsiteY159" fmla="*/ 598582 h 6858000"/>
              <a:gd name="connsiteX160" fmla="*/ 224950 w 1605470"/>
              <a:gd name="connsiteY160" fmla="*/ 576846 h 6858000"/>
              <a:gd name="connsiteX161" fmla="*/ 204576 w 1605470"/>
              <a:gd name="connsiteY161" fmla="*/ 530055 h 6858000"/>
              <a:gd name="connsiteX162" fmla="*/ 219064 w 1605470"/>
              <a:gd name="connsiteY162" fmla="*/ 469651 h 6858000"/>
              <a:gd name="connsiteX163" fmla="*/ 195012 w 1605470"/>
              <a:gd name="connsiteY163" fmla="*/ 448559 h 6858000"/>
              <a:gd name="connsiteX164" fmla="*/ 201434 w 1605470"/>
              <a:gd name="connsiteY164" fmla="*/ 441529 h 6858000"/>
              <a:gd name="connsiteX165" fmla="*/ 200655 w 1605470"/>
              <a:gd name="connsiteY165" fmla="*/ 428927 h 6858000"/>
              <a:gd name="connsiteX166" fmla="*/ 190059 w 1605470"/>
              <a:gd name="connsiteY166" fmla="*/ 430161 h 6858000"/>
              <a:gd name="connsiteX167" fmla="*/ 167079 w 1605470"/>
              <a:gd name="connsiteY167" fmla="*/ 367211 h 6858000"/>
              <a:gd name="connsiteX168" fmla="*/ 124571 w 1605470"/>
              <a:gd name="connsiteY168" fmla="*/ 302178 h 6858000"/>
              <a:gd name="connsiteX169" fmla="*/ 103243 w 1605470"/>
              <a:gd name="connsiteY169" fmla="*/ 211375 h 6858000"/>
              <a:gd name="connsiteX170" fmla="*/ 94571 w 1605470"/>
              <a:gd name="connsiteY170" fmla="*/ 184179 h 6858000"/>
              <a:gd name="connsiteX171" fmla="*/ 13437 w 1605470"/>
              <a:gd name="connsiteY171" fmla="*/ 19287 h 6858000"/>
              <a:gd name="connsiteX172" fmla="*/ 0 w 1605470"/>
              <a:gd name="connsiteY17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42619 w 1605470"/>
              <a:gd name="connsiteY134" fmla="*/ 1910499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486968 w 1605470"/>
              <a:gd name="connsiteY129" fmla="*/ 2182937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24935 w 1605470"/>
              <a:gd name="connsiteY61" fmla="*/ 4821504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504338 w 1605470"/>
              <a:gd name="connsiteY129" fmla="*/ 2195378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39863 w 1605470"/>
              <a:gd name="connsiteY39" fmla="*/ 5604298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37964 w 1605470"/>
              <a:gd name="connsiteY61" fmla="*/ 4858827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504338 w 1605470"/>
              <a:gd name="connsiteY129" fmla="*/ 2195378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44206 w 1605470"/>
              <a:gd name="connsiteY39" fmla="*/ 5641620 h 6858000"/>
              <a:gd name="connsiteX40" fmla="*/ 552319 w 1605470"/>
              <a:gd name="connsiteY40" fmla="*/ 5587997 h 6858000"/>
              <a:gd name="connsiteX41" fmla="*/ 591557 w 1605470"/>
              <a:gd name="connsiteY41" fmla="*/ 5476393 h 6858000"/>
              <a:gd name="connsiteX42" fmla="*/ 622750 w 1605470"/>
              <a:gd name="connsiteY42" fmla="*/ 5396260 h 6858000"/>
              <a:gd name="connsiteX43" fmla="*/ 638731 w 1605470"/>
              <a:gd name="connsiteY43" fmla="*/ 5330009 h 6858000"/>
              <a:gd name="connsiteX44" fmla="*/ 672224 w 1605470"/>
              <a:gd name="connsiteY44" fmla="*/ 5273739 h 6858000"/>
              <a:gd name="connsiteX45" fmla="*/ 681823 w 1605470"/>
              <a:gd name="connsiteY45" fmla="*/ 5241779 h 6858000"/>
              <a:gd name="connsiteX46" fmla="*/ 693049 w 1605470"/>
              <a:gd name="connsiteY46" fmla="*/ 5225268 h 6858000"/>
              <a:gd name="connsiteX47" fmla="*/ 694069 w 1605470"/>
              <a:gd name="connsiteY47" fmla="*/ 5217684 h 6858000"/>
              <a:gd name="connsiteX48" fmla="*/ 701410 w 1605470"/>
              <a:gd name="connsiteY48" fmla="*/ 5193377 h 6858000"/>
              <a:gd name="connsiteX49" fmla="*/ 704713 w 1605470"/>
              <a:gd name="connsiteY49" fmla="*/ 5179288 h 6858000"/>
              <a:gd name="connsiteX50" fmla="*/ 705697 w 1605470"/>
              <a:gd name="connsiteY50" fmla="*/ 5173621 h 6858000"/>
              <a:gd name="connsiteX51" fmla="*/ 701331 w 1605470"/>
              <a:gd name="connsiteY51" fmla="*/ 5159961 h 6858000"/>
              <a:gd name="connsiteX52" fmla="*/ 708008 w 1605470"/>
              <a:gd name="connsiteY52" fmla="*/ 5144295 h 6858000"/>
              <a:gd name="connsiteX53" fmla="*/ 704941 w 1605470"/>
              <a:gd name="connsiteY53" fmla="*/ 5125185 h 6858000"/>
              <a:gd name="connsiteX54" fmla="*/ 711771 w 1605470"/>
              <a:gd name="connsiteY54" fmla="*/ 5121884 h 6858000"/>
              <a:gd name="connsiteX55" fmla="*/ 718807 w 1605470"/>
              <a:gd name="connsiteY55" fmla="*/ 5067850 h 6858000"/>
              <a:gd name="connsiteX56" fmla="*/ 721538 w 1605470"/>
              <a:gd name="connsiteY56" fmla="*/ 5060861 h 6858000"/>
              <a:gd name="connsiteX57" fmla="*/ 718242 w 1605470"/>
              <a:gd name="connsiteY57" fmla="*/ 5034192 h 6858000"/>
              <a:gd name="connsiteX58" fmla="*/ 719796 w 1605470"/>
              <a:gd name="connsiteY58" fmla="*/ 4993030 h 6858000"/>
              <a:gd name="connsiteX59" fmla="*/ 726705 w 1605470"/>
              <a:gd name="connsiteY59" fmla="*/ 4946844 h 6858000"/>
              <a:gd name="connsiteX60" fmla="*/ 722561 w 1605470"/>
              <a:gd name="connsiteY60" fmla="*/ 4932692 h 6858000"/>
              <a:gd name="connsiteX61" fmla="*/ 737964 w 1605470"/>
              <a:gd name="connsiteY61" fmla="*/ 4858827 h 6858000"/>
              <a:gd name="connsiteX62" fmla="*/ 732118 w 1605470"/>
              <a:gd name="connsiteY62" fmla="*/ 4801535 h 6858000"/>
              <a:gd name="connsiteX63" fmla="*/ 739787 w 1605470"/>
              <a:gd name="connsiteY63" fmla="*/ 4797794 h 6858000"/>
              <a:gd name="connsiteX64" fmla="*/ 741081 w 1605470"/>
              <a:gd name="connsiteY64" fmla="*/ 4784526 h 6858000"/>
              <a:gd name="connsiteX65" fmla="*/ 742865 w 1605470"/>
              <a:gd name="connsiteY65" fmla="*/ 4781211 h 6858000"/>
              <a:gd name="connsiteX66" fmla="*/ 751652 w 1605470"/>
              <a:gd name="connsiteY66" fmla="*/ 4761984 h 6858000"/>
              <a:gd name="connsiteX67" fmla="*/ 747700 w 1605470"/>
              <a:gd name="connsiteY67" fmla="*/ 4690749 h 6858000"/>
              <a:gd name="connsiteX68" fmla="*/ 743180 w 1605470"/>
              <a:gd name="connsiteY68" fmla="*/ 4584173 h 6858000"/>
              <a:gd name="connsiteX69" fmla="*/ 738263 w 1605470"/>
              <a:gd name="connsiteY69" fmla="*/ 4444346 h 6858000"/>
              <a:gd name="connsiteX70" fmla="*/ 734828 w 1605470"/>
              <a:gd name="connsiteY70" fmla="*/ 4375228 h 6858000"/>
              <a:gd name="connsiteX71" fmla="*/ 715481 w 1605470"/>
              <a:gd name="connsiteY71" fmla="*/ 4214165 h 6858000"/>
              <a:gd name="connsiteX72" fmla="*/ 719554 w 1605470"/>
              <a:gd name="connsiteY72" fmla="*/ 4090296 h 6858000"/>
              <a:gd name="connsiteX73" fmla="*/ 704810 w 1605470"/>
              <a:gd name="connsiteY73" fmla="*/ 4033999 h 6858000"/>
              <a:gd name="connsiteX74" fmla="*/ 705959 w 1605470"/>
              <a:gd name="connsiteY74" fmla="*/ 4031933 h 6858000"/>
              <a:gd name="connsiteX75" fmla="*/ 704535 w 1605470"/>
              <a:gd name="connsiteY75" fmla="*/ 4013953 h 6858000"/>
              <a:gd name="connsiteX76" fmla="*/ 700443 w 1605470"/>
              <a:gd name="connsiteY76" fmla="*/ 4010511 h 6858000"/>
              <a:gd name="connsiteX77" fmla="*/ 698282 w 1605470"/>
              <a:gd name="connsiteY77" fmla="*/ 3998331 h 6858000"/>
              <a:gd name="connsiteX78" fmla="*/ 690830 w 1605470"/>
              <a:gd name="connsiteY78" fmla="*/ 3974753 h 6858000"/>
              <a:gd name="connsiteX79" fmla="*/ 692428 w 1605470"/>
              <a:gd name="connsiteY79" fmla="*/ 3969950 h 6858000"/>
              <a:gd name="connsiteX80" fmla="*/ 685850 w 1605470"/>
              <a:gd name="connsiteY80" fmla="*/ 3933779 h 6858000"/>
              <a:gd name="connsiteX81" fmla="*/ 687181 w 1605470"/>
              <a:gd name="connsiteY81" fmla="*/ 3933093 h 6858000"/>
              <a:gd name="connsiteX82" fmla="*/ 691535 w 1605470"/>
              <a:gd name="connsiteY82" fmla="*/ 3922082 h 6858000"/>
              <a:gd name="connsiteX83" fmla="*/ 696613 w 1605470"/>
              <a:gd name="connsiteY83" fmla="*/ 3901461 h 6858000"/>
              <a:gd name="connsiteX84" fmla="*/ 719207 w 1605470"/>
              <a:gd name="connsiteY84" fmla="*/ 3813873 h 6858000"/>
              <a:gd name="connsiteX85" fmla="*/ 718632 w 1605470"/>
              <a:gd name="connsiteY85" fmla="*/ 3806161 h 6858000"/>
              <a:gd name="connsiteX86" fmla="*/ 718939 w 1605470"/>
              <a:gd name="connsiteY86" fmla="*/ 3805957 h 6858000"/>
              <a:gd name="connsiteX87" fmla="*/ 718966 w 1605470"/>
              <a:gd name="connsiteY87" fmla="*/ 3797724 h 6858000"/>
              <a:gd name="connsiteX88" fmla="*/ 717581 w 1605470"/>
              <a:gd name="connsiteY88" fmla="*/ 3792098 h 6858000"/>
              <a:gd name="connsiteX89" fmla="*/ 716465 w 1605470"/>
              <a:gd name="connsiteY89" fmla="*/ 3777135 h 6858000"/>
              <a:gd name="connsiteX90" fmla="*/ 718198 w 1605470"/>
              <a:gd name="connsiteY90" fmla="*/ 3771656 h 6858000"/>
              <a:gd name="connsiteX91" fmla="*/ 721941 w 1605470"/>
              <a:gd name="connsiteY91" fmla="*/ 3769007 h 6858000"/>
              <a:gd name="connsiteX92" fmla="*/ 721407 w 1605470"/>
              <a:gd name="connsiteY92" fmla="*/ 3767709 h 6858000"/>
              <a:gd name="connsiteX93" fmla="*/ 730103 w 1605470"/>
              <a:gd name="connsiteY93" fmla="*/ 3738082 h 6858000"/>
              <a:gd name="connsiteX94" fmla="*/ 737449 w 1605470"/>
              <a:gd name="connsiteY94" fmla="*/ 3673397 h 6858000"/>
              <a:gd name="connsiteX95" fmla="*/ 736745 w 1605470"/>
              <a:gd name="connsiteY95" fmla="*/ 3637109 h 6858000"/>
              <a:gd name="connsiteX96" fmla="*/ 740188 w 1605470"/>
              <a:gd name="connsiteY96" fmla="*/ 3536883 h 6858000"/>
              <a:gd name="connsiteX97" fmla="*/ 747726 w 1605470"/>
              <a:gd name="connsiteY97" fmla="*/ 3435652 h 6858000"/>
              <a:gd name="connsiteX98" fmla="*/ 774383 w 1605470"/>
              <a:gd name="connsiteY98" fmla="*/ 3381564 h 6858000"/>
              <a:gd name="connsiteX99" fmla="*/ 774870 w 1605470"/>
              <a:gd name="connsiteY99" fmla="*/ 3375761 h 6858000"/>
              <a:gd name="connsiteX100" fmla="*/ 770510 w 1605470"/>
              <a:gd name="connsiteY100" fmla="*/ 3361844 h 6858000"/>
              <a:gd name="connsiteX101" fmla="*/ 767933 w 1605470"/>
              <a:gd name="connsiteY101" fmla="*/ 3356929 h 6858000"/>
              <a:gd name="connsiteX102" fmla="*/ 766158 w 1605470"/>
              <a:gd name="connsiteY102" fmla="*/ 3349058 h 6858000"/>
              <a:gd name="connsiteX103" fmla="*/ 766414 w 1605470"/>
              <a:gd name="connsiteY103" fmla="*/ 3348763 h 6858000"/>
              <a:gd name="connsiteX104" fmla="*/ 764166 w 1605470"/>
              <a:gd name="connsiteY104" fmla="*/ 3341588 h 6858000"/>
              <a:gd name="connsiteX105" fmla="*/ 749397 w 1605470"/>
              <a:gd name="connsiteY105" fmla="*/ 3307769 h 6858000"/>
              <a:gd name="connsiteX106" fmla="*/ 766960 w 1605470"/>
              <a:gd name="connsiteY106" fmla="*/ 3250522 h 6858000"/>
              <a:gd name="connsiteX107" fmla="*/ 767385 w 1605470"/>
              <a:gd name="connsiteY107" fmla="*/ 3229163 h 6858000"/>
              <a:gd name="connsiteX108" fmla="*/ 769208 w 1605470"/>
              <a:gd name="connsiteY108" fmla="*/ 3217217 h 6858000"/>
              <a:gd name="connsiteX109" fmla="*/ 770350 w 1605470"/>
              <a:gd name="connsiteY109" fmla="*/ 3216125 h 6858000"/>
              <a:gd name="connsiteX110" fmla="*/ 756043 w 1605470"/>
              <a:gd name="connsiteY110" fmla="*/ 3183755 h 6858000"/>
              <a:gd name="connsiteX111" fmla="*/ 756544 w 1605470"/>
              <a:gd name="connsiteY111" fmla="*/ 3178642 h 6858000"/>
              <a:gd name="connsiteX112" fmla="*/ 744144 w 1605470"/>
              <a:gd name="connsiteY112" fmla="*/ 3158586 h 6858000"/>
              <a:gd name="connsiteX113" fmla="*/ 739378 w 1605470"/>
              <a:gd name="connsiteY113" fmla="*/ 3147669 h 6858000"/>
              <a:gd name="connsiteX114" fmla="*/ 734648 w 1605470"/>
              <a:gd name="connsiteY114" fmla="*/ 3145733 h 6858000"/>
              <a:gd name="connsiteX115" fmla="*/ 729329 w 1605470"/>
              <a:gd name="connsiteY115" fmla="*/ 3129034 h 6858000"/>
              <a:gd name="connsiteX116" fmla="*/ 729994 w 1605470"/>
              <a:gd name="connsiteY116" fmla="*/ 3126682 h 6858000"/>
              <a:gd name="connsiteX117" fmla="*/ 720862 w 1605470"/>
              <a:gd name="connsiteY117" fmla="*/ 3114519 h 6858000"/>
              <a:gd name="connsiteX118" fmla="*/ 707471 w 1605470"/>
              <a:gd name="connsiteY118" fmla="*/ 3106272 h 6858000"/>
              <a:gd name="connsiteX119" fmla="*/ 680201 w 1605470"/>
              <a:gd name="connsiteY119" fmla="*/ 2958185 h 6858000"/>
              <a:gd name="connsiteX120" fmla="*/ 622815 w 1605470"/>
              <a:gd name="connsiteY120" fmla="*/ 2762989 h 6858000"/>
              <a:gd name="connsiteX121" fmla="*/ 571733 w 1605470"/>
              <a:gd name="connsiteY121" fmla="*/ 2554718 h 6858000"/>
              <a:gd name="connsiteX122" fmla="*/ 551827 w 1605470"/>
              <a:gd name="connsiteY122" fmla="*/ 2485734 h 6858000"/>
              <a:gd name="connsiteX123" fmla="*/ 542550 w 1605470"/>
              <a:gd name="connsiteY123" fmla="*/ 2447068 h 6858000"/>
              <a:gd name="connsiteX124" fmla="*/ 529511 w 1605470"/>
              <a:gd name="connsiteY124" fmla="*/ 2425819 h 6858000"/>
              <a:gd name="connsiteX125" fmla="*/ 528878 w 1605470"/>
              <a:gd name="connsiteY125" fmla="*/ 2408971 h 6858000"/>
              <a:gd name="connsiteX126" fmla="*/ 535510 w 1605470"/>
              <a:gd name="connsiteY126" fmla="*/ 2402874 h 6858000"/>
              <a:gd name="connsiteX127" fmla="*/ 538122 w 1605470"/>
              <a:gd name="connsiteY127" fmla="*/ 2381443 h 6858000"/>
              <a:gd name="connsiteX128" fmla="*/ 514451 w 1605470"/>
              <a:gd name="connsiteY128" fmla="*/ 2261920 h 6858000"/>
              <a:gd name="connsiteX129" fmla="*/ 504338 w 1605470"/>
              <a:gd name="connsiteY129" fmla="*/ 2195378 h 6858000"/>
              <a:gd name="connsiteX130" fmla="*/ 488555 w 1605470"/>
              <a:gd name="connsiteY130" fmla="*/ 2155135 h 6858000"/>
              <a:gd name="connsiteX131" fmla="*/ 486013 w 1605470"/>
              <a:gd name="connsiteY131" fmla="*/ 2118008 h 6858000"/>
              <a:gd name="connsiteX132" fmla="*/ 487006 w 1605470"/>
              <a:gd name="connsiteY132" fmla="*/ 2050531 h 6858000"/>
              <a:gd name="connsiteX133" fmla="*/ 478812 w 1605470"/>
              <a:gd name="connsiteY133" fmla="*/ 1963269 h 6858000"/>
              <a:gd name="connsiteX134" fmla="*/ 459990 w 1605470"/>
              <a:gd name="connsiteY134" fmla="*/ 1906352 h 6858000"/>
              <a:gd name="connsiteX135" fmla="*/ 436547 w 1605470"/>
              <a:gd name="connsiteY135" fmla="*/ 1861531 h 6858000"/>
              <a:gd name="connsiteX136" fmla="*/ 390346 w 1605470"/>
              <a:gd name="connsiteY136" fmla="*/ 1732919 h 6858000"/>
              <a:gd name="connsiteX137" fmla="*/ 362657 w 1605470"/>
              <a:gd name="connsiteY137" fmla="*/ 1663540 h 6858000"/>
              <a:gd name="connsiteX138" fmla="*/ 361783 w 1605470"/>
              <a:gd name="connsiteY138" fmla="*/ 1615777 h 6858000"/>
              <a:gd name="connsiteX139" fmla="*/ 342578 w 1605470"/>
              <a:gd name="connsiteY139" fmla="*/ 1563678 h 6858000"/>
              <a:gd name="connsiteX140" fmla="*/ 355658 w 1605470"/>
              <a:gd name="connsiteY140" fmla="*/ 1519474 h 6858000"/>
              <a:gd name="connsiteX141" fmla="*/ 348400 w 1605470"/>
              <a:gd name="connsiteY141" fmla="*/ 1477995 h 6858000"/>
              <a:gd name="connsiteX142" fmla="*/ 334485 w 1605470"/>
              <a:gd name="connsiteY142" fmla="*/ 1373769 h 6858000"/>
              <a:gd name="connsiteX143" fmla="*/ 342792 w 1605470"/>
              <a:gd name="connsiteY143" fmla="*/ 1307086 h 6858000"/>
              <a:gd name="connsiteX144" fmla="*/ 343980 w 1605470"/>
              <a:gd name="connsiteY144" fmla="*/ 1189033 h 6858000"/>
              <a:gd name="connsiteX145" fmla="*/ 348665 w 1605470"/>
              <a:gd name="connsiteY145" fmla="*/ 1168288 h 6858000"/>
              <a:gd name="connsiteX146" fmla="*/ 340947 w 1605470"/>
              <a:gd name="connsiteY146" fmla="*/ 1142577 h 6858000"/>
              <a:gd name="connsiteX147" fmla="*/ 330253 w 1605470"/>
              <a:gd name="connsiteY147" fmla="*/ 1088484 h 6858000"/>
              <a:gd name="connsiteX148" fmla="*/ 318989 w 1605470"/>
              <a:gd name="connsiteY148" fmla="*/ 1016103 h 6858000"/>
              <a:gd name="connsiteX149" fmla="*/ 320445 w 1605470"/>
              <a:gd name="connsiteY149" fmla="*/ 932283 h 6858000"/>
              <a:gd name="connsiteX150" fmla="*/ 322681 w 1605470"/>
              <a:gd name="connsiteY150" fmla="*/ 915925 h 6858000"/>
              <a:gd name="connsiteX151" fmla="*/ 315310 w 1605470"/>
              <a:gd name="connsiteY151" fmla="*/ 896999 h 6858000"/>
              <a:gd name="connsiteX152" fmla="*/ 284718 w 1605470"/>
              <a:gd name="connsiteY152" fmla="*/ 821517 h 6858000"/>
              <a:gd name="connsiteX153" fmla="*/ 263668 w 1605470"/>
              <a:gd name="connsiteY153" fmla="*/ 751353 h 6858000"/>
              <a:gd name="connsiteX154" fmla="*/ 263226 w 1605470"/>
              <a:gd name="connsiteY154" fmla="*/ 721230 h 6858000"/>
              <a:gd name="connsiteX155" fmla="*/ 248897 w 1605470"/>
              <a:gd name="connsiteY155" fmla="*/ 681659 h 6858000"/>
              <a:gd name="connsiteX156" fmla="*/ 234316 w 1605470"/>
              <a:gd name="connsiteY156" fmla="*/ 635218 h 6858000"/>
              <a:gd name="connsiteX157" fmla="*/ 239327 w 1605470"/>
              <a:gd name="connsiteY157" fmla="*/ 613763 h 6858000"/>
              <a:gd name="connsiteX158" fmla="*/ 225269 w 1605470"/>
              <a:gd name="connsiteY158" fmla="*/ 598582 h 6858000"/>
              <a:gd name="connsiteX159" fmla="*/ 224950 w 1605470"/>
              <a:gd name="connsiteY159" fmla="*/ 576846 h 6858000"/>
              <a:gd name="connsiteX160" fmla="*/ 204576 w 1605470"/>
              <a:gd name="connsiteY160" fmla="*/ 530055 h 6858000"/>
              <a:gd name="connsiteX161" fmla="*/ 219064 w 1605470"/>
              <a:gd name="connsiteY161" fmla="*/ 469651 h 6858000"/>
              <a:gd name="connsiteX162" fmla="*/ 195012 w 1605470"/>
              <a:gd name="connsiteY162" fmla="*/ 448559 h 6858000"/>
              <a:gd name="connsiteX163" fmla="*/ 201434 w 1605470"/>
              <a:gd name="connsiteY163" fmla="*/ 441529 h 6858000"/>
              <a:gd name="connsiteX164" fmla="*/ 200655 w 1605470"/>
              <a:gd name="connsiteY164" fmla="*/ 428927 h 6858000"/>
              <a:gd name="connsiteX165" fmla="*/ 190059 w 1605470"/>
              <a:gd name="connsiteY165" fmla="*/ 430161 h 6858000"/>
              <a:gd name="connsiteX166" fmla="*/ 167079 w 1605470"/>
              <a:gd name="connsiteY166" fmla="*/ 367211 h 6858000"/>
              <a:gd name="connsiteX167" fmla="*/ 124571 w 1605470"/>
              <a:gd name="connsiteY167" fmla="*/ 302178 h 6858000"/>
              <a:gd name="connsiteX168" fmla="*/ 103243 w 1605470"/>
              <a:gd name="connsiteY168" fmla="*/ 211375 h 6858000"/>
              <a:gd name="connsiteX169" fmla="*/ 94571 w 1605470"/>
              <a:gd name="connsiteY169" fmla="*/ 184179 h 6858000"/>
              <a:gd name="connsiteX170" fmla="*/ 13437 w 1605470"/>
              <a:gd name="connsiteY170" fmla="*/ 19287 h 6858000"/>
              <a:gd name="connsiteX171" fmla="*/ 0 w 1605470"/>
              <a:gd name="connsiteY17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44206 w 1605470"/>
              <a:gd name="connsiteY39" fmla="*/ 5641620 h 6858000"/>
              <a:gd name="connsiteX40" fmla="*/ 591557 w 1605470"/>
              <a:gd name="connsiteY40" fmla="*/ 5476393 h 6858000"/>
              <a:gd name="connsiteX41" fmla="*/ 622750 w 1605470"/>
              <a:gd name="connsiteY41" fmla="*/ 5396260 h 6858000"/>
              <a:gd name="connsiteX42" fmla="*/ 638731 w 1605470"/>
              <a:gd name="connsiteY42" fmla="*/ 5330009 h 6858000"/>
              <a:gd name="connsiteX43" fmla="*/ 672224 w 1605470"/>
              <a:gd name="connsiteY43" fmla="*/ 5273739 h 6858000"/>
              <a:gd name="connsiteX44" fmla="*/ 681823 w 1605470"/>
              <a:gd name="connsiteY44" fmla="*/ 5241779 h 6858000"/>
              <a:gd name="connsiteX45" fmla="*/ 693049 w 1605470"/>
              <a:gd name="connsiteY45" fmla="*/ 5225268 h 6858000"/>
              <a:gd name="connsiteX46" fmla="*/ 694069 w 1605470"/>
              <a:gd name="connsiteY46" fmla="*/ 5217684 h 6858000"/>
              <a:gd name="connsiteX47" fmla="*/ 701410 w 1605470"/>
              <a:gd name="connsiteY47" fmla="*/ 5193377 h 6858000"/>
              <a:gd name="connsiteX48" fmla="*/ 704713 w 1605470"/>
              <a:gd name="connsiteY48" fmla="*/ 5179288 h 6858000"/>
              <a:gd name="connsiteX49" fmla="*/ 705697 w 1605470"/>
              <a:gd name="connsiteY49" fmla="*/ 5173621 h 6858000"/>
              <a:gd name="connsiteX50" fmla="*/ 701331 w 1605470"/>
              <a:gd name="connsiteY50" fmla="*/ 5159961 h 6858000"/>
              <a:gd name="connsiteX51" fmla="*/ 708008 w 1605470"/>
              <a:gd name="connsiteY51" fmla="*/ 5144295 h 6858000"/>
              <a:gd name="connsiteX52" fmla="*/ 704941 w 1605470"/>
              <a:gd name="connsiteY52" fmla="*/ 5125185 h 6858000"/>
              <a:gd name="connsiteX53" fmla="*/ 711771 w 1605470"/>
              <a:gd name="connsiteY53" fmla="*/ 5121884 h 6858000"/>
              <a:gd name="connsiteX54" fmla="*/ 718807 w 1605470"/>
              <a:gd name="connsiteY54" fmla="*/ 5067850 h 6858000"/>
              <a:gd name="connsiteX55" fmla="*/ 721538 w 1605470"/>
              <a:gd name="connsiteY55" fmla="*/ 5060861 h 6858000"/>
              <a:gd name="connsiteX56" fmla="*/ 718242 w 1605470"/>
              <a:gd name="connsiteY56" fmla="*/ 5034192 h 6858000"/>
              <a:gd name="connsiteX57" fmla="*/ 719796 w 1605470"/>
              <a:gd name="connsiteY57" fmla="*/ 4993030 h 6858000"/>
              <a:gd name="connsiteX58" fmla="*/ 726705 w 1605470"/>
              <a:gd name="connsiteY58" fmla="*/ 4946844 h 6858000"/>
              <a:gd name="connsiteX59" fmla="*/ 722561 w 1605470"/>
              <a:gd name="connsiteY59" fmla="*/ 4932692 h 6858000"/>
              <a:gd name="connsiteX60" fmla="*/ 737964 w 1605470"/>
              <a:gd name="connsiteY60" fmla="*/ 4858827 h 6858000"/>
              <a:gd name="connsiteX61" fmla="*/ 732118 w 1605470"/>
              <a:gd name="connsiteY61" fmla="*/ 4801535 h 6858000"/>
              <a:gd name="connsiteX62" fmla="*/ 739787 w 1605470"/>
              <a:gd name="connsiteY62" fmla="*/ 4797794 h 6858000"/>
              <a:gd name="connsiteX63" fmla="*/ 741081 w 1605470"/>
              <a:gd name="connsiteY63" fmla="*/ 4784526 h 6858000"/>
              <a:gd name="connsiteX64" fmla="*/ 742865 w 1605470"/>
              <a:gd name="connsiteY64" fmla="*/ 4781211 h 6858000"/>
              <a:gd name="connsiteX65" fmla="*/ 751652 w 1605470"/>
              <a:gd name="connsiteY65" fmla="*/ 4761984 h 6858000"/>
              <a:gd name="connsiteX66" fmla="*/ 747700 w 1605470"/>
              <a:gd name="connsiteY66" fmla="*/ 4690749 h 6858000"/>
              <a:gd name="connsiteX67" fmla="*/ 743180 w 1605470"/>
              <a:gd name="connsiteY67" fmla="*/ 4584173 h 6858000"/>
              <a:gd name="connsiteX68" fmla="*/ 738263 w 1605470"/>
              <a:gd name="connsiteY68" fmla="*/ 4444346 h 6858000"/>
              <a:gd name="connsiteX69" fmla="*/ 734828 w 1605470"/>
              <a:gd name="connsiteY69" fmla="*/ 4375228 h 6858000"/>
              <a:gd name="connsiteX70" fmla="*/ 715481 w 1605470"/>
              <a:gd name="connsiteY70" fmla="*/ 4214165 h 6858000"/>
              <a:gd name="connsiteX71" fmla="*/ 719554 w 1605470"/>
              <a:gd name="connsiteY71" fmla="*/ 4090296 h 6858000"/>
              <a:gd name="connsiteX72" fmla="*/ 704810 w 1605470"/>
              <a:gd name="connsiteY72" fmla="*/ 4033999 h 6858000"/>
              <a:gd name="connsiteX73" fmla="*/ 705959 w 1605470"/>
              <a:gd name="connsiteY73" fmla="*/ 4031933 h 6858000"/>
              <a:gd name="connsiteX74" fmla="*/ 704535 w 1605470"/>
              <a:gd name="connsiteY74" fmla="*/ 4013953 h 6858000"/>
              <a:gd name="connsiteX75" fmla="*/ 700443 w 1605470"/>
              <a:gd name="connsiteY75" fmla="*/ 4010511 h 6858000"/>
              <a:gd name="connsiteX76" fmla="*/ 698282 w 1605470"/>
              <a:gd name="connsiteY76" fmla="*/ 3998331 h 6858000"/>
              <a:gd name="connsiteX77" fmla="*/ 690830 w 1605470"/>
              <a:gd name="connsiteY77" fmla="*/ 3974753 h 6858000"/>
              <a:gd name="connsiteX78" fmla="*/ 692428 w 1605470"/>
              <a:gd name="connsiteY78" fmla="*/ 3969950 h 6858000"/>
              <a:gd name="connsiteX79" fmla="*/ 685850 w 1605470"/>
              <a:gd name="connsiteY79" fmla="*/ 3933779 h 6858000"/>
              <a:gd name="connsiteX80" fmla="*/ 687181 w 1605470"/>
              <a:gd name="connsiteY80" fmla="*/ 3933093 h 6858000"/>
              <a:gd name="connsiteX81" fmla="*/ 691535 w 1605470"/>
              <a:gd name="connsiteY81" fmla="*/ 3922082 h 6858000"/>
              <a:gd name="connsiteX82" fmla="*/ 696613 w 1605470"/>
              <a:gd name="connsiteY82" fmla="*/ 3901461 h 6858000"/>
              <a:gd name="connsiteX83" fmla="*/ 719207 w 1605470"/>
              <a:gd name="connsiteY83" fmla="*/ 3813873 h 6858000"/>
              <a:gd name="connsiteX84" fmla="*/ 718632 w 1605470"/>
              <a:gd name="connsiteY84" fmla="*/ 3806161 h 6858000"/>
              <a:gd name="connsiteX85" fmla="*/ 718939 w 1605470"/>
              <a:gd name="connsiteY85" fmla="*/ 3805957 h 6858000"/>
              <a:gd name="connsiteX86" fmla="*/ 718966 w 1605470"/>
              <a:gd name="connsiteY86" fmla="*/ 3797724 h 6858000"/>
              <a:gd name="connsiteX87" fmla="*/ 717581 w 1605470"/>
              <a:gd name="connsiteY87" fmla="*/ 3792098 h 6858000"/>
              <a:gd name="connsiteX88" fmla="*/ 716465 w 1605470"/>
              <a:gd name="connsiteY88" fmla="*/ 3777135 h 6858000"/>
              <a:gd name="connsiteX89" fmla="*/ 718198 w 1605470"/>
              <a:gd name="connsiteY89" fmla="*/ 3771656 h 6858000"/>
              <a:gd name="connsiteX90" fmla="*/ 721941 w 1605470"/>
              <a:gd name="connsiteY90" fmla="*/ 3769007 h 6858000"/>
              <a:gd name="connsiteX91" fmla="*/ 721407 w 1605470"/>
              <a:gd name="connsiteY91" fmla="*/ 3767709 h 6858000"/>
              <a:gd name="connsiteX92" fmla="*/ 730103 w 1605470"/>
              <a:gd name="connsiteY92" fmla="*/ 3738082 h 6858000"/>
              <a:gd name="connsiteX93" fmla="*/ 737449 w 1605470"/>
              <a:gd name="connsiteY93" fmla="*/ 3673397 h 6858000"/>
              <a:gd name="connsiteX94" fmla="*/ 736745 w 1605470"/>
              <a:gd name="connsiteY94" fmla="*/ 3637109 h 6858000"/>
              <a:gd name="connsiteX95" fmla="*/ 740188 w 1605470"/>
              <a:gd name="connsiteY95" fmla="*/ 3536883 h 6858000"/>
              <a:gd name="connsiteX96" fmla="*/ 747726 w 1605470"/>
              <a:gd name="connsiteY96" fmla="*/ 3435652 h 6858000"/>
              <a:gd name="connsiteX97" fmla="*/ 774383 w 1605470"/>
              <a:gd name="connsiteY97" fmla="*/ 3381564 h 6858000"/>
              <a:gd name="connsiteX98" fmla="*/ 774870 w 1605470"/>
              <a:gd name="connsiteY98" fmla="*/ 3375761 h 6858000"/>
              <a:gd name="connsiteX99" fmla="*/ 770510 w 1605470"/>
              <a:gd name="connsiteY99" fmla="*/ 3361844 h 6858000"/>
              <a:gd name="connsiteX100" fmla="*/ 767933 w 1605470"/>
              <a:gd name="connsiteY100" fmla="*/ 3356929 h 6858000"/>
              <a:gd name="connsiteX101" fmla="*/ 766158 w 1605470"/>
              <a:gd name="connsiteY101" fmla="*/ 3349058 h 6858000"/>
              <a:gd name="connsiteX102" fmla="*/ 766414 w 1605470"/>
              <a:gd name="connsiteY102" fmla="*/ 3348763 h 6858000"/>
              <a:gd name="connsiteX103" fmla="*/ 764166 w 1605470"/>
              <a:gd name="connsiteY103" fmla="*/ 3341588 h 6858000"/>
              <a:gd name="connsiteX104" fmla="*/ 749397 w 1605470"/>
              <a:gd name="connsiteY104" fmla="*/ 3307769 h 6858000"/>
              <a:gd name="connsiteX105" fmla="*/ 766960 w 1605470"/>
              <a:gd name="connsiteY105" fmla="*/ 3250522 h 6858000"/>
              <a:gd name="connsiteX106" fmla="*/ 767385 w 1605470"/>
              <a:gd name="connsiteY106" fmla="*/ 3229163 h 6858000"/>
              <a:gd name="connsiteX107" fmla="*/ 769208 w 1605470"/>
              <a:gd name="connsiteY107" fmla="*/ 3217217 h 6858000"/>
              <a:gd name="connsiteX108" fmla="*/ 770350 w 1605470"/>
              <a:gd name="connsiteY108" fmla="*/ 3216125 h 6858000"/>
              <a:gd name="connsiteX109" fmla="*/ 756043 w 1605470"/>
              <a:gd name="connsiteY109" fmla="*/ 3183755 h 6858000"/>
              <a:gd name="connsiteX110" fmla="*/ 756544 w 1605470"/>
              <a:gd name="connsiteY110" fmla="*/ 3178642 h 6858000"/>
              <a:gd name="connsiteX111" fmla="*/ 744144 w 1605470"/>
              <a:gd name="connsiteY111" fmla="*/ 3158586 h 6858000"/>
              <a:gd name="connsiteX112" fmla="*/ 739378 w 1605470"/>
              <a:gd name="connsiteY112" fmla="*/ 3147669 h 6858000"/>
              <a:gd name="connsiteX113" fmla="*/ 734648 w 1605470"/>
              <a:gd name="connsiteY113" fmla="*/ 3145733 h 6858000"/>
              <a:gd name="connsiteX114" fmla="*/ 729329 w 1605470"/>
              <a:gd name="connsiteY114" fmla="*/ 3129034 h 6858000"/>
              <a:gd name="connsiteX115" fmla="*/ 729994 w 1605470"/>
              <a:gd name="connsiteY115" fmla="*/ 3126682 h 6858000"/>
              <a:gd name="connsiteX116" fmla="*/ 720862 w 1605470"/>
              <a:gd name="connsiteY116" fmla="*/ 3114519 h 6858000"/>
              <a:gd name="connsiteX117" fmla="*/ 707471 w 1605470"/>
              <a:gd name="connsiteY117" fmla="*/ 3106272 h 6858000"/>
              <a:gd name="connsiteX118" fmla="*/ 680201 w 1605470"/>
              <a:gd name="connsiteY118" fmla="*/ 2958185 h 6858000"/>
              <a:gd name="connsiteX119" fmla="*/ 622815 w 1605470"/>
              <a:gd name="connsiteY119" fmla="*/ 2762989 h 6858000"/>
              <a:gd name="connsiteX120" fmla="*/ 571733 w 1605470"/>
              <a:gd name="connsiteY120" fmla="*/ 2554718 h 6858000"/>
              <a:gd name="connsiteX121" fmla="*/ 551827 w 1605470"/>
              <a:gd name="connsiteY121" fmla="*/ 2485734 h 6858000"/>
              <a:gd name="connsiteX122" fmla="*/ 542550 w 1605470"/>
              <a:gd name="connsiteY122" fmla="*/ 2447068 h 6858000"/>
              <a:gd name="connsiteX123" fmla="*/ 529511 w 1605470"/>
              <a:gd name="connsiteY123" fmla="*/ 2425819 h 6858000"/>
              <a:gd name="connsiteX124" fmla="*/ 528878 w 1605470"/>
              <a:gd name="connsiteY124" fmla="*/ 2408971 h 6858000"/>
              <a:gd name="connsiteX125" fmla="*/ 535510 w 1605470"/>
              <a:gd name="connsiteY125" fmla="*/ 2402874 h 6858000"/>
              <a:gd name="connsiteX126" fmla="*/ 538122 w 1605470"/>
              <a:gd name="connsiteY126" fmla="*/ 2381443 h 6858000"/>
              <a:gd name="connsiteX127" fmla="*/ 514451 w 1605470"/>
              <a:gd name="connsiteY127" fmla="*/ 2261920 h 6858000"/>
              <a:gd name="connsiteX128" fmla="*/ 504338 w 1605470"/>
              <a:gd name="connsiteY128" fmla="*/ 2195378 h 6858000"/>
              <a:gd name="connsiteX129" fmla="*/ 488555 w 1605470"/>
              <a:gd name="connsiteY129" fmla="*/ 2155135 h 6858000"/>
              <a:gd name="connsiteX130" fmla="*/ 486013 w 1605470"/>
              <a:gd name="connsiteY130" fmla="*/ 2118008 h 6858000"/>
              <a:gd name="connsiteX131" fmla="*/ 487006 w 1605470"/>
              <a:gd name="connsiteY131" fmla="*/ 2050531 h 6858000"/>
              <a:gd name="connsiteX132" fmla="*/ 478812 w 1605470"/>
              <a:gd name="connsiteY132" fmla="*/ 1963269 h 6858000"/>
              <a:gd name="connsiteX133" fmla="*/ 459990 w 1605470"/>
              <a:gd name="connsiteY133" fmla="*/ 1906352 h 6858000"/>
              <a:gd name="connsiteX134" fmla="*/ 436547 w 1605470"/>
              <a:gd name="connsiteY134" fmla="*/ 1861531 h 6858000"/>
              <a:gd name="connsiteX135" fmla="*/ 390346 w 1605470"/>
              <a:gd name="connsiteY135" fmla="*/ 1732919 h 6858000"/>
              <a:gd name="connsiteX136" fmla="*/ 362657 w 1605470"/>
              <a:gd name="connsiteY136" fmla="*/ 1663540 h 6858000"/>
              <a:gd name="connsiteX137" fmla="*/ 361783 w 1605470"/>
              <a:gd name="connsiteY137" fmla="*/ 1615777 h 6858000"/>
              <a:gd name="connsiteX138" fmla="*/ 342578 w 1605470"/>
              <a:gd name="connsiteY138" fmla="*/ 1563678 h 6858000"/>
              <a:gd name="connsiteX139" fmla="*/ 355658 w 1605470"/>
              <a:gd name="connsiteY139" fmla="*/ 1519474 h 6858000"/>
              <a:gd name="connsiteX140" fmla="*/ 348400 w 1605470"/>
              <a:gd name="connsiteY140" fmla="*/ 1477995 h 6858000"/>
              <a:gd name="connsiteX141" fmla="*/ 334485 w 1605470"/>
              <a:gd name="connsiteY141" fmla="*/ 1373769 h 6858000"/>
              <a:gd name="connsiteX142" fmla="*/ 342792 w 1605470"/>
              <a:gd name="connsiteY142" fmla="*/ 1307086 h 6858000"/>
              <a:gd name="connsiteX143" fmla="*/ 343980 w 1605470"/>
              <a:gd name="connsiteY143" fmla="*/ 1189033 h 6858000"/>
              <a:gd name="connsiteX144" fmla="*/ 348665 w 1605470"/>
              <a:gd name="connsiteY144" fmla="*/ 1168288 h 6858000"/>
              <a:gd name="connsiteX145" fmla="*/ 340947 w 1605470"/>
              <a:gd name="connsiteY145" fmla="*/ 1142577 h 6858000"/>
              <a:gd name="connsiteX146" fmla="*/ 330253 w 1605470"/>
              <a:gd name="connsiteY146" fmla="*/ 1088484 h 6858000"/>
              <a:gd name="connsiteX147" fmla="*/ 318989 w 1605470"/>
              <a:gd name="connsiteY147" fmla="*/ 1016103 h 6858000"/>
              <a:gd name="connsiteX148" fmla="*/ 320445 w 1605470"/>
              <a:gd name="connsiteY148" fmla="*/ 932283 h 6858000"/>
              <a:gd name="connsiteX149" fmla="*/ 322681 w 1605470"/>
              <a:gd name="connsiteY149" fmla="*/ 915925 h 6858000"/>
              <a:gd name="connsiteX150" fmla="*/ 315310 w 1605470"/>
              <a:gd name="connsiteY150" fmla="*/ 896999 h 6858000"/>
              <a:gd name="connsiteX151" fmla="*/ 284718 w 1605470"/>
              <a:gd name="connsiteY151" fmla="*/ 821517 h 6858000"/>
              <a:gd name="connsiteX152" fmla="*/ 263668 w 1605470"/>
              <a:gd name="connsiteY152" fmla="*/ 751353 h 6858000"/>
              <a:gd name="connsiteX153" fmla="*/ 263226 w 1605470"/>
              <a:gd name="connsiteY153" fmla="*/ 721230 h 6858000"/>
              <a:gd name="connsiteX154" fmla="*/ 248897 w 1605470"/>
              <a:gd name="connsiteY154" fmla="*/ 681659 h 6858000"/>
              <a:gd name="connsiteX155" fmla="*/ 234316 w 1605470"/>
              <a:gd name="connsiteY155" fmla="*/ 635218 h 6858000"/>
              <a:gd name="connsiteX156" fmla="*/ 239327 w 1605470"/>
              <a:gd name="connsiteY156" fmla="*/ 613763 h 6858000"/>
              <a:gd name="connsiteX157" fmla="*/ 225269 w 1605470"/>
              <a:gd name="connsiteY157" fmla="*/ 598582 h 6858000"/>
              <a:gd name="connsiteX158" fmla="*/ 224950 w 1605470"/>
              <a:gd name="connsiteY158" fmla="*/ 576846 h 6858000"/>
              <a:gd name="connsiteX159" fmla="*/ 204576 w 1605470"/>
              <a:gd name="connsiteY159" fmla="*/ 530055 h 6858000"/>
              <a:gd name="connsiteX160" fmla="*/ 219064 w 1605470"/>
              <a:gd name="connsiteY160" fmla="*/ 469651 h 6858000"/>
              <a:gd name="connsiteX161" fmla="*/ 195012 w 1605470"/>
              <a:gd name="connsiteY161" fmla="*/ 448559 h 6858000"/>
              <a:gd name="connsiteX162" fmla="*/ 201434 w 1605470"/>
              <a:gd name="connsiteY162" fmla="*/ 441529 h 6858000"/>
              <a:gd name="connsiteX163" fmla="*/ 200655 w 1605470"/>
              <a:gd name="connsiteY163" fmla="*/ 428927 h 6858000"/>
              <a:gd name="connsiteX164" fmla="*/ 190059 w 1605470"/>
              <a:gd name="connsiteY164" fmla="*/ 430161 h 6858000"/>
              <a:gd name="connsiteX165" fmla="*/ 167079 w 1605470"/>
              <a:gd name="connsiteY165" fmla="*/ 367211 h 6858000"/>
              <a:gd name="connsiteX166" fmla="*/ 124571 w 1605470"/>
              <a:gd name="connsiteY166" fmla="*/ 302178 h 6858000"/>
              <a:gd name="connsiteX167" fmla="*/ 103243 w 1605470"/>
              <a:gd name="connsiteY167" fmla="*/ 211375 h 6858000"/>
              <a:gd name="connsiteX168" fmla="*/ 94571 w 1605470"/>
              <a:gd name="connsiteY168" fmla="*/ 184179 h 6858000"/>
              <a:gd name="connsiteX169" fmla="*/ 13437 w 1605470"/>
              <a:gd name="connsiteY169" fmla="*/ 19287 h 6858000"/>
              <a:gd name="connsiteX170" fmla="*/ 0 w 1605470"/>
              <a:gd name="connsiteY17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31653 w 1605470"/>
              <a:gd name="connsiteY38" fmla="*/ 5604904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4870 w 1605470"/>
              <a:gd name="connsiteY97" fmla="*/ 3375761 h 6858000"/>
              <a:gd name="connsiteX98" fmla="*/ 770510 w 1605470"/>
              <a:gd name="connsiteY98" fmla="*/ 3361844 h 6858000"/>
              <a:gd name="connsiteX99" fmla="*/ 767933 w 1605470"/>
              <a:gd name="connsiteY99" fmla="*/ 3356929 h 6858000"/>
              <a:gd name="connsiteX100" fmla="*/ 766158 w 1605470"/>
              <a:gd name="connsiteY100" fmla="*/ 3349058 h 6858000"/>
              <a:gd name="connsiteX101" fmla="*/ 766414 w 1605470"/>
              <a:gd name="connsiteY101" fmla="*/ 3348763 h 6858000"/>
              <a:gd name="connsiteX102" fmla="*/ 764166 w 1605470"/>
              <a:gd name="connsiteY102" fmla="*/ 3341588 h 6858000"/>
              <a:gd name="connsiteX103" fmla="*/ 749397 w 1605470"/>
              <a:gd name="connsiteY103" fmla="*/ 3307769 h 6858000"/>
              <a:gd name="connsiteX104" fmla="*/ 766960 w 1605470"/>
              <a:gd name="connsiteY104" fmla="*/ 3250522 h 6858000"/>
              <a:gd name="connsiteX105" fmla="*/ 767385 w 1605470"/>
              <a:gd name="connsiteY105" fmla="*/ 3229163 h 6858000"/>
              <a:gd name="connsiteX106" fmla="*/ 769208 w 1605470"/>
              <a:gd name="connsiteY106" fmla="*/ 3217217 h 6858000"/>
              <a:gd name="connsiteX107" fmla="*/ 770350 w 1605470"/>
              <a:gd name="connsiteY107" fmla="*/ 3216125 h 6858000"/>
              <a:gd name="connsiteX108" fmla="*/ 756043 w 1605470"/>
              <a:gd name="connsiteY108" fmla="*/ 3183755 h 6858000"/>
              <a:gd name="connsiteX109" fmla="*/ 756544 w 1605470"/>
              <a:gd name="connsiteY109" fmla="*/ 3178642 h 6858000"/>
              <a:gd name="connsiteX110" fmla="*/ 744144 w 1605470"/>
              <a:gd name="connsiteY110" fmla="*/ 3158586 h 6858000"/>
              <a:gd name="connsiteX111" fmla="*/ 739378 w 1605470"/>
              <a:gd name="connsiteY111" fmla="*/ 3147669 h 6858000"/>
              <a:gd name="connsiteX112" fmla="*/ 734648 w 1605470"/>
              <a:gd name="connsiteY112" fmla="*/ 3145733 h 6858000"/>
              <a:gd name="connsiteX113" fmla="*/ 729329 w 1605470"/>
              <a:gd name="connsiteY113" fmla="*/ 3129034 h 6858000"/>
              <a:gd name="connsiteX114" fmla="*/ 729994 w 1605470"/>
              <a:gd name="connsiteY114" fmla="*/ 3126682 h 6858000"/>
              <a:gd name="connsiteX115" fmla="*/ 720862 w 1605470"/>
              <a:gd name="connsiteY115" fmla="*/ 3114519 h 6858000"/>
              <a:gd name="connsiteX116" fmla="*/ 707471 w 1605470"/>
              <a:gd name="connsiteY116" fmla="*/ 3106272 h 6858000"/>
              <a:gd name="connsiteX117" fmla="*/ 680201 w 1605470"/>
              <a:gd name="connsiteY117" fmla="*/ 2958185 h 6858000"/>
              <a:gd name="connsiteX118" fmla="*/ 622815 w 1605470"/>
              <a:gd name="connsiteY118" fmla="*/ 2762989 h 6858000"/>
              <a:gd name="connsiteX119" fmla="*/ 571733 w 1605470"/>
              <a:gd name="connsiteY119" fmla="*/ 2554718 h 6858000"/>
              <a:gd name="connsiteX120" fmla="*/ 551827 w 1605470"/>
              <a:gd name="connsiteY120" fmla="*/ 2485734 h 6858000"/>
              <a:gd name="connsiteX121" fmla="*/ 542550 w 1605470"/>
              <a:gd name="connsiteY121" fmla="*/ 2447068 h 6858000"/>
              <a:gd name="connsiteX122" fmla="*/ 529511 w 1605470"/>
              <a:gd name="connsiteY122" fmla="*/ 2425819 h 6858000"/>
              <a:gd name="connsiteX123" fmla="*/ 528878 w 1605470"/>
              <a:gd name="connsiteY123" fmla="*/ 2408971 h 6858000"/>
              <a:gd name="connsiteX124" fmla="*/ 535510 w 1605470"/>
              <a:gd name="connsiteY124" fmla="*/ 2402874 h 6858000"/>
              <a:gd name="connsiteX125" fmla="*/ 538122 w 1605470"/>
              <a:gd name="connsiteY125" fmla="*/ 2381443 h 6858000"/>
              <a:gd name="connsiteX126" fmla="*/ 514451 w 1605470"/>
              <a:gd name="connsiteY126" fmla="*/ 2261920 h 6858000"/>
              <a:gd name="connsiteX127" fmla="*/ 504338 w 1605470"/>
              <a:gd name="connsiteY127" fmla="*/ 2195378 h 6858000"/>
              <a:gd name="connsiteX128" fmla="*/ 488555 w 1605470"/>
              <a:gd name="connsiteY128" fmla="*/ 2155135 h 6858000"/>
              <a:gd name="connsiteX129" fmla="*/ 486013 w 1605470"/>
              <a:gd name="connsiteY129" fmla="*/ 2118008 h 6858000"/>
              <a:gd name="connsiteX130" fmla="*/ 487006 w 1605470"/>
              <a:gd name="connsiteY130" fmla="*/ 2050531 h 6858000"/>
              <a:gd name="connsiteX131" fmla="*/ 478812 w 1605470"/>
              <a:gd name="connsiteY131" fmla="*/ 1963269 h 6858000"/>
              <a:gd name="connsiteX132" fmla="*/ 459990 w 1605470"/>
              <a:gd name="connsiteY132" fmla="*/ 1906352 h 6858000"/>
              <a:gd name="connsiteX133" fmla="*/ 436547 w 1605470"/>
              <a:gd name="connsiteY133" fmla="*/ 1861531 h 6858000"/>
              <a:gd name="connsiteX134" fmla="*/ 390346 w 1605470"/>
              <a:gd name="connsiteY134" fmla="*/ 1732919 h 6858000"/>
              <a:gd name="connsiteX135" fmla="*/ 362657 w 1605470"/>
              <a:gd name="connsiteY135" fmla="*/ 1663540 h 6858000"/>
              <a:gd name="connsiteX136" fmla="*/ 361783 w 1605470"/>
              <a:gd name="connsiteY136" fmla="*/ 1615777 h 6858000"/>
              <a:gd name="connsiteX137" fmla="*/ 342578 w 1605470"/>
              <a:gd name="connsiteY137" fmla="*/ 1563678 h 6858000"/>
              <a:gd name="connsiteX138" fmla="*/ 355658 w 1605470"/>
              <a:gd name="connsiteY138" fmla="*/ 1519474 h 6858000"/>
              <a:gd name="connsiteX139" fmla="*/ 348400 w 1605470"/>
              <a:gd name="connsiteY139" fmla="*/ 1477995 h 6858000"/>
              <a:gd name="connsiteX140" fmla="*/ 334485 w 1605470"/>
              <a:gd name="connsiteY140" fmla="*/ 1373769 h 6858000"/>
              <a:gd name="connsiteX141" fmla="*/ 342792 w 1605470"/>
              <a:gd name="connsiteY141" fmla="*/ 1307086 h 6858000"/>
              <a:gd name="connsiteX142" fmla="*/ 343980 w 1605470"/>
              <a:gd name="connsiteY142" fmla="*/ 1189033 h 6858000"/>
              <a:gd name="connsiteX143" fmla="*/ 348665 w 1605470"/>
              <a:gd name="connsiteY143" fmla="*/ 1168288 h 6858000"/>
              <a:gd name="connsiteX144" fmla="*/ 340947 w 1605470"/>
              <a:gd name="connsiteY144" fmla="*/ 1142577 h 6858000"/>
              <a:gd name="connsiteX145" fmla="*/ 330253 w 1605470"/>
              <a:gd name="connsiteY145" fmla="*/ 1088484 h 6858000"/>
              <a:gd name="connsiteX146" fmla="*/ 318989 w 1605470"/>
              <a:gd name="connsiteY146" fmla="*/ 1016103 h 6858000"/>
              <a:gd name="connsiteX147" fmla="*/ 320445 w 1605470"/>
              <a:gd name="connsiteY147" fmla="*/ 932283 h 6858000"/>
              <a:gd name="connsiteX148" fmla="*/ 322681 w 1605470"/>
              <a:gd name="connsiteY148" fmla="*/ 915925 h 6858000"/>
              <a:gd name="connsiteX149" fmla="*/ 315310 w 1605470"/>
              <a:gd name="connsiteY149" fmla="*/ 896999 h 6858000"/>
              <a:gd name="connsiteX150" fmla="*/ 284718 w 1605470"/>
              <a:gd name="connsiteY150" fmla="*/ 821517 h 6858000"/>
              <a:gd name="connsiteX151" fmla="*/ 263668 w 1605470"/>
              <a:gd name="connsiteY151" fmla="*/ 751353 h 6858000"/>
              <a:gd name="connsiteX152" fmla="*/ 263226 w 1605470"/>
              <a:gd name="connsiteY152" fmla="*/ 721230 h 6858000"/>
              <a:gd name="connsiteX153" fmla="*/ 248897 w 1605470"/>
              <a:gd name="connsiteY153" fmla="*/ 681659 h 6858000"/>
              <a:gd name="connsiteX154" fmla="*/ 234316 w 1605470"/>
              <a:gd name="connsiteY154" fmla="*/ 635218 h 6858000"/>
              <a:gd name="connsiteX155" fmla="*/ 239327 w 1605470"/>
              <a:gd name="connsiteY155" fmla="*/ 613763 h 6858000"/>
              <a:gd name="connsiteX156" fmla="*/ 225269 w 1605470"/>
              <a:gd name="connsiteY156" fmla="*/ 598582 h 6858000"/>
              <a:gd name="connsiteX157" fmla="*/ 224950 w 1605470"/>
              <a:gd name="connsiteY157" fmla="*/ 576846 h 6858000"/>
              <a:gd name="connsiteX158" fmla="*/ 204576 w 1605470"/>
              <a:gd name="connsiteY158" fmla="*/ 530055 h 6858000"/>
              <a:gd name="connsiteX159" fmla="*/ 219064 w 1605470"/>
              <a:gd name="connsiteY159" fmla="*/ 469651 h 6858000"/>
              <a:gd name="connsiteX160" fmla="*/ 195012 w 1605470"/>
              <a:gd name="connsiteY160" fmla="*/ 448559 h 6858000"/>
              <a:gd name="connsiteX161" fmla="*/ 201434 w 1605470"/>
              <a:gd name="connsiteY161" fmla="*/ 441529 h 6858000"/>
              <a:gd name="connsiteX162" fmla="*/ 200655 w 1605470"/>
              <a:gd name="connsiteY162" fmla="*/ 428927 h 6858000"/>
              <a:gd name="connsiteX163" fmla="*/ 190059 w 1605470"/>
              <a:gd name="connsiteY163" fmla="*/ 430161 h 6858000"/>
              <a:gd name="connsiteX164" fmla="*/ 167079 w 1605470"/>
              <a:gd name="connsiteY164" fmla="*/ 367211 h 6858000"/>
              <a:gd name="connsiteX165" fmla="*/ 124571 w 1605470"/>
              <a:gd name="connsiteY165" fmla="*/ 302178 h 6858000"/>
              <a:gd name="connsiteX166" fmla="*/ 103243 w 1605470"/>
              <a:gd name="connsiteY166" fmla="*/ 211375 h 6858000"/>
              <a:gd name="connsiteX167" fmla="*/ 94571 w 1605470"/>
              <a:gd name="connsiteY167" fmla="*/ 184179 h 6858000"/>
              <a:gd name="connsiteX168" fmla="*/ 13437 w 1605470"/>
              <a:gd name="connsiteY168" fmla="*/ 19287 h 6858000"/>
              <a:gd name="connsiteX169" fmla="*/ 0 w 1605470"/>
              <a:gd name="connsiteY16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3992 w 1605470"/>
              <a:gd name="connsiteY37" fmla="*/ 5619557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4870 w 1605470"/>
              <a:gd name="connsiteY97" fmla="*/ 3375761 h 6858000"/>
              <a:gd name="connsiteX98" fmla="*/ 770510 w 1605470"/>
              <a:gd name="connsiteY98" fmla="*/ 3361844 h 6858000"/>
              <a:gd name="connsiteX99" fmla="*/ 767933 w 1605470"/>
              <a:gd name="connsiteY99" fmla="*/ 3356929 h 6858000"/>
              <a:gd name="connsiteX100" fmla="*/ 766158 w 1605470"/>
              <a:gd name="connsiteY100" fmla="*/ 3349058 h 6858000"/>
              <a:gd name="connsiteX101" fmla="*/ 766414 w 1605470"/>
              <a:gd name="connsiteY101" fmla="*/ 3348763 h 6858000"/>
              <a:gd name="connsiteX102" fmla="*/ 764166 w 1605470"/>
              <a:gd name="connsiteY102" fmla="*/ 3341588 h 6858000"/>
              <a:gd name="connsiteX103" fmla="*/ 749397 w 1605470"/>
              <a:gd name="connsiteY103" fmla="*/ 3307769 h 6858000"/>
              <a:gd name="connsiteX104" fmla="*/ 766960 w 1605470"/>
              <a:gd name="connsiteY104" fmla="*/ 3250522 h 6858000"/>
              <a:gd name="connsiteX105" fmla="*/ 767385 w 1605470"/>
              <a:gd name="connsiteY105" fmla="*/ 3229163 h 6858000"/>
              <a:gd name="connsiteX106" fmla="*/ 769208 w 1605470"/>
              <a:gd name="connsiteY106" fmla="*/ 3217217 h 6858000"/>
              <a:gd name="connsiteX107" fmla="*/ 770350 w 1605470"/>
              <a:gd name="connsiteY107" fmla="*/ 3216125 h 6858000"/>
              <a:gd name="connsiteX108" fmla="*/ 756043 w 1605470"/>
              <a:gd name="connsiteY108" fmla="*/ 3183755 h 6858000"/>
              <a:gd name="connsiteX109" fmla="*/ 756544 w 1605470"/>
              <a:gd name="connsiteY109" fmla="*/ 3178642 h 6858000"/>
              <a:gd name="connsiteX110" fmla="*/ 744144 w 1605470"/>
              <a:gd name="connsiteY110" fmla="*/ 3158586 h 6858000"/>
              <a:gd name="connsiteX111" fmla="*/ 739378 w 1605470"/>
              <a:gd name="connsiteY111" fmla="*/ 3147669 h 6858000"/>
              <a:gd name="connsiteX112" fmla="*/ 734648 w 1605470"/>
              <a:gd name="connsiteY112" fmla="*/ 3145733 h 6858000"/>
              <a:gd name="connsiteX113" fmla="*/ 729329 w 1605470"/>
              <a:gd name="connsiteY113" fmla="*/ 3129034 h 6858000"/>
              <a:gd name="connsiteX114" fmla="*/ 729994 w 1605470"/>
              <a:gd name="connsiteY114" fmla="*/ 3126682 h 6858000"/>
              <a:gd name="connsiteX115" fmla="*/ 720862 w 1605470"/>
              <a:gd name="connsiteY115" fmla="*/ 3114519 h 6858000"/>
              <a:gd name="connsiteX116" fmla="*/ 707471 w 1605470"/>
              <a:gd name="connsiteY116" fmla="*/ 3106272 h 6858000"/>
              <a:gd name="connsiteX117" fmla="*/ 680201 w 1605470"/>
              <a:gd name="connsiteY117" fmla="*/ 2958185 h 6858000"/>
              <a:gd name="connsiteX118" fmla="*/ 622815 w 1605470"/>
              <a:gd name="connsiteY118" fmla="*/ 2762989 h 6858000"/>
              <a:gd name="connsiteX119" fmla="*/ 571733 w 1605470"/>
              <a:gd name="connsiteY119" fmla="*/ 2554718 h 6858000"/>
              <a:gd name="connsiteX120" fmla="*/ 551827 w 1605470"/>
              <a:gd name="connsiteY120" fmla="*/ 2485734 h 6858000"/>
              <a:gd name="connsiteX121" fmla="*/ 542550 w 1605470"/>
              <a:gd name="connsiteY121" fmla="*/ 2447068 h 6858000"/>
              <a:gd name="connsiteX122" fmla="*/ 529511 w 1605470"/>
              <a:gd name="connsiteY122" fmla="*/ 2425819 h 6858000"/>
              <a:gd name="connsiteX123" fmla="*/ 528878 w 1605470"/>
              <a:gd name="connsiteY123" fmla="*/ 2408971 h 6858000"/>
              <a:gd name="connsiteX124" fmla="*/ 535510 w 1605470"/>
              <a:gd name="connsiteY124" fmla="*/ 2402874 h 6858000"/>
              <a:gd name="connsiteX125" fmla="*/ 538122 w 1605470"/>
              <a:gd name="connsiteY125" fmla="*/ 2381443 h 6858000"/>
              <a:gd name="connsiteX126" fmla="*/ 514451 w 1605470"/>
              <a:gd name="connsiteY126" fmla="*/ 2261920 h 6858000"/>
              <a:gd name="connsiteX127" fmla="*/ 504338 w 1605470"/>
              <a:gd name="connsiteY127" fmla="*/ 2195378 h 6858000"/>
              <a:gd name="connsiteX128" fmla="*/ 488555 w 1605470"/>
              <a:gd name="connsiteY128" fmla="*/ 2155135 h 6858000"/>
              <a:gd name="connsiteX129" fmla="*/ 486013 w 1605470"/>
              <a:gd name="connsiteY129" fmla="*/ 2118008 h 6858000"/>
              <a:gd name="connsiteX130" fmla="*/ 487006 w 1605470"/>
              <a:gd name="connsiteY130" fmla="*/ 2050531 h 6858000"/>
              <a:gd name="connsiteX131" fmla="*/ 478812 w 1605470"/>
              <a:gd name="connsiteY131" fmla="*/ 1963269 h 6858000"/>
              <a:gd name="connsiteX132" fmla="*/ 459990 w 1605470"/>
              <a:gd name="connsiteY132" fmla="*/ 1906352 h 6858000"/>
              <a:gd name="connsiteX133" fmla="*/ 436547 w 1605470"/>
              <a:gd name="connsiteY133" fmla="*/ 1861531 h 6858000"/>
              <a:gd name="connsiteX134" fmla="*/ 390346 w 1605470"/>
              <a:gd name="connsiteY134" fmla="*/ 1732919 h 6858000"/>
              <a:gd name="connsiteX135" fmla="*/ 362657 w 1605470"/>
              <a:gd name="connsiteY135" fmla="*/ 1663540 h 6858000"/>
              <a:gd name="connsiteX136" fmla="*/ 361783 w 1605470"/>
              <a:gd name="connsiteY136" fmla="*/ 1615777 h 6858000"/>
              <a:gd name="connsiteX137" fmla="*/ 342578 w 1605470"/>
              <a:gd name="connsiteY137" fmla="*/ 1563678 h 6858000"/>
              <a:gd name="connsiteX138" fmla="*/ 355658 w 1605470"/>
              <a:gd name="connsiteY138" fmla="*/ 1519474 h 6858000"/>
              <a:gd name="connsiteX139" fmla="*/ 348400 w 1605470"/>
              <a:gd name="connsiteY139" fmla="*/ 1477995 h 6858000"/>
              <a:gd name="connsiteX140" fmla="*/ 334485 w 1605470"/>
              <a:gd name="connsiteY140" fmla="*/ 1373769 h 6858000"/>
              <a:gd name="connsiteX141" fmla="*/ 342792 w 1605470"/>
              <a:gd name="connsiteY141" fmla="*/ 1307086 h 6858000"/>
              <a:gd name="connsiteX142" fmla="*/ 343980 w 1605470"/>
              <a:gd name="connsiteY142" fmla="*/ 1189033 h 6858000"/>
              <a:gd name="connsiteX143" fmla="*/ 348665 w 1605470"/>
              <a:gd name="connsiteY143" fmla="*/ 1168288 h 6858000"/>
              <a:gd name="connsiteX144" fmla="*/ 340947 w 1605470"/>
              <a:gd name="connsiteY144" fmla="*/ 1142577 h 6858000"/>
              <a:gd name="connsiteX145" fmla="*/ 330253 w 1605470"/>
              <a:gd name="connsiteY145" fmla="*/ 1088484 h 6858000"/>
              <a:gd name="connsiteX146" fmla="*/ 318989 w 1605470"/>
              <a:gd name="connsiteY146" fmla="*/ 1016103 h 6858000"/>
              <a:gd name="connsiteX147" fmla="*/ 320445 w 1605470"/>
              <a:gd name="connsiteY147" fmla="*/ 932283 h 6858000"/>
              <a:gd name="connsiteX148" fmla="*/ 322681 w 1605470"/>
              <a:gd name="connsiteY148" fmla="*/ 915925 h 6858000"/>
              <a:gd name="connsiteX149" fmla="*/ 315310 w 1605470"/>
              <a:gd name="connsiteY149" fmla="*/ 896999 h 6858000"/>
              <a:gd name="connsiteX150" fmla="*/ 284718 w 1605470"/>
              <a:gd name="connsiteY150" fmla="*/ 821517 h 6858000"/>
              <a:gd name="connsiteX151" fmla="*/ 263668 w 1605470"/>
              <a:gd name="connsiteY151" fmla="*/ 751353 h 6858000"/>
              <a:gd name="connsiteX152" fmla="*/ 263226 w 1605470"/>
              <a:gd name="connsiteY152" fmla="*/ 721230 h 6858000"/>
              <a:gd name="connsiteX153" fmla="*/ 248897 w 1605470"/>
              <a:gd name="connsiteY153" fmla="*/ 681659 h 6858000"/>
              <a:gd name="connsiteX154" fmla="*/ 234316 w 1605470"/>
              <a:gd name="connsiteY154" fmla="*/ 635218 h 6858000"/>
              <a:gd name="connsiteX155" fmla="*/ 239327 w 1605470"/>
              <a:gd name="connsiteY155" fmla="*/ 613763 h 6858000"/>
              <a:gd name="connsiteX156" fmla="*/ 225269 w 1605470"/>
              <a:gd name="connsiteY156" fmla="*/ 598582 h 6858000"/>
              <a:gd name="connsiteX157" fmla="*/ 224950 w 1605470"/>
              <a:gd name="connsiteY157" fmla="*/ 576846 h 6858000"/>
              <a:gd name="connsiteX158" fmla="*/ 204576 w 1605470"/>
              <a:gd name="connsiteY158" fmla="*/ 530055 h 6858000"/>
              <a:gd name="connsiteX159" fmla="*/ 219064 w 1605470"/>
              <a:gd name="connsiteY159" fmla="*/ 469651 h 6858000"/>
              <a:gd name="connsiteX160" fmla="*/ 195012 w 1605470"/>
              <a:gd name="connsiteY160" fmla="*/ 448559 h 6858000"/>
              <a:gd name="connsiteX161" fmla="*/ 201434 w 1605470"/>
              <a:gd name="connsiteY161" fmla="*/ 441529 h 6858000"/>
              <a:gd name="connsiteX162" fmla="*/ 200655 w 1605470"/>
              <a:gd name="connsiteY162" fmla="*/ 428927 h 6858000"/>
              <a:gd name="connsiteX163" fmla="*/ 190059 w 1605470"/>
              <a:gd name="connsiteY163" fmla="*/ 430161 h 6858000"/>
              <a:gd name="connsiteX164" fmla="*/ 167079 w 1605470"/>
              <a:gd name="connsiteY164" fmla="*/ 367211 h 6858000"/>
              <a:gd name="connsiteX165" fmla="*/ 124571 w 1605470"/>
              <a:gd name="connsiteY165" fmla="*/ 302178 h 6858000"/>
              <a:gd name="connsiteX166" fmla="*/ 103243 w 1605470"/>
              <a:gd name="connsiteY166" fmla="*/ 211375 h 6858000"/>
              <a:gd name="connsiteX167" fmla="*/ 94571 w 1605470"/>
              <a:gd name="connsiteY167" fmla="*/ 184179 h 6858000"/>
              <a:gd name="connsiteX168" fmla="*/ 13437 w 1605470"/>
              <a:gd name="connsiteY168" fmla="*/ 19287 h 6858000"/>
              <a:gd name="connsiteX169" fmla="*/ 0 w 1605470"/>
              <a:gd name="connsiteY16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4870 w 1605470"/>
              <a:gd name="connsiteY97" fmla="*/ 3375761 h 6858000"/>
              <a:gd name="connsiteX98" fmla="*/ 770510 w 1605470"/>
              <a:gd name="connsiteY98" fmla="*/ 3361844 h 6858000"/>
              <a:gd name="connsiteX99" fmla="*/ 767933 w 1605470"/>
              <a:gd name="connsiteY99" fmla="*/ 3356929 h 6858000"/>
              <a:gd name="connsiteX100" fmla="*/ 766158 w 1605470"/>
              <a:gd name="connsiteY100" fmla="*/ 3349058 h 6858000"/>
              <a:gd name="connsiteX101" fmla="*/ 766414 w 1605470"/>
              <a:gd name="connsiteY101" fmla="*/ 3348763 h 6858000"/>
              <a:gd name="connsiteX102" fmla="*/ 764166 w 1605470"/>
              <a:gd name="connsiteY102" fmla="*/ 3341588 h 6858000"/>
              <a:gd name="connsiteX103" fmla="*/ 749397 w 1605470"/>
              <a:gd name="connsiteY103" fmla="*/ 3307769 h 6858000"/>
              <a:gd name="connsiteX104" fmla="*/ 766960 w 1605470"/>
              <a:gd name="connsiteY104" fmla="*/ 3250522 h 6858000"/>
              <a:gd name="connsiteX105" fmla="*/ 767385 w 1605470"/>
              <a:gd name="connsiteY105" fmla="*/ 3229163 h 6858000"/>
              <a:gd name="connsiteX106" fmla="*/ 769208 w 1605470"/>
              <a:gd name="connsiteY106" fmla="*/ 3217217 h 6858000"/>
              <a:gd name="connsiteX107" fmla="*/ 770350 w 1605470"/>
              <a:gd name="connsiteY107" fmla="*/ 3216125 h 6858000"/>
              <a:gd name="connsiteX108" fmla="*/ 756043 w 1605470"/>
              <a:gd name="connsiteY108" fmla="*/ 3183755 h 6858000"/>
              <a:gd name="connsiteX109" fmla="*/ 756544 w 1605470"/>
              <a:gd name="connsiteY109" fmla="*/ 3178642 h 6858000"/>
              <a:gd name="connsiteX110" fmla="*/ 744144 w 1605470"/>
              <a:gd name="connsiteY110" fmla="*/ 3158586 h 6858000"/>
              <a:gd name="connsiteX111" fmla="*/ 739378 w 1605470"/>
              <a:gd name="connsiteY111" fmla="*/ 3147669 h 6858000"/>
              <a:gd name="connsiteX112" fmla="*/ 734648 w 1605470"/>
              <a:gd name="connsiteY112" fmla="*/ 3145733 h 6858000"/>
              <a:gd name="connsiteX113" fmla="*/ 729329 w 1605470"/>
              <a:gd name="connsiteY113" fmla="*/ 3129034 h 6858000"/>
              <a:gd name="connsiteX114" fmla="*/ 729994 w 1605470"/>
              <a:gd name="connsiteY114" fmla="*/ 3126682 h 6858000"/>
              <a:gd name="connsiteX115" fmla="*/ 720862 w 1605470"/>
              <a:gd name="connsiteY115" fmla="*/ 3114519 h 6858000"/>
              <a:gd name="connsiteX116" fmla="*/ 707471 w 1605470"/>
              <a:gd name="connsiteY116" fmla="*/ 3106272 h 6858000"/>
              <a:gd name="connsiteX117" fmla="*/ 680201 w 1605470"/>
              <a:gd name="connsiteY117" fmla="*/ 2958185 h 6858000"/>
              <a:gd name="connsiteX118" fmla="*/ 622815 w 1605470"/>
              <a:gd name="connsiteY118" fmla="*/ 2762989 h 6858000"/>
              <a:gd name="connsiteX119" fmla="*/ 571733 w 1605470"/>
              <a:gd name="connsiteY119" fmla="*/ 2554718 h 6858000"/>
              <a:gd name="connsiteX120" fmla="*/ 551827 w 1605470"/>
              <a:gd name="connsiteY120" fmla="*/ 2485734 h 6858000"/>
              <a:gd name="connsiteX121" fmla="*/ 542550 w 1605470"/>
              <a:gd name="connsiteY121" fmla="*/ 2447068 h 6858000"/>
              <a:gd name="connsiteX122" fmla="*/ 529511 w 1605470"/>
              <a:gd name="connsiteY122" fmla="*/ 2425819 h 6858000"/>
              <a:gd name="connsiteX123" fmla="*/ 528878 w 1605470"/>
              <a:gd name="connsiteY123" fmla="*/ 2408971 h 6858000"/>
              <a:gd name="connsiteX124" fmla="*/ 535510 w 1605470"/>
              <a:gd name="connsiteY124" fmla="*/ 2402874 h 6858000"/>
              <a:gd name="connsiteX125" fmla="*/ 538122 w 1605470"/>
              <a:gd name="connsiteY125" fmla="*/ 2381443 h 6858000"/>
              <a:gd name="connsiteX126" fmla="*/ 514451 w 1605470"/>
              <a:gd name="connsiteY126" fmla="*/ 2261920 h 6858000"/>
              <a:gd name="connsiteX127" fmla="*/ 504338 w 1605470"/>
              <a:gd name="connsiteY127" fmla="*/ 2195378 h 6858000"/>
              <a:gd name="connsiteX128" fmla="*/ 488555 w 1605470"/>
              <a:gd name="connsiteY128" fmla="*/ 2155135 h 6858000"/>
              <a:gd name="connsiteX129" fmla="*/ 486013 w 1605470"/>
              <a:gd name="connsiteY129" fmla="*/ 2118008 h 6858000"/>
              <a:gd name="connsiteX130" fmla="*/ 487006 w 1605470"/>
              <a:gd name="connsiteY130" fmla="*/ 2050531 h 6858000"/>
              <a:gd name="connsiteX131" fmla="*/ 478812 w 1605470"/>
              <a:gd name="connsiteY131" fmla="*/ 1963269 h 6858000"/>
              <a:gd name="connsiteX132" fmla="*/ 459990 w 1605470"/>
              <a:gd name="connsiteY132" fmla="*/ 1906352 h 6858000"/>
              <a:gd name="connsiteX133" fmla="*/ 436547 w 1605470"/>
              <a:gd name="connsiteY133" fmla="*/ 1861531 h 6858000"/>
              <a:gd name="connsiteX134" fmla="*/ 390346 w 1605470"/>
              <a:gd name="connsiteY134" fmla="*/ 1732919 h 6858000"/>
              <a:gd name="connsiteX135" fmla="*/ 362657 w 1605470"/>
              <a:gd name="connsiteY135" fmla="*/ 1663540 h 6858000"/>
              <a:gd name="connsiteX136" fmla="*/ 361783 w 1605470"/>
              <a:gd name="connsiteY136" fmla="*/ 1615777 h 6858000"/>
              <a:gd name="connsiteX137" fmla="*/ 342578 w 1605470"/>
              <a:gd name="connsiteY137" fmla="*/ 1563678 h 6858000"/>
              <a:gd name="connsiteX138" fmla="*/ 355658 w 1605470"/>
              <a:gd name="connsiteY138" fmla="*/ 1519474 h 6858000"/>
              <a:gd name="connsiteX139" fmla="*/ 348400 w 1605470"/>
              <a:gd name="connsiteY139" fmla="*/ 1477995 h 6858000"/>
              <a:gd name="connsiteX140" fmla="*/ 334485 w 1605470"/>
              <a:gd name="connsiteY140" fmla="*/ 1373769 h 6858000"/>
              <a:gd name="connsiteX141" fmla="*/ 342792 w 1605470"/>
              <a:gd name="connsiteY141" fmla="*/ 1307086 h 6858000"/>
              <a:gd name="connsiteX142" fmla="*/ 343980 w 1605470"/>
              <a:gd name="connsiteY142" fmla="*/ 1189033 h 6858000"/>
              <a:gd name="connsiteX143" fmla="*/ 348665 w 1605470"/>
              <a:gd name="connsiteY143" fmla="*/ 1168288 h 6858000"/>
              <a:gd name="connsiteX144" fmla="*/ 340947 w 1605470"/>
              <a:gd name="connsiteY144" fmla="*/ 1142577 h 6858000"/>
              <a:gd name="connsiteX145" fmla="*/ 330253 w 1605470"/>
              <a:gd name="connsiteY145" fmla="*/ 1088484 h 6858000"/>
              <a:gd name="connsiteX146" fmla="*/ 318989 w 1605470"/>
              <a:gd name="connsiteY146" fmla="*/ 1016103 h 6858000"/>
              <a:gd name="connsiteX147" fmla="*/ 320445 w 1605470"/>
              <a:gd name="connsiteY147" fmla="*/ 932283 h 6858000"/>
              <a:gd name="connsiteX148" fmla="*/ 322681 w 1605470"/>
              <a:gd name="connsiteY148" fmla="*/ 915925 h 6858000"/>
              <a:gd name="connsiteX149" fmla="*/ 315310 w 1605470"/>
              <a:gd name="connsiteY149" fmla="*/ 896999 h 6858000"/>
              <a:gd name="connsiteX150" fmla="*/ 284718 w 1605470"/>
              <a:gd name="connsiteY150" fmla="*/ 821517 h 6858000"/>
              <a:gd name="connsiteX151" fmla="*/ 263668 w 1605470"/>
              <a:gd name="connsiteY151" fmla="*/ 751353 h 6858000"/>
              <a:gd name="connsiteX152" fmla="*/ 263226 w 1605470"/>
              <a:gd name="connsiteY152" fmla="*/ 721230 h 6858000"/>
              <a:gd name="connsiteX153" fmla="*/ 248897 w 1605470"/>
              <a:gd name="connsiteY153" fmla="*/ 681659 h 6858000"/>
              <a:gd name="connsiteX154" fmla="*/ 234316 w 1605470"/>
              <a:gd name="connsiteY154" fmla="*/ 635218 h 6858000"/>
              <a:gd name="connsiteX155" fmla="*/ 239327 w 1605470"/>
              <a:gd name="connsiteY155" fmla="*/ 613763 h 6858000"/>
              <a:gd name="connsiteX156" fmla="*/ 225269 w 1605470"/>
              <a:gd name="connsiteY156" fmla="*/ 598582 h 6858000"/>
              <a:gd name="connsiteX157" fmla="*/ 224950 w 1605470"/>
              <a:gd name="connsiteY157" fmla="*/ 576846 h 6858000"/>
              <a:gd name="connsiteX158" fmla="*/ 204576 w 1605470"/>
              <a:gd name="connsiteY158" fmla="*/ 530055 h 6858000"/>
              <a:gd name="connsiteX159" fmla="*/ 219064 w 1605470"/>
              <a:gd name="connsiteY159" fmla="*/ 469651 h 6858000"/>
              <a:gd name="connsiteX160" fmla="*/ 195012 w 1605470"/>
              <a:gd name="connsiteY160" fmla="*/ 448559 h 6858000"/>
              <a:gd name="connsiteX161" fmla="*/ 201434 w 1605470"/>
              <a:gd name="connsiteY161" fmla="*/ 441529 h 6858000"/>
              <a:gd name="connsiteX162" fmla="*/ 200655 w 1605470"/>
              <a:gd name="connsiteY162" fmla="*/ 428927 h 6858000"/>
              <a:gd name="connsiteX163" fmla="*/ 190059 w 1605470"/>
              <a:gd name="connsiteY163" fmla="*/ 430161 h 6858000"/>
              <a:gd name="connsiteX164" fmla="*/ 167079 w 1605470"/>
              <a:gd name="connsiteY164" fmla="*/ 367211 h 6858000"/>
              <a:gd name="connsiteX165" fmla="*/ 124571 w 1605470"/>
              <a:gd name="connsiteY165" fmla="*/ 302178 h 6858000"/>
              <a:gd name="connsiteX166" fmla="*/ 103243 w 1605470"/>
              <a:gd name="connsiteY166" fmla="*/ 211375 h 6858000"/>
              <a:gd name="connsiteX167" fmla="*/ 94571 w 1605470"/>
              <a:gd name="connsiteY167" fmla="*/ 184179 h 6858000"/>
              <a:gd name="connsiteX168" fmla="*/ 13437 w 1605470"/>
              <a:gd name="connsiteY168" fmla="*/ 19287 h 6858000"/>
              <a:gd name="connsiteX169" fmla="*/ 0 w 1605470"/>
              <a:gd name="connsiteY16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0510 w 1605470"/>
              <a:gd name="connsiteY97" fmla="*/ 3361844 h 6858000"/>
              <a:gd name="connsiteX98" fmla="*/ 767933 w 1605470"/>
              <a:gd name="connsiteY98" fmla="*/ 3356929 h 6858000"/>
              <a:gd name="connsiteX99" fmla="*/ 766158 w 1605470"/>
              <a:gd name="connsiteY99" fmla="*/ 3349058 h 6858000"/>
              <a:gd name="connsiteX100" fmla="*/ 766414 w 1605470"/>
              <a:gd name="connsiteY100" fmla="*/ 3348763 h 6858000"/>
              <a:gd name="connsiteX101" fmla="*/ 764166 w 1605470"/>
              <a:gd name="connsiteY101" fmla="*/ 3341588 h 6858000"/>
              <a:gd name="connsiteX102" fmla="*/ 749397 w 1605470"/>
              <a:gd name="connsiteY102" fmla="*/ 3307769 h 6858000"/>
              <a:gd name="connsiteX103" fmla="*/ 766960 w 1605470"/>
              <a:gd name="connsiteY103" fmla="*/ 3250522 h 6858000"/>
              <a:gd name="connsiteX104" fmla="*/ 767385 w 1605470"/>
              <a:gd name="connsiteY104" fmla="*/ 3229163 h 6858000"/>
              <a:gd name="connsiteX105" fmla="*/ 769208 w 1605470"/>
              <a:gd name="connsiteY105" fmla="*/ 3217217 h 6858000"/>
              <a:gd name="connsiteX106" fmla="*/ 770350 w 1605470"/>
              <a:gd name="connsiteY106" fmla="*/ 3216125 h 6858000"/>
              <a:gd name="connsiteX107" fmla="*/ 756043 w 1605470"/>
              <a:gd name="connsiteY107" fmla="*/ 3183755 h 6858000"/>
              <a:gd name="connsiteX108" fmla="*/ 756544 w 1605470"/>
              <a:gd name="connsiteY108" fmla="*/ 3178642 h 6858000"/>
              <a:gd name="connsiteX109" fmla="*/ 744144 w 1605470"/>
              <a:gd name="connsiteY109" fmla="*/ 3158586 h 6858000"/>
              <a:gd name="connsiteX110" fmla="*/ 739378 w 1605470"/>
              <a:gd name="connsiteY110" fmla="*/ 3147669 h 6858000"/>
              <a:gd name="connsiteX111" fmla="*/ 734648 w 1605470"/>
              <a:gd name="connsiteY111" fmla="*/ 3145733 h 6858000"/>
              <a:gd name="connsiteX112" fmla="*/ 729329 w 1605470"/>
              <a:gd name="connsiteY112" fmla="*/ 3129034 h 6858000"/>
              <a:gd name="connsiteX113" fmla="*/ 729994 w 1605470"/>
              <a:gd name="connsiteY113" fmla="*/ 3126682 h 6858000"/>
              <a:gd name="connsiteX114" fmla="*/ 720862 w 1605470"/>
              <a:gd name="connsiteY114" fmla="*/ 3114519 h 6858000"/>
              <a:gd name="connsiteX115" fmla="*/ 707471 w 1605470"/>
              <a:gd name="connsiteY115" fmla="*/ 3106272 h 6858000"/>
              <a:gd name="connsiteX116" fmla="*/ 680201 w 1605470"/>
              <a:gd name="connsiteY116" fmla="*/ 2958185 h 6858000"/>
              <a:gd name="connsiteX117" fmla="*/ 622815 w 1605470"/>
              <a:gd name="connsiteY117" fmla="*/ 2762989 h 6858000"/>
              <a:gd name="connsiteX118" fmla="*/ 571733 w 1605470"/>
              <a:gd name="connsiteY118" fmla="*/ 2554718 h 6858000"/>
              <a:gd name="connsiteX119" fmla="*/ 551827 w 1605470"/>
              <a:gd name="connsiteY119" fmla="*/ 2485734 h 6858000"/>
              <a:gd name="connsiteX120" fmla="*/ 542550 w 1605470"/>
              <a:gd name="connsiteY120" fmla="*/ 2447068 h 6858000"/>
              <a:gd name="connsiteX121" fmla="*/ 529511 w 1605470"/>
              <a:gd name="connsiteY121" fmla="*/ 2425819 h 6858000"/>
              <a:gd name="connsiteX122" fmla="*/ 528878 w 1605470"/>
              <a:gd name="connsiteY122" fmla="*/ 2408971 h 6858000"/>
              <a:gd name="connsiteX123" fmla="*/ 535510 w 1605470"/>
              <a:gd name="connsiteY123" fmla="*/ 2402874 h 6858000"/>
              <a:gd name="connsiteX124" fmla="*/ 538122 w 1605470"/>
              <a:gd name="connsiteY124" fmla="*/ 2381443 h 6858000"/>
              <a:gd name="connsiteX125" fmla="*/ 514451 w 1605470"/>
              <a:gd name="connsiteY125" fmla="*/ 2261920 h 6858000"/>
              <a:gd name="connsiteX126" fmla="*/ 504338 w 1605470"/>
              <a:gd name="connsiteY126" fmla="*/ 2195378 h 6858000"/>
              <a:gd name="connsiteX127" fmla="*/ 488555 w 1605470"/>
              <a:gd name="connsiteY127" fmla="*/ 2155135 h 6858000"/>
              <a:gd name="connsiteX128" fmla="*/ 486013 w 1605470"/>
              <a:gd name="connsiteY128" fmla="*/ 2118008 h 6858000"/>
              <a:gd name="connsiteX129" fmla="*/ 487006 w 1605470"/>
              <a:gd name="connsiteY129" fmla="*/ 2050531 h 6858000"/>
              <a:gd name="connsiteX130" fmla="*/ 478812 w 1605470"/>
              <a:gd name="connsiteY130" fmla="*/ 1963269 h 6858000"/>
              <a:gd name="connsiteX131" fmla="*/ 459990 w 1605470"/>
              <a:gd name="connsiteY131" fmla="*/ 1906352 h 6858000"/>
              <a:gd name="connsiteX132" fmla="*/ 436547 w 1605470"/>
              <a:gd name="connsiteY132" fmla="*/ 1861531 h 6858000"/>
              <a:gd name="connsiteX133" fmla="*/ 390346 w 1605470"/>
              <a:gd name="connsiteY133" fmla="*/ 1732919 h 6858000"/>
              <a:gd name="connsiteX134" fmla="*/ 362657 w 1605470"/>
              <a:gd name="connsiteY134" fmla="*/ 1663540 h 6858000"/>
              <a:gd name="connsiteX135" fmla="*/ 361783 w 1605470"/>
              <a:gd name="connsiteY135" fmla="*/ 1615777 h 6858000"/>
              <a:gd name="connsiteX136" fmla="*/ 342578 w 1605470"/>
              <a:gd name="connsiteY136" fmla="*/ 1563678 h 6858000"/>
              <a:gd name="connsiteX137" fmla="*/ 355658 w 1605470"/>
              <a:gd name="connsiteY137" fmla="*/ 1519474 h 6858000"/>
              <a:gd name="connsiteX138" fmla="*/ 348400 w 1605470"/>
              <a:gd name="connsiteY138" fmla="*/ 1477995 h 6858000"/>
              <a:gd name="connsiteX139" fmla="*/ 334485 w 1605470"/>
              <a:gd name="connsiteY139" fmla="*/ 1373769 h 6858000"/>
              <a:gd name="connsiteX140" fmla="*/ 342792 w 1605470"/>
              <a:gd name="connsiteY140" fmla="*/ 1307086 h 6858000"/>
              <a:gd name="connsiteX141" fmla="*/ 343980 w 1605470"/>
              <a:gd name="connsiteY141" fmla="*/ 1189033 h 6858000"/>
              <a:gd name="connsiteX142" fmla="*/ 348665 w 1605470"/>
              <a:gd name="connsiteY142" fmla="*/ 1168288 h 6858000"/>
              <a:gd name="connsiteX143" fmla="*/ 340947 w 1605470"/>
              <a:gd name="connsiteY143" fmla="*/ 1142577 h 6858000"/>
              <a:gd name="connsiteX144" fmla="*/ 330253 w 1605470"/>
              <a:gd name="connsiteY144" fmla="*/ 1088484 h 6858000"/>
              <a:gd name="connsiteX145" fmla="*/ 318989 w 1605470"/>
              <a:gd name="connsiteY145" fmla="*/ 1016103 h 6858000"/>
              <a:gd name="connsiteX146" fmla="*/ 320445 w 1605470"/>
              <a:gd name="connsiteY146" fmla="*/ 932283 h 6858000"/>
              <a:gd name="connsiteX147" fmla="*/ 322681 w 1605470"/>
              <a:gd name="connsiteY147" fmla="*/ 915925 h 6858000"/>
              <a:gd name="connsiteX148" fmla="*/ 315310 w 1605470"/>
              <a:gd name="connsiteY148" fmla="*/ 896999 h 6858000"/>
              <a:gd name="connsiteX149" fmla="*/ 284718 w 1605470"/>
              <a:gd name="connsiteY149" fmla="*/ 821517 h 6858000"/>
              <a:gd name="connsiteX150" fmla="*/ 263668 w 1605470"/>
              <a:gd name="connsiteY150" fmla="*/ 751353 h 6858000"/>
              <a:gd name="connsiteX151" fmla="*/ 263226 w 1605470"/>
              <a:gd name="connsiteY151" fmla="*/ 721230 h 6858000"/>
              <a:gd name="connsiteX152" fmla="*/ 248897 w 1605470"/>
              <a:gd name="connsiteY152" fmla="*/ 681659 h 6858000"/>
              <a:gd name="connsiteX153" fmla="*/ 234316 w 1605470"/>
              <a:gd name="connsiteY153" fmla="*/ 635218 h 6858000"/>
              <a:gd name="connsiteX154" fmla="*/ 239327 w 1605470"/>
              <a:gd name="connsiteY154" fmla="*/ 613763 h 6858000"/>
              <a:gd name="connsiteX155" fmla="*/ 225269 w 1605470"/>
              <a:gd name="connsiteY155" fmla="*/ 598582 h 6858000"/>
              <a:gd name="connsiteX156" fmla="*/ 224950 w 1605470"/>
              <a:gd name="connsiteY156" fmla="*/ 576846 h 6858000"/>
              <a:gd name="connsiteX157" fmla="*/ 204576 w 1605470"/>
              <a:gd name="connsiteY157" fmla="*/ 530055 h 6858000"/>
              <a:gd name="connsiteX158" fmla="*/ 219064 w 1605470"/>
              <a:gd name="connsiteY158" fmla="*/ 469651 h 6858000"/>
              <a:gd name="connsiteX159" fmla="*/ 195012 w 1605470"/>
              <a:gd name="connsiteY159" fmla="*/ 448559 h 6858000"/>
              <a:gd name="connsiteX160" fmla="*/ 201434 w 1605470"/>
              <a:gd name="connsiteY160" fmla="*/ 441529 h 6858000"/>
              <a:gd name="connsiteX161" fmla="*/ 200655 w 1605470"/>
              <a:gd name="connsiteY161" fmla="*/ 428927 h 6858000"/>
              <a:gd name="connsiteX162" fmla="*/ 190059 w 1605470"/>
              <a:gd name="connsiteY162" fmla="*/ 430161 h 6858000"/>
              <a:gd name="connsiteX163" fmla="*/ 167079 w 1605470"/>
              <a:gd name="connsiteY163" fmla="*/ 367211 h 6858000"/>
              <a:gd name="connsiteX164" fmla="*/ 124571 w 1605470"/>
              <a:gd name="connsiteY164" fmla="*/ 302178 h 6858000"/>
              <a:gd name="connsiteX165" fmla="*/ 103243 w 1605470"/>
              <a:gd name="connsiteY165" fmla="*/ 211375 h 6858000"/>
              <a:gd name="connsiteX166" fmla="*/ 94571 w 1605470"/>
              <a:gd name="connsiteY166" fmla="*/ 184179 h 6858000"/>
              <a:gd name="connsiteX167" fmla="*/ 13437 w 1605470"/>
              <a:gd name="connsiteY167" fmla="*/ 19287 h 6858000"/>
              <a:gd name="connsiteX168" fmla="*/ 0 w 1605470"/>
              <a:gd name="connsiteY16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4383 w 1605470"/>
              <a:gd name="connsiteY96" fmla="*/ 3381564 h 6858000"/>
              <a:gd name="connsiteX97" fmla="*/ 770510 w 1605470"/>
              <a:gd name="connsiteY97" fmla="*/ 3361844 h 6858000"/>
              <a:gd name="connsiteX98" fmla="*/ 766158 w 1605470"/>
              <a:gd name="connsiteY98" fmla="*/ 3349058 h 6858000"/>
              <a:gd name="connsiteX99" fmla="*/ 766414 w 1605470"/>
              <a:gd name="connsiteY99" fmla="*/ 3348763 h 6858000"/>
              <a:gd name="connsiteX100" fmla="*/ 764166 w 1605470"/>
              <a:gd name="connsiteY100" fmla="*/ 3341588 h 6858000"/>
              <a:gd name="connsiteX101" fmla="*/ 749397 w 1605470"/>
              <a:gd name="connsiteY101" fmla="*/ 3307769 h 6858000"/>
              <a:gd name="connsiteX102" fmla="*/ 766960 w 1605470"/>
              <a:gd name="connsiteY102" fmla="*/ 3250522 h 6858000"/>
              <a:gd name="connsiteX103" fmla="*/ 767385 w 1605470"/>
              <a:gd name="connsiteY103" fmla="*/ 3229163 h 6858000"/>
              <a:gd name="connsiteX104" fmla="*/ 769208 w 1605470"/>
              <a:gd name="connsiteY104" fmla="*/ 3217217 h 6858000"/>
              <a:gd name="connsiteX105" fmla="*/ 770350 w 1605470"/>
              <a:gd name="connsiteY105" fmla="*/ 3216125 h 6858000"/>
              <a:gd name="connsiteX106" fmla="*/ 756043 w 1605470"/>
              <a:gd name="connsiteY106" fmla="*/ 3183755 h 6858000"/>
              <a:gd name="connsiteX107" fmla="*/ 756544 w 1605470"/>
              <a:gd name="connsiteY107" fmla="*/ 3178642 h 6858000"/>
              <a:gd name="connsiteX108" fmla="*/ 744144 w 1605470"/>
              <a:gd name="connsiteY108" fmla="*/ 3158586 h 6858000"/>
              <a:gd name="connsiteX109" fmla="*/ 739378 w 1605470"/>
              <a:gd name="connsiteY109" fmla="*/ 3147669 h 6858000"/>
              <a:gd name="connsiteX110" fmla="*/ 734648 w 1605470"/>
              <a:gd name="connsiteY110" fmla="*/ 3145733 h 6858000"/>
              <a:gd name="connsiteX111" fmla="*/ 729329 w 1605470"/>
              <a:gd name="connsiteY111" fmla="*/ 3129034 h 6858000"/>
              <a:gd name="connsiteX112" fmla="*/ 729994 w 1605470"/>
              <a:gd name="connsiteY112" fmla="*/ 3126682 h 6858000"/>
              <a:gd name="connsiteX113" fmla="*/ 720862 w 1605470"/>
              <a:gd name="connsiteY113" fmla="*/ 3114519 h 6858000"/>
              <a:gd name="connsiteX114" fmla="*/ 707471 w 1605470"/>
              <a:gd name="connsiteY114" fmla="*/ 3106272 h 6858000"/>
              <a:gd name="connsiteX115" fmla="*/ 680201 w 1605470"/>
              <a:gd name="connsiteY115" fmla="*/ 2958185 h 6858000"/>
              <a:gd name="connsiteX116" fmla="*/ 622815 w 1605470"/>
              <a:gd name="connsiteY116" fmla="*/ 2762989 h 6858000"/>
              <a:gd name="connsiteX117" fmla="*/ 571733 w 1605470"/>
              <a:gd name="connsiteY117" fmla="*/ 2554718 h 6858000"/>
              <a:gd name="connsiteX118" fmla="*/ 551827 w 1605470"/>
              <a:gd name="connsiteY118" fmla="*/ 2485734 h 6858000"/>
              <a:gd name="connsiteX119" fmla="*/ 542550 w 1605470"/>
              <a:gd name="connsiteY119" fmla="*/ 2447068 h 6858000"/>
              <a:gd name="connsiteX120" fmla="*/ 529511 w 1605470"/>
              <a:gd name="connsiteY120" fmla="*/ 2425819 h 6858000"/>
              <a:gd name="connsiteX121" fmla="*/ 528878 w 1605470"/>
              <a:gd name="connsiteY121" fmla="*/ 2408971 h 6858000"/>
              <a:gd name="connsiteX122" fmla="*/ 535510 w 1605470"/>
              <a:gd name="connsiteY122" fmla="*/ 2402874 h 6858000"/>
              <a:gd name="connsiteX123" fmla="*/ 538122 w 1605470"/>
              <a:gd name="connsiteY123" fmla="*/ 2381443 h 6858000"/>
              <a:gd name="connsiteX124" fmla="*/ 514451 w 1605470"/>
              <a:gd name="connsiteY124" fmla="*/ 2261920 h 6858000"/>
              <a:gd name="connsiteX125" fmla="*/ 504338 w 1605470"/>
              <a:gd name="connsiteY125" fmla="*/ 2195378 h 6858000"/>
              <a:gd name="connsiteX126" fmla="*/ 488555 w 1605470"/>
              <a:gd name="connsiteY126" fmla="*/ 2155135 h 6858000"/>
              <a:gd name="connsiteX127" fmla="*/ 486013 w 1605470"/>
              <a:gd name="connsiteY127" fmla="*/ 2118008 h 6858000"/>
              <a:gd name="connsiteX128" fmla="*/ 487006 w 1605470"/>
              <a:gd name="connsiteY128" fmla="*/ 2050531 h 6858000"/>
              <a:gd name="connsiteX129" fmla="*/ 478812 w 1605470"/>
              <a:gd name="connsiteY129" fmla="*/ 1963269 h 6858000"/>
              <a:gd name="connsiteX130" fmla="*/ 459990 w 1605470"/>
              <a:gd name="connsiteY130" fmla="*/ 1906352 h 6858000"/>
              <a:gd name="connsiteX131" fmla="*/ 436547 w 1605470"/>
              <a:gd name="connsiteY131" fmla="*/ 1861531 h 6858000"/>
              <a:gd name="connsiteX132" fmla="*/ 390346 w 1605470"/>
              <a:gd name="connsiteY132" fmla="*/ 1732919 h 6858000"/>
              <a:gd name="connsiteX133" fmla="*/ 362657 w 1605470"/>
              <a:gd name="connsiteY133" fmla="*/ 1663540 h 6858000"/>
              <a:gd name="connsiteX134" fmla="*/ 361783 w 1605470"/>
              <a:gd name="connsiteY134" fmla="*/ 1615777 h 6858000"/>
              <a:gd name="connsiteX135" fmla="*/ 342578 w 1605470"/>
              <a:gd name="connsiteY135" fmla="*/ 1563678 h 6858000"/>
              <a:gd name="connsiteX136" fmla="*/ 355658 w 1605470"/>
              <a:gd name="connsiteY136" fmla="*/ 1519474 h 6858000"/>
              <a:gd name="connsiteX137" fmla="*/ 348400 w 1605470"/>
              <a:gd name="connsiteY137" fmla="*/ 1477995 h 6858000"/>
              <a:gd name="connsiteX138" fmla="*/ 334485 w 1605470"/>
              <a:gd name="connsiteY138" fmla="*/ 1373769 h 6858000"/>
              <a:gd name="connsiteX139" fmla="*/ 342792 w 1605470"/>
              <a:gd name="connsiteY139" fmla="*/ 1307086 h 6858000"/>
              <a:gd name="connsiteX140" fmla="*/ 343980 w 1605470"/>
              <a:gd name="connsiteY140" fmla="*/ 1189033 h 6858000"/>
              <a:gd name="connsiteX141" fmla="*/ 348665 w 1605470"/>
              <a:gd name="connsiteY141" fmla="*/ 1168288 h 6858000"/>
              <a:gd name="connsiteX142" fmla="*/ 340947 w 1605470"/>
              <a:gd name="connsiteY142" fmla="*/ 1142577 h 6858000"/>
              <a:gd name="connsiteX143" fmla="*/ 330253 w 1605470"/>
              <a:gd name="connsiteY143" fmla="*/ 1088484 h 6858000"/>
              <a:gd name="connsiteX144" fmla="*/ 318989 w 1605470"/>
              <a:gd name="connsiteY144" fmla="*/ 1016103 h 6858000"/>
              <a:gd name="connsiteX145" fmla="*/ 320445 w 1605470"/>
              <a:gd name="connsiteY145" fmla="*/ 932283 h 6858000"/>
              <a:gd name="connsiteX146" fmla="*/ 322681 w 1605470"/>
              <a:gd name="connsiteY146" fmla="*/ 915925 h 6858000"/>
              <a:gd name="connsiteX147" fmla="*/ 315310 w 1605470"/>
              <a:gd name="connsiteY147" fmla="*/ 896999 h 6858000"/>
              <a:gd name="connsiteX148" fmla="*/ 284718 w 1605470"/>
              <a:gd name="connsiteY148" fmla="*/ 821517 h 6858000"/>
              <a:gd name="connsiteX149" fmla="*/ 263668 w 1605470"/>
              <a:gd name="connsiteY149" fmla="*/ 751353 h 6858000"/>
              <a:gd name="connsiteX150" fmla="*/ 263226 w 1605470"/>
              <a:gd name="connsiteY150" fmla="*/ 721230 h 6858000"/>
              <a:gd name="connsiteX151" fmla="*/ 248897 w 1605470"/>
              <a:gd name="connsiteY151" fmla="*/ 681659 h 6858000"/>
              <a:gd name="connsiteX152" fmla="*/ 234316 w 1605470"/>
              <a:gd name="connsiteY152" fmla="*/ 635218 h 6858000"/>
              <a:gd name="connsiteX153" fmla="*/ 239327 w 1605470"/>
              <a:gd name="connsiteY153" fmla="*/ 613763 h 6858000"/>
              <a:gd name="connsiteX154" fmla="*/ 225269 w 1605470"/>
              <a:gd name="connsiteY154" fmla="*/ 598582 h 6858000"/>
              <a:gd name="connsiteX155" fmla="*/ 224950 w 1605470"/>
              <a:gd name="connsiteY155" fmla="*/ 576846 h 6858000"/>
              <a:gd name="connsiteX156" fmla="*/ 204576 w 1605470"/>
              <a:gd name="connsiteY156" fmla="*/ 530055 h 6858000"/>
              <a:gd name="connsiteX157" fmla="*/ 219064 w 1605470"/>
              <a:gd name="connsiteY157" fmla="*/ 469651 h 6858000"/>
              <a:gd name="connsiteX158" fmla="*/ 195012 w 1605470"/>
              <a:gd name="connsiteY158" fmla="*/ 448559 h 6858000"/>
              <a:gd name="connsiteX159" fmla="*/ 201434 w 1605470"/>
              <a:gd name="connsiteY159" fmla="*/ 441529 h 6858000"/>
              <a:gd name="connsiteX160" fmla="*/ 200655 w 1605470"/>
              <a:gd name="connsiteY160" fmla="*/ 428927 h 6858000"/>
              <a:gd name="connsiteX161" fmla="*/ 190059 w 1605470"/>
              <a:gd name="connsiteY161" fmla="*/ 430161 h 6858000"/>
              <a:gd name="connsiteX162" fmla="*/ 167079 w 1605470"/>
              <a:gd name="connsiteY162" fmla="*/ 367211 h 6858000"/>
              <a:gd name="connsiteX163" fmla="*/ 124571 w 1605470"/>
              <a:gd name="connsiteY163" fmla="*/ 302178 h 6858000"/>
              <a:gd name="connsiteX164" fmla="*/ 103243 w 1605470"/>
              <a:gd name="connsiteY164" fmla="*/ 211375 h 6858000"/>
              <a:gd name="connsiteX165" fmla="*/ 94571 w 1605470"/>
              <a:gd name="connsiteY165" fmla="*/ 184179 h 6858000"/>
              <a:gd name="connsiteX166" fmla="*/ 13437 w 1605470"/>
              <a:gd name="connsiteY166" fmla="*/ 19287 h 6858000"/>
              <a:gd name="connsiteX167" fmla="*/ 0 w 1605470"/>
              <a:gd name="connsiteY16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66158 w 1605470"/>
              <a:gd name="connsiteY97" fmla="*/ 3349058 h 6858000"/>
              <a:gd name="connsiteX98" fmla="*/ 766414 w 1605470"/>
              <a:gd name="connsiteY98" fmla="*/ 3348763 h 6858000"/>
              <a:gd name="connsiteX99" fmla="*/ 764166 w 1605470"/>
              <a:gd name="connsiteY99" fmla="*/ 3341588 h 6858000"/>
              <a:gd name="connsiteX100" fmla="*/ 749397 w 1605470"/>
              <a:gd name="connsiteY100" fmla="*/ 3307769 h 6858000"/>
              <a:gd name="connsiteX101" fmla="*/ 766960 w 1605470"/>
              <a:gd name="connsiteY101" fmla="*/ 3250522 h 6858000"/>
              <a:gd name="connsiteX102" fmla="*/ 767385 w 1605470"/>
              <a:gd name="connsiteY102" fmla="*/ 3229163 h 6858000"/>
              <a:gd name="connsiteX103" fmla="*/ 769208 w 1605470"/>
              <a:gd name="connsiteY103" fmla="*/ 3217217 h 6858000"/>
              <a:gd name="connsiteX104" fmla="*/ 770350 w 1605470"/>
              <a:gd name="connsiteY104" fmla="*/ 3216125 h 6858000"/>
              <a:gd name="connsiteX105" fmla="*/ 756043 w 1605470"/>
              <a:gd name="connsiteY105" fmla="*/ 3183755 h 6858000"/>
              <a:gd name="connsiteX106" fmla="*/ 756544 w 1605470"/>
              <a:gd name="connsiteY106" fmla="*/ 3178642 h 6858000"/>
              <a:gd name="connsiteX107" fmla="*/ 744144 w 1605470"/>
              <a:gd name="connsiteY107" fmla="*/ 3158586 h 6858000"/>
              <a:gd name="connsiteX108" fmla="*/ 739378 w 1605470"/>
              <a:gd name="connsiteY108" fmla="*/ 3147669 h 6858000"/>
              <a:gd name="connsiteX109" fmla="*/ 734648 w 1605470"/>
              <a:gd name="connsiteY109" fmla="*/ 3145733 h 6858000"/>
              <a:gd name="connsiteX110" fmla="*/ 729329 w 1605470"/>
              <a:gd name="connsiteY110" fmla="*/ 3129034 h 6858000"/>
              <a:gd name="connsiteX111" fmla="*/ 729994 w 1605470"/>
              <a:gd name="connsiteY111" fmla="*/ 3126682 h 6858000"/>
              <a:gd name="connsiteX112" fmla="*/ 720862 w 1605470"/>
              <a:gd name="connsiteY112" fmla="*/ 3114519 h 6858000"/>
              <a:gd name="connsiteX113" fmla="*/ 707471 w 1605470"/>
              <a:gd name="connsiteY113" fmla="*/ 3106272 h 6858000"/>
              <a:gd name="connsiteX114" fmla="*/ 680201 w 1605470"/>
              <a:gd name="connsiteY114" fmla="*/ 2958185 h 6858000"/>
              <a:gd name="connsiteX115" fmla="*/ 622815 w 1605470"/>
              <a:gd name="connsiteY115" fmla="*/ 2762989 h 6858000"/>
              <a:gd name="connsiteX116" fmla="*/ 571733 w 1605470"/>
              <a:gd name="connsiteY116" fmla="*/ 2554718 h 6858000"/>
              <a:gd name="connsiteX117" fmla="*/ 551827 w 1605470"/>
              <a:gd name="connsiteY117" fmla="*/ 2485734 h 6858000"/>
              <a:gd name="connsiteX118" fmla="*/ 542550 w 1605470"/>
              <a:gd name="connsiteY118" fmla="*/ 2447068 h 6858000"/>
              <a:gd name="connsiteX119" fmla="*/ 529511 w 1605470"/>
              <a:gd name="connsiteY119" fmla="*/ 2425819 h 6858000"/>
              <a:gd name="connsiteX120" fmla="*/ 528878 w 1605470"/>
              <a:gd name="connsiteY120" fmla="*/ 2408971 h 6858000"/>
              <a:gd name="connsiteX121" fmla="*/ 535510 w 1605470"/>
              <a:gd name="connsiteY121" fmla="*/ 2402874 h 6858000"/>
              <a:gd name="connsiteX122" fmla="*/ 538122 w 1605470"/>
              <a:gd name="connsiteY122" fmla="*/ 2381443 h 6858000"/>
              <a:gd name="connsiteX123" fmla="*/ 514451 w 1605470"/>
              <a:gd name="connsiteY123" fmla="*/ 2261920 h 6858000"/>
              <a:gd name="connsiteX124" fmla="*/ 504338 w 1605470"/>
              <a:gd name="connsiteY124" fmla="*/ 2195378 h 6858000"/>
              <a:gd name="connsiteX125" fmla="*/ 488555 w 1605470"/>
              <a:gd name="connsiteY125" fmla="*/ 2155135 h 6858000"/>
              <a:gd name="connsiteX126" fmla="*/ 486013 w 1605470"/>
              <a:gd name="connsiteY126" fmla="*/ 2118008 h 6858000"/>
              <a:gd name="connsiteX127" fmla="*/ 487006 w 1605470"/>
              <a:gd name="connsiteY127" fmla="*/ 2050531 h 6858000"/>
              <a:gd name="connsiteX128" fmla="*/ 478812 w 1605470"/>
              <a:gd name="connsiteY128" fmla="*/ 1963269 h 6858000"/>
              <a:gd name="connsiteX129" fmla="*/ 459990 w 1605470"/>
              <a:gd name="connsiteY129" fmla="*/ 1906352 h 6858000"/>
              <a:gd name="connsiteX130" fmla="*/ 436547 w 1605470"/>
              <a:gd name="connsiteY130" fmla="*/ 1861531 h 6858000"/>
              <a:gd name="connsiteX131" fmla="*/ 390346 w 1605470"/>
              <a:gd name="connsiteY131" fmla="*/ 1732919 h 6858000"/>
              <a:gd name="connsiteX132" fmla="*/ 362657 w 1605470"/>
              <a:gd name="connsiteY132" fmla="*/ 1663540 h 6858000"/>
              <a:gd name="connsiteX133" fmla="*/ 361783 w 1605470"/>
              <a:gd name="connsiteY133" fmla="*/ 1615777 h 6858000"/>
              <a:gd name="connsiteX134" fmla="*/ 342578 w 1605470"/>
              <a:gd name="connsiteY134" fmla="*/ 1563678 h 6858000"/>
              <a:gd name="connsiteX135" fmla="*/ 355658 w 1605470"/>
              <a:gd name="connsiteY135" fmla="*/ 1519474 h 6858000"/>
              <a:gd name="connsiteX136" fmla="*/ 348400 w 1605470"/>
              <a:gd name="connsiteY136" fmla="*/ 1477995 h 6858000"/>
              <a:gd name="connsiteX137" fmla="*/ 334485 w 1605470"/>
              <a:gd name="connsiteY137" fmla="*/ 1373769 h 6858000"/>
              <a:gd name="connsiteX138" fmla="*/ 342792 w 1605470"/>
              <a:gd name="connsiteY138" fmla="*/ 1307086 h 6858000"/>
              <a:gd name="connsiteX139" fmla="*/ 343980 w 1605470"/>
              <a:gd name="connsiteY139" fmla="*/ 1189033 h 6858000"/>
              <a:gd name="connsiteX140" fmla="*/ 348665 w 1605470"/>
              <a:gd name="connsiteY140" fmla="*/ 1168288 h 6858000"/>
              <a:gd name="connsiteX141" fmla="*/ 340947 w 1605470"/>
              <a:gd name="connsiteY141" fmla="*/ 1142577 h 6858000"/>
              <a:gd name="connsiteX142" fmla="*/ 330253 w 1605470"/>
              <a:gd name="connsiteY142" fmla="*/ 1088484 h 6858000"/>
              <a:gd name="connsiteX143" fmla="*/ 318989 w 1605470"/>
              <a:gd name="connsiteY143" fmla="*/ 1016103 h 6858000"/>
              <a:gd name="connsiteX144" fmla="*/ 320445 w 1605470"/>
              <a:gd name="connsiteY144" fmla="*/ 932283 h 6858000"/>
              <a:gd name="connsiteX145" fmla="*/ 322681 w 1605470"/>
              <a:gd name="connsiteY145" fmla="*/ 915925 h 6858000"/>
              <a:gd name="connsiteX146" fmla="*/ 315310 w 1605470"/>
              <a:gd name="connsiteY146" fmla="*/ 896999 h 6858000"/>
              <a:gd name="connsiteX147" fmla="*/ 284718 w 1605470"/>
              <a:gd name="connsiteY147" fmla="*/ 821517 h 6858000"/>
              <a:gd name="connsiteX148" fmla="*/ 263668 w 1605470"/>
              <a:gd name="connsiteY148" fmla="*/ 751353 h 6858000"/>
              <a:gd name="connsiteX149" fmla="*/ 263226 w 1605470"/>
              <a:gd name="connsiteY149" fmla="*/ 721230 h 6858000"/>
              <a:gd name="connsiteX150" fmla="*/ 248897 w 1605470"/>
              <a:gd name="connsiteY150" fmla="*/ 681659 h 6858000"/>
              <a:gd name="connsiteX151" fmla="*/ 234316 w 1605470"/>
              <a:gd name="connsiteY151" fmla="*/ 635218 h 6858000"/>
              <a:gd name="connsiteX152" fmla="*/ 239327 w 1605470"/>
              <a:gd name="connsiteY152" fmla="*/ 613763 h 6858000"/>
              <a:gd name="connsiteX153" fmla="*/ 225269 w 1605470"/>
              <a:gd name="connsiteY153" fmla="*/ 598582 h 6858000"/>
              <a:gd name="connsiteX154" fmla="*/ 224950 w 1605470"/>
              <a:gd name="connsiteY154" fmla="*/ 576846 h 6858000"/>
              <a:gd name="connsiteX155" fmla="*/ 204576 w 1605470"/>
              <a:gd name="connsiteY155" fmla="*/ 530055 h 6858000"/>
              <a:gd name="connsiteX156" fmla="*/ 219064 w 1605470"/>
              <a:gd name="connsiteY156" fmla="*/ 469651 h 6858000"/>
              <a:gd name="connsiteX157" fmla="*/ 195012 w 1605470"/>
              <a:gd name="connsiteY157" fmla="*/ 448559 h 6858000"/>
              <a:gd name="connsiteX158" fmla="*/ 201434 w 1605470"/>
              <a:gd name="connsiteY158" fmla="*/ 441529 h 6858000"/>
              <a:gd name="connsiteX159" fmla="*/ 200655 w 1605470"/>
              <a:gd name="connsiteY159" fmla="*/ 428927 h 6858000"/>
              <a:gd name="connsiteX160" fmla="*/ 190059 w 1605470"/>
              <a:gd name="connsiteY160" fmla="*/ 430161 h 6858000"/>
              <a:gd name="connsiteX161" fmla="*/ 167079 w 1605470"/>
              <a:gd name="connsiteY161" fmla="*/ 367211 h 6858000"/>
              <a:gd name="connsiteX162" fmla="*/ 124571 w 1605470"/>
              <a:gd name="connsiteY162" fmla="*/ 302178 h 6858000"/>
              <a:gd name="connsiteX163" fmla="*/ 103243 w 1605470"/>
              <a:gd name="connsiteY163" fmla="*/ 211375 h 6858000"/>
              <a:gd name="connsiteX164" fmla="*/ 94571 w 1605470"/>
              <a:gd name="connsiteY164" fmla="*/ 184179 h 6858000"/>
              <a:gd name="connsiteX165" fmla="*/ 13437 w 1605470"/>
              <a:gd name="connsiteY165" fmla="*/ 19287 h 6858000"/>
              <a:gd name="connsiteX166" fmla="*/ 0 w 1605470"/>
              <a:gd name="connsiteY16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66158 w 1605470"/>
              <a:gd name="connsiteY97" fmla="*/ 3349058 h 6858000"/>
              <a:gd name="connsiteX98" fmla="*/ 764166 w 1605470"/>
              <a:gd name="connsiteY98" fmla="*/ 3341588 h 6858000"/>
              <a:gd name="connsiteX99" fmla="*/ 749397 w 1605470"/>
              <a:gd name="connsiteY99" fmla="*/ 3307769 h 6858000"/>
              <a:gd name="connsiteX100" fmla="*/ 766960 w 1605470"/>
              <a:gd name="connsiteY100" fmla="*/ 3250522 h 6858000"/>
              <a:gd name="connsiteX101" fmla="*/ 767385 w 1605470"/>
              <a:gd name="connsiteY101" fmla="*/ 3229163 h 6858000"/>
              <a:gd name="connsiteX102" fmla="*/ 769208 w 1605470"/>
              <a:gd name="connsiteY102" fmla="*/ 3217217 h 6858000"/>
              <a:gd name="connsiteX103" fmla="*/ 770350 w 1605470"/>
              <a:gd name="connsiteY103" fmla="*/ 3216125 h 6858000"/>
              <a:gd name="connsiteX104" fmla="*/ 756043 w 1605470"/>
              <a:gd name="connsiteY104" fmla="*/ 3183755 h 6858000"/>
              <a:gd name="connsiteX105" fmla="*/ 756544 w 1605470"/>
              <a:gd name="connsiteY105" fmla="*/ 3178642 h 6858000"/>
              <a:gd name="connsiteX106" fmla="*/ 744144 w 1605470"/>
              <a:gd name="connsiteY106" fmla="*/ 3158586 h 6858000"/>
              <a:gd name="connsiteX107" fmla="*/ 739378 w 1605470"/>
              <a:gd name="connsiteY107" fmla="*/ 3147669 h 6858000"/>
              <a:gd name="connsiteX108" fmla="*/ 734648 w 1605470"/>
              <a:gd name="connsiteY108" fmla="*/ 3145733 h 6858000"/>
              <a:gd name="connsiteX109" fmla="*/ 729329 w 1605470"/>
              <a:gd name="connsiteY109" fmla="*/ 3129034 h 6858000"/>
              <a:gd name="connsiteX110" fmla="*/ 729994 w 1605470"/>
              <a:gd name="connsiteY110" fmla="*/ 3126682 h 6858000"/>
              <a:gd name="connsiteX111" fmla="*/ 720862 w 1605470"/>
              <a:gd name="connsiteY111" fmla="*/ 3114519 h 6858000"/>
              <a:gd name="connsiteX112" fmla="*/ 707471 w 1605470"/>
              <a:gd name="connsiteY112" fmla="*/ 3106272 h 6858000"/>
              <a:gd name="connsiteX113" fmla="*/ 680201 w 1605470"/>
              <a:gd name="connsiteY113" fmla="*/ 2958185 h 6858000"/>
              <a:gd name="connsiteX114" fmla="*/ 622815 w 1605470"/>
              <a:gd name="connsiteY114" fmla="*/ 2762989 h 6858000"/>
              <a:gd name="connsiteX115" fmla="*/ 571733 w 1605470"/>
              <a:gd name="connsiteY115" fmla="*/ 2554718 h 6858000"/>
              <a:gd name="connsiteX116" fmla="*/ 551827 w 1605470"/>
              <a:gd name="connsiteY116" fmla="*/ 2485734 h 6858000"/>
              <a:gd name="connsiteX117" fmla="*/ 542550 w 1605470"/>
              <a:gd name="connsiteY117" fmla="*/ 2447068 h 6858000"/>
              <a:gd name="connsiteX118" fmla="*/ 529511 w 1605470"/>
              <a:gd name="connsiteY118" fmla="*/ 2425819 h 6858000"/>
              <a:gd name="connsiteX119" fmla="*/ 528878 w 1605470"/>
              <a:gd name="connsiteY119" fmla="*/ 2408971 h 6858000"/>
              <a:gd name="connsiteX120" fmla="*/ 535510 w 1605470"/>
              <a:gd name="connsiteY120" fmla="*/ 2402874 h 6858000"/>
              <a:gd name="connsiteX121" fmla="*/ 538122 w 1605470"/>
              <a:gd name="connsiteY121" fmla="*/ 2381443 h 6858000"/>
              <a:gd name="connsiteX122" fmla="*/ 514451 w 1605470"/>
              <a:gd name="connsiteY122" fmla="*/ 2261920 h 6858000"/>
              <a:gd name="connsiteX123" fmla="*/ 504338 w 1605470"/>
              <a:gd name="connsiteY123" fmla="*/ 2195378 h 6858000"/>
              <a:gd name="connsiteX124" fmla="*/ 488555 w 1605470"/>
              <a:gd name="connsiteY124" fmla="*/ 2155135 h 6858000"/>
              <a:gd name="connsiteX125" fmla="*/ 486013 w 1605470"/>
              <a:gd name="connsiteY125" fmla="*/ 2118008 h 6858000"/>
              <a:gd name="connsiteX126" fmla="*/ 487006 w 1605470"/>
              <a:gd name="connsiteY126" fmla="*/ 2050531 h 6858000"/>
              <a:gd name="connsiteX127" fmla="*/ 478812 w 1605470"/>
              <a:gd name="connsiteY127" fmla="*/ 1963269 h 6858000"/>
              <a:gd name="connsiteX128" fmla="*/ 459990 w 1605470"/>
              <a:gd name="connsiteY128" fmla="*/ 1906352 h 6858000"/>
              <a:gd name="connsiteX129" fmla="*/ 436547 w 1605470"/>
              <a:gd name="connsiteY129" fmla="*/ 1861531 h 6858000"/>
              <a:gd name="connsiteX130" fmla="*/ 390346 w 1605470"/>
              <a:gd name="connsiteY130" fmla="*/ 1732919 h 6858000"/>
              <a:gd name="connsiteX131" fmla="*/ 362657 w 1605470"/>
              <a:gd name="connsiteY131" fmla="*/ 1663540 h 6858000"/>
              <a:gd name="connsiteX132" fmla="*/ 361783 w 1605470"/>
              <a:gd name="connsiteY132" fmla="*/ 1615777 h 6858000"/>
              <a:gd name="connsiteX133" fmla="*/ 342578 w 1605470"/>
              <a:gd name="connsiteY133" fmla="*/ 1563678 h 6858000"/>
              <a:gd name="connsiteX134" fmla="*/ 355658 w 1605470"/>
              <a:gd name="connsiteY134" fmla="*/ 1519474 h 6858000"/>
              <a:gd name="connsiteX135" fmla="*/ 348400 w 1605470"/>
              <a:gd name="connsiteY135" fmla="*/ 1477995 h 6858000"/>
              <a:gd name="connsiteX136" fmla="*/ 334485 w 1605470"/>
              <a:gd name="connsiteY136" fmla="*/ 1373769 h 6858000"/>
              <a:gd name="connsiteX137" fmla="*/ 342792 w 1605470"/>
              <a:gd name="connsiteY137" fmla="*/ 1307086 h 6858000"/>
              <a:gd name="connsiteX138" fmla="*/ 343980 w 1605470"/>
              <a:gd name="connsiteY138" fmla="*/ 1189033 h 6858000"/>
              <a:gd name="connsiteX139" fmla="*/ 348665 w 1605470"/>
              <a:gd name="connsiteY139" fmla="*/ 1168288 h 6858000"/>
              <a:gd name="connsiteX140" fmla="*/ 340947 w 1605470"/>
              <a:gd name="connsiteY140" fmla="*/ 1142577 h 6858000"/>
              <a:gd name="connsiteX141" fmla="*/ 330253 w 1605470"/>
              <a:gd name="connsiteY141" fmla="*/ 1088484 h 6858000"/>
              <a:gd name="connsiteX142" fmla="*/ 318989 w 1605470"/>
              <a:gd name="connsiteY142" fmla="*/ 1016103 h 6858000"/>
              <a:gd name="connsiteX143" fmla="*/ 320445 w 1605470"/>
              <a:gd name="connsiteY143" fmla="*/ 932283 h 6858000"/>
              <a:gd name="connsiteX144" fmla="*/ 322681 w 1605470"/>
              <a:gd name="connsiteY144" fmla="*/ 915925 h 6858000"/>
              <a:gd name="connsiteX145" fmla="*/ 315310 w 1605470"/>
              <a:gd name="connsiteY145" fmla="*/ 896999 h 6858000"/>
              <a:gd name="connsiteX146" fmla="*/ 284718 w 1605470"/>
              <a:gd name="connsiteY146" fmla="*/ 821517 h 6858000"/>
              <a:gd name="connsiteX147" fmla="*/ 263668 w 1605470"/>
              <a:gd name="connsiteY147" fmla="*/ 751353 h 6858000"/>
              <a:gd name="connsiteX148" fmla="*/ 263226 w 1605470"/>
              <a:gd name="connsiteY148" fmla="*/ 721230 h 6858000"/>
              <a:gd name="connsiteX149" fmla="*/ 248897 w 1605470"/>
              <a:gd name="connsiteY149" fmla="*/ 681659 h 6858000"/>
              <a:gd name="connsiteX150" fmla="*/ 234316 w 1605470"/>
              <a:gd name="connsiteY150" fmla="*/ 635218 h 6858000"/>
              <a:gd name="connsiteX151" fmla="*/ 239327 w 1605470"/>
              <a:gd name="connsiteY151" fmla="*/ 613763 h 6858000"/>
              <a:gd name="connsiteX152" fmla="*/ 225269 w 1605470"/>
              <a:gd name="connsiteY152" fmla="*/ 598582 h 6858000"/>
              <a:gd name="connsiteX153" fmla="*/ 224950 w 1605470"/>
              <a:gd name="connsiteY153" fmla="*/ 576846 h 6858000"/>
              <a:gd name="connsiteX154" fmla="*/ 204576 w 1605470"/>
              <a:gd name="connsiteY154" fmla="*/ 530055 h 6858000"/>
              <a:gd name="connsiteX155" fmla="*/ 219064 w 1605470"/>
              <a:gd name="connsiteY155" fmla="*/ 469651 h 6858000"/>
              <a:gd name="connsiteX156" fmla="*/ 195012 w 1605470"/>
              <a:gd name="connsiteY156" fmla="*/ 448559 h 6858000"/>
              <a:gd name="connsiteX157" fmla="*/ 201434 w 1605470"/>
              <a:gd name="connsiteY157" fmla="*/ 441529 h 6858000"/>
              <a:gd name="connsiteX158" fmla="*/ 200655 w 1605470"/>
              <a:gd name="connsiteY158" fmla="*/ 428927 h 6858000"/>
              <a:gd name="connsiteX159" fmla="*/ 190059 w 1605470"/>
              <a:gd name="connsiteY159" fmla="*/ 430161 h 6858000"/>
              <a:gd name="connsiteX160" fmla="*/ 167079 w 1605470"/>
              <a:gd name="connsiteY160" fmla="*/ 367211 h 6858000"/>
              <a:gd name="connsiteX161" fmla="*/ 124571 w 1605470"/>
              <a:gd name="connsiteY161" fmla="*/ 302178 h 6858000"/>
              <a:gd name="connsiteX162" fmla="*/ 103243 w 1605470"/>
              <a:gd name="connsiteY162" fmla="*/ 211375 h 6858000"/>
              <a:gd name="connsiteX163" fmla="*/ 94571 w 1605470"/>
              <a:gd name="connsiteY163" fmla="*/ 184179 h 6858000"/>
              <a:gd name="connsiteX164" fmla="*/ 13437 w 1605470"/>
              <a:gd name="connsiteY164" fmla="*/ 19287 h 6858000"/>
              <a:gd name="connsiteX165" fmla="*/ 0 w 1605470"/>
              <a:gd name="connsiteY16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66158 w 1605470"/>
              <a:gd name="connsiteY97" fmla="*/ 3349058 h 6858000"/>
              <a:gd name="connsiteX98" fmla="*/ 749397 w 1605470"/>
              <a:gd name="connsiteY98" fmla="*/ 3307769 h 6858000"/>
              <a:gd name="connsiteX99" fmla="*/ 766960 w 1605470"/>
              <a:gd name="connsiteY99" fmla="*/ 3250522 h 6858000"/>
              <a:gd name="connsiteX100" fmla="*/ 767385 w 1605470"/>
              <a:gd name="connsiteY100" fmla="*/ 3229163 h 6858000"/>
              <a:gd name="connsiteX101" fmla="*/ 769208 w 1605470"/>
              <a:gd name="connsiteY101" fmla="*/ 3217217 h 6858000"/>
              <a:gd name="connsiteX102" fmla="*/ 770350 w 1605470"/>
              <a:gd name="connsiteY102" fmla="*/ 3216125 h 6858000"/>
              <a:gd name="connsiteX103" fmla="*/ 756043 w 1605470"/>
              <a:gd name="connsiteY103" fmla="*/ 3183755 h 6858000"/>
              <a:gd name="connsiteX104" fmla="*/ 756544 w 1605470"/>
              <a:gd name="connsiteY104" fmla="*/ 3178642 h 6858000"/>
              <a:gd name="connsiteX105" fmla="*/ 744144 w 1605470"/>
              <a:gd name="connsiteY105" fmla="*/ 3158586 h 6858000"/>
              <a:gd name="connsiteX106" fmla="*/ 739378 w 1605470"/>
              <a:gd name="connsiteY106" fmla="*/ 3147669 h 6858000"/>
              <a:gd name="connsiteX107" fmla="*/ 734648 w 1605470"/>
              <a:gd name="connsiteY107" fmla="*/ 3145733 h 6858000"/>
              <a:gd name="connsiteX108" fmla="*/ 729329 w 1605470"/>
              <a:gd name="connsiteY108" fmla="*/ 3129034 h 6858000"/>
              <a:gd name="connsiteX109" fmla="*/ 729994 w 1605470"/>
              <a:gd name="connsiteY109" fmla="*/ 3126682 h 6858000"/>
              <a:gd name="connsiteX110" fmla="*/ 720862 w 1605470"/>
              <a:gd name="connsiteY110" fmla="*/ 3114519 h 6858000"/>
              <a:gd name="connsiteX111" fmla="*/ 707471 w 1605470"/>
              <a:gd name="connsiteY111" fmla="*/ 3106272 h 6858000"/>
              <a:gd name="connsiteX112" fmla="*/ 680201 w 1605470"/>
              <a:gd name="connsiteY112" fmla="*/ 2958185 h 6858000"/>
              <a:gd name="connsiteX113" fmla="*/ 622815 w 1605470"/>
              <a:gd name="connsiteY113" fmla="*/ 2762989 h 6858000"/>
              <a:gd name="connsiteX114" fmla="*/ 571733 w 1605470"/>
              <a:gd name="connsiteY114" fmla="*/ 2554718 h 6858000"/>
              <a:gd name="connsiteX115" fmla="*/ 551827 w 1605470"/>
              <a:gd name="connsiteY115" fmla="*/ 2485734 h 6858000"/>
              <a:gd name="connsiteX116" fmla="*/ 542550 w 1605470"/>
              <a:gd name="connsiteY116" fmla="*/ 2447068 h 6858000"/>
              <a:gd name="connsiteX117" fmla="*/ 529511 w 1605470"/>
              <a:gd name="connsiteY117" fmla="*/ 2425819 h 6858000"/>
              <a:gd name="connsiteX118" fmla="*/ 528878 w 1605470"/>
              <a:gd name="connsiteY118" fmla="*/ 2408971 h 6858000"/>
              <a:gd name="connsiteX119" fmla="*/ 535510 w 1605470"/>
              <a:gd name="connsiteY119" fmla="*/ 2402874 h 6858000"/>
              <a:gd name="connsiteX120" fmla="*/ 538122 w 1605470"/>
              <a:gd name="connsiteY120" fmla="*/ 2381443 h 6858000"/>
              <a:gd name="connsiteX121" fmla="*/ 514451 w 1605470"/>
              <a:gd name="connsiteY121" fmla="*/ 2261920 h 6858000"/>
              <a:gd name="connsiteX122" fmla="*/ 504338 w 1605470"/>
              <a:gd name="connsiteY122" fmla="*/ 2195378 h 6858000"/>
              <a:gd name="connsiteX123" fmla="*/ 488555 w 1605470"/>
              <a:gd name="connsiteY123" fmla="*/ 2155135 h 6858000"/>
              <a:gd name="connsiteX124" fmla="*/ 486013 w 1605470"/>
              <a:gd name="connsiteY124" fmla="*/ 2118008 h 6858000"/>
              <a:gd name="connsiteX125" fmla="*/ 487006 w 1605470"/>
              <a:gd name="connsiteY125" fmla="*/ 2050531 h 6858000"/>
              <a:gd name="connsiteX126" fmla="*/ 478812 w 1605470"/>
              <a:gd name="connsiteY126" fmla="*/ 1963269 h 6858000"/>
              <a:gd name="connsiteX127" fmla="*/ 459990 w 1605470"/>
              <a:gd name="connsiteY127" fmla="*/ 1906352 h 6858000"/>
              <a:gd name="connsiteX128" fmla="*/ 436547 w 1605470"/>
              <a:gd name="connsiteY128" fmla="*/ 1861531 h 6858000"/>
              <a:gd name="connsiteX129" fmla="*/ 390346 w 1605470"/>
              <a:gd name="connsiteY129" fmla="*/ 1732919 h 6858000"/>
              <a:gd name="connsiteX130" fmla="*/ 362657 w 1605470"/>
              <a:gd name="connsiteY130" fmla="*/ 1663540 h 6858000"/>
              <a:gd name="connsiteX131" fmla="*/ 361783 w 1605470"/>
              <a:gd name="connsiteY131" fmla="*/ 1615777 h 6858000"/>
              <a:gd name="connsiteX132" fmla="*/ 342578 w 1605470"/>
              <a:gd name="connsiteY132" fmla="*/ 1563678 h 6858000"/>
              <a:gd name="connsiteX133" fmla="*/ 355658 w 1605470"/>
              <a:gd name="connsiteY133" fmla="*/ 1519474 h 6858000"/>
              <a:gd name="connsiteX134" fmla="*/ 348400 w 1605470"/>
              <a:gd name="connsiteY134" fmla="*/ 1477995 h 6858000"/>
              <a:gd name="connsiteX135" fmla="*/ 334485 w 1605470"/>
              <a:gd name="connsiteY135" fmla="*/ 1373769 h 6858000"/>
              <a:gd name="connsiteX136" fmla="*/ 342792 w 1605470"/>
              <a:gd name="connsiteY136" fmla="*/ 1307086 h 6858000"/>
              <a:gd name="connsiteX137" fmla="*/ 343980 w 1605470"/>
              <a:gd name="connsiteY137" fmla="*/ 1189033 h 6858000"/>
              <a:gd name="connsiteX138" fmla="*/ 348665 w 1605470"/>
              <a:gd name="connsiteY138" fmla="*/ 1168288 h 6858000"/>
              <a:gd name="connsiteX139" fmla="*/ 340947 w 1605470"/>
              <a:gd name="connsiteY139" fmla="*/ 1142577 h 6858000"/>
              <a:gd name="connsiteX140" fmla="*/ 330253 w 1605470"/>
              <a:gd name="connsiteY140" fmla="*/ 1088484 h 6858000"/>
              <a:gd name="connsiteX141" fmla="*/ 318989 w 1605470"/>
              <a:gd name="connsiteY141" fmla="*/ 1016103 h 6858000"/>
              <a:gd name="connsiteX142" fmla="*/ 320445 w 1605470"/>
              <a:gd name="connsiteY142" fmla="*/ 932283 h 6858000"/>
              <a:gd name="connsiteX143" fmla="*/ 322681 w 1605470"/>
              <a:gd name="connsiteY143" fmla="*/ 915925 h 6858000"/>
              <a:gd name="connsiteX144" fmla="*/ 315310 w 1605470"/>
              <a:gd name="connsiteY144" fmla="*/ 896999 h 6858000"/>
              <a:gd name="connsiteX145" fmla="*/ 284718 w 1605470"/>
              <a:gd name="connsiteY145" fmla="*/ 821517 h 6858000"/>
              <a:gd name="connsiteX146" fmla="*/ 263668 w 1605470"/>
              <a:gd name="connsiteY146" fmla="*/ 751353 h 6858000"/>
              <a:gd name="connsiteX147" fmla="*/ 263226 w 1605470"/>
              <a:gd name="connsiteY147" fmla="*/ 721230 h 6858000"/>
              <a:gd name="connsiteX148" fmla="*/ 248897 w 1605470"/>
              <a:gd name="connsiteY148" fmla="*/ 681659 h 6858000"/>
              <a:gd name="connsiteX149" fmla="*/ 234316 w 1605470"/>
              <a:gd name="connsiteY149" fmla="*/ 635218 h 6858000"/>
              <a:gd name="connsiteX150" fmla="*/ 239327 w 1605470"/>
              <a:gd name="connsiteY150" fmla="*/ 613763 h 6858000"/>
              <a:gd name="connsiteX151" fmla="*/ 225269 w 1605470"/>
              <a:gd name="connsiteY151" fmla="*/ 598582 h 6858000"/>
              <a:gd name="connsiteX152" fmla="*/ 224950 w 1605470"/>
              <a:gd name="connsiteY152" fmla="*/ 576846 h 6858000"/>
              <a:gd name="connsiteX153" fmla="*/ 204576 w 1605470"/>
              <a:gd name="connsiteY153" fmla="*/ 530055 h 6858000"/>
              <a:gd name="connsiteX154" fmla="*/ 219064 w 1605470"/>
              <a:gd name="connsiteY154" fmla="*/ 469651 h 6858000"/>
              <a:gd name="connsiteX155" fmla="*/ 195012 w 1605470"/>
              <a:gd name="connsiteY155" fmla="*/ 448559 h 6858000"/>
              <a:gd name="connsiteX156" fmla="*/ 201434 w 1605470"/>
              <a:gd name="connsiteY156" fmla="*/ 441529 h 6858000"/>
              <a:gd name="connsiteX157" fmla="*/ 200655 w 1605470"/>
              <a:gd name="connsiteY157" fmla="*/ 428927 h 6858000"/>
              <a:gd name="connsiteX158" fmla="*/ 190059 w 1605470"/>
              <a:gd name="connsiteY158" fmla="*/ 430161 h 6858000"/>
              <a:gd name="connsiteX159" fmla="*/ 167079 w 1605470"/>
              <a:gd name="connsiteY159" fmla="*/ 367211 h 6858000"/>
              <a:gd name="connsiteX160" fmla="*/ 124571 w 1605470"/>
              <a:gd name="connsiteY160" fmla="*/ 302178 h 6858000"/>
              <a:gd name="connsiteX161" fmla="*/ 103243 w 1605470"/>
              <a:gd name="connsiteY161" fmla="*/ 211375 h 6858000"/>
              <a:gd name="connsiteX162" fmla="*/ 94571 w 1605470"/>
              <a:gd name="connsiteY162" fmla="*/ 184179 h 6858000"/>
              <a:gd name="connsiteX163" fmla="*/ 13437 w 1605470"/>
              <a:gd name="connsiteY163" fmla="*/ 19287 h 6858000"/>
              <a:gd name="connsiteX164" fmla="*/ 0 w 1605470"/>
              <a:gd name="connsiteY164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70510 w 1605470"/>
              <a:gd name="connsiteY96" fmla="*/ 3361844 h 6858000"/>
              <a:gd name="connsiteX97" fmla="*/ 749397 w 1605470"/>
              <a:gd name="connsiteY97" fmla="*/ 3307769 h 6858000"/>
              <a:gd name="connsiteX98" fmla="*/ 766960 w 1605470"/>
              <a:gd name="connsiteY98" fmla="*/ 3250522 h 6858000"/>
              <a:gd name="connsiteX99" fmla="*/ 767385 w 1605470"/>
              <a:gd name="connsiteY99" fmla="*/ 3229163 h 6858000"/>
              <a:gd name="connsiteX100" fmla="*/ 769208 w 1605470"/>
              <a:gd name="connsiteY100" fmla="*/ 3217217 h 6858000"/>
              <a:gd name="connsiteX101" fmla="*/ 770350 w 1605470"/>
              <a:gd name="connsiteY101" fmla="*/ 3216125 h 6858000"/>
              <a:gd name="connsiteX102" fmla="*/ 756043 w 1605470"/>
              <a:gd name="connsiteY102" fmla="*/ 3183755 h 6858000"/>
              <a:gd name="connsiteX103" fmla="*/ 756544 w 1605470"/>
              <a:gd name="connsiteY103" fmla="*/ 3178642 h 6858000"/>
              <a:gd name="connsiteX104" fmla="*/ 744144 w 1605470"/>
              <a:gd name="connsiteY104" fmla="*/ 3158586 h 6858000"/>
              <a:gd name="connsiteX105" fmla="*/ 739378 w 1605470"/>
              <a:gd name="connsiteY105" fmla="*/ 3147669 h 6858000"/>
              <a:gd name="connsiteX106" fmla="*/ 734648 w 1605470"/>
              <a:gd name="connsiteY106" fmla="*/ 3145733 h 6858000"/>
              <a:gd name="connsiteX107" fmla="*/ 729329 w 1605470"/>
              <a:gd name="connsiteY107" fmla="*/ 3129034 h 6858000"/>
              <a:gd name="connsiteX108" fmla="*/ 729994 w 1605470"/>
              <a:gd name="connsiteY108" fmla="*/ 3126682 h 6858000"/>
              <a:gd name="connsiteX109" fmla="*/ 720862 w 1605470"/>
              <a:gd name="connsiteY109" fmla="*/ 3114519 h 6858000"/>
              <a:gd name="connsiteX110" fmla="*/ 707471 w 1605470"/>
              <a:gd name="connsiteY110" fmla="*/ 3106272 h 6858000"/>
              <a:gd name="connsiteX111" fmla="*/ 680201 w 1605470"/>
              <a:gd name="connsiteY111" fmla="*/ 2958185 h 6858000"/>
              <a:gd name="connsiteX112" fmla="*/ 622815 w 1605470"/>
              <a:gd name="connsiteY112" fmla="*/ 2762989 h 6858000"/>
              <a:gd name="connsiteX113" fmla="*/ 571733 w 1605470"/>
              <a:gd name="connsiteY113" fmla="*/ 2554718 h 6858000"/>
              <a:gd name="connsiteX114" fmla="*/ 551827 w 1605470"/>
              <a:gd name="connsiteY114" fmla="*/ 2485734 h 6858000"/>
              <a:gd name="connsiteX115" fmla="*/ 542550 w 1605470"/>
              <a:gd name="connsiteY115" fmla="*/ 2447068 h 6858000"/>
              <a:gd name="connsiteX116" fmla="*/ 529511 w 1605470"/>
              <a:gd name="connsiteY116" fmla="*/ 2425819 h 6858000"/>
              <a:gd name="connsiteX117" fmla="*/ 528878 w 1605470"/>
              <a:gd name="connsiteY117" fmla="*/ 2408971 h 6858000"/>
              <a:gd name="connsiteX118" fmla="*/ 535510 w 1605470"/>
              <a:gd name="connsiteY118" fmla="*/ 2402874 h 6858000"/>
              <a:gd name="connsiteX119" fmla="*/ 538122 w 1605470"/>
              <a:gd name="connsiteY119" fmla="*/ 2381443 h 6858000"/>
              <a:gd name="connsiteX120" fmla="*/ 514451 w 1605470"/>
              <a:gd name="connsiteY120" fmla="*/ 2261920 h 6858000"/>
              <a:gd name="connsiteX121" fmla="*/ 504338 w 1605470"/>
              <a:gd name="connsiteY121" fmla="*/ 2195378 h 6858000"/>
              <a:gd name="connsiteX122" fmla="*/ 488555 w 1605470"/>
              <a:gd name="connsiteY122" fmla="*/ 2155135 h 6858000"/>
              <a:gd name="connsiteX123" fmla="*/ 486013 w 1605470"/>
              <a:gd name="connsiteY123" fmla="*/ 2118008 h 6858000"/>
              <a:gd name="connsiteX124" fmla="*/ 487006 w 1605470"/>
              <a:gd name="connsiteY124" fmla="*/ 2050531 h 6858000"/>
              <a:gd name="connsiteX125" fmla="*/ 478812 w 1605470"/>
              <a:gd name="connsiteY125" fmla="*/ 1963269 h 6858000"/>
              <a:gd name="connsiteX126" fmla="*/ 459990 w 1605470"/>
              <a:gd name="connsiteY126" fmla="*/ 1906352 h 6858000"/>
              <a:gd name="connsiteX127" fmla="*/ 436547 w 1605470"/>
              <a:gd name="connsiteY127" fmla="*/ 1861531 h 6858000"/>
              <a:gd name="connsiteX128" fmla="*/ 390346 w 1605470"/>
              <a:gd name="connsiteY128" fmla="*/ 1732919 h 6858000"/>
              <a:gd name="connsiteX129" fmla="*/ 362657 w 1605470"/>
              <a:gd name="connsiteY129" fmla="*/ 1663540 h 6858000"/>
              <a:gd name="connsiteX130" fmla="*/ 361783 w 1605470"/>
              <a:gd name="connsiteY130" fmla="*/ 1615777 h 6858000"/>
              <a:gd name="connsiteX131" fmla="*/ 342578 w 1605470"/>
              <a:gd name="connsiteY131" fmla="*/ 1563678 h 6858000"/>
              <a:gd name="connsiteX132" fmla="*/ 355658 w 1605470"/>
              <a:gd name="connsiteY132" fmla="*/ 1519474 h 6858000"/>
              <a:gd name="connsiteX133" fmla="*/ 348400 w 1605470"/>
              <a:gd name="connsiteY133" fmla="*/ 1477995 h 6858000"/>
              <a:gd name="connsiteX134" fmla="*/ 334485 w 1605470"/>
              <a:gd name="connsiteY134" fmla="*/ 1373769 h 6858000"/>
              <a:gd name="connsiteX135" fmla="*/ 342792 w 1605470"/>
              <a:gd name="connsiteY135" fmla="*/ 1307086 h 6858000"/>
              <a:gd name="connsiteX136" fmla="*/ 343980 w 1605470"/>
              <a:gd name="connsiteY136" fmla="*/ 1189033 h 6858000"/>
              <a:gd name="connsiteX137" fmla="*/ 348665 w 1605470"/>
              <a:gd name="connsiteY137" fmla="*/ 1168288 h 6858000"/>
              <a:gd name="connsiteX138" fmla="*/ 340947 w 1605470"/>
              <a:gd name="connsiteY138" fmla="*/ 1142577 h 6858000"/>
              <a:gd name="connsiteX139" fmla="*/ 330253 w 1605470"/>
              <a:gd name="connsiteY139" fmla="*/ 1088484 h 6858000"/>
              <a:gd name="connsiteX140" fmla="*/ 318989 w 1605470"/>
              <a:gd name="connsiteY140" fmla="*/ 1016103 h 6858000"/>
              <a:gd name="connsiteX141" fmla="*/ 320445 w 1605470"/>
              <a:gd name="connsiteY141" fmla="*/ 932283 h 6858000"/>
              <a:gd name="connsiteX142" fmla="*/ 322681 w 1605470"/>
              <a:gd name="connsiteY142" fmla="*/ 915925 h 6858000"/>
              <a:gd name="connsiteX143" fmla="*/ 315310 w 1605470"/>
              <a:gd name="connsiteY143" fmla="*/ 896999 h 6858000"/>
              <a:gd name="connsiteX144" fmla="*/ 284718 w 1605470"/>
              <a:gd name="connsiteY144" fmla="*/ 821517 h 6858000"/>
              <a:gd name="connsiteX145" fmla="*/ 263668 w 1605470"/>
              <a:gd name="connsiteY145" fmla="*/ 751353 h 6858000"/>
              <a:gd name="connsiteX146" fmla="*/ 263226 w 1605470"/>
              <a:gd name="connsiteY146" fmla="*/ 721230 h 6858000"/>
              <a:gd name="connsiteX147" fmla="*/ 248897 w 1605470"/>
              <a:gd name="connsiteY147" fmla="*/ 681659 h 6858000"/>
              <a:gd name="connsiteX148" fmla="*/ 234316 w 1605470"/>
              <a:gd name="connsiteY148" fmla="*/ 635218 h 6858000"/>
              <a:gd name="connsiteX149" fmla="*/ 239327 w 1605470"/>
              <a:gd name="connsiteY149" fmla="*/ 613763 h 6858000"/>
              <a:gd name="connsiteX150" fmla="*/ 225269 w 1605470"/>
              <a:gd name="connsiteY150" fmla="*/ 598582 h 6858000"/>
              <a:gd name="connsiteX151" fmla="*/ 224950 w 1605470"/>
              <a:gd name="connsiteY151" fmla="*/ 576846 h 6858000"/>
              <a:gd name="connsiteX152" fmla="*/ 204576 w 1605470"/>
              <a:gd name="connsiteY152" fmla="*/ 530055 h 6858000"/>
              <a:gd name="connsiteX153" fmla="*/ 219064 w 1605470"/>
              <a:gd name="connsiteY153" fmla="*/ 469651 h 6858000"/>
              <a:gd name="connsiteX154" fmla="*/ 195012 w 1605470"/>
              <a:gd name="connsiteY154" fmla="*/ 448559 h 6858000"/>
              <a:gd name="connsiteX155" fmla="*/ 201434 w 1605470"/>
              <a:gd name="connsiteY155" fmla="*/ 441529 h 6858000"/>
              <a:gd name="connsiteX156" fmla="*/ 200655 w 1605470"/>
              <a:gd name="connsiteY156" fmla="*/ 428927 h 6858000"/>
              <a:gd name="connsiteX157" fmla="*/ 190059 w 1605470"/>
              <a:gd name="connsiteY157" fmla="*/ 430161 h 6858000"/>
              <a:gd name="connsiteX158" fmla="*/ 167079 w 1605470"/>
              <a:gd name="connsiteY158" fmla="*/ 367211 h 6858000"/>
              <a:gd name="connsiteX159" fmla="*/ 124571 w 1605470"/>
              <a:gd name="connsiteY159" fmla="*/ 302178 h 6858000"/>
              <a:gd name="connsiteX160" fmla="*/ 103243 w 1605470"/>
              <a:gd name="connsiteY160" fmla="*/ 211375 h 6858000"/>
              <a:gd name="connsiteX161" fmla="*/ 94571 w 1605470"/>
              <a:gd name="connsiteY161" fmla="*/ 184179 h 6858000"/>
              <a:gd name="connsiteX162" fmla="*/ 13437 w 1605470"/>
              <a:gd name="connsiteY162" fmla="*/ 19287 h 6858000"/>
              <a:gd name="connsiteX163" fmla="*/ 0 w 1605470"/>
              <a:gd name="connsiteY163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70350 w 1605470"/>
              <a:gd name="connsiteY100" fmla="*/ 3216125 h 6858000"/>
              <a:gd name="connsiteX101" fmla="*/ 756043 w 1605470"/>
              <a:gd name="connsiteY101" fmla="*/ 3183755 h 6858000"/>
              <a:gd name="connsiteX102" fmla="*/ 756544 w 1605470"/>
              <a:gd name="connsiteY102" fmla="*/ 3178642 h 6858000"/>
              <a:gd name="connsiteX103" fmla="*/ 744144 w 1605470"/>
              <a:gd name="connsiteY103" fmla="*/ 3158586 h 6858000"/>
              <a:gd name="connsiteX104" fmla="*/ 739378 w 1605470"/>
              <a:gd name="connsiteY104" fmla="*/ 3147669 h 6858000"/>
              <a:gd name="connsiteX105" fmla="*/ 734648 w 1605470"/>
              <a:gd name="connsiteY105" fmla="*/ 3145733 h 6858000"/>
              <a:gd name="connsiteX106" fmla="*/ 729329 w 1605470"/>
              <a:gd name="connsiteY106" fmla="*/ 3129034 h 6858000"/>
              <a:gd name="connsiteX107" fmla="*/ 729994 w 1605470"/>
              <a:gd name="connsiteY107" fmla="*/ 3126682 h 6858000"/>
              <a:gd name="connsiteX108" fmla="*/ 720862 w 1605470"/>
              <a:gd name="connsiteY108" fmla="*/ 3114519 h 6858000"/>
              <a:gd name="connsiteX109" fmla="*/ 707471 w 1605470"/>
              <a:gd name="connsiteY109" fmla="*/ 3106272 h 6858000"/>
              <a:gd name="connsiteX110" fmla="*/ 680201 w 1605470"/>
              <a:gd name="connsiteY110" fmla="*/ 2958185 h 6858000"/>
              <a:gd name="connsiteX111" fmla="*/ 622815 w 1605470"/>
              <a:gd name="connsiteY111" fmla="*/ 2762989 h 6858000"/>
              <a:gd name="connsiteX112" fmla="*/ 571733 w 1605470"/>
              <a:gd name="connsiteY112" fmla="*/ 2554718 h 6858000"/>
              <a:gd name="connsiteX113" fmla="*/ 551827 w 1605470"/>
              <a:gd name="connsiteY113" fmla="*/ 2485734 h 6858000"/>
              <a:gd name="connsiteX114" fmla="*/ 542550 w 1605470"/>
              <a:gd name="connsiteY114" fmla="*/ 2447068 h 6858000"/>
              <a:gd name="connsiteX115" fmla="*/ 529511 w 1605470"/>
              <a:gd name="connsiteY115" fmla="*/ 2425819 h 6858000"/>
              <a:gd name="connsiteX116" fmla="*/ 528878 w 1605470"/>
              <a:gd name="connsiteY116" fmla="*/ 2408971 h 6858000"/>
              <a:gd name="connsiteX117" fmla="*/ 535510 w 1605470"/>
              <a:gd name="connsiteY117" fmla="*/ 2402874 h 6858000"/>
              <a:gd name="connsiteX118" fmla="*/ 538122 w 1605470"/>
              <a:gd name="connsiteY118" fmla="*/ 2381443 h 6858000"/>
              <a:gd name="connsiteX119" fmla="*/ 514451 w 1605470"/>
              <a:gd name="connsiteY119" fmla="*/ 2261920 h 6858000"/>
              <a:gd name="connsiteX120" fmla="*/ 504338 w 1605470"/>
              <a:gd name="connsiteY120" fmla="*/ 2195378 h 6858000"/>
              <a:gd name="connsiteX121" fmla="*/ 488555 w 1605470"/>
              <a:gd name="connsiteY121" fmla="*/ 2155135 h 6858000"/>
              <a:gd name="connsiteX122" fmla="*/ 486013 w 1605470"/>
              <a:gd name="connsiteY122" fmla="*/ 2118008 h 6858000"/>
              <a:gd name="connsiteX123" fmla="*/ 487006 w 1605470"/>
              <a:gd name="connsiteY123" fmla="*/ 2050531 h 6858000"/>
              <a:gd name="connsiteX124" fmla="*/ 478812 w 1605470"/>
              <a:gd name="connsiteY124" fmla="*/ 1963269 h 6858000"/>
              <a:gd name="connsiteX125" fmla="*/ 459990 w 1605470"/>
              <a:gd name="connsiteY125" fmla="*/ 1906352 h 6858000"/>
              <a:gd name="connsiteX126" fmla="*/ 436547 w 1605470"/>
              <a:gd name="connsiteY126" fmla="*/ 1861531 h 6858000"/>
              <a:gd name="connsiteX127" fmla="*/ 390346 w 1605470"/>
              <a:gd name="connsiteY127" fmla="*/ 1732919 h 6858000"/>
              <a:gd name="connsiteX128" fmla="*/ 362657 w 1605470"/>
              <a:gd name="connsiteY128" fmla="*/ 1663540 h 6858000"/>
              <a:gd name="connsiteX129" fmla="*/ 361783 w 1605470"/>
              <a:gd name="connsiteY129" fmla="*/ 1615777 h 6858000"/>
              <a:gd name="connsiteX130" fmla="*/ 342578 w 1605470"/>
              <a:gd name="connsiteY130" fmla="*/ 1563678 h 6858000"/>
              <a:gd name="connsiteX131" fmla="*/ 355658 w 1605470"/>
              <a:gd name="connsiteY131" fmla="*/ 1519474 h 6858000"/>
              <a:gd name="connsiteX132" fmla="*/ 348400 w 1605470"/>
              <a:gd name="connsiteY132" fmla="*/ 1477995 h 6858000"/>
              <a:gd name="connsiteX133" fmla="*/ 334485 w 1605470"/>
              <a:gd name="connsiteY133" fmla="*/ 1373769 h 6858000"/>
              <a:gd name="connsiteX134" fmla="*/ 342792 w 1605470"/>
              <a:gd name="connsiteY134" fmla="*/ 1307086 h 6858000"/>
              <a:gd name="connsiteX135" fmla="*/ 343980 w 1605470"/>
              <a:gd name="connsiteY135" fmla="*/ 1189033 h 6858000"/>
              <a:gd name="connsiteX136" fmla="*/ 348665 w 1605470"/>
              <a:gd name="connsiteY136" fmla="*/ 1168288 h 6858000"/>
              <a:gd name="connsiteX137" fmla="*/ 340947 w 1605470"/>
              <a:gd name="connsiteY137" fmla="*/ 1142577 h 6858000"/>
              <a:gd name="connsiteX138" fmla="*/ 330253 w 1605470"/>
              <a:gd name="connsiteY138" fmla="*/ 1088484 h 6858000"/>
              <a:gd name="connsiteX139" fmla="*/ 318989 w 1605470"/>
              <a:gd name="connsiteY139" fmla="*/ 1016103 h 6858000"/>
              <a:gd name="connsiteX140" fmla="*/ 320445 w 1605470"/>
              <a:gd name="connsiteY140" fmla="*/ 932283 h 6858000"/>
              <a:gd name="connsiteX141" fmla="*/ 322681 w 1605470"/>
              <a:gd name="connsiteY141" fmla="*/ 915925 h 6858000"/>
              <a:gd name="connsiteX142" fmla="*/ 315310 w 1605470"/>
              <a:gd name="connsiteY142" fmla="*/ 896999 h 6858000"/>
              <a:gd name="connsiteX143" fmla="*/ 284718 w 1605470"/>
              <a:gd name="connsiteY143" fmla="*/ 821517 h 6858000"/>
              <a:gd name="connsiteX144" fmla="*/ 263668 w 1605470"/>
              <a:gd name="connsiteY144" fmla="*/ 751353 h 6858000"/>
              <a:gd name="connsiteX145" fmla="*/ 263226 w 1605470"/>
              <a:gd name="connsiteY145" fmla="*/ 721230 h 6858000"/>
              <a:gd name="connsiteX146" fmla="*/ 248897 w 1605470"/>
              <a:gd name="connsiteY146" fmla="*/ 681659 h 6858000"/>
              <a:gd name="connsiteX147" fmla="*/ 234316 w 1605470"/>
              <a:gd name="connsiteY147" fmla="*/ 635218 h 6858000"/>
              <a:gd name="connsiteX148" fmla="*/ 239327 w 1605470"/>
              <a:gd name="connsiteY148" fmla="*/ 613763 h 6858000"/>
              <a:gd name="connsiteX149" fmla="*/ 225269 w 1605470"/>
              <a:gd name="connsiteY149" fmla="*/ 598582 h 6858000"/>
              <a:gd name="connsiteX150" fmla="*/ 224950 w 1605470"/>
              <a:gd name="connsiteY150" fmla="*/ 576846 h 6858000"/>
              <a:gd name="connsiteX151" fmla="*/ 204576 w 1605470"/>
              <a:gd name="connsiteY151" fmla="*/ 530055 h 6858000"/>
              <a:gd name="connsiteX152" fmla="*/ 219064 w 1605470"/>
              <a:gd name="connsiteY152" fmla="*/ 469651 h 6858000"/>
              <a:gd name="connsiteX153" fmla="*/ 195012 w 1605470"/>
              <a:gd name="connsiteY153" fmla="*/ 448559 h 6858000"/>
              <a:gd name="connsiteX154" fmla="*/ 201434 w 1605470"/>
              <a:gd name="connsiteY154" fmla="*/ 441529 h 6858000"/>
              <a:gd name="connsiteX155" fmla="*/ 200655 w 1605470"/>
              <a:gd name="connsiteY155" fmla="*/ 428927 h 6858000"/>
              <a:gd name="connsiteX156" fmla="*/ 190059 w 1605470"/>
              <a:gd name="connsiteY156" fmla="*/ 430161 h 6858000"/>
              <a:gd name="connsiteX157" fmla="*/ 167079 w 1605470"/>
              <a:gd name="connsiteY157" fmla="*/ 367211 h 6858000"/>
              <a:gd name="connsiteX158" fmla="*/ 124571 w 1605470"/>
              <a:gd name="connsiteY158" fmla="*/ 302178 h 6858000"/>
              <a:gd name="connsiteX159" fmla="*/ 103243 w 1605470"/>
              <a:gd name="connsiteY159" fmla="*/ 211375 h 6858000"/>
              <a:gd name="connsiteX160" fmla="*/ 94571 w 1605470"/>
              <a:gd name="connsiteY160" fmla="*/ 184179 h 6858000"/>
              <a:gd name="connsiteX161" fmla="*/ 13437 w 1605470"/>
              <a:gd name="connsiteY161" fmla="*/ 19287 h 6858000"/>
              <a:gd name="connsiteX162" fmla="*/ 0 w 1605470"/>
              <a:gd name="connsiteY162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70350 w 1605470"/>
              <a:gd name="connsiteY100" fmla="*/ 3216125 h 6858000"/>
              <a:gd name="connsiteX101" fmla="*/ 756043 w 1605470"/>
              <a:gd name="connsiteY101" fmla="*/ 3183755 h 6858000"/>
              <a:gd name="connsiteX102" fmla="*/ 756544 w 1605470"/>
              <a:gd name="connsiteY102" fmla="*/ 3178642 h 6858000"/>
              <a:gd name="connsiteX103" fmla="*/ 744144 w 1605470"/>
              <a:gd name="connsiteY103" fmla="*/ 3158586 h 6858000"/>
              <a:gd name="connsiteX104" fmla="*/ 739378 w 1605470"/>
              <a:gd name="connsiteY104" fmla="*/ 3147669 h 6858000"/>
              <a:gd name="connsiteX105" fmla="*/ 734648 w 1605470"/>
              <a:gd name="connsiteY105" fmla="*/ 3145733 h 6858000"/>
              <a:gd name="connsiteX106" fmla="*/ 729329 w 1605470"/>
              <a:gd name="connsiteY106" fmla="*/ 3129034 h 6858000"/>
              <a:gd name="connsiteX107" fmla="*/ 729994 w 1605470"/>
              <a:gd name="connsiteY107" fmla="*/ 3126682 h 6858000"/>
              <a:gd name="connsiteX108" fmla="*/ 720862 w 1605470"/>
              <a:gd name="connsiteY108" fmla="*/ 3114519 h 6858000"/>
              <a:gd name="connsiteX109" fmla="*/ 707471 w 1605470"/>
              <a:gd name="connsiteY109" fmla="*/ 3106272 h 6858000"/>
              <a:gd name="connsiteX110" fmla="*/ 680201 w 1605470"/>
              <a:gd name="connsiteY110" fmla="*/ 2958185 h 6858000"/>
              <a:gd name="connsiteX111" fmla="*/ 622815 w 1605470"/>
              <a:gd name="connsiteY111" fmla="*/ 2762989 h 6858000"/>
              <a:gd name="connsiteX112" fmla="*/ 571733 w 1605470"/>
              <a:gd name="connsiteY112" fmla="*/ 2554718 h 6858000"/>
              <a:gd name="connsiteX113" fmla="*/ 551827 w 1605470"/>
              <a:gd name="connsiteY113" fmla="*/ 2485734 h 6858000"/>
              <a:gd name="connsiteX114" fmla="*/ 542550 w 1605470"/>
              <a:gd name="connsiteY114" fmla="*/ 2447068 h 6858000"/>
              <a:gd name="connsiteX115" fmla="*/ 529511 w 1605470"/>
              <a:gd name="connsiteY115" fmla="*/ 2425819 h 6858000"/>
              <a:gd name="connsiteX116" fmla="*/ 535510 w 1605470"/>
              <a:gd name="connsiteY116" fmla="*/ 2402874 h 6858000"/>
              <a:gd name="connsiteX117" fmla="*/ 538122 w 1605470"/>
              <a:gd name="connsiteY117" fmla="*/ 2381443 h 6858000"/>
              <a:gd name="connsiteX118" fmla="*/ 514451 w 1605470"/>
              <a:gd name="connsiteY118" fmla="*/ 2261920 h 6858000"/>
              <a:gd name="connsiteX119" fmla="*/ 504338 w 1605470"/>
              <a:gd name="connsiteY119" fmla="*/ 2195378 h 6858000"/>
              <a:gd name="connsiteX120" fmla="*/ 488555 w 1605470"/>
              <a:gd name="connsiteY120" fmla="*/ 2155135 h 6858000"/>
              <a:gd name="connsiteX121" fmla="*/ 486013 w 1605470"/>
              <a:gd name="connsiteY121" fmla="*/ 2118008 h 6858000"/>
              <a:gd name="connsiteX122" fmla="*/ 487006 w 1605470"/>
              <a:gd name="connsiteY122" fmla="*/ 2050531 h 6858000"/>
              <a:gd name="connsiteX123" fmla="*/ 478812 w 1605470"/>
              <a:gd name="connsiteY123" fmla="*/ 1963269 h 6858000"/>
              <a:gd name="connsiteX124" fmla="*/ 459990 w 1605470"/>
              <a:gd name="connsiteY124" fmla="*/ 1906352 h 6858000"/>
              <a:gd name="connsiteX125" fmla="*/ 436547 w 1605470"/>
              <a:gd name="connsiteY125" fmla="*/ 1861531 h 6858000"/>
              <a:gd name="connsiteX126" fmla="*/ 390346 w 1605470"/>
              <a:gd name="connsiteY126" fmla="*/ 1732919 h 6858000"/>
              <a:gd name="connsiteX127" fmla="*/ 362657 w 1605470"/>
              <a:gd name="connsiteY127" fmla="*/ 1663540 h 6858000"/>
              <a:gd name="connsiteX128" fmla="*/ 361783 w 1605470"/>
              <a:gd name="connsiteY128" fmla="*/ 1615777 h 6858000"/>
              <a:gd name="connsiteX129" fmla="*/ 342578 w 1605470"/>
              <a:gd name="connsiteY129" fmla="*/ 1563678 h 6858000"/>
              <a:gd name="connsiteX130" fmla="*/ 355658 w 1605470"/>
              <a:gd name="connsiteY130" fmla="*/ 1519474 h 6858000"/>
              <a:gd name="connsiteX131" fmla="*/ 348400 w 1605470"/>
              <a:gd name="connsiteY131" fmla="*/ 1477995 h 6858000"/>
              <a:gd name="connsiteX132" fmla="*/ 334485 w 1605470"/>
              <a:gd name="connsiteY132" fmla="*/ 1373769 h 6858000"/>
              <a:gd name="connsiteX133" fmla="*/ 342792 w 1605470"/>
              <a:gd name="connsiteY133" fmla="*/ 1307086 h 6858000"/>
              <a:gd name="connsiteX134" fmla="*/ 343980 w 1605470"/>
              <a:gd name="connsiteY134" fmla="*/ 1189033 h 6858000"/>
              <a:gd name="connsiteX135" fmla="*/ 348665 w 1605470"/>
              <a:gd name="connsiteY135" fmla="*/ 1168288 h 6858000"/>
              <a:gd name="connsiteX136" fmla="*/ 340947 w 1605470"/>
              <a:gd name="connsiteY136" fmla="*/ 1142577 h 6858000"/>
              <a:gd name="connsiteX137" fmla="*/ 330253 w 1605470"/>
              <a:gd name="connsiteY137" fmla="*/ 1088484 h 6858000"/>
              <a:gd name="connsiteX138" fmla="*/ 318989 w 1605470"/>
              <a:gd name="connsiteY138" fmla="*/ 1016103 h 6858000"/>
              <a:gd name="connsiteX139" fmla="*/ 320445 w 1605470"/>
              <a:gd name="connsiteY139" fmla="*/ 932283 h 6858000"/>
              <a:gd name="connsiteX140" fmla="*/ 322681 w 1605470"/>
              <a:gd name="connsiteY140" fmla="*/ 915925 h 6858000"/>
              <a:gd name="connsiteX141" fmla="*/ 315310 w 1605470"/>
              <a:gd name="connsiteY141" fmla="*/ 896999 h 6858000"/>
              <a:gd name="connsiteX142" fmla="*/ 284718 w 1605470"/>
              <a:gd name="connsiteY142" fmla="*/ 821517 h 6858000"/>
              <a:gd name="connsiteX143" fmla="*/ 263668 w 1605470"/>
              <a:gd name="connsiteY143" fmla="*/ 751353 h 6858000"/>
              <a:gd name="connsiteX144" fmla="*/ 263226 w 1605470"/>
              <a:gd name="connsiteY144" fmla="*/ 721230 h 6858000"/>
              <a:gd name="connsiteX145" fmla="*/ 248897 w 1605470"/>
              <a:gd name="connsiteY145" fmla="*/ 681659 h 6858000"/>
              <a:gd name="connsiteX146" fmla="*/ 234316 w 1605470"/>
              <a:gd name="connsiteY146" fmla="*/ 635218 h 6858000"/>
              <a:gd name="connsiteX147" fmla="*/ 239327 w 1605470"/>
              <a:gd name="connsiteY147" fmla="*/ 613763 h 6858000"/>
              <a:gd name="connsiteX148" fmla="*/ 225269 w 1605470"/>
              <a:gd name="connsiteY148" fmla="*/ 598582 h 6858000"/>
              <a:gd name="connsiteX149" fmla="*/ 224950 w 1605470"/>
              <a:gd name="connsiteY149" fmla="*/ 576846 h 6858000"/>
              <a:gd name="connsiteX150" fmla="*/ 204576 w 1605470"/>
              <a:gd name="connsiteY150" fmla="*/ 530055 h 6858000"/>
              <a:gd name="connsiteX151" fmla="*/ 219064 w 1605470"/>
              <a:gd name="connsiteY151" fmla="*/ 469651 h 6858000"/>
              <a:gd name="connsiteX152" fmla="*/ 195012 w 1605470"/>
              <a:gd name="connsiteY152" fmla="*/ 448559 h 6858000"/>
              <a:gd name="connsiteX153" fmla="*/ 201434 w 1605470"/>
              <a:gd name="connsiteY153" fmla="*/ 441529 h 6858000"/>
              <a:gd name="connsiteX154" fmla="*/ 200655 w 1605470"/>
              <a:gd name="connsiteY154" fmla="*/ 428927 h 6858000"/>
              <a:gd name="connsiteX155" fmla="*/ 190059 w 1605470"/>
              <a:gd name="connsiteY155" fmla="*/ 430161 h 6858000"/>
              <a:gd name="connsiteX156" fmla="*/ 167079 w 1605470"/>
              <a:gd name="connsiteY156" fmla="*/ 367211 h 6858000"/>
              <a:gd name="connsiteX157" fmla="*/ 124571 w 1605470"/>
              <a:gd name="connsiteY157" fmla="*/ 302178 h 6858000"/>
              <a:gd name="connsiteX158" fmla="*/ 103243 w 1605470"/>
              <a:gd name="connsiteY158" fmla="*/ 211375 h 6858000"/>
              <a:gd name="connsiteX159" fmla="*/ 94571 w 1605470"/>
              <a:gd name="connsiteY159" fmla="*/ 184179 h 6858000"/>
              <a:gd name="connsiteX160" fmla="*/ 13437 w 1605470"/>
              <a:gd name="connsiteY160" fmla="*/ 19287 h 6858000"/>
              <a:gd name="connsiteX161" fmla="*/ 0 w 1605470"/>
              <a:gd name="connsiteY161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56043 w 1605470"/>
              <a:gd name="connsiteY100" fmla="*/ 3183755 h 6858000"/>
              <a:gd name="connsiteX101" fmla="*/ 756544 w 1605470"/>
              <a:gd name="connsiteY101" fmla="*/ 3178642 h 6858000"/>
              <a:gd name="connsiteX102" fmla="*/ 744144 w 1605470"/>
              <a:gd name="connsiteY102" fmla="*/ 3158586 h 6858000"/>
              <a:gd name="connsiteX103" fmla="*/ 739378 w 1605470"/>
              <a:gd name="connsiteY103" fmla="*/ 3147669 h 6858000"/>
              <a:gd name="connsiteX104" fmla="*/ 734648 w 1605470"/>
              <a:gd name="connsiteY104" fmla="*/ 3145733 h 6858000"/>
              <a:gd name="connsiteX105" fmla="*/ 729329 w 1605470"/>
              <a:gd name="connsiteY105" fmla="*/ 3129034 h 6858000"/>
              <a:gd name="connsiteX106" fmla="*/ 729994 w 1605470"/>
              <a:gd name="connsiteY106" fmla="*/ 3126682 h 6858000"/>
              <a:gd name="connsiteX107" fmla="*/ 720862 w 1605470"/>
              <a:gd name="connsiteY107" fmla="*/ 3114519 h 6858000"/>
              <a:gd name="connsiteX108" fmla="*/ 707471 w 1605470"/>
              <a:gd name="connsiteY108" fmla="*/ 3106272 h 6858000"/>
              <a:gd name="connsiteX109" fmla="*/ 680201 w 1605470"/>
              <a:gd name="connsiteY109" fmla="*/ 2958185 h 6858000"/>
              <a:gd name="connsiteX110" fmla="*/ 622815 w 1605470"/>
              <a:gd name="connsiteY110" fmla="*/ 2762989 h 6858000"/>
              <a:gd name="connsiteX111" fmla="*/ 571733 w 1605470"/>
              <a:gd name="connsiteY111" fmla="*/ 2554718 h 6858000"/>
              <a:gd name="connsiteX112" fmla="*/ 551827 w 1605470"/>
              <a:gd name="connsiteY112" fmla="*/ 2485734 h 6858000"/>
              <a:gd name="connsiteX113" fmla="*/ 542550 w 1605470"/>
              <a:gd name="connsiteY113" fmla="*/ 2447068 h 6858000"/>
              <a:gd name="connsiteX114" fmla="*/ 529511 w 1605470"/>
              <a:gd name="connsiteY114" fmla="*/ 2425819 h 6858000"/>
              <a:gd name="connsiteX115" fmla="*/ 535510 w 1605470"/>
              <a:gd name="connsiteY115" fmla="*/ 2402874 h 6858000"/>
              <a:gd name="connsiteX116" fmla="*/ 538122 w 1605470"/>
              <a:gd name="connsiteY116" fmla="*/ 2381443 h 6858000"/>
              <a:gd name="connsiteX117" fmla="*/ 514451 w 1605470"/>
              <a:gd name="connsiteY117" fmla="*/ 2261920 h 6858000"/>
              <a:gd name="connsiteX118" fmla="*/ 504338 w 1605470"/>
              <a:gd name="connsiteY118" fmla="*/ 2195378 h 6858000"/>
              <a:gd name="connsiteX119" fmla="*/ 488555 w 1605470"/>
              <a:gd name="connsiteY119" fmla="*/ 2155135 h 6858000"/>
              <a:gd name="connsiteX120" fmla="*/ 486013 w 1605470"/>
              <a:gd name="connsiteY120" fmla="*/ 2118008 h 6858000"/>
              <a:gd name="connsiteX121" fmla="*/ 487006 w 1605470"/>
              <a:gd name="connsiteY121" fmla="*/ 2050531 h 6858000"/>
              <a:gd name="connsiteX122" fmla="*/ 478812 w 1605470"/>
              <a:gd name="connsiteY122" fmla="*/ 1963269 h 6858000"/>
              <a:gd name="connsiteX123" fmla="*/ 459990 w 1605470"/>
              <a:gd name="connsiteY123" fmla="*/ 1906352 h 6858000"/>
              <a:gd name="connsiteX124" fmla="*/ 436547 w 1605470"/>
              <a:gd name="connsiteY124" fmla="*/ 1861531 h 6858000"/>
              <a:gd name="connsiteX125" fmla="*/ 390346 w 1605470"/>
              <a:gd name="connsiteY125" fmla="*/ 1732919 h 6858000"/>
              <a:gd name="connsiteX126" fmla="*/ 362657 w 1605470"/>
              <a:gd name="connsiteY126" fmla="*/ 1663540 h 6858000"/>
              <a:gd name="connsiteX127" fmla="*/ 361783 w 1605470"/>
              <a:gd name="connsiteY127" fmla="*/ 1615777 h 6858000"/>
              <a:gd name="connsiteX128" fmla="*/ 342578 w 1605470"/>
              <a:gd name="connsiteY128" fmla="*/ 1563678 h 6858000"/>
              <a:gd name="connsiteX129" fmla="*/ 355658 w 1605470"/>
              <a:gd name="connsiteY129" fmla="*/ 1519474 h 6858000"/>
              <a:gd name="connsiteX130" fmla="*/ 348400 w 1605470"/>
              <a:gd name="connsiteY130" fmla="*/ 1477995 h 6858000"/>
              <a:gd name="connsiteX131" fmla="*/ 334485 w 1605470"/>
              <a:gd name="connsiteY131" fmla="*/ 1373769 h 6858000"/>
              <a:gd name="connsiteX132" fmla="*/ 342792 w 1605470"/>
              <a:gd name="connsiteY132" fmla="*/ 1307086 h 6858000"/>
              <a:gd name="connsiteX133" fmla="*/ 343980 w 1605470"/>
              <a:gd name="connsiteY133" fmla="*/ 1189033 h 6858000"/>
              <a:gd name="connsiteX134" fmla="*/ 348665 w 1605470"/>
              <a:gd name="connsiteY134" fmla="*/ 1168288 h 6858000"/>
              <a:gd name="connsiteX135" fmla="*/ 340947 w 1605470"/>
              <a:gd name="connsiteY135" fmla="*/ 1142577 h 6858000"/>
              <a:gd name="connsiteX136" fmla="*/ 330253 w 1605470"/>
              <a:gd name="connsiteY136" fmla="*/ 1088484 h 6858000"/>
              <a:gd name="connsiteX137" fmla="*/ 318989 w 1605470"/>
              <a:gd name="connsiteY137" fmla="*/ 1016103 h 6858000"/>
              <a:gd name="connsiteX138" fmla="*/ 320445 w 1605470"/>
              <a:gd name="connsiteY138" fmla="*/ 932283 h 6858000"/>
              <a:gd name="connsiteX139" fmla="*/ 322681 w 1605470"/>
              <a:gd name="connsiteY139" fmla="*/ 915925 h 6858000"/>
              <a:gd name="connsiteX140" fmla="*/ 315310 w 1605470"/>
              <a:gd name="connsiteY140" fmla="*/ 896999 h 6858000"/>
              <a:gd name="connsiteX141" fmla="*/ 284718 w 1605470"/>
              <a:gd name="connsiteY141" fmla="*/ 821517 h 6858000"/>
              <a:gd name="connsiteX142" fmla="*/ 263668 w 1605470"/>
              <a:gd name="connsiteY142" fmla="*/ 751353 h 6858000"/>
              <a:gd name="connsiteX143" fmla="*/ 263226 w 1605470"/>
              <a:gd name="connsiteY143" fmla="*/ 721230 h 6858000"/>
              <a:gd name="connsiteX144" fmla="*/ 248897 w 1605470"/>
              <a:gd name="connsiteY144" fmla="*/ 681659 h 6858000"/>
              <a:gd name="connsiteX145" fmla="*/ 234316 w 1605470"/>
              <a:gd name="connsiteY145" fmla="*/ 635218 h 6858000"/>
              <a:gd name="connsiteX146" fmla="*/ 239327 w 1605470"/>
              <a:gd name="connsiteY146" fmla="*/ 613763 h 6858000"/>
              <a:gd name="connsiteX147" fmla="*/ 225269 w 1605470"/>
              <a:gd name="connsiteY147" fmla="*/ 598582 h 6858000"/>
              <a:gd name="connsiteX148" fmla="*/ 224950 w 1605470"/>
              <a:gd name="connsiteY148" fmla="*/ 576846 h 6858000"/>
              <a:gd name="connsiteX149" fmla="*/ 204576 w 1605470"/>
              <a:gd name="connsiteY149" fmla="*/ 530055 h 6858000"/>
              <a:gd name="connsiteX150" fmla="*/ 219064 w 1605470"/>
              <a:gd name="connsiteY150" fmla="*/ 469651 h 6858000"/>
              <a:gd name="connsiteX151" fmla="*/ 195012 w 1605470"/>
              <a:gd name="connsiteY151" fmla="*/ 448559 h 6858000"/>
              <a:gd name="connsiteX152" fmla="*/ 201434 w 1605470"/>
              <a:gd name="connsiteY152" fmla="*/ 441529 h 6858000"/>
              <a:gd name="connsiteX153" fmla="*/ 200655 w 1605470"/>
              <a:gd name="connsiteY153" fmla="*/ 428927 h 6858000"/>
              <a:gd name="connsiteX154" fmla="*/ 190059 w 1605470"/>
              <a:gd name="connsiteY154" fmla="*/ 430161 h 6858000"/>
              <a:gd name="connsiteX155" fmla="*/ 167079 w 1605470"/>
              <a:gd name="connsiteY155" fmla="*/ 367211 h 6858000"/>
              <a:gd name="connsiteX156" fmla="*/ 124571 w 1605470"/>
              <a:gd name="connsiteY156" fmla="*/ 302178 h 6858000"/>
              <a:gd name="connsiteX157" fmla="*/ 103243 w 1605470"/>
              <a:gd name="connsiteY157" fmla="*/ 211375 h 6858000"/>
              <a:gd name="connsiteX158" fmla="*/ 94571 w 1605470"/>
              <a:gd name="connsiteY158" fmla="*/ 184179 h 6858000"/>
              <a:gd name="connsiteX159" fmla="*/ 13437 w 1605470"/>
              <a:gd name="connsiteY159" fmla="*/ 19287 h 6858000"/>
              <a:gd name="connsiteX160" fmla="*/ 0 w 1605470"/>
              <a:gd name="connsiteY160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56043 w 1605470"/>
              <a:gd name="connsiteY100" fmla="*/ 3183755 h 6858000"/>
              <a:gd name="connsiteX101" fmla="*/ 756544 w 1605470"/>
              <a:gd name="connsiteY101" fmla="*/ 3178642 h 6858000"/>
              <a:gd name="connsiteX102" fmla="*/ 744144 w 1605470"/>
              <a:gd name="connsiteY102" fmla="*/ 3158586 h 6858000"/>
              <a:gd name="connsiteX103" fmla="*/ 739378 w 1605470"/>
              <a:gd name="connsiteY103" fmla="*/ 3147669 h 6858000"/>
              <a:gd name="connsiteX104" fmla="*/ 729329 w 1605470"/>
              <a:gd name="connsiteY104" fmla="*/ 3129034 h 6858000"/>
              <a:gd name="connsiteX105" fmla="*/ 729994 w 1605470"/>
              <a:gd name="connsiteY105" fmla="*/ 3126682 h 6858000"/>
              <a:gd name="connsiteX106" fmla="*/ 720862 w 1605470"/>
              <a:gd name="connsiteY106" fmla="*/ 3114519 h 6858000"/>
              <a:gd name="connsiteX107" fmla="*/ 707471 w 1605470"/>
              <a:gd name="connsiteY107" fmla="*/ 3106272 h 6858000"/>
              <a:gd name="connsiteX108" fmla="*/ 680201 w 1605470"/>
              <a:gd name="connsiteY108" fmla="*/ 2958185 h 6858000"/>
              <a:gd name="connsiteX109" fmla="*/ 622815 w 1605470"/>
              <a:gd name="connsiteY109" fmla="*/ 2762989 h 6858000"/>
              <a:gd name="connsiteX110" fmla="*/ 571733 w 1605470"/>
              <a:gd name="connsiteY110" fmla="*/ 2554718 h 6858000"/>
              <a:gd name="connsiteX111" fmla="*/ 551827 w 1605470"/>
              <a:gd name="connsiteY111" fmla="*/ 2485734 h 6858000"/>
              <a:gd name="connsiteX112" fmla="*/ 542550 w 1605470"/>
              <a:gd name="connsiteY112" fmla="*/ 2447068 h 6858000"/>
              <a:gd name="connsiteX113" fmla="*/ 529511 w 1605470"/>
              <a:gd name="connsiteY113" fmla="*/ 2425819 h 6858000"/>
              <a:gd name="connsiteX114" fmla="*/ 535510 w 1605470"/>
              <a:gd name="connsiteY114" fmla="*/ 2402874 h 6858000"/>
              <a:gd name="connsiteX115" fmla="*/ 538122 w 1605470"/>
              <a:gd name="connsiteY115" fmla="*/ 2381443 h 6858000"/>
              <a:gd name="connsiteX116" fmla="*/ 514451 w 1605470"/>
              <a:gd name="connsiteY116" fmla="*/ 2261920 h 6858000"/>
              <a:gd name="connsiteX117" fmla="*/ 504338 w 1605470"/>
              <a:gd name="connsiteY117" fmla="*/ 2195378 h 6858000"/>
              <a:gd name="connsiteX118" fmla="*/ 488555 w 1605470"/>
              <a:gd name="connsiteY118" fmla="*/ 2155135 h 6858000"/>
              <a:gd name="connsiteX119" fmla="*/ 486013 w 1605470"/>
              <a:gd name="connsiteY119" fmla="*/ 2118008 h 6858000"/>
              <a:gd name="connsiteX120" fmla="*/ 487006 w 1605470"/>
              <a:gd name="connsiteY120" fmla="*/ 2050531 h 6858000"/>
              <a:gd name="connsiteX121" fmla="*/ 478812 w 1605470"/>
              <a:gd name="connsiteY121" fmla="*/ 1963269 h 6858000"/>
              <a:gd name="connsiteX122" fmla="*/ 459990 w 1605470"/>
              <a:gd name="connsiteY122" fmla="*/ 1906352 h 6858000"/>
              <a:gd name="connsiteX123" fmla="*/ 436547 w 1605470"/>
              <a:gd name="connsiteY123" fmla="*/ 1861531 h 6858000"/>
              <a:gd name="connsiteX124" fmla="*/ 390346 w 1605470"/>
              <a:gd name="connsiteY124" fmla="*/ 1732919 h 6858000"/>
              <a:gd name="connsiteX125" fmla="*/ 362657 w 1605470"/>
              <a:gd name="connsiteY125" fmla="*/ 1663540 h 6858000"/>
              <a:gd name="connsiteX126" fmla="*/ 361783 w 1605470"/>
              <a:gd name="connsiteY126" fmla="*/ 1615777 h 6858000"/>
              <a:gd name="connsiteX127" fmla="*/ 342578 w 1605470"/>
              <a:gd name="connsiteY127" fmla="*/ 1563678 h 6858000"/>
              <a:gd name="connsiteX128" fmla="*/ 355658 w 1605470"/>
              <a:gd name="connsiteY128" fmla="*/ 1519474 h 6858000"/>
              <a:gd name="connsiteX129" fmla="*/ 348400 w 1605470"/>
              <a:gd name="connsiteY129" fmla="*/ 1477995 h 6858000"/>
              <a:gd name="connsiteX130" fmla="*/ 334485 w 1605470"/>
              <a:gd name="connsiteY130" fmla="*/ 1373769 h 6858000"/>
              <a:gd name="connsiteX131" fmla="*/ 342792 w 1605470"/>
              <a:gd name="connsiteY131" fmla="*/ 1307086 h 6858000"/>
              <a:gd name="connsiteX132" fmla="*/ 343980 w 1605470"/>
              <a:gd name="connsiteY132" fmla="*/ 1189033 h 6858000"/>
              <a:gd name="connsiteX133" fmla="*/ 348665 w 1605470"/>
              <a:gd name="connsiteY133" fmla="*/ 1168288 h 6858000"/>
              <a:gd name="connsiteX134" fmla="*/ 340947 w 1605470"/>
              <a:gd name="connsiteY134" fmla="*/ 1142577 h 6858000"/>
              <a:gd name="connsiteX135" fmla="*/ 330253 w 1605470"/>
              <a:gd name="connsiteY135" fmla="*/ 1088484 h 6858000"/>
              <a:gd name="connsiteX136" fmla="*/ 318989 w 1605470"/>
              <a:gd name="connsiteY136" fmla="*/ 1016103 h 6858000"/>
              <a:gd name="connsiteX137" fmla="*/ 320445 w 1605470"/>
              <a:gd name="connsiteY137" fmla="*/ 932283 h 6858000"/>
              <a:gd name="connsiteX138" fmla="*/ 322681 w 1605470"/>
              <a:gd name="connsiteY138" fmla="*/ 915925 h 6858000"/>
              <a:gd name="connsiteX139" fmla="*/ 315310 w 1605470"/>
              <a:gd name="connsiteY139" fmla="*/ 896999 h 6858000"/>
              <a:gd name="connsiteX140" fmla="*/ 284718 w 1605470"/>
              <a:gd name="connsiteY140" fmla="*/ 821517 h 6858000"/>
              <a:gd name="connsiteX141" fmla="*/ 263668 w 1605470"/>
              <a:gd name="connsiteY141" fmla="*/ 751353 h 6858000"/>
              <a:gd name="connsiteX142" fmla="*/ 263226 w 1605470"/>
              <a:gd name="connsiteY142" fmla="*/ 721230 h 6858000"/>
              <a:gd name="connsiteX143" fmla="*/ 248897 w 1605470"/>
              <a:gd name="connsiteY143" fmla="*/ 681659 h 6858000"/>
              <a:gd name="connsiteX144" fmla="*/ 234316 w 1605470"/>
              <a:gd name="connsiteY144" fmla="*/ 635218 h 6858000"/>
              <a:gd name="connsiteX145" fmla="*/ 239327 w 1605470"/>
              <a:gd name="connsiteY145" fmla="*/ 613763 h 6858000"/>
              <a:gd name="connsiteX146" fmla="*/ 225269 w 1605470"/>
              <a:gd name="connsiteY146" fmla="*/ 598582 h 6858000"/>
              <a:gd name="connsiteX147" fmla="*/ 224950 w 1605470"/>
              <a:gd name="connsiteY147" fmla="*/ 576846 h 6858000"/>
              <a:gd name="connsiteX148" fmla="*/ 204576 w 1605470"/>
              <a:gd name="connsiteY148" fmla="*/ 530055 h 6858000"/>
              <a:gd name="connsiteX149" fmla="*/ 219064 w 1605470"/>
              <a:gd name="connsiteY149" fmla="*/ 469651 h 6858000"/>
              <a:gd name="connsiteX150" fmla="*/ 195012 w 1605470"/>
              <a:gd name="connsiteY150" fmla="*/ 448559 h 6858000"/>
              <a:gd name="connsiteX151" fmla="*/ 201434 w 1605470"/>
              <a:gd name="connsiteY151" fmla="*/ 441529 h 6858000"/>
              <a:gd name="connsiteX152" fmla="*/ 200655 w 1605470"/>
              <a:gd name="connsiteY152" fmla="*/ 428927 h 6858000"/>
              <a:gd name="connsiteX153" fmla="*/ 190059 w 1605470"/>
              <a:gd name="connsiteY153" fmla="*/ 430161 h 6858000"/>
              <a:gd name="connsiteX154" fmla="*/ 167079 w 1605470"/>
              <a:gd name="connsiteY154" fmla="*/ 367211 h 6858000"/>
              <a:gd name="connsiteX155" fmla="*/ 124571 w 1605470"/>
              <a:gd name="connsiteY155" fmla="*/ 302178 h 6858000"/>
              <a:gd name="connsiteX156" fmla="*/ 103243 w 1605470"/>
              <a:gd name="connsiteY156" fmla="*/ 211375 h 6858000"/>
              <a:gd name="connsiteX157" fmla="*/ 94571 w 1605470"/>
              <a:gd name="connsiteY157" fmla="*/ 184179 h 6858000"/>
              <a:gd name="connsiteX158" fmla="*/ 13437 w 1605470"/>
              <a:gd name="connsiteY158" fmla="*/ 19287 h 6858000"/>
              <a:gd name="connsiteX159" fmla="*/ 0 w 1605470"/>
              <a:gd name="connsiteY159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8282 w 1605470"/>
              <a:gd name="connsiteY75" fmla="*/ 3998331 h 6858000"/>
              <a:gd name="connsiteX76" fmla="*/ 690830 w 1605470"/>
              <a:gd name="connsiteY76" fmla="*/ 3974753 h 6858000"/>
              <a:gd name="connsiteX77" fmla="*/ 692428 w 1605470"/>
              <a:gd name="connsiteY77" fmla="*/ 3969950 h 6858000"/>
              <a:gd name="connsiteX78" fmla="*/ 685850 w 1605470"/>
              <a:gd name="connsiteY78" fmla="*/ 3933779 h 6858000"/>
              <a:gd name="connsiteX79" fmla="*/ 687181 w 1605470"/>
              <a:gd name="connsiteY79" fmla="*/ 3933093 h 6858000"/>
              <a:gd name="connsiteX80" fmla="*/ 691535 w 1605470"/>
              <a:gd name="connsiteY80" fmla="*/ 3922082 h 6858000"/>
              <a:gd name="connsiteX81" fmla="*/ 696613 w 1605470"/>
              <a:gd name="connsiteY81" fmla="*/ 3901461 h 6858000"/>
              <a:gd name="connsiteX82" fmla="*/ 719207 w 1605470"/>
              <a:gd name="connsiteY82" fmla="*/ 3813873 h 6858000"/>
              <a:gd name="connsiteX83" fmla="*/ 718632 w 1605470"/>
              <a:gd name="connsiteY83" fmla="*/ 3806161 h 6858000"/>
              <a:gd name="connsiteX84" fmla="*/ 718939 w 1605470"/>
              <a:gd name="connsiteY84" fmla="*/ 3805957 h 6858000"/>
              <a:gd name="connsiteX85" fmla="*/ 718966 w 1605470"/>
              <a:gd name="connsiteY85" fmla="*/ 3797724 h 6858000"/>
              <a:gd name="connsiteX86" fmla="*/ 717581 w 1605470"/>
              <a:gd name="connsiteY86" fmla="*/ 3792098 h 6858000"/>
              <a:gd name="connsiteX87" fmla="*/ 716465 w 1605470"/>
              <a:gd name="connsiteY87" fmla="*/ 3777135 h 6858000"/>
              <a:gd name="connsiteX88" fmla="*/ 718198 w 1605470"/>
              <a:gd name="connsiteY88" fmla="*/ 3771656 h 6858000"/>
              <a:gd name="connsiteX89" fmla="*/ 721941 w 1605470"/>
              <a:gd name="connsiteY89" fmla="*/ 3769007 h 6858000"/>
              <a:gd name="connsiteX90" fmla="*/ 721407 w 1605470"/>
              <a:gd name="connsiteY90" fmla="*/ 3767709 h 6858000"/>
              <a:gd name="connsiteX91" fmla="*/ 730103 w 1605470"/>
              <a:gd name="connsiteY91" fmla="*/ 3738082 h 6858000"/>
              <a:gd name="connsiteX92" fmla="*/ 737449 w 1605470"/>
              <a:gd name="connsiteY92" fmla="*/ 3673397 h 6858000"/>
              <a:gd name="connsiteX93" fmla="*/ 736745 w 1605470"/>
              <a:gd name="connsiteY93" fmla="*/ 3637109 h 6858000"/>
              <a:gd name="connsiteX94" fmla="*/ 740188 w 1605470"/>
              <a:gd name="connsiteY94" fmla="*/ 3536883 h 6858000"/>
              <a:gd name="connsiteX95" fmla="*/ 747726 w 1605470"/>
              <a:gd name="connsiteY95" fmla="*/ 3435652 h 6858000"/>
              <a:gd name="connsiteX96" fmla="*/ 749397 w 1605470"/>
              <a:gd name="connsiteY96" fmla="*/ 3307769 h 6858000"/>
              <a:gd name="connsiteX97" fmla="*/ 766960 w 1605470"/>
              <a:gd name="connsiteY97" fmla="*/ 3250522 h 6858000"/>
              <a:gd name="connsiteX98" fmla="*/ 767385 w 1605470"/>
              <a:gd name="connsiteY98" fmla="*/ 3229163 h 6858000"/>
              <a:gd name="connsiteX99" fmla="*/ 769208 w 1605470"/>
              <a:gd name="connsiteY99" fmla="*/ 3217217 h 6858000"/>
              <a:gd name="connsiteX100" fmla="*/ 756043 w 1605470"/>
              <a:gd name="connsiteY100" fmla="*/ 3183755 h 6858000"/>
              <a:gd name="connsiteX101" fmla="*/ 756544 w 1605470"/>
              <a:gd name="connsiteY101" fmla="*/ 3178642 h 6858000"/>
              <a:gd name="connsiteX102" fmla="*/ 744144 w 1605470"/>
              <a:gd name="connsiteY102" fmla="*/ 3158586 h 6858000"/>
              <a:gd name="connsiteX103" fmla="*/ 729329 w 1605470"/>
              <a:gd name="connsiteY103" fmla="*/ 3129034 h 6858000"/>
              <a:gd name="connsiteX104" fmla="*/ 729994 w 1605470"/>
              <a:gd name="connsiteY104" fmla="*/ 3126682 h 6858000"/>
              <a:gd name="connsiteX105" fmla="*/ 720862 w 1605470"/>
              <a:gd name="connsiteY105" fmla="*/ 3114519 h 6858000"/>
              <a:gd name="connsiteX106" fmla="*/ 707471 w 1605470"/>
              <a:gd name="connsiteY106" fmla="*/ 3106272 h 6858000"/>
              <a:gd name="connsiteX107" fmla="*/ 680201 w 1605470"/>
              <a:gd name="connsiteY107" fmla="*/ 2958185 h 6858000"/>
              <a:gd name="connsiteX108" fmla="*/ 622815 w 1605470"/>
              <a:gd name="connsiteY108" fmla="*/ 2762989 h 6858000"/>
              <a:gd name="connsiteX109" fmla="*/ 571733 w 1605470"/>
              <a:gd name="connsiteY109" fmla="*/ 2554718 h 6858000"/>
              <a:gd name="connsiteX110" fmla="*/ 551827 w 1605470"/>
              <a:gd name="connsiteY110" fmla="*/ 2485734 h 6858000"/>
              <a:gd name="connsiteX111" fmla="*/ 542550 w 1605470"/>
              <a:gd name="connsiteY111" fmla="*/ 2447068 h 6858000"/>
              <a:gd name="connsiteX112" fmla="*/ 529511 w 1605470"/>
              <a:gd name="connsiteY112" fmla="*/ 2425819 h 6858000"/>
              <a:gd name="connsiteX113" fmla="*/ 535510 w 1605470"/>
              <a:gd name="connsiteY113" fmla="*/ 2402874 h 6858000"/>
              <a:gd name="connsiteX114" fmla="*/ 538122 w 1605470"/>
              <a:gd name="connsiteY114" fmla="*/ 2381443 h 6858000"/>
              <a:gd name="connsiteX115" fmla="*/ 514451 w 1605470"/>
              <a:gd name="connsiteY115" fmla="*/ 2261920 h 6858000"/>
              <a:gd name="connsiteX116" fmla="*/ 504338 w 1605470"/>
              <a:gd name="connsiteY116" fmla="*/ 2195378 h 6858000"/>
              <a:gd name="connsiteX117" fmla="*/ 488555 w 1605470"/>
              <a:gd name="connsiteY117" fmla="*/ 2155135 h 6858000"/>
              <a:gd name="connsiteX118" fmla="*/ 486013 w 1605470"/>
              <a:gd name="connsiteY118" fmla="*/ 2118008 h 6858000"/>
              <a:gd name="connsiteX119" fmla="*/ 487006 w 1605470"/>
              <a:gd name="connsiteY119" fmla="*/ 2050531 h 6858000"/>
              <a:gd name="connsiteX120" fmla="*/ 478812 w 1605470"/>
              <a:gd name="connsiteY120" fmla="*/ 1963269 h 6858000"/>
              <a:gd name="connsiteX121" fmla="*/ 459990 w 1605470"/>
              <a:gd name="connsiteY121" fmla="*/ 1906352 h 6858000"/>
              <a:gd name="connsiteX122" fmla="*/ 436547 w 1605470"/>
              <a:gd name="connsiteY122" fmla="*/ 1861531 h 6858000"/>
              <a:gd name="connsiteX123" fmla="*/ 390346 w 1605470"/>
              <a:gd name="connsiteY123" fmla="*/ 1732919 h 6858000"/>
              <a:gd name="connsiteX124" fmla="*/ 362657 w 1605470"/>
              <a:gd name="connsiteY124" fmla="*/ 1663540 h 6858000"/>
              <a:gd name="connsiteX125" fmla="*/ 361783 w 1605470"/>
              <a:gd name="connsiteY125" fmla="*/ 1615777 h 6858000"/>
              <a:gd name="connsiteX126" fmla="*/ 342578 w 1605470"/>
              <a:gd name="connsiteY126" fmla="*/ 1563678 h 6858000"/>
              <a:gd name="connsiteX127" fmla="*/ 355658 w 1605470"/>
              <a:gd name="connsiteY127" fmla="*/ 1519474 h 6858000"/>
              <a:gd name="connsiteX128" fmla="*/ 348400 w 1605470"/>
              <a:gd name="connsiteY128" fmla="*/ 1477995 h 6858000"/>
              <a:gd name="connsiteX129" fmla="*/ 334485 w 1605470"/>
              <a:gd name="connsiteY129" fmla="*/ 1373769 h 6858000"/>
              <a:gd name="connsiteX130" fmla="*/ 342792 w 1605470"/>
              <a:gd name="connsiteY130" fmla="*/ 1307086 h 6858000"/>
              <a:gd name="connsiteX131" fmla="*/ 343980 w 1605470"/>
              <a:gd name="connsiteY131" fmla="*/ 1189033 h 6858000"/>
              <a:gd name="connsiteX132" fmla="*/ 348665 w 1605470"/>
              <a:gd name="connsiteY132" fmla="*/ 1168288 h 6858000"/>
              <a:gd name="connsiteX133" fmla="*/ 340947 w 1605470"/>
              <a:gd name="connsiteY133" fmla="*/ 1142577 h 6858000"/>
              <a:gd name="connsiteX134" fmla="*/ 330253 w 1605470"/>
              <a:gd name="connsiteY134" fmla="*/ 1088484 h 6858000"/>
              <a:gd name="connsiteX135" fmla="*/ 318989 w 1605470"/>
              <a:gd name="connsiteY135" fmla="*/ 1016103 h 6858000"/>
              <a:gd name="connsiteX136" fmla="*/ 320445 w 1605470"/>
              <a:gd name="connsiteY136" fmla="*/ 932283 h 6858000"/>
              <a:gd name="connsiteX137" fmla="*/ 322681 w 1605470"/>
              <a:gd name="connsiteY137" fmla="*/ 915925 h 6858000"/>
              <a:gd name="connsiteX138" fmla="*/ 315310 w 1605470"/>
              <a:gd name="connsiteY138" fmla="*/ 896999 h 6858000"/>
              <a:gd name="connsiteX139" fmla="*/ 284718 w 1605470"/>
              <a:gd name="connsiteY139" fmla="*/ 821517 h 6858000"/>
              <a:gd name="connsiteX140" fmla="*/ 263668 w 1605470"/>
              <a:gd name="connsiteY140" fmla="*/ 751353 h 6858000"/>
              <a:gd name="connsiteX141" fmla="*/ 263226 w 1605470"/>
              <a:gd name="connsiteY141" fmla="*/ 721230 h 6858000"/>
              <a:gd name="connsiteX142" fmla="*/ 248897 w 1605470"/>
              <a:gd name="connsiteY142" fmla="*/ 681659 h 6858000"/>
              <a:gd name="connsiteX143" fmla="*/ 234316 w 1605470"/>
              <a:gd name="connsiteY143" fmla="*/ 635218 h 6858000"/>
              <a:gd name="connsiteX144" fmla="*/ 239327 w 1605470"/>
              <a:gd name="connsiteY144" fmla="*/ 613763 h 6858000"/>
              <a:gd name="connsiteX145" fmla="*/ 225269 w 1605470"/>
              <a:gd name="connsiteY145" fmla="*/ 598582 h 6858000"/>
              <a:gd name="connsiteX146" fmla="*/ 224950 w 1605470"/>
              <a:gd name="connsiteY146" fmla="*/ 576846 h 6858000"/>
              <a:gd name="connsiteX147" fmla="*/ 204576 w 1605470"/>
              <a:gd name="connsiteY147" fmla="*/ 530055 h 6858000"/>
              <a:gd name="connsiteX148" fmla="*/ 219064 w 1605470"/>
              <a:gd name="connsiteY148" fmla="*/ 469651 h 6858000"/>
              <a:gd name="connsiteX149" fmla="*/ 195012 w 1605470"/>
              <a:gd name="connsiteY149" fmla="*/ 448559 h 6858000"/>
              <a:gd name="connsiteX150" fmla="*/ 201434 w 1605470"/>
              <a:gd name="connsiteY150" fmla="*/ 441529 h 6858000"/>
              <a:gd name="connsiteX151" fmla="*/ 200655 w 1605470"/>
              <a:gd name="connsiteY151" fmla="*/ 428927 h 6858000"/>
              <a:gd name="connsiteX152" fmla="*/ 190059 w 1605470"/>
              <a:gd name="connsiteY152" fmla="*/ 430161 h 6858000"/>
              <a:gd name="connsiteX153" fmla="*/ 167079 w 1605470"/>
              <a:gd name="connsiteY153" fmla="*/ 367211 h 6858000"/>
              <a:gd name="connsiteX154" fmla="*/ 124571 w 1605470"/>
              <a:gd name="connsiteY154" fmla="*/ 302178 h 6858000"/>
              <a:gd name="connsiteX155" fmla="*/ 103243 w 1605470"/>
              <a:gd name="connsiteY155" fmla="*/ 211375 h 6858000"/>
              <a:gd name="connsiteX156" fmla="*/ 94571 w 1605470"/>
              <a:gd name="connsiteY156" fmla="*/ 184179 h 6858000"/>
              <a:gd name="connsiteX157" fmla="*/ 13437 w 1605470"/>
              <a:gd name="connsiteY157" fmla="*/ 19287 h 6858000"/>
              <a:gd name="connsiteX158" fmla="*/ 0 w 1605470"/>
              <a:gd name="connsiteY158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700443 w 1605470"/>
              <a:gd name="connsiteY74" fmla="*/ 4010511 h 6858000"/>
              <a:gd name="connsiteX75" fmla="*/ 690830 w 1605470"/>
              <a:gd name="connsiteY75" fmla="*/ 3974753 h 6858000"/>
              <a:gd name="connsiteX76" fmla="*/ 692428 w 1605470"/>
              <a:gd name="connsiteY76" fmla="*/ 3969950 h 6858000"/>
              <a:gd name="connsiteX77" fmla="*/ 685850 w 1605470"/>
              <a:gd name="connsiteY77" fmla="*/ 3933779 h 6858000"/>
              <a:gd name="connsiteX78" fmla="*/ 687181 w 1605470"/>
              <a:gd name="connsiteY78" fmla="*/ 3933093 h 6858000"/>
              <a:gd name="connsiteX79" fmla="*/ 691535 w 1605470"/>
              <a:gd name="connsiteY79" fmla="*/ 3922082 h 6858000"/>
              <a:gd name="connsiteX80" fmla="*/ 696613 w 1605470"/>
              <a:gd name="connsiteY80" fmla="*/ 3901461 h 6858000"/>
              <a:gd name="connsiteX81" fmla="*/ 719207 w 1605470"/>
              <a:gd name="connsiteY81" fmla="*/ 3813873 h 6858000"/>
              <a:gd name="connsiteX82" fmla="*/ 718632 w 1605470"/>
              <a:gd name="connsiteY82" fmla="*/ 3806161 h 6858000"/>
              <a:gd name="connsiteX83" fmla="*/ 718939 w 1605470"/>
              <a:gd name="connsiteY83" fmla="*/ 3805957 h 6858000"/>
              <a:gd name="connsiteX84" fmla="*/ 718966 w 1605470"/>
              <a:gd name="connsiteY84" fmla="*/ 3797724 h 6858000"/>
              <a:gd name="connsiteX85" fmla="*/ 717581 w 1605470"/>
              <a:gd name="connsiteY85" fmla="*/ 3792098 h 6858000"/>
              <a:gd name="connsiteX86" fmla="*/ 716465 w 1605470"/>
              <a:gd name="connsiteY86" fmla="*/ 3777135 h 6858000"/>
              <a:gd name="connsiteX87" fmla="*/ 718198 w 1605470"/>
              <a:gd name="connsiteY87" fmla="*/ 3771656 h 6858000"/>
              <a:gd name="connsiteX88" fmla="*/ 721941 w 1605470"/>
              <a:gd name="connsiteY88" fmla="*/ 3769007 h 6858000"/>
              <a:gd name="connsiteX89" fmla="*/ 721407 w 1605470"/>
              <a:gd name="connsiteY89" fmla="*/ 3767709 h 6858000"/>
              <a:gd name="connsiteX90" fmla="*/ 730103 w 1605470"/>
              <a:gd name="connsiteY90" fmla="*/ 3738082 h 6858000"/>
              <a:gd name="connsiteX91" fmla="*/ 737449 w 1605470"/>
              <a:gd name="connsiteY91" fmla="*/ 3673397 h 6858000"/>
              <a:gd name="connsiteX92" fmla="*/ 736745 w 1605470"/>
              <a:gd name="connsiteY92" fmla="*/ 3637109 h 6858000"/>
              <a:gd name="connsiteX93" fmla="*/ 740188 w 1605470"/>
              <a:gd name="connsiteY93" fmla="*/ 3536883 h 6858000"/>
              <a:gd name="connsiteX94" fmla="*/ 747726 w 1605470"/>
              <a:gd name="connsiteY94" fmla="*/ 3435652 h 6858000"/>
              <a:gd name="connsiteX95" fmla="*/ 749397 w 1605470"/>
              <a:gd name="connsiteY95" fmla="*/ 3307769 h 6858000"/>
              <a:gd name="connsiteX96" fmla="*/ 766960 w 1605470"/>
              <a:gd name="connsiteY96" fmla="*/ 3250522 h 6858000"/>
              <a:gd name="connsiteX97" fmla="*/ 767385 w 1605470"/>
              <a:gd name="connsiteY97" fmla="*/ 3229163 h 6858000"/>
              <a:gd name="connsiteX98" fmla="*/ 769208 w 1605470"/>
              <a:gd name="connsiteY98" fmla="*/ 3217217 h 6858000"/>
              <a:gd name="connsiteX99" fmla="*/ 756043 w 1605470"/>
              <a:gd name="connsiteY99" fmla="*/ 3183755 h 6858000"/>
              <a:gd name="connsiteX100" fmla="*/ 756544 w 1605470"/>
              <a:gd name="connsiteY100" fmla="*/ 3178642 h 6858000"/>
              <a:gd name="connsiteX101" fmla="*/ 744144 w 1605470"/>
              <a:gd name="connsiteY101" fmla="*/ 3158586 h 6858000"/>
              <a:gd name="connsiteX102" fmla="*/ 729329 w 1605470"/>
              <a:gd name="connsiteY102" fmla="*/ 3129034 h 6858000"/>
              <a:gd name="connsiteX103" fmla="*/ 729994 w 1605470"/>
              <a:gd name="connsiteY103" fmla="*/ 3126682 h 6858000"/>
              <a:gd name="connsiteX104" fmla="*/ 720862 w 1605470"/>
              <a:gd name="connsiteY104" fmla="*/ 3114519 h 6858000"/>
              <a:gd name="connsiteX105" fmla="*/ 707471 w 1605470"/>
              <a:gd name="connsiteY105" fmla="*/ 3106272 h 6858000"/>
              <a:gd name="connsiteX106" fmla="*/ 680201 w 1605470"/>
              <a:gd name="connsiteY106" fmla="*/ 2958185 h 6858000"/>
              <a:gd name="connsiteX107" fmla="*/ 622815 w 1605470"/>
              <a:gd name="connsiteY107" fmla="*/ 2762989 h 6858000"/>
              <a:gd name="connsiteX108" fmla="*/ 571733 w 1605470"/>
              <a:gd name="connsiteY108" fmla="*/ 2554718 h 6858000"/>
              <a:gd name="connsiteX109" fmla="*/ 551827 w 1605470"/>
              <a:gd name="connsiteY109" fmla="*/ 2485734 h 6858000"/>
              <a:gd name="connsiteX110" fmla="*/ 542550 w 1605470"/>
              <a:gd name="connsiteY110" fmla="*/ 2447068 h 6858000"/>
              <a:gd name="connsiteX111" fmla="*/ 529511 w 1605470"/>
              <a:gd name="connsiteY111" fmla="*/ 2425819 h 6858000"/>
              <a:gd name="connsiteX112" fmla="*/ 535510 w 1605470"/>
              <a:gd name="connsiteY112" fmla="*/ 2402874 h 6858000"/>
              <a:gd name="connsiteX113" fmla="*/ 538122 w 1605470"/>
              <a:gd name="connsiteY113" fmla="*/ 2381443 h 6858000"/>
              <a:gd name="connsiteX114" fmla="*/ 514451 w 1605470"/>
              <a:gd name="connsiteY114" fmla="*/ 2261920 h 6858000"/>
              <a:gd name="connsiteX115" fmla="*/ 504338 w 1605470"/>
              <a:gd name="connsiteY115" fmla="*/ 2195378 h 6858000"/>
              <a:gd name="connsiteX116" fmla="*/ 488555 w 1605470"/>
              <a:gd name="connsiteY116" fmla="*/ 2155135 h 6858000"/>
              <a:gd name="connsiteX117" fmla="*/ 486013 w 1605470"/>
              <a:gd name="connsiteY117" fmla="*/ 2118008 h 6858000"/>
              <a:gd name="connsiteX118" fmla="*/ 487006 w 1605470"/>
              <a:gd name="connsiteY118" fmla="*/ 2050531 h 6858000"/>
              <a:gd name="connsiteX119" fmla="*/ 478812 w 1605470"/>
              <a:gd name="connsiteY119" fmla="*/ 1963269 h 6858000"/>
              <a:gd name="connsiteX120" fmla="*/ 459990 w 1605470"/>
              <a:gd name="connsiteY120" fmla="*/ 1906352 h 6858000"/>
              <a:gd name="connsiteX121" fmla="*/ 436547 w 1605470"/>
              <a:gd name="connsiteY121" fmla="*/ 1861531 h 6858000"/>
              <a:gd name="connsiteX122" fmla="*/ 390346 w 1605470"/>
              <a:gd name="connsiteY122" fmla="*/ 1732919 h 6858000"/>
              <a:gd name="connsiteX123" fmla="*/ 362657 w 1605470"/>
              <a:gd name="connsiteY123" fmla="*/ 1663540 h 6858000"/>
              <a:gd name="connsiteX124" fmla="*/ 361783 w 1605470"/>
              <a:gd name="connsiteY124" fmla="*/ 1615777 h 6858000"/>
              <a:gd name="connsiteX125" fmla="*/ 342578 w 1605470"/>
              <a:gd name="connsiteY125" fmla="*/ 1563678 h 6858000"/>
              <a:gd name="connsiteX126" fmla="*/ 355658 w 1605470"/>
              <a:gd name="connsiteY126" fmla="*/ 1519474 h 6858000"/>
              <a:gd name="connsiteX127" fmla="*/ 348400 w 1605470"/>
              <a:gd name="connsiteY127" fmla="*/ 1477995 h 6858000"/>
              <a:gd name="connsiteX128" fmla="*/ 334485 w 1605470"/>
              <a:gd name="connsiteY128" fmla="*/ 1373769 h 6858000"/>
              <a:gd name="connsiteX129" fmla="*/ 342792 w 1605470"/>
              <a:gd name="connsiteY129" fmla="*/ 1307086 h 6858000"/>
              <a:gd name="connsiteX130" fmla="*/ 343980 w 1605470"/>
              <a:gd name="connsiteY130" fmla="*/ 1189033 h 6858000"/>
              <a:gd name="connsiteX131" fmla="*/ 348665 w 1605470"/>
              <a:gd name="connsiteY131" fmla="*/ 1168288 h 6858000"/>
              <a:gd name="connsiteX132" fmla="*/ 340947 w 1605470"/>
              <a:gd name="connsiteY132" fmla="*/ 1142577 h 6858000"/>
              <a:gd name="connsiteX133" fmla="*/ 330253 w 1605470"/>
              <a:gd name="connsiteY133" fmla="*/ 1088484 h 6858000"/>
              <a:gd name="connsiteX134" fmla="*/ 318989 w 1605470"/>
              <a:gd name="connsiteY134" fmla="*/ 1016103 h 6858000"/>
              <a:gd name="connsiteX135" fmla="*/ 320445 w 1605470"/>
              <a:gd name="connsiteY135" fmla="*/ 932283 h 6858000"/>
              <a:gd name="connsiteX136" fmla="*/ 322681 w 1605470"/>
              <a:gd name="connsiteY136" fmla="*/ 915925 h 6858000"/>
              <a:gd name="connsiteX137" fmla="*/ 315310 w 1605470"/>
              <a:gd name="connsiteY137" fmla="*/ 896999 h 6858000"/>
              <a:gd name="connsiteX138" fmla="*/ 284718 w 1605470"/>
              <a:gd name="connsiteY138" fmla="*/ 821517 h 6858000"/>
              <a:gd name="connsiteX139" fmla="*/ 263668 w 1605470"/>
              <a:gd name="connsiteY139" fmla="*/ 751353 h 6858000"/>
              <a:gd name="connsiteX140" fmla="*/ 263226 w 1605470"/>
              <a:gd name="connsiteY140" fmla="*/ 721230 h 6858000"/>
              <a:gd name="connsiteX141" fmla="*/ 248897 w 1605470"/>
              <a:gd name="connsiteY141" fmla="*/ 681659 h 6858000"/>
              <a:gd name="connsiteX142" fmla="*/ 234316 w 1605470"/>
              <a:gd name="connsiteY142" fmla="*/ 635218 h 6858000"/>
              <a:gd name="connsiteX143" fmla="*/ 239327 w 1605470"/>
              <a:gd name="connsiteY143" fmla="*/ 613763 h 6858000"/>
              <a:gd name="connsiteX144" fmla="*/ 225269 w 1605470"/>
              <a:gd name="connsiteY144" fmla="*/ 598582 h 6858000"/>
              <a:gd name="connsiteX145" fmla="*/ 224950 w 1605470"/>
              <a:gd name="connsiteY145" fmla="*/ 576846 h 6858000"/>
              <a:gd name="connsiteX146" fmla="*/ 204576 w 1605470"/>
              <a:gd name="connsiteY146" fmla="*/ 530055 h 6858000"/>
              <a:gd name="connsiteX147" fmla="*/ 219064 w 1605470"/>
              <a:gd name="connsiteY147" fmla="*/ 469651 h 6858000"/>
              <a:gd name="connsiteX148" fmla="*/ 195012 w 1605470"/>
              <a:gd name="connsiteY148" fmla="*/ 448559 h 6858000"/>
              <a:gd name="connsiteX149" fmla="*/ 201434 w 1605470"/>
              <a:gd name="connsiteY149" fmla="*/ 441529 h 6858000"/>
              <a:gd name="connsiteX150" fmla="*/ 200655 w 1605470"/>
              <a:gd name="connsiteY150" fmla="*/ 428927 h 6858000"/>
              <a:gd name="connsiteX151" fmla="*/ 190059 w 1605470"/>
              <a:gd name="connsiteY151" fmla="*/ 430161 h 6858000"/>
              <a:gd name="connsiteX152" fmla="*/ 167079 w 1605470"/>
              <a:gd name="connsiteY152" fmla="*/ 367211 h 6858000"/>
              <a:gd name="connsiteX153" fmla="*/ 124571 w 1605470"/>
              <a:gd name="connsiteY153" fmla="*/ 302178 h 6858000"/>
              <a:gd name="connsiteX154" fmla="*/ 103243 w 1605470"/>
              <a:gd name="connsiteY154" fmla="*/ 211375 h 6858000"/>
              <a:gd name="connsiteX155" fmla="*/ 94571 w 1605470"/>
              <a:gd name="connsiteY155" fmla="*/ 184179 h 6858000"/>
              <a:gd name="connsiteX156" fmla="*/ 13437 w 1605470"/>
              <a:gd name="connsiteY156" fmla="*/ 19287 h 6858000"/>
              <a:gd name="connsiteX157" fmla="*/ 0 w 1605470"/>
              <a:gd name="connsiteY157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690830 w 1605470"/>
              <a:gd name="connsiteY74" fmla="*/ 3974753 h 6858000"/>
              <a:gd name="connsiteX75" fmla="*/ 692428 w 1605470"/>
              <a:gd name="connsiteY75" fmla="*/ 3969950 h 6858000"/>
              <a:gd name="connsiteX76" fmla="*/ 685850 w 1605470"/>
              <a:gd name="connsiteY76" fmla="*/ 3933779 h 6858000"/>
              <a:gd name="connsiteX77" fmla="*/ 687181 w 1605470"/>
              <a:gd name="connsiteY77" fmla="*/ 3933093 h 6858000"/>
              <a:gd name="connsiteX78" fmla="*/ 691535 w 1605470"/>
              <a:gd name="connsiteY78" fmla="*/ 3922082 h 6858000"/>
              <a:gd name="connsiteX79" fmla="*/ 696613 w 1605470"/>
              <a:gd name="connsiteY79" fmla="*/ 3901461 h 6858000"/>
              <a:gd name="connsiteX80" fmla="*/ 719207 w 1605470"/>
              <a:gd name="connsiteY80" fmla="*/ 3813873 h 6858000"/>
              <a:gd name="connsiteX81" fmla="*/ 718632 w 1605470"/>
              <a:gd name="connsiteY81" fmla="*/ 3806161 h 6858000"/>
              <a:gd name="connsiteX82" fmla="*/ 718939 w 1605470"/>
              <a:gd name="connsiteY82" fmla="*/ 3805957 h 6858000"/>
              <a:gd name="connsiteX83" fmla="*/ 718966 w 1605470"/>
              <a:gd name="connsiteY83" fmla="*/ 3797724 h 6858000"/>
              <a:gd name="connsiteX84" fmla="*/ 717581 w 1605470"/>
              <a:gd name="connsiteY84" fmla="*/ 3792098 h 6858000"/>
              <a:gd name="connsiteX85" fmla="*/ 716465 w 1605470"/>
              <a:gd name="connsiteY85" fmla="*/ 3777135 h 6858000"/>
              <a:gd name="connsiteX86" fmla="*/ 718198 w 1605470"/>
              <a:gd name="connsiteY86" fmla="*/ 3771656 h 6858000"/>
              <a:gd name="connsiteX87" fmla="*/ 721941 w 1605470"/>
              <a:gd name="connsiteY87" fmla="*/ 3769007 h 6858000"/>
              <a:gd name="connsiteX88" fmla="*/ 721407 w 1605470"/>
              <a:gd name="connsiteY88" fmla="*/ 3767709 h 6858000"/>
              <a:gd name="connsiteX89" fmla="*/ 730103 w 1605470"/>
              <a:gd name="connsiteY89" fmla="*/ 3738082 h 6858000"/>
              <a:gd name="connsiteX90" fmla="*/ 737449 w 1605470"/>
              <a:gd name="connsiteY90" fmla="*/ 3673397 h 6858000"/>
              <a:gd name="connsiteX91" fmla="*/ 736745 w 1605470"/>
              <a:gd name="connsiteY91" fmla="*/ 3637109 h 6858000"/>
              <a:gd name="connsiteX92" fmla="*/ 740188 w 1605470"/>
              <a:gd name="connsiteY92" fmla="*/ 3536883 h 6858000"/>
              <a:gd name="connsiteX93" fmla="*/ 747726 w 1605470"/>
              <a:gd name="connsiteY93" fmla="*/ 3435652 h 6858000"/>
              <a:gd name="connsiteX94" fmla="*/ 749397 w 1605470"/>
              <a:gd name="connsiteY94" fmla="*/ 3307769 h 6858000"/>
              <a:gd name="connsiteX95" fmla="*/ 766960 w 1605470"/>
              <a:gd name="connsiteY95" fmla="*/ 3250522 h 6858000"/>
              <a:gd name="connsiteX96" fmla="*/ 767385 w 1605470"/>
              <a:gd name="connsiteY96" fmla="*/ 3229163 h 6858000"/>
              <a:gd name="connsiteX97" fmla="*/ 769208 w 1605470"/>
              <a:gd name="connsiteY97" fmla="*/ 3217217 h 6858000"/>
              <a:gd name="connsiteX98" fmla="*/ 756043 w 1605470"/>
              <a:gd name="connsiteY98" fmla="*/ 3183755 h 6858000"/>
              <a:gd name="connsiteX99" fmla="*/ 756544 w 1605470"/>
              <a:gd name="connsiteY99" fmla="*/ 3178642 h 6858000"/>
              <a:gd name="connsiteX100" fmla="*/ 744144 w 1605470"/>
              <a:gd name="connsiteY100" fmla="*/ 3158586 h 6858000"/>
              <a:gd name="connsiteX101" fmla="*/ 729329 w 1605470"/>
              <a:gd name="connsiteY101" fmla="*/ 3129034 h 6858000"/>
              <a:gd name="connsiteX102" fmla="*/ 729994 w 1605470"/>
              <a:gd name="connsiteY102" fmla="*/ 3126682 h 6858000"/>
              <a:gd name="connsiteX103" fmla="*/ 720862 w 1605470"/>
              <a:gd name="connsiteY103" fmla="*/ 3114519 h 6858000"/>
              <a:gd name="connsiteX104" fmla="*/ 707471 w 1605470"/>
              <a:gd name="connsiteY104" fmla="*/ 3106272 h 6858000"/>
              <a:gd name="connsiteX105" fmla="*/ 680201 w 1605470"/>
              <a:gd name="connsiteY105" fmla="*/ 2958185 h 6858000"/>
              <a:gd name="connsiteX106" fmla="*/ 622815 w 1605470"/>
              <a:gd name="connsiteY106" fmla="*/ 2762989 h 6858000"/>
              <a:gd name="connsiteX107" fmla="*/ 571733 w 1605470"/>
              <a:gd name="connsiteY107" fmla="*/ 2554718 h 6858000"/>
              <a:gd name="connsiteX108" fmla="*/ 551827 w 1605470"/>
              <a:gd name="connsiteY108" fmla="*/ 2485734 h 6858000"/>
              <a:gd name="connsiteX109" fmla="*/ 542550 w 1605470"/>
              <a:gd name="connsiteY109" fmla="*/ 2447068 h 6858000"/>
              <a:gd name="connsiteX110" fmla="*/ 529511 w 1605470"/>
              <a:gd name="connsiteY110" fmla="*/ 2425819 h 6858000"/>
              <a:gd name="connsiteX111" fmla="*/ 535510 w 1605470"/>
              <a:gd name="connsiteY111" fmla="*/ 2402874 h 6858000"/>
              <a:gd name="connsiteX112" fmla="*/ 538122 w 1605470"/>
              <a:gd name="connsiteY112" fmla="*/ 2381443 h 6858000"/>
              <a:gd name="connsiteX113" fmla="*/ 514451 w 1605470"/>
              <a:gd name="connsiteY113" fmla="*/ 2261920 h 6858000"/>
              <a:gd name="connsiteX114" fmla="*/ 504338 w 1605470"/>
              <a:gd name="connsiteY114" fmla="*/ 2195378 h 6858000"/>
              <a:gd name="connsiteX115" fmla="*/ 488555 w 1605470"/>
              <a:gd name="connsiteY115" fmla="*/ 2155135 h 6858000"/>
              <a:gd name="connsiteX116" fmla="*/ 486013 w 1605470"/>
              <a:gd name="connsiteY116" fmla="*/ 2118008 h 6858000"/>
              <a:gd name="connsiteX117" fmla="*/ 487006 w 1605470"/>
              <a:gd name="connsiteY117" fmla="*/ 2050531 h 6858000"/>
              <a:gd name="connsiteX118" fmla="*/ 478812 w 1605470"/>
              <a:gd name="connsiteY118" fmla="*/ 1963269 h 6858000"/>
              <a:gd name="connsiteX119" fmla="*/ 459990 w 1605470"/>
              <a:gd name="connsiteY119" fmla="*/ 1906352 h 6858000"/>
              <a:gd name="connsiteX120" fmla="*/ 436547 w 1605470"/>
              <a:gd name="connsiteY120" fmla="*/ 1861531 h 6858000"/>
              <a:gd name="connsiteX121" fmla="*/ 390346 w 1605470"/>
              <a:gd name="connsiteY121" fmla="*/ 1732919 h 6858000"/>
              <a:gd name="connsiteX122" fmla="*/ 362657 w 1605470"/>
              <a:gd name="connsiteY122" fmla="*/ 1663540 h 6858000"/>
              <a:gd name="connsiteX123" fmla="*/ 361783 w 1605470"/>
              <a:gd name="connsiteY123" fmla="*/ 1615777 h 6858000"/>
              <a:gd name="connsiteX124" fmla="*/ 342578 w 1605470"/>
              <a:gd name="connsiteY124" fmla="*/ 1563678 h 6858000"/>
              <a:gd name="connsiteX125" fmla="*/ 355658 w 1605470"/>
              <a:gd name="connsiteY125" fmla="*/ 1519474 h 6858000"/>
              <a:gd name="connsiteX126" fmla="*/ 348400 w 1605470"/>
              <a:gd name="connsiteY126" fmla="*/ 1477995 h 6858000"/>
              <a:gd name="connsiteX127" fmla="*/ 334485 w 1605470"/>
              <a:gd name="connsiteY127" fmla="*/ 1373769 h 6858000"/>
              <a:gd name="connsiteX128" fmla="*/ 342792 w 1605470"/>
              <a:gd name="connsiteY128" fmla="*/ 1307086 h 6858000"/>
              <a:gd name="connsiteX129" fmla="*/ 343980 w 1605470"/>
              <a:gd name="connsiteY129" fmla="*/ 1189033 h 6858000"/>
              <a:gd name="connsiteX130" fmla="*/ 348665 w 1605470"/>
              <a:gd name="connsiteY130" fmla="*/ 1168288 h 6858000"/>
              <a:gd name="connsiteX131" fmla="*/ 340947 w 1605470"/>
              <a:gd name="connsiteY131" fmla="*/ 1142577 h 6858000"/>
              <a:gd name="connsiteX132" fmla="*/ 330253 w 1605470"/>
              <a:gd name="connsiteY132" fmla="*/ 1088484 h 6858000"/>
              <a:gd name="connsiteX133" fmla="*/ 318989 w 1605470"/>
              <a:gd name="connsiteY133" fmla="*/ 1016103 h 6858000"/>
              <a:gd name="connsiteX134" fmla="*/ 320445 w 1605470"/>
              <a:gd name="connsiteY134" fmla="*/ 932283 h 6858000"/>
              <a:gd name="connsiteX135" fmla="*/ 322681 w 1605470"/>
              <a:gd name="connsiteY135" fmla="*/ 915925 h 6858000"/>
              <a:gd name="connsiteX136" fmla="*/ 315310 w 1605470"/>
              <a:gd name="connsiteY136" fmla="*/ 896999 h 6858000"/>
              <a:gd name="connsiteX137" fmla="*/ 284718 w 1605470"/>
              <a:gd name="connsiteY137" fmla="*/ 821517 h 6858000"/>
              <a:gd name="connsiteX138" fmla="*/ 263668 w 1605470"/>
              <a:gd name="connsiteY138" fmla="*/ 751353 h 6858000"/>
              <a:gd name="connsiteX139" fmla="*/ 263226 w 1605470"/>
              <a:gd name="connsiteY139" fmla="*/ 721230 h 6858000"/>
              <a:gd name="connsiteX140" fmla="*/ 248897 w 1605470"/>
              <a:gd name="connsiteY140" fmla="*/ 681659 h 6858000"/>
              <a:gd name="connsiteX141" fmla="*/ 234316 w 1605470"/>
              <a:gd name="connsiteY141" fmla="*/ 635218 h 6858000"/>
              <a:gd name="connsiteX142" fmla="*/ 239327 w 1605470"/>
              <a:gd name="connsiteY142" fmla="*/ 613763 h 6858000"/>
              <a:gd name="connsiteX143" fmla="*/ 225269 w 1605470"/>
              <a:gd name="connsiteY143" fmla="*/ 598582 h 6858000"/>
              <a:gd name="connsiteX144" fmla="*/ 224950 w 1605470"/>
              <a:gd name="connsiteY144" fmla="*/ 576846 h 6858000"/>
              <a:gd name="connsiteX145" fmla="*/ 204576 w 1605470"/>
              <a:gd name="connsiteY145" fmla="*/ 530055 h 6858000"/>
              <a:gd name="connsiteX146" fmla="*/ 219064 w 1605470"/>
              <a:gd name="connsiteY146" fmla="*/ 469651 h 6858000"/>
              <a:gd name="connsiteX147" fmla="*/ 195012 w 1605470"/>
              <a:gd name="connsiteY147" fmla="*/ 448559 h 6858000"/>
              <a:gd name="connsiteX148" fmla="*/ 201434 w 1605470"/>
              <a:gd name="connsiteY148" fmla="*/ 441529 h 6858000"/>
              <a:gd name="connsiteX149" fmla="*/ 200655 w 1605470"/>
              <a:gd name="connsiteY149" fmla="*/ 428927 h 6858000"/>
              <a:gd name="connsiteX150" fmla="*/ 190059 w 1605470"/>
              <a:gd name="connsiteY150" fmla="*/ 430161 h 6858000"/>
              <a:gd name="connsiteX151" fmla="*/ 167079 w 1605470"/>
              <a:gd name="connsiteY151" fmla="*/ 367211 h 6858000"/>
              <a:gd name="connsiteX152" fmla="*/ 124571 w 1605470"/>
              <a:gd name="connsiteY152" fmla="*/ 302178 h 6858000"/>
              <a:gd name="connsiteX153" fmla="*/ 103243 w 1605470"/>
              <a:gd name="connsiteY153" fmla="*/ 211375 h 6858000"/>
              <a:gd name="connsiteX154" fmla="*/ 94571 w 1605470"/>
              <a:gd name="connsiteY154" fmla="*/ 184179 h 6858000"/>
              <a:gd name="connsiteX155" fmla="*/ 13437 w 1605470"/>
              <a:gd name="connsiteY155" fmla="*/ 19287 h 6858000"/>
              <a:gd name="connsiteX156" fmla="*/ 0 w 1605470"/>
              <a:gd name="connsiteY156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690830 w 1605470"/>
              <a:gd name="connsiteY74" fmla="*/ 3974753 h 6858000"/>
              <a:gd name="connsiteX75" fmla="*/ 692428 w 1605470"/>
              <a:gd name="connsiteY75" fmla="*/ 3969950 h 6858000"/>
              <a:gd name="connsiteX76" fmla="*/ 685850 w 1605470"/>
              <a:gd name="connsiteY76" fmla="*/ 3933779 h 6858000"/>
              <a:gd name="connsiteX77" fmla="*/ 687181 w 1605470"/>
              <a:gd name="connsiteY77" fmla="*/ 3933093 h 6858000"/>
              <a:gd name="connsiteX78" fmla="*/ 691535 w 1605470"/>
              <a:gd name="connsiteY78" fmla="*/ 3922082 h 6858000"/>
              <a:gd name="connsiteX79" fmla="*/ 696613 w 1605470"/>
              <a:gd name="connsiteY79" fmla="*/ 3901461 h 6858000"/>
              <a:gd name="connsiteX80" fmla="*/ 719207 w 1605470"/>
              <a:gd name="connsiteY80" fmla="*/ 3813873 h 6858000"/>
              <a:gd name="connsiteX81" fmla="*/ 718632 w 1605470"/>
              <a:gd name="connsiteY81" fmla="*/ 3806161 h 6858000"/>
              <a:gd name="connsiteX82" fmla="*/ 718939 w 1605470"/>
              <a:gd name="connsiteY82" fmla="*/ 3805957 h 6858000"/>
              <a:gd name="connsiteX83" fmla="*/ 718966 w 1605470"/>
              <a:gd name="connsiteY83" fmla="*/ 3797724 h 6858000"/>
              <a:gd name="connsiteX84" fmla="*/ 717581 w 1605470"/>
              <a:gd name="connsiteY84" fmla="*/ 3792098 h 6858000"/>
              <a:gd name="connsiteX85" fmla="*/ 716465 w 1605470"/>
              <a:gd name="connsiteY85" fmla="*/ 3777135 h 6858000"/>
              <a:gd name="connsiteX86" fmla="*/ 718198 w 1605470"/>
              <a:gd name="connsiteY86" fmla="*/ 3771656 h 6858000"/>
              <a:gd name="connsiteX87" fmla="*/ 721941 w 1605470"/>
              <a:gd name="connsiteY87" fmla="*/ 3769007 h 6858000"/>
              <a:gd name="connsiteX88" fmla="*/ 721407 w 1605470"/>
              <a:gd name="connsiteY88" fmla="*/ 3767709 h 6858000"/>
              <a:gd name="connsiteX89" fmla="*/ 730103 w 1605470"/>
              <a:gd name="connsiteY89" fmla="*/ 3738082 h 6858000"/>
              <a:gd name="connsiteX90" fmla="*/ 737449 w 1605470"/>
              <a:gd name="connsiteY90" fmla="*/ 3673397 h 6858000"/>
              <a:gd name="connsiteX91" fmla="*/ 736745 w 1605470"/>
              <a:gd name="connsiteY91" fmla="*/ 3637109 h 6858000"/>
              <a:gd name="connsiteX92" fmla="*/ 740188 w 1605470"/>
              <a:gd name="connsiteY92" fmla="*/ 3536883 h 6858000"/>
              <a:gd name="connsiteX93" fmla="*/ 747726 w 1605470"/>
              <a:gd name="connsiteY93" fmla="*/ 3435652 h 6858000"/>
              <a:gd name="connsiteX94" fmla="*/ 749397 w 1605470"/>
              <a:gd name="connsiteY94" fmla="*/ 3307769 h 6858000"/>
              <a:gd name="connsiteX95" fmla="*/ 766960 w 1605470"/>
              <a:gd name="connsiteY95" fmla="*/ 3250522 h 6858000"/>
              <a:gd name="connsiteX96" fmla="*/ 767385 w 1605470"/>
              <a:gd name="connsiteY96" fmla="*/ 3229163 h 6858000"/>
              <a:gd name="connsiteX97" fmla="*/ 769208 w 1605470"/>
              <a:gd name="connsiteY97" fmla="*/ 3217217 h 6858000"/>
              <a:gd name="connsiteX98" fmla="*/ 756043 w 1605470"/>
              <a:gd name="connsiteY98" fmla="*/ 3183755 h 6858000"/>
              <a:gd name="connsiteX99" fmla="*/ 756544 w 1605470"/>
              <a:gd name="connsiteY99" fmla="*/ 3178642 h 6858000"/>
              <a:gd name="connsiteX100" fmla="*/ 744144 w 1605470"/>
              <a:gd name="connsiteY100" fmla="*/ 3158586 h 6858000"/>
              <a:gd name="connsiteX101" fmla="*/ 729329 w 1605470"/>
              <a:gd name="connsiteY101" fmla="*/ 3129034 h 6858000"/>
              <a:gd name="connsiteX102" fmla="*/ 729994 w 1605470"/>
              <a:gd name="connsiteY102" fmla="*/ 3126682 h 6858000"/>
              <a:gd name="connsiteX103" fmla="*/ 720862 w 1605470"/>
              <a:gd name="connsiteY103" fmla="*/ 3114519 h 6858000"/>
              <a:gd name="connsiteX104" fmla="*/ 707471 w 1605470"/>
              <a:gd name="connsiteY104" fmla="*/ 3106272 h 6858000"/>
              <a:gd name="connsiteX105" fmla="*/ 680201 w 1605470"/>
              <a:gd name="connsiteY105" fmla="*/ 2958185 h 6858000"/>
              <a:gd name="connsiteX106" fmla="*/ 622815 w 1605470"/>
              <a:gd name="connsiteY106" fmla="*/ 2762989 h 6858000"/>
              <a:gd name="connsiteX107" fmla="*/ 571733 w 1605470"/>
              <a:gd name="connsiteY107" fmla="*/ 2554718 h 6858000"/>
              <a:gd name="connsiteX108" fmla="*/ 551827 w 1605470"/>
              <a:gd name="connsiteY108" fmla="*/ 2485734 h 6858000"/>
              <a:gd name="connsiteX109" fmla="*/ 542550 w 1605470"/>
              <a:gd name="connsiteY109" fmla="*/ 2447068 h 6858000"/>
              <a:gd name="connsiteX110" fmla="*/ 529511 w 1605470"/>
              <a:gd name="connsiteY110" fmla="*/ 2425819 h 6858000"/>
              <a:gd name="connsiteX111" fmla="*/ 535510 w 1605470"/>
              <a:gd name="connsiteY111" fmla="*/ 2402874 h 6858000"/>
              <a:gd name="connsiteX112" fmla="*/ 538122 w 1605470"/>
              <a:gd name="connsiteY112" fmla="*/ 2381443 h 6858000"/>
              <a:gd name="connsiteX113" fmla="*/ 514451 w 1605470"/>
              <a:gd name="connsiteY113" fmla="*/ 2261920 h 6858000"/>
              <a:gd name="connsiteX114" fmla="*/ 504338 w 1605470"/>
              <a:gd name="connsiteY114" fmla="*/ 2195378 h 6858000"/>
              <a:gd name="connsiteX115" fmla="*/ 488555 w 1605470"/>
              <a:gd name="connsiteY115" fmla="*/ 2155135 h 6858000"/>
              <a:gd name="connsiteX116" fmla="*/ 486013 w 1605470"/>
              <a:gd name="connsiteY116" fmla="*/ 2118008 h 6858000"/>
              <a:gd name="connsiteX117" fmla="*/ 487006 w 1605470"/>
              <a:gd name="connsiteY117" fmla="*/ 2050531 h 6858000"/>
              <a:gd name="connsiteX118" fmla="*/ 478812 w 1605470"/>
              <a:gd name="connsiteY118" fmla="*/ 1963269 h 6858000"/>
              <a:gd name="connsiteX119" fmla="*/ 459990 w 1605470"/>
              <a:gd name="connsiteY119" fmla="*/ 1906352 h 6858000"/>
              <a:gd name="connsiteX120" fmla="*/ 436547 w 1605470"/>
              <a:gd name="connsiteY120" fmla="*/ 1861531 h 6858000"/>
              <a:gd name="connsiteX121" fmla="*/ 390346 w 1605470"/>
              <a:gd name="connsiteY121" fmla="*/ 1732919 h 6858000"/>
              <a:gd name="connsiteX122" fmla="*/ 362657 w 1605470"/>
              <a:gd name="connsiteY122" fmla="*/ 1663540 h 6858000"/>
              <a:gd name="connsiteX123" fmla="*/ 361783 w 1605470"/>
              <a:gd name="connsiteY123" fmla="*/ 1615777 h 6858000"/>
              <a:gd name="connsiteX124" fmla="*/ 342578 w 1605470"/>
              <a:gd name="connsiteY124" fmla="*/ 1563678 h 6858000"/>
              <a:gd name="connsiteX125" fmla="*/ 355658 w 1605470"/>
              <a:gd name="connsiteY125" fmla="*/ 1519474 h 6858000"/>
              <a:gd name="connsiteX126" fmla="*/ 348400 w 1605470"/>
              <a:gd name="connsiteY126" fmla="*/ 1477995 h 6858000"/>
              <a:gd name="connsiteX127" fmla="*/ 334485 w 1605470"/>
              <a:gd name="connsiteY127" fmla="*/ 1373769 h 6858000"/>
              <a:gd name="connsiteX128" fmla="*/ 342792 w 1605470"/>
              <a:gd name="connsiteY128" fmla="*/ 1307086 h 6858000"/>
              <a:gd name="connsiteX129" fmla="*/ 343980 w 1605470"/>
              <a:gd name="connsiteY129" fmla="*/ 1189033 h 6858000"/>
              <a:gd name="connsiteX130" fmla="*/ 348665 w 1605470"/>
              <a:gd name="connsiteY130" fmla="*/ 1168288 h 6858000"/>
              <a:gd name="connsiteX131" fmla="*/ 340947 w 1605470"/>
              <a:gd name="connsiteY131" fmla="*/ 1142577 h 6858000"/>
              <a:gd name="connsiteX132" fmla="*/ 330253 w 1605470"/>
              <a:gd name="connsiteY132" fmla="*/ 1088484 h 6858000"/>
              <a:gd name="connsiteX133" fmla="*/ 318989 w 1605470"/>
              <a:gd name="connsiteY133" fmla="*/ 1016103 h 6858000"/>
              <a:gd name="connsiteX134" fmla="*/ 320445 w 1605470"/>
              <a:gd name="connsiteY134" fmla="*/ 932283 h 6858000"/>
              <a:gd name="connsiteX135" fmla="*/ 322681 w 1605470"/>
              <a:gd name="connsiteY135" fmla="*/ 915925 h 6858000"/>
              <a:gd name="connsiteX136" fmla="*/ 315310 w 1605470"/>
              <a:gd name="connsiteY136" fmla="*/ 896999 h 6858000"/>
              <a:gd name="connsiteX137" fmla="*/ 284718 w 1605470"/>
              <a:gd name="connsiteY137" fmla="*/ 821517 h 6858000"/>
              <a:gd name="connsiteX138" fmla="*/ 263668 w 1605470"/>
              <a:gd name="connsiteY138" fmla="*/ 751353 h 6858000"/>
              <a:gd name="connsiteX139" fmla="*/ 263226 w 1605470"/>
              <a:gd name="connsiteY139" fmla="*/ 721230 h 6858000"/>
              <a:gd name="connsiteX140" fmla="*/ 248897 w 1605470"/>
              <a:gd name="connsiteY140" fmla="*/ 681659 h 6858000"/>
              <a:gd name="connsiteX141" fmla="*/ 234316 w 1605470"/>
              <a:gd name="connsiteY141" fmla="*/ 635218 h 6858000"/>
              <a:gd name="connsiteX142" fmla="*/ 239327 w 1605470"/>
              <a:gd name="connsiteY142" fmla="*/ 613763 h 6858000"/>
              <a:gd name="connsiteX143" fmla="*/ 225269 w 1605470"/>
              <a:gd name="connsiteY143" fmla="*/ 598582 h 6858000"/>
              <a:gd name="connsiteX144" fmla="*/ 224950 w 1605470"/>
              <a:gd name="connsiteY144" fmla="*/ 576846 h 6858000"/>
              <a:gd name="connsiteX145" fmla="*/ 204576 w 1605470"/>
              <a:gd name="connsiteY145" fmla="*/ 530055 h 6858000"/>
              <a:gd name="connsiteX146" fmla="*/ 195012 w 1605470"/>
              <a:gd name="connsiteY146" fmla="*/ 448559 h 6858000"/>
              <a:gd name="connsiteX147" fmla="*/ 201434 w 1605470"/>
              <a:gd name="connsiteY147" fmla="*/ 441529 h 6858000"/>
              <a:gd name="connsiteX148" fmla="*/ 200655 w 1605470"/>
              <a:gd name="connsiteY148" fmla="*/ 428927 h 6858000"/>
              <a:gd name="connsiteX149" fmla="*/ 190059 w 1605470"/>
              <a:gd name="connsiteY149" fmla="*/ 430161 h 6858000"/>
              <a:gd name="connsiteX150" fmla="*/ 167079 w 1605470"/>
              <a:gd name="connsiteY150" fmla="*/ 367211 h 6858000"/>
              <a:gd name="connsiteX151" fmla="*/ 124571 w 1605470"/>
              <a:gd name="connsiteY151" fmla="*/ 302178 h 6858000"/>
              <a:gd name="connsiteX152" fmla="*/ 103243 w 1605470"/>
              <a:gd name="connsiteY152" fmla="*/ 211375 h 6858000"/>
              <a:gd name="connsiteX153" fmla="*/ 94571 w 1605470"/>
              <a:gd name="connsiteY153" fmla="*/ 184179 h 6858000"/>
              <a:gd name="connsiteX154" fmla="*/ 13437 w 1605470"/>
              <a:gd name="connsiteY154" fmla="*/ 19287 h 6858000"/>
              <a:gd name="connsiteX155" fmla="*/ 0 w 1605470"/>
              <a:gd name="connsiteY155" fmla="*/ 0 h 6858000"/>
              <a:gd name="connsiteX0" fmla="*/ 0 w 1605470"/>
              <a:gd name="connsiteY0" fmla="*/ 0 h 6858000"/>
              <a:gd name="connsiteX1" fmla="*/ 1605470 w 1605470"/>
              <a:gd name="connsiteY1" fmla="*/ 0 h 6858000"/>
              <a:gd name="connsiteX2" fmla="*/ 1605470 w 1605470"/>
              <a:gd name="connsiteY2" fmla="*/ 6858000 h 6858000"/>
              <a:gd name="connsiteX3" fmla="*/ 154105 w 1605470"/>
              <a:gd name="connsiteY3" fmla="*/ 6858000 h 6858000"/>
              <a:gd name="connsiteX4" fmla="*/ 154246 w 1605470"/>
              <a:gd name="connsiteY4" fmla="*/ 6857735 h 6858000"/>
              <a:gd name="connsiteX5" fmla="*/ 166295 w 1605470"/>
              <a:gd name="connsiteY5" fmla="*/ 6809549 h 6858000"/>
              <a:gd name="connsiteX6" fmla="*/ 198506 w 1605470"/>
              <a:gd name="connsiteY6" fmla="*/ 6715115 h 6858000"/>
              <a:gd name="connsiteX7" fmla="*/ 208357 w 1605470"/>
              <a:gd name="connsiteY7" fmla="*/ 6680170 h 6858000"/>
              <a:gd name="connsiteX8" fmla="*/ 233907 w 1605470"/>
              <a:gd name="connsiteY8" fmla="*/ 6621207 h 6858000"/>
              <a:gd name="connsiteX9" fmla="*/ 250564 w 1605470"/>
              <a:gd name="connsiteY9" fmla="*/ 6596265 h 6858000"/>
              <a:gd name="connsiteX10" fmla="*/ 250443 w 1605470"/>
              <a:gd name="connsiteY10" fmla="*/ 6594818 h 6858000"/>
              <a:gd name="connsiteX11" fmla="*/ 254688 w 1605470"/>
              <a:gd name="connsiteY11" fmla="*/ 6593735 h 6858000"/>
              <a:gd name="connsiteX12" fmla="*/ 257885 w 1605470"/>
              <a:gd name="connsiteY12" fmla="*/ 6589172 h 6858000"/>
              <a:gd name="connsiteX13" fmla="*/ 261179 w 1605470"/>
              <a:gd name="connsiteY13" fmla="*/ 6574442 h 6858000"/>
              <a:gd name="connsiteX14" fmla="*/ 261519 w 1605470"/>
              <a:gd name="connsiteY14" fmla="*/ 6568530 h 6858000"/>
              <a:gd name="connsiteX15" fmla="*/ 263928 w 1605470"/>
              <a:gd name="connsiteY15" fmla="*/ 6560674 h 6858000"/>
              <a:gd name="connsiteX16" fmla="*/ 264273 w 1605470"/>
              <a:gd name="connsiteY16" fmla="*/ 6560598 h 6858000"/>
              <a:gd name="connsiteX17" fmla="*/ 265970 w 1605470"/>
              <a:gd name="connsiteY17" fmla="*/ 6553006 h 6858000"/>
              <a:gd name="connsiteX18" fmla="*/ 270666 w 1605470"/>
              <a:gd name="connsiteY18" fmla="*/ 6514360 h 6858000"/>
              <a:gd name="connsiteX19" fmla="*/ 312320 w 1605470"/>
              <a:gd name="connsiteY19" fmla="*/ 6478062 h 6858000"/>
              <a:gd name="connsiteX20" fmla="*/ 323009 w 1605470"/>
              <a:gd name="connsiteY20" fmla="*/ 6460325 h 6858000"/>
              <a:gd name="connsiteX21" fmla="*/ 330242 w 1605470"/>
              <a:gd name="connsiteY21" fmla="*/ 6451488 h 6858000"/>
              <a:gd name="connsiteX22" fmla="*/ 331677 w 1605470"/>
              <a:gd name="connsiteY22" fmla="*/ 6451348 h 6858000"/>
              <a:gd name="connsiteX23" fmla="*/ 336035 w 1605470"/>
              <a:gd name="connsiteY23" fmla="*/ 6414240 h 6858000"/>
              <a:gd name="connsiteX24" fmla="*/ 338911 w 1605470"/>
              <a:gd name="connsiteY24" fmla="*/ 6410269 h 6858000"/>
              <a:gd name="connsiteX25" fmla="*/ 338811 w 1605470"/>
              <a:gd name="connsiteY25" fmla="*/ 6384857 h 6858000"/>
              <a:gd name="connsiteX26" fmla="*/ 340328 w 1605470"/>
              <a:gd name="connsiteY26" fmla="*/ 6372381 h 6858000"/>
              <a:gd name="connsiteX27" fmla="*/ 337522 w 1605470"/>
              <a:gd name="connsiteY27" fmla="*/ 6367510 h 6858000"/>
              <a:gd name="connsiteX28" fmla="*/ 341402 w 1605470"/>
              <a:gd name="connsiteY28" fmla="*/ 6349778 h 6858000"/>
              <a:gd name="connsiteX29" fmla="*/ 343067 w 1605470"/>
              <a:gd name="connsiteY29" fmla="*/ 6348250 h 6858000"/>
              <a:gd name="connsiteX30" fmla="*/ 359101 w 1605470"/>
              <a:gd name="connsiteY30" fmla="*/ 6281972 h 6858000"/>
              <a:gd name="connsiteX31" fmla="*/ 369864 w 1605470"/>
              <a:gd name="connsiteY31" fmla="*/ 6211940 h 6858000"/>
              <a:gd name="connsiteX32" fmla="*/ 411359 w 1605470"/>
              <a:gd name="connsiteY32" fmla="*/ 6113913 h 6858000"/>
              <a:gd name="connsiteX33" fmla="*/ 415652 w 1605470"/>
              <a:gd name="connsiteY33" fmla="*/ 6028119 h 6858000"/>
              <a:gd name="connsiteX34" fmla="*/ 442432 w 1605470"/>
              <a:gd name="connsiteY34" fmla="*/ 5934687 h 6858000"/>
              <a:gd name="connsiteX35" fmla="*/ 476444 w 1605470"/>
              <a:gd name="connsiteY35" fmla="*/ 5765594 h 6858000"/>
              <a:gd name="connsiteX36" fmla="*/ 508280 w 1605470"/>
              <a:gd name="connsiteY36" fmla="*/ 5693685 h 6858000"/>
              <a:gd name="connsiteX37" fmla="*/ 528335 w 1605470"/>
              <a:gd name="connsiteY37" fmla="*/ 5665173 h 6858000"/>
              <a:gd name="connsiteX38" fmla="*/ 562052 w 1605470"/>
              <a:gd name="connsiteY38" fmla="*/ 5563435 h 6858000"/>
              <a:gd name="connsiteX39" fmla="*/ 591557 w 1605470"/>
              <a:gd name="connsiteY39" fmla="*/ 5476393 h 6858000"/>
              <a:gd name="connsiteX40" fmla="*/ 622750 w 1605470"/>
              <a:gd name="connsiteY40" fmla="*/ 5396260 h 6858000"/>
              <a:gd name="connsiteX41" fmla="*/ 638731 w 1605470"/>
              <a:gd name="connsiteY41" fmla="*/ 5330009 h 6858000"/>
              <a:gd name="connsiteX42" fmla="*/ 672224 w 1605470"/>
              <a:gd name="connsiteY42" fmla="*/ 5273739 h 6858000"/>
              <a:gd name="connsiteX43" fmla="*/ 681823 w 1605470"/>
              <a:gd name="connsiteY43" fmla="*/ 5241779 h 6858000"/>
              <a:gd name="connsiteX44" fmla="*/ 693049 w 1605470"/>
              <a:gd name="connsiteY44" fmla="*/ 5225268 h 6858000"/>
              <a:gd name="connsiteX45" fmla="*/ 694069 w 1605470"/>
              <a:gd name="connsiteY45" fmla="*/ 5217684 h 6858000"/>
              <a:gd name="connsiteX46" fmla="*/ 701410 w 1605470"/>
              <a:gd name="connsiteY46" fmla="*/ 5193377 h 6858000"/>
              <a:gd name="connsiteX47" fmla="*/ 704713 w 1605470"/>
              <a:gd name="connsiteY47" fmla="*/ 5179288 h 6858000"/>
              <a:gd name="connsiteX48" fmla="*/ 705697 w 1605470"/>
              <a:gd name="connsiteY48" fmla="*/ 5173621 h 6858000"/>
              <a:gd name="connsiteX49" fmla="*/ 701331 w 1605470"/>
              <a:gd name="connsiteY49" fmla="*/ 5159961 h 6858000"/>
              <a:gd name="connsiteX50" fmla="*/ 708008 w 1605470"/>
              <a:gd name="connsiteY50" fmla="*/ 5144295 h 6858000"/>
              <a:gd name="connsiteX51" fmla="*/ 704941 w 1605470"/>
              <a:gd name="connsiteY51" fmla="*/ 5125185 h 6858000"/>
              <a:gd name="connsiteX52" fmla="*/ 711771 w 1605470"/>
              <a:gd name="connsiteY52" fmla="*/ 5121884 h 6858000"/>
              <a:gd name="connsiteX53" fmla="*/ 718807 w 1605470"/>
              <a:gd name="connsiteY53" fmla="*/ 5067850 h 6858000"/>
              <a:gd name="connsiteX54" fmla="*/ 721538 w 1605470"/>
              <a:gd name="connsiteY54" fmla="*/ 5060861 h 6858000"/>
              <a:gd name="connsiteX55" fmla="*/ 718242 w 1605470"/>
              <a:gd name="connsiteY55" fmla="*/ 5034192 h 6858000"/>
              <a:gd name="connsiteX56" fmla="*/ 719796 w 1605470"/>
              <a:gd name="connsiteY56" fmla="*/ 4993030 h 6858000"/>
              <a:gd name="connsiteX57" fmla="*/ 726705 w 1605470"/>
              <a:gd name="connsiteY57" fmla="*/ 4946844 h 6858000"/>
              <a:gd name="connsiteX58" fmla="*/ 722561 w 1605470"/>
              <a:gd name="connsiteY58" fmla="*/ 4932692 h 6858000"/>
              <a:gd name="connsiteX59" fmla="*/ 737964 w 1605470"/>
              <a:gd name="connsiteY59" fmla="*/ 4858827 h 6858000"/>
              <a:gd name="connsiteX60" fmla="*/ 732118 w 1605470"/>
              <a:gd name="connsiteY60" fmla="*/ 4801535 h 6858000"/>
              <a:gd name="connsiteX61" fmla="*/ 739787 w 1605470"/>
              <a:gd name="connsiteY61" fmla="*/ 4797794 h 6858000"/>
              <a:gd name="connsiteX62" fmla="*/ 741081 w 1605470"/>
              <a:gd name="connsiteY62" fmla="*/ 4784526 h 6858000"/>
              <a:gd name="connsiteX63" fmla="*/ 742865 w 1605470"/>
              <a:gd name="connsiteY63" fmla="*/ 4781211 h 6858000"/>
              <a:gd name="connsiteX64" fmla="*/ 751652 w 1605470"/>
              <a:gd name="connsiteY64" fmla="*/ 4761984 h 6858000"/>
              <a:gd name="connsiteX65" fmla="*/ 747700 w 1605470"/>
              <a:gd name="connsiteY65" fmla="*/ 4690749 h 6858000"/>
              <a:gd name="connsiteX66" fmla="*/ 743180 w 1605470"/>
              <a:gd name="connsiteY66" fmla="*/ 4584173 h 6858000"/>
              <a:gd name="connsiteX67" fmla="*/ 738263 w 1605470"/>
              <a:gd name="connsiteY67" fmla="*/ 4444346 h 6858000"/>
              <a:gd name="connsiteX68" fmla="*/ 734828 w 1605470"/>
              <a:gd name="connsiteY68" fmla="*/ 4375228 h 6858000"/>
              <a:gd name="connsiteX69" fmla="*/ 715481 w 1605470"/>
              <a:gd name="connsiteY69" fmla="*/ 4214165 h 6858000"/>
              <a:gd name="connsiteX70" fmla="*/ 719554 w 1605470"/>
              <a:gd name="connsiteY70" fmla="*/ 4090296 h 6858000"/>
              <a:gd name="connsiteX71" fmla="*/ 704810 w 1605470"/>
              <a:gd name="connsiteY71" fmla="*/ 4033999 h 6858000"/>
              <a:gd name="connsiteX72" fmla="*/ 705959 w 1605470"/>
              <a:gd name="connsiteY72" fmla="*/ 4031933 h 6858000"/>
              <a:gd name="connsiteX73" fmla="*/ 704535 w 1605470"/>
              <a:gd name="connsiteY73" fmla="*/ 4013953 h 6858000"/>
              <a:gd name="connsiteX74" fmla="*/ 690830 w 1605470"/>
              <a:gd name="connsiteY74" fmla="*/ 3974753 h 6858000"/>
              <a:gd name="connsiteX75" fmla="*/ 692428 w 1605470"/>
              <a:gd name="connsiteY75" fmla="*/ 3969950 h 6858000"/>
              <a:gd name="connsiteX76" fmla="*/ 685850 w 1605470"/>
              <a:gd name="connsiteY76" fmla="*/ 3933779 h 6858000"/>
              <a:gd name="connsiteX77" fmla="*/ 687181 w 1605470"/>
              <a:gd name="connsiteY77" fmla="*/ 3933093 h 6858000"/>
              <a:gd name="connsiteX78" fmla="*/ 691535 w 1605470"/>
              <a:gd name="connsiteY78" fmla="*/ 3922082 h 6858000"/>
              <a:gd name="connsiteX79" fmla="*/ 696613 w 1605470"/>
              <a:gd name="connsiteY79" fmla="*/ 3901461 h 6858000"/>
              <a:gd name="connsiteX80" fmla="*/ 719207 w 1605470"/>
              <a:gd name="connsiteY80" fmla="*/ 3813873 h 6858000"/>
              <a:gd name="connsiteX81" fmla="*/ 718632 w 1605470"/>
              <a:gd name="connsiteY81" fmla="*/ 3806161 h 6858000"/>
              <a:gd name="connsiteX82" fmla="*/ 718939 w 1605470"/>
              <a:gd name="connsiteY82" fmla="*/ 3805957 h 6858000"/>
              <a:gd name="connsiteX83" fmla="*/ 718966 w 1605470"/>
              <a:gd name="connsiteY83" fmla="*/ 3797724 h 6858000"/>
              <a:gd name="connsiteX84" fmla="*/ 717581 w 1605470"/>
              <a:gd name="connsiteY84" fmla="*/ 3792098 h 6858000"/>
              <a:gd name="connsiteX85" fmla="*/ 716465 w 1605470"/>
              <a:gd name="connsiteY85" fmla="*/ 3777135 h 6858000"/>
              <a:gd name="connsiteX86" fmla="*/ 718198 w 1605470"/>
              <a:gd name="connsiteY86" fmla="*/ 3771656 h 6858000"/>
              <a:gd name="connsiteX87" fmla="*/ 721941 w 1605470"/>
              <a:gd name="connsiteY87" fmla="*/ 3769007 h 6858000"/>
              <a:gd name="connsiteX88" fmla="*/ 721407 w 1605470"/>
              <a:gd name="connsiteY88" fmla="*/ 3767709 h 6858000"/>
              <a:gd name="connsiteX89" fmla="*/ 730103 w 1605470"/>
              <a:gd name="connsiteY89" fmla="*/ 3738082 h 6858000"/>
              <a:gd name="connsiteX90" fmla="*/ 737449 w 1605470"/>
              <a:gd name="connsiteY90" fmla="*/ 3673397 h 6858000"/>
              <a:gd name="connsiteX91" fmla="*/ 736745 w 1605470"/>
              <a:gd name="connsiteY91" fmla="*/ 3637109 h 6858000"/>
              <a:gd name="connsiteX92" fmla="*/ 740188 w 1605470"/>
              <a:gd name="connsiteY92" fmla="*/ 3536883 h 6858000"/>
              <a:gd name="connsiteX93" fmla="*/ 747726 w 1605470"/>
              <a:gd name="connsiteY93" fmla="*/ 3435652 h 6858000"/>
              <a:gd name="connsiteX94" fmla="*/ 749397 w 1605470"/>
              <a:gd name="connsiteY94" fmla="*/ 3307769 h 6858000"/>
              <a:gd name="connsiteX95" fmla="*/ 766960 w 1605470"/>
              <a:gd name="connsiteY95" fmla="*/ 3250522 h 6858000"/>
              <a:gd name="connsiteX96" fmla="*/ 767385 w 1605470"/>
              <a:gd name="connsiteY96" fmla="*/ 3229163 h 6858000"/>
              <a:gd name="connsiteX97" fmla="*/ 769208 w 1605470"/>
              <a:gd name="connsiteY97" fmla="*/ 3217217 h 6858000"/>
              <a:gd name="connsiteX98" fmla="*/ 756043 w 1605470"/>
              <a:gd name="connsiteY98" fmla="*/ 3183755 h 6858000"/>
              <a:gd name="connsiteX99" fmla="*/ 756544 w 1605470"/>
              <a:gd name="connsiteY99" fmla="*/ 3178642 h 6858000"/>
              <a:gd name="connsiteX100" fmla="*/ 744144 w 1605470"/>
              <a:gd name="connsiteY100" fmla="*/ 3158586 h 6858000"/>
              <a:gd name="connsiteX101" fmla="*/ 729329 w 1605470"/>
              <a:gd name="connsiteY101" fmla="*/ 3129034 h 6858000"/>
              <a:gd name="connsiteX102" fmla="*/ 729994 w 1605470"/>
              <a:gd name="connsiteY102" fmla="*/ 3126682 h 6858000"/>
              <a:gd name="connsiteX103" fmla="*/ 720862 w 1605470"/>
              <a:gd name="connsiteY103" fmla="*/ 3114519 h 6858000"/>
              <a:gd name="connsiteX104" fmla="*/ 707471 w 1605470"/>
              <a:gd name="connsiteY104" fmla="*/ 3106272 h 6858000"/>
              <a:gd name="connsiteX105" fmla="*/ 680201 w 1605470"/>
              <a:gd name="connsiteY105" fmla="*/ 2958185 h 6858000"/>
              <a:gd name="connsiteX106" fmla="*/ 622815 w 1605470"/>
              <a:gd name="connsiteY106" fmla="*/ 2762989 h 6858000"/>
              <a:gd name="connsiteX107" fmla="*/ 571733 w 1605470"/>
              <a:gd name="connsiteY107" fmla="*/ 2554718 h 6858000"/>
              <a:gd name="connsiteX108" fmla="*/ 551827 w 1605470"/>
              <a:gd name="connsiteY108" fmla="*/ 2485734 h 6858000"/>
              <a:gd name="connsiteX109" fmla="*/ 542550 w 1605470"/>
              <a:gd name="connsiteY109" fmla="*/ 2447068 h 6858000"/>
              <a:gd name="connsiteX110" fmla="*/ 529511 w 1605470"/>
              <a:gd name="connsiteY110" fmla="*/ 2425819 h 6858000"/>
              <a:gd name="connsiteX111" fmla="*/ 535510 w 1605470"/>
              <a:gd name="connsiteY111" fmla="*/ 2402874 h 6858000"/>
              <a:gd name="connsiteX112" fmla="*/ 538122 w 1605470"/>
              <a:gd name="connsiteY112" fmla="*/ 2381443 h 6858000"/>
              <a:gd name="connsiteX113" fmla="*/ 514451 w 1605470"/>
              <a:gd name="connsiteY113" fmla="*/ 2261920 h 6858000"/>
              <a:gd name="connsiteX114" fmla="*/ 504338 w 1605470"/>
              <a:gd name="connsiteY114" fmla="*/ 2195378 h 6858000"/>
              <a:gd name="connsiteX115" fmla="*/ 488555 w 1605470"/>
              <a:gd name="connsiteY115" fmla="*/ 2155135 h 6858000"/>
              <a:gd name="connsiteX116" fmla="*/ 486013 w 1605470"/>
              <a:gd name="connsiteY116" fmla="*/ 2118008 h 6858000"/>
              <a:gd name="connsiteX117" fmla="*/ 487006 w 1605470"/>
              <a:gd name="connsiteY117" fmla="*/ 2050531 h 6858000"/>
              <a:gd name="connsiteX118" fmla="*/ 478812 w 1605470"/>
              <a:gd name="connsiteY118" fmla="*/ 1963269 h 6858000"/>
              <a:gd name="connsiteX119" fmla="*/ 459990 w 1605470"/>
              <a:gd name="connsiteY119" fmla="*/ 1906352 h 6858000"/>
              <a:gd name="connsiteX120" fmla="*/ 436547 w 1605470"/>
              <a:gd name="connsiteY120" fmla="*/ 1861531 h 6858000"/>
              <a:gd name="connsiteX121" fmla="*/ 390346 w 1605470"/>
              <a:gd name="connsiteY121" fmla="*/ 1732919 h 6858000"/>
              <a:gd name="connsiteX122" fmla="*/ 362657 w 1605470"/>
              <a:gd name="connsiteY122" fmla="*/ 1663540 h 6858000"/>
              <a:gd name="connsiteX123" fmla="*/ 361783 w 1605470"/>
              <a:gd name="connsiteY123" fmla="*/ 1615777 h 6858000"/>
              <a:gd name="connsiteX124" fmla="*/ 342578 w 1605470"/>
              <a:gd name="connsiteY124" fmla="*/ 1563678 h 6858000"/>
              <a:gd name="connsiteX125" fmla="*/ 355658 w 1605470"/>
              <a:gd name="connsiteY125" fmla="*/ 1519474 h 6858000"/>
              <a:gd name="connsiteX126" fmla="*/ 348400 w 1605470"/>
              <a:gd name="connsiteY126" fmla="*/ 1477995 h 6858000"/>
              <a:gd name="connsiteX127" fmla="*/ 334485 w 1605470"/>
              <a:gd name="connsiteY127" fmla="*/ 1373769 h 6858000"/>
              <a:gd name="connsiteX128" fmla="*/ 342792 w 1605470"/>
              <a:gd name="connsiteY128" fmla="*/ 1307086 h 6858000"/>
              <a:gd name="connsiteX129" fmla="*/ 343980 w 1605470"/>
              <a:gd name="connsiteY129" fmla="*/ 1189033 h 6858000"/>
              <a:gd name="connsiteX130" fmla="*/ 348665 w 1605470"/>
              <a:gd name="connsiteY130" fmla="*/ 1168288 h 6858000"/>
              <a:gd name="connsiteX131" fmla="*/ 340947 w 1605470"/>
              <a:gd name="connsiteY131" fmla="*/ 1142577 h 6858000"/>
              <a:gd name="connsiteX132" fmla="*/ 330253 w 1605470"/>
              <a:gd name="connsiteY132" fmla="*/ 1088484 h 6858000"/>
              <a:gd name="connsiteX133" fmla="*/ 318989 w 1605470"/>
              <a:gd name="connsiteY133" fmla="*/ 1016103 h 6858000"/>
              <a:gd name="connsiteX134" fmla="*/ 320445 w 1605470"/>
              <a:gd name="connsiteY134" fmla="*/ 932283 h 6858000"/>
              <a:gd name="connsiteX135" fmla="*/ 322681 w 1605470"/>
              <a:gd name="connsiteY135" fmla="*/ 915925 h 6858000"/>
              <a:gd name="connsiteX136" fmla="*/ 315310 w 1605470"/>
              <a:gd name="connsiteY136" fmla="*/ 896999 h 6858000"/>
              <a:gd name="connsiteX137" fmla="*/ 284718 w 1605470"/>
              <a:gd name="connsiteY137" fmla="*/ 821517 h 6858000"/>
              <a:gd name="connsiteX138" fmla="*/ 263668 w 1605470"/>
              <a:gd name="connsiteY138" fmla="*/ 751353 h 6858000"/>
              <a:gd name="connsiteX139" fmla="*/ 263226 w 1605470"/>
              <a:gd name="connsiteY139" fmla="*/ 721230 h 6858000"/>
              <a:gd name="connsiteX140" fmla="*/ 248897 w 1605470"/>
              <a:gd name="connsiteY140" fmla="*/ 681659 h 6858000"/>
              <a:gd name="connsiteX141" fmla="*/ 234316 w 1605470"/>
              <a:gd name="connsiteY141" fmla="*/ 635218 h 6858000"/>
              <a:gd name="connsiteX142" fmla="*/ 239327 w 1605470"/>
              <a:gd name="connsiteY142" fmla="*/ 613763 h 6858000"/>
              <a:gd name="connsiteX143" fmla="*/ 225269 w 1605470"/>
              <a:gd name="connsiteY143" fmla="*/ 598582 h 6858000"/>
              <a:gd name="connsiteX144" fmla="*/ 224950 w 1605470"/>
              <a:gd name="connsiteY144" fmla="*/ 576846 h 6858000"/>
              <a:gd name="connsiteX145" fmla="*/ 204576 w 1605470"/>
              <a:gd name="connsiteY145" fmla="*/ 530055 h 6858000"/>
              <a:gd name="connsiteX146" fmla="*/ 195012 w 1605470"/>
              <a:gd name="connsiteY146" fmla="*/ 448559 h 6858000"/>
              <a:gd name="connsiteX147" fmla="*/ 201434 w 1605470"/>
              <a:gd name="connsiteY147" fmla="*/ 441529 h 6858000"/>
              <a:gd name="connsiteX148" fmla="*/ 200655 w 1605470"/>
              <a:gd name="connsiteY148" fmla="*/ 428927 h 6858000"/>
              <a:gd name="connsiteX149" fmla="*/ 190059 w 1605470"/>
              <a:gd name="connsiteY149" fmla="*/ 430161 h 6858000"/>
              <a:gd name="connsiteX150" fmla="*/ 167079 w 1605470"/>
              <a:gd name="connsiteY150" fmla="*/ 367211 h 6858000"/>
              <a:gd name="connsiteX151" fmla="*/ 124571 w 1605470"/>
              <a:gd name="connsiteY151" fmla="*/ 302178 h 6858000"/>
              <a:gd name="connsiteX152" fmla="*/ 103243 w 1605470"/>
              <a:gd name="connsiteY152" fmla="*/ 211375 h 6858000"/>
              <a:gd name="connsiteX153" fmla="*/ 94571 w 1605470"/>
              <a:gd name="connsiteY153" fmla="*/ 184179 h 6858000"/>
              <a:gd name="connsiteX154" fmla="*/ 48685 w 1605470"/>
              <a:gd name="connsiteY154" fmla="*/ 13677 h 6858000"/>
              <a:gd name="connsiteX155" fmla="*/ 0 w 1605470"/>
              <a:gd name="connsiteY155" fmla="*/ 0 h 6858000"/>
              <a:gd name="connsiteX0" fmla="*/ 48246 w 1556785"/>
              <a:gd name="connsiteY0" fmla="*/ 0 h 6858000"/>
              <a:gd name="connsiteX1" fmla="*/ 1556785 w 1556785"/>
              <a:gd name="connsiteY1" fmla="*/ 0 h 6858000"/>
              <a:gd name="connsiteX2" fmla="*/ 1556785 w 1556785"/>
              <a:gd name="connsiteY2" fmla="*/ 6858000 h 6858000"/>
              <a:gd name="connsiteX3" fmla="*/ 105420 w 1556785"/>
              <a:gd name="connsiteY3" fmla="*/ 6858000 h 6858000"/>
              <a:gd name="connsiteX4" fmla="*/ 105561 w 1556785"/>
              <a:gd name="connsiteY4" fmla="*/ 6857735 h 6858000"/>
              <a:gd name="connsiteX5" fmla="*/ 117610 w 1556785"/>
              <a:gd name="connsiteY5" fmla="*/ 6809549 h 6858000"/>
              <a:gd name="connsiteX6" fmla="*/ 149821 w 1556785"/>
              <a:gd name="connsiteY6" fmla="*/ 6715115 h 6858000"/>
              <a:gd name="connsiteX7" fmla="*/ 159672 w 1556785"/>
              <a:gd name="connsiteY7" fmla="*/ 6680170 h 6858000"/>
              <a:gd name="connsiteX8" fmla="*/ 185222 w 1556785"/>
              <a:gd name="connsiteY8" fmla="*/ 6621207 h 6858000"/>
              <a:gd name="connsiteX9" fmla="*/ 201879 w 1556785"/>
              <a:gd name="connsiteY9" fmla="*/ 6596265 h 6858000"/>
              <a:gd name="connsiteX10" fmla="*/ 201758 w 1556785"/>
              <a:gd name="connsiteY10" fmla="*/ 6594818 h 6858000"/>
              <a:gd name="connsiteX11" fmla="*/ 206003 w 1556785"/>
              <a:gd name="connsiteY11" fmla="*/ 6593735 h 6858000"/>
              <a:gd name="connsiteX12" fmla="*/ 209200 w 1556785"/>
              <a:gd name="connsiteY12" fmla="*/ 6589172 h 6858000"/>
              <a:gd name="connsiteX13" fmla="*/ 212494 w 1556785"/>
              <a:gd name="connsiteY13" fmla="*/ 6574442 h 6858000"/>
              <a:gd name="connsiteX14" fmla="*/ 212834 w 1556785"/>
              <a:gd name="connsiteY14" fmla="*/ 6568530 h 6858000"/>
              <a:gd name="connsiteX15" fmla="*/ 215243 w 1556785"/>
              <a:gd name="connsiteY15" fmla="*/ 6560674 h 6858000"/>
              <a:gd name="connsiteX16" fmla="*/ 215588 w 1556785"/>
              <a:gd name="connsiteY16" fmla="*/ 6560598 h 6858000"/>
              <a:gd name="connsiteX17" fmla="*/ 217285 w 1556785"/>
              <a:gd name="connsiteY17" fmla="*/ 6553006 h 6858000"/>
              <a:gd name="connsiteX18" fmla="*/ 221981 w 1556785"/>
              <a:gd name="connsiteY18" fmla="*/ 6514360 h 6858000"/>
              <a:gd name="connsiteX19" fmla="*/ 263635 w 1556785"/>
              <a:gd name="connsiteY19" fmla="*/ 6478062 h 6858000"/>
              <a:gd name="connsiteX20" fmla="*/ 274324 w 1556785"/>
              <a:gd name="connsiteY20" fmla="*/ 6460325 h 6858000"/>
              <a:gd name="connsiteX21" fmla="*/ 281557 w 1556785"/>
              <a:gd name="connsiteY21" fmla="*/ 6451488 h 6858000"/>
              <a:gd name="connsiteX22" fmla="*/ 282992 w 1556785"/>
              <a:gd name="connsiteY22" fmla="*/ 6451348 h 6858000"/>
              <a:gd name="connsiteX23" fmla="*/ 287350 w 1556785"/>
              <a:gd name="connsiteY23" fmla="*/ 6414240 h 6858000"/>
              <a:gd name="connsiteX24" fmla="*/ 290226 w 1556785"/>
              <a:gd name="connsiteY24" fmla="*/ 6410269 h 6858000"/>
              <a:gd name="connsiteX25" fmla="*/ 290126 w 1556785"/>
              <a:gd name="connsiteY25" fmla="*/ 6384857 h 6858000"/>
              <a:gd name="connsiteX26" fmla="*/ 291643 w 1556785"/>
              <a:gd name="connsiteY26" fmla="*/ 6372381 h 6858000"/>
              <a:gd name="connsiteX27" fmla="*/ 288837 w 1556785"/>
              <a:gd name="connsiteY27" fmla="*/ 6367510 h 6858000"/>
              <a:gd name="connsiteX28" fmla="*/ 292717 w 1556785"/>
              <a:gd name="connsiteY28" fmla="*/ 6349778 h 6858000"/>
              <a:gd name="connsiteX29" fmla="*/ 294382 w 1556785"/>
              <a:gd name="connsiteY29" fmla="*/ 6348250 h 6858000"/>
              <a:gd name="connsiteX30" fmla="*/ 310416 w 1556785"/>
              <a:gd name="connsiteY30" fmla="*/ 6281972 h 6858000"/>
              <a:gd name="connsiteX31" fmla="*/ 321179 w 1556785"/>
              <a:gd name="connsiteY31" fmla="*/ 6211940 h 6858000"/>
              <a:gd name="connsiteX32" fmla="*/ 362674 w 1556785"/>
              <a:gd name="connsiteY32" fmla="*/ 6113913 h 6858000"/>
              <a:gd name="connsiteX33" fmla="*/ 366967 w 1556785"/>
              <a:gd name="connsiteY33" fmla="*/ 6028119 h 6858000"/>
              <a:gd name="connsiteX34" fmla="*/ 393747 w 1556785"/>
              <a:gd name="connsiteY34" fmla="*/ 5934687 h 6858000"/>
              <a:gd name="connsiteX35" fmla="*/ 427759 w 1556785"/>
              <a:gd name="connsiteY35" fmla="*/ 5765594 h 6858000"/>
              <a:gd name="connsiteX36" fmla="*/ 459595 w 1556785"/>
              <a:gd name="connsiteY36" fmla="*/ 5693685 h 6858000"/>
              <a:gd name="connsiteX37" fmla="*/ 479650 w 1556785"/>
              <a:gd name="connsiteY37" fmla="*/ 5665173 h 6858000"/>
              <a:gd name="connsiteX38" fmla="*/ 513367 w 1556785"/>
              <a:gd name="connsiteY38" fmla="*/ 5563435 h 6858000"/>
              <a:gd name="connsiteX39" fmla="*/ 542872 w 1556785"/>
              <a:gd name="connsiteY39" fmla="*/ 5476393 h 6858000"/>
              <a:gd name="connsiteX40" fmla="*/ 574065 w 1556785"/>
              <a:gd name="connsiteY40" fmla="*/ 5396260 h 6858000"/>
              <a:gd name="connsiteX41" fmla="*/ 590046 w 1556785"/>
              <a:gd name="connsiteY41" fmla="*/ 5330009 h 6858000"/>
              <a:gd name="connsiteX42" fmla="*/ 623539 w 1556785"/>
              <a:gd name="connsiteY42" fmla="*/ 5273739 h 6858000"/>
              <a:gd name="connsiteX43" fmla="*/ 633138 w 1556785"/>
              <a:gd name="connsiteY43" fmla="*/ 5241779 h 6858000"/>
              <a:gd name="connsiteX44" fmla="*/ 644364 w 1556785"/>
              <a:gd name="connsiteY44" fmla="*/ 5225268 h 6858000"/>
              <a:gd name="connsiteX45" fmla="*/ 645384 w 1556785"/>
              <a:gd name="connsiteY45" fmla="*/ 5217684 h 6858000"/>
              <a:gd name="connsiteX46" fmla="*/ 652725 w 1556785"/>
              <a:gd name="connsiteY46" fmla="*/ 5193377 h 6858000"/>
              <a:gd name="connsiteX47" fmla="*/ 656028 w 1556785"/>
              <a:gd name="connsiteY47" fmla="*/ 5179288 h 6858000"/>
              <a:gd name="connsiteX48" fmla="*/ 657012 w 1556785"/>
              <a:gd name="connsiteY48" fmla="*/ 5173621 h 6858000"/>
              <a:gd name="connsiteX49" fmla="*/ 652646 w 1556785"/>
              <a:gd name="connsiteY49" fmla="*/ 5159961 h 6858000"/>
              <a:gd name="connsiteX50" fmla="*/ 659323 w 1556785"/>
              <a:gd name="connsiteY50" fmla="*/ 5144295 h 6858000"/>
              <a:gd name="connsiteX51" fmla="*/ 656256 w 1556785"/>
              <a:gd name="connsiteY51" fmla="*/ 5125185 h 6858000"/>
              <a:gd name="connsiteX52" fmla="*/ 663086 w 1556785"/>
              <a:gd name="connsiteY52" fmla="*/ 5121884 h 6858000"/>
              <a:gd name="connsiteX53" fmla="*/ 670122 w 1556785"/>
              <a:gd name="connsiteY53" fmla="*/ 5067850 h 6858000"/>
              <a:gd name="connsiteX54" fmla="*/ 672853 w 1556785"/>
              <a:gd name="connsiteY54" fmla="*/ 5060861 h 6858000"/>
              <a:gd name="connsiteX55" fmla="*/ 669557 w 1556785"/>
              <a:gd name="connsiteY55" fmla="*/ 5034192 h 6858000"/>
              <a:gd name="connsiteX56" fmla="*/ 671111 w 1556785"/>
              <a:gd name="connsiteY56" fmla="*/ 4993030 h 6858000"/>
              <a:gd name="connsiteX57" fmla="*/ 678020 w 1556785"/>
              <a:gd name="connsiteY57" fmla="*/ 4946844 h 6858000"/>
              <a:gd name="connsiteX58" fmla="*/ 673876 w 1556785"/>
              <a:gd name="connsiteY58" fmla="*/ 4932692 h 6858000"/>
              <a:gd name="connsiteX59" fmla="*/ 689279 w 1556785"/>
              <a:gd name="connsiteY59" fmla="*/ 4858827 h 6858000"/>
              <a:gd name="connsiteX60" fmla="*/ 683433 w 1556785"/>
              <a:gd name="connsiteY60" fmla="*/ 4801535 h 6858000"/>
              <a:gd name="connsiteX61" fmla="*/ 691102 w 1556785"/>
              <a:gd name="connsiteY61" fmla="*/ 4797794 h 6858000"/>
              <a:gd name="connsiteX62" fmla="*/ 692396 w 1556785"/>
              <a:gd name="connsiteY62" fmla="*/ 4784526 h 6858000"/>
              <a:gd name="connsiteX63" fmla="*/ 694180 w 1556785"/>
              <a:gd name="connsiteY63" fmla="*/ 4781211 h 6858000"/>
              <a:gd name="connsiteX64" fmla="*/ 702967 w 1556785"/>
              <a:gd name="connsiteY64" fmla="*/ 4761984 h 6858000"/>
              <a:gd name="connsiteX65" fmla="*/ 699015 w 1556785"/>
              <a:gd name="connsiteY65" fmla="*/ 4690749 h 6858000"/>
              <a:gd name="connsiteX66" fmla="*/ 694495 w 1556785"/>
              <a:gd name="connsiteY66" fmla="*/ 4584173 h 6858000"/>
              <a:gd name="connsiteX67" fmla="*/ 689578 w 1556785"/>
              <a:gd name="connsiteY67" fmla="*/ 4444346 h 6858000"/>
              <a:gd name="connsiteX68" fmla="*/ 686143 w 1556785"/>
              <a:gd name="connsiteY68" fmla="*/ 4375228 h 6858000"/>
              <a:gd name="connsiteX69" fmla="*/ 666796 w 1556785"/>
              <a:gd name="connsiteY69" fmla="*/ 4214165 h 6858000"/>
              <a:gd name="connsiteX70" fmla="*/ 670869 w 1556785"/>
              <a:gd name="connsiteY70" fmla="*/ 4090296 h 6858000"/>
              <a:gd name="connsiteX71" fmla="*/ 656125 w 1556785"/>
              <a:gd name="connsiteY71" fmla="*/ 4033999 h 6858000"/>
              <a:gd name="connsiteX72" fmla="*/ 657274 w 1556785"/>
              <a:gd name="connsiteY72" fmla="*/ 4031933 h 6858000"/>
              <a:gd name="connsiteX73" fmla="*/ 655850 w 1556785"/>
              <a:gd name="connsiteY73" fmla="*/ 4013953 h 6858000"/>
              <a:gd name="connsiteX74" fmla="*/ 642145 w 1556785"/>
              <a:gd name="connsiteY74" fmla="*/ 3974753 h 6858000"/>
              <a:gd name="connsiteX75" fmla="*/ 643743 w 1556785"/>
              <a:gd name="connsiteY75" fmla="*/ 3969950 h 6858000"/>
              <a:gd name="connsiteX76" fmla="*/ 637165 w 1556785"/>
              <a:gd name="connsiteY76" fmla="*/ 3933779 h 6858000"/>
              <a:gd name="connsiteX77" fmla="*/ 638496 w 1556785"/>
              <a:gd name="connsiteY77" fmla="*/ 3933093 h 6858000"/>
              <a:gd name="connsiteX78" fmla="*/ 642850 w 1556785"/>
              <a:gd name="connsiteY78" fmla="*/ 3922082 h 6858000"/>
              <a:gd name="connsiteX79" fmla="*/ 647928 w 1556785"/>
              <a:gd name="connsiteY79" fmla="*/ 3901461 h 6858000"/>
              <a:gd name="connsiteX80" fmla="*/ 670522 w 1556785"/>
              <a:gd name="connsiteY80" fmla="*/ 3813873 h 6858000"/>
              <a:gd name="connsiteX81" fmla="*/ 669947 w 1556785"/>
              <a:gd name="connsiteY81" fmla="*/ 3806161 h 6858000"/>
              <a:gd name="connsiteX82" fmla="*/ 670254 w 1556785"/>
              <a:gd name="connsiteY82" fmla="*/ 3805957 h 6858000"/>
              <a:gd name="connsiteX83" fmla="*/ 670281 w 1556785"/>
              <a:gd name="connsiteY83" fmla="*/ 3797724 h 6858000"/>
              <a:gd name="connsiteX84" fmla="*/ 668896 w 1556785"/>
              <a:gd name="connsiteY84" fmla="*/ 3792098 h 6858000"/>
              <a:gd name="connsiteX85" fmla="*/ 667780 w 1556785"/>
              <a:gd name="connsiteY85" fmla="*/ 3777135 h 6858000"/>
              <a:gd name="connsiteX86" fmla="*/ 669513 w 1556785"/>
              <a:gd name="connsiteY86" fmla="*/ 3771656 h 6858000"/>
              <a:gd name="connsiteX87" fmla="*/ 673256 w 1556785"/>
              <a:gd name="connsiteY87" fmla="*/ 3769007 h 6858000"/>
              <a:gd name="connsiteX88" fmla="*/ 672722 w 1556785"/>
              <a:gd name="connsiteY88" fmla="*/ 3767709 h 6858000"/>
              <a:gd name="connsiteX89" fmla="*/ 681418 w 1556785"/>
              <a:gd name="connsiteY89" fmla="*/ 3738082 h 6858000"/>
              <a:gd name="connsiteX90" fmla="*/ 688764 w 1556785"/>
              <a:gd name="connsiteY90" fmla="*/ 3673397 h 6858000"/>
              <a:gd name="connsiteX91" fmla="*/ 688060 w 1556785"/>
              <a:gd name="connsiteY91" fmla="*/ 3637109 h 6858000"/>
              <a:gd name="connsiteX92" fmla="*/ 691503 w 1556785"/>
              <a:gd name="connsiteY92" fmla="*/ 3536883 h 6858000"/>
              <a:gd name="connsiteX93" fmla="*/ 699041 w 1556785"/>
              <a:gd name="connsiteY93" fmla="*/ 3435652 h 6858000"/>
              <a:gd name="connsiteX94" fmla="*/ 700712 w 1556785"/>
              <a:gd name="connsiteY94" fmla="*/ 3307769 h 6858000"/>
              <a:gd name="connsiteX95" fmla="*/ 718275 w 1556785"/>
              <a:gd name="connsiteY95" fmla="*/ 3250522 h 6858000"/>
              <a:gd name="connsiteX96" fmla="*/ 718700 w 1556785"/>
              <a:gd name="connsiteY96" fmla="*/ 3229163 h 6858000"/>
              <a:gd name="connsiteX97" fmla="*/ 720523 w 1556785"/>
              <a:gd name="connsiteY97" fmla="*/ 3217217 h 6858000"/>
              <a:gd name="connsiteX98" fmla="*/ 707358 w 1556785"/>
              <a:gd name="connsiteY98" fmla="*/ 3183755 h 6858000"/>
              <a:gd name="connsiteX99" fmla="*/ 707859 w 1556785"/>
              <a:gd name="connsiteY99" fmla="*/ 3178642 h 6858000"/>
              <a:gd name="connsiteX100" fmla="*/ 695459 w 1556785"/>
              <a:gd name="connsiteY100" fmla="*/ 3158586 h 6858000"/>
              <a:gd name="connsiteX101" fmla="*/ 680644 w 1556785"/>
              <a:gd name="connsiteY101" fmla="*/ 3129034 h 6858000"/>
              <a:gd name="connsiteX102" fmla="*/ 681309 w 1556785"/>
              <a:gd name="connsiteY102" fmla="*/ 3126682 h 6858000"/>
              <a:gd name="connsiteX103" fmla="*/ 672177 w 1556785"/>
              <a:gd name="connsiteY103" fmla="*/ 3114519 h 6858000"/>
              <a:gd name="connsiteX104" fmla="*/ 658786 w 1556785"/>
              <a:gd name="connsiteY104" fmla="*/ 3106272 h 6858000"/>
              <a:gd name="connsiteX105" fmla="*/ 631516 w 1556785"/>
              <a:gd name="connsiteY105" fmla="*/ 2958185 h 6858000"/>
              <a:gd name="connsiteX106" fmla="*/ 574130 w 1556785"/>
              <a:gd name="connsiteY106" fmla="*/ 2762989 h 6858000"/>
              <a:gd name="connsiteX107" fmla="*/ 523048 w 1556785"/>
              <a:gd name="connsiteY107" fmla="*/ 2554718 h 6858000"/>
              <a:gd name="connsiteX108" fmla="*/ 503142 w 1556785"/>
              <a:gd name="connsiteY108" fmla="*/ 2485734 h 6858000"/>
              <a:gd name="connsiteX109" fmla="*/ 493865 w 1556785"/>
              <a:gd name="connsiteY109" fmla="*/ 2447068 h 6858000"/>
              <a:gd name="connsiteX110" fmla="*/ 480826 w 1556785"/>
              <a:gd name="connsiteY110" fmla="*/ 2425819 h 6858000"/>
              <a:gd name="connsiteX111" fmla="*/ 486825 w 1556785"/>
              <a:gd name="connsiteY111" fmla="*/ 2402874 h 6858000"/>
              <a:gd name="connsiteX112" fmla="*/ 489437 w 1556785"/>
              <a:gd name="connsiteY112" fmla="*/ 2381443 h 6858000"/>
              <a:gd name="connsiteX113" fmla="*/ 465766 w 1556785"/>
              <a:gd name="connsiteY113" fmla="*/ 2261920 h 6858000"/>
              <a:gd name="connsiteX114" fmla="*/ 455653 w 1556785"/>
              <a:gd name="connsiteY114" fmla="*/ 2195378 h 6858000"/>
              <a:gd name="connsiteX115" fmla="*/ 439870 w 1556785"/>
              <a:gd name="connsiteY115" fmla="*/ 2155135 h 6858000"/>
              <a:gd name="connsiteX116" fmla="*/ 437328 w 1556785"/>
              <a:gd name="connsiteY116" fmla="*/ 2118008 h 6858000"/>
              <a:gd name="connsiteX117" fmla="*/ 438321 w 1556785"/>
              <a:gd name="connsiteY117" fmla="*/ 2050531 h 6858000"/>
              <a:gd name="connsiteX118" fmla="*/ 430127 w 1556785"/>
              <a:gd name="connsiteY118" fmla="*/ 1963269 h 6858000"/>
              <a:gd name="connsiteX119" fmla="*/ 411305 w 1556785"/>
              <a:gd name="connsiteY119" fmla="*/ 1906352 h 6858000"/>
              <a:gd name="connsiteX120" fmla="*/ 387862 w 1556785"/>
              <a:gd name="connsiteY120" fmla="*/ 1861531 h 6858000"/>
              <a:gd name="connsiteX121" fmla="*/ 341661 w 1556785"/>
              <a:gd name="connsiteY121" fmla="*/ 1732919 h 6858000"/>
              <a:gd name="connsiteX122" fmla="*/ 313972 w 1556785"/>
              <a:gd name="connsiteY122" fmla="*/ 1663540 h 6858000"/>
              <a:gd name="connsiteX123" fmla="*/ 313098 w 1556785"/>
              <a:gd name="connsiteY123" fmla="*/ 1615777 h 6858000"/>
              <a:gd name="connsiteX124" fmla="*/ 293893 w 1556785"/>
              <a:gd name="connsiteY124" fmla="*/ 1563678 h 6858000"/>
              <a:gd name="connsiteX125" fmla="*/ 306973 w 1556785"/>
              <a:gd name="connsiteY125" fmla="*/ 1519474 h 6858000"/>
              <a:gd name="connsiteX126" fmla="*/ 299715 w 1556785"/>
              <a:gd name="connsiteY126" fmla="*/ 1477995 h 6858000"/>
              <a:gd name="connsiteX127" fmla="*/ 285800 w 1556785"/>
              <a:gd name="connsiteY127" fmla="*/ 1373769 h 6858000"/>
              <a:gd name="connsiteX128" fmla="*/ 294107 w 1556785"/>
              <a:gd name="connsiteY128" fmla="*/ 1307086 h 6858000"/>
              <a:gd name="connsiteX129" fmla="*/ 295295 w 1556785"/>
              <a:gd name="connsiteY129" fmla="*/ 1189033 h 6858000"/>
              <a:gd name="connsiteX130" fmla="*/ 299980 w 1556785"/>
              <a:gd name="connsiteY130" fmla="*/ 1168288 h 6858000"/>
              <a:gd name="connsiteX131" fmla="*/ 292262 w 1556785"/>
              <a:gd name="connsiteY131" fmla="*/ 1142577 h 6858000"/>
              <a:gd name="connsiteX132" fmla="*/ 281568 w 1556785"/>
              <a:gd name="connsiteY132" fmla="*/ 1088484 h 6858000"/>
              <a:gd name="connsiteX133" fmla="*/ 270304 w 1556785"/>
              <a:gd name="connsiteY133" fmla="*/ 1016103 h 6858000"/>
              <a:gd name="connsiteX134" fmla="*/ 271760 w 1556785"/>
              <a:gd name="connsiteY134" fmla="*/ 932283 h 6858000"/>
              <a:gd name="connsiteX135" fmla="*/ 273996 w 1556785"/>
              <a:gd name="connsiteY135" fmla="*/ 915925 h 6858000"/>
              <a:gd name="connsiteX136" fmla="*/ 266625 w 1556785"/>
              <a:gd name="connsiteY136" fmla="*/ 896999 h 6858000"/>
              <a:gd name="connsiteX137" fmla="*/ 236033 w 1556785"/>
              <a:gd name="connsiteY137" fmla="*/ 821517 h 6858000"/>
              <a:gd name="connsiteX138" fmla="*/ 214983 w 1556785"/>
              <a:gd name="connsiteY138" fmla="*/ 751353 h 6858000"/>
              <a:gd name="connsiteX139" fmla="*/ 214541 w 1556785"/>
              <a:gd name="connsiteY139" fmla="*/ 721230 h 6858000"/>
              <a:gd name="connsiteX140" fmla="*/ 200212 w 1556785"/>
              <a:gd name="connsiteY140" fmla="*/ 681659 h 6858000"/>
              <a:gd name="connsiteX141" fmla="*/ 185631 w 1556785"/>
              <a:gd name="connsiteY141" fmla="*/ 635218 h 6858000"/>
              <a:gd name="connsiteX142" fmla="*/ 190642 w 1556785"/>
              <a:gd name="connsiteY142" fmla="*/ 613763 h 6858000"/>
              <a:gd name="connsiteX143" fmla="*/ 176584 w 1556785"/>
              <a:gd name="connsiteY143" fmla="*/ 598582 h 6858000"/>
              <a:gd name="connsiteX144" fmla="*/ 176265 w 1556785"/>
              <a:gd name="connsiteY144" fmla="*/ 576846 h 6858000"/>
              <a:gd name="connsiteX145" fmla="*/ 155891 w 1556785"/>
              <a:gd name="connsiteY145" fmla="*/ 530055 h 6858000"/>
              <a:gd name="connsiteX146" fmla="*/ 146327 w 1556785"/>
              <a:gd name="connsiteY146" fmla="*/ 448559 h 6858000"/>
              <a:gd name="connsiteX147" fmla="*/ 152749 w 1556785"/>
              <a:gd name="connsiteY147" fmla="*/ 441529 h 6858000"/>
              <a:gd name="connsiteX148" fmla="*/ 151970 w 1556785"/>
              <a:gd name="connsiteY148" fmla="*/ 428927 h 6858000"/>
              <a:gd name="connsiteX149" fmla="*/ 141374 w 1556785"/>
              <a:gd name="connsiteY149" fmla="*/ 430161 h 6858000"/>
              <a:gd name="connsiteX150" fmla="*/ 118394 w 1556785"/>
              <a:gd name="connsiteY150" fmla="*/ 367211 h 6858000"/>
              <a:gd name="connsiteX151" fmla="*/ 75886 w 1556785"/>
              <a:gd name="connsiteY151" fmla="*/ 302178 h 6858000"/>
              <a:gd name="connsiteX152" fmla="*/ 54558 w 1556785"/>
              <a:gd name="connsiteY152" fmla="*/ 211375 h 6858000"/>
              <a:gd name="connsiteX153" fmla="*/ 45886 w 1556785"/>
              <a:gd name="connsiteY153" fmla="*/ 184179 h 6858000"/>
              <a:gd name="connsiteX154" fmla="*/ 0 w 1556785"/>
              <a:gd name="connsiteY154" fmla="*/ 13677 h 6858000"/>
              <a:gd name="connsiteX155" fmla="*/ 48246 w 1556785"/>
              <a:gd name="connsiteY155" fmla="*/ 0 h 6858000"/>
              <a:gd name="connsiteX0" fmla="*/ 6323 w 1514862"/>
              <a:gd name="connsiteY0" fmla="*/ 0 h 6858000"/>
              <a:gd name="connsiteX1" fmla="*/ 1514862 w 1514862"/>
              <a:gd name="connsiteY1" fmla="*/ 0 h 6858000"/>
              <a:gd name="connsiteX2" fmla="*/ 1514862 w 1514862"/>
              <a:gd name="connsiteY2" fmla="*/ 6858000 h 6858000"/>
              <a:gd name="connsiteX3" fmla="*/ 63497 w 1514862"/>
              <a:gd name="connsiteY3" fmla="*/ 6858000 h 6858000"/>
              <a:gd name="connsiteX4" fmla="*/ 63638 w 1514862"/>
              <a:gd name="connsiteY4" fmla="*/ 6857735 h 6858000"/>
              <a:gd name="connsiteX5" fmla="*/ 75687 w 1514862"/>
              <a:gd name="connsiteY5" fmla="*/ 6809549 h 6858000"/>
              <a:gd name="connsiteX6" fmla="*/ 107898 w 1514862"/>
              <a:gd name="connsiteY6" fmla="*/ 6715115 h 6858000"/>
              <a:gd name="connsiteX7" fmla="*/ 117749 w 1514862"/>
              <a:gd name="connsiteY7" fmla="*/ 6680170 h 6858000"/>
              <a:gd name="connsiteX8" fmla="*/ 143299 w 1514862"/>
              <a:gd name="connsiteY8" fmla="*/ 6621207 h 6858000"/>
              <a:gd name="connsiteX9" fmla="*/ 159956 w 1514862"/>
              <a:gd name="connsiteY9" fmla="*/ 6596265 h 6858000"/>
              <a:gd name="connsiteX10" fmla="*/ 159835 w 1514862"/>
              <a:gd name="connsiteY10" fmla="*/ 6594818 h 6858000"/>
              <a:gd name="connsiteX11" fmla="*/ 164080 w 1514862"/>
              <a:gd name="connsiteY11" fmla="*/ 6593735 h 6858000"/>
              <a:gd name="connsiteX12" fmla="*/ 167277 w 1514862"/>
              <a:gd name="connsiteY12" fmla="*/ 6589172 h 6858000"/>
              <a:gd name="connsiteX13" fmla="*/ 170571 w 1514862"/>
              <a:gd name="connsiteY13" fmla="*/ 6574442 h 6858000"/>
              <a:gd name="connsiteX14" fmla="*/ 170911 w 1514862"/>
              <a:gd name="connsiteY14" fmla="*/ 6568530 h 6858000"/>
              <a:gd name="connsiteX15" fmla="*/ 173320 w 1514862"/>
              <a:gd name="connsiteY15" fmla="*/ 6560674 h 6858000"/>
              <a:gd name="connsiteX16" fmla="*/ 173665 w 1514862"/>
              <a:gd name="connsiteY16" fmla="*/ 6560598 h 6858000"/>
              <a:gd name="connsiteX17" fmla="*/ 175362 w 1514862"/>
              <a:gd name="connsiteY17" fmla="*/ 6553006 h 6858000"/>
              <a:gd name="connsiteX18" fmla="*/ 180058 w 1514862"/>
              <a:gd name="connsiteY18" fmla="*/ 6514360 h 6858000"/>
              <a:gd name="connsiteX19" fmla="*/ 221712 w 1514862"/>
              <a:gd name="connsiteY19" fmla="*/ 6478062 h 6858000"/>
              <a:gd name="connsiteX20" fmla="*/ 232401 w 1514862"/>
              <a:gd name="connsiteY20" fmla="*/ 6460325 h 6858000"/>
              <a:gd name="connsiteX21" fmla="*/ 239634 w 1514862"/>
              <a:gd name="connsiteY21" fmla="*/ 6451488 h 6858000"/>
              <a:gd name="connsiteX22" fmla="*/ 241069 w 1514862"/>
              <a:gd name="connsiteY22" fmla="*/ 6451348 h 6858000"/>
              <a:gd name="connsiteX23" fmla="*/ 245427 w 1514862"/>
              <a:gd name="connsiteY23" fmla="*/ 6414240 h 6858000"/>
              <a:gd name="connsiteX24" fmla="*/ 248303 w 1514862"/>
              <a:gd name="connsiteY24" fmla="*/ 6410269 h 6858000"/>
              <a:gd name="connsiteX25" fmla="*/ 248203 w 1514862"/>
              <a:gd name="connsiteY25" fmla="*/ 6384857 h 6858000"/>
              <a:gd name="connsiteX26" fmla="*/ 249720 w 1514862"/>
              <a:gd name="connsiteY26" fmla="*/ 6372381 h 6858000"/>
              <a:gd name="connsiteX27" fmla="*/ 246914 w 1514862"/>
              <a:gd name="connsiteY27" fmla="*/ 6367510 h 6858000"/>
              <a:gd name="connsiteX28" fmla="*/ 250794 w 1514862"/>
              <a:gd name="connsiteY28" fmla="*/ 6349778 h 6858000"/>
              <a:gd name="connsiteX29" fmla="*/ 252459 w 1514862"/>
              <a:gd name="connsiteY29" fmla="*/ 6348250 h 6858000"/>
              <a:gd name="connsiteX30" fmla="*/ 268493 w 1514862"/>
              <a:gd name="connsiteY30" fmla="*/ 6281972 h 6858000"/>
              <a:gd name="connsiteX31" fmla="*/ 279256 w 1514862"/>
              <a:gd name="connsiteY31" fmla="*/ 6211940 h 6858000"/>
              <a:gd name="connsiteX32" fmla="*/ 320751 w 1514862"/>
              <a:gd name="connsiteY32" fmla="*/ 6113913 h 6858000"/>
              <a:gd name="connsiteX33" fmla="*/ 325044 w 1514862"/>
              <a:gd name="connsiteY33" fmla="*/ 6028119 h 6858000"/>
              <a:gd name="connsiteX34" fmla="*/ 351824 w 1514862"/>
              <a:gd name="connsiteY34" fmla="*/ 5934687 h 6858000"/>
              <a:gd name="connsiteX35" fmla="*/ 385836 w 1514862"/>
              <a:gd name="connsiteY35" fmla="*/ 5765594 h 6858000"/>
              <a:gd name="connsiteX36" fmla="*/ 417672 w 1514862"/>
              <a:gd name="connsiteY36" fmla="*/ 5693685 h 6858000"/>
              <a:gd name="connsiteX37" fmla="*/ 437727 w 1514862"/>
              <a:gd name="connsiteY37" fmla="*/ 5665173 h 6858000"/>
              <a:gd name="connsiteX38" fmla="*/ 471444 w 1514862"/>
              <a:gd name="connsiteY38" fmla="*/ 5563435 h 6858000"/>
              <a:gd name="connsiteX39" fmla="*/ 500949 w 1514862"/>
              <a:gd name="connsiteY39" fmla="*/ 5476393 h 6858000"/>
              <a:gd name="connsiteX40" fmla="*/ 532142 w 1514862"/>
              <a:gd name="connsiteY40" fmla="*/ 5396260 h 6858000"/>
              <a:gd name="connsiteX41" fmla="*/ 548123 w 1514862"/>
              <a:gd name="connsiteY41" fmla="*/ 5330009 h 6858000"/>
              <a:gd name="connsiteX42" fmla="*/ 581616 w 1514862"/>
              <a:gd name="connsiteY42" fmla="*/ 5273739 h 6858000"/>
              <a:gd name="connsiteX43" fmla="*/ 591215 w 1514862"/>
              <a:gd name="connsiteY43" fmla="*/ 5241779 h 6858000"/>
              <a:gd name="connsiteX44" fmla="*/ 602441 w 1514862"/>
              <a:gd name="connsiteY44" fmla="*/ 5225268 h 6858000"/>
              <a:gd name="connsiteX45" fmla="*/ 603461 w 1514862"/>
              <a:gd name="connsiteY45" fmla="*/ 5217684 h 6858000"/>
              <a:gd name="connsiteX46" fmla="*/ 610802 w 1514862"/>
              <a:gd name="connsiteY46" fmla="*/ 5193377 h 6858000"/>
              <a:gd name="connsiteX47" fmla="*/ 614105 w 1514862"/>
              <a:gd name="connsiteY47" fmla="*/ 5179288 h 6858000"/>
              <a:gd name="connsiteX48" fmla="*/ 615089 w 1514862"/>
              <a:gd name="connsiteY48" fmla="*/ 5173621 h 6858000"/>
              <a:gd name="connsiteX49" fmla="*/ 610723 w 1514862"/>
              <a:gd name="connsiteY49" fmla="*/ 5159961 h 6858000"/>
              <a:gd name="connsiteX50" fmla="*/ 617400 w 1514862"/>
              <a:gd name="connsiteY50" fmla="*/ 5144295 h 6858000"/>
              <a:gd name="connsiteX51" fmla="*/ 614333 w 1514862"/>
              <a:gd name="connsiteY51" fmla="*/ 5125185 h 6858000"/>
              <a:gd name="connsiteX52" fmla="*/ 621163 w 1514862"/>
              <a:gd name="connsiteY52" fmla="*/ 5121884 h 6858000"/>
              <a:gd name="connsiteX53" fmla="*/ 628199 w 1514862"/>
              <a:gd name="connsiteY53" fmla="*/ 5067850 h 6858000"/>
              <a:gd name="connsiteX54" fmla="*/ 630930 w 1514862"/>
              <a:gd name="connsiteY54" fmla="*/ 5060861 h 6858000"/>
              <a:gd name="connsiteX55" fmla="*/ 627634 w 1514862"/>
              <a:gd name="connsiteY55" fmla="*/ 5034192 h 6858000"/>
              <a:gd name="connsiteX56" fmla="*/ 629188 w 1514862"/>
              <a:gd name="connsiteY56" fmla="*/ 4993030 h 6858000"/>
              <a:gd name="connsiteX57" fmla="*/ 636097 w 1514862"/>
              <a:gd name="connsiteY57" fmla="*/ 4946844 h 6858000"/>
              <a:gd name="connsiteX58" fmla="*/ 631953 w 1514862"/>
              <a:gd name="connsiteY58" fmla="*/ 4932692 h 6858000"/>
              <a:gd name="connsiteX59" fmla="*/ 647356 w 1514862"/>
              <a:gd name="connsiteY59" fmla="*/ 4858827 h 6858000"/>
              <a:gd name="connsiteX60" fmla="*/ 641510 w 1514862"/>
              <a:gd name="connsiteY60" fmla="*/ 4801535 h 6858000"/>
              <a:gd name="connsiteX61" fmla="*/ 649179 w 1514862"/>
              <a:gd name="connsiteY61" fmla="*/ 4797794 h 6858000"/>
              <a:gd name="connsiteX62" fmla="*/ 650473 w 1514862"/>
              <a:gd name="connsiteY62" fmla="*/ 4784526 h 6858000"/>
              <a:gd name="connsiteX63" fmla="*/ 652257 w 1514862"/>
              <a:gd name="connsiteY63" fmla="*/ 4781211 h 6858000"/>
              <a:gd name="connsiteX64" fmla="*/ 661044 w 1514862"/>
              <a:gd name="connsiteY64" fmla="*/ 4761984 h 6858000"/>
              <a:gd name="connsiteX65" fmla="*/ 657092 w 1514862"/>
              <a:gd name="connsiteY65" fmla="*/ 4690749 h 6858000"/>
              <a:gd name="connsiteX66" fmla="*/ 652572 w 1514862"/>
              <a:gd name="connsiteY66" fmla="*/ 4584173 h 6858000"/>
              <a:gd name="connsiteX67" fmla="*/ 647655 w 1514862"/>
              <a:gd name="connsiteY67" fmla="*/ 4444346 h 6858000"/>
              <a:gd name="connsiteX68" fmla="*/ 644220 w 1514862"/>
              <a:gd name="connsiteY68" fmla="*/ 4375228 h 6858000"/>
              <a:gd name="connsiteX69" fmla="*/ 624873 w 1514862"/>
              <a:gd name="connsiteY69" fmla="*/ 4214165 h 6858000"/>
              <a:gd name="connsiteX70" fmla="*/ 628946 w 1514862"/>
              <a:gd name="connsiteY70" fmla="*/ 4090296 h 6858000"/>
              <a:gd name="connsiteX71" fmla="*/ 614202 w 1514862"/>
              <a:gd name="connsiteY71" fmla="*/ 4033999 h 6858000"/>
              <a:gd name="connsiteX72" fmla="*/ 615351 w 1514862"/>
              <a:gd name="connsiteY72" fmla="*/ 4031933 h 6858000"/>
              <a:gd name="connsiteX73" fmla="*/ 613927 w 1514862"/>
              <a:gd name="connsiteY73" fmla="*/ 4013953 h 6858000"/>
              <a:gd name="connsiteX74" fmla="*/ 600222 w 1514862"/>
              <a:gd name="connsiteY74" fmla="*/ 3974753 h 6858000"/>
              <a:gd name="connsiteX75" fmla="*/ 601820 w 1514862"/>
              <a:gd name="connsiteY75" fmla="*/ 3969950 h 6858000"/>
              <a:gd name="connsiteX76" fmla="*/ 595242 w 1514862"/>
              <a:gd name="connsiteY76" fmla="*/ 3933779 h 6858000"/>
              <a:gd name="connsiteX77" fmla="*/ 596573 w 1514862"/>
              <a:gd name="connsiteY77" fmla="*/ 3933093 h 6858000"/>
              <a:gd name="connsiteX78" fmla="*/ 600927 w 1514862"/>
              <a:gd name="connsiteY78" fmla="*/ 3922082 h 6858000"/>
              <a:gd name="connsiteX79" fmla="*/ 606005 w 1514862"/>
              <a:gd name="connsiteY79" fmla="*/ 3901461 h 6858000"/>
              <a:gd name="connsiteX80" fmla="*/ 628599 w 1514862"/>
              <a:gd name="connsiteY80" fmla="*/ 3813873 h 6858000"/>
              <a:gd name="connsiteX81" fmla="*/ 628024 w 1514862"/>
              <a:gd name="connsiteY81" fmla="*/ 3806161 h 6858000"/>
              <a:gd name="connsiteX82" fmla="*/ 628331 w 1514862"/>
              <a:gd name="connsiteY82" fmla="*/ 3805957 h 6858000"/>
              <a:gd name="connsiteX83" fmla="*/ 628358 w 1514862"/>
              <a:gd name="connsiteY83" fmla="*/ 3797724 h 6858000"/>
              <a:gd name="connsiteX84" fmla="*/ 626973 w 1514862"/>
              <a:gd name="connsiteY84" fmla="*/ 3792098 h 6858000"/>
              <a:gd name="connsiteX85" fmla="*/ 625857 w 1514862"/>
              <a:gd name="connsiteY85" fmla="*/ 3777135 h 6858000"/>
              <a:gd name="connsiteX86" fmla="*/ 627590 w 1514862"/>
              <a:gd name="connsiteY86" fmla="*/ 3771656 h 6858000"/>
              <a:gd name="connsiteX87" fmla="*/ 631333 w 1514862"/>
              <a:gd name="connsiteY87" fmla="*/ 3769007 h 6858000"/>
              <a:gd name="connsiteX88" fmla="*/ 630799 w 1514862"/>
              <a:gd name="connsiteY88" fmla="*/ 3767709 h 6858000"/>
              <a:gd name="connsiteX89" fmla="*/ 639495 w 1514862"/>
              <a:gd name="connsiteY89" fmla="*/ 3738082 h 6858000"/>
              <a:gd name="connsiteX90" fmla="*/ 646841 w 1514862"/>
              <a:gd name="connsiteY90" fmla="*/ 3673397 h 6858000"/>
              <a:gd name="connsiteX91" fmla="*/ 646137 w 1514862"/>
              <a:gd name="connsiteY91" fmla="*/ 3637109 h 6858000"/>
              <a:gd name="connsiteX92" fmla="*/ 649580 w 1514862"/>
              <a:gd name="connsiteY92" fmla="*/ 3536883 h 6858000"/>
              <a:gd name="connsiteX93" fmla="*/ 657118 w 1514862"/>
              <a:gd name="connsiteY93" fmla="*/ 3435652 h 6858000"/>
              <a:gd name="connsiteX94" fmla="*/ 658789 w 1514862"/>
              <a:gd name="connsiteY94" fmla="*/ 3307769 h 6858000"/>
              <a:gd name="connsiteX95" fmla="*/ 676352 w 1514862"/>
              <a:gd name="connsiteY95" fmla="*/ 3250522 h 6858000"/>
              <a:gd name="connsiteX96" fmla="*/ 676777 w 1514862"/>
              <a:gd name="connsiteY96" fmla="*/ 3229163 h 6858000"/>
              <a:gd name="connsiteX97" fmla="*/ 678600 w 1514862"/>
              <a:gd name="connsiteY97" fmla="*/ 3217217 h 6858000"/>
              <a:gd name="connsiteX98" fmla="*/ 665435 w 1514862"/>
              <a:gd name="connsiteY98" fmla="*/ 3183755 h 6858000"/>
              <a:gd name="connsiteX99" fmla="*/ 665936 w 1514862"/>
              <a:gd name="connsiteY99" fmla="*/ 3178642 h 6858000"/>
              <a:gd name="connsiteX100" fmla="*/ 653536 w 1514862"/>
              <a:gd name="connsiteY100" fmla="*/ 3158586 h 6858000"/>
              <a:gd name="connsiteX101" fmla="*/ 638721 w 1514862"/>
              <a:gd name="connsiteY101" fmla="*/ 3129034 h 6858000"/>
              <a:gd name="connsiteX102" fmla="*/ 639386 w 1514862"/>
              <a:gd name="connsiteY102" fmla="*/ 3126682 h 6858000"/>
              <a:gd name="connsiteX103" fmla="*/ 630254 w 1514862"/>
              <a:gd name="connsiteY103" fmla="*/ 3114519 h 6858000"/>
              <a:gd name="connsiteX104" fmla="*/ 616863 w 1514862"/>
              <a:gd name="connsiteY104" fmla="*/ 3106272 h 6858000"/>
              <a:gd name="connsiteX105" fmla="*/ 589593 w 1514862"/>
              <a:gd name="connsiteY105" fmla="*/ 2958185 h 6858000"/>
              <a:gd name="connsiteX106" fmla="*/ 532207 w 1514862"/>
              <a:gd name="connsiteY106" fmla="*/ 2762989 h 6858000"/>
              <a:gd name="connsiteX107" fmla="*/ 481125 w 1514862"/>
              <a:gd name="connsiteY107" fmla="*/ 2554718 h 6858000"/>
              <a:gd name="connsiteX108" fmla="*/ 461219 w 1514862"/>
              <a:gd name="connsiteY108" fmla="*/ 2485734 h 6858000"/>
              <a:gd name="connsiteX109" fmla="*/ 451942 w 1514862"/>
              <a:gd name="connsiteY109" fmla="*/ 2447068 h 6858000"/>
              <a:gd name="connsiteX110" fmla="*/ 438903 w 1514862"/>
              <a:gd name="connsiteY110" fmla="*/ 2425819 h 6858000"/>
              <a:gd name="connsiteX111" fmla="*/ 444902 w 1514862"/>
              <a:gd name="connsiteY111" fmla="*/ 2402874 h 6858000"/>
              <a:gd name="connsiteX112" fmla="*/ 447514 w 1514862"/>
              <a:gd name="connsiteY112" fmla="*/ 2381443 h 6858000"/>
              <a:gd name="connsiteX113" fmla="*/ 423843 w 1514862"/>
              <a:gd name="connsiteY113" fmla="*/ 2261920 h 6858000"/>
              <a:gd name="connsiteX114" fmla="*/ 413730 w 1514862"/>
              <a:gd name="connsiteY114" fmla="*/ 2195378 h 6858000"/>
              <a:gd name="connsiteX115" fmla="*/ 397947 w 1514862"/>
              <a:gd name="connsiteY115" fmla="*/ 2155135 h 6858000"/>
              <a:gd name="connsiteX116" fmla="*/ 395405 w 1514862"/>
              <a:gd name="connsiteY116" fmla="*/ 2118008 h 6858000"/>
              <a:gd name="connsiteX117" fmla="*/ 396398 w 1514862"/>
              <a:gd name="connsiteY117" fmla="*/ 2050531 h 6858000"/>
              <a:gd name="connsiteX118" fmla="*/ 388204 w 1514862"/>
              <a:gd name="connsiteY118" fmla="*/ 1963269 h 6858000"/>
              <a:gd name="connsiteX119" fmla="*/ 369382 w 1514862"/>
              <a:gd name="connsiteY119" fmla="*/ 1906352 h 6858000"/>
              <a:gd name="connsiteX120" fmla="*/ 345939 w 1514862"/>
              <a:gd name="connsiteY120" fmla="*/ 1861531 h 6858000"/>
              <a:gd name="connsiteX121" fmla="*/ 299738 w 1514862"/>
              <a:gd name="connsiteY121" fmla="*/ 1732919 h 6858000"/>
              <a:gd name="connsiteX122" fmla="*/ 272049 w 1514862"/>
              <a:gd name="connsiteY122" fmla="*/ 1663540 h 6858000"/>
              <a:gd name="connsiteX123" fmla="*/ 271175 w 1514862"/>
              <a:gd name="connsiteY123" fmla="*/ 1615777 h 6858000"/>
              <a:gd name="connsiteX124" fmla="*/ 251970 w 1514862"/>
              <a:gd name="connsiteY124" fmla="*/ 1563678 h 6858000"/>
              <a:gd name="connsiteX125" fmla="*/ 265050 w 1514862"/>
              <a:gd name="connsiteY125" fmla="*/ 1519474 h 6858000"/>
              <a:gd name="connsiteX126" fmla="*/ 257792 w 1514862"/>
              <a:gd name="connsiteY126" fmla="*/ 1477995 h 6858000"/>
              <a:gd name="connsiteX127" fmla="*/ 243877 w 1514862"/>
              <a:gd name="connsiteY127" fmla="*/ 1373769 h 6858000"/>
              <a:gd name="connsiteX128" fmla="*/ 252184 w 1514862"/>
              <a:gd name="connsiteY128" fmla="*/ 1307086 h 6858000"/>
              <a:gd name="connsiteX129" fmla="*/ 253372 w 1514862"/>
              <a:gd name="connsiteY129" fmla="*/ 1189033 h 6858000"/>
              <a:gd name="connsiteX130" fmla="*/ 258057 w 1514862"/>
              <a:gd name="connsiteY130" fmla="*/ 1168288 h 6858000"/>
              <a:gd name="connsiteX131" fmla="*/ 250339 w 1514862"/>
              <a:gd name="connsiteY131" fmla="*/ 1142577 h 6858000"/>
              <a:gd name="connsiteX132" fmla="*/ 239645 w 1514862"/>
              <a:gd name="connsiteY132" fmla="*/ 1088484 h 6858000"/>
              <a:gd name="connsiteX133" fmla="*/ 228381 w 1514862"/>
              <a:gd name="connsiteY133" fmla="*/ 1016103 h 6858000"/>
              <a:gd name="connsiteX134" fmla="*/ 229837 w 1514862"/>
              <a:gd name="connsiteY134" fmla="*/ 932283 h 6858000"/>
              <a:gd name="connsiteX135" fmla="*/ 232073 w 1514862"/>
              <a:gd name="connsiteY135" fmla="*/ 915925 h 6858000"/>
              <a:gd name="connsiteX136" fmla="*/ 224702 w 1514862"/>
              <a:gd name="connsiteY136" fmla="*/ 896999 h 6858000"/>
              <a:gd name="connsiteX137" fmla="*/ 194110 w 1514862"/>
              <a:gd name="connsiteY137" fmla="*/ 821517 h 6858000"/>
              <a:gd name="connsiteX138" fmla="*/ 173060 w 1514862"/>
              <a:gd name="connsiteY138" fmla="*/ 751353 h 6858000"/>
              <a:gd name="connsiteX139" fmla="*/ 172618 w 1514862"/>
              <a:gd name="connsiteY139" fmla="*/ 721230 h 6858000"/>
              <a:gd name="connsiteX140" fmla="*/ 158289 w 1514862"/>
              <a:gd name="connsiteY140" fmla="*/ 681659 h 6858000"/>
              <a:gd name="connsiteX141" fmla="*/ 143708 w 1514862"/>
              <a:gd name="connsiteY141" fmla="*/ 635218 h 6858000"/>
              <a:gd name="connsiteX142" fmla="*/ 148719 w 1514862"/>
              <a:gd name="connsiteY142" fmla="*/ 613763 h 6858000"/>
              <a:gd name="connsiteX143" fmla="*/ 134661 w 1514862"/>
              <a:gd name="connsiteY143" fmla="*/ 598582 h 6858000"/>
              <a:gd name="connsiteX144" fmla="*/ 134342 w 1514862"/>
              <a:gd name="connsiteY144" fmla="*/ 576846 h 6858000"/>
              <a:gd name="connsiteX145" fmla="*/ 113968 w 1514862"/>
              <a:gd name="connsiteY145" fmla="*/ 530055 h 6858000"/>
              <a:gd name="connsiteX146" fmla="*/ 104404 w 1514862"/>
              <a:gd name="connsiteY146" fmla="*/ 448559 h 6858000"/>
              <a:gd name="connsiteX147" fmla="*/ 110826 w 1514862"/>
              <a:gd name="connsiteY147" fmla="*/ 441529 h 6858000"/>
              <a:gd name="connsiteX148" fmla="*/ 110047 w 1514862"/>
              <a:gd name="connsiteY148" fmla="*/ 428927 h 6858000"/>
              <a:gd name="connsiteX149" fmla="*/ 99451 w 1514862"/>
              <a:gd name="connsiteY149" fmla="*/ 430161 h 6858000"/>
              <a:gd name="connsiteX150" fmla="*/ 76471 w 1514862"/>
              <a:gd name="connsiteY150" fmla="*/ 367211 h 6858000"/>
              <a:gd name="connsiteX151" fmla="*/ 33963 w 1514862"/>
              <a:gd name="connsiteY151" fmla="*/ 302178 h 6858000"/>
              <a:gd name="connsiteX152" fmla="*/ 12635 w 1514862"/>
              <a:gd name="connsiteY152" fmla="*/ 211375 h 6858000"/>
              <a:gd name="connsiteX153" fmla="*/ 3963 w 1514862"/>
              <a:gd name="connsiteY153" fmla="*/ 184179 h 6858000"/>
              <a:gd name="connsiteX154" fmla="*/ 25635 w 1514862"/>
              <a:gd name="connsiteY154" fmla="*/ 47336 h 6858000"/>
              <a:gd name="connsiteX155" fmla="*/ 6323 w 1514862"/>
              <a:gd name="connsiteY155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27640 w 1508539"/>
              <a:gd name="connsiteY151" fmla="*/ 302178 h 6858000"/>
              <a:gd name="connsiteX152" fmla="*/ 6312 w 1508539"/>
              <a:gd name="connsiteY152" fmla="*/ 211375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27640 w 1508539"/>
              <a:gd name="connsiteY151" fmla="*/ 302178 h 6858000"/>
              <a:gd name="connsiteX152" fmla="*/ 32747 w 1508539"/>
              <a:gd name="connsiteY152" fmla="*/ 158081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32747 w 1508539"/>
              <a:gd name="connsiteY152" fmla="*/ 158081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23935 w 1508539"/>
              <a:gd name="connsiteY152" fmla="*/ 160886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3128 w 1508539"/>
              <a:gd name="connsiteY149" fmla="*/ 430161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23935 w 1508539"/>
              <a:gd name="connsiteY152" fmla="*/ 160886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103724 w 1508539"/>
              <a:gd name="connsiteY148" fmla="*/ 428927 h 6858000"/>
              <a:gd name="connsiteX149" fmla="*/ 90191 w 1508539"/>
              <a:gd name="connsiteY149" fmla="*/ 404917 h 6858000"/>
              <a:gd name="connsiteX150" fmla="*/ 70148 w 1508539"/>
              <a:gd name="connsiteY150" fmla="*/ 367211 h 6858000"/>
              <a:gd name="connsiteX151" fmla="*/ 36452 w 1508539"/>
              <a:gd name="connsiteY151" fmla="*/ 268519 h 6858000"/>
              <a:gd name="connsiteX152" fmla="*/ 23935 w 1508539"/>
              <a:gd name="connsiteY152" fmla="*/ 160886 h 6858000"/>
              <a:gd name="connsiteX153" fmla="*/ 19312 w 1508539"/>
              <a:gd name="connsiteY153" fmla="*/ 47336 h 6858000"/>
              <a:gd name="connsiteX154" fmla="*/ 0 w 1508539"/>
              <a:gd name="connsiteY15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104503 w 1508539"/>
              <a:gd name="connsiteY147" fmla="*/ 441529 h 6858000"/>
              <a:gd name="connsiteX148" fmla="*/ 90191 w 1508539"/>
              <a:gd name="connsiteY148" fmla="*/ 404917 h 6858000"/>
              <a:gd name="connsiteX149" fmla="*/ 70148 w 1508539"/>
              <a:gd name="connsiteY149" fmla="*/ 367211 h 6858000"/>
              <a:gd name="connsiteX150" fmla="*/ 36452 w 1508539"/>
              <a:gd name="connsiteY150" fmla="*/ 268519 h 6858000"/>
              <a:gd name="connsiteX151" fmla="*/ 23935 w 1508539"/>
              <a:gd name="connsiteY151" fmla="*/ 160886 h 6858000"/>
              <a:gd name="connsiteX152" fmla="*/ 19312 w 1508539"/>
              <a:gd name="connsiteY152" fmla="*/ 47336 h 6858000"/>
              <a:gd name="connsiteX153" fmla="*/ 0 w 1508539"/>
              <a:gd name="connsiteY15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98081 w 1508539"/>
              <a:gd name="connsiteY146" fmla="*/ 448559 h 6858000"/>
              <a:gd name="connsiteX147" fmla="*/ 89816 w 1508539"/>
              <a:gd name="connsiteY147" fmla="*/ 424699 h 6858000"/>
              <a:gd name="connsiteX148" fmla="*/ 90191 w 1508539"/>
              <a:gd name="connsiteY148" fmla="*/ 404917 h 6858000"/>
              <a:gd name="connsiteX149" fmla="*/ 70148 w 1508539"/>
              <a:gd name="connsiteY149" fmla="*/ 367211 h 6858000"/>
              <a:gd name="connsiteX150" fmla="*/ 36452 w 1508539"/>
              <a:gd name="connsiteY150" fmla="*/ 268519 h 6858000"/>
              <a:gd name="connsiteX151" fmla="*/ 23935 w 1508539"/>
              <a:gd name="connsiteY151" fmla="*/ 160886 h 6858000"/>
              <a:gd name="connsiteX152" fmla="*/ 19312 w 1508539"/>
              <a:gd name="connsiteY152" fmla="*/ 47336 h 6858000"/>
              <a:gd name="connsiteX153" fmla="*/ 0 w 1508539"/>
              <a:gd name="connsiteY15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45934 w 1508539"/>
              <a:gd name="connsiteY63" fmla="*/ 4781211 h 6858000"/>
              <a:gd name="connsiteX64" fmla="*/ 654721 w 1508539"/>
              <a:gd name="connsiteY64" fmla="*/ 4761984 h 6858000"/>
              <a:gd name="connsiteX65" fmla="*/ 650769 w 1508539"/>
              <a:gd name="connsiteY65" fmla="*/ 4690749 h 6858000"/>
              <a:gd name="connsiteX66" fmla="*/ 646249 w 1508539"/>
              <a:gd name="connsiteY66" fmla="*/ 4584173 h 6858000"/>
              <a:gd name="connsiteX67" fmla="*/ 641332 w 1508539"/>
              <a:gd name="connsiteY67" fmla="*/ 4444346 h 6858000"/>
              <a:gd name="connsiteX68" fmla="*/ 637897 w 1508539"/>
              <a:gd name="connsiteY68" fmla="*/ 4375228 h 6858000"/>
              <a:gd name="connsiteX69" fmla="*/ 618550 w 1508539"/>
              <a:gd name="connsiteY69" fmla="*/ 4214165 h 6858000"/>
              <a:gd name="connsiteX70" fmla="*/ 622623 w 1508539"/>
              <a:gd name="connsiteY70" fmla="*/ 4090296 h 6858000"/>
              <a:gd name="connsiteX71" fmla="*/ 607879 w 1508539"/>
              <a:gd name="connsiteY71" fmla="*/ 4033999 h 6858000"/>
              <a:gd name="connsiteX72" fmla="*/ 609028 w 1508539"/>
              <a:gd name="connsiteY72" fmla="*/ 4031933 h 6858000"/>
              <a:gd name="connsiteX73" fmla="*/ 607604 w 1508539"/>
              <a:gd name="connsiteY73" fmla="*/ 4013953 h 6858000"/>
              <a:gd name="connsiteX74" fmla="*/ 593899 w 1508539"/>
              <a:gd name="connsiteY74" fmla="*/ 3974753 h 6858000"/>
              <a:gd name="connsiteX75" fmla="*/ 595497 w 1508539"/>
              <a:gd name="connsiteY75" fmla="*/ 3969950 h 6858000"/>
              <a:gd name="connsiteX76" fmla="*/ 588919 w 1508539"/>
              <a:gd name="connsiteY76" fmla="*/ 3933779 h 6858000"/>
              <a:gd name="connsiteX77" fmla="*/ 590250 w 1508539"/>
              <a:gd name="connsiteY77" fmla="*/ 3933093 h 6858000"/>
              <a:gd name="connsiteX78" fmla="*/ 594604 w 1508539"/>
              <a:gd name="connsiteY78" fmla="*/ 3922082 h 6858000"/>
              <a:gd name="connsiteX79" fmla="*/ 599682 w 1508539"/>
              <a:gd name="connsiteY79" fmla="*/ 3901461 h 6858000"/>
              <a:gd name="connsiteX80" fmla="*/ 622276 w 1508539"/>
              <a:gd name="connsiteY80" fmla="*/ 3813873 h 6858000"/>
              <a:gd name="connsiteX81" fmla="*/ 621701 w 1508539"/>
              <a:gd name="connsiteY81" fmla="*/ 3806161 h 6858000"/>
              <a:gd name="connsiteX82" fmla="*/ 622008 w 1508539"/>
              <a:gd name="connsiteY82" fmla="*/ 3805957 h 6858000"/>
              <a:gd name="connsiteX83" fmla="*/ 622035 w 1508539"/>
              <a:gd name="connsiteY83" fmla="*/ 3797724 h 6858000"/>
              <a:gd name="connsiteX84" fmla="*/ 620650 w 1508539"/>
              <a:gd name="connsiteY84" fmla="*/ 3792098 h 6858000"/>
              <a:gd name="connsiteX85" fmla="*/ 619534 w 1508539"/>
              <a:gd name="connsiteY85" fmla="*/ 3777135 h 6858000"/>
              <a:gd name="connsiteX86" fmla="*/ 621267 w 1508539"/>
              <a:gd name="connsiteY86" fmla="*/ 3771656 h 6858000"/>
              <a:gd name="connsiteX87" fmla="*/ 625010 w 1508539"/>
              <a:gd name="connsiteY87" fmla="*/ 3769007 h 6858000"/>
              <a:gd name="connsiteX88" fmla="*/ 624476 w 1508539"/>
              <a:gd name="connsiteY88" fmla="*/ 3767709 h 6858000"/>
              <a:gd name="connsiteX89" fmla="*/ 633172 w 1508539"/>
              <a:gd name="connsiteY89" fmla="*/ 3738082 h 6858000"/>
              <a:gd name="connsiteX90" fmla="*/ 640518 w 1508539"/>
              <a:gd name="connsiteY90" fmla="*/ 3673397 h 6858000"/>
              <a:gd name="connsiteX91" fmla="*/ 639814 w 1508539"/>
              <a:gd name="connsiteY91" fmla="*/ 3637109 h 6858000"/>
              <a:gd name="connsiteX92" fmla="*/ 643257 w 1508539"/>
              <a:gd name="connsiteY92" fmla="*/ 3536883 h 6858000"/>
              <a:gd name="connsiteX93" fmla="*/ 650795 w 1508539"/>
              <a:gd name="connsiteY93" fmla="*/ 3435652 h 6858000"/>
              <a:gd name="connsiteX94" fmla="*/ 652466 w 1508539"/>
              <a:gd name="connsiteY94" fmla="*/ 3307769 h 6858000"/>
              <a:gd name="connsiteX95" fmla="*/ 670029 w 1508539"/>
              <a:gd name="connsiteY95" fmla="*/ 3250522 h 6858000"/>
              <a:gd name="connsiteX96" fmla="*/ 670454 w 1508539"/>
              <a:gd name="connsiteY96" fmla="*/ 3229163 h 6858000"/>
              <a:gd name="connsiteX97" fmla="*/ 672277 w 1508539"/>
              <a:gd name="connsiteY97" fmla="*/ 3217217 h 6858000"/>
              <a:gd name="connsiteX98" fmla="*/ 659112 w 1508539"/>
              <a:gd name="connsiteY98" fmla="*/ 3183755 h 6858000"/>
              <a:gd name="connsiteX99" fmla="*/ 659613 w 1508539"/>
              <a:gd name="connsiteY99" fmla="*/ 3178642 h 6858000"/>
              <a:gd name="connsiteX100" fmla="*/ 647213 w 1508539"/>
              <a:gd name="connsiteY100" fmla="*/ 3158586 h 6858000"/>
              <a:gd name="connsiteX101" fmla="*/ 632398 w 1508539"/>
              <a:gd name="connsiteY101" fmla="*/ 3129034 h 6858000"/>
              <a:gd name="connsiteX102" fmla="*/ 633063 w 1508539"/>
              <a:gd name="connsiteY102" fmla="*/ 3126682 h 6858000"/>
              <a:gd name="connsiteX103" fmla="*/ 623931 w 1508539"/>
              <a:gd name="connsiteY103" fmla="*/ 3114519 h 6858000"/>
              <a:gd name="connsiteX104" fmla="*/ 610540 w 1508539"/>
              <a:gd name="connsiteY104" fmla="*/ 3106272 h 6858000"/>
              <a:gd name="connsiteX105" fmla="*/ 583270 w 1508539"/>
              <a:gd name="connsiteY105" fmla="*/ 2958185 h 6858000"/>
              <a:gd name="connsiteX106" fmla="*/ 525884 w 1508539"/>
              <a:gd name="connsiteY106" fmla="*/ 2762989 h 6858000"/>
              <a:gd name="connsiteX107" fmla="*/ 474802 w 1508539"/>
              <a:gd name="connsiteY107" fmla="*/ 2554718 h 6858000"/>
              <a:gd name="connsiteX108" fmla="*/ 454896 w 1508539"/>
              <a:gd name="connsiteY108" fmla="*/ 2485734 h 6858000"/>
              <a:gd name="connsiteX109" fmla="*/ 445619 w 1508539"/>
              <a:gd name="connsiteY109" fmla="*/ 2447068 h 6858000"/>
              <a:gd name="connsiteX110" fmla="*/ 432580 w 1508539"/>
              <a:gd name="connsiteY110" fmla="*/ 2425819 h 6858000"/>
              <a:gd name="connsiteX111" fmla="*/ 438579 w 1508539"/>
              <a:gd name="connsiteY111" fmla="*/ 2402874 h 6858000"/>
              <a:gd name="connsiteX112" fmla="*/ 441191 w 1508539"/>
              <a:gd name="connsiteY112" fmla="*/ 2381443 h 6858000"/>
              <a:gd name="connsiteX113" fmla="*/ 417520 w 1508539"/>
              <a:gd name="connsiteY113" fmla="*/ 2261920 h 6858000"/>
              <a:gd name="connsiteX114" fmla="*/ 407407 w 1508539"/>
              <a:gd name="connsiteY114" fmla="*/ 2195378 h 6858000"/>
              <a:gd name="connsiteX115" fmla="*/ 391624 w 1508539"/>
              <a:gd name="connsiteY115" fmla="*/ 2155135 h 6858000"/>
              <a:gd name="connsiteX116" fmla="*/ 389082 w 1508539"/>
              <a:gd name="connsiteY116" fmla="*/ 2118008 h 6858000"/>
              <a:gd name="connsiteX117" fmla="*/ 390075 w 1508539"/>
              <a:gd name="connsiteY117" fmla="*/ 2050531 h 6858000"/>
              <a:gd name="connsiteX118" fmla="*/ 381881 w 1508539"/>
              <a:gd name="connsiteY118" fmla="*/ 1963269 h 6858000"/>
              <a:gd name="connsiteX119" fmla="*/ 363059 w 1508539"/>
              <a:gd name="connsiteY119" fmla="*/ 1906352 h 6858000"/>
              <a:gd name="connsiteX120" fmla="*/ 339616 w 1508539"/>
              <a:gd name="connsiteY120" fmla="*/ 1861531 h 6858000"/>
              <a:gd name="connsiteX121" fmla="*/ 293415 w 1508539"/>
              <a:gd name="connsiteY121" fmla="*/ 1732919 h 6858000"/>
              <a:gd name="connsiteX122" fmla="*/ 265726 w 1508539"/>
              <a:gd name="connsiteY122" fmla="*/ 1663540 h 6858000"/>
              <a:gd name="connsiteX123" fmla="*/ 264852 w 1508539"/>
              <a:gd name="connsiteY123" fmla="*/ 1615777 h 6858000"/>
              <a:gd name="connsiteX124" fmla="*/ 245647 w 1508539"/>
              <a:gd name="connsiteY124" fmla="*/ 1563678 h 6858000"/>
              <a:gd name="connsiteX125" fmla="*/ 258727 w 1508539"/>
              <a:gd name="connsiteY125" fmla="*/ 1519474 h 6858000"/>
              <a:gd name="connsiteX126" fmla="*/ 251469 w 1508539"/>
              <a:gd name="connsiteY126" fmla="*/ 1477995 h 6858000"/>
              <a:gd name="connsiteX127" fmla="*/ 237554 w 1508539"/>
              <a:gd name="connsiteY127" fmla="*/ 1373769 h 6858000"/>
              <a:gd name="connsiteX128" fmla="*/ 245861 w 1508539"/>
              <a:gd name="connsiteY128" fmla="*/ 1307086 h 6858000"/>
              <a:gd name="connsiteX129" fmla="*/ 247049 w 1508539"/>
              <a:gd name="connsiteY129" fmla="*/ 1189033 h 6858000"/>
              <a:gd name="connsiteX130" fmla="*/ 251734 w 1508539"/>
              <a:gd name="connsiteY130" fmla="*/ 1168288 h 6858000"/>
              <a:gd name="connsiteX131" fmla="*/ 244016 w 1508539"/>
              <a:gd name="connsiteY131" fmla="*/ 1142577 h 6858000"/>
              <a:gd name="connsiteX132" fmla="*/ 233322 w 1508539"/>
              <a:gd name="connsiteY132" fmla="*/ 1088484 h 6858000"/>
              <a:gd name="connsiteX133" fmla="*/ 222058 w 1508539"/>
              <a:gd name="connsiteY133" fmla="*/ 1016103 h 6858000"/>
              <a:gd name="connsiteX134" fmla="*/ 223514 w 1508539"/>
              <a:gd name="connsiteY134" fmla="*/ 932283 h 6858000"/>
              <a:gd name="connsiteX135" fmla="*/ 225750 w 1508539"/>
              <a:gd name="connsiteY135" fmla="*/ 915925 h 6858000"/>
              <a:gd name="connsiteX136" fmla="*/ 218379 w 1508539"/>
              <a:gd name="connsiteY136" fmla="*/ 896999 h 6858000"/>
              <a:gd name="connsiteX137" fmla="*/ 187787 w 1508539"/>
              <a:gd name="connsiteY137" fmla="*/ 821517 h 6858000"/>
              <a:gd name="connsiteX138" fmla="*/ 166737 w 1508539"/>
              <a:gd name="connsiteY138" fmla="*/ 751353 h 6858000"/>
              <a:gd name="connsiteX139" fmla="*/ 166295 w 1508539"/>
              <a:gd name="connsiteY139" fmla="*/ 721230 h 6858000"/>
              <a:gd name="connsiteX140" fmla="*/ 151966 w 1508539"/>
              <a:gd name="connsiteY140" fmla="*/ 681659 h 6858000"/>
              <a:gd name="connsiteX141" fmla="*/ 137385 w 1508539"/>
              <a:gd name="connsiteY141" fmla="*/ 635218 h 6858000"/>
              <a:gd name="connsiteX142" fmla="*/ 142396 w 1508539"/>
              <a:gd name="connsiteY142" fmla="*/ 613763 h 6858000"/>
              <a:gd name="connsiteX143" fmla="*/ 128338 w 1508539"/>
              <a:gd name="connsiteY143" fmla="*/ 598582 h 6858000"/>
              <a:gd name="connsiteX144" fmla="*/ 128019 w 1508539"/>
              <a:gd name="connsiteY144" fmla="*/ 576846 h 6858000"/>
              <a:gd name="connsiteX145" fmla="*/ 107645 w 1508539"/>
              <a:gd name="connsiteY145" fmla="*/ 530055 h 6858000"/>
              <a:gd name="connsiteX146" fmla="*/ 106893 w 1508539"/>
              <a:gd name="connsiteY146" fmla="*/ 465389 h 6858000"/>
              <a:gd name="connsiteX147" fmla="*/ 89816 w 1508539"/>
              <a:gd name="connsiteY147" fmla="*/ 424699 h 6858000"/>
              <a:gd name="connsiteX148" fmla="*/ 90191 w 1508539"/>
              <a:gd name="connsiteY148" fmla="*/ 404917 h 6858000"/>
              <a:gd name="connsiteX149" fmla="*/ 70148 w 1508539"/>
              <a:gd name="connsiteY149" fmla="*/ 367211 h 6858000"/>
              <a:gd name="connsiteX150" fmla="*/ 36452 w 1508539"/>
              <a:gd name="connsiteY150" fmla="*/ 268519 h 6858000"/>
              <a:gd name="connsiteX151" fmla="*/ 23935 w 1508539"/>
              <a:gd name="connsiteY151" fmla="*/ 160886 h 6858000"/>
              <a:gd name="connsiteX152" fmla="*/ 19312 w 1508539"/>
              <a:gd name="connsiteY152" fmla="*/ 47336 h 6858000"/>
              <a:gd name="connsiteX153" fmla="*/ 0 w 1508539"/>
              <a:gd name="connsiteY15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54721 w 1508539"/>
              <a:gd name="connsiteY63" fmla="*/ 4761984 h 6858000"/>
              <a:gd name="connsiteX64" fmla="*/ 650769 w 1508539"/>
              <a:gd name="connsiteY64" fmla="*/ 4690749 h 6858000"/>
              <a:gd name="connsiteX65" fmla="*/ 646249 w 1508539"/>
              <a:gd name="connsiteY65" fmla="*/ 4584173 h 6858000"/>
              <a:gd name="connsiteX66" fmla="*/ 641332 w 1508539"/>
              <a:gd name="connsiteY66" fmla="*/ 4444346 h 6858000"/>
              <a:gd name="connsiteX67" fmla="*/ 637897 w 1508539"/>
              <a:gd name="connsiteY67" fmla="*/ 4375228 h 6858000"/>
              <a:gd name="connsiteX68" fmla="*/ 618550 w 1508539"/>
              <a:gd name="connsiteY68" fmla="*/ 4214165 h 6858000"/>
              <a:gd name="connsiteX69" fmla="*/ 622623 w 1508539"/>
              <a:gd name="connsiteY69" fmla="*/ 4090296 h 6858000"/>
              <a:gd name="connsiteX70" fmla="*/ 607879 w 1508539"/>
              <a:gd name="connsiteY70" fmla="*/ 4033999 h 6858000"/>
              <a:gd name="connsiteX71" fmla="*/ 609028 w 1508539"/>
              <a:gd name="connsiteY71" fmla="*/ 4031933 h 6858000"/>
              <a:gd name="connsiteX72" fmla="*/ 607604 w 1508539"/>
              <a:gd name="connsiteY72" fmla="*/ 4013953 h 6858000"/>
              <a:gd name="connsiteX73" fmla="*/ 593899 w 1508539"/>
              <a:gd name="connsiteY73" fmla="*/ 3974753 h 6858000"/>
              <a:gd name="connsiteX74" fmla="*/ 595497 w 1508539"/>
              <a:gd name="connsiteY74" fmla="*/ 3969950 h 6858000"/>
              <a:gd name="connsiteX75" fmla="*/ 588919 w 1508539"/>
              <a:gd name="connsiteY75" fmla="*/ 3933779 h 6858000"/>
              <a:gd name="connsiteX76" fmla="*/ 590250 w 1508539"/>
              <a:gd name="connsiteY76" fmla="*/ 3933093 h 6858000"/>
              <a:gd name="connsiteX77" fmla="*/ 594604 w 1508539"/>
              <a:gd name="connsiteY77" fmla="*/ 3922082 h 6858000"/>
              <a:gd name="connsiteX78" fmla="*/ 599682 w 1508539"/>
              <a:gd name="connsiteY78" fmla="*/ 3901461 h 6858000"/>
              <a:gd name="connsiteX79" fmla="*/ 622276 w 1508539"/>
              <a:gd name="connsiteY79" fmla="*/ 3813873 h 6858000"/>
              <a:gd name="connsiteX80" fmla="*/ 621701 w 1508539"/>
              <a:gd name="connsiteY80" fmla="*/ 3806161 h 6858000"/>
              <a:gd name="connsiteX81" fmla="*/ 622008 w 1508539"/>
              <a:gd name="connsiteY81" fmla="*/ 3805957 h 6858000"/>
              <a:gd name="connsiteX82" fmla="*/ 622035 w 1508539"/>
              <a:gd name="connsiteY82" fmla="*/ 3797724 h 6858000"/>
              <a:gd name="connsiteX83" fmla="*/ 620650 w 1508539"/>
              <a:gd name="connsiteY83" fmla="*/ 3792098 h 6858000"/>
              <a:gd name="connsiteX84" fmla="*/ 619534 w 1508539"/>
              <a:gd name="connsiteY84" fmla="*/ 3777135 h 6858000"/>
              <a:gd name="connsiteX85" fmla="*/ 621267 w 1508539"/>
              <a:gd name="connsiteY85" fmla="*/ 3771656 h 6858000"/>
              <a:gd name="connsiteX86" fmla="*/ 625010 w 1508539"/>
              <a:gd name="connsiteY86" fmla="*/ 3769007 h 6858000"/>
              <a:gd name="connsiteX87" fmla="*/ 624476 w 1508539"/>
              <a:gd name="connsiteY87" fmla="*/ 3767709 h 6858000"/>
              <a:gd name="connsiteX88" fmla="*/ 633172 w 1508539"/>
              <a:gd name="connsiteY88" fmla="*/ 3738082 h 6858000"/>
              <a:gd name="connsiteX89" fmla="*/ 640518 w 1508539"/>
              <a:gd name="connsiteY89" fmla="*/ 3673397 h 6858000"/>
              <a:gd name="connsiteX90" fmla="*/ 639814 w 1508539"/>
              <a:gd name="connsiteY90" fmla="*/ 3637109 h 6858000"/>
              <a:gd name="connsiteX91" fmla="*/ 643257 w 1508539"/>
              <a:gd name="connsiteY91" fmla="*/ 3536883 h 6858000"/>
              <a:gd name="connsiteX92" fmla="*/ 650795 w 1508539"/>
              <a:gd name="connsiteY92" fmla="*/ 3435652 h 6858000"/>
              <a:gd name="connsiteX93" fmla="*/ 652466 w 1508539"/>
              <a:gd name="connsiteY93" fmla="*/ 3307769 h 6858000"/>
              <a:gd name="connsiteX94" fmla="*/ 670029 w 1508539"/>
              <a:gd name="connsiteY94" fmla="*/ 3250522 h 6858000"/>
              <a:gd name="connsiteX95" fmla="*/ 670454 w 1508539"/>
              <a:gd name="connsiteY95" fmla="*/ 3229163 h 6858000"/>
              <a:gd name="connsiteX96" fmla="*/ 672277 w 1508539"/>
              <a:gd name="connsiteY96" fmla="*/ 3217217 h 6858000"/>
              <a:gd name="connsiteX97" fmla="*/ 659112 w 1508539"/>
              <a:gd name="connsiteY97" fmla="*/ 3183755 h 6858000"/>
              <a:gd name="connsiteX98" fmla="*/ 659613 w 1508539"/>
              <a:gd name="connsiteY98" fmla="*/ 3178642 h 6858000"/>
              <a:gd name="connsiteX99" fmla="*/ 647213 w 1508539"/>
              <a:gd name="connsiteY99" fmla="*/ 3158586 h 6858000"/>
              <a:gd name="connsiteX100" fmla="*/ 632398 w 1508539"/>
              <a:gd name="connsiteY100" fmla="*/ 3129034 h 6858000"/>
              <a:gd name="connsiteX101" fmla="*/ 633063 w 1508539"/>
              <a:gd name="connsiteY101" fmla="*/ 3126682 h 6858000"/>
              <a:gd name="connsiteX102" fmla="*/ 623931 w 1508539"/>
              <a:gd name="connsiteY102" fmla="*/ 3114519 h 6858000"/>
              <a:gd name="connsiteX103" fmla="*/ 610540 w 1508539"/>
              <a:gd name="connsiteY103" fmla="*/ 3106272 h 6858000"/>
              <a:gd name="connsiteX104" fmla="*/ 583270 w 1508539"/>
              <a:gd name="connsiteY104" fmla="*/ 2958185 h 6858000"/>
              <a:gd name="connsiteX105" fmla="*/ 525884 w 1508539"/>
              <a:gd name="connsiteY105" fmla="*/ 2762989 h 6858000"/>
              <a:gd name="connsiteX106" fmla="*/ 474802 w 1508539"/>
              <a:gd name="connsiteY106" fmla="*/ 2554718 h 6858000"/>
              <a:gd name="connsiteX107" fmla="*/ 454896 w 1508539"/>
              <a:gd name="connsiteY107" fmla="*/ 2485734 h 6858000"/>
              <a:gd name="connsiteX108" fmla="*/ 445619 w 1508539"/>
              <a:gd name="connsiteY108" fmla="*/ 2447068 h 6858000"/>
              <a:gd name="connsiteX109" fmla="*/ 432580 w 1508539"/>
              <a:gd name="connsiteY109" fmla="*/ 2425819 h 6858000"/>
              <a:gd name="connsiteX110" fmla="*/ 438579 w 1508539"/>
              <a:gd name="connsiteY110" fmla="*/ 2402874 h 6858000"/>
              <a:gd name="connsiteX111" fmla="*/ 441191 w 1508539"/>
              <a:gd name="connsiteY111" fmla="*/ 2381443 h 6858000"/>
              <a:gd name="connsiteX112" fmla="*/ 417520 w 1508539"/>
              <a:gd name="connsiteY112" fmla="*/ 2261920 h 6858000"/>
              <a:gd name="connsiteX113" fmla="*/ 407407 w 1508539"/>
              <a:gd name="connsiteY113" fmla="*/ 2195378 h 6858000"/>
              <a:gd name="connsiteX114" fmla="*/ 391624 w 1508539"/>
              <a:gd name="connsiteY114" fmla="*/ 2155135 h 6858000"/>
              <a:gd name="connsiteX115" fmla="*/ 389082 w 1508539"/>
              <a:gd name="connsiteY115" fmla="*/ 2118008 h 6858000"/>
              <a:gd name="connsiteX116" fmla="*/ 390075 w 1508539"/>
              <a:gd name="connsiteY116" fmla="*/ 2050531 h 6858000"/>
              <a:gd name="connsiteX117" fmla="*/ 381881 w 1508539"/>
              <a:gd name="connsiteY117" fmla="*/ 1963269 h 6858000"/>
              <a:gd name="connsiteX118" fmla="*/ 363059 w 1508539"/>
              <a:gd name="connsiteY118" fmla="*/ 1906352 h 6858000"/>
              <a:gd name="connsiteX119" fmla="*/ 339616 w 1508539"/>
              <a:gd name="connsiteY119" fmla="*/ 1861531 h 6858000"/>
              <a:gd name="connsiteX120" fmla="*/ 293415 w 1508539"/>
              <a:gd name="connsiteY120" fmla="*/ 1732919 h 6858000"/>
              <a:gd name="connsiteX121" fmla="*/ 265726 w 1508539"/>
              <a:gd name="connsiteY121" fmla="*/ 1663540 h 6858000"/>
              <a:gd name="connsiteX122" fmla="*/ 264852 w 1508539"/>
              <a:gd name="connsiteY122" fmla="*/ 1615777 h 6858000"/>
              <a:gd name="connsiteX123" fmla="*/ 245647 w 1508539"/>
              <a:gd name="connsiteY123" fmla="*/ 1563678 h 6858000"/>
              <a:gd name="connsiteX124" fmla="*/ 258727 w 1508539"/>
              <a:gd name="connsiteY124" fmla="*/ 1519474 h 6858000"/>
              <a:gd name="connsiteX125" fmla="*/ 251469 w 1508539"/>
              <a:gd name="connsiteY125" fmla="*/ 1477995 h 6858000"/>
              <a:gd name="connsiteX126" fmla="*/ 237554 w 1508539"/>
              <a:gd name="connsiteY126" fmla="*/ 1373769 h 6858000"/>
              <a:gd name="connsiteX127" fmla="*/ 245861 w 1508539"/>
              <a:gd name="connsiteY127" fmla="*/ 1307086 h 6858000"/>
              <a:gd name="connsiteX128" fmla="*/ 247049 w 1508539"/>
              <a:gd name="connsiteY128" fmla="*/ 1189033 h 6858000"/>
              <a:gd name="connsiteX129" fmla="*/ 251734 w 1508539"/>
              <a:gd name="connsiteY129" fmla="*/ 1168288 h 6858000"/>
              <a:gd name="connsiteX130" fmla="*/ 244016 w 1508539"/>
              <a:gd name="connsiteY130" fmla="*/ 1142577 h 6858000"/>
              <a:gd name="connsiteX131" fmla="*/ 233322 w 1508539"/>
              <a:gd name="connsiteY131" fmla="*/ 1088484 h 6858000"/>
              <a:gd name="connsiteX132" fmla="*/ 222058 w 1508539"/>
              <a:gd name="connsiteY132" fmla="*/ 1016103 h 6858000"/>
              <a:gd name="connsiteX133" fmla="*/ 223514 w 1508539"/>
              <a:gd name="connsiteY133" fmla="*/ 932283 h 6858000"/>
              <a:gd name="connsiteX134" fmla="*/ 225750 w 1508539"/>
              <a:gd name="connsiteY134" fmla="*/ 915925 h 6858000"/>
              <a:gd name="connsiteX135" fmla="*/ 218379 w 1508539"/>
              <a:gd name="connsiteY135" fmla="*/ 896999 h 6858000"/>
              <a:gd name="connsiteX136" fmla="*/ 187787 w 1508539"/>
              <a:gd name="connsiteY136" fmla="*/ 821517 h 6858000"/>
              <a:gd name="connsiteX137" fmla="*/ 166737 w 1508539"/>
              <a:gd name="connsiteY137" fmla="*/ 751353 h 6858000"/>
              <a:gd name="connsiteX138" fmla="*/ 166295 w 1508539"/>
              <a:gd name="connsiteY138" fmla="*/ 721230 h 6858000"/>
              <a:gd name="connsiteX139" fmla="*/ 151966 w 1508539"/>
              <a:gd name="connsiteY139" fmla="*/ 681659 h 6858000"/>
              <a:gd name="connsiteX140" fmla="*/ 137385 w 1508539"/>
              <a:gd name="connsiteY140" fmla="*/ 635218 h 6858000"/>
              <a:gd name="connsiteX141" fmla="*/ 142396 w 1508539"/>
              <a:gd name="connsiteY141" fmla="*/ 613763 h 6858000"/>
              <a:gd name="connsiteX142" fmla="*/ 128338 w 1508539"/>
              <a:gd name="connsiteY142" fmla="*/ 598582 h 6858000"/>
              <a:gd name="connsiteX143" fmla="*/ 128019 w 1508539"/>
              <a:gd name="connsiteY143" fmla="*/ 576846 h 6858000"/>
              <a:gd name="connsiteX144" fmla="*/ 107645 w 1508539"/>
              <a:gd name="connsiteY144" fmla="*/ 530055 h 6858000"/>
              <a:gd name="connsiteX145" fmla="*/ 106893 w 1508539"/>
              <a:gd name="connsiteY145" fmla="*/ 465389 h 6858000"/>
              <a:gd name="connsiteX146" fmla="*/ 89816 w 1508539"/>
              <a:gd name="connsiteY146" fmla="*/ 424699 h 6858000"/>
              <a:gd name="connsiteX147" fmla="*/ 90191 w 1508539"/>
              <a:gd name="connsiteY147" fmla="*/ 404917 h 6858000"/>
              <a:gd name="connsiteX148" fmla="*/ 70148 w 1508539"/>
              <a:gd name="connsiteY148" fmla="*/ 367211 h 6858000"/>
              <a:gd name="connsiteX149" fmla="*/ 36452 w 1508539"/>
              <a:gd name="connsiteY149" fmla="*/ 268519 h 6858000"/>
              <a:gd name="connsiteX150" fmla="*/ 23935 w 1508539"/>
              <a:gd name="connsiteY150" fmla="*/ 160886 h 6858000"/>
              <a:gd name="connsiteX151" fmla="*/ 19312 w 1508539"/>
              <a:gd name="connsiteY151" fmla="*/ 47336 h 6858000"/>
              <a:gd name="connsiteX152" fmla="*/ 0 w 1508539"/>
              <a:gd name="connsiteY15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44150 w 1508539"/>
              <a:gd name="connsiteY62" fmla="*/ 4784526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42856 w 1508539"/>
              <a:gd name="connsiteY61" fmla="*/ 4797794 h 6858000"/>
              <a:gd name="connsiteX62" fmla="*/ 652962 w 1508539"/>
              <a:gd name="connsiteY62" fmla="*/ 4750867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35187 w 1508539"/>
              <a:gd name="connsiteY60" fmla="*/ 4801535 h 6858000"/>
              <a:gd name="connsiteX61" fmla="*/ 651669 w 1508539"/>
              <a:gd name="connsiteY61" fmla="*/ 4780965 h 6858000"/>
              <a:gd name="connsiteX62" fmla="*/ 652962 w 1508539"/>
              <a:gd name="connsiteY62" fmla="*/ 4750867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980 w 1508539"/>
              <a:gd name="connsiteY24" fmla="*/ 6410269 h 6858000"/>
              <a:gd name="connsiteX25" fmla="*/ 241880 w 1508539"/>
              <a:gd name="connsiteY25" fmla="*/ 6384857 h 6858000"/>
              <a:gd name="connsiteX26" fmla="*/ 243397 w 1508539"/>
              <a:gd name="connsiteY26" fmla="*/ 6372381 h 6858000"/>
              <a:gd name="connsiteX27" fmla="*/ 240591 w 1508539"/>
              <a:gd name="connsiteY27" fmla="*/ 6367510 h 6858000"/>
              <a:gd name="connsiteX28" fmla="*/ 244471 w 1508539"/>
              <a:gd name="connsiteY28" fmla="*/ 6349778 h 6858000"/>
              <a:gd name="connsiteX29" fmla="*/ 246136 w 1508539"/>
              <a:gd name="connsiteY29" fmla="*/ 6348250 h 6858000"/>
              <a:gd name="connsiteX30" fmla="*/ 262170 w 1508539"/>
              <a:gd name="connsiteY30" fmla="*/ 6281972 h 6858000"/>
              <a:gd name="connsiteX31" fmla="*/ 272933 w 1508539"/>
              <a:gd name="connsiteY31" fmla="*/ 6211940 h 6858000"/>
              <a:gd name="connsiteX32" fmla="*/ 314428 w 1508539"/>
              <a:gd name="connsiteY32" fmla="*/ 6113913 h 6858000"/>
              <a:gd name="connsiteX33" fmla="*/ 318721 w 1508539"/>
              <a:gd name="connsiteY33" fmla="*/ 6028119 h 6858000"/>
              <a:gd name="connsiteX34" fmla="*/ 345501 w 1508539"/>
              <a:gd name="connsiteY34" fmla="*/ 5934687 h 6858000"/>
              <a:gd name="connsiteX35" fmla="*/ 379513 w 1508539"/>
              <a:gd name="connsiteY35" fmla="*/ 5765594 h 6858000"/>
              <a:gd name="connsiteX36" fmla="*/ 411349 w 1508539"/>
              <a:gd name="connsiteY36" fmla="*/ 5693685 h 6858000"/>
              <a:gd name="connsiteX37" fmla="*/ 431404 w 1508539"/>
              <a:gd name="connsiteY37" fmla="*/ 5665173 h 6858000"/>
              <a:gd name="connsiteX38" fmla="*/ 465121 w 1508539"/>
              <a:gd name="connsiteY38" fmla="*/ 5563435 h 6858000"/>
              <a:gd name="connsiteX39" fmla="*/ 494626 w 1508539"/>
              <a:gd name="connsiteY39" fmla="*/ 5476393 h 6858000"/>
              <a:gd name="connsiteX40" fmla="*/ 525819 w 1508539"/>
              <a:gd name="connsiteY40" fmla="*/ 5396260 h 6858000"/>
              <a:gd name="connsiteX41" fmla="*/ 541800 w 1508539"/>
              <a:gd name="connsiteY41" fmla="*/ 5330009 h 6858000"/>
              <a:gd name="connsiteX42" fmla="*/ 575293 w 1508539"/>
              <a:gd name="connsiteY42" fmla="*/ 5273739 h 6858000"/>
              <a:gd name="connsiteX43" fmla="*/ 584892 w 1508539"/>
              <a:gd name="connsiteY43" fmla="*/ 5241779 h 6858000"/>
              <a:gd name="connsiteX44" fmla="*/ 596118 w 1508539"/>
              <a:gd name="connsiteY44" fmla="*/ 5225268 h 6858000"/>
              <a:gd name="connsiteX45" fmla="*/ 597138 w 1508539"/>
              <a:gd name="connsiteY45" fmla="*/ 5217684 h 6858000"/>
              <a:gd name="connsiteX46" fmla="*/ 604479 w 1508539"/>
              <a:gd name="connsiteY46" fmla="*/ 5193377 h 6858000"/>
              <a:gd name="connsiteX47" fmla="*/ 607782 w 1508539"/>
              <a:gd name="connsiteY47" fmla="*/ 5179288 h 6858000"/>
              <a:gd name="connsiteX48" fmla="*/ 608766 w 1508539"/>
              <a:gd name="connsiteY48" fmla="*/ 5173621 h 6858000"/>
              <a:gd name="connsiteX49" fmla="*/ 604400 w 1508539"/>
              <a:gd name="connsiteY49" fmla="*/ 5159961 h 6858000"/>
              <a:gd name="connsiteX50" fmla="*/ 611077 w 1508539"/>
              <a:gd name="connsiteY50" fmla="*/ 5144295 h 6858000"/>
              <a:gd name="connsiteX51" fmla="*/ 608010 w 1508539"/>
              <a:gd name="connsiteY51" fmla="*/ 5125185 h 6858000"/>
              <a:gd name="connsiteX52" fmla="*/ 614840 w 1508539"/>
              <a:gd name="connsiteY52" fmla="*/ 5121884 h 6858000"/>
              <a:gd name="connsiteX53" fmla="*/ 621876 w 1508539"/>
              <a:gd name="connsiteY53" fmla="*/ 5067850 h 6858000"/>
              <a:gd name="connsiteX54" fmla="*/ 624607 w 1508539"/>
              <a:gd name="connsiteY54" fmla="*/ 5060861 h 6858000"/>
              <a:gd name="connsiteX55" fmla="*/ 621311 w 1508539"/>
              <a:gd name="connsiteY55" fmla="*/ 5034192 h 6858000"/>
              <a:gd name="connsiteX56" fmla="*/ 622865 w 1508539"/>
              <a:gd name="connsiteY56" fmla="*/ 4993030 h 6858000"/>
              <a:gd name="connsiteX57" fmla="*/ 629774 w 1508539"/>
              <a:gd name="connsiteY57" fmla="*/ 4946844 h 6858000"/>
              <a:gd name="connsiteX58" fmla="*/ 625630 w 1508539"/>
              <a:gd name="connsiteY58" fmla="*/ 4932692 h 6858000"/>
              <a:gd name="connsiteX59" fmla="*/ 641033 w 1508539"/>
              <a:gd name="connsiteY59" fmla="*/ 4858827 h 6858000"/>
              <a:gd name="connsiteX60" fmla="*/ 646936 w 1508539"/>
              <a:gd name="connsiteY60" fmla="*/ 4821170 h 6858000"/>
              <a:gd name="connsiteX61" fmla="*/ 651669 w 1508539"/>
              <a:gd name="connsiteY61" fmla="*/ 4780965 h 6858000"/>
              <a:gd name="connsiteX62" fmla="*/ 652962 w 1508539"/>
              <a:gd name="connsiteY62" fmla="*/ 4750867 h 6858000"/>
              <a:gd name="connsiteX63" fmla="*/ 650769 w 1508539"/>
              <a:gd name="connsiteY63" fmla="*/ 4690749 h 6858000"/>
              <a:gd name="connsiteX64" fmla="*/ 646249 w 1508539"/>
              <a:gd name="connsiteY64" fmla="*/ 4584173 h 6858000"/>
              <a:gd name="connsiteX65" fmla="*/ 641332 w 1508539"/>
              <a:gd name="connsiteY65" fmla="*/ 4444346 h 6858000"/>
              <a:gd name="connsiteX66" fmla="*/ 637897 w 1508539"/>
              <a:gd name="connsiteY66" fmla="*/ 4375228 h 6858000"/>
              <a:gd name="connsiteX67" fmla="*/ 618550 w 1508539"/>
              <a:gd name="connsiteY67" fmla="*/ 4214165 h 6858000"/>
              <a:gd name="connsiteX68" fmla="*/ 622623 w 1508539"/>
              <a:gd name="connsiteY68" fmla="*/ 4090296 h 6858000"/>
              <a:gd name="connsiteX69" fmla="*/ 607879 w 1508539"/>
              <a:gd name="connsiteY69" fmla="*/ 4033999 h 6858000"/>
              <a:gd name="connsiteX70" fmla="*/ 609028 w 1508539"/>
              <a:gd name="connsiteY70" fmla="*/ 4031933 h 6858000"/>
              <a:gd name="connsiteX71" fmla="*/ 607604 w 1508539"/>
              <a:gd name="connsiteY71" fmla="*/ 4013953 h 6858000"/>
              <a:gd name="connsiteX72" fmla="*/ 593899 w 1508539"/>
              <a:gd name="connsiteY72" fmla="*/ 3974753 h 6858000"/>
              <a:gd name="connsiteX73" fmla="*/ 595497 w 1508539"/>
              <a:gd name="connsiteY73" fmla="*/ 3969950 h 6858000"/>
              <a:gd name="connsiteX74" fmla="*/ 588919 w 1508539"/>
              <a:gd name="connsiteY74" fmla="*/ 3933779 h 6858000"/>
              <a:gd name="connsiteX75" fmla="*/ 590250 w 1508539"/>
              <a:gd name="connsiteY75" fmla="*/ 3933093 h 6858000"/>
              <a:gd name="connsiteX76" fmla="*/ 594604 w 1508539"/>
              <a:gd name="connsiteY76" fmla="*/ 3922082 h 6858000"/>
              <a:gd name="connsiteX77" fmla="*/ 599682 w 1508539"/>
              <a:gd name="connsiteY77" fmla="*/ 3901461 h 6858000"/>
              <a:gd name="connsiteX78" fmla="*/ 622276 w 1508539"/>
              <a:gd name="connsiteY78" fmla="*/ 3813873 h 6858000"/>
              <a:gd name="connsiteX79" fmla="*/ 621701 w 1508539"/>
              <a:gd name="connsiteY79" fmla="*/ 3806161 h 6858000"/>
              <a:gd name="connsiteX80" fmla="*/ 622008 w 1508539"/>
              <a:gd name="connsiteY80" fmla="*/ 3805957 h 6858000"/>
              <a:gd name="connsiteX81" fmla="*/ 622035 w 1508539"/>
              <a:gd name="connsiteY81" fmla="*/ 3797724 h 6858000"/>
              <a:gd name="connsiteX82" fmla="*/ 620650 w 1508539"/>
              <a:gd name="connsiteY82" fmla="*/ 3792098 h 6858000"/>
              <a:gd name="connsiteX83" fmla="*/ 619534 w 1508539"/>
              <a:gd name="connsiteY83" fmla="*/ 3777135 h 6858000"/>
              <a:gd name="connsiteX84" fmla="*/ 621267 w 1508539"/>
              <a:gd name="connsiteY84" fmla="*/ 3771656 h 6858000"/>
              <a:gd name="connsiteX85" fmla="*/ 625010 w 1508539"/>
              <a:gd name="connsiteY85" fmla="*/ 3769007 h 6858000"/>
              <a:gd name="connsiteX86" fmla="*/ 624476 w 1508539"/>
              <a:gd name="connsiteY86" fmla="*/ 3767709 h 6858000"/>
              <a:gd name="connsiteX87" fmla="*/ 633172 w 1508539"/>
              <a:gd name="connsiteY87" fmla="*/ 3738082 h 6858000"/>
              <a:gd name="connsiteX88" fmla="*/ 640518 w 1508539"/>
              <a:gd name="connsiteY88" fmla="*/ 3673397 h 6858000"/>
              <a:gd name="connsiteX89" fmla="*/ 639814 w 1508539"/>
              <a:gd name="connsiteY89" fmla="*/ 3637109 h 6858000"/>
              <a:gd name="connsiteX90" fmla="*/ 643257 w 1508539"/>
              <a:gd name="connsiteY90" fmla="*/ 3536883 h 6858000"/>
              <a:gd name="connsiteX91" fmla="*/ 650795 w 1508539"/>
              <a:gd name="connsiteY91" fmla="*/ 3435652 h 6858000"/>
              <a:gd name="connsiteX92" fmla="*/ 652466 w 1508539"/>
              <a:gd name="connsiteY92" fmla="*/ 3307769 h 6858000"/>
              <a:gd name="connsiteX93" fmla="*/ 670029 w 1508539"/>
              <a:gd name="connsiteY93" fmla="*/ 3250522 h 6858000"/>
              <a:gd name="connsiteX94" fmla="*/ 670454 w 1508539"/>
              <a:gd name="connsiteY94" fmla="*/ 3229163 h 6858000"/>
              <a:gd name="connsiteX95" fmla="*/ 672277 w 1508539"/>
              <a:gd name="connsiteY95" fmla="*/ 3217217 h 6858000"/>
              <a:gd name="connsiteX96" fmla="*/ 659112 w 1508539"/>
              <a:gd name="connsiteY96" fmla="*/ 3183755 h 6858000"/>
              <a:gd name="connsiteX97" fmla="*/ 659613 w 1508539"/>
              <a:gd name="connsiteY97" fmla="*/ 3178642 h 6858000"/>
              <a:gd name="connsiteX98" fmla="*/ 647213 w 1508539"/>
              <a:gd name="connsiteY98" fmla="*/ 3158586 h 6858000"/>
              <a:gd name="connsiteX99" fmla="*/ 632398 w 1508539"/>
              <a:gd name="connsiteY99" fmla="*/ 3129034 h 6858000"/>
              <a:gd name="connsiteX100" fmla="*/ 633063 w 1508539"/>
              <a:gd name="connsiteY100" fmla="*/ 3126682 h 6858000"/>
              <a:gd name="connsiteX101" fmla="*/ 623931 w 1508539"/>
              <a:gd name="connsiteY101" fmla="*/ 3114519 h 6858000"/>
              <a:gd name="connsiteX102" fmla="*/ 610540 w 1508539"/>
              <a:gd name="connsiteY102" fmla="*/ 3106272 h 6858000"/>
              <a:gd name="connsiteX103" fmla="*/ 583270 w 1508539"/>
              <a:gd name="connsiteY103" fmla="*/ 2958185 h 6858000"/>
              <a:gd name="connsiteX104" fmla="*/ 525884 w 1508539"/>
              <a:gd name="connsiteY104" fmla="*/ 2762989 h 6858000"/>
              <a:gd name="connsiteX105" fmla="*/ 474802 w 1508539"/>
              <a:gd name="connsiteY105" fmla="*/ 2554718 h 6858000"/>
              <a:gd name="connsiteX106" fmla="*/ 454896 w 1508539"/>
              <a:gd name="connsiteY106" fmla="*/ 2485734 h 6858000"/>
              <a:gd name="connsiteX107" fmla="*/ 445619 w 1508539"/>
              <a:gd name="connsiteY107" fmla="*/ 2447068 h 6858000"/>
              <a:gd name="connsiteX108" fmla="*/ 432580 w 1508539"/>
              <a:gd name="connsiteY108" fmla="*/ 2425819 h 6858000"/>
              <a:gd name="connsiteX109" fmla="*/ 438579 w 1508539"/>
              <a:gd name="connsiteY109" fmla="*/ 2402874 h 6858000"/>
              <a:gd name="connsiteX110" fmla="*/ 441191 w 1508539"/>
              <a:gd name="connsiteY110" fmla="*/ 2381443 h 6858000"/>
              <a:gd name="connsiteX111" fmla="*/ 417520 w 1508539"/>
              <a:gd name="connsiteY111" fmla="*/ 2261920 h 6858000"/>
              <a:gd name="connsiteX112" fmla="*/ 407407 w 1508539"/>
              <a:gd name="connsiteY112" fmla="*/ 2195378 h 6858000"/>
              <a:gd name="connsiteX113" fmla="*/ 391624 w 1508539"/>
              <a:gd name="connsiteY113" fmla="*/ 2155135 h 6858000"/>
              <a:gd name="connsiteX114" fmla="*/ 389082 w 1508539"/>
              <a:gd name="connsiteY114" fmla="*/ 2118008 h 6858000"/>
              <a:gd name="connsiteX115" fmla="*/ 390075 w 1508539"/>
              <a:gd name="connsiteY115" fmla="*/ 2050531 h 6858000"/>
              <a:gd name="connsiteX116" fmla="*/ 381881 w 1508539"/>
              <a:gd name="connsiteY116" fmla="*/ 1963269 h 6858000"/>
              <a:gd name="connsiteX117" fmla="*/ 363059 w 1508539"/>
              <a:gd name="connsiteY117" fmla="*/ 1906352 h 6858000"/>
              <a:gd name="connsiteX118" fmla="*/ 339616 w 1508539"/>
              <a:gd name="connsiteY118" fmla="*/ 1861531 h 6858000"/>
              <a:gd name="connsiteX119" fmla="*/ 293415 w 1508539"/>
              <a:gd name="connsiteY119" fmla="*/ 1732919 h 6858000"/>
              <a:gd name="connsiteX120" fmla="*/ 265726 w 1508539"/>
              <a:gd name="connsiteY120" fmla="*/ 1663540 h 6858000"/>
              <a:gd name="connsiteX121" fmla="*/ 264852 w 1508539"/>
              <a:gd name="connsiteY121" fmla="*/ 1615777 h 6858000"/>
              <a:gd name="connsiteX122" fmla="*/ 245647 w 1508539"/>
              <a:gd name="connsiteY122" fmla="*/ 1563678 h 6858000"/>
              <a:gd name="connsiteX123" fmla="*/ 258727 w 1508539"/>
              <a:gd name="connsiteY123" fmla="*/ 1519474 h 6858000"/>
              <a:gd name="connsiteX124" fmla="*/ 251469 w 1508539"/>
              <a:gd name="connsiteY124" fmla="*/ 1477995 h 6858000"/>
              <a:gd name="connsiteX125" fmla="*/ 237554 w 1508539"/>
              <a:gd name="connsiteY125" fmla="*/ 1373769 h 6858000"/>
              <a:gd name="connsiteX126" fmla="*/ 245861 w 1508539"/>
              <a:gd name="connsiteY126" fmla="*/ 1307086 h 6858000"/>
              <a:gd name="connsiteX127" fmla="*/ 247049 w 1508539"/>
              <a:gd name="connsiteY127" fmla="*/ 1189033 h 6858000"/>
              <a:gd name="connsiteX128" fmla="*/ 251734 w 1508539"/>
              <a:gd name="connsiteY128" fmla="*/ 1168288 h 6858000"/>
              <a:gd name="connsiteX129" fmla="*/ 244016 w 1508539"/>
              <a:gd name="connsiteY129" fmla="*/ 1142577 h 6858000"/>
              <a:gd name="connsiteX130" fmla="*/ 233322 w 1508539"/>
              <a:gd name="connsiteY130" fmla="*/ 1088484 h 6858000"/>
              <a:gd name="connsiteX131" fmla="*/ 222058 w 1508539"/>
              <a:gd name="connsiteY131" fmla="*/ 1016103 h 6858000"/>
              <a:gd name="connsiteX132" fmla="*/ 223514 w 1508539"/>
              <a:gd name="connsiteY132" fmla="*/ 932283 h 6858000"/>
              <a:gd name="connsiteX133" fmla="*/ 225750 w 1508539"/>
              <a:gd name="connsiteY133" fmla="*/ 915925 h 6858000"/>
              <a:gd name="connsiteX134" fmla="*/ 218379 w 1508539"/>
              <a:gd name="connsiteY134" fmla="*/ 896999 h 6858000"/>
              <a:gd name="connsiteX135" fmla="*/ 187787 w 1508539"/>
              <a:gd name="connsiteY135" fmla="*/ 821517 h 6858000"/>
              <a:gd name="connsiteX136" fmla="*/ 166737 w 1508539"/>
              <a:gd name="connsiteY136" fmla="*/ 751353 h 6858000"/>
              <a:gd name="connsiteX137" fmla="*/ 166295 w 1508539"/>
              <a:gd name="connsiteY137" fmla="*/ 721230 h 6858000"/>
              <a:gd name="connsiteX138" fmla="*/ 151966 w 1508539"/>
              <a:gd name="connsiteY138" fmla="*/ 681659 h 6858000"/>
              <a:gd name="connsiteX139" fmla="*/ 137385 w 1508539"/>
              <a:gd name="connsiteY139" fmla="*/ 635218 h 6858000"/>
              <a:gd name="connsiteX140" fmla="*/ 142396 w 1508539"/>
              <a:gd name="connsiteY140" fmla="*/ 613763 h 6858000"/>
              <a:gd name="connsiteX141" fmla="*/ 128338 w 1508539"/>
              <a:gd name="connsiteY141" fmla="*/ 598582 h 6858000"/>
              <a:gd name="connsiteX142" fmla="*/ 128019 w 1508539"/>
              <a:gd name="connsiteY142" fmla="*/ 576846 h 6858000"/>
              <a:gd name="connsiteX143" fmla="*/ 107645 w 1508539"/>
              <a:gd name="connsiteY143" fmla="*/ 530055 h 6858000"/>
              <a:gd name="connsiteX144" fmla="*/ 106893 w 1508539"/>
              <a:gd name="connsiteY144" fmla="*/ 465389 h 6858000"/>
              <a:gd name="connsiteX145" fmla="*/ 89816 w 1508539"/>
              <a:gd name="connsiteY145" fmla="*/ 424699 h 6858000"/>
              <a:gd name="connsiteX146" fmla="*/ 90191 w 1508539"/>
              <a:gd name="connsiteY146" fmla="*/ 404917 h 6858000"/>
              <a:gd name="connsiteX147" fmla="*/ 70148 w 1508539"/>
              <a:gd name="connsiteY147" fmla="*/ 367211 h 6858000"/>
              <a:gd name="connsiteX148" fmla="*/ 36452 w 1508539"/>
              <a:gd name="connsiteY148" fmla="*/ 268519 h 6858000"/>
              <a:gd name="connsiteX149" fmla="*/ 23935 w 1508539"/>
              <a:gd name="connsiteY149" fmla="*/ 160886 h 6858000"/>
              <a:gd name="connsiteX150" fmla="*/ 19312 w 1508539"/>
              <a:gd name="connsiteY150" fmla="*/ 47336 h 6858000"/>
              <a:gd name="connsiteX151" fmla="*/ 0 w 1508539"/>
              <a:gd name="connsiteY15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880 w 1508539"/>
              <a:gd name="connsiteY24" fmla="*/ 6384857 h 6858000"/>
              <a:gd name="connsiteX25" fmla="*/ 243397 w 1508539"/>
              <a:gd name="connsiteY25" fmla="*/ 6372381 h 6858000"/>
              <a:gd name="connsiteX26" fmla="*/ 240591 w 1508539"/>
              <a:gd name="connsiteY26" fmla="*/ 6367510 h 6858000"/>
              <a:gd name="connsiteX27" fmla="*/ 244471 w 1508539"/>
              <a:gd name="connsiteY27" fmla="*/ 6349778 h 6858000"/>
              <a:gd name="connsiteX28" fmla="*/ 246136 w 1508539"/>
              <a:gd name="connsiteY28" fmla="*/ 6348250 h 6858000"/>
              <a:gd name="connsiteX29" fmla="*/ 262170 w 1508539"/>
              <a:gd name="connsiteY29" fmla="*/ 6281972 h 6858000"/>
              <a:gd name="connsiteX30" fmla="*/ 272933 w 1508539"/>
              <a:gd name="connsiteY30" fmla="*/ 6211940 h 6858000"/>
              <a:gd name="connsiteX31" fmla="*/ 314428 w 1508539"/>
              <a:gd name="connsiteY31" fmla="*/ 6113913 h 6858000"/>
              <a:gd name="connsiteX32" fmla="*/ 318721 w 1508539"/>
              <a:gd name="connsiteY32" fmla="*/ 6028119 h 6858000"/>
              <a:gd name="connsiteX33" fmla="*/ 345501 w 1508539"/>
              <a:gd name="connsiteY33" fmla="*/ 5934687 h 6858000"/>
              <a:gd name="connsiteX34" fmla="*/ 379513 w 1508539"/>
              <a:gd name="connsiteY34" fmla="*/ 5765594 h 6858000"/>
              <a:gd name="connsiteX35" fmla="*/ 411349 w 1508539"/>
              <a:gd name="connsiteY35" fmla="*/ 5693685 h 6858000"/>
              <a:gd name="connsiteX36" fmla="*/ 431404 w 1508539"/>
              <a:gd name="connsiteY36" fmla="*/ 5665173 h 6858000"/>
              <a:gd name="connsiteX37" fmla="*/ 465121 w 1508539"/>
              <a:gd name="connsiteY37" fmla="*/ 5563435 h 6858000"/>
              <a:gd name="connsiteX38" fmla="*/ 494626 w 1508539"/>
              <a:gd name="connsiteY38" fmla="*/ 5476393 h 6858000"/>
              <a:gd name="connsiteX39" fmla="*/ 525819 w 1508539"/>
              <a:gd name="connsiteY39" fmla="*/ 5396260 h 6858000"/>
              <a:gd name="connsiteX40" fmla="*/ 541800 w 1508539"/>
              <a:gd name="connsiteY40" fmla="*/ 5330009 h 6858000"/>
              <a:gd name="connsiteX41" fmla="*/ 575293 w 1508539"/>
              <a:gd name="connsiteY41" fmla="*/ 5273739 h 6858000"/>
              <a:gd name="connsiteX42" fmla="*/ 584892 w 1508539"/>
              <a:gd name="connsiteY42" fmla="*/ 5241779 h 6858000"/>
              <a:gd name="connsiteX43" fmla="*/ 596118 w 1508539"/>
              <a:gd name="connsiteY43" fmla="*/ 5225268 h 6858000"/>
              <a:gd name="connsiteX44" fmla="*/ 597138 w 1508539"/>
              <a:gd name="connsiteY44" fmla="*/ 5217684 h 6858000"/>
              <a:gd name="connsiteX45" fmla="*/ 604479 w 1508539"/>
              <a:gd name="connsiteY45" fmla="*/ 5193377 h 6858000"/>
              <a:gd name="connsiteX46" fmla="*/ 607782 w 1508539"/>
              <a:gd name="connsiteY46" fmla="*/ 5179288 h 6858000"/>
              <a:gd name="connsiteX47" fmla="*/ 608766 w 1508539"/>
              <a:gd name="connsiteY47" fmla="*/ 5173621 h 6858000"/>
              <a:gd name="connsiteX48" fmla="*/ 604400 w 1508539"/>
              <a:gd name="connsiteY48" fmla="*/ 5159961 h 6858000"/>
              <a:gd name="connsiteX49" fmla="*/ 611077 w 1508539"/>
              <a:gd name="connsiteY49" fmla="*/ 5144295 h 6858000"/>
              <a:gd name="connsiteX50" fmla="*/ 608010 w 1508539"/>
              <a:gd name="connsiteY50" fmla="*/ 5125185 h 6858000"/>
              <a:gd name="connsiteX51" fmla="*/ 614840 w 1508539"/>
              <a:gd name="connsiteY51" fmla="*/ 5121884 h 6858000"/>
              <a:gd name="connsiteX52" fmla="*/ 621876 w 1508539"/>
              <a:gd name="connsiteY52" fmla="*/ 5067850 h 6858000"/>
              <a:gd name="connsiteX53" fmla="*/ 624607 w 1508539"/>
              <a:gd name="connsiteY53" fmla="*/ 5060861 h 6858000"/>
              <a:gd name="connsiteX54" fmla="*/ 621311 w 1508539"/>
              <a:gd name="connsiteY54" fmla="*/ 5034192 h 6858000"/>
              <a:gd name="connsiteX55" fmla="*/ 622865 w 1508539"/>
              <a:gd name="connsiteY55" fmla="*/ 4993030 h 6858000"/>
              <a:gd name="connsiteX56" fmla="*/ 629774 w 1508539"/>
              <a:gd name="connsiteY56" fmla="*/ 4946844 h 6858000"/>
              <a:gd name="connsiteX57" fmla="*/ 625630 w 1508539"/>
              <a:gd name="connsiteY57" fmla="*/ 4932692 h 6858000"/>
              <a:gd name="connsiteX58" fmla="*/ 641033 w 1508539"/>
              <a:gd name="connsiteY58" fmla="*/ 4858827 h 6858000"/>
              <a:gd name="connsiteX59" fmla="*/ 646936 w 1508539"/>
              <a:gd name="connsiteY59" fmla="*/ 4821170 h 6858000"/>
              <a:gd name="connsiteX60" fmla="*/ 651669 w 1508539"/>
              <a:gd name="connsiteY60" fmla="*/ 4780965 h 6858000"/>
              <a:gd name="connsiteX61" fmla="*/ 652962 w 1508539"/>
              <a:gd name="connsiteY61" fmla="*/ 4750867 h 6858000"/>
              <a:gd name="connsiteX62" fmla="*/ 650769 w 1508539"/>
              <a:gd name="connsiteY62" fmla="*/ 4690749 h 6858000"/>
              <a:gd name="connsiteX63" fmla="*/ 646249 w 1508539"/>
              <a:gd name="connsiteY63" fmla="*/ 4584173 h 6858000"/>
              <a:gd name="connsiteX64" fmla="*/ 641332 w 1508539"/>
              <a:gd name="connsiteY64" fmla="*/ 4444346 h 6858000"/>
              <a:gd name="connsiteX65" fmla="*/ 637897 w 1508539"/>
              <a:gd name="connsiteY65" fmla="*/ 4375228 h 6858000"/>
              <a:gd name="connsiteX66" fmla="*/ 618550 w 1508539"/>
              <a:gd name="connsiteY66" fmla="*/ 4214165 h 6858000"/>
              <a:gd name="connsiteX67" fmla="*/ 622623 w 1508539"/>
              <a:gd name="connsiteY67" fmla="*/ 4090296 h 6858000"/>
              <a:gd name="connsiteX68" fmla="*/ 607879 w 1508539"/>
              <a:gd name="connsiteY68" fmla="*/ 4033999 h 6858000"/>
              <a:gd name="connsiteX69" fmla="*/ 609028 w 1508539"/>
              <a:gd name="connsiteY69" fmla="*/ 4031933 h 6858000"/>
              <a:gd name="connsiteX70" fmla="*/ 607604 w 1508539"/>
              <a:gd name="connsiteY70" fmla="*/ 4013953 h 6858000"/>
              <a:gd name="connsiteX71" fmla="*/ 593899 w 1508539"/>
              <a:gd name="connsiteY71" fmla="*/ 3974753 h 6858000"/>
              <a:gd name="connsiteX72" fmla="*/ 595497 w 1508539"/>
              <a:gd name="connsiteY72" fmla="*/ 3969950 h 6858000"/>
              <a:gd name="connsiteX73" fmla="*/ 588919 w 1508539"/>
              <a:gd name="connsiteY73" fmla="*/ 3933779 h 6858000"/>
              <a:gd name="connsiteX74" fmla="*/ 590250 w 1508539"/>
              <a:gd name="connsiteY74" fmla="*/ 3933093 h 6858000"/>
              <a:gd name="connsiteX75" fmla="*/ 594604 w 1508539"/>
              <a:gd name="connsiteY75" fmla="*/ 3922082 h 6858000"/>
              <a:gd name="connsiteX76" fmla="*/ 599682 w 1508539"/>
              <a:gd name="connsiteY76" fmla="*/ 3901461 h 6858000"/>
              <a:gd name="connsiteX77" fmla="*/ 622276 w 1508539"/>
              <a:gd name="connsiteY77" fmla="*/ 3813873 h 6858000"/>
              <a:gd name="connsiteX78" fmla="*/ 621701 w 1508539"/>
              <a:gd name="connsiteY78" fmla="*/ 3806161 h 6858000"/>
              <a:gd name="connsiteX79" fmla="*/ 622008 w 1508539"/>
              <a:gd name="connsiteY79" fmla="*/ 3805957 h 6858000"/>
              <a:gd name="connsiteX80" fmla="*/ 622035 w 1508539"/>
              <a:gd name="connsiteY80" fmla="*/ 3797724 h 6858000"/>
              <a:gd name="connsiteX81" fmla="*/ 620650 w 1508539"/>
              <a:gd name="connsiteY81" fmla="*/ 3792098 h 6858000"/>
              <a:gd name="connsiteX82" fmla="*/ 619534 w 1508539"/>
              <a:gd name="connsiteY82" fmla="*/ 3777135 h 6858000"/>
              <a:gd name="connsiteX83" fmla="*/ 621267 w 1508539"/>
              <a:gd name="connsiteY83" fmla="*/ 3771656 h 6858000"/>
              <a:gd name="connsiteX84" fmla="*/ 625010 w 1508539"/>
              <a:gd name="connsiteY84" fmla="*/ 3769007 h 6858000"/>
              <a:gd name="connsiteX85" fmla="*/ 624476 w 1508539"/>
              <a:gd name="connsiteY85" fmla="*/ 3767709 h 6858000"/>
              <a:gd name="connsiteX86" fmla="*/ 633172 w 1508539"/>
              <a:gd name="connsiteY86" fmla="*/ 3738082 h 6858000"/>
              <a:gd name="connsiteX87" fmla="*/ 640518 w 1508539"/>
              <a:gd name="connsiteY87" fmla="*/ 3673397 h 6858000"/>
              <a:gd name="connsiteX88" fmla="*/ 639814 w 1508539"/>
              <a:gd name="connsiteY88" fmla="*/ 3637109 h 6858000"/>
              <a:gd name="connsiteX89" fmla="*/ 643257 w 1508539"/>
              <a:gd name="connsiteY89" fmla="*/ 3536883 h 6858000"/>
              <a:gd name="connsiteX90" fmla="*/ 650795 w 1508539"/>
              <a:gd name="connsiteY90" fmla="*/ 3435652 h 6858000"/>
              <a:gd name="connsiteX91" fmla="*/ 652466 w 1508539"/>
              <a:gd name="connsiteY91" fmla="*/ 3307769 h 6858000"/>
              <a:gd name="connsiteX92" fmla="*/ 670029 w 1508539"/>
              <a:gd name="connsiteY92" fmla="*/ 3250522 h 6858000"/>
              <a:gd name="connsiteX93" fmla="*/ 670454 w 1508539"/>
              <a:gd name="connsiteY93" fmla="*/ 3229163 h 6858000"/>
              <a:gd name="connsiteX94" fmla="*/ 672277 w 1508539"/>
              <a:gd name="connsiteY94" fmla="*/ 3217217 h 6858000"/>
              <a:gd name="connsiteX95" fmla="*/ 659112 w 1508539"/>
              <a:gd name="connsiteY95" fmla="*/ 3183755 h 6858000"/>
              <a:gd name="connsiteX96" fmla="*/ 659613 w 1508539"/>
              <a:gd name="connsiteY96" fmla="*/ 3178642 h 6858000"/>
              <a:gd name="connsiteX97" fmla="*/ 647213 w 1508539"/>
              <a:gd name="connsiteY97" fmla="*/ 3158586 h 6858000"/>
              <a:gd name="connsiteX98" fmla="*/ 632398 w 1508539"/>
              <a:gd name="connsiteY98" fmla="*/ 3129034 h 6858000"/>
              <a:gd name="connsiteX99" fmla="*/ 633063 w 1508539"/>
              <a:gd name="connsiteY99" fmla="*/ 3126682 h 6858000"/>
              <a:gd name="connsiteX100" fmla="*/ 623931 w 1508539"/>
              <a:gd name="connsiteY100" fmla="*/ 3114519 h 6858000"/>
              <a:gd name="connsiteX101" fmla="*/ 610540 w 1508539"/>
              <a:gd name="connsiteY101" fmla="*/ 3106272 h 6858000"/>
              <a:gd name="connsiteX102" fmla="*/ 583270 w 1508539"/>
              <a:gd name="connsiteY102" fmla="*/ 2958185 h 6858000"/>
              <a:gd name="connsiteX103" fmla="*/ 525884 w 1508539"/>
              <a:gd name="connsiteY103" fmla="*/ 2762989 h 6858000"/>
              <a:gd name="connsiteX104" fmla="*/ 474802 w 1508539"/>
              <a:gd name="connsiteY104" fmla="*/ 2554718 h 6858000"/>
              <a:gd name="connsiteX105" fmla="*/ 454896 w 1508539"/>
              <a:gd name="connsiteY105" fmla="*/ 2485734 h 6858000"/>
              <a:gd name="connsiteX106" fmla="*/ 445619 w 1508539"/>
              <a:gd name="connsiteY106" fmla="*/ 2447068 h 6858000"/>
              <a:gd name="connsiteX107" fmla="*/ 432580 w 1508539"/>
              <a:gd name="connsiteY107" fmla="*/ 2425819 h 6858000"/>
              <a:gd name="connsiteX108" fmla="*/ 438579 w 1508539"/>
              <a:gd name="connsiteY108" fmla="*/ 2402874 h 6858000"/>
              <a:gd name="connsiteX109" fmla="*/ 441191 w 1508539"/>
              <a:gd name="connsiteY109" fmla="*/ 2381443 h 6858000"/>
              <a:gd name="connsiteX110" fmla="*/ 417520 w 1508539"/>
              <a:gd name="connsiteY110" fmla="*/ 2261920 h 6858000"/>
              <a:gd name="connsiteX111" fmla="*/ 407407 w 1508539"/>
              <a:gd name="connsiteY111" fmla="*/ 2195378 h 6858000"/>
              <a:gd name="connsiteX112" fmla="*/ 391624 w 1508539"/>
              <a:gd name="connsiteY112" fmla="*/ 2155135 h 6858000"/>
              <a:gd name="connsiteX113" fmla="*/ 389082 w 1508539"/>
              <a:gd name="connsiteY113" fmla="*/ 2118008 h 6858000"/>
              <a:gd name="connsiteX114" fmla="*/ 390075 w 1508539"/>
              <a:gd name="connsiteY114" fmla="*/ 2050531 h 6858000"/>
              <a:gd name="connsiteX115" fmla="*/ 381881 w 1508539"/>
              <a:gd name="connsiteY115" fmla="*/ 1963269 h 6858000"/>
              <a:gd name="connsiteX116" fmla="*/ 363059 w 1508539"/>
              <a:gd name="connsiteY116" fmla="*/ 1906352 h 6858000"/>
              <a:gd name="connsiteX117" fmla="*/ 339616 w 1508539"/>
              <a:gd name="connsiteY117" fmla="*/ 1861531 h 6858000"/>
              <a:gd name="connsiteX118" fmla="*/ 293415 w 1508539"/>
              <a:gd name="connsiteY118" fmla="*/ 1732919 h 6858000"/>
              <a:gd name="connsiteX119" fmla="*/ 265726 w 1508539"/>
              <a:gd name="connsiteY119" fmla="*/ 1663540 h 6858000"/>
              <a:gd name="connsiteX120" fmla="*/ 264852 w 1508539"/>
              <a:gd name="connsiteY120" fmla="*/ 1615777 h 6858000"/>
              <a:gd name="connsiteX121" fmla="*/ 245647 w 1508539"/>
              <a:gd name="connsiteY121" fmla="*/ 1563678 h 6858000"/>
              <a:gd name="connsiteX122" fmla="*/ 258727 w 1508539"/>
              <a:gd name="connsiteY122" fmla="*/ 1519474 h 6858000"/>
              <a:gd name="connsiteX123" fmla="*/ 251469 w 1508539"/>
              <a:gd name="connsiteY123" fmla="*/ 1477995 h 6858000"/>
              <a:gd name="connsiteX124" fmla="*/ 237554 w 1508539"/>
              <a:gd name="connsiteY124" fmla="*/ 1373769 h 6858000"/>
              <a:gd name="connsiteX125" fmla="*/ 245861 w 1508539"/>
              <a:gd name="connsiteY125" fmla="*/ 1307086 h 6858000"/>
              <a:gd name="connsiteX126" fmla="*/ 247049 w 1508539"/>
              <a:gd name="connsiteY126" fmla="*/ 1189033 h 6858000"/>
              <a:gd name="connsiteX127" fmla="*/ 251734 w 1508539"/>
              <a:gd name="connsiteY127" fmla="*/ 1168288 h 6858000"/>
              <a:gd name="connsiteX128" fmla="*/ 244016 w 1508539"/>
              <a:gd name="connsiteY128" fmla="*/ 1142577 h 6858000"/>
              <a:gd name="connsiteX129" fmla="*/ 233322 w 1508539"/>
              <a:gd name="connsiteY129" fmla="*/ 1088484 h 6858000"/>
              <a:gd name="connsiteX130" fmla="*/ 222058 w 1508539"/>
              <a:gd name="connsiteY130" fmla="*/ 1016103 h 6858000"/>
              <a:gd name="connsiteX131" fmla="*/ 223514 w 1508539"/>
              <a:gd name="connsiteY131" fmla="*/ 932283 h 6858000"/>
              <a:gd name="connsiteX132" fmla="*/ 225750 w 1508539"/>
              <a:gd name="connsiteY132" fmla="*/ 915925 h 6858000"/>
              <a:gd name="connsiteX133" fmla="*/ 218379 w 1508539"/>
              <a:gd name="connsiteY133" fmla="*/ 896999 h 6858000"/>
              <a:gd name="connsiteX134" fmla="*/ 187787 w 1508539"/>
              <a:gd name="connsiteY134" fmla="*/ 821517 h 6858000"/>
              <a:gd name="connsiteX135" fmla="*/ 166737 w 1508539"/>
              <a:gd name="connsiteY135" fmla="*/ 751353 h 6858000"/>
              <a:gd name="connsiteX136" fmla="*/ 166295 w 1508539"/>
              <a:gd name="connsiteY136" fmla="*/ 721230 h 6858000"/>
              <a:gd name="connsiteX137" fmla="*/ 151966 w 1508539"/>
              <a:gd name="connsiteY137" fmla="*/ 681659 h 6858000"/>
              <a:gd name="connsiteX138" fmla="*/ 137385 w 1508539"/>
              <a:gd name="connsiteY138" fmla="*/ 635218 h 6858000"/>
              <a:gd name="connsiteX139" fmla="*/ 142396 w 1508539"/>
              <a:gd name="connsiteY139" fmla="*/ 613763 h 6858000"/>
              <a:gd name="connsiteX140" fmla="*/ 128338 w 1508539"/>
              <a:gd name="connsiteY140" fmla="*/ 598582 h 6858000"/>
              <a:gd name="connsiteX141" fmla="*/ 128019 w 1508539"/>
              <a:gd name="connsiteY141" fmla="*/ 576846 h 6858000"/>
              <a:gd name="connsiteX142" fmla="*/ 107645 w 1508539"/>
              <a:gd name="connsiteY142" fmla="*/ 530055 h 6858000"/>
              <a:gd name="connsiteX143" fmla="*/ 106893 w 1508539"/>
              <a:gd name="connsiteY143" fmla="*/ 465389 h 6858000"/>
              <a:gd name="connsiteX144" fmla="*/ 89816 w 1508539"/>
              <a:gd name="connsiteY144" fmla="*/ 424699 h 6858000"/>
              <a:gd name="connsiteX145" fmla="*/ 90191 w 1508539"/>
              <a:gd name="connsiteY145" fmla="*/ 404917 h 6858000"/>
              <a:gd name="connsiteX146" fmla="*/ 70148 w 1508539"/>
              <a:gd name="connsiteY146" fmla="*/ 367211 h 6858000"/>
              <a:gd name="connsiteX147" fmla="*/ 36452 w 1508539"/>
              <a:gd name="connsiteY147" fmla="*/ 268519 h 6858000"/>
              <a:gd name="connsiteX148" fmla="*/ 23935 w 1508539"/>
              <a:gd name="connsiteY148" fmla="*/ 160886 h 6858000"/>
              <a:gd name="connsiteX149" fmla="*/ 19312 w 1508539"/>
              <a:gd name="connsiteY149" fmla="*/ 47336 h 6858000"/>
              <a:gd name="connsiteX150" fmla="*/ 0 w 1508539"/>
              <a:gd name="connsiteY150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57315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880 w 1508539"/>
              <a:gd name="connsiteY24" fmla="*/ 6384857 h 6858000"/>
              <a:gd name="connsiteX25" fmla="*/ 240591 w 1508539"/>
              <a:gd name="connsiteY25" fmla="*/ 6367510 h 6858000"/>
              <a:gd name="connsiteX26" fmla="*/ 244471 w 1508539"/>
              <a:gd name="connsiteY26" fmla="*/ 6349778 h 6858000"/>
              <a:gd name="connsiteX27" fmla="*/ 246136 w 1508539"/>
              <a:gd name="connsiteY27" fmla="*/ 6348250 h 6858000"/>
              <a:gd name="connsiteX28" fmla="*/ 262170 w 1508539"/>
              <a:gd name="connsiteY28" fmla="*/ 6281972 h 6858000"/>
              <a:gd name="connsiteX29" fmla="*/ 272933 w 1508539"/>
              <a:gd name="connsiteY29" fmla="*/ 6211940 h 6858000"/>
              <a:gd name="connsiteX30" fmla="*/ 314428 w 1508539"/>
              <a:gd name="connsiteY30" fmla="*/ 6113913 h 6858000"/>
              <a:gd name="connsiteX31" fmla="*/ 318721 w 1508539"/>
              <a:gd name="connsiteY31" fmla="*/ 6028119 h 6858000"/>
              <a:gd name="connsiteX32" fmla="*/ 345501 w 1508539"/>
              <a:gd name="connsiteY32" fmla="*/ 5934687 h 6858000"/>
              <a:gd name="connsiteX33" fmla="*/ 379513 w 1508539"/>
              <a:gd name="connsiteY33" fmla="*/ 5765594 h 6858000"/>
              <a:gd name="connsiteX34" fmla="*/ 411349 w 1508539"/>
              <a:gd name="connsiteY34" fmla="*/ 5693685 h 6858000"/>
              <a:gd name="connsiteX35" fmla="*/ 431404 w 1508539"/>
              <a:gd name="connsiteY35" fmla="*/ 5665173 h 6858000"/>
              <a:gd name="connsiteX36" fmla="*/ 465121 w 1508539"/>
              <a:gd name="connsiteY36" fmla="*/ 5563435 h 6858000"/>
              <a:gd name="connsiteX37" fmla="*/ 494626 w 1508539"/>
              <a:gd name="connsiteY37" fmla="*/ 5476393 h 6858000"/>
              <a:gd name="connsiteX38" fmla="*/ 525819 w 1508539"/>
              <a:gd name="connsiteY38" fmla="*/ 5396260 h 6858000"/>
              <a:gd name="connsiteX39" fmla="*/ 541800 w 1508539"/>
              <a:gd name="connsiteY39" fmla="*/ 5330009 h 6858000"/>
              <a:gd name="connsiteX40" fmla="*/ 575293 w 1508539"/>
              <a:gd name="connsiteY40" fmla="*/ 5273739 h 6858000"/>
              <a:gd name="connsiteX41" fmla="*/ 584892 w 1508539"/>
              <a:gd name="connsiteY41" fmla="*/ 5241779 h 6858000"/>
              <a:gd name="connsiteX42" fmla="*/ 596118 w 1508539"/>
              <a:gd name="connsiteY42" fmla="*/ 5225268 h 6858000"/>
              <a:gd name="connsiteX43" fmla="*/ 597138 w 1508539"/>
              <a:gd name="connsiteY43" fmla="*/ 5217684 h 6858000"/>
              <a:gd name="connsiteX44" fmla="*/ 604479 w 1508539"/>
              <a:gd name="connsiteY44" fmla="*/ 5193377 h 6858000"/>
              <a:gd name="connsiteX45" fmla="*/ 607782 w 1508539"/>
              <a:gd name="connsiteY45" fmla="*/ 5179288 h 6858000"/>
              <a:gd name="connsiteX46" fmla="*/ 608766 w 1508539"/>
              <a:gd name="connsiteY46" fmla="*/ 5173621 h 6858000"/>
              <a:gd name="connsiteX47" fmla="*/ 604400 w 1508539"/>
              <a:gd name="connsiteY47" fmla="*/ 5159961 h 6858000"/>
              <a:gd name="connsiteX48" fmla="*/ 611077 w 1508539"/>
              <a:gd name="connsiteY48" fmla="*/ 5144295 h 6858000"/>
              <a:gd name="connsiteX49" fmla="*/ 608010 w 1508539"/>
              <a:gd name="connsiteY49" fmla="*/ 5125185 h 6858000"/>
              <a:gd name="connsiteX50" fmla="*/ 614840 w 1508539"/>
              <a:gd name="connsiteY50" fmla="*/ 5121884 h 6858000"/>
              <a:gd name="connsiteX51" fmla="*/ 621876 w 1508539"/>
              <a:gd name="connsiteY51" fmla="*/ 5067850 h 6858000"/>
              <a:gd name="connsiteX52" fmla="*/ 624607 w 1508539"/>
              <a:gd name="connsiteY52" fmla="*/ 5060861 h 6858000"/>
              <a:gd name="connsiteX53" fmla="*/ 621311 w 1508539"/>
              <a:gd name="connsiteY53" fmla="*/ 5034192 h 6858000"/>
              <a:gd name="connsiteX54" fmla="*/ 622865 w 1508539"/>
              <a:gd name="connsiteY54" fmla="*/ 4993030 h 6858000"/>
              <a:gd name="connsiteX55" fmla="*/ 629774 w 1508539"/>
              <a:gd name="connsiteY55" fmla="*/ 4946844 h 6858000"/>
              <a:gd name="connsiteX56" fmla="*/ 625630 w 1508539"/>
              <a:gd name="connsiteY56" fmla="*/ 4932692 h 6858000"/>
              <a:gd name="connsiteX57" fmla="*/ 641033 w 1508539"/>
              <a:gd name="connsiteY57" fmla="*/ 4858827 h 6858000"/>
              <a:gd name="connsiteX58" fmla="*/ 646936 w 1508539"/>
              <a:gd name="connsiteY58" fmla="*/ 4821170 h 6858000"/>
              <a:gd name="connsiteX59" fmla="*/ 651669 w 1508539"/>
              <a:gd name="connsiteY59" fmla="*/ 4780965 h 6858000"/>
              <a:gd name="connsiteX60" fmla="*/ 652962 w 1508539"/>
              <a:gd name="connsiteY60" fmla="*/ 4750867 h 6858000"/>
              <a:gd name="connsiteX61" fmla="*/ 650769 w 1508539"/>
              <a:gd name="connsiteY61" fmla="*/ 4690749 h 6858000"/>
              <a:gd name="connsiteX62" fmla="*/ 646249 w 1508539"/>
              <a:gd name="connsiteY62" fmla="*/ 4584173 h 6858000"/>
              <a:gd name="connsiteX63" fmla="*/ 641332 w 1508539"/>
              <a:gd name="connsiteY63" fmla="*/ 4444346 h 6858000"/>
              <a:gd name="connsiteX64" fmla="*/ 637897 w 1508539"/>
              <a:gd name="connsiteY64" fmla="*/ 4375228 h 6858000"/>
              <a:gd name="connsiteX65" fmla="*/ 618550 w 1508539"/>
              <a:gd name="connsiteY65" fmla="*/ 4214165 h 6858000"/>
              <a:gd name="connsiteX66" fmla="*/ 622623 w 1508539"/>
              <a:gd name="connsiteY66" fmla="*/ 4090296 h 6858000"/>
              <a:gd name="connsiteX67" fmla="*/ 607879 w 1508539"/>
              <a:gd name="connsiteY67" fmla="*/ 4033999 h 6858000"/>
              <a:gd name="connsiteX68" fmla="*/ 609028 w 1508539"/>
              <a:gd name="connsiteY68" fmla="*/ 4031933 h 6858000"/>
              <a:gd name="connsiteX69" fmla="*/ 607604 w 1508539"/>
              <a:gd name="connsiteY69" fmla="*/ 4013953 h 6858000"/>
              <a:gd name="connsiteX70" fmla="*/ 593899 w 1508539"/>
              <a:gd name="connsiteY70" fmla="*/ 3974753 h 6858000"/>
              <a:gd name="connsiteX71" fmla="*/ 595497 w 1508539"/>
              <a:gd name="connsiteY71" fmla="*/ 3969950 h 6858000"/>
              <a:gd name="connsiteX72" fmla="*/ 588919 w 1508539"/>
              <a:gd name="connsiteY72" fmla="*/ 3933779 h 6858000"/>
              <a:gd name="connsiteX73" fmla="*/ 590250 w 1508539"/>
              <a:gd name="connsiteY73" fmla="*/ 3933093 h 6858000"/>
              <a:gd name="connsiteX74" fmla="*/ 594604 w 1508539"/>
              <a:gd name="connsiteY74" fmla="*/ 3922082 h 6858000"/>
              <a:gd name="connsiteX75" fmla="*/ 599682 w 1508539"/>
              <a:gd name="connsiteY75" fmla="*/ 3901461 h 6858000"/>
              <a:gd name="connsiteX76" fmla="*/ 622276 w 1508539"/>
              <a:gd name="connsiteY76" fmla="*/ 3813873 h 6858000"/>
              <a:gd name="connsiteX77" fmla="*/ 621701 w 1508539"/>
              <a:gd name="connsiteY77" fmla="*/ 3806161 h 6858000"/>
              <a:gd name="connsiteX78" fmla="*/ 622008 w 1508539"/>
              <a:gd name="connsiteY78" fmla="*/ 3805957 h 6858000"/>
              <a:gd name="connsiteX79" fmla="*/ 622035 w 1508539"/>
              <a:gd name="connsiteY79" fmla="*/ 3797724 h 6858000"/>
              <a:gd name="connsiteX80" fmla="*/ 620650 w 1508539"/>
              <a:gd name="connsiteY80" fmla="*/ 3792098 h 6858000"/>
              <a:gd name="connsiteX81" fmla="*/ 619534 w 1508539"/>
              <a:gd name="connsiteY81" fmla="*/ 3777135 h 6858000"/>
              <a:gd name="connsiteX82" fmla="*/ 621267 w 1508539"/>
              <a:gd name="connsiteY82" fmla="*/ 3771656 h 6858000"/>
              <a:gd name="connsiteX83" fmla="*/ 625010 w 1508539"/>
              <a:gd name="connsiteY83" fmla="*/ 3769007 h 6858000"/>
              <a:gd name="connsiteX84" fmla="*/ 624476 w 1508539"/>
              <a:gd name="connsiteY84" fmla="*/ 3767709 h 6858000"/>
              <a:gd name="connsiteX85" fmla="*/ 633172 w 1508539"/>
              <a:gd name="connsiteY85" fmla="*/ 3738082 h 6858000"/>
              <a:gd name="connsiteX86" fmla="*/ 640518 w 1508539"/>
              <a:gd name="connsiteY86" fmla="*/ 3673397 h 6858000"/>
              <a:gd name="connsiteX87" fmla="*/ 639814 w 1508539"/>
              <a:gd name="connsiteY87" fmla="*/ 3637109 h 6858000"/>
              <a:gd name="connsiteX88" fmla="*/ 643257 w 1508539"/>
              <a:gd name="connsiteY88" fmla="*/ 3536883 h 6858000"/>
              <a:gd name="connsiteX89" fmla="*/ 650795 w 1508539"/>
              <a:gd name="connsiteY89" fmla="*/ 3435652 h 6858000"/>
              <a:gd name="connsiteX90" fmla="*/ 652466 w 1508539"/>
              <a:gd name="connsiteY90" fmla="*/ 3307769 h 6858000"/>
              <a:gd name="connsiteX91" fmla="*/ 670029 w 1508539"/>
              <a:gd name="connsiteY91" fmla="*/ 3250522 h 6858000"/>
              <a:gd name="connsiteX92" fmla="*/ 670454 w 1508539"/>
              <a:gd name="connsiteY92" fmla="*/ 3229163 h 6858000"/>
              <a:gd name="connsiteX93" fmla="*/ 672277 w 1508539"/>
              <a:gd name="connsiteY93" fmla="*/ 3217217 h 6858000"/>
              <a:gd name="connsiteX94" fmla="*/ 659112 w 1508539"/>
              <a:gd name="connsiteY94" fmla="*/ 3183755 h 6858000"/>
              <a:gd name="connsiteX95" fmla="*/ 659613 w 1508539"/>
              <a:gd name="connsiteY95" fmla="*/ 3178642 h 6858000"/>
              <a:gd name="connsiteX96" fmla="*/ 647213 w 1508539"/>
              <a:gd name="connsiteY96" fmla="*/ 3158586 h 6858000"/>
              <a:gd name="connsiteX97" fmla="*/ 632398 w 1508539"/>
              <a:gd name="connsiteY97" fmla="*/ 3129034 h 6858000"/>
              <a:gd name="connsiteX98" fmla="*/ 633063 w 1508539"/>
              <a:gd name="connsiteY98" fmla="*/ 3126682 h 6858000"/>
              <a:gd name="connsiteX99" fmla="*/ 623931 w 1508539"/>
              <a:gd name="connsiteY99" fmla="*/ 3114519 h 6858000"/>
              <a:gd name="connsiteX100" fmla="*/ 610540 w 1508539"/>
              <a:gd name="connsiteY100" fmla="*/ 3106272 h 6858000"/>
              <a:gd name="connsiteX101" fmla="*/ 583270 w 1508539"/>
              <a:gd name="connsiteY101" fmla="*/ 2958185 h 6858000"/>
              <a:gd name="connsiteX102" fmla="*/ 525884 w 1508539"/>
              <a:gd name="connsiteY102" fmla="*/ 2762989 h 6858000"/>
              <a:gd name="connsiteX103" fmla="*/ 474802 w 1508539"/>
              <a:gd name="connsiteY103" fmla="*/ 2554718 h 6858000"/>
              <a:gd name="connsiteX104" fmla="*/ 454896 w 1508539"/>
              <a:gd name="connsiteY104" fmla="*/ 2485734 h 6858000"/>
              <a:gd name="connsiteX105" fmla="*/ 445619 w 1508539"/>
              <a:gd name="connsiteY105" fmla="*/ 2447068 h 6858000"/>
              <a:gd name="connsiteX106" fmla="*/ 432580 w 1508539"/>
              <a:gd name="connsiteY106" fmla="*/ 2425819 h 6858000"/>
              <a:gd name="connsiteX107" fmla="*/ 438579 w 1508539"/>
              <a:gd name="connsiteY107" fmla="*/ 2402874 h 6858000"/>
              <a:gd name="connsiteX108" fmla="*/ 441191 w 1508539"/>
              <a:gd name="connsiteY108" fmla="*/ 2381443 h 6858000"/>
              <a:gd name="connsiteX109" fmla="*/ 417520 w 1508539"/>
              <a:gd name="connsiteY109" fmla="*/ 2261920 h 6858000"/>
              <a:gd name="connsiteX110" fmla="*/ 407407 w 1508539"/>
              <a:gd name="connsiteY110" fmla="*/ 2195378 h 6858000"/>
              <a:gd name="connsiteX111" fmla="*/ 391624 w 1508539"/>
              <a:gd name="connsiteY111" fmla="*/ 2155135 h 6858000"/>
              <a:gd name="connsiteX112" fmla="*/ 389082 w 1508539"/>
              <a:gd name="connsiteY112" fmla="*/ 2118008 h 6858000"/>
              <a:gd name="connsiteX113" fmla="*/ 390075 w 1508539"/>
              <a:gd name="connsiteY113" fmla="*/ 2050531 h 6858000"/>
              <a:gd name="connsiteX114" fmla="*/ 381881 w 1508539"/>
              <a:gd name="connsiteY114" fmla="*/ 1963269 h 6858000"/>
              <a:gd name="connsiteX115" fmla="*/ 363059 w 1508539"/>
              <a:gd name="connsiteY115" fmla="*/ 1906352 h 6858000"/>
              <a:gd name="connsiteX116" fmla="*/ 339616 w 1508539"/>
              <a:gd name="connsiteY116" fmla="*/ 1861531 h 6858000"/>
              <a:gd name="connsiteX117" fmla="*/ 293415 w 1508539"/>
              <a:gd name="connsiteY117" fmla="*/ 1732919 h 6858000"/>
              <a:gd name="connsiteX118" fmla="*/ 265726 w 1508539"/>
              <a:gd name="connsiteY118" fmla="*/ 1663540 h 6858000"/>
              <a:gd name="connsiteX119" fmla="*/ 264852 w 1508539"/>
              <a:gd name="connsiteY119" fmla="*/ 1615777 h 6858000"/>
              <a:gd name="connsiteX120" fmla="*/ 245647 w 1508539"/>
              <a:gd name="connsiteY120" fmla="*/ 1563678 h 6858000"/>
              <a:gd name="connsiteX121" fmla="*/ 258727 w 1508539"/>
              <a:gd name="connsiteY121" fmla="*/ 1519474 h 6858000"/>
              <a:gd name="connsiteX122" fmla="*/ 251469 w 1508539"/>
              <a:gd name="connsiteY122" fmla="*/ 1477995 h 6858000"/>
              <a:gd name="connsiteX123" fmla="*/ 237554 w 1508539"/>
              <a:gd name="connsiteY123" fmla="*/ 1373769 h 6858000"/>
              <a:gd name="connsiteX124" fmla="*/ 245861 w 1508539"/>
              <a:gd name="connsiteY124" fmla="*/ 1307086 h 6858000"/>
              <a:gd name="connsiteX125" fmla="*/ 247049 w 1508539"/>
              <a:gd name="connsiteY125" fmla="*/ 1189033 h 6858000"/>
              <a:gd name="connsiteX126" fmla="*/ 251734 w 1508539"/>
              <a:gd name="connsiteY126" fmla="*/ 1168288 h 6858000"/>
              <a:gd name="connsiteX127" fmla="*/ 244016 w 1508539"/>
              <a:gd name="connsiteY127" fmla="*/ 1142577 h 6858000"/>
              <a:gd name="connsiteX128" fmla="*/ 233322 w 1508539"/>
              <a:gd name="connsiteY128" fmla="*/ 1088484 h 6858000"/>
              <a:gd name="connsiteX129" fmla="*/ 222058 w 1508539"/>
              <a:gd name="connsiteY129" fmla="*/ 1016103 h 6858000"/>
              <a:gd name="connsiteX130" fmla="*/ 223514 w 1508539"/>
              <a:gd name="connsiteY130" fmla="*/ 932283 h 6858000"/>
              <a:gd name="connsiteX131" fmla="*/ 225750 w 1508539"/>
              <a:gd name="connsiteY131" fmla="*/ 915925 h 6858000"/>
              <a:gd name="connsiteX132" fmla="*/ 218379 w 1508539"/>
              <a:gd name="connsiteY132" fmla="*/ 896999 h 6858000"/>
              <a:gd name="connsiteX133" fmla="*/ 187787 w 1508539"/>
              <a:gd name="connsiteY133" fmla="*/ 821517 h 6858000"/>
              <a:gd name="connsiteX134" fmla="*/ 166737 w 1508539"/>
              <a:gd name="connsiteY134" fmla="*/ 751353 h 6858000"/>
              <a:gd name="connsiteX135" fmla="*/ 166295 w 1508539"/>
              <a:gd name="connsiteY135" fmla="*/ 721230 h 6858000"/>
              <a:gd name="connsiteX136" fmla="*/ 151966 w 1508539"/>
              <a:gd name="connsiteY136" fmla="*/ 681659 h 6858000"/>
              <a:gd name="connsiteX137" fmla="*/ 137385 w 1508539"/>
              <a:gd name="connsiteY137" fmla="*/ 635218 h 6858000"/>
              <a:gd name="connsiteX138" fmla="*/ 142396 w 1508539"/>
              <a:gd name="connsiteY138" fmla="*/ 613763 h 6858000"/>
              <a:gd name="connsiteX139" fmla="*/ 128338 w 1508539"/>
              <a:gd name="connsiteY139" fmla="*/ 598582 h 6858000"/>
              <a:gd name="connsiteX140" fmla="*/ 128019 w 1508539"/>
              <a:gd name="connsiteY140" fmla="*/ 576846 h 6858000"/>
              <a:gd name="connsiteX141" fmla="*/ 107645 w 1508539"/>
              <a:gd name="connsiteY141" fmla="*/ 530055 h 6858000"/>
              <a:gd name="connsiteX142" fmla="*/ 106893 w 1508539"/>
              <a:gd name="connsiteY142" fmla="*/ 465389 h 6858000"/>
              <a:gd name="connsiteX143" fmla="*/ 89816 w 1508539"/>
              <a:gd name="connsiteY143" fmla="*/ 424699 h 6858000"/>
              <a:gd name="connsiteX144" fmla="*/ 90191 w 1508539"/>
              <a:gd name="connsiteY144" fmla="*/ 404917 h 6858000"/>
              <a:gd name="connsiteX145" fmla="*/ 70148 w 1508539"/>
              <a:gd name="connsiteY145" fmla="*/ 367211 h 6858000"/>
              <a:gd name="connsiteX146" fmla="*/ 36452 w 1508539"/>
              <a:gd name="connsiteY146" fmla="*/ 268519 h 6858000"/>
              <a:gd name="connsiteX147" fmla="*/ 23935 w 1508539"/>
              <a:gd name="connsiteY147" fmla="*/ 160886 h 6858000"/>
              <a:gd name="connsiteX148" fmla="*/ 19312 w 1508539"/>
              <a:gd name="connsiteY148" fmla="*/ 47336 h 6858000"/>
              <a:gd name="connsiteX149" fmla="*/ 0 w 1508539"/>
              <a:gd name="connsiteY14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57174 w 1508539"/>
              <a:gd name="connsiteY3" fmla="*/ 6858000 h 6858000"/>
              <a:gd name="connsiteX4" fmla="*/ 139560 w 1508539"/>
              <a:gd name="connsiteY4" fmla="*/ 6857735 h 6858000"/>
              <a:gd name="connsiteX5" fmla="*/ 69364 w 1508539"/>
              <a:gd name="connsiteY5" fmla="*/ 6809549 h 6858000"/>
              <a:gd name="connsiteX6" fmla="*/ 101575 w 1508539"/>
              <a:gd name="connsiteY6" fmla="*/ 6715115 h 6858000"/>
              <a:gd name="connsiteX7" fmla="*/ 111426 w 1508539"/>
              <a:gd name="connsiteY7" fmla="*/ 6680170 h 6858000"/>
              <a:gd name="connsiteX8" fmla="*/ 136976 w 1508539"/>
              <a:gd name="connsiteY8" fmla="*/ 6621207 h 6858000"/>
              <a:gd name="connsiteX9" fmla="*/ 153633 w 1508539"/>
              <a:gd name="connsiteY9" fmla="*/ 6596265 h 6858000"/>
              <a:gd name="connsiteX10" fmla="*/ 153512 w 1508539"/>
              <a:gd name="connsiteY10" fmla="*/ 6594818 h 6858000"/>
              <a:gd name="connsiteX11" fmla="*/ 157757 w 1508539"/>
              <a:gd name="connsiteY11" fmla="*/ 6593735 h 6858000"/>
              <a:gd name="connsiteX12" fmla="*/ 160954 w 1508539"/>
              <a:gd name="connsiteY12" fmla="*/ 6589172 h 6858000"/>
              <a:gd name="connsiteX13" fmla="*/ 164248 w 1508539"/>
              <a:gd name="connsiteY13" fmla="*/ 6574442 h 6858000"/>
              <a:gd name="connsiteX14" fmla="*/ 164588 w 1508539"/>
              <a:gd name="connsiteY14" fmla="*/ 6568530 h 6858000"/>
              <a:gd name="connsiteX15" fmla="*/ 166997 w 1508539"/>
              <a:gd name="connsiteY15" fmla="*/ 6560674 h 6858000"/>
              <a:gd name="connsiteX16" fmla="*/ 167342 w 1508539"/>
              <a:gd name="connsiteY16" fmla="*/ 6560598 h 6858000"/>
              <a:gd name="connsiteX17" fmla="*/ 169039 w 1508539"/>
              <a:gd name="connsiteY17" fmla="*/ 6553006 h 6858000"/>
              <a:gd name="connsiteX18" fmla="*/ 173735 w 1508539"/>
              <a:gd name="connsiteY18" fmla="*/ 6514360 h 6858000"/>
              <a:gd name="connsiteX19" fmla="*/ 215389 w 1508539"/>
              <a:gd name="connsiteY19" fmla="*/ 6478062 h 6858000"/>
              <a:gd name="connsiteX20" fmla="*/ 226078 w 1508539"/>
              <a:gd name="connsiteY20" fmla="*/ 6460325 h 6858000"/>
              <a:gd name="connsiteX21" fmla="*/ 233311 w 1508539"/>
              <a:gd name="connsiteY21" fmla="*/ 6451488 h 6858000"/>
              <a:gd name="connsiteX22" fmla="*/ 234746 w 1508539"/>
              <a:gd name="connsiteY22" fmla="*/ 6451348 h 6858000"/>
              <a:gd name="connsiteX23" fmla="*/ 239104 w 1508539"/>
              <a:gd name="connsiteY23" fmla="*/ 6414240 h 6858000"/>
              <a:gd name="connsiteX24" fmla="*/ 241880 w 1508539"/>
              <a:gd name="connsiteY24" fmla="*/ 6384857 h 6858000"/>
              <a:gd name="connsiteX25" fmla="*/ 240591 w 1508539"/>
              <a:gd name="connsiteY25" fmla="*/ 6367510 h 6858000"/>
              <a:gd name="connsiteX26" fmla="*/ 244471 w 1508539"/>
              <a:gd name="connsiteY26" fmla="*/ 6349778 h 6858000"/>
              <a:gd name="connsiteX27" fmla="*/ 246136 w 1508539"/>
              <a:gd name="connsiteY27" fmla="*/ 6348250 h 6858000"/>
              <a:gd name="connsiteX28" fmla="*/ 262170 w 1508539"/>
              <a:gd name="connsiteY28" fmla="*/ 6281972 h 6858000"/>
              <a:gd name="connsiteX29" fmla="*/ 272933 w 1508539"/>
              <a:gd name="connsiteY29" fmla="*/ 6211940 h 6858000"/>
              <a:gd name="connsiteX30" fmla="*/ 314428 w 1508539"/>
              <a:gd name="connsiteY30" fmla="*/ 6113913 h 6858000"/>
              <a:gd name="connsiteX31" fmla="*/ 318721 w 1508539"/>
              <a:gd name="connsiteY31" fmla="*/ 6028119 h 6858000"/>
              <a:gd name="connsiteX32" fmla="*/ 345501 w 1508539"/>
              <a:gd name="connsiteY32" fmla="*/ 5934687 h 6858000"/>
              <a:gd name="connsiteX33" fmla="*/ 379513 w 1508539"/>
              <a:gd name="connsiteY33" fmla="*/ 5765594 h 6858000"/>
              <a:gd name="connsiteX34" fmla="*/ 411349 w 1508539"/>
              <a:gd name="connsiteY34" fmla="*/ 5693685 h 6858000"/>
              <a:gd name="connsiteX35" fmla="*/ 431404 w 1508539"/>
              <a:gd name="connsiteY35" fmla="*/ 5665173 h 6858000"/>
              <a:gd name="connsiteX36" fmla="*/ 465121 w 1508539"/>
              <a:gd name="connsiteY36" fmla="*/ 5563435 h 6858000"/>
              <a:gd name="connsiteX37" fmla="*/ 494626 w 1508539"/>
              <a:gd name="connsiteY37" fmla="*/ 5476393 h 6858000"/>
              <a:gd name="connsiteX38" fmla="*/ 525819 w 1508539"/>
              <a:gd name="connsiteY38" fmla="*/ 5396260 h 6858000"/>
              <a:gd name="connsiteX39" fmla="*/ 541800 w 1508539"/>
              <a:gd name="connsiteY39" fmla="*/ 5330009 h 6858000"/>
              <a:gd name="connsiteX40" fmla="*/ 575293 w 1508539"/>
              <a:gd name="connsiteY40" fmla="*/ 5273739 h 6858000"/>
              <a:gd name="connsiteX41" fmla="*/ 584892 w 1508539"/>
              <a:gd name="connsiteY41" fmla="*/ 5241779 h 6858000"/>
              <a:gd name="connsiteX42" fmla="*/ 596118 w 1508539"/>
              <a:gd name="connsiteY42" fmla="*/ 5225268 h 6858000"/>
              <a:gd name="connsiteX43" fmla="*/ 597138 w 1508539"/>
              <a:gd name="connsiteY43" fmla="*/ 5217684 h 6858000"/>
              <a:gd name="connsiteX44" fmla="*/ 604479 w 1508539"/>
              <a:gd name="connsiteY44" fmla="*/ 5193377 h 6858000"/>
              <a:gd name="connsiteX45" fmla="*/ 607782 w 1508539"/>
              <a:gd name="connsiteY45" fmla="*/ 5179288 h 6858000"/>
              <a:gd name="connsiteX46" fmla="*/ 608766 w 1508539"/>
              <a:gd name="connsiteY46" fmla="*/ 5173621 h 6858000"/>
              <a:gd name="connsiteX47" fmla="*/ 604400 w 1508539"/>
              <a:gd name="connsiteY47" fmla="*/ 5159961 h 6858000"/>
              <a:gd name="connsiteX48" fmla="*/ 611077 w 1508539"/>
              <a:gd name="connsiteY48" fmla="*/ 5144295 h 6858000"/>
              <a:gd name="connsiteX49" fmla="*/ 608010 w 1508539"/>
              <a:gd name="connsiteY49" fmla="*/ 5125185 h 6858000"/>
              <a:gd name="connsiteX50" fmla="*/ 614840 w 1508539"/>
              <a:gd name="connsiteY50" fmla="*/ 5121884 h 6858000"/>
              <a:gd name="connsiteX51" fmla="*/ 621876 w 1508539"/>
              <a:gd name="connsiteY51" fmla="*/ 5067850 h 6858000"/>
              <a:gd name="connsiteX52" fmla="*/ 624607 w 1508539"/>
              <a:gd name="connsiteY52" fmla="*/ 5060861 h 6858000"/>
              <a:gd name="connsiteX53" fmla="*/ 621311 w 1508539"/>
              <a:gd name="connsiteY53" fmla="*/ 5034192 h 6858000"/>
              <a:gd name="connsiteX54" fmla="*/ 622865 w 1508539"/>
              <a:gd name="connsiteY54" fmla="*/ 4993030 h 6858000"/>
              <a:gd name="connsiteX55" fmla="*/ 629774 w 1508539"/>
              <a:gd name="connsiteY55" fmla="*/ 4946844 h 6858000"/>
              <a:gd name="connsiteX56" fmla="*/ 625630 w 1508539"/>
              <a:gd name="connsiteY56" fmla="*/ 4932692 h 6858000"/>
              <a:gd name="connsiteX57" fmla="*/ 641033 w 1508539"/>
              <a:gd name="connsiteY57" fmla="*/ 4858827 h 6858000"/>
              <a:gd name="connsiteX58" fmla="*/ 646936 w 1508539"/>
              <a:gd name="connsiteY58" fmla="*/ 4821170 h 6858000"/>
              <a:gd name="connsiteX59" fmla="*/ 651669 w 1508539"/>
              <a:gd name="connsiteY59" fmla="*/ 4780965 h 6858000"/>
              <a:gd name="connsiteX60" fmla="*/ 652962 w 1508539"/>
              <a:gd name="connsiteY60" fmla="*/ 4750867 h 6858000"/>
              <a:gd name="connsiteX61" fmla="*/ 650769 w 1508539"/>
              <a:gd name="connsiteY61" fmla="*/ 4690749 h 6858000"/>
              <a:gd name="connsiteX62" fmla="*/ 646249 w 1508539"/>
              <a:gd name="connsiteY62" fmla="*/ 4584173 h 6858000"/>
              <a:gd name="connsiteX63" fmla="*/ 641332 w 1508539"/>
              <a:gd name="connsiteY63" fmla="*/ 4444346 h 6858000"/>
              <a:gd name="connsiteX64" fmla="*/ 637897 w 1508539"/>
              <a:gd name="connsiteY64" fmla="*/ 4375228 h 6858000"/>
              <a:gd name="connsiteX65" fmla="*/ 618550 w 1508539"/>
              <a:gd name="connsiteY65" fmla="*/ 4214165 h 6858000"/>
              <a:gd name="connsiteX66" fmla="*/ 622623 w 1508539"/>
              <a:gd name="connsiteY66" fmla="*/ 4090296 h 6858000"/>
              <a:gd name="connsiteX67" fmla="*/ 607879 w 1508539"/>
              <a:gd name="connsiteY67" fmla="*/ 4033999 h 6858000"/>
              <a:gd name="connsiteX68" fmla="*/ 609028 w 1508539"/>
              <a:gd name="connsiteY68" fmla="*/ 4031933 h 6858000"/>
              <a:gd name="connsiteX69" fmla="*/ 607604 w 1508539"/>
              <a:gd name="connsiteY69" fmla="*/ 4013953 h 6858000"/>
              <a:gd name="connsiteX70" fmla="*/ 593899 w 1508539"/>
              <a:gd name="connsiteY70" fmla="*/ 3974753 h 6858000"/>
              <a:gd name="connsiteX71" fmla="*/ 595497 w 1508539"/>
              <a:gd name="connsiteY71" fmla="*/ 3969950 h 6858000"/>
              <a:gd name="connsiteX72" fmla="*/ 588919 w 1508539"/>
              <a:gd name="connsiteY72" fmla="*/ 3933779 h 6858000"/>
              <a:gd name="connsiteX73" fmla="*/ 590250 w 1508539"/>
              <a:gd name="connsiteY73" fmla="*/ 3933093 h 6858000"/>
              <a:gd name="connsiteX74" fmla="*/ 594604 w 1508539"/>
              <a:gd name="connsiteY74" fmla="*/ 3922082 h 6858000"/>
              <a:gd name="connsiteX75" fmla="*/ 599682 w 1508539"/>
              <a:gd name="connsiteY75" fmla="*/ 3901461 h 6858000"/>
              <a:gd name="connsiteX76" fmla="*/ 622276 w 1508539"/>
              <a:gd name="connsiteY76" fmla="*/ 3813873 h 6858000"/>
              <a:gd name="connsiteX77" fmla="*/ 621701 w 1508539"/>
              <a:gd name="connsiteY77" fmla="*/ 3806161 h 6858000"/>
              <a:gd name="connsiteX78" fmla="*/ 622008 w 1508539"/>
              <a:gd name="connsiteY78" fmla="*/ 3805957 h 6858000"/>
              <a:gd name="connsiteX79" fmla="*/ 622035 w 1508539"/>
              <a:gd name="connsiteY79" fmla="*/ 3797724 h 6858000"/>
              <a:gd name="connsiteX80" fmla="*/ 620650 w 1508539"/>
              <a:gd name="connsiteY80" fmla="*/ 3792098 h 6858000"/>
              <a:gd name="connsiteX81" fmla="*/ 619534 w 1508539"/>
              <a:gd name="connsiteY81" fmla="*/ 3777135 h 6858000"/>
              <a:gd name="connsiteX82" fmla="*/ 621267 w 1508539"/>
              <a:gd name="connsiteY82" fmla="*/ 3771656 h 6858000"/>
              <a:gd name="connsiteX83" fmla="*/ 625010 w 1508539"/>
              <a:gd name="connsiteY83" fmla="*/ 3769007 h 6858000"/>
              <a:gd name="connsiteX84" fmla="*/ 624476 w 1508539"/>
              <a:gd name="connsiteY84" fmla="*/ 3767709 h 6858000"/>
              <a:gd name="connsiteX85" fmla="*/ 633172 w 1508539"/>
              <a:gd name="connsiteY85" fmla="*/ 3738082 h 6858000"/>
              <a:gd name="connsiteX86" fmla="*/ 640518 w 1508539"/>
              <a:gd name="connsiteY86" fmla="*/ 3673397 h 6858000"/>
              <a:gd name="connsiteX87" fmla="*/ 639814 w 1508539"/>
              <a:gd name="connsiteY87" fmla="*/ 3637109 h 6858000"/>
              <a:gd name="connsiteX88" fmla="*/ 643257 w 1508539"/>
              <a:gd name="connsiteY88" fmla="*/ 3536883 h 6858000"/>
              <a:gd name="connsiteX89" fmla="*/ 650795 w 1508539"/>
              <a:gd name="connsiteY89" fmla="*/ 3435652 h 6858000"/>
              <a:gd name="connsiteX90" fmla="*/ 652466 w 1508539"/>
              <a:gd name="connsiteY90" fmla="*/ 3307769 h 6858000"/>
              <a:gd name="connsiteX91" fmla="*/ 670029 w 1508539"/>
              <a:gd name="connsiteY91" fmla="*/ 3250522 h 6858000"/>
              <a:gd name="connsiteX92" fmla="*/ 670454 w 1508539"/>
              <a:gd name="connsiteY92" fmla="*/ 3229163 h 6858000"/>
              <a:gd name="connsiteX93" fmla="*/ 672277 w 1508539"/>
              <a:gd name="connsiteY93" fmla="*/ 3217217 h 6858000"/>
              <a:gd name="connsiteX94" fmla="*/ 659112 w 1508539"/>
              <a:gd name="connsiteY94" fmla="*/ 3183755 h 6858000"/>
              <a:gd name="connsiteX95" fmla="*/ 659613 w 1508539"/>
              <a:gd name="connsiteY95" fmla="*/ 3178642 h 6858000"/>
              <a:gd name="connsiteX96" fmla="*/ 647213 w 1508539"/>
              <a:gd name="connsiteY96" fmla="*/ 3158586 h 6858000"/>
              <a:gd name="connsiteX97" fmla="*/ 632398 w 1508539"/>
              <a:gd name="connsiteY97" fmla="*/ 3129034 h 6858000"/>
              <a:gd name="connsiteX98" fmla="*/ 633063 w 1508539"/>
              <a:gd name="connsiteY98" fmla="*/ 3126682 h 6858000"/>
              <a:gd name="connsiteX99" fmla="*/ 623931 w 1508539"/>
              <a:gd name="connsiteY99" fmla="*/ 3114519 h 6858000"/>
              <a:gd name="connsiteX100" fmla="*/ 610540 w 1508539"/>
              <a:gd name="connsiteY100" fmla="*/ 3106272 h 6858000"/>
              <a:gd name="connsiteX101" fmla="*/ 583270 w 1508539"/>
              <a:gd name="connsiteY101" fmla="*/ 2958185 h 6858000"/>
              <a:gd name="connsiteX102" fmla="*/ 525884 w 1508539"/>
              <a:gd name="connsiteY102" fmla="*/ 2762989 h 6858000"/>
              <a:gd name="connsiteX103" fmla="*/ 474802 w 1508539"/>
              <a:gd name="connsiteY103" fmla="*/ 2554718 h 6858000"/>
              <a:gd name="connsiteX104" fmla="*/ 454896 w 1508539"/>
              <a:gd name="connsiteY104" fmla="*/ 2485734 h 6858000"/>
              <a:gd name="connsiteX105" fmla="*/ 445619 w 1508539"/>
              <a:gd name="connsiteY105" fmla="*/ 2447068 h 6858000"/>
              <a:gd name="connsiteX106" fmla="*/ 432580 w 1508539"/>
              <a:gd name="connsiteY106" fmla="*/ 2425819 h 6858000"/>
              <a:gd name="connsiteX107" fmla="*/ 438579 w 1508539"/>
              <a:gd name="connsiteY107" fmla="*/ 2402874 h 6858000"/>
              <a:gd name="connsiteX108" fmla="*/ 441191 w 1508539"/>
              <a:gd name="connsiteY108" fmla="*/ 2381443 h 6858000"/>
              <a:gd name="connsiteX109" fmla="*/ 417520 w 1508539"/>
              <a:gd name="connsiteY109" fmla="*/ 2261920 h 6858000"/>
              <a:gd name="connsiteX110" fmla="*/ 407407 w 1508539"/>
              <a:gd name="connsiteY110" fmla="*/ 2195378 h 6858000"/>
              <a:gd name="connsiteX111" fmla="*/ 391624 w 1508539"/>
              <a:gd name="connsiteY111" fmla="*/ 2155135 h 6858000"/>
              <a:gd name="connsiteX112" fmla="*/ 389082 w 1508539"/>
              <a:gd name="connsiteY112" fmla="*/ 2118008 h 6858000"/>
              <a:gd name="connsiteX113" fmla="*/ 390075 w 1508539"/>
              <a:gd name="connsiteY113" fmla="*/ 2050531 h 6858000"/>
              <a:gd name="connsiteX114" fmla="*/ 381881 w 1508539"/>
              <a:gd name="connsiteY114" fmla="*/ 1963269 h 6858000"/>
              <a:gd name="connsiteX115" fmla="*/ 363059 w 1508539"/>
              <a:gd name="connsiteY115" fmla="*/ 1906352 h 6858000"/>
              <a:gd name="connsiteX116" fmla="*/ 339616 w 1508539"/>
              <a:gd name="connsiteY116" fmla="*/ 1861531 h 6858000"/>
              <a:gd name="connsiteX117" fmla="*/ 293415 w 1508539"/>
              <a:gd name="connsiteY117" fmla="*/ 1732919 h 6858000"/>
              <a:gd name="connsiteX118" fmla="*/ 265726 w 1508539"/>
              <a:gd name="connsiteY118" fmla="*/ 1663540 h 6858000"/>
              <a:gd name="connsiteX119" fmla="*/ 264852 w 1508539"/>
              <a:gd name="connsiteY119" fmla="*/ 1615777 h 6858000"/>
              <a:gd name="connsiteX120" fmla="*/ 245647 w 1508539"/>
              <a:gd name="connsiteY120" fmla="*/ 1563678 h 6858000"/>
              <a:gd name="connsiteX121" fmla="*/ 258727 w 1508539"/>
              <a:gd name="connsiteY121" fmla="*/ 1519474 h 6858000"/>
              <a:gd name="connsiteX122" fmla="*/ 251469 w 1508539"/>
              <a:gd name="connsiteY122" fmla="*/ 1477995 h 6858000"/>
              <a:gd name="connsiteX123" fmla="*/ 237554 w 1508539"/>
              <a:gd name="connsiteY123" fmla="*/ 1373769 h 6858000"/>
              <a:gd name="connsiteX124" fmla="*/ 245861 w 1508539"/>
              <a:gd name="connsiteY124" fmla="*/ 1307086 h 6858000"/>
              <a:gd name="connsiteX125" fmla="*/ 247049 w 1508539"/>
              <a:gd name="connsiteY125" fmla="*/ 1189033 h 6858000"/>
              <a:gd name="connsiteX126" fmla="*/ 251734 w 1508539"/>
              <a:gd name="connsiteY126" fmla="*/ 1168288 h 6858000"/>
              <a:gd name="connsiteX127" fmla="*/ 244016 w 1508539"/>
              <a:gd name="connsiteY127" fmla="*/ 1142577 h 6858000"/>
              <a:gd name="connsiteX128" fmla="*/ 233322 w 1508539"/>
              <a:gd name="connsiteY128" fmla="*/ 1088484 h 6858000"/>
              <a:gd name="connsiteX129" fmla="*/ 222058 w 1508539"/>
              <a:gd name="connsiteY129" fmla="*/ 1016103 h 6858000"/>
              <a:gd name="connsiteX130" fmla="*/ 223514 w 1508539"/>
              <a:gd name="connsiteY130" fmla="*/ 932283 h 6858000"/>
              <a:gd name="connsiteX131" fmla="*/ 225750 w 1508539"/>
              <a:gd name="connsiteY131" fmla="*/ 915925 h 6858000"/>
              <a:gd name="connsiteX132" fmla="*/ 218379 w 1508539"/>
              <a:gd name="connsiteY132" fmla="*/ 896999 h 6858000"/>
              <a:gd name="connsiteX133" fmla="*/ 187787 w 1508539"/>
              <a:gd name="connsiteY133" fmla="*/ 821517 h 6858000"/>
              <a:gd name="connsiteX134" fmla="*/ 166737 w 1508539"/>
              <a:gd name="connsiteY134" fmla="*/ 751353 h 6858000"/>
              <a:gd name="connsiteX135" fmla="*/ 166295 w 1508539"/>
              <a:gd name="connsiteY135" fmla="*/ 721230 h 6858000"/>
              <a:gd name="connsiteX136" fmla="*/ 151966 w 1508539"/>
              <a:gd name="connsiteY136" fmla="*/ 681659 h 6858000"/>
              <a:gd name="connsiteX137" fmla="*/ 137385 w 1508539"/>
              <a:gd name="connsiteY137" fmla="*/ 635218 h 6858000"/>
              <a:gd name="connsiteX138" fmla="*/ 142396 w 1508539"/>
              <a:gd name="connsiteY138" fmla="*/ 613763 h 6858000"/>
              <a:gd name="connsiteX139" fmla="*/ 128338 w 1508539"/>
              <a:gd name="connsiteY139" fmla="*/ 598582 h 6858000"/>
              <a:gd name="connsiteX140" fmla="*/ 128019 w 1508539"/>
              <a:gd name="connsiteY140" fmla="*/ 576846 h 6858000"/>
              <a:gd name="connsiteX141" fmla="*/ 107645 w 1508539"/>
              <a:gd name="connsiteY141" fmla="*/ 530055 h 6858000"/>
              <a:gd name="connsiteX142" fmla="*/ 106893 w 1508539"/>
              <a:gd name="connsiteY142" fmla="*/ 465389 h 6858000"/>
              <a:gd name="connsiteX143" fmla="*/ 89816 w 1508539"/>
              <a:gd name="connsiteY143" fmla="*/ 424699 h 6858000"/>
              <a:gd name="connsiteX144" fmla="*/ 90191 w 1508539"/>
              <a:gd name="connsiteY144" fmla="*/ 404917 h 6858000"/>
              <a:gd name="connsiteX145" fmla="*/ 70148 w 1508539"/>
              <a:gd name="connsiteY145" fmla="*/ 367211 h 6858000"/>
              <a:gd name="connsiteX146" fmla="*/ 36452 w 1508539"/>
              <a:gd name="connsiteY146" fmla="*/ 268519 h 6858000"/>
              <a:gd name="connsiteX147" fmla="*/ 23935 w 1508539"/>
              <a:gd name="connsiteY147" fmla="*/ 160886 h 6858000"/>
              <a:gd name="connsiteX148" fmla="*/ 19312 w 1508539"/>
              <a:gd name="connsiteY148" fmla="*/ 47336 h 6858000"/>
              <a:gd name="connsiteX149" fmla="*/ 0 w 1508539"/>
              <a:gd name="connsiteY14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69364 w 1508539"/>
              <a:gd name="connsiteY4" fmla="*/ 6809549 h 6858000"/>
              <a:gd name="connsiteX5" fmla="*/ 101575 w 1508539"/>
              <a:gd name="connsiteY5" fmla="*/ 6715115 h 6858000"/>
              <a:gd name="connsiteX6" fmla="*/ 111426 w 1508539"/>
              <a:gd name="connsiteY6" fmla="*/ 6680170 h 6858000"/>
              <a:gd name="connsiteX7" fmla="*/ 136976 w 1508539"/>
              <a:gd name="connsiteY7" fmla="*/ 6621207 h 6858000"/>
              <a:gd name="connsiteX8" fmla="*/ 153633 w 1508539"/>
              <a:gd name="connsiteY8" fmla="*/ 6596265 h 6858000"/>
              <a:gd name="connsiteX9" fmla="*/ 153512 w 1508539"/>
              <a:gd name="connsiteY9" fmla="*/ 6594818 h 6858000"/>
              <a:gd name="connsiteX10" fmla="*/ 157757 w 1508539"/>
              <a:gd name="connsiteY10" fmla="*/ 6593735 h 6858000"/>
              <a:gd name="connsiteX11" fmla="*/ 160954 w 1508539"/>
              <a:gd name="connsiteY11" fmla="*/ 6589172 h 6858000"/>
              <a:gd name="connsiteX12" fmla="*/ 164248 w 1508539"/>
              <a:gd name="connsiteY12" fmla="*/ 6574442 h 6858000"/>
              <a:gd name="connsiteX13" fmla="*/ 164588 w 1508539"/>
              <a:gd name="connsiteY13" fmla="*/ 6568530 h 6858000"/>
              <a:gd name="connsiteX14" fmla="*/ 166997 w 1508539"/>
              <a:gd name="connsiteY14" fmla="*/ 6560674 h 6858000"/>
              <a:gd name="connsiteX15" fmla="*/ 167342 w 1508539"/>
              <a:gd name="connsiteY15" fmla="*/ 6560598 h 6858000"/>
              <a:gd name="connsiteX16" fmla="*/ 169039 w 1508539"/>
              <a:gd name="connsiteY16" fmla="*/ 6553006 h 6858000"/>
              <a:gd name="connsiteX17" fmla="*/ 173735 w 1508539"/>
              <a:gd name="connsiteY17" fmla="*/ 6514360 h 6858000"/>
              <a:gd name="connsiteX18" fmla="*/ 215389 w 1508539"/>
              <a:gd name="connsiteY18" fmla="*/ 6478062 h 6858000"/>
              <a:gd name="connsiteX19" fmla="*/ 226078 w 1508539"/>
              <a:gd name="connsiteY19" fmla="*/ 6460325 h 6858000"/>
              <a:gd name="connsiteX20" fmla="*/ 233311 w 1508539"/>
              <a:gd name="connsiteY20" fmla="*/ 6451488 h 6858000"/>
              <a:gd name="connsiteX21" fmla="*/ 234746 w 1508539"/>
              <a:gd name="connsiteY21" fmla="*/ 6451348 h 6858000"/>
              <a:gd name="connsiteX22" fmla="*/ 239104 w 1508539"/>
              <a:gd name="connsiteY22" fmla="*/ 6414240 h 6858000"/>
              <a:gd name="connsiteX23" fmla="*/ 241880 w 1508539"/>
              <a:gd name="connsiteY23" fmla="*/ 6384857 h 6858000"/>
              <a:gd name="connsiteX24" fmla="*/ 240591 w 1508539"/>
              <a:gd name="connsiteY24" fmla="*/ 6367510 h 6858000"/>
              <a:gd name="connsiteX25" fmla="*/ 244471 w 1508539"/>
              <a:gd name="connsiteY25" fmla="*/ 6349778 h 6858000"/>
              <a:gd name="connsiteX26" fmla="*/ 246136 w 1508539"/>
              <a:gd name="connsiteY26" fmla="*/ 6348250 h 6858000"/>
              <a:gd name="connsiteX27" fmla="*/ 262170 w 1508539"/>
              <a:gd name="connsiteY27" fmla="*/ 6281972 h 6858000"/>
              <a:gd name="connsiteX28" fmla="*/ 272933 w 1508539"/>
              <a:gd name="connsiteY28" fmla="*/ 6211940 h 6858000"/>
              <a:gd name="connsiteX29" fmla="*/ 314428 w 1508539"/>
              <a:gd name="connsiteY29" fmla="*/ 6113913 h 6858000"/>
              <a:gd name="connsiteX30" fmla="*/ 318721 w 1508539"/>
              <a:gd name="connsiteY30" fmla="*/ 6028119 h 6858000"/>
              <a:gd name="connsiteX31" fmla="*/ 345501 w 1508539"/>
              <a:gd name="connsiteY31" fmla="*/ 5934687 h 6858000"/>
              <a:gd name="connsiteX32" fmla="*/ 379513 w 1508539"/>
              <a:gd name="connsiteY32" fmla="*/ 5765594 h 6858000"/>
              <a:gd name="connsiteX33" fmla="*/ 411349 w 1508539"/>
              <a:gd name="connsiteY33" fmla="*/ 5693685 h 6858000"/>
              <a:gd name="connsiteX34" fmla="*/ 431404 w 1508539"/>
              <a:gd name="connsiteY34" fmla="*/ 5665173 h 6858000"/>
              <a:gd name="connsiteX35" fmla="*/ 465121 w 1508539"/>
              <a:gd name="connsiteY35" fmla="*/ 5563435 h 6858000"/>
              <a:gd name="connsiteX36" fmla="*/ 494626 w 1508539"/>
              <a:gd name="connsiteY36" fmla="*/ 5476393 h 6858000"/>
              <a:gd name="connsiteX37" fmla="*/ 525819 w 1508539"/>
              <a:gd name="connsiteY37" fmla="*/ 5396260 h 6858000"/>
              <a:gd name="connsiteX38" fmla="*/ 541800 w 1508539"/>
              <a:gd name="connsiteY38" fmla="*/ 5330009 h 6858000"/>
              <a:gd name="connsiteX39" fmla="*/ 575293 w 1508539"/>
              <a:gd name="connsiteY39" fmla="*/ 5273739 h 6858000"/>
              <a:gd name="connsiteX40" fmla="*/ 584892 w 1508539"/>
              <a:gd name="connsiteY40" fmla="*/ 5241779 h 6858000"/>
              <a:gd name="connsiteX41" fmla="*/ 596118 w 1508539"/>
              <a:gd name="connsiteY41" fmla="*/ 5225268 h 6858000"/>
              <a:gd name="connsiteX42" fmla="*/ 597138 w 1508539"/>
              <a:gd name="connsiteY42" fmla="*/ 5217684 h 6858000"/>
              <a:gd name="connsiteX43" fmla="*/ 604479 w 1508539"/>
              <a:gd name="connsiteY43" fmla="*/ 5193377 h 6858000"/>
              <a:gd name="connsiteX44" fmla="*/ 607782 w 1508539"/>
              <a:gd name="connsiteY44" fmla="*/ 5179288 h 6858000"/>
              <a:gd name="connsiteX45" fmla="*/ 608766 w 1508539"/>
              <a:gd name="connsiteY45" fmla="*/ 5173621 h 6858000"/>
              <a:gd name="connsiteX46" fmla="*/ 604400 w 1508539"/>
              <a:gd name="connsiteY46" fmla="*/ 5159961 h 6858000"/>
              <a:gd name="connsiteX47" fmla="*/ 611077 w 1508539"/>
              <a:gd name="connsiteY47" fmla="*/ 5144295 h 6858000"/>
              <a:gd name="connsiteX48" fmla="*/ 608010 w 1508539"/>
              <a:gd name="connsiteY48" fmla="*/ 5125185 h 6858000"/>
              <a:gd name="connsiteX49" fmla="*/ 614840 w 1508539"/>
              <a:gd name="connsiteY49" fmla="*/ 5121884 h 6858000"/>
              <a:gd name="connsiteX50" fmla="*/ 621876 w 1508539"/>
              <a:gd name="connsiteY50" fmla="*/ 5067850 h 6858000"/>
              <a:gd name="connsiteX51" fmla="*/ 624607 w 1508539"/>
              <a:gd name="connsiteY51" fmla="*/ 5060861 h 6858000"/>
              <a:gd name="connsiteX52" fmla="*/ 621311 w 1508539"/>
              <a:gd name="connsiteY52" fmla="*/ 5034192 h 6858000"/>
              <a:gd name="connsiteX53" fmla="*/ 622865 w 1508539"/>
              <a:gd name="connsiteY53" fmla="*/ 4993030 h 6858000"/>
              <a:gd name="connsiteX54" fmla="*/ 629774 w 1508539"/>
              <a:gd name="connsiteY54" fmla="*/ 4946844 h 6858000"/>
              <a:gd name="connsiteX55" fmla="*/ 625630 w 1508539"/>
              <a:gd name="connsiteY55" fmla="*/ 4932692 h 6858000"/>
              <a:gd name="connsiteX56" fmla="*/ 641033 w 1508539"/>
              <a:gd name="connsiteY56" fmla="*/ 4858827 h 6858000"/>
              <a:gd name="connsiteX57" fmla="*/ 646936 w 1508539"/>
              <a:gd name="connsiteY57" fmla="*/ 4821170 h 6858000"/>
              <a:gd name="connsiteX58" fmla="*/ 651669 w 1508539"/>
              <a:gd name="connsiteY58" fmla="*/ 4780965 h 6858000"/>
              <a:gd name="connsiteX59" fmla="*/ 652962 w 1508539"/>
              <a:gd name="connsiteY59" fmla="*/ 4750867 h 6858000"/>
              <a:gd name="connsiteX60" fmla="*/ 650769 w 1508539"/>
              <a:gd name="connsiteY60" fmla="*/ 4690749 h 6858000"/>
              <a:gd name="connsiteX61" fmla="*/ 646249 w 1508539"/>
              <a:gd name="connsiteY61" fmla="*/ 4584173 h 6858000"/>
              <a:gd name="connsiteX62" fmla="*/ 641332 w 1508539"/>
              <a:gd name="connsiteY62" fmla="*/ 4444346 h 6858000"/>
              <a:gd name="connsiteX63" fmla="*/ 637897 w 1508539"/>
              <a:gd name="connsiteY63" fmla="*/ 4375228 h 6858000"/>
              <a:gd name="connsiteX64" fmla="*/ 618550 w 1508539"/>
              <a:gd name="connsiteY64" fmla="*/ 4214165 h 6858000"/>
              <a:gd name="connsiteX65" fmla="*/ 622623 w 1508539"/>
              <a:gd name="connsiteY65" fmla="*/ 4090296 h 6858000"/>
              <a:gd name="connsiteX66" fmla="*/ 607879 w 1508539"/>
              <a:gd name="connsiteY66" fmla="*/ 4033999 h 6858000"/>
              <a:gd name="connsiteX67" fmla="*/ 609028 w 1508539"/>
              <a:gd name="connsiteY67" fmla="*/ 4031933 h 6858000"/>
              <a:gd name="connsiteX68" fmla="*/ 607604 w 1508539"/>
              <a:gd name="connsiteY68" fmla="*/ 4013953 h 6858000"/>
              <a:gd name="connsiteX69" fmla="*/ 593899 w 1508539"/>
              <a:gd name="connsiteY69" fmla="*/ 3974753 h 6858000"/>
              <a:gd name="connsiteX70" fmla="*/ 595497 w 1508539"/>
              <a:gd name="connsiteY70" fmla="*/ 3969950 h 6858000"/>
              <a:gd name="connsiteX71" fmla="*/ 588919 w 1508539"/>
              <a:gd name="connsiteY71" fmla="*/ 3933779 h 6858000"/>
              <a:gd name="connsiteX72" fmla="*/ 590250 w 1508539"/>
              <a:gd name="connsiteY72" fmla="*/ 3933093 h 6858000"/>
              <a:gd name="connsiteX73" fmla="*/ 594604 w 1508539"/>
              <a:gd name="connsiteY73" fmla="*/ 3922082 h 6858000"/>
              <a:gd name="connsiteX74" fmla="*/ 599682 w 1508539"/>
              <a:gd name="connsiteY74" fmla="*/ 3901461 h 6858000"/>
              <a:gd name="connsiteX75" fmla="*/ 622276 w 1508539"/>
              <a:gd name="connsiteY75" fmla="*/ 3813873 h 6858000"/>
              <a:gd name="connsiteX76" fmla="*/ 621701 w 1508539"/>
              <a:gd name="connsiteY76" fmla="*/ 3806161 h 6858000"/>
              <a:gd name="connsiteX77" fmla="*/ 622008 w 1508539"/>
              <a:gd name="connsiteY77" fmla="*/ 3805957 h 6858000"/>
              <a:gd name="connsiteX78" fmla="*/ 622035 w 1508539"/>
              <a:gd name="connsiteY78" fmla="*/ 3797724 h 6858000"/>
              <a:gd name="connsiteX79" fmla="*/ 620650 w 1508539"/>
              <a:gd name="connsiteY79" fmla="*/ 3792098 h 6858000"/>
              <a:gd name="connsiteX80" fmla="*/ 619534 w 1508539"/>
              <a:gd name="connsiteY80" fmla="*/ 3777135 h 6858000"/>
              <a:gd name="connsiteX81" fmla="*/ 621267 w 1508539"/>
              <a:gd name="connsiteY81" fmla="*/ 3771656 h 6858000"/>
              <a:gd name="connsiteX82" fmla="*/ 625010 w 1508539"/>
              <a:gd name="connsiteY82" fmla="*/ 3769007 h 6858000"/>
              <a:gd name="connsiteX83" fmla="*/ 624476 w 1508539"/>
              <a:gd name="connsiteY83" fmla="*/ 3767709 h 6858000"/>
              <a:gd name="connsiteX84" fmla="*/ 633172 w 1508539"/>
              <a:gd name="connsiteY84" fmla="*/ 3738082 h 6858000"/>
              <a:gd name="connsiteX85" fmla="*/ 640518 w 1508539"/>
              <a:gd name="connsiteY85" fmla="*/ 3673397 h 6858000"/>
              <a:gd name="connsiteX86" fmla="*/ 639814 w 1508539"/>
              <a:gd name="connsiteY86" fmla="*/ 3637109 h 6858000"/>
              <a:gd name="connsiteX87" fmla="*/ 643257 w 1508539"/>
              <a:gd name="connsiteY87" fmla="*/ 3536883 h 6858000"/>
              <a:gd name="connsiteX88" fmla="*/ 650795 w 1508539"/>
              <a:gd name="connsiteY88" fmla="*/ 3435652 h 6858000"/>
              <a:gd name="connsiteX89" fmla="*/ 652466 w 1508539"/>
              <a:gd name="connsiteY89" fmla="*/ 3307769 h 6858000"/>
              <a:gd name="connsiteX90" fmla="*/ 670029 w 1508539"/>
              <a:gd name="connsiteY90" fmla="*/ 3250522 h 6858000"/>
              <a:gd name="connsiteX91" fmla="*/ 670454 w 1508539"/>
              <a:gd name="connsiteY91" fmla="*/ 3229163 h 6858000"/>
              <a:gd name="connsiteX92" fmla="*/ 672277 w 1508539"/>
              <a:gd name="connsiteY92" fmla="*/ 3217217 h 6858000"/>
              <a:gd name="connsiteX93" fmla="*/ 659112 w 1508539"/>
              <a:gd name="connsiteY93" fmla="*/ 3183755 h 6858000"/>
              <a:gd name="connsiteX94" fmla="*/ 659613 w 1508539"/>
              <a:gd name="connsiteY94" fmla="*/ 3178642 h 6858000"/>
              <a:gd name="connsiteX95" fmla="*/ 647213 w 1508539"/>
              <a:gd name="connsiteY95" fmla="*/ 3158586 h 6858000"/>
              <a:gd name="connsiteX96" fmla="*/ 632398 w 1508539"/>
              <a:gd name="connsiteY96" fmla="*/ 3129034 h 6858000"/>
              <a:gd name="connsiteX97" fmla="*/ 633063 w 1508539"/>
              <a:gd name="connsiteY97" fmla="*/ 3126682 h 6858000"/>
              <a:gd name="connsiteX98" fmla="*/ 623931 w 1508539"/>
              <a:gd name="connsiteY98" fmla="*/ 3114519 h 6858000"/>
              <a:gd name="connsiteX99" fmla="*/ 610540 w 1508539"/>
              <a:gd name="connsiteY99" fmla="*/ 3106272 h 6858000"/>
              <a:gd name="connsiteX100" fmla="*/ 583270 w 1508539"/>
              <a:gd name="connsiteY100" fmla="*/ 2958185 h 6858000"/>
              <a:gd name="connsiteX101" fmla="*/ 525884 w 1508539"/>
              <a:gd name="connsiteY101" fmla="*/ 2762989 h 6858000"/>
              <a:gd name="connsiteX102" fmla="*/ 474802 w 1508539"/>
              <a:gd name="connsiteY102" fmla="*/ 2554718 h 6858000"/>
              <a:gd name="connsiteX103" fmla="*/ 454896 w 1508539"/>
              <a:gd name="connsiteY103" fmla="*/ 2485734 h 6858000"/>
              <a:gd name="connsiteX104" fmla="*/ 445619 w 1508539"/>
              <a:gd name="connsiteY104" fmla="*/ 2447068 h 6858000"/>
              <a:gd name="connsiteX105" fmla="*/ 432580 w 1508539"/>
              <a:gd name="connsiteY105" fmla="*/ 2425819 h 6858000"/>
              <a:gd name="connsiteX106" fmla="*/ 438579 w 1508539"/>
              <a:gd name="connsiteY106" fmla="*/ 2402874 h 6858000"/>
              <a:gd name="connsiteX107" fmla="*/ 441191 w 1508539"/>
              <a:gd name="connsiteY107" fmla="*/ 2381443 h 6858000"/>
              <a:gd name="connsiteX108" fmla="*/ 417520 w 1508539"/>
              <a:gd name="connsiteY108" fmla="*/ 2261920 h 6858000"/>
              <a:gd name="connsiteX109" fmla="*/ 407407 w 1508539"/>
              <a:gd name="connsiteY109" fmla="*/ 2195378 h 6858000"/>
              <a:gd name="connsiteX110" fmla="*/ 391624 w 1508539"/>
              <a:gd name="connsiteY110" fmla="*/ 2155135 h 6858000"/>
              <a:gd name="connsiteX111" fmla="*/ 389082 w 1508539"/>
              <a:gd name="connsiteY111" fmla="*/ 2118008 h 6858000"/>
              <a:gd name="connsiteX112" fmla="*/ 390075 w 1508539"/>
              <a:gd name="connsiteY112" fmla="*/ 2050531 h 6858000"/>
              <a:gd name="connsiteX113" fmla="*/ 381881 w 1508539"/>
              <a:gd name="connsiteY113" fmla="*/ 1963269 h 6858000"/>
              <a:gd name="connsiteX114" fmla="*/ 363059 w 1508539"/>
              <a:gd name="connsiteY114" fmla="*/ 1906352 h 6858000"/>
              <a:gd name="connsiteX115" fmla="*/ 339616 w 1508539"/>
              <a:gd name="connsiteY115" fmla="*/ 1861531 h 6858000"/>
              <a:gd name="connsiteX116" fmla="*/ 293415 w 1508539"/>
              <a:gd name="connsiteY116" fmla="*/ 1732919 h 6858000"/>
              <a:gd name="connsiteX117" fmla="*/ 265726 w 1508539"/>
              <a:gd name="connsiteY117" fmla="*/ 1663540 h 6858000"/>
              <a:gd name="connsiteX118" fmla="*/ 264852 w 1508539"/>
              <a:gd name="connsiteY118" fmla="*/ 1615777 h 6858000"/>
              <a:gd name="connsiteX119" fmla="*/ 245647 w 1508539"/>
              <a:gd name="connsiteY119" fmla="*/ 1563678 h 6858000"/>
              <a:gd name="connsiteX120" fmla="*/ 258727 w 1508539"/>
              <a:gd name="connsiteY120" fmla="*/ 1519474 h 6858000"/>
              <a:gd name="connsiteX121" fmla="*/ 251469 w 1508539"/>
              <a:gd name="connsiteY121" fmla="*/ 1477995 h 6858000"/>
              <a:gd name="connsiteX122" fmla="*/ 237554 w 1508539"/>
              <a:gd name="connsiteY122" fmla="*/ 1373769 h 6858000"/>
              <a:gd name="connsiteX123" fmla="*/ 245861 w 1508539"/>
              <a:gd name="connsiteY123" fmla="*/ 1307086 h 6858000"/>
              <a:gd name="connsiteX124" fmla="*/ 247049 w 1508539"/>
              <a:gd name="connsiteY124" fmla="*/ 1189033 h 6858000"/>
              <a:gd name="connsiteX125" fmla="*/ 251734 w 1508539"/>
              <a:gd name="connsiteY125" fmla="*/ 1168288 h 6858000"/>
              <a:gd name="connsiteX126" fmla="*/ 244016 w 1508539"/>
              <a:gd name="connsiteY126" fmla="*/ 1142577 h 6858000"/>
              <a:gd name="connsiteX127" fmla="*/ 233322 w 1508539"/>
              <a:gd name="connsiteY127" fmla="*/ 1088484 h 6858000"/>
              <a:gd name="connsiteX128" fmla="*/ 222058 w 1508539"/>
              <a:gd name="connsiteY128" fmla="*/ 1016103 h 6858000"/>
              <a:gd name="connsiteX129" fmla="*/ 223514 w 1508539"/>
              <a:gd name="connsiteY129" fmla="*/ 932283 h 6858000"/>
              <a:gd name="connsiteX130" fmla="*/ 225750 w 1508539"/>
              <a:gd name="connsiteY130" fmla="*/ 915925 h 6858000"/>
              <a:gd name="connsiteX131" fmla="*/ 218379 w 1508539"/>
              <a:gd name="connsiteY131" fmla="*/ 896999 h 6858000"/>
              <a:gd name="connsiteX132" fmla="*/ 187787 w 1508539"/>
              <a:gd name="connsiteY132" fmla="*/ 821517 h 6858000"/>
              <a:gd name="connsiteX133" fmla="*/ 166737 w 1508539"/>
              <a:gd name="connsiteY133" fmla="*/ 751353 h 6858000"/>
              <a:gd name="connsiteX134" fmla="*/ 166295 w 1508539"/>
              <a:gd name="connsiteY134" fmla="*/ 721230 h 6858000"/>
              <a:gd name="connsiteX135" fmla="*/ 151966 w 1508539"/>
              <a:gd name="connsiteY135" fmla="*/ 681659 h 6858000"/>
              <a:gd name="connsiteX136" fmla="*/ 137385 w 1508539"/>
              <a:gd name="connsiteY136" fmla="*/ 635218 h 6858000"/>
              <a:gd name="connsiteX137" fmla="*/ 142396 w 1508539"/>
              <a:gd name="connsiteY137" fmla="*/ 613763 h 6858000"/>
              <a:gd name="connsiteX138" fmla="*/ 128338 w 1508539"/>
              <a:gd name="connsiteY138" fmla="*/ 598582 h 6858000"/>
              <a:gd name="connsiteX139" fmla="*/ 128019 w 1508539"/>
              <a:gd name="connsiteY139" fmla="*/ 576846 h 6858000"/>
              <a:gd name="connsiteX140" fmla="*/ 107645 w 1508539"/>
              <a:gd name="connsiteY140" fmla="*/ 530055 h 6858000"/>
              <a:gd name="connsiteX141" fmla="*/ 106893 w 1508539"/>
              <a:gd name="connsiteY141" fmla="*/ 465389 h 6858000"/>
              <a:gd name="connsiteX142" fmla="*/ 89816 w 1508539"/>
              <a:gd name="connsiteY142" fmla="*/ 424699 h 6858000"/>
              <a:gd name="connsiteX143" fmla="*/ 90191 w 1508539"/>
              <a:gd name="connsiteY143" fmla="*/ 404917 h 6858000"/>
              <a:gd name="connsiteX144" fmla="*/ 70148 w 1508539"/>
              <a:gd name="connsiteY144" fmla="*/ 367211 h 6858000"/>
              <a:gd name="connsiteX145" fmla="*/ 36452 w 1508539"/>
              <a:gd name="connsiteY145" fmla="*/ 268519 h 6858000"/>
              <a:gd name="connsiteX146" fmla="*/ 23935 w 1508539"/>
              <a:gd name="connsiteY146" fmla="*/ 160886 h 6858000"/>
              <a:gd name="connsiteX147" fmla="*/ 19312 w 1508539"/>
              <a:gd name="connsiteY147" fmla="*/ 47336 h 6858000"/>
              <a:gd name="connsiteX148" fmla="*/ 0 w 1508539"/>
              <a:gd name="connsiteY148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01575 w 1508539"/>
              <a:gd name="connsiteY4" fmla="*/ 6715115 h 6858000"/>
              <a:gd name="connsiteX5" fmla="*/ 111426 w 1508539"/>
              <a:gd name="connsiteY5" fmla="*/ 6680170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01575 w 1508539"/>
              <a:gd name="connsiteY4" fmla="*/ 6715115 h 6858000"/>
              <a:gd name="connsiteX5" fmla="*/ 111426 w 1508539"/>
              <a:gd name="connsiteY5" fmla="*/ 6680170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11426 w 1508539"/>
              <a:gd name="connsiteY5" fmla="*/ 6680170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36976 w 1508539"/>
              <a:gd name="connsiteY6" fmla="*/ 6621207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0954 w 1508539"/>
              <a:gd name="connsiteY10" fmla="*/ 6589172 h 6858000"/>
              <a:gd name="connsiteX11" fmla="*/ 164248 w 1508539"/>
              <a:gd name="connsiteY11" fmla="*/ 6574442 h 6858000"/>
              <a:gd name="connsiteX12" fmla="*/ 164588 w 1508539"/>
              <a:gd name="connsiteY12" fmla="*/ 6568530 h 6858000"/>
              <a:gd name="connsiteX13" fmla="*/ 166997 w 1508539"/>
              <a:gd name="connsiteY13" fmla="*/ 6560674 h 6858000"/>
              <a:gd name="connsiteX14" fmla="*/ 167342 w 1508539"/>
              <a:gd name="connsiteY14" fmla="*/ 6560598 h 6858000"/>
              <a:gd name="connsiteX15" fmla="*/ 169039 w 1508539"/>
              <a:gd name="connsiteY15" fmla="*/ 6553006 h 6858000"/>
              <a:gd name="connsiteX16" fmla="*/ 173735 w 1508539"/>
              <a:gd name="connsiteY16" fmla="*/ 6514360 h 6858000"/>
              <a:gd name="connsiteX17" fmla="*/ 215389 w 1508539"/>
              <a:gd name="connsiteY17" fmla="*/ 6478062 h 6858000"/>
              <a:gd name="connsiteX18" fmla="*/ 226078 w 1508539"/>
              <a:gd name="connsiteY18" fmla="*/ 6460325 h 6858000"/>
              <a:gd name="connsiteX19" fmla="*/ 233311 w 1508539"/>
              <a:gd name="connsiteY19" fmla="*/ 6451488 h 6858000"/>
              <a:gd name="connsiteX20" fmla="*/ 234746 w 1508539"/>
              <a:gd name="connsiteY20" fmla="*/ 6451348 h 6858000"/>
              <a:gd name="connsiteX21" fmla="*/ 239104 w 1508539"/>
              <a:gd name="connsiteY21" fmla="*/ 6414240 h 6858000"/>
              <a:gd name="connsiteX22" fmla="*/ 241880 w 1508539"/>
              <a:gd name="connsiteY22" fmla="*/ 6384857 h 6858000"/>
              <a:gd name="connsiteX23" fmla="*/ 240591 w 1508539"/>
              <a:gd name="connsiteY23" fmla="*/ 6367510 h 6858000"/>
              <a:gd name="connsiteX24" fmla="*/ 244471 w 1508539"/>
              <a:gd name="connsiteY24" fmla="*/ 6349778 h 6858000"/>
              <a:gd name="connsiteX25" fmla="*/ 246136 w 1508539"/>
              <a:gd name="connsiteY25" fmla="*/ 6348250 h 6858000"/>
              <a:gd name="connsiteX26" fmla="*/ 262170 w 1508539"/>
              <a:gd name="connsiteY26" fmla="*/ 6281972 h 6858000"/>
              <a:gd name="connsiteX27" fmla="*/ 272933 w 1508539"/>
              <a:gd name="connsiteY27" fmla="*/ 6211940 h 6858000"/>
              <a:gd name="connsiteX28" fmla="*/ 314428 w 1508539"/>
              <a:gd name="connsiteY28" fmla="*/ 6113913 h 6858000"/>
              <a:gd name="connsiteX29" fmla="*/ 318721 w 1508539"/>
              <a:gd name="connsiteY29" fmla="*/ 6028119 h 6858000"/>
              <a:gd name="connsiteX30" fmla="*/ 345501 w 1508539"/>
              <a:gd name="connsiteY30" fmla="*/ 5934687 h 6858000"/>
              <a:gd name="connsiteX31" fmla="*/ 379513 w 1508539"/>
              <a:gd name="connsiteY31" fmla="*/ 5765594 h 6858000"/>
              <a:gd name="connsiteX32" fmla="*/ 411349 w 1508539"/>
              <a:gd name="connsiteY32" fmla="*/ 5693685 h 6858000"/>
              <a:gd name="connsiteX33" fmla="*/ 431404 w 1508539"/>
              <a:gd name="connsiteY33" fmla="*/ 5665173 h 6858000"/>
              <a:gd name="connsiteX34" fmla="*/ 465121 w 1508539"/>
              <a:gd name="connsiteY34" fmla="*/ 5563435 h 6858000"/>
              <a:gd name="connsiteX35" fmla="*/ 494626 w 1508539"/>
              <a:gd name="connsiteY35" fmla="*/ 5476393 h 6858000"/>
              <a:gd name="connsiteX36" fmla="*/ 525819 w 1508539"/>
              <a:gd name="connsiteY36" fmla="*/ 5396260 h 6858000"/>
              <a:gd name="connsiteX37" fmla="*/ 541800 w 1508539"/>
              <a:gd name="connsiteY37" fmla="*/ 5330009 h 6858000"/>
              <a:gd name="connsiteX38" fmla="*/ 575293 w 1508539"/>
              <a:gd name="connsiteY38" fmla="*/ 5273739 h 6858000"/>
              <a:gd name="connsiteX39" fmla="*/ 584892 w 1508539"/>
              <a:gd name="connsiteY39" fmla="*/ 5241779 h 6858000"/>
              <a:gd name="connsiteX40" fmla="*/ 596118 w 1508539"/>
              <a:gd name="connsiteY40" fmla="*/ 5225268 h 6858000"/>
              <a:gd name="connsiteX41" fmla="*/ 597138 w 1508539"/>
              <a:gd name="connsiteY41" fmla="*/ 5217684 h 6858000"/>
              <a:gd name="connsiteX42" fmla="*/ 604479 w 1508539"/>
              <a:gd name="connsiteY42" fmla="*/ 5193377 h 6858000"/>
              <a:gd name="connsiteX43" fmla="*/ 607782 w 1508539"/>
              <a:gd name="connsiteY43" fmla="*/ 5179288 h 6858000"/>
              <a:gd name="connsiteX44" fmla="*/ 608766 w 1508539"/>
              <a:gd name="connsiteY44" fmla="*/ 5173621 h 6858000"/>
              <a:gd name="connsiteX45" fmla="*/ 604400 w 1508539"/>
              <a:gd name="connsiteY45" fmla="*/ 5159961 h 6858000"/>
              <a:gd name="connsiteX46" fmla="*/ 611077 w 1508539"/>
              <a:gd name="connsiteY46" fmla="*/ 5144295 h 6858000"/>
              <a:gd name="connsiteX47" fmla="*/ 608010 w 1508539"/>
              <a:gd name="connsiteY47" fmla="*/ 5125185 h 6858000"/>
              <a:gd name="connsiteX48" fmla="*/ 614840 w 1508539"/>
              <a:gd name="connsiteY48" fmla="*/ 5121884 h 6858000"/>
              <a:gd name="connsiteX49" fmla="*/ 621876 w 1508539"/>
              <a:gd name="connsiteY49" fmla="*/ 5067850 h 6858000"/>
              <a:gd name="connsiteX50" fmla="*/ 624607 w 1508539"/>
              <a:gd name="connsiteY50" fmla="*/ 5060861 h 6858000"/>
              <a:gd name="connsiteX51" fmla="*/ 621311 w 1508539"/>
              <a:gd name="connsiteY51" fmla="*/ 5034192 h 6858000"/>
              <a:gd name="connsiteX52" fmla="*/ 622865 w 1508539"/>
              <a:gd name="connsiteY52" fmla="*/ 4993030 h 6858000"/>
              <a:gd name="connsiteX53" fmla="*/ 629774 w 1508539"/>
              <a:gd name="connsiteY53" fmla="*/ 4946844 h 6858000"/>
              <a:gd name="connsiteX54" fmla="*/ 625630 w 1508539"/>
              <a:gd name="connsiteY54" fmla="*/ 4932692 h 6858000"/>
              <a:gd name="connsiteX55" fmla="*/ 641033 w 1508539"/>
              <a:gd name="connsiteY55" fmla="*/ 4858827 h 6858000"/>
              <a:gd name="connsiteX56" fmla="*/ 646936 w 1508539"/>
              <a:gd name="connsiteY56" fmla="*/ 4821170 h 6858000"/>
              <a:gd name="connsiteX57" fmla="*/ 651669 w 1508539"/>
              <a:gd name="connsiteY57" fmla="*/ 4780965 h 6858000"/>
              <a:gd name="connsiteX58" fmla="*/ 652962 w 1508539"/>
              <a:gd name="connsiteY58" fmla="*/ 4750867 h 6858000"/>
              <a:gd name="connsiteX59" fmla="*/ 650769 w 1508539"/>
              <a:gd name="connsiteY59" fmla="*/ 4690749 h 6858000"/>
              <a:gd name="connsiteX60" fmla="*/ 646249 w 1508539"/>
              <a:gd name="connsiteY60" fmla="*/ 4584173 h 6858000"/>
              <a:gd name="connsiteX61" fmla="*/ 641332 w 1508539"/>
              <a:gd name="connsiteY61" fmla="*/ 4444346 h 6858000"/>
              <a:gd name="connsiteX62" fmla="*/ 637897 w 1508539"/>
              <a:gd name="connsiteY62" fmla="*/ 4375228 h 6858000"/>
              <a:gd name="connsiteX63" fmla="*/ 618550 w 1508539"/>
              <a:gd name="connsiteY63" fmla="*/ 4214165 h 6858000"/>
              <a:gd name="connsiteX64" fmla="*/ 622623 w 1508539"/>
              <a:gd name="connsiteY64" fmla="*/ 4090296 h 6858000"/>
              <a:gd name="connsiteX65" fmla="*/ 607879 w 1508539"/>
              <a:gd name="connsiteY65" fmla="*/ 4033999 h 6858000"/>
              <a:gd name="connsiteX66" fmla="*/ 609028 w 1508539"/>
              <a:gd name="connsiteY66" fmla="*/ 4031933 h 6858000"/>
              <a:gd name="connsiteX67" fmla="*/ 607604 w 1508539"/>
              <a:gd name="connsiteY67" fmla="*/ 4013953 h 6858000"/>
              <a:gd name="connsiteX68" fmla="*/ 593899 w 1508539"/>
              <a:gd name="connsiteY68" fmla="*/ 3974753 h 6858000"/>
              <a:gd name="connsiteX69" fmla="*/ 595497 w 1508539"/>
              <a:gd name="connsiteY69" fmla="*/ 3969950 h 6858000"/>
              <a:gd name="connsiteX70" fmla="*/ 588919 w 1508539"/>
              <a:gd name="connsiteY70" fmla="*/ 3933779 h 6858000"/>
              <a:gd name="connsiteX71" fmla="*/ 590250 w 1508539"/>
              <a:gd name="connsiteY71" fmla="*/ 3933093 h 6858000"/>
              <a:gd name="connsiteX72" fmla="*/ 594604 w 1508539"/>
              <a:gd name="connsiteY72" fmla="*/ 3922082 h 6858000"/>
              <a:gd name="connsiteX73" fmla="*/ 599682 w 1508539"/>
              <a:gd name="connsiteY73" fmla="*/ 3901461 h 6858000"/>
              <a:gd name="connsiteX74" fmla="*/ 622276 w 1508539"/>
              <a:gd name="connsiteY74" fmla="*/ 3813873 h 6858000"/>
              <a:gd name="connsiteX75" fmla="*/ 621701 w 1508539"/>
              <a:gd name="connsiteY75" fmla="*/ 3806161 h 6858000"/>
              <a:gd name="connsiteX76" fmla="*/ 622008 w 1508539"/>
              <a:gd name="connsiteY76" fmla="*/ 3805957 h 6858000"/>
              <a:gd name="connsiteX77" fmla="*/ 622035 w 1508539"/>
              <a:gd name="connsiteY77" fmla="*/ 3797724 h 6858000"/>
              <a:gd name="connsiteX78" fmla="*/ 620650 w 1508539"/>
              <a:gd name="connsiteY78" fmla="*/ 3792098 h 6858000"/>
              <a:gd name="connsiteX79" fmla="*/ 619534 w 1508539"/>
              <a:gd name="connsiteY79" fmla="*/ 3777135 h 6858000"/>
              <a:gd name="connsiteX80" fmla="*/ 621267 w 1508539"/>
              <a:gd name="connsiteY80" fmla="*/ 3771656 h 6858000"/>
              <a:gd name="connsiteX81" fmla="*/ 625010 w 1508539"/>
              <a:gd name="connsiteY81" fmla="*/ 3769007 h 6858000"/>
              <a:gd name="connsiteX82" fmla="*/ 624476 w 1508539"/>
              <a:gd name="connsiteY82" fmla="*/ 3767709 h 6858000"/>
              <a:gd name="connsiteX83" fmla="*/ 633172 w 1508539"/>
              <a:gd name="connsiteY83" fmla="*/ 3738082 h 6858000"/>
              <a:gd name="connsiteX84" fmla="*/ 640518 w 1508539"/>
              <a:gd name="connsiteY84" fmla="*/ 3673397 h 6858000"/>
              <a:gd name="connsiteX85" fmla="*/ 639814 w 1508539"/>
              <a:gd name="connsiteY85" fmla="*/ 3637109 h 6858000"/>
              <a:gd name="connsiteX86" fmla="*/ 643257 w 1508539"/>
              <a:gd name="connsiteY86" fmla="*/ 3536883 h 6858000"/>
              <a:gd name="connsiteX87" fmla="*/ 650795 w 1508539"/>
              <a:gd name="connsiteY87" fmla="*/ 3435652 h 6858000"/>
              <a:gd name="connsiteX88" fmla="*/ 652466 w 1508539"/>
              <a:gd name="connsiteY88" fmla="*/ 3307769 h 6858000"/>
              <a:gd name="connsiteX89" fmla="*/ 670029 w 1508539"/>
              <a:gd name="connsiteY89" fmla="*/ 3250522 h 6858000"/>
              <a:gd name="connsiteX90" fmla="*/ 670454 w 1508539"/>
              <a:gd name="connsiteY90" fmla="*/ 3229163 h 6858000"/>
              <a:gd name="connsiteX91" fmla="*/ 672277 w 1508539"/>
              <a:gd name="connsiteY91" fmla="*/ 3217217 h 6858000"/>
              <a:gd name="connsiteX92" fmla="*/ 659112 w 1508539"/>
              <a:gd name="connsiteY92" fmla="*/ 3183755 h 6858000"/>
              <a:gd name="connsiteX93" fmla="*/ 659613 w 1508539"/>
              <a:gd name="connsiteY93" fmla="*/ 3178642 h 6858000"/>
              <a:gd name="connsiteX94" fmla="*/ 647213 w 1508539"/>
              <a:gd name="connsiteY94" fmla="*/ 3158586 h 6858000"/>
              <a:gd name="connsiteX95" fmla="*/ 632398 w 1508539"/>
              <a:gd name="connsiteY95" fmla="*/ 3129034 h 6858000"/>
              <a:gd name="connsiteX96" fmla="*/ 633063 w 1508539"/>
              <a:gd name="connsiteY96" fmla="*/ 3126682 h 6858000"/>
              <a:gd name="connsiteX97" fmla="*/ 623931 w 1508539"/>
              <a:gd name="connsiteY97" fmla="*/ 3114519 h 6858000"/>
              <a:gd name="connsiteX98" fmla="*/ 610540 w 1508539"/>
              <a:gd name="connsiteY98" fmla="*/ 3106272 h 6858000"/>
              <a:gd name="connsiteX99" fmla="*/ 583270 w 1508539"/>
              <a:gd name="connsiteY99" fmla="*/ 2958185 h 6858000"/>
              <a:gd name="connsiteX100" fmla="*/ 525884 w 1508539"/>
              <a:gd name="connsiteY100" fmla="*/ 2762989 h 6858000"/>
              <a:gd name="connsiteX101" fmla="*/ 474802 w 1508539"/>
              <a:gd name="connsiteY101" fmla="*/ 2554718 h 6858000"/>
              <a:gd name="connsiteX102" fmla="*/ 454896 w 1508539"/>
              <a:gd name="connsiteY102" fmla="*/ 2485734 h 6858000"/>
              <a:gd name="connsiteX103" fmla="*/ 445619 w 1508539"/>
              <a:gd name="connsiteY103" fmla="*/ 2447068 h 6858000"/>
              <a:gd name="connsiteX104" fmla="*/ 432580 w 1508539"/>
              <a:gd name="connsiteY104" fmla="*/ 2425819 h 6858000"/>
              <a:gd name="connsiteX105" fmla="*/ 438579 w 1508539"/>
              <a:gd name="connsiteY105" fmla="*/ 2402874 h 6858000"/>
              <a:gd name="connsiteX106" fmla="*/ 441191 w 1508539"/>
              <a:gd name="connsiteY106" fmla="*/ 2381443 h 6858000"/>
              <a:gd name="connsiteX107" fmla="*/ 417520 w 1508539"/>
              <a:gd name="connsiteY107" fmla="*/ 2261920 h 6858000"/>
              <a:gd name="connsiteX108" fmla="*/ 407407 w 1508539"/>
              <a:gd name="connsiteY108" fmla="*/ 2195378 h 6858000"/>
              <a:gd name="connsiteX109" fmla="*/ 391624 w 1508539"/>
              <a:gd name="connsiteY109" fmla="*/ 2155135 h 6858000"/>
              <a:gd name="connsiteX110" fmla="*/ 389082 w 1508539"/>
              <a:gd name="connsiteY110" fmla="*/ 2118008 h 6858000"/>
              <a:gd name="connsiteX111" fmla="*/ 390075 w 1508539"/>
              <a:gd name="connsiteY111" fmla="*/ 2050531 h 6858000"/>
              <a:gd name="connsiteX112" fmla="*/ 381881 w 1508539"/>
              <a:gd name="connsiteY112" fmla="*/ 1963269 h 6858000"/>
              <a:gd name="connsiteX113" fmla="*/ 363059 w 1508539"/>
              <a:gd name="connsiteY113" fmla="*/ 1906352 h 6858000"/>
              <a:gd name="connsiteX114" fmla="*/ 339616 w 1508539"/>
              <a:gd name="connsiteY114" fmla="*/ 1861531 h 6858000"/>
              <a:gd name="connsiteX115" fmla="*/ 293415 w 1508539"/>
              <a:gd name="connsiteY115" fmla="*/ 1732919 h 6858000"/>
              <a:gd name="connsiteX116" fmla="*/ 265726 w 1508539"/>
              <a:gd name="connsiteY116" fmla="*/ 1663540 h 6858000"/>
              <a:gd name="connsiteX117" fmla="*/ 264852 w 1508539"/>
              <a:gd name="connsiteY117" fmla="*/ 1615777 h 6858000"/>
              <a:gd name="connsiteX118" fmla="*/ 245647 w 1508539"/>
              <a:gd name="connsiteY118" fmla="*/ 1563678 h 6858000"/>
              <a:gd name="connsiteX119" fmla="*/ 258727 w 1508539"/>
              <a:gd name="connsiteY119" fmla="*/ 1519474 h 6858000"/>
              <a:gd name="connsiteX120" fmla="*/ 251469 w 1508539"/>
              <a:gd name="connsiteY120" fmla="*/ 1477995 h 6858000"/>
              <a:gd name="connsiteX121" fmla="*/ 237554 w 1508539"/>
              <a:gd name="connsiteY121" fmla="*/ 1373769 h 6858000"/>
              <a:gd name="connsiteX122" fmla="*/ 245861 w 1508539"/>
              <a:gd name="connsiteY122" fmla="*/ 1307086 h 6858000"/>
              <a:gd name="connsiteX123" fmla="*/ 247049 w 1508539"/>
              <a:gd name="connsiteY123" fmla="*/ 1189033 h 6858000"/>
              <a:gd name="connsiteX124" fmla="*/ 251734 w 1508539"/>
              <a:gd name="connsiteY124" fmla="*/ 1168288 h 6858000"/>
              <a:gd name="connsiteX125" fmla="*/ 244016 w 1508539"/>
              <a:gd name="connsiteY125" fmla="*/ 1142577 h 6858000"/>
              <a:gd name="connsiteX126" fmla="*/ 233322 w 1508539"/>
              <a:gd name="connsiteY126" fmla="*/ 1088484 h 6858000"/>
              <a:gd name="connsiteX127" fmla="*/ 222058 w 1508539"/>
              <a:gd name="connsiteY127" fmla="*/ 1016103 h 6858000"/>
              <a:gd name="connsiteX128" fmla="*/ 223514 w 1508539"/>
              <a:gd name="connsiteY128" fmla="*/ 932283 h 6858000"/>
              <a:gd name="connsiteX129" fmla="*/ 225750 w 1508539"/>
              <a:gd name="connsiteY129" fmla="*/ 915925 h 6858000"/>
              <a:gd name="connsiteX130" fmla="*/ 218379 w 1508539"/>
              <a:gd name="connsiteY130" fmla="*/ 896999 h 6858000"/>
              <a:gd name="connsiteX131" fmla="*/ 187787 w 1508539"/>
              <a:gd name="connsiteY131" fmla="*/ 821517 h 6858000"/>
              <a:gd name="connsiteX132" fmla="*/ 166737 w 1508539"/>
              <a:gd name="connsiteY132" fmla="*/ 751353 h 6858000"/>
              <a:gd name="connsiteX133" fmla="*/ 166295 w 1508539"/>
              <a:gd name="connsiteY133" fmla="*/ 721230 h 6858000"/>
              <a:gd name="connsiteX134" fmla="*/ 151966 w 1508539"/>
              <a:gd name="connsiteY134" fmla="*/ 681659 h 6858000"/>
              <a:gd name="connsiteX135" fmla="*/ 137385 w 1508539"/>
              <a:gd name="connsiteY135" fmla="*/ 635218 h 6858000"/>
              <a:gd name="connsiteX136" fmla="*/ 142396 w 1508539"/>
              <a:gd name="connsiteY136" fmla="*/ 613763 h 6858000"/>
              <a:gd name="connsiteX137" fmla="*/ 128338 w 1508539"/>
              <a:gd name="connsiteY137" fmla="*/ 598582 h 6858000"/>
              <a:gd name="connsiteX138" fmla="*/ 128019 w 1508539"/>
              <a:gd name="connsiteY138" fmla="*/ 576846 h 6858000"/>
              <a:gd name="connsiteX139" fmla="*/ 107645 w 1508539"/>
              <a:gd name="connsiteY139" fmla="*/ 530055 h 6858000"/>
              <a:gd name="connsiteX140" fmla="*/ 106893 w 1508539"/>
              <a:gd name="connsiteY140" fmla="*/ 465389 h 6858000"/>
              <a:gd name="connsiteX141" fmla="*/ 89816 w 1508539"/>
              <a:gd name="connsiteY141" fmla="*/ 424699 h 6858000"/>
              <a:gd name="connsiteX142" fmla="*/ 90191 w 1508539"/>
              <a:gd name="connsiteY142" fmla="*/ 404917 h 6858000"/>
              <a:gd name="connsiteX143" fmla="*/ 70148 w 1508539"/>
              <a:gd name="connsiteY143" fmla="*/ 367211 h 6858000"/>
              <a:gd name="connsiteX144" fmla="*/ 36452 w 1508539"/>
              <a:gd name="connsiteY144" fmla="*/ 268519 h 6858000"/>
              <a:gd name="connsiteX145" fmla="*/ 23935 w 1508539"/>
              <a:gd name="connsiteY145" fmla="*/ 160886 h 6858000"/>
              <a:gd name="connsiteX146" fmla="*/ 19312 w 1508539"/>
              <a:gd name="connsiteY146" fmla="*/ 47336 h 6858000"/>
              <a:gd name="connsiteX147" fmla="*/ 0 w 1508539"/>
              <a:gd name="connsiteY147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4248 w 1508539"/>
              <a:gd name="connsiteY10" fmla="*/ 6574442 h 6858000"/>
              <a:gd name="connsiteX11" fmla="*/ 164588 w 1508539"/>
              <a:gd name="connsiteY11" fmla="*/ 6568530 h 6858000"/>
              <a:gd name="connsiteX12" fmla="*/ 166997 w 1508539"/>
              <a:gd name="connsiteY12" fmla="*/ 6560674 h 6858000"/>
              <a:gd name="connsiteX13" fmla="*/ 167342 w 1508539"/>
              <a:gd name="connsiteY13" fmla="*/ 6560598 h 6858000"/>
              <a:gd name="connsiteX14" fmla="*/ 169039 w 1508539"/>
              <a:gd name="connsiteY14" fmla="*/ 6553006 h 6858000"/>
              <a:gd name="connsiteX15" fmla="*/ 173735 w 1508539"/>
              <a:gd name="connsiteY15" fmla="*/ 6514360 h 6858000"/>
              <a:gd name="connsiteX16" fmla="*/ 215389 w 1508539"/>
              <a:gd name="connsiteY16" fmla="*/ 6478062 h 6858000"/>
              <a:gd name="connsiteX17" fmla="*/ 226078 w 1508539"/>
              <a:gd name="connsiteY17" fmla="*/ 6460325 h 6858000"/>
              <a:gd name="connsiteX18" fmla="*/ 233311 w 1508539"/>
              <a:gd name="connsiteY18" fmla="*/ 6451488 h 6858000"/>
              <a:gd name="connsiteX19" fmla="*/ 234746 w 1508539"/>
              <a:gd name="connsiteY19" fmla="*/ 6451348 h 6858000"/>
              <a:gd name="connsiteX20" fmla="*/ 239104 w 1508539"/>
              <a:gd name="connsiteY20" fmla="*/ 6414240 h 6858000"/>
              <a:gd name="connsiteX21" fmla="*/ 241880 w 1508539"/>
              <a:gd name="connsiteY21" fmla="*/ 6384857 h 6858000"/>
              <a:gd name="connsiteX22" fmla="*/ 240591 w 1508539"/>
              <a:gd name="connsiteY22" fmla="*/ 6367510 h 6858000"/>
              <a:gd name="connsiteX23" fmla="*/ 244471 w 1508539"/>
              <a:gd name="connsiteY23" fmla="*/ 6349778 h 6858000"/>
              <a:gd name="connsiteX24" fmla="*/ 246136 w 1508539"/>
              <a:gd name="connsiteY24" fmla="*/ 6348250 h 6858000"/>
              <a:gd name="connsiteX25" fmla="*/ 262170 w 1508539"/>
              <a:gd name="connsiteY25" fmla="*/ 6281972 h 6858000"/>
              <a:gd name="connsiteX26" fmla="*/ 272933 w 1508539"/>
              <a:gd name="connsiteY26" fmla="*/ 6211940 h 6858000"/>
              <a:gd name="connsiteX27" fmla="*/ 314428 w 1508539"/>
              <a:gd name="connsiteY27" fmla="*/ 6113913 h 6858000"/>
              <a:gd name="connsiteX28" fmla="*/ 318721 w 1508539"/>
              <a:gd name="connsiteY28" fmla="*/ 6028119 h 6858000"/>
              <a:gd name="connsiteX29" fmla="*/ 345501 w 1508539"/>
              <a:gd name="connsiteY29" fmla="*/ 5934687 h 6858000"/>
              <a:gd name="connsiteX30" fmla="*/ 379513 w 1508539"/>
              <a:gd name="connsiteY30" fmla="*/ 5765594 h 6858000"/>
              <a:gd name="connsiteX31" fmla="*/ 411349 w 1508539"/>
              <a:gd name="connsiteY31" fmla="*/ 5693685 h 6858000"/>
              <a:gd name="connsiteX32" fmla="*/ 431404 w 1508539"/>
              <a:gd name="connsiteY32" fmla="*/ 5665173 h 6858000"/>
              <a:gd name="connsiteX33" fmla="*/ 465121 w 1508539"/>
              <a:gd name="connsiteY33" fmla="*/ 5563435 h 6858000"/>
              <a:gd name="connsiteX34" fmla="*/ 494626 w 1508539"/>
              <a:gd name="connsiteY34" fmla="*/ 5476393 h 6858000"/>
              <a:gd name="connsiteX35" fmla="*/ 525819 w 1508539"/>
              <a:gd name="connsiteY35" fmla="*/ 5396260 h 6858000"/>
              <a:gd name="connsiteX36" fmla="*/ 541800 w 1508539"/>
              <a:gd name="connsiteY36" fmla="*/ 5330009 h 6858000"/>
              <a:gd name="connsiteX37" fmla="*/ 575293 w 1508539"/>
              <a:gd name="connsiteY37" fmla="*/ 5273739 h 6858000"/>
              <a:gd name="connsiteX38" fmla="*/ 584892 w 1508539"/>
              <a:gd name="connsiteY38" fmla="*/ 5241779 h 6858000"/>
              <a:gd name="connsiteX39" fmla="*/ 596118 w 1508539"/>
              <a:gd name="connsiteY39" fmla="*/ 5225268 h 6858000"/>
              <a:gd name="connsiteX40" fmla="*/ 597138 w 1508539"/>
              <a:gd name="connsiteY40" fmla="*/ 5217684 h 6858000"/>
              <a:gd name="connsiteX41" fmla="*/ 604479 w 1508539"/>
              <a:gd name="connsiteY41" fmla="*/ 5193377 h 6858000"/>
              <a:gd name="connsiteX42" fmla="*/ 607782 w 1508539"/>
              <a:gd name="connsiteY42" fmla="*/ 5179288 h 6858000"/>
              <a:gd name="connsiteX43" fmla="*/ 608766 w 1508539"/>
              <a:gd name="connsiteY43" fmla="*/ 5173621 h 6858000"/>
              <a:gd name="connsiteX44" fmla="*/ 604400 w 1508539"/>
              <a:gd name="connsiteY44" fmla="*/ 5159961 h 6858000"/>
              <a:gd name="connsiteX45" fmla="*/ 611077 w 1508539"/>
              <a:gd name="connsiteY45" fmla="*/ 5144295 h 6858000"/>
              <a:gd name="connsiteX46" fmla="*/ 608010 w 1508539"/>
              <a:gd name="connsiteY46" fmla="*/ 5125185 h 6858000"/>
              <a:gd name="connsiteX47" fmla="*/ 614840 w 1508539"/>
              <a:gd name="connsiteY47" fmla="*/ 5121884 h 6858000"/>
              <a:gd name="connsiteX48" fmla="*/ 621876 w 1508539"/>
              <a:gd name="connsiteY48" fmla="*/ 5067850 h 6858000"/>
              <a:gd name="connsiteX49" fmla="*/ 624607 w 1508539"/>
              <a:gd name="connsiteY49" fmla="*/ 5060861 h 6858000"/>
              <a:gd name="connsiteX50" fmla="*/ 621311 w 1508539"/>
              <a:gd name="connsiteY50" fmla="*/ 5034192 h 6858000"/>
              <a:gd name="connsiteX51" fmla="*/ 622865 w 1508539"/>
              <a:gd name="connsiteY51" fmla="*/ 4993030 h 6858000"/>
              <a:gd name="connsiteX52" fmla="*/ 629774 w 1508539"/>
              <a:gd name="connsiteY52" fmla="*/ 4946844 h 6858000"/>
              <a:gd name="connsiteX53" fmla="*/ 625630 w 1508539"/>
              <a:gd name="connsiteY53" fmla="*/ 4932692 h 6858000"/>
              <a:gd name="connsiteX54" fmla="*/ 641033 w 1508539"/>
              <a:gd name="connsiteY54" fmla="*/ 4858827 h 6858000"/>
              <a:gd name="connsiteX55" fmla="*/ 646936 w 1508539"/>
              <a:gd name="connsiteY55" fmla="*/ 4821170 h 6858000"/>
              <a:gd name="connsiteX56" fmla="*/ 651669 w 1508539"/>
              <a:gd name="connsiteY56" fmla="*/ 4780965 h 6858000"/>
              <a:gd name="connsiteX57" fmla="*/ 652962 w 1508539"/>
              <a:gd name="connsiteY57" fmla="*/ 4750867 h 6858000"/>
              <a:gd name="connsiteX58" fmla="*/ 650769 w 1508539"/>
              <a:gd name="connsiteY58" fmla="*/ 4690749 h 6858000"/>
              <a:gd name="connsiteX59" fmla="*/ 646249 w 1508539"/>
              <a:gd name="connsiteY59" fmla="*/ 4584173 h 6858000"/>
              <a:gd name="connsiteX60" fmla="*/ 641332 w 1508539"/>
              <a:gd name="connsiteY60" fmla="*/ 4444346 h 6858000"/>
              <a:gd name="connsiteX61" fmla="*/ 637897 w 1508539"/>
              <a:gd name="connsiteY61" fmla="*/ 4375228 h 6858000"/>
              <a:gd name="connsiteX62" fmla="*/ 618550 w 1508539"/>
              <a:gd name="connsiteY62" fmla="*/ 4214165 h 6858000"/>
              <a:gd name="connsiteX63" fmla="*/ 622623 w 1508539"/>
              <a:gd name="connsiteY63" fmla="*/ 4090296 h 6858000"/>
              <a:gd name="connsiteX64" fmla="*/ 607879 w 1508539"/>
              <a:gd name="connsiteY64" fmla="*/ 4033999 h 6858000"/>
              <a:gd name="connsiteX65" fmla="*/ 609028 w 1508539"/>
              <a:gd name="connsiteY65" fmla="*/ 4031933 h 6858000"/>
              <a:gd name="connsiteX66" fmla="*/ 607604 w 1508539"/>
              <a:gd name="connsiteY66" fmla="*/ 4013953 h 6858000"/>
              <a:gd name="connsiteX67" fmla="*/ 593899 w 1508539"/>
              <a:gd name="connsiteY67" fmla="*/ 3974753 h 6858000"/>
              <a:gd name="connsiteX68" fmla="*/ 595497 w 1508539"/>
              <a:gd name="connsiteY68" fmla="*/ 3969950 h 6858000"/>
              <a:gd name="connsiteX69" fmla="*/ 588919 w 1508539"/>
              <a:gd name="connsiteY69" fmla="*/ 3933779 h 6858000"/>
              <a:gd name="connsiteX70" fmla="*/ 590250 w 1508539"/>
              <a:gd name="connsiteY70" fmla="*/ 3933093 h 6858000"/>
              <a:gd name="connsiteX71" fmla="*/ 594604 w 1508539"/>
              <a:gd name="connsiteY71" fmla="*/ 3922082 h 6858000"/>
              <a:gd name="connsiteX72" fmla="*/ 599682 w 1508539"/>
              <a:gd name="connsiteY72" fmla="*/ 3901461 h 6858000"/>
              <a:gd name="connsiteX73" fmla="*/ 622276 w 1508539"/>
              <a:gd name="connsiteY73" fmla="*/ 3813873 h 6858000"/>
              <a:gd name="connsiteX74" fmla="*/ 621701 w 1508539"/>
              <a:gd name="connsiteY74" fmla="*/ 3806161 h 6858000"/>
              <a:gd name="connsiteX75" fmla="*/ 622008 w 1508539"/>
              <a:gd name="connsiteY75" fmla="*/ 3805957 h 6858000"/>
              <a:gd name="connsiteX76" fmla="*/ 622035 w 1508539"/>
              <a:gd name="connsiteY76" fmla="*/ 3797724 h 6858000"/>
              <a:gd name="connsiteX77" fmla="*/ 620650 w 1508539"/>
              <a:gd name="connsiteY77" fmla="*/ 3792098 h 6858000"/>
              <a:gd name="connsiteX78" fmla="*/ 619534 w 1508539"/>
              <a:gd name="connsiteY78" fmla="*/ 3777135 h 6858000"/>
              <a:gd name="connsiteX79" fmla="*/ 621267 w 1508539"/>
              <a:gd name="connsiteY79" fmla="*/ 3771656 h 6858000"/>
              <a:gd name="connsiteX80" fmla="*/ 625010 w 1508539"/>
              <a:gd name="connsiteY80" fmla="*/ 3769007 h 6858000"/>
              <a:gd name="connsiteX81" fmla="*/ 624476 w 1508539"/>
              <a:gd name="connsiteY81" fmla="*/ 3767709 h 6858000"/>
              <a:gd name="connsiteX82" fmla="*/ 633172 w 1508539"/>
              <a:gd name="connsiteY82" fmla="*/ 3738082 h 6858000"/>
              <a:gd name="connsiteX83" fmla="*/ 640518 w 1508539"/>
              <a:gd name="connsiteY83" fmla="*/ 3673397 h 6858000"/>
              <a:gd name="connsiteX84" fmla="*/ 639814 w 1508539"/>
              <a:gd name="connsiteY84" fmla="*/ 3637109 h 6858000"/>
              <a:gd name="connsiteX85" fmla="*/ 643257 w 1508539"/>
              <a:gd name="connsiteY85" fmla="*/ 3536883 h 6858000"/>
              <a:gd name="connsiteX86" fmla="*/ 650795 w 1508539"/>
              <a:gd name="connsiteY86" fmla="*/ 3435652 h 6858000"/>
              <a:gd name="connsiteX87" fmla="*/ 652466 w 1508539"/>
              <a:gd name="connsiteY87" fmla="*/ 3307769 h 6858000"/>
              <a:gd name="connsiteX88" fmla="*/ 670029 w 1508539"/>
              <a:gd name="connsiteY88" fmla="*/ 3250522 h 6858000"/>
              <a:gd name="connsiteX89" fmla="*/ 670454 w 1508539"/>
              <a:gd name="connsiteY89" fmla="*/ 3229163 h 6858000"/>
              <a:gd name="connsiteX90" fmla="*/ 672277 w 1508539"/>
              <a:gd name="connsiteY90" fmla="*/ 3217217 h 6858000"/>
              <a:gd name="connsiteX91" fmla="*/ 659112 w 1508539"/>
              <a:gd name="connsiteY91" fmla="*/ 3183755 h 6858000"/>
              <a:gd name="connsiteX92" fmla="*/ 659613 w 1508539"/>
              <a:gd name="connsiteY92" fmla="*/ 3178642 h 6858000"/>
              <a:gd name="connsiteX93" fmla="*/ 647213 w 1508539"/>
              <a:gd name="connsiteY93" fmla="*/ 3158586 h 6858000"/>
              <a:gd name="connsiteX94" fmla="*/ 632398 w 1508539"/>
              <a:gd name="connsiteY94" fmla="*/ 3129034 h 6858000"/>
              <a:gd name="connsiteX95" fmla="*/ 633063 w 1508539"/>
              <a:gd name="connsiteY95" fmla="*/ 3126682 h 6858000"/>
              <a:gd name="connsiteX96" fmla="*/ 623931 w 1508539"/>
              <a:gd name="connsiteY96" fmla="*/ 3114519 h 6858000"/>
              <a:gd name="connsiteX97" fmla="*/ 610540 w 1508539"/>
              <a:gd name="connsiteY97" fmla="*/ 3106272 h 6858000"/>
              <a:gd name="connsiteX98" fmla="*/ 583270 w 1508539"/>
              <a:gd name="connsiteY98" fmla="*/ 2958185 h 6858000"/>
              <a:gd name="connsiteX99" fmla="*/ 525884 w 1508539"/>
              <a:gd name="connsiteY99" fmla="*/ 2762989 h 6858000"/>
              <a:gd name="connsiteX100" fmla="*/ 474802 w 1508539"/>
              <a:gd name="connsiteY100" fmla="*/ 2554718 h 6858000"/>
              <a:gd name="connsiteX101" fmla="*/ 454896 w 1508539"/>
              <a:gd name="connsiteY101" fmla="*/ 2485734 h 6858000"/>
              <a:gd name="connsiteX102" fmla="*/ 445619 w 1508539"/>
              <a:gd name="connsiteY102" fmla="*/ 2447068 h 6858000"/>
              <a:gd name="connsiteX103" fmla="*/ 432580 w 1508539"/>
              <a:gd name="connsiteY103" fmla="*/ 2425819 h 6858000"/>
              <a:gd name="connsiteX104" fmla="*/ 438579 w 1508539"/>
              <a:gd name="connsiteY104" fmla="*/ 2402874 h 6858000"/>
              <a:gd name="connsiteX105" fmla="*/ 441191 w 1508539"/>
              <a:gd name="connsiteY105" fmla="*/ 2381443 h 6858000"/>
              <a:gd name="connsiteX106" fmla="*/ 417520 w 1508539"/>
              <a:gd name="connsiteY106" fmla="*/ 2261920 h 6858000"/>
              <a:gd name="connsiteX107" fmla="*/ 407407 w 1508539"/>
              <a:gd name="connsiteY107" fmla="*/ 2195378 h 6858000"/>
              <a:gd name="connsiteX108" fmla="*/ 391624 w 1508539"/>
              <a:gd name="connsiteY108" fmla="*/ 2155135 h 6858000"/>
              <a:gd name="connsiteX109" fmla="*/ 389082 w 1508539"/>
              <a:gd name="connsiteY109" fmla="*/ 2118008 h 6858000"/>
              <a:gd name="connsiteX110" fmla="*/ 390075 w 1508539"/>
              <a:gd name="connsiteY110" fmla="*/ 2050531 h 6858000"/>
              <a:gd name="connsiteX111" fmla="*/ 381881 w 1508539"/>
              <a:gd name="connsiteY111" fmla="*/ 1963269 h 6858000"/>
              <a:gd name="connsiteX112" fmla="*/ 363059 w 1508539"/>
              <a:gd name="connsiteY112" fmla="*/ 1906352 h 6858000"/>
              <a:gd name="connsiteX113" fmla="*/ 339616 w 1508539"/>
              <a:gd name="connsiteY113" fmla="*/ 1861531 h 6858000"/>
              <a:gd name="connsiteX114" fmla="*/ 293415 w 1508539"/>
              <a:gd name="connsiteY114" fmla="*/ 1732919 h 6858000"/>
              <a:gd name="connsiteX115" fmla="*/ 265726 w 1508539"/>
              <a:gd name="connsiteY115" fmla="*/ 1663540 h 6858000"/>
              <a:gd name="connsiteX116" fmla="*/ 264852 w 1508539"/>
              <a:gd name="connsiteY116" fmla="*/ 1615777 h 6858000"/>
              <a:gd name="connsiteX117" fmla="*/ 245647 w 1508539"/>
              <a:gd name="connsiteY117" fmla="*/ 1563678 h 6858000"/>
              <a:gd name="connsiteX118" fmla="*/ 258727 w 1508539"/>
              <a:gd name="connsiteY118" fmla="*/ 1519474 h 6858000"/>
              <a:gd name="connsiteX119" fmla="*/ 251469 w 1508539"/>
              <a:gd name="connsiteY119" fmla="*/ 1477995 h 6858000"/>
              <a:gd name="connsiteX120" fmla="*/ 237554 w 1508539"/>
              <a:gd name="connsiteY120" fmla="*/ 1373769 h 6858000"/>
              <a:gd name="connsiteX121" fmla="*/ 245861 w 1508539"/>
              <a:gd name="connsiteY121" fmla="*/ 1307086 h 6858000"/>
              <a:gd name="connsiteX122" fmla="*/ 247049 w 1508539"/>
              <a:gd name="connsiteY122" fmla="*/ 1189033 h 6858000"/>
              <a:gd name="connsiteX123" fmla="*/ 251734 w 1508539"/>
              <a:gd name="connsiteY123" fmla="*/ 1168288 h 6858000"/>
              <a:gd name="connsiteX124" fmla="*/ 244016 w 1508539"/>
              <a:gd name="connsiteY124" fmla="*/ 1142577 h 6858000"/>
              <a:gd name="connsiteX125" fmla="*/ 233322 w 1508539"/>
              <a:gd name="connsiteY125" fmla="*/ 1088484 h 6858000"/>
              <a:gd name="connsiteX126" fmla="*/ 222058 w 1508539"/>
              <a:gd name="connsiteY126" fmla="*/ 1016103 h 6858000"/>
              <a:gd name="connsiteX127" fmla="*/ 223514 w 1508539"/>
              <a:gd name="connsiteY127" fmla="*/ 932283 h 6858000"/>
              <a:gd name="connsiteX128" fmla="*/ 225750 w 1508539"/>
              <a:gd name="connsiteY128" fmla="*/ 915925 h 6858000"/>
              <a:gd name="connsiteX129" fmla="*/ 218379 w 1508539"/>
              <a:gd name="connsiteY129" fmla="*/ 896999 h 6858000"/>
              <a:gd name="connsiteX130" fmla="*/ 187787 w 1508539"/>
              <a:gd name="connsiteY130" fmla="*/ 821517 h 6858000"/>
              <a:gd name="connsiteX131" fmla="*/ 166737 w 1508539"/>
              <a:gd name="connsiteY131" fmla="*/ 751353 h 6858000"/>
              <a:gd name="connsiteX132" fmla="*/ 166295 w 1508539"/>
              <a:gd name="connsiteY132" fmla="*/ 721230 h 6858000"/>
              <a:gd name="connsiteX133" fmla="*/ 151966 w 1508539"/>
              <a:gd name="connsiteY133" fmla="*/ 681659 h 6858000"/>
              <a:gd name="connsiteX134" fmla="*/ 137385 w 1508539"/>
              <a:gd name="connsiteY134" fmla="*/ 635218 h 6858000"/>
              <a:gd name="connsiteX135" fmla="*/ 142396 w 1508539"/>
              <a:gd name="connsiteY135" fmla="*/ 613763 h 6858000"/>
              <a:gd name="connsiteX136" fmla="*/ 128338 w 1508539"/>
              <a:gd name="connsiteY136" fmla="*/ 598582 h 6858000"/>
              <a:gd name="connsiteX137" fmla="*/ 128019 w 1508539"/>
              <a:gd name="connsiteY137" fmla="*/ 576846 h 6858000"/>
              <a:gd name="connsiteX138" fmla="*/ 107645 w 1508539"/>
              <a:gd name="connsiteY138" fmla="*/ 530055 h 6858000"/>
              <a:gd name="connsiteX139" fmla="*/ 106893 w 1508539"/>
              <a:gd name="connsiteY139" fmla="*/ 465389 h 6858000"/>
              <a:gd name="connsiteX140" fmla="*/ 89816 w 1508539"/>
              <a:gd name="connsiteY140" fmla="*/ 424699 h 6858000"/>
              <a:gd name="connsiteX141" fmla="*/ 90191 w 1508539"/>
              <a:gd name="connsiteY141" fmla="*/ 404917 h 6858000"/>
              <a:gd name="connsiteX142" fmla="*/ 70148 w 1508539"/>
              <a:gd name="connsiteY142" fmla="*/ 367211 h 6858000"/>
              <a:gd name="connsiteX143" fmla="*/ 36452 w 1508539"/>
              <a:gd name="connsiteY143" fmla="*/ 268519 h 6858000"/>
              <a:gd name="connsiteX144" fmla="*/ 23935 w 1508539"/>
              <a:gd name="connsiteY144" fmla="*/ 160886 h 6858000"/>
              <a:gd name="connsiteX145" fmla="*/ 19312 w 1508539"/>
              <a:gd name="connsiteY145" fmla="*/ 47336 h 6858000"/>
              <a:gd name="connsiteX146" fmla="*/ 0 w 1508539"/>
              <a:gd name="connsiteY146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4248 w 1508539"/>
              <a:gd name="connsiteY10" fmla="*/ 6574442 h 6858000"/>
              <a:gd name="connsiteX11" fmla="*/ 164588 w 1508539"/>
              <a:gd name="connsiteY11" fmla="*/ 6568530 h 6858000"/>
              <a:gd name="connsiteX12" fmla="*/ 166997 w 1508539"/>
              <a:gd name="connsiteY12" fmla="*/ 6560674 h 6858000"/>
              <a:gd name="connsiteX13" fmla="*/ 167342 w 1508539"/>
              <a:gd name="connsiteY13" fmla="*/ 6560598 h 6858000"/>
              <a:gd name="connsiteX14" fmla="*/ 169039 w 1508539"/>
              <a:gd name="connsiteY14" fmla="*/ 6553006 h 6858000"/>
              <a:gd name="connsiteX15" fmla="*/ 215389 w 1508539"/>
              <a:gd name="connsiteY15" fmla="*/ 6478062 h 6858000"/>
              <a:gd name="connsiteX16" fmla="*/ 226078 w 1508539"/>
              <a:gd name="connsiteY16" fmla="*/ 6460325 h 6858000"/>
              <a:gd name="connsiteX17" fmla="*/ 233311 w 1508539"/>
              <a:gd name="connsiteY17" fmla="*/ 6451488 h 6858000"/>
              <a:gd name="connsiteX18" fmla="*/ 234746 w 1508539"/>
              <a:gd name="connsiteY18" fmla="*/ 6451348 h 6858000"/>
              <a:gd name="connsiteX19" fmla="*/ 239104 w 1508539"/>
              <a:gd name="connsiteY19" fmla="*/ 6414240 h 6858000"/>
              <a:gd name="connsiteX20" fmla="*/ 241880 w 1508539"/>
              <a:gd name="connsiteY20" fmla="*/ 6384857 h 6858000"/>
              <a:gd name="connsiteX21" fmla="*/ 240591 w 1508539"/>
              <a:gd name="connsiteY21" fmla="*/ 6367510 h 6858000"/>
              <a:gd name="connsiteX22" fmla="*/ 244471 w 1508539"/>
              <a:gd name="connsiteY22" fmla="*/ 6349778 h 6858000"/>
              <a:gd name="connsiteX23" fmla="*/ 246136 w 1508539"/>
              <a:gd name="connsiteY23" fmla="*/ 6348250 h 6858000"/>
              <a:gd name="connsiteX24" fmla="*/ 262170 w 1508539"/>
              <a:gd name="connsiteY24" fmla="*/ 6281972 h 6858000"/>
              <a:gd name="connsiteX25" fmla="*/ 272933 w 1508539"/>
              <a:gd name="connsiteY25" fmla="*/ 6211940 h 6858000"/>
              <a:gd name="connsiteX26" fmla="*/ 314428 w 1508539"/>
              <a:gd name="connsiteY26" fmla="*/ 6113913 h 6858000"/>
              <a:gd name="connsiteX27" fmla="*/ 318721 w 1508539"/>
              <a:gd name="connsiteY27" fmla="*/ 6028119 h 6858000"/>
              <a:gd name="connsiteX28" fmla="*/ 345501 w 1508539"/>
              <a:gd name="connsiteY28" fmla="*/ 5934687 h 6858000"/>
              <a:gd name="connsiteX29" fmla="*/ 379513 w 1508539"/>
              <a:gd name="connsiteY29" fmla="*/ 5765594 h 6858000"/>
              <a:gd name="connsiteX30" fmla="*/ 411349 w 1508539"/>
              <a:gd name="connsiteY30" fmla="*/ 5693685 h 6858000"/>
              <a:gd name="connsiteX31" fmla="*/ 431404 w 1508539"/>
              <a:gd name="connsiteY31" fmla="*/ 5665173 h 6858000"/>
              <a:gd name="connsiteX32" fmla="*/ 465121 w 1508539"/>
              <a:gd name="connsiteY32" fmla="*/ 5563435 h 6858000"/>
              <a:gd name="connsiteX33" fmla="*/ 494626 w 1508539"/>
              <a:gd name="connsiteY33" fmla="*/ 5476393 h 6858000"/>
              <a:gd name="connsiteX34" fmla="*/ 525819 w 1508539"/>
              <a:gd name="connsiteY34" fmla="*/ 5396260 h 6858000"/>
              <a:gd name="connsiteX35" fmla="*/ 541800 w 1508539"/>
              <a:gd name="connsiteY35" fmla="*/ 5330009 h 6858000"/>
              <a:gd name="connsiteX36" fmla="*/ 575293 w 1508539"/>
              <a:gd name="connsiteY36" fmla="*/ 5273739 h 6858000"/>
              <a:gd name="connsiteX37" fmla="*/ 584892 w 1508539"/>
              <a:gd name="connsiteY37" fmla="*/ 5241779 h 6858000"/>
              <a:gd name="connsiteX38" fmla="*/ 596118 w 1508539"/>
              <a:gd name="connsiteY38" fmla="*/ 5225268 h 6858000"/>
              <a:gd name="connsiteX39" fmla="*/ 597138 w 1508539"/>
              <a:gd name="connsiteY39" fmla="*/ 5217684 h 6858000"/>
              <a:gd name="connsiteX40" fmla="*/ 604479 w 1508539"/>
              <a:gd name="connsiteY40" fmla="*/ 5193377 h 6858000"/>
              <a:gd name="connsiteX41" fmla="*/ 607782 w 1508539"/>
              <a:gd name="connsiteY41" fmla="*/ 5179288 h 6858000"/>
              <a:gd name="connsiteX42" fmla="*/ 608766 w 1508539"/>
              <a:gd name="connsiteY42" fmla="*/ 5173621 h 6858000"/>
              <a:gd name="connsiteX43" fmla="*/ 604400 w 1508539"/>
              <a:gd name="connsiteY43" fmla="*/ 5159961 h 6858000"/>
              <a:gd name="connsiteX44" fmla="*/ 611077 w 1508539"/>
              <a:gd name="connsiteY44" fmla="*/ 5144295 h 6858000"/>
              <a:gd name="connsiteX45" fmla="*/ 608010 w 1508539"/>
              <a:gd name="connsiteY45" fmla="*/ 5125185 h 6858000"/>
              <a:gd name="connsiteX46" fmla="*/ 614840 w 1508539"/>
              <a:gd name="connsiteY46" fmla="*/ 5121884 h 6858000"/>
              <a:gd name="connsiteX47" fmla="*/ 621876 w 1508539"/>
              <a:gd name="connsiteY47" fmla="*/ 5067850 h 6858000"/>
              <a:gd name="connsiteX48" fmla="*/ 624607 w 1508539"/>
              <a:gd name="connsiteY48" fmla="*/ 5060861 h 6858000"/>
              <a:gd name="connsiteX49" fmla="*/ 621311 w 1508539"/>
              <a:gd name="connsiteY49" fmla="*/ 5034192 h 6858000"/>
              <a:gd name="connsiteX50" fmla="*/ 622865 w 1508539"/>
              <a:gd name="connsiteY50" fmla="*/ 4993030 h 6858000"/>
              <a:gd name="connsiteX51" fmla="*/ 629774 w 1508539"/>
              <a:gd name="connsiteY51" fmla="*/ 4946844 h 6858000"/>
              <a:gd name="connsiteX52" fmla="*/ 625630 w 1508539"/>
              <a:gd name="connsiteY52" fmla="*/ 4932692 h 6858000"/>
              <a:gd name="connsiteX53" fmla="*/ 641033 w 1508539"/>
              <a:gd name="connsiteY53" fmla="*/ 4858827 h 6858000"/>
              <a:gd name="connsiteX54" fmla="*/ 646936 w 1508539"/>
              <a:gd name="connsiteY54" fmla="*/ 4821170 h 6858000"/>
              <a:gd name="connsiteX55" fmla="*/ 651669 w 1508539"/>
              <a:gd name="connsiteY55" fmla="*/ 4780965 h 6858000"/>
              <a:gd name="connsiteX56" fmla="*/ 652962 w 1508539"/>
              <a:gd name="connsiteY56" fmla="*/ 4750867 h 6858000"/>
              <a:gd name="connsiteX57" fmla="*/ 650769 w 1508539"/>
              <a:gd name="connsiteY57" fmla="*/ 4690749 h 6858000"/>
              <a:gd name="connsiteX58" fmla="*/ 646249 w 1508539"/>
              <a:gd name="connsiteY58" fmla="*/ 4584173 h 6858000"/>
              <a:gd name="connsiteX59" fmla="*/ 641332 w 1508539"/>
              <a:gd name="connsiteY59" fmla="*/ 4444346 h 6858000"/>
              <a:gd name="connsiteX60" fmla="*/ 637897 w 1508539"/>
              <a:gd name="connsiteY60" fmla="*/ 4375228 h 6858000"/>
              <a:gd name="connsiteX61" fmla="*/ 618550 w 1508539"/>
              <a:gd name="connsiteY61" fmla="*/ 4214165 h 6858000"/>
              <a:gd name="connsiteX62" fmla="*/ 622623 w 1508539"/>
              <a:gd name="connsiteY62" fmla="*/ 4090296 h 6858000"/>
              <a:gd name="connsiteX63" fmla="*/ 607879 w 1508539"/>
              <a:gd name="connsiteY63" fmla="*/ 4033999 h 6858000"/>
              <a:gd name="connsiteX64" fmla="*/ 609028 w 1508539"/>
              <a:gd name="connsiteY64" fmla="*/ 4031933 h 6858000"/>
              <a:gd name="connsiteX65" fmla="*/ 607604 w 1508539"/>
              <a:gd name="connsiteY65" fmla="*/ 4013953 h 6858000"/>
              <a:gd name="connsiteX66" fmla="*/ 593899 w 1508539"/>
              <a:gd name="connsiteY66" fmla="*/ 3974753 h 6858000"/>
              <a:gd name="connsiteX67" fmla="*/ 595497 w 1508539"/>
              <a:gd name="connsiteY67" fmla="*/ 3969950 h 6858000"/>
              <a:gd name="connsiteX68" fmla="*/ 588919 w 1508539"/>
              <a:gd name="connsiteY68" fmla="*/ 3933779 h 6858000"/>
              <a:gd name="connsiteX69" fmla="*/ 590250 w 1508539"/>
              <a:gd name="connsiteY69" fmla="*/ 3933093 h 6858000"/>
              <a:gd name="connsiteX70" fmla="*/ 594604 w 1508539"/>
              <a:gd name="connsiteY70" fmla="*/ 3922082 h 6858000"/>
              <a:gd name="connsiteX71" fmla="*/ 599682 w 1508539"/>
              <a:gd name="connsiteY71" fmla="*/ 3901461 h 6858000"/>
              <a:gd name="connsiteX72" fmla="*/ 622276 w 1508539"/>
              <a:gd name="connsiteY72" fmla="*/ 3813873 h 6858000"/>
              <a:gd name="connsiteX73" fmla="*/ 621701 w 1508539"/>
              <a:gd name="connsiteY73" fmla="*/ 3806161 h 6858000"/>
              <a:gd name="connsiteX74" fmla="*/ 622008 w 1508539"/>
              <a:gd name="connsiteY74" fmla="*/ 3805957 h 6858000"/>
              <a:gd name="connsiteX75" fmla="*/ 622035 w 1508539"/>
              <a:gd name="connsiteY75" fmla="*/ 3797724 h 6858000"/>
              <a:gd name="connsiteX76" fmla="*/ 620650 w 1508539"/>
              <a:gd name="connsiteY76" fmla="*/ 3792098 h 6858000"/>
              <a:gd name="connsiteX77" fmla="*/ 619534 w 1508539"/>
              <a:gd name="connsiteY77" fmla="*/ 3777135 h 6858000"/>
              <a:gd name="connsiteX78" fmla="*/ 621267 w 1508539"/>
              <a:gd name="connsiteY78" fmla="*/ 3771656 h 6858000"/>
              <a:gd name="connsiteX79" fmla="*/ 625010 w 1508539"/>
              <a:gd name="connsiteY79" fmla="*/ 3769007 h 6858000"/>
              <a:gd name="connsiteX80" fmla="*/ 624476 w 1508539"/>
              <a:gd name="connsiteY80" fmla="*/ 3767709 h 6858000"/>
              <a:gd name="connsiteX81" fmla="*/ 633172 w 1508539"/>
              <a:gd name="connsiteY81" fmla="*/ 3738082 h 6858000"/>
              <a:gd name="connsiteX82" fmla="*/ 640518 w 1508539"/>
              <a:gd name="connsiteY82" fmla="*/ 3673397 h 6858000"/>
              <a:gd name="connsiteX83" fmla="*/ 639814 w 1508539"/>
              <a:gd name="connsiteY83" fmla="*/ 3637109 h 6858000"/>
              <a:gd name="connsiteX84" fmla="*/ 643257 w 1508539"/>
              <a:gd name="connsiteY84" fmla="*/ 3536883 h 6858000"/>
              <a:gd name="connsiteX85" fmla="*/ 650795 w 1508539"/>
              <a:gd name="connsiteY85" fmla="*/ 3435652 h 6858000"/>
              <a:gd name="connsiteX86" fmla="*/ 652466 w 1508539"/>
              <a:gd name="connsiteY86" fmla="*/ 3307769 h 6858000"/>
              <a:gd name="connsiteX87" fmla="*/ 670029 w 1508539"/>
              <a:gd name="connsiteY87" fmla="*/ 3250522 h 6858000"/>
              <a:gd name="connsiteX88" fmla="*/ 670454 w 1508539"/>
              <a:gd name="connsiteY88" fmla="*/ 3229163 h 6858000"/>
              <a:gd name="connsiteX89" fmla="*/ 672277 w 1508539"/>
              <a:gd name="connsiteY89" fmla="*/ 3217217 h 6858000"/>
              <a:gd name="connsiteX90" fmla="*/ 659112 w 1508539"/>
              <a:gd name="connsiteY90" fmla="*/ 3183755 h 6858000"/>
              <a:gd name="connsiteX91" fmla="*/ 659613 w 1508539"/>
              <a:gd name="connsiteY91" fmla="*/ 3178642 h 6858000"/>
              <a:gd name="connsiteX92" fmla="*/ 647213 w 1508539"/>
              <a:gd name="connsiteY92" fmla="*/ 3158586 h 6858000"/>
              <a:gd name="connsiteX93" fmla="*/ 632398 w 1508539"/>
              <a:gd name="connsiteY93" fmla="*/ 3129034 h 6858000"/>
              <a:gd name="connsiteX94" fmla="*/ 633063 w 1508539"/>
              <a:gd name="connsiteY94" fmla="*/ 3126682 h 6858000"/>
              <a:gd name="connsiteX95" fmla="*/ 623931 w 1508539"/>
              <a:gd name="connsiteY95" fmla="*/ 3114519 h 6858000"/>
              <a:gd name="connsiteX96" fmla="*/ 610540 w 1508539"/>
              <a:gd name="connsiteY96" fmla="*/ 3106272 h 6858000"/>
              <a:gd name="connsiteX97" fmla="*/ 583270 w 1508539"/>
              <a:gd name="connsiteY97" fmla="*/ 2958185 h 6858000"/>
              <a:gd name="connsiteX98" fmla="*/ 525884 w 1508539"/>
              <a:gd name="connsiteY98" fmla="*/ 2762989 h 6858000"/>
              <a:gd name="connsiteX99" fmla="*/ 474802 w 1508539"/>
              <a:gd name="connsiteY99" fmla="*/ 2554718 h 6858000"/>
              <a:gd name="connsiteX100" fmla="*/ 454896 w 1508539"/>
              <a:gd name="connsiteY100" fmla="*/ 2485734 h 6858000"/>
              <a:gd name="connsiteX101" fmla="*/ 445619 w 1508539"/>
              <a:gd name="connsiteY101" fmla="*/ 2447068 h 6858000"/>
              <a:gd name="connsiteX102" fmla="*/ 432580 w 1508539"/>
              <a:gd name="connsiteY102" fmla="*/ 2425819 h 6858000"/>
              <a:gd name="connsiteX103" fmla="*/ 438579 w 1508539"/>
              <a:gd name="connsiteY103" fmla="*/ 2402874 h 6858000"/>
              <a:gd name="connsiteX104" fmla="*/ 441191 w 1508539"/>
              <a:gd name="connsiteY104" fmla="*/ 2381443 h 6858000"/>
              <a:gd name="connsiteX105" fmla="*/ 417520 w 1508539"/>
              <a:gd name="connsiteY105" fmla="*/ 2261920 h 6858000"/>
              <a:gd name="connsiteX106" fmla="*/ 407407 w 1508539"/>
              <a:gd name="connsiteY106" fmla="*/ 2195378 h 6858000"/>
              <a:gd name="connsiteX107" fmla="*/ 391624 w 1508539"/>
              <a:gd name="connsiteY107" fmla="*/ 2155135 h 6858000"/>
              <a:gd name="connsiteX108" fmla="*/ 389082 w 1508539"/>
              <a:gd name="connsiteY108" fmla="*/ 2118008 h 6858000"/>
              <a:gd name="connsiteX109" fmla="*/ 390075 w 1508539"/>
              <a:gd name="connsiteY109" fmla="*/ 2050531 h 6858000"/>
              <a:gd name="connsiteX110" fmla="*/ 381881 w 1508539"/>
              <a:gd name="connsiteY110" fmla="*/ 1963269 h 6858000"/>
              <a:gd name="connsiteX111" fmla="*/ 363059 w 1508539"/>
              <a:gd name="connsiteY111" fmla="*/ 1906352 h 6858000"/>
              <a:gd name="connsiteX112" fmla="*/ 339616 w 1508539"/>
              <a:gd name="connsiteY112" fmla="*/ 1861531 h 6858000"/>
              <a:gd name="connsiteX113" fmla="*/ 293415 w 1508539"/>
              <a:gd name="connsiteY113" fmla="*/ 1732919 h 6858000"/>
              <a:gd name="connsiteX114" fmla="*/ 265726 w 1508539"/>
              <a:gd name="connsiteY114" fmla="*/ 1663540 h 6858000"/>
              <a:gd name="connsiteX115" fmla="*/ 264852 w 1508539"/>
              <a:gd name="connsiteY115" fmla="*/ 1615777 h 6858000"/>
              <a:gd name="connsiteX116" fmla="*/ 245647 w 1508539"/>
              <a:gd name="connsiteY116" fmla="*/ 1563678 h 6858000"/>
              <a:gd name="connsiteX117" fmla="*/ 258727 w 1508539"/>
              <a:gd name="connsiteY117" fmla="*/ 1519474 h 6858000"/>
              <a:gd name="connsiteX118" fmla="*/ 251469 w 1508539"/>
              <a:gd name="connsiteY118" fmla="*/ 1477995 h 6858000"/>
              <a:gd name="connsiteX119" fmla="*/ 237554 w 1508539"/>
              <a:gd name="connsiteY119" fmla="*/ 1373769 h 6858000"/>
              <a:gd name="connsiteX120" fmla="*/ 245861 w 1508539"/>
              <a:gd name="connsiteY120" fmla="*/ 1307086 h 6858000"/>
              <a:gd name="connsiteX121" fmla="*/ 247049 w 1508539"/>
              <a:gd name="connsiteY121" fmla="*/ 1189033 h 6858000"/>
              <a:gd name="connsiteX122" fmla="*/ 251734 w 1508539"/>
              <a:gd name="connsiteY122" fmla="*/ 1168288 h 6858000"/>
              <a:gd name="connsiteX123" fmla="*/ 244016 w 1508539"/>
              <a:gd name="connsiteY123" fmla="*/ 1142577 h 6858000"/>
              <a:gd name="connsiteX124" fmla="*/ 233322 w 1508539"/>
              <a:gd name="connsiteY124" fmla="*/ 1088484 h 6858000"/>
              <a:gd name="connsiteX125" fmla="*/ 222058 w 1508539"/>
              <a:gd name="connsiteY125" fmla="*/ 1016103 h 6858000"/>
              <a:gd name="connsiteX126" fmla="*/ 223514 w 1508539"/>
              <a:gd name="connsiteY126" fmla="*/ 932283 h 6858000"/>
              <a:gd name="connsiteX127" fmla="*/ 225750 w 1508539"/>
              <a:gd name="connsiteY127" fmla="*/ 915925 h 6858000"/>
              <a:gd name="connsiteX128" fmla="*/ 218379 w 1508539"/>
              <a:gd name="connsiteY128" fmla="*/ 896999 h 6858000"/>
              <a:gd name="connsiteX129" fmla="*/ 187787 w 1508539"/>
              <a:gd name="connsiteY129" fmla="*/ 821517 h 6858000"/>
              <a:gd name="connsiteX130" fmla="*/ 166737 w 1508539"/>
              <a:gd name="connsiteY130" fmla="*/ 751353 h 6858000"/>
              <a:gd name="connsiteX131" fmla="*/ 166295 w 1508539"/>
              <a:gd name="connsiteY131" fmla="*/ 721230 h 6858000"/>
              <a:gd name="connsiteX132" fmla="*/ 151966 w 1508539"/>
              <a:gd name="connsiteY132" fmla="*/ 681659 h 6858000"/>
              <a:gd name="connsiteX133" fmla="*/ 137385 w 1508539"/>
              <a:gd name="connsiteY133" fmla="*/ 635218 h 6858000"/>
              <a:gd name="connsiteX134" fmla="*/ 142396 w 1508539"/>
              <a:gd name="connsiteY134" fmla="*/ 613763 h 6858000"/>
              <a:gd name="connsiteX135" fmla="*/ 128338 w 1508539"/>
              <a:gd name="connsiteY135" fmla="*/ 598582 h 6858000"/>
              <a:gd name="connsiteX136" fmla="*/ 128019 w 1508539"/>
              <a:gd name="connsiteY136" fmla="*/ 576846 h 6858000"/>
              <a:gd name="connsiteX137" fmla="*/ 107645 w 1508539"/>
              <a:gd name="connsiteY137" fmla="*/ 530055 h 6858000"/>
              <a:gd name="connsiteX138" fmla="*/ 106893 w 1508539"/>
              <a:gd name="connsiteY138" fmla="*/ 465389 h 6858000"/>
              <a:gd name="connsiteX139" fmla="*/ 89816 w 1508539"/>
              <a:gd name="connsiteY139" fmla="*/ 424699 h 6858000"/>
              <a:gd name="connsiteX140" fmla="*/ 90191 w 1508539"/>
              <a:gd name="connsiteY140" fmla="*/ 404917 h 6858000"/>
              <a:gd name="connsiteX141" fmla="*/ 70148 w 1508539"/>
              <a:gd name="connsiteY141" fmla="*/ 367211 h 6858000"/>
              <a:gd name="connsiteX142" fmla="*/ 36452 w 1508539"/>
              <a:gd name="connsiteY142" fmla="*/ 268519 h 6858000"/>
              <a:gd name="connsiteX143" fmla="*/ 23935 w 1508539"/>
              <a:gd name="connsiteY143" fmla="*/ 160886 h 6858000"/>
              <a:gd name="connsiteX144" fmla="*/ 19312 w 1508539"/>
              <a:gd name="connsiteY144" fmla="*/ 47336 h 6858000"/>
              <a:gd name="connsiteX145" fmla="*/ 0 w 1508539"/>
              <a:gd name="connsiteY145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57757 w 1508539"/>
              <a:gd name="connsiteY9" fmla="*/ 6593735 h 6858000"/>
              <a:gd name="connsiteX10" fmla="*/ 164248 w 1508539"/>
              <a:gd name="connsiteY10" fmla="*/ 6574442 h 6858000"/>
              <a:gd name="connsiteX11" fmla="*/ 164588 w 1508539"/>
              <a:gd name="connsiteY11" fmla="*/ 6568530 h 6858000"/>
              <a:gd name="connsiteX12" fmla="*/ 166997 w 1508539"/>
              <a:gd name="connsiteY12" fmla="*/ 6560674 h 6858000"/>
              <a:gd name="connsiteX13" fmla="*/ 167342 w 1508539"/>
              <a:gd name="connsiteY13" fmla="*/ 6560598 h 6858000"/>
              <a:gd name="connsiteX14" fmla="*/ 201349 w 1508539"/>
              <a:gd name="connsiteY14" fmla="*/ 6530567 h 6858000"/>
              <a:gd name="connsiteX15" fmla="*/ 215389 w 1508539"/>
              <a:gd name="connsiteY15" fmla="*/ 6478062 h 6858000"/>
              <a:gd name="connsiteX16" fmla="*/ 226078 w 1508539"/>
              <a:gd name="connsiteY16" fmla="*/ 6460325 h 6858000"/>
              <a:gd name="connsiteX17" fmla="*/ 233311 w 1508539"/>
              <a:gd name="connsiteY17" fmla="*/ 6451488 h 6858000"/>
              <a:gd name="connsiteX18" fmla="*/ 234746 w 1508539"/>
              <a:gd name="connsiteY18" fmla="*/ 6451348 h 6858000"/>
              <a:gd name="connsiteX19" fmla="*/ 239104 w 1508539"/>
              <a:gd name="connsiteY19" fmla="*/ 6414240 h 6858000"/>
              <a:gd name="connsiteX20" fmla="*/ 241880 w 1508539"/>
              <a:gd name="connsiteY20" fmla="*/ 6384857 h 6858000"/>
              <a:gd name="connsiteX21" fmla="*/ 240591 w 1508539"/>
              <a:gd name="connsiteY21" fmla="*/ 6367510 h 6858000"/>
              <a:gd name="connsiteX22" fmla="*/ 244471 w 1508539"/>
              <a:gd name="connsiteY22" fmla="*/ 6349778 h 6858000"/>
              <a:gd name="connsiteX23" fmla="*/ 246136 w 1508539"/>
              <a:gd name="connsiteY23" fmla="*/ 6348250 h 6858000"/>
              <a:gd name="connsiteX24" fmla="*/ 262170 w 1508539"/>
              <a:gd name="connsiteY24" fmla="*/ 6281972 h 6858000"/>
              <a:gd name="connsiteX25" fmla="*/ 272933 w 1508539"/>
              <a:gd name="connsiteY25" fmla="*/ 6211940 h 6858000"/>
              <a:gd name="connsiteX26" fmla="*/ 314428 w 1508539"/>
              <a:gd name="connsiteY26" fmla="*/ 6113913 h 6858000"/>
              <a:gd name="connsiteX27" fmla="*/ 318721 w 1508539"/>
              <a:gd name="connsiteY27" fmla="*/ 6028119 h 6858000"/>
              <a:gd name="connsiteX28" fmla="*/ 345501 w 1508539"/>
              <a:gd name="connsiteY28" fmla="*/ 5934687 h 6858000"/>
              <a:gd name="connsiteX29" fmla="*/ 379513 w 1508539"/>
              <a:gd name="connsiteY29" fmla="*/ 5765594 h 6858000"/>
              <a:gd name="connsiteX30" fmla="*/ 411349 w 1508539"/>
              <a:gd name="connsiteY30" fmla="*/ 5693685 h 6858000"/>
              <a:gd name="connsiteX31" fmla="*/ 431404 w 1508539"/>
              <a:gd name="connsiteY31" fmla="*/ 5665173 h 6858000"/>
              <a:gd name="connsiteX32" fmla="*/ 465121 w 1508539"/>
              <a:gd name="connsiteY32" fmla="*/ 5563435 h 6858000"/>
              <a:gd name="connsiteX33" fmla="*/ 494626 w 1508539"/>
              <a:gd name="connsiteY33" fmla="*/ 5476393 h 6858000"/>
              <a:gd name="connsiteX34" fmla="*/ 525819 w 1508539"/>
              <a:gd name="connsiteY34" fmla="*/ 5396260 h 6858000"/>
              <a:gd name="connsiteX35" fmla="*/ 541800 w 1508539"/>
              <a:gd name="connsiteY35" fmla="*/ 5330009 h 6858000"/>
              <a:gd name="connsiteX36" fmla="*/ 575293 w 1508539"/>
              <a:gd name="connsiteY36" fmla="*/ 5273739 h 6858000"/>
              <a:gd name="connsiteX37" fmla="*/ 584892 w 1508539"/>
              <a:gd name="connsiteY37" fmla="*/ 5241779 h 6858000"/>
              <a:gd name="connsiteX38" fmla="*/ 596118 w 1508539"/>
              <a:gd name="connsiteY38" fmla="*/ 5225268 h 6858000"/>
              <a:gd name="connsiteX39" fmla="*/ 597138 w 1508539"/>
              <a:gd name="connsiteY39" fmla="*/ 5217684 h 6858000"/>
              <a:gd name="connsiteX40" fmla="*/ 604479 w 1508539"/>
              <a:gd name="connsiteY40" fmla="*/ 5193377 h 6858000"/>
              <a:gd name="connsiteX41" fmla="*/ 607782 w 1508539"/>
              <a:gd name="connsiteY41" fmla="*/ 5179288 h 6858000"/>
              <a:gd name="connsiteX42" fmla="*/ 608766 w 1508539"/>
              <a:gd name="connsiteY42" fmla="*/ 5173621 h 6858000"/>
              <a:gd name="connsiteX43" fmla="*/ 604400 w 1508539"/>
              <a:gd name="connsiteY43" fmla="*/ 5159961 h 6858000"/>
              <a:gd name="connsiteX44" fmla="*/ 611077 w 1508539"/>
              <a:gd name="connsiteY44" fmla="*/ 5144295 h 6858000"/>
              <a:gd name="connsiteX45" fmla="*/ 608010 w 1508539"/>
              <a:gd name="connsiteY45" fmla="*/ 5125185 h 6858000"/>
              <a:gd name="connsiteX46" fmla="*/ 614840 w 1508539"/>
              <a:gd name="connsiteY46" fmla="*/ 5121884 h 6858000"/>
              <a:gd name="connsiteX47" fmla="*/ 621876 w 1508539"/>
              <a:gd name="connsiteY47" fmla="*/ 5067850 h 6858000"/>
              <a:gd name="connsiteX48" fmla="*/ 624607 w 1508539"/>
              <a:gd name="connsiteY48" fmla="*/ 5060861 h 6858000"/>
              <a:gd name="connsiteX49" fmla="*/ 621311 w 1508539"/>
              <a:gd name="connsiteY49" fmla="*/ 5034192 h 6858000"/>
              <a:gd name="connsiteX50" fmla="*/ 622865 w 1508539"/>
              <a:gd name="connsiteY50" fmla="*/ 4993030 h 6858000"/>
              <a:gd name="connsiteX51" fmla="*/ 629774 w 1508539"/>
              <a:gd name="connsiteY51" fmla="*/ 4946844 h 6858000"/>
              <a:gd name="connsiteX52" fmla="*/ 625630 w 1508539"/>
              <a:gd name="connsiteY52" fmla="*/ 4932692 h 6858000"/>
              <a:gd name="connsiteX53" fmla="*/ 641033 w 1508539"/>
              <a:gd name="connsiteY53" fmla="*/ 4858827 h 6858000"/>
              <a:gd name="connsiteX54" fmla="*/ 646936 w 1508539"/>
              <a:gd name="connsiteY54" fmla="*/ 4821170 h 6858000"/>
              <a:gd name="connsiteX55" fmla="*/ 651669 w 1508539"/>
              <a:gd name="connsiteY55" fmla="*/ 4780965 h 6858000"/>
              <a:gd name="connsiteX56" fmla="*/ 652962 w 1508539"/>
              <a:gd name="connsiteY56" fmla="*/ 4750867 h 6858000"/>
              <a:gd name="connsiteX57" fmla="*/ 650769 w 1508539"/>
              <a:gd name="connsiteY57" fmla="*/ 4690749 h 6858000"/>
              <a:gd name="connsiteX58" fmla="*/ 646249 w 1508539"/>
              <a:gd name="connsiteY58" fmla="*/ 4584173 h 6858000"/>
              <a:gd name="connsiteX59" fmla="*/ 641332 w 1508539"/>
              <a:gd name="connsiteY59" fmla="*/ 4444346 h 6858000"/>
              <a:gd name="connsiteX60" fmla="*/ 637897 w 1508539"/>
              <a:gd name="connsiteY60" fmla="*/ 4375228 h 6858000"/>
              <a:gd name="connsiteX61" fmla="*/ 618550 w 1508539"/>
              <a:gd name="connsiteY61" fmla="*/ 4214165 h 6858000"/>
              <a:gd name="connsiteX62" fmla="*/ 622623 w 1508539"/>
              <a:gd name="connsiteY62" fmla="*/ 4090296 h 6858000"/>
              <a:gd name="connsiteX63" fmla="*/ 607879 w 1508539"/>
              <a:gd name="connsiteY63" fmla="*/ 4033999 h 6858000"/>
              <a:gd name="connsiteX64" fmla="*/ 609028 w 1508539"/>
              <a:gd name="connsiteY64" fmla="*/ 4031933 h 6858000"/>
              <a:gd name="connsiteX65" fmla="*/ 607604 w 1508539"/>
              <a:gd name="connsiteY65" fmla="*/ 4013953 h 6858000"/>
              <a:gd name="connsiteX66" fmla="*/ 593899 w 1508539"/>
              <a:gd name="connsiteY66" fmla="*/ 3974753 h 6858000"/>
              <a:gd name="connsiteX67" fmla="*/ 595497 w 1508539"/>
              <a:gd name="connsiteY67" fmla="*/ 3969950 h 6858000"/>
              <a:gd name="connsiteX68" fmla="*/ 588919 w 1508539"/>
              <a:gd name="connsiteY68" fmla="*/ 3933779 h 6858000"/>
              <a:gd name="connsiteX69" fmla="*/ 590250 w 1508539"/>
              <a:gd name="connsiteY69" fmla="*/ 3933093 h 6858000"/>
              <a:gd name="connsiteX70" fmla="*/ 594604 w 1508539"/>
              <a:gd name="connsiteY70" fmla="*/ 3922082 h 6858000"/>
              <a:gd name="connsiteX71" fmla="*/ 599682 w 1508539"/>
              <a:gd name="connsiteY71" fmla="*/ 3901461 h 6858000"/>
              <a:gd name="connsiteX72" fmla="*/ 622276 w 1508539"/>
              <a:gd name="connsiteY72" fmla="*/ 3813873 h 6858000"/>
              <a:gd name="connsiteX73" fmla="*/ 621701 w 1508539"/>
              <a:gd name="connsiteY73" fmla="*/ 3806161 h 6858000"/>
              <a:gd name="connsiteX74" fmla="*/ 622008 w 1508539"/>
              <a:gd name="connsiteY74" fmla="*/ 3805957 h 6858000"/>
              <a:gd name="connsiteX75" fmla="*/ 622035 w 1508539"/>
              <a:gd name="connsiteY75" fmla="*/ 3797724 h 6858000"/>
              <a:gd name="connsiteX76" fmla="*/ 620650 w 1508539"/>
              <a:gd name="connsiteY76" fmla="*/ 3792098 h 6858000"/>
              <a:gd name="connsiteX77" fmla="*/ 619534 w 1508539"/>
              <a:gd name="connsiteY77" fmla="*/ 3777135 h 6858000"/>
              <a:gd name="connsiteX78" fmla="*/ 621267 w 1508539"/>
              <a:gd name="connsiteY78" fmla="*/ 3771656 h 6858000"/>
              <a:gd name="connsiteX79" fmla="*/ 625010 w 1508539"/>
              <a:gd name="connsiteY79" fmla="*/ 3769007 h 6858000"/>
              <a:gd name="connsiteX80" fmla="*/ 624476 w 1508539"/>
              <a:gd name="connsiteY80" fmla="*/ 3767709 h 6858000"/>
              <a:gd name="connsiteX81" fmla="*/ 633172 w 1508539"/>
              <a:gd name="connsiteY81" fmla="*/ 3738082 h 6858000"/>
              <a:gd name="connsiteX82" fmla="*/ 640518 w 1508539"/>
              <a:gd name="connsiteY82" fmla="*/ 3673397 h 6858000"/>
              <a:gd name="connsiteX83" fmla="*/ 639814 w 1508539"/>
              <a:gd name="connsiteY83" fmla="*/ 3637109 h 6858000"/>
              <a:gd name="connsiteX84" fmla="*/ 643257 w 1508539"/>
              <a:gd name="connsiteY84" fmla="*/ 3536883 h 6858000"/>
              <a:gd name="connsiteX85" fmla="*/ 650795 w 1508539"/>
              <a:gd name="connsiteY85" fmla="*/ 3435652 h 6858000"/>
              <a:gd name="connsiteX86" fmla="*/ 652466 w 1508539"/>
              <a:gd name="connsiteY86" fmla="*/ 3307769 h 6858000"/>
              <a:gd name="connsiteX87" fmla="*/ 670029 w 1508539"/>
              <a:gd name="connsiteY87" fmla="*/ 3250522 h 6858000"/>
              <a:gd name="connsiteX88" fmla="*/ 670454 w 1508539"/>
              <a:gd name="connsiteY88" fmla="*/ 3229163 h 6858000"/>
              <a:gd name="connsiteX89" fmla="*/ 672277 w 1508539"/>
              <a:gd name="connsiteY89" fmla="*/ 3217217 h 6858000"/>
              <a:gd name="connsiteX90" fmla="*/ 659112 w 1508539"/>
              <a:gd name="connsiteY90" fmla="*/ 3183755 h 6858000"/>
              <a:gd name="connsiteX91" fmla="*/ 659613 w 1508539"/>
              <a:gd name="connsiteY91" fmla="*/ 3178642 h 6858000"/>
              <a:gd name="connsiteX92" fmla="*/ 647213 w 1508539"/>
              <a:gd name="connsiteY92" fmla="*/ 3158586 h 6858000"/>
              <a:gd name="connsiteX93" fmla="*/ 632398 w 1508539"/>
              <a:gd name="connsiteY93" fmla="*/ 3129034 h 6858000"/>
              <a:gd name="connsiteX94" fmla="*/ 633063 w 1508539"/>
              <a:gd name="connsiteY94" fmla="*/ 3126682 h 6858000"/>
              <a:gd name="connsiteX95" fmla="*/ 623931 w 1508539"/>
              <a:gd name="connsiteY95" fmla="*/ 3114519 h 6858000"/>
              <a:gd name="connsiteX96" fmla="*/ 610540 w 1508539"/>
              <a:gd name="connsiteY96" fmla="*/ 3106272 h 6858000"/>
              <a:gd name="connsiteX97" fmla="*/ 583270 w 1508539"/>
              <a:gd name="connsiteY97" fmla="*/ 2958185 h 6858000"/>
              <a:gd name="connsiteX98" fmla="*/ 525884 w 1508539"/>
              <a:gd name="connsiteY98" fmla="*/ 2762989 h 6858000"/>
              <a:gd name="connsiteX99" fmla="*/ 474802 w 1508539"/>
              <a:gd name="connsiteY99" fmla="*/ 2554718 h 6858000"/>
              <a:gd name="connsiteX100" fmla="*/ 454896 w 1508539"/>
              <a:gd name="connsiteY100" fmla="*/ 2485734 h 6858000"/>
              <a:gd name="connsiteX101" fmla="*/ 445619 w 1508539"/>
              <a:gd name="connsiteY101" fmla="*/ 2447068 h 6858000"/>
              <a:gd name="connsiteX102" fmla="*/ 432580 w 1508539"/>
              <a:gd name="connsiteY102" fmla="*/ 2425819 h 6858000"/>
              <a:gd name="connsiteX103" fmla="*/ 438579 w 1508539"/>
              <a:gd name="connsiteY103" fmla="*/ 2402874 h 6858000"/>
              <a:gd name="connsiteX104" fmla="*/ 441191 w 1508539"/>
              <a:gd name="connsiteY104" fmla="*/ 2381443 h 6858000"/>
              <a:gd name="connsiteX105" fmla="*/ 417520 w 1508539"/>
              <a:gd name="connsiteY105" fmla="*/ 2261920 h 6858000"/>
              <a:gd name="connsiteX106" fmla="*/ 407407 w 1508539"/>
              <a:gd name="connsiteY106" fmla="*/ 2195378 h 6858000"/>
              <a:gd name="connsiteX107" fmla="*/ 391624 w 1508539"/>
              <a:gd name="connsiteY107" fmla="*/ 2155135 h 6858000"/>
              <a:gd name="connsiteX108" fmla="*/ 389082 w 1508539"/>
              <a:gd name="connsiteY108" fmla="*/ 2118008 h 6858000"/>
              <a:gd name="connsiteX109" fmla="*/ 390075 w 1508539"/>
              <a:gd name="connsiteY109" fmla="*/ 2050531 h 6858000"/>
              <a:gd name="connsiteX110" fmla="*/ 381881 w 1508539"/>
              <a:gd name="connsiteY110" fmla="*/ 1963269 h 6858000"/>
              <a:gd name="connsiteX111" fmla="*/ 363059 w 1508539"/>
              <a:gd name="connsiteY111" fmla="*/ 1906352 h 6858000"/>
              <a:gd name="connsiteX112" fmla="*/ 339616 w 1508539"/>
              <a:gd name="connsiteY112" fmla="*/ 1861531 h 6858000"/>
              <a:gd name="connsiteX113" fmla="*/ 293415 w 1508539"/>
              <a:gd name="connsiteY113" fmla="*/ 1732919 h 6858000"/>
              <a:gd name="connsiteX114" fmla="*/ 265726 w 1508539"/>
              <a:gd name="connsiteY114" fmla="*/ 1663540 h 6858000"/>
              <a:gd name="connsiteX115" fmla="*/ 264852 w 1508539"/>
              <a:gd name="connsiteY115" fmla="*/ 1615777 h 6858000"/>
              <a:gd name="connsiteX116" fmla="*/ 245647 w 1508539"/>
              <a:gd name="connsiteY116" fmla="*/ 1563678 h 6858000"/>
              <a:gd name="connsiteX117" fmla="*/ 258727 w 1508539"/>
              <a:gd name="connsiteY117" fmla="*/ 1519474 h 6858000"/>
              <a:gd name="connsiteX118" fmla="*/ 251469 w 1508539"/>
              <a:gd name="connsiteY118" fmla="*/ 1477995 h 6858000"/>
              <a:gd name="connsiteX119" fmla="*/ 237554 w 1508539"/>
              <a:gd name="connsiteY119" fmla="*/ 1373769 h 6858000"/>
              <a:gd name="connsiteX120" fmla="*/ 245861 w 1508539"/>
              <a:gd name="connsiteY120" fmla="*/ 1307086 h 6858000"/>
              <a:gd name="connsiteX121" fmla="*/ 247049 w 1508539"/>
              <a:gd name="connsiteY121" fmla="*/ 1189033 h 6858000"/>
              <a:gd name="connsiteX122" fmla="*/ 251734 w 1508539"/>
              <a:gd name="connsiteY122" fmla="*/ 1168288 h 6858000"/>
              <a:gd name="connsiteX123" fmla="*/ 244016 w 1508539"/>
              <a:gd name="connsiteY123" fmla="*/ 1142577 h 6858000"/>
              <a:gd name="connsiteX124" fmla="*/ 233322 w 1508539"/>
              <a:gd name="connsiteY124" fmla="*/ 1088484 h 6858000"/>
              <a:gd name="connsiteX125" fmla="*/ 222058 w 1508539"/>
              <a:gd name="connsiteY125" fmla="*/ 1016103 h 6858000"/>
              <a:gd name="connsiteX126" fmla="*/ 223514 w 1508539"/>
              <a:gd name="connsiteY126" fmla="*/ 932283 h 6858000"/>
              <a:gd name="connsiteX127" fmla="*/ 225750 w 1508539"/>
              <a:gd name="connsiteY127" fmla="*/ 915925 h 6858000"/>
              <a:gd name="connsiteX128" fmla="*/ 218379 w 1508539"/>
              <a:gd name="connsiteY128" fmla="*/ 896999 h 6858000"/>
              <a:gd name="connsiteX129" fmla="*/ 187787 w 1508539"/>
              <a:gd name="connsiteY129" fmla="*/ 821517 h 6858000"/>
              <a:gd name="connsiteX130" fmla="*/ 166737 w 1508539"/>
              <a:gd name="connsiteY130" fmla="*/ 751353 h 6858000"/>
              <a:gd name="connsiteX131" fmla="*/ 166295 w 1508539"/>
              <a:gd name="connsiteY131" fmla="*/ 721230 h 6858000"/>
              <a:gd name="connsiteX132" fmla="*/ 151966 w 1508539"/>
              <a:gd name="connsiteY132" fmla="*/ 681659 h 6858000"/>
              <a:gd name="connsiteX133" fmla="*/ 137385 w 1508539"/>
              <a:gd name="connsiteY133" fmla="*/ 635218 h 6858000"/>
              <a:gd name="connsiteX134" fmla="*/ 142396 w 1508539"/>
              <a:gd name="connsiteY134" fmla="*/ 613763 h 6858000"/>
              <a:gd name="connsiteX135" fmla="*/ 128338 w 1508539"/>
              <a:gd name="connsiteY135" fmla="*/ 598582 h 6858000"/>
              <a:gd name="connsiteX136" fmla="*/ 128019 w 1508539"/>
              <a:gd name="connsiteY136" fmla="*/ 576846 h 6858000"/>
              <a:gd name="connsiteX137" fmla="*/ 107645 w 1508539"/>
              <a:gd name="connsiteY137" fmla="*/ 530055 h 6858000"/>
              <a:gd name="connsiteX138" fmla="*/ 106893 w 1508539"/>
              <a:gd name="connsiteY138" fmla="*/ 465389 h 6858000"/>
              <a:gd name="connsiteX139" fmla="*/ 89816 w 1508539"/>
              <a:gd name="connsiteY139" fmla="*/ 424699 h 6858000"/>
              <a:gd name="connsiteX140" fmla="*/ 90191 w 1508539"/>
              <a:gd name="connsiteY140" fmla="*/ 404917 h 6858000"/>
              <a:gd name="connsiteX141" fmla="*/ 70148 w 1508539"/>
              <a:gd name="connsiteY141" fmla="*/ 367211 h 6858000"/>
              <a:gd name="connsiteX142" fmla="*/ 36452 w 1508539"/>
              <a:gd name="connsiteY142" fmla="*/ 268519 h 6858000"/>
              <a:gd name="connsiteX143" fmla="*/ 23935 w 1508539"/>
              <a:gd name="connsiteY143" fmla="*/ 160886 h 6858000"/>
              <a:gd name="connsiteX144" fmla="*/ 19312 w 1508539"/>
              <a:gd name="connsiteY144" fmla="*/ 47336 h 6858000"/>
              <a:gd name="connsiteX145" fmla="*/ 0 w 1508539"/>
              <a:gd name="connsiteY145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53512 w 1508539"/>
              <a:gd name="connsiteY8" fmla="*/ 6594818 h 6858000"/>
              <a:gd name="connsiteX9" fmla="*/ 164248 w 1508539"/>
              <a:gd name="connsiteY9" fmla="*/ 6574442 h 6858000"/>
              <a:gd name="connsiteX10" fmla="*/ 164588 w 1508539"/>
              <a:gd name="connsiteY10" fmla="*/ 6568530 h 6858000"/>
              <a:gd name="connsiteX11" fmla="*/ 166997 w 1508539"/>
              <a:gd name="connsiteY11" fmla="*/ 6560674 h 6858000"/>
              <a:gd name="connsiteX12" fmla="*/ 167342 w 1508539"/>
              <a:gd name="connsiteY12" fmla="*/ 6560598 h 6858000"/>
              <a:gd name="connsiteX13" fmla="*/ 201349 w 1508539"/>
              <a:gd name="connsiteY13" fmla="*/ 6530567 h 6858000"/>
              <a:gd name="connsiteX14" fmla="*/ 215389 w 1508539"/>
              <a:gd name="connsiteY14" fmla="*/ 6478062 h 6858000"/>
              <a:gd name="connsiteX15" fmla="*/ 226078 w 1508539"/>
              <a:gd name="connsiteY15" fmla="*/ 6460325 h 6858000"/>
              <a:gd name="connsiteX16" fmla="*/ 233311 w 1508539"/>
              <a:gd name="connsiteY16" fmla="*/ 6451488 h 6858000"/>
              <a:gd name="connsiteX17" fmla="*/ 234746 w 1508539"/>
              <a:gd name="connsiteY17" fmla="*/ 6451348 h 6858000"/>
              <a:gd name="connsiteX18" fmla="*/ 239104 w 1508539"/>
              <a:gd name="connsiteY18" fmla="*/ 6414240 h 6858000"/>
              <a:gd name="connsiteX19" fmla="*/ 241880 w 1508539"/>
              <a:gd name="connsiteY19" fmla="*/ 6384857 h 6858000"/>
              <a:gd name="connsiteX20" fmla="*/ 240591 w 1508539"/>
              <a:gd name="connsiteY20" fmla="*/ 6367510 h 6858000"/>
              <a:gd name="connsiteX21" fmla="*/ 244471 w 1508539"/>
              <a:gd name="connsiteY21" fmla="*/ 6349778 h 6858000"/>
              <a:gd name="connsiteX22" fmla="*/ 246136 w 1508539"/>
              <a:gd name="connsiteY22" fmla="*/ 6348250 h 6858000"/>
              <a:gd name="connsiteX23" fmla="*/ 262170 w 1508539"/>
              <a:gd name="connsiteY23" fmla="*/ 6281972 h 6858000"/>
              <a:gd name="connsiteX24" fmla="*/ 272933 w 1508539"/>
              <a:gd name="connsiteY24" fmla="*/ 6211940 h 6858000"/>
              <a:gd name="connsiteX25" fmla="*/ 314428 w 1508539"/>
              <a:gd name="connsiteY25" fmla="*/ 6113913 h 6858000"/>
              <a:gd name="connsiteX26" fmla="*/ 318721 w 1508539"/>
              <a:gd name="connsiteY26" fmla="*/ 6028119 h 6858000"/>
              <a:gd name="connsiteX27" fmla="*/ 345501 w 1508539"/>
              <a:gd name="connsiteY27" fmla="*/ 5934687 h 6858000"/>
              <a:gd name="connsiteX28" fmla="*/ 379513 w 1508539"/>
              <a:gd name="connsiteY28" fmla="*/ 5765594 h 6858000"/>
              <a:gd name="connsiteX29" fmla="*/ 411349 w 1508539"/>
              <a:gd name="connsiteY29" fmla="*/ 5693685 h 6858000"/>
              <a:gd name="connsiteX30" fmla="*/ 431404 w 1508539"/>
              <a:gd name="connsiteY30" fmla="*/ 5665173 h 6858000"/>
              <a:gd name="connsiteX31" fmla="*/ 465121 w 1508539"/>
              <a:gd name="connsiteY31" fmla="*/ 5563435 h 6858000"/>
              <a:gd name="connsiteX32" fmla="*/ 494626 w 1508539"/>
              <a:gd name="connsiteY32" fmla="*/ 5476393 h 6858000"/>
              <a:gd name="connsiteX33" fmla="*/ 525819 w 1508539"/>
              <a:gd name="connsiteY33" fmla="*/ 5396260 h 6858000"/>
              <a:gd name="connsiteX34" fmla="*/ 541800 w 1508539"/>
              <a:gd name="connsiteY34" fmla="*/ 5330009 h 6858000"/>
              <a:gd name="connsiteX35" fmla="*/ 575293 w 1508539"/>
              <a:gd name="connsiteY35" fmla="*/ 5273739 h 6858000"/>
              <a:gd name="connsiteX36" fmla="*/ 584892 w 1508539"/>
              <a:gd name="connsiteY36" fmla="*/ 5241779 h 6858000"/>
              <a:gd name="connsiteX37" fmla="*/ 596118 w 1508539"/>
              <a:gd name="connsiteY37" fmla="*/ 5225268 h 6858000"/>
              <a:gd name="connsiteX38" fmla="*/ 597138 w 1508539"/>
              <a:gd name="connsiteY38" fmla="*/ 5217684 h 6858000"/>
              <a:gd name="connsiteX39" fmla="*/ 604479 w 1508539"/>
              <a:gd name="connsiteY39" fmla="*/ 5193377 h 6858000"/>
              <a:gd name="connsiteX40" fmla="*/ 607782 w 1508539"/>
              <a:gd name="connsiteY40" fmla="*/ 5179288 h 6858000"/>
              <a:gd name="connsiteX41" fmla="*/ 608766 w 1508539"/>
              <a:gd name="connsiteY41" fmla="*/ 5173621 h 6858000"/>
              <a:gd name="connsiteX42" fmla="*/ 604400 w 1508539"/>
              <a:gd name="connsiteY42" fmla="*/ 5159961 h 6858000"/>
              <a:gd name="connsiteX43" fmla="*/ 611077 w 1508539"/>
              <a:gd name="connsiteY43" fmla="*/ 5144295 h 6858000"/>
              <a:gd name="connsiteX44" fmla="*/ 608010 w 1508539"/>
              <a:gd name="connsiteY44" fmla="*/ 5125185 h 6858000"/>
              <a:gd name="connsiteX45" fmla="*/ 614840 w 1508539"/>
              <a:gd name="connsiteY45" fmla="*/ 5121884 h 6858000"/>
              <a:gd name="connsiteX46" fmla="*/ 621876 w 1508539"/>
              <a:gd name="connsiteY46" fmla="*/ 5067850 h 6858000"/>
              <a:gd name="connsiteX47" fmla="*/ 624607 w 1508539"/>
              <a:gd name="connsiteY47" fmla="*/ 5060861 h 6858000"/>
              <a:gd name="connsiteX48" fmla="*/ 621311 w 1508539"/>
              <a:gd name="connsiteY48" fmla="*/ 5034192 h 6858000"/>
              <a:gd name="connsiteX49" fmla="*/ 622865 w 1508539"/>
              <a:gd name="connsiteY49" fmla="*/ 4993030 h 6858000"/>
              <a:gd name="connsiteX50" fmla="*/ 629774 w 1508539"/>
              <a:gd name="connsiteY50" fmla="*/ 4946844 h 6858000"/>
              <a:gd name="connsiteX51" fmla="*/ 625630 w 1508539"/>
              <a:gd name="connsiteY51" fmla="*/ 4932692 h 6858000"/>
              <a:gd name="connsiteX52" fmla="*/ 641033 w 1508539"/>
              <a:gd name="connsiteY52" fmla="*/ 4858827 h 6858000"/>
              <a:gd name="connsiteX53" fmla="*/ 646936 w 1508539"/>
              <a:gd name="connsiteY53" fmla="*/ 4821170 h 6858000"/>
              <a:gd name="connsiteX54" fmla="*/ 651669 w 1508539"/>
              <a:gd name="connsiteY54" fmla="*/ 4780965 h 6858000"/>
              <a:gd name="connsiteX55" fmla="*/ 652962 w 1508539"/>
              <a:gd name="connsiteY55" fmla="*/ 4750867 h 6858000"/>
              <a:gd name="connsiteX56" fmla="*/ 650769 w 1508539"/>
              <a:gd name="connsiteY56" fmla="*/ 4690749 h 6858000"/>
              <a:gd name="connsiteX57" fmla="*/ 646249 w 1508539"/>
              <a:gd name="connsiteY57" fmla="*/ 4584173 h 6858000"/>
              <a:gd name="connsiteX58" fmla="*/ 641332 w 1508539"/>
              <a:gd name="connsiteY58" fmla="*/ 4444346 h 6858000"/>
              <a:gd name="connsiteX59" fmla="*/ 637897 w 1508539"/>
              <a:gd name="connsiteY59" fmla="*/ 4375228 h 6858000"/>
              <a:gd name="connsiteX60" fmla="*/ 618550 w 1508539"/>
              <a:gd name="connsiteY60" fmla="*/ 4214165 h 6858000"/>
              <a:gd name="connsiteX61" fmla="*/ 622623 w 1508539"/>
              <a:gd name="connsiteY61" fmla="*/ 4090296 h 6858000"/>
              <a:gd name="connsiteX62" fmla="*/ 607879 w 1508539"/>
              <a:gd name="connsiteY62" fmla="*/ 4033999 h 6858000"/>
              <a:gd name="connsiteX63" fmla="*/ 609028 w 1508539"/>
              <a:gd name="connsiteY63" fmla="*/ 4031933 h 6858000"/>
              <a:gd name="connsiteX64" fmla="*/ 607604 w 1508539"/>
              <a:gd name="connsiteY64" fmla="*/ 4013953 h 6858000"/>
              <a:gd name="connsiteX65" fmla="*/ 593899 w 1508539"/>
              <a:gd name="connsiteY65" fmla="*/ 3974753 h 6858000"/>
              <a:gd name="connsiteX66" fmla="*/ 595497 w 1508539"/>
              <a:gd name="connsiteY66" fmla="*/ 3969950 h 6858000"/>
              <a:gd name="connsiteX67" fmla="*/ 588919 w 1508539"/>
              <a:gd name="connsiteY67" fmla="*/ 3933779 h 6858000"/>
              <a:gd name="connsiteX68" fmla="*/ 590250 w 1508539"/>
              <a:gd name="connsiteY68" fmla="*/ 3933093 h 6858000"/>
              <a:gd name="connsiteX69" fmla="*/ 594604 w 1508539"/>
              <a:gd name="connsiteY69" fmla="*/ 3922082 h 6858000"/>
              <a:gd name="connsiteX70" fmla="*/ 599682 w 1508539"/>
              <a:gd name="connsiteY70" fmla="*/ 3901461 h 6858000"/>
              <a:gd name="connsiteX71" fmla="*/ 622276 w 1508539"/>
              <a:gd name="connsiteY71" fmla="*/ 3813873 h 6858000"/>
              <a:gd name="connsiteX72" fmla="*/ 621701 w 1508539"/>
              <a:gd name="connsiteY72" fmla="*/ 3806161 h 6858000"/>
              <a:gd name="connsiteX73" fmla="*/ 622008 w 1508539"/>
              <a:gd name="connsiteY73" fmla="*/ 3805957 h 6858000"/>
              <a:gd name="connsiteX74" fmla="*/ 622035 w 1508539"/>
              <a:gd name="connsiteY74" fmla="*/ 3797724 h 6858000"/>
              <a:gd name="connsiteX75" fmla="*/ 620650 w 1508539"/>
              <a:gd name="connsiteY75" fmla="*/ 3792098 h 6858000"/>
              <a:gd name="connsiteX76" fmla="*/ 619534 w 1508539"/>
              <a:gd name="connsiteY76" fmla="*/ 3777135 h 6858000"/>
              <a:gd name="connsiteX77" fmla="*/ 621267 w 1508539"/>
              <a:gd name="connsiteY77" fmla="*/ 3771656 h 6858000"/>
              <a:gd name="connsiteX78" fmla="*/ 625010 w 1508539"/>
              <a:gd name="connsiteY78" fmla="*/ 3769007 h 6858000"/>
              <a:gd name="connsiteX79" fmla="*/ 624476 w 1508539"/>
              <a:gd name="connsiteY79" fmla="*/ 3767709 h 6858000"/>
              <a:gd name="connsiteX80" fmla="*/ 633172 w 1508539"/>
              <a:gd name="connsiteY80" fmla="*/ 3738082 h 6858000"/>
              <a:gd name="connsiteX81" fmla="*/ 640518 w 1508539"/>
              <a:gd name="connsiteY81" fmla="*/ 3673397 h 6858000"/>
              <a:gd name="connsiteX82" fmla="*/ 639814 w 1508539"/>
              <a:gd name="connsiteY82" fmla="*/ 3637109 h 6858000"/>
              <a:gd name="connsiteX83" fmla="*/ 643257 w 1508539"/>
              <a:gd name="connsiteY83" fmla="*/ 3536883 h 6858000"/>
              <a:gd name="connsiteX84" fmla="*/ 650795 w 1508539"/>
              <a:gd name="connsiteY84" fmla="*/ 3435652 h 6858000"/>
              <a:gd name="connsiteX85" fmla="*/ 652466 w 1508539"/>
              <a:gd name="connsiteY85" fmla="*/ 3307769 h 6858000"/>
              <a:gd name="connsiteX86" fmla="*/ 670029 w 1508539"/>
              <a:gd name="connsiteY86" fmla="*/ 3250522 h 6858000"/>
              <a:gd name="connsiteX87" fmla="*/ 670454 w 1508539"/>
              <a:gd name="connsiteY87" fmla="*/ 3229163 h 6858000"/>
              <a:gd name="connsiteX88" fmla="*/ 672277 w 1508539"/>
              <a:gd name="connsiteY88" fmla="*/ 3217217 h 6858000"/>
              <a:gd name="connsiteX89" fmla="*/ 659112 w 1508539"/>
              <a:gd name="connsiteY89" fmla="*/ 3183755 h 6858000"/>
              <a:gd name="connsiteX90" fmla="*/ 659613 w 1508539"/>
              <a:gd name="connsiteY90" fmla="*/ 3178642 h 6858000"/>
              <a:gd name="connsiteX91" fmla="*/ 647213 w 1508539"/>
              <a:gd name="connsiteY91" fmla="*/ 3158586 h 6858000"/>
              <a:gd name="connsiteX92" fmla="*/ 632398 w 1508539"/>
              <a:gd name="connsiteY92" fmla="*/ 3129034 h 6858000"/>
              <a:gd name="connsiteX93" fmla="*/ 633063 w 1508539"/>
              <a:gd name="connsiteY93" fmla="*/ 3126682 h 6858000"/>
              <a:gd name="connsiteX94" fmla="*/ 623931 w 1508539"/>
              <a:gd name="connsiteY94" fmla="*/ 3114519 h 6858000"/>
              <a:gd name="connsiteX95" fmla="*/ 610540 w 1508539"/>
              <a:gd name="connsiteY95" fmla="*/ 3106272 h 6858000"/>
              <a:gd name="connsiteX96" fmla="*/ 583270 w 1508539"/>
              <a:gd name="connsiteY96" fmla="*/ 2958185 h 6858000"/>
              <a:gd name="connsiteX97" fmla="*/ 525884 w 1508539"/>
              <a:gd name="connsiteY97" fmla="*/ 2762989 h 6858000"/>
              <a:gd name="connsiteX98" fmla="*/ 474802 w 1508539"/>
              <a:gd name="connsiteY98" fmla="*/ 2554718 h 6858000"/>
              <a:gd name="connsiteX99" fmla="*/ 454896 w 1508539"/>
              <a:gd name="connsiteY99" fmla="*/ 2485734 h 6858000"/>
              <a:gd name="connsiteX100" fmla="*/ 445619 w 1508539"/>
              <a:gd name="connsiteY100" fmla="*/ 2447068 h 6858000"/>
              <a:gd name="connsiteX101" fmla="*/ 432580 w 1508539"/>
              <a:gd name="connsiteY101" fmla="*/ 2425819 h 6858000"/>
              <a:gd name="connsiteX102" fmla="*/ 438579 w 1508539"/>
              <a:gd name="connsiteY102" fmla="*/ 2402874 h 6858000"/>
              <a:gd name="connsiteX103" fmla="*/ 441191 w 1508539"/>
              <a:gd name="connsiteY103" fmla="*/ 2381443 h 6858000"/>
              <a:gd name="connsiteX104" fmla="*/ 417520 w 1508539"/>
              <a:gd name="connsiteY104" fmla="*/ 2261920 h 6858000"/>
              <a:gd name="connsiteX105" fmla="*/ 407407 w 1508539"/>
              <a:gd name="connsiteY105" fmla="*/ 2195378 h 6858000"/>
              <a:gd name="connsiteX106" fmla="*/ 391624 w 1508539"/>
              <a:gd name="connsiteY106" fmla="*/ 2155135 h 6858000"/>
              <a:gd name="connsiteX107" fmla="*/ 389082 w 1508539"/>
              <a:gd name="connsiteY107" fmla="*/ 2118008 h 6858000"/>
              <a:gd name="connsiteX108" fmla="*/ 390075 w 1508539"/>
              <a:gd name="connsiteY108" fmla="*/ 2050531 h 6858000"/>
              <a:gd name="connsiteX109" fmla="*/ 381881 w 1508539"/>
              <a:gd name="connsiteY109" fmla="*/ 1963269 h 6858000"/>
              <a:gd name="connsiteX110" fmla="*/ 363059 w 1508539"/>
              <a:gd name="connsiteY110" fmla="*/ 1906352 h 6858000"/>
              <a:gd name="connsiteX111" fmla="*/ 339616 w 1508539"/>
              <a:gd name="connsiteY111" fmla="*/ 1861531 h 6858000"/>
              <a:gd name="connsiteX112" fmla="*/ 293415 w 1508539"/>
              <a:gd name="connsiteY112" fmla="*/ 1732919 h 6858000"/>
              <a:gd name="connsiteX113" fmla="*/ 265726 w 1508539"/>
              <a:gd name="connsiteY113" fmla="*/ 1663540 h 6858000"/>
              <a:gd name="connsiteX114" fmla="*/ 264852 w 1508539"/>
              <a:gd name="connsiteY114" fmla="*/ 1615777 h 6858000"/>
              <a:gd name="connsiteX115" fmla="*/ 245647 w 1508539"/>
              <a:gd name="connsiteY115" fmla="*/ 1563678 h 6858000"/>
              <a:gd name="connsiteX116" fmla="*/ 258727 w 1508539"/>
              <a:gd name="connsiteY116" fmla="*/ 1519474 h 6858000"/>
              <a:gd name="connsiteX117" fmla="*/ 251469 w 1508539"/>
              <a:gd name="connsiteY117" fmla="*/ 1477995 h 6858000"/>
              <a:gd name="connsiteX118" fmla="*/ 237554 w 1508539"/>
              <a:gd name="connsiteY118" fmla="*/ 1373769 h 6858000"/>
              <a:gd name="connsiteX119" fmla="*/ 245861 w 1508539"/>
              <a:gd name="connsiteY119" fmla="*/ 1307086 h 6858000"/>
              <a:gd name="connsiteX120" fmla="*/ 247049 w 1508539"/>
              <a:gd name="connsiteY120" fmla="*/ 1189033 h 6858000"/>
              <a:gd name="connsiteX121" fmla="*/ 251734 w 1508539"/>
              <a:gd name="connsiteY121" fmla="*/ 1168288 h 6858000"/>
              <a:gd name="connsiteX122" fmla="*/ 244016 w 1508539"/>
              <a:gd name="connsiteY122" fmla="*/ 1142577 h 6858000"/>
              <a:gd name="connsiteX123" fmla="*/ 233322 w 1508539"/>
              <a:gd name="connsiteY123" fmla="*/ 1088484 h 6858000"/>
              <a:gd name="connsiteX124" fmla="*/ 222058 w 1508539"/>
              <a:gd name="connsiteY124" fmla="*/ 1016103 h 6858000"/>
              <a:gd name="connsiteX125" fmla="*/ 223514 w 1508539"/>
              <a:gd name="connsiteY125" fmla="*/ 932283 h 6858000"/>
              <a:gd name="connsiteX126" fmla="*/ 225750 w 1508539"/>
              <a:gd name="connsiteY126" fmla="*/ 915925 h 6858000"/>
              <a:gd name="connsiteX127" fmla="*/ 218379 w 1508539"/>
              <a:gd name="connsiteY127" fmla="*/ 896999 h 6858000"/>
              <a:gd name="connsiteX128" fmla="*/ 187787 w 1508539"/>
              <a:gd name="connsiteY128" fmla="*/ 821517 h 6858000"/>
              <a:gd name="connsiteX129" fmla="*/ 166737 w 1508539"/>
              <a:gd name="connsiteY129" fmla="*/ 751353 h 6858000"/>
              <a:gd name="connsiteX130" fmla="*/ 166295 w 1508539"/>
              <a:gd name="connsiteY130" fmla="*/ 721230 h 6858000"/>
              <a:gd name="connsiteX131" fmla="*/ 151966 w 1508539"/>
              <a:gd name="connsiteY131" fmla="*/ 681659 h 6858000"/>
              <a:gd name="connsiteX132" fmla="*/ 137385 w 1508539"/>
              <a:gd name="connsiteY132" fmla="*/ 635218 h 6858000"/>
              <a:gd name="connsiteX133" fmla="*/ 142396 w 1508539"/>
              <a:gd name="connsiteY133" fmla="*/ 613763 h 6858000"/>
              <a:gd name="connsiteX134" fmla="*/ 128338 w 1508539"/>
              <a:gd name="connsiteY134" fmla="*/ 598582 h 6858000"/>
              <a:gd name="connsiteX135" fmla="*/ 128019 w 1508539"/>
              <a:gd name="connsiteY135" fmla="*/ 576846 h 6858000"/>
              <a:gd name="connsiteX136" fmla="*/ 107645 w 1508539"/>
              <a:gd name="connsiteY136" fmla="*/ 530055 h 6858000"/>
              <a:gd name="connsiteX137" fmla="*/ 106893 w 1508539"/>
              <a:gd name="connsiteY137" fmla="*/ 465389 h 6858000"/>
              <a:gd name="connsiteX138" fmla="*/ 89816 w 1508539"/>
              <a:gd name="connsiteY138" fmla="*/ 424699 h 6858000"/>
              <a:gd name="connsiteX139" fmla="*/ 90191 w 1508539"/>
              <a:gd name="connsiteY139" fmla="*/ 404917 h 6858000"/>
              <a:gd name="connsiteX140" fmla="*/ 70148 w 1508539"/>
              <a:gd name="connsiteY140" fmla="*/ 367211 h 6858000"/>
              <a:gd name="connsiteX141" fmla="*/ 36452 w 1508539"/>
              <a:gd name="connsiteY141" fmla="*/ 268519 h 6858000"/>
              <a:gd name="connsiteX142" fmla="*/ 23935 w 1508539"/>
              <a:gd name="connsiteY142" fmla="*/ 160886 h 6858000"/>
              <a:gd name="connsiteX143" fmla="*/ 19312 w 1508539"/>
              <a:gd name="connsiteY143" fmla="*/ 47336 h 6858000"/>
              <a:gd name="connsiteX144" fmla="*/ 0 w 1508539"/>
              <a:gd name="connsiteY144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45501 w 1508539"/>
              <a:gd name="connsiteY26" fmla="*/ 5934687 h 6858000"/>
              <a:gd name="connsiteX27" fmla="*/ 379513 w 1508539"/>
              <a:gd name="connsiteY27" fmla="*/ 5765594 h 6858000"/>
              <a:gd name="connsiteX28" fmla="*/ 411349 w 1508539"/>
              <a:gd name="connsiteY28" fmla="*/ 5693685 h 6858000"/>
              <a:gd name="connsiteX29" fmla="*/ 431404 w 1508539"/>
              <a:gd name="connsiteY29" fmla="*/ 5665173 h 6858000"/>
              <a:gd name="connsiteX30" fmla="*/ 465121 w 1508539"/>
              <a:gd name="connsiteY30" fmla="*/ 5563435 h 6858000"/>
              <a:gd name="connsiteX31" fmla="*/ 494626 w 1508539"/>
              <a:gd name="connsiteY31" fmla="*/ 5476393 h 6858000"/>
              <a:gd name="connsiteX32" fmla="*/ 525819 w 1508539"/>
              <a:gd name="connsiteY32" fmla="*/ 5396260 h 6858000"/>
              <a:gd name="connsiteX33" fmla="*/ 541800 w 1508539"/>
              <a:gd name="connsiteY33" fmla="*/ 5330009 h 6858000"/>
              <a:gd name="connsiteX34" fmla="*/ 575293 w 1508539"/>
              <a:gd name="connsiteY34" fmla="*/ 5273739 h 6858000"/>
              <a:gd name="connsiteX35" fmla="*/ 584892 w 1508539"/>
              <a:gd name="connsiteY35" fmla="*/ 5241779 h 6858000"/>
              <a:gd name="connsiteX36" fmla="*/ 596118 w 1508539"/>
              <a:gd name="connsiteY36" fmla="*/ 5225268 h 6858000"/>
              <a:gd name="connsiteX37" fmla="*/ 597138 w 1508539"/>
              <a:gd name="connsiteY37" fmla="*/ 5217684 h 6858000"/>
              <a:gd name="connsiteX38" fmla="*/ 604479 w 1508539"/>
              <a:gd name="connsiteY38" fmla="*/ 5193377 h 6858000"/>
              <a:gd name="connsiteX39" fmla="*/ 607782 w 1508539"/>
              <a:gd name="connsiteY39" fmla="*/ 5179288 h 6858000"/>
              <a:gd name="connsiteX40" fmla="*/ 608766 w 1508539"/>
              <a:gd name="connsiteY40" fmla="*/ 5173621 h 6858000"/>
              <a:gd name="connsiteX41" fmla="*/ 604400 w 1508539"/>
              <a:gd name="connsiteY41" fmla="*/ 5159961 h 6858000"/>
              <a:gd name="connsiteX42" fmla="*/ 611077 w 1508539"/>
              <a:gd name="connsiteY42" fmla="*/ 5144295 h 6858000"/>
              <a:gd name="connsiteX43" fmla="*/ 608010 w 1508539"/>
              <a:gd name="connsiteY43" fmla="*/ 5125185 h 6858000"/>
              <a:gd name="connsiteX44" fmla="*/ 614840 w 1508539"/>
              <a:gd name="connsiteY44" fmla="*/ 5121884 h 6858000"/>
              <a:gd name="connsiteX45" fmla="*/ 621876 w 1508539"/>
              <a:gd name="connsiteY45" fmla="*/ 5067850 h 6858000"/>
              <a:gd name="connsiteX46" fmla="*/ 624607 w 1508539"/>
              <a:gd name="connsiteY46" fmla="*/ 5060861 h 6858000"/>
              <a:gd name="connsiteX47" fmla="*/ 621311 w 1508539"/>
              <a:gd name="connsiteY47" fmla="*/ 5034192 h 6858000"/>
              <a:gd name="connsiteX48" fmla="*/ 622865 w 1508539"/>
              <a:gd name="connsiteY48" fmla="*/ 4993030 h 6858000"/>
              <a:gd name="connsiteX49" fmla="*/ 629774 w 1508539"/>
              <a:gd name="connsiteY49" fmla="*/ 4946844 h 6858000"/>
              <a:gd name="connsiteX50" fmla="*/ 625630 w 1508539"/>
              <a:gd name="connsiteY50" fmla="*/ 4932692 h 6858000"/>
              <a:gd name="connsiteX51" fmla="*/ 641033 w 1508539"/>
              <a:gd name="connsiteY51" fmla="*/ 4858827 h 6858000"/>
              <a:gd name="connsiteX52" fmla="*/ 646936 w 1508539"/>
              <a:gd name="connsiteY52" fmla="*/ 4821170 h 6858000"/>
              <a:gd name="connsiteX53" fmla="*/ 651669 w 1508539"/>
              <a:gd name="connsiteY53" fmla="*/ 4780965 h 6858000"/>
              <a:gd name="connsiteX54" fmla="*/ 652962 w 1508539"/>
              <a:gd name="connsiteY54" fmla="*/ 4750867 h 6858000"/>
              <a:gd name="connsiteX55" fmla="*/ 650769 w 1508539"/>
              <a:gd name="connsiteY55" fmla="*/ 4690749 h 6858000"/>
              <a:gd name="connsiteX56" fmla="*/ 646249 w 1508539"/>
              <a:gd name="connsiteY56" fmla="*/ 4584173 h 6858000"/>
              <a:gd name="connsiteX57" fmla="*/ 641332 w 1508539"/>
              <a:gd name="connsiteY57" fmla="*/ 4444346 h 6858000"/>
              <a:gd name="connsiteX58" fmla="*/ 637897 w 1508539"/>
              <a:gd name="connsiteY58" fmla="*/ 4375228 h 6858000"/>
              <a:gd name="connsiteX59" fmla="*/ 618550 w 1508539"/>
              <a:gd name="connsiteY59" fmla="*/ 4214165 h 6858000"/>
              <a:gd name="connsiteX60" fmla="*/ 622623 w 1508539"/>
              <a:gd name="connsiteY60" fmla="*/ 4090296 h 6858000"/>
              <a:gd name="connsiteX61" fmla="*/ 607879 w 1508539"/>
              <a:gd name="connsiteY61" fmla="*/ 4033999 h 6858000"/>
              <a:gd name="connsiteX62" fmla="*/ 609028 w 1508539"/>
              <a:gd name="connsiteY62" fmla="*/ 4031933 h 6858000"/>
              <a:gd name="connsiteX63" fmla="*/ 607604 w 1508539"/>
              <a:gd name="connsiteY63" fmla="*/ 4013953 h 6858000"/>
              <a:gd name="connsiteX64" fmla="*/ 593899 w 1508539"/>
              <a:gd name="connsiteY64" fmla="*/ 3974753 h 6858000"/>
              <a:gd name="connsiteX65" fmla="*/ 595497 w 1508539"/>
              <a:gd name="connsiteY65" fmla="*/ 3969950 h 6858000"/>
              <a:gd name="connsiteX66" fmla="*/ 588919 w 1508539"/>
              <a:gd name="connsiteY66" fmla="*/ 3933779 h 6858000"/>
              <a:gd name="connsiteX67" fmla="*/ 590250 w 1508539"/>
              <a:gd name="connsiteY67" fmla="*/ 3933093 h 6858000"/>
              <a:gd name="connsiteX68" fmla="*/ 594604 w 1508539"/>
              <a:gd name="connsiteY68" fmla="*/ 3922082 h 6858000"/>
              <a:gd name="connsiteX69" fmla="*/ 599682 w 1508539"/>
              <a:gd name="connsiteY69" fmla="*/ 3901461 h 6858000"/>
              <a:gd name="connsiteX70" fmla="*/ 622276 w 1508539"/>
              <a:gd name="connsiteY70" fmla="*/ 3813873 h 6858000"/>
              <a:gd name="connsiteX71" fmla="*/ 621701 w 1508539"/>
              <a:gd name="connsiteY71" fmla="*/ 3806161 h 6858000"/>
              <a:gd name="connsiteX72" fmla="*/ 622008 w 1508539"/>
              <a:gd name="connsiteY72" fmla="*/ 3805957 h 6858000"/>
              <a:gd name="connsiteX73" fmla="*/ 622035 w 1508539"/>
              <a:gd name="connsiteY73" fmla="*/ 3797724 h 6858000"/>
              <a:gd name="connsiteX74" fmla="*/ 620650 w 1508539"/>
              <a:gd name="connsiteY74" fmla="*/ 3792098 h 6858000"/>
              <a:gd name="connsiteX75" fmla="*/ 619534 w 1508539"/>
              <a:gd name="connsiteY75" fmla="*/ 3777135 h 6858000"/>
              <a:gd name="connsiteX76" fmla="*/ 621267 w 1508539"/>
              <a:gd name="connsiteY76" fmla="*/ 3771656 h 6858000"/>
              <a:gd name="connsiteX77" fmla="*/ 625010 w 1508539"/>
              <a:gd name="connsiteY77" fmla="*/ 3769007 h 6858000"/>
              <a:gd name="connsiteX78" fmla="*/ 624476 w 1508539"/>
              <a:gd name="connsiteY78" fmla="*/ 3767709 h 6858000"/>
              <a:gd name="connsiteX79" fmla="*/ 633172 w 1508539"/>
              <a:gd name="connsiteY79" fmla="*/ 3738082 h 6858000"/>
              <a:gd name="connsiteX80" fmla="*/ 640518 w 1508539"/>
              <a:gd name="connsiteY80" fmla="*/ 3673397 h 6858000"/>
              <a:gd name="connsiteX81" fmla="*/ 639814 w 1508539"/>
              <a:gd name="connsiteY81" fmla="*/ 3637109 h 6858000"/>
              <a:gd name="connsiteX82" fmla="*/ 643257 w 1508539"/>
              <a:gd name="connsiteY82" fmla="*/ 3536883 h 6858000"/>
              <a:gd name="connsiteX83" fmla="*/ 650795 w 1508539"/>
              <a:gd name="connsiteY83" fmla="*/ 3435652 h 6858000"/>
              <a:gd name="connsiteX84" fmla="*/ 652466 w 1508539"/>
              <a:gd name="connsiteY84" fmla="*/ 3307769 h 6858000"/>
              <a:gd name="connsiteX85" fmla="*/ 670029 w 1508539"/>
              <a:gd name="connsiteY85" fmla="*/ 3250522 h 6858000"/>
              <a:gd name="connsiteX86" fmla="*/ 670454 w 1508539"/>
              <a:gd name="connsiteY86" fmla="*/ 3229163 h 6858000"/>
              <a:gd name="connsiteX87" fmla="*/ 672277 w 1508539"/>
              <a:gd name="connsiteY87" fmla="*/ 3217217 h 6858000"/>
              <a:gd name="connsiteX88" fmla="*/ 659112 w 1508539"/>
              <a:gd name="connsiteY88" fmla="*/ 3183755 h 6858000"/>
              <a:gd name="connsiteX89" fmla="*/ 659613 w 1508539"/>
              <a:gd name="connsiteY89" fmla="*/ 3178642 h 6858000"/>
              <a:gd name="connsiteX90" fmla="*/ 647213 w 1508539"/>
              <a:gd name="connsiteY90" fmla="*/ 3158586 h 6858000"/>
              <a:gd name="connsiteX91" fmla="*/ 632398 w 1508539"/>
              <a:gd name="connsiteY91" fmla="*/ 3129034 h 6858000"/>
              <a:gd name="connsiteX92" fmla="*/ 633063 w 1508539"/>
              <a:gd name="connsiteY92" fmla="*/ 3126682 h 6858000"/>
              <a:gd name="connsiteX93" fmla="*/ 623931 w 1508539"/>
              <a:gd name="connsiteY93" fmla="*/ 3114519 h 6858000"/>
              <a:gd name="connsiteX94" fmla="*/ 610540 w 1508539"/>
              <a:gd name="connsiteY94" fmla="*/ 3106272 h 6858000"/>
              <a:gd name="connsiteX95" fmla="*/ 583270 w 1508539"/>
              <a:gd name="connsiteY95" fmla="*/ 2958185 h 6858000"/>
              <a:gd name="connsiteX96" fmla="*/ 525884 w 1508539"/>
              <a:gd name="connsiteY96" fmla="*/ 2762989 h 6858000"/>
              <a:gd name="connsiteX97" fmla="*/ 474802 w 1508539"/>
              <a:gd name="connsiteY97" fmla="*/ 2554718 h 6858000"/>
              <a:gd name="connsiteX98" fmla="*/ 454896 w 1508539"/>
              <a:gd name="connsiteY98" fmla="*/ 2485734 h 6858000"/>
              <a:gd name="connsiteX99" fmla="*/ 445619 w 1508539"/>
              <a:gd name="connsiteY99" fmla="*/ 2447068 h 6858000"/>
              <a:gd name="connsiteX100" fmla="*/ 432580 w 1508539"/>
              <a:gd name="connsiteY100" fmla="*/ 2425819 h 6858000"/>
              <a:gd name="connsiteX101" fmla="*/ 438579 w 1508539"/>
              <a:gd name="connsiteY101" fmla="*/ 2402874 h 6858000"/>
              <a:gd name="connsiteX102" fmla="*/ 441191 w 1508539"/>
              <a:gd name="connsiteY102" fmla="*/ 2381443 h 6858000"/>
              <a:gd name="connsiteX103" fmla="*/ 417520 w 1508539"/>
              <a:gd name="connsiteY103" fmla="*/ 2261920 h 6858000"/>
              <a:gd name="connsiteX104" fmla="*/ 407407 w 1508539"/>
              <a:gd name="connsiteY104" fmla="*/ 2195378 h 6858000"/>
              <a:gd name="connsiteX105" fmla="*/ 391624 w 1508539"/>
              <a:gd name="connsiteY105" fmla="*/ 2155135 h 6858000"/>
              <a:gd name="connsiteX106" fmla="*/ 389082 w 1508539"/>
              <a:gd name="connsiteY106" fmla="*/ 2118008 h 6858000"/>
              <a:gd name="connsiteX107" fmla="*/ 390075 w 1508539"/>
              <a:gd name="connsiteY107" fmla="*/ 2050531 h 6858000"/>
              <a:gd name="connsiteX108" fmla="*/ 381881 w 1508539"/>
              <a:gd name="connsiteY108" fmla="*/ 1963269 h 6858000"/>
              <a:gd name="connsiteX109" fmla="*/ 363059 w 1508539"/>
              <a:gd name="connsiteY109" fmla="*/ 1906352 h 6858000"/>
              <a:gd name="connsiteX110" fmla="*/ 339616 w 1508539"/>
              <a:gd name="connsiteY110" fmla="*/ 1861531 h 6858000"/>
              <a:gd name="connsiteX111" fmla="*/ 293415 w 1508539"/>
              <a:gd name="connsiteY111" fmla="*/ 1732919 h 6858000"/>
              <a:gd name="connsiteX112" fmla="*/ 265726 w 1508539"/>
              <a:gd name="connsiteY112" fmla="*/ 1663540 h 6858000"/>
              <a:gd name="connsiteX113" fmla="*/ 264852 w 1508539"/>
              <a:gd name="connsiteY113" fmla="*/ 1615777 h 6858000"/>
              <a:gd name="connsiteX114" fmla="*/ 245647 w 1508539"/>
              <a:gd name="connsiteY114" fmla="*/ 1563678 h 6858000"/>
              <a:gd name="connsiteX115" fmla="*/ 258727 w 1508539"/>
              <a:gd name="connsiteY115" fmla="*/ 1519474 h 6858000"/>
              <a:gd name="connsiteX116" fmla="*/ 251469 w 1508539"/>
              <a:gd name="connsiteY116" fmla="*/ 1477995 h 6858000"/>
              <a:gd name="connsiteX117" fmla="*/ 237554 w 1508539"/>
              <a:gd name="connsiteY117" fmla="*/ 1373769 h 6858000"/>
              <a:gd name="connsiteX118" fmla="*/ 245861 w 1508539"/>
              <a:gd name="connsiteY118" fmla="*/ 1307086 h 6858000"/>
              <a:gd name="connsiteX119" fmla="*/ 247049 w 1508539"/>
              <a:gd name="connsiteY119" fmla="*/ 1189033 h 6858000"/>
              <a:gd name="connsiteX120" fmla="*/ 251734 w 1508539"/>
              <a:gd name="connsiteY120" fmla="*/ 1168288 h 6858000"/>
              <a:gd name="connsiteX121" fmla="*/ 244016 w 1508539"/>
              <a:gd name="connsiteY121" fmla="*/ 1142577 h 6858000"/>
              <a:gd name="connsiteX122" fmla="*/ 233322 w 1508539"/>
              <a:gd name="connsiteY122" fmla="*/ 1088484 h 6858000"/>
              <a:gd name="connsiteX123" fmla="*/ 222058 w 1508539"/>
              <a:gd name="connsiteY123" fmla="*/ 1016103 h 6858000"/>
              <a:gd name="connsiteX124" fmla="*/ 223514 w 1508539"/>
              <a:gd name="connsiteY124" fmla="*/ 932283 h 6858000"/>
              <a:gd name="connsiteX125" fmla="*/ 225750 w 1508539"/>
              <a:gd name="connsiteY125" fmla="*/ 915925 h 6858000"/>
              <a:gd name="connsiteX126" fmla="*/ 218379 w 1508539"/>
              <a:gd name="connsiteY126" fmla="*/ 896999 h 6858000"/>
              <a:gd name="connsiteX127" fmla="*/ 187787 w 1508539"/>
              <a:gd name="connsiteY127" fmla="*/ 821517 h 6858000"/>
              <a:gd name="connsiteX128" fmla="*/ 166737 w 1508539"/>
              <a:gd name="connsiteY128" fmla="*/ 751353 h 6858000"/>
              <a:gd name="connsiteX129" fmla="*/ 166295 w 1508539"/>
              <a:gd name="connsiteY129" fmla="*/ 721230 h 6858000"/>
              <a:gd name="connsiteX130" fmla="*/ 151966 w 1508539"/>
              <a:gd name="connsiteY130" fmla="*/ 681659 h 6858000"/>
              <a:gd name="connsiteX131" fmla="*/ 137385 w 1508539"/>
              <a:gd name="connsiteY131" fmla="*/ 635218 h 6858000"/>
              <a:gd name="connsiteX132" fmla="*/ 142396 w 1508539"/>
              <a:gd name="connsiteY132" fmla="*/ 613763 h 6858000"/>
              <a:gd name="connsiteX133" fmla="*/ 128338 w 1508539"/>
              <a:gd name="connsiteY133" fmla="*/ 598582 h 6858000"/>
              <a:gd name="connsiteX134" fmla="*/ 128019 w 1508539"/>
              <a:gd name="connsiteY134" fmla="*/ 576846 h 6858000"/>
              <a:gd name="connsiteX135" fmla="*/ 107645 w 1508539"/>
              <a:gd name="connsiteY135" fmla="*/ 530055 h 6858000"/>
              <a:gd name="connsiteX136" fmla="*/ 106893 w 1508539"/>
              <a:gd name="connsiteY136" fmla="*/ 465389 h 6858000"/>
              <a:gd name="connsiteX137" fmla="*/ 89816 w 1508539"/>
              <a:gd name="connsiteY137" fmla="*/ 424699 h 6858000"/>
              <a:gd name="connsiteX138" fmla="*/ 90191 w 1508539"/>
              <a:gd name="connsiteY138" fmla="*/ 404917 h 6858000"/>
              <a:gd name="connsiteX139" fmla="*/ 70148 w 1508539"/>
              <a:gd name="connsiteY139" fmla="*/ 367211 h 6858000"/>
              <a:gd name="connsiteX140" fmla="*/ 36452 w 1508539"/>
              <a:gd name="connsiteY140" fmla="*/ 268519 h 6858000"/>
              <a:gd name="connsiteX141" fmla="*/ 23935 w 1508539"/>
              <a:gd name="connsiteY141" fmla="*/ 160886 h 6858000"/>
              <a:gd name="connsiteX142" fmla="*/ 19312 w 1508539"/>
              <a:gd name="connsiteY142" fmla="*/ 47336 h 6858000"/>
              <a:gd name="connsiteX143" fmla="*/ 0 w 1508539"/>
              <a:gd name="connsiteY143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45501 w 1508539"/>
              <a:gd name="connsiteY26" fmla="*/ 5934687 h 6858000"/>
              <a:gd name="connsiteX27" fmla="*/ 411349 w 1508539"/>
              <a:gd name="connsiteY27" fmla="*/ 569368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11349 w 1508539"/>
              <a:gd name="connsiteY27" fmla="*/ 569368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11349 w 1508539"/>
              <a:gd name="connsiteY27" fmla="*/ 569368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72933 w 1508539"/>
              <a:gd name="connsiteY23" fmla="*/ 6211940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08411 w 1508539"/>
              <a:gd name="connsiteY27" fmla="*/ 570490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53633 w 1508539"/>
              <a:gd name="connsiteY7" fmla="*/ 6596265 h 6858000"/>
              <a:gd name="connsiteX8" fmla="*/ 164248 w 1508539"/>
              <a:gd name="connsiteY8" fmla="*/ 6574442 h 6858000"/>
              <a:gd name="connsiteX9" fmla="*/ 164588 w 1508539"/>
              <a:gd name="connsiteY9" fmla="*/ 6568530 h 6858000"/>
              <a:gd name="connsiteX10" fmla="*/ 166997 w 1508539"/>
              <a:gd name="connsiteY10" fmla="*/ 6560674 h 6858000"/>
              <a:gd name="connsiteX11" fmla="*/ 167342 w 1508539"/>
              <a:gd name="connsiteY11" fmla="*/ 6560598 h 6858000"/>
              <a:gd name="connsiteX12" fmla="*/ 201349 w 1508539"/>
              <a:gd name="connsiteY12" fmla="*/ 6530567 h 6858000"/>
              <a:gd name="connsiteX13" fmla="*/ 215389 w 1508539"/>
              <a:gd name="connsiteY13" fmla="*/ 6478062 h 6858000"/>
              <a:gd name="connsiteX14" fmla="*/ 226078 w 1508539"/>
              <a:gd name="connsiteY14" fmla="*/ 6460325 h 6858000"/>
              <a:gd name="connsiteX15" fmla="*/ 233311 w 1508539"/>
              <a:gd name="connsiteY15" fmla="*/ 6451488 h 6858000"/>
              <a:gd name="connsiteX16" fmla="*/ 234746 w 1508539"/>
              <a:gd name="connsiteY16" fmla="*/ 6451348 h 6858000"/>
              <a:gd name="connsiteX17" fmla="*/ 239104 w 1508539"/>
              <a:gd name="connsiteY17" fmla="*/ 6414240 h 6858000"/>
              <a:gd name="connsiteX18" fmla="*/ 241880 w 1508539"/>
              <a:gd name="connsiteY18" fmla="*/ 6384857 h 6858000"/>
              <a:gd name="connsiteX19" fmla="*/ 240591 w 1508539"/>
              <a:gd name="connsiteY19" fmla="*/ 6367510 h 6858000"/>
              <a:gd name="connsiteX20" fmla="*/ 244471 w 1508539"/>
              <a:gd name="connsiteY20" fmla="*/ 6349778 h 6858000"/>
              <a:gd name="connsiteX21" fmla="*/ 246136 w 1508539"/>
              <a:gd name="connsiteY21" fmla="*/ 6348250 h 6858000"/>
              <a:gd name="connsiteX22" fmla="*/ 262170 w 1508539"/>
              <a:gd name="connsiteY22" fmla="*/ 6281972 h 6858000"/>
              <a:gd name="connsiteX23" fmla="*/ 290557 w 1508539"/>
              <a:gd name="connsiteY23" fmla="*/ 6153037 h 6858000"/>
              <a:gd name="connsiteX24" fmla="*/ 314428 w 1508539"/>
              <a:gd name="connsiteY24" fmla="*/ 6113913 h 6858000"/>
              <a:gd name="connsiteX25" fmla="*/ 318721 w 1508539"/>
              <a:gd name="connsiteY25" fmla="*/ 6028119 h 6858000"/>
              <a:gd name="connsiteX26" fmla="*/ 363126 w 1508539"/>
              <a:gd name="connsiteY26" fmla="*/ 5934687 h 6858000"/>
              <a:gd name="connsiteX27" fmla="*/ 408411 w 1508539"/>
              <a:gd name="connsiteY27" fmla="*/ 5704905 h 6858000"/>
              <a:gd name="connsiteX28" fmla="*/ 431404 w 1508539"/>
              <a:gd name="connsiteY28" fmla="*/ 5665173 h 6858000"/>
              <a:gd name="connsiteX29" fmla="*/ 465121 w 1508539"/>
              <a:gd name="connsiteY29" fmla="*/ 5563435 h 6858000"/>
              <a:gd name="connsiteX30" fmla="*/ 494626 w 1508539"/>
              <a:gd name="connsiteY30" fmla="*/ 5476393 h 6858000"/>
              <a:gd name="connsiteX31" fmla="*/ 525819 w 1508539"/>
              <a:gd name="connsiteY31" fmla="*/ 5396260 h 6858000"/>
              <a:gd name="connsiteX32" fmla="*/ 541800 w 1508539"/>
              <a:gd name="connsiteY32" fmla="*/ 5330009 h 6858000"/>
              <a:gd name="connsiteX33" fmla="*/ 575293 w 1508539"/>
              <a:gd name="connsiteY33" fmla="*/ 5273739 h 6858000"/>
              <a:gd name="connsiteX34" fmla="*/ 584892 w 1508539"/>
              <a:gd name="connsiteY34" fmla="*/ 5241779 h 6858000"/>
              <a:gd name="connsiteX35" fmla="*/ 596118 w 1508539"/>
              <a:gd name="connsiteY35" fmla="*/ 5225268 h 6858000"/>
              <a:gd name="connsiteX36" fmla="*/ 597138 w 1508539"/>
              <a:gd name="connsiteY36" fmla="*/ 5217684 h 6858000"/>
              <a:gd name="connsiteX37" fmla="*/ 604479 w 1508539"/>
              <a:gd name="connsiteY37" fmla="*/ 5193377 h 6858000"/>
              <a:gd name="connsiteX38" fmla="*/ 607782 w 1508539"/>
              <a:gd name="connsiteY38" fmla="*/ 5179288 h 6858000"/>
              <a:gd name="connsiteX39" fmla="*/ 608766 w 1508539"/>
              <a:gd name="connsiteY39" fmla="*/ 5173621 h 6858000"/>
              <a:gd name="connsiteX40" fmla="*/ 604400 w 1508539"/>
              <a:gd name="connsiteY40" fmla="*/ 5159961 h 6858000"/>
              <a:gd name="connsiteX41" fmla="*/ 611077 w 1508539"/>
              <a:gd name="connsiteY41" fmla="*/ 5144295 h 6858000"/>
              <a:gd name="connsiteX42" fmla="*/ 608010 w 1508539"/>
              <a:gd name="connsiteY42" fmla="*/ 5125185 h 6858000"/>
              <a:gd name="connsiteX43" fmla="*/ 614840 w 1508539"/>
              <a:gd name="connsiteY43" fmla="*/ 5121884 h 6858000"/>
              <a:gd name="connsiteX44" fmla="*/ 621876 w 1508539"/>
              <a:gd name="connsiteY44" fmla="*/ 5067850 h 6858000"/>
              <a:gd name="connsiteX45" fmla="*/ 624607 w 1508539"/>
              <a:gd name="connsiteY45" fmla="*/ 5060861 h 6858000"/>
              <a:gd name="connsiteX46" fmla="*/ 621311 w 1508539"/>
              <a:gd name="connsiteY46" fmla="*/ 5034192 h 6858000"/>
              <a:gd name="connsiteX47" fmla="*/ 622865 w 1508539"/>
              <a:gd name="connsiteY47" fmla="*/ 4993030 h 6858000"/>
              <a:gd name="connsiteX48" fmla="*/ 629774 w 1508539"/>
              <a:gd name="connsiteY48" fmla="*/ 4946844 h 6858000"/>
              <a:gd name="connsiteX49" fmla="*/ 625630 w 1508539"/>
              <a:gd name="connsiteY49" fmla="*/ 4932692 h 6858000"/>
              <a:gd name="connsiteX50" fmla="*/ 641033 w 1508539"/>
              <a:gd name="connsiteY50" fmla="*/ 4858827 h 6858000"/>
              <a:gd name="connsiteX51" fmla="*/ 646936 w 1508539"/>
              <a:gd name="connsiteY51" fmla="*/ 4821170 h 6858000"/>
              <a:gd name="connsiteX52" fmla="*/ 651669 w 1508539"/>
              <a:gd name="connsiteY52" fmla="*/ 4780965 h 6858000"/>
              <a:gd name="connsiteX53" fmla="*/ 652962 w 1508539"/>
              <a:gd name="connsiteY53" fmla="*/ 4750867 h 6858000"/>
              <a:gd name="connsiteX54" fmla="*/ 650769 w 1508539"/>
              <a:gd name="connsiteY54" fmla="*/ 4690749 h 6858000"/>
              <a:gd name="connsiteX55" fmla="*/ 646249 w 1508539"/>
              <a:gd name="connsiteY55" fmla="*/ 4584173 h 6858000"/>
              <a:gd name="connsiteX56" fmla="*/ 641332 w 1508539"/>
              <a:gd name="connsiteY56" fmla="*/ 4444346 h 6858000"/>
              <a:gd name="connsiteX57" fmla="*/ 637897 w 1508539"/>
              <a:gd name="connsiteY57" fmla="*/ 4375228 h 6858000"/>
              <a:gd name="connsiteX58" fmla="*/ 618550 w 1508539"/>
              <a:gd name="connsiteY58" fmla="*/ 4214165 h 6858000"/>
              <a:gd name="connsiteX59" fmla="*/ 622623 w 1508539"/>
              <a:gd name="connsiteY59" fmla="*/ 4090296 h 6858000"/>
              <a:gd name="connsiteX60" fmla="*/ 607879 w 1508539"/>
              <a:gd name="connsiteY60" fmla="*/ 4033999 h 6858000"/>
              <a:gd name="connsiteX61" fmla="*/ 609028 w 1508539"/>
              <a:gd name="connsiteY61" fmla="*/ 4031933 h 6858000"/>
              <a:gd name="connsiteX62" fmla="*/ 607604 w 1508539"/>
              <a:gd name="connsiteY62" fmla="*/ 4013953 h 6858000"/>
              <a:gd name="connsiteX63" fmla="*/ 593899 w 1508539"/>
              <a:gd name="connsiteY63" fmla="*/ 3974753 h 6858000"/>
              <a:gd name="connsiteX64" fmla="*/ 595497 w 1508539"/>
              <a:gd name="connsiteY64" fmla="*/ 3969950 h 6858000"/>
              <a:gd name="connsiteX65" fmla="*/ 588919 w 1508539"/>
              <a:gd name="connsiteY65" fmla="*/ 3933779 h 6858000"/>
              <a:gd name="connsiteX66" fmla="*/ 590250 w 1508539"/>
              <a:gd name="connsiteY66" fmla="*/ 3933093 h 6858000"/>
              <a:gd name="connsiteX67" fmla="*/ 594604 w 1508539"/>
              <a:gd name="connsiteY67" fmla="*/ 3922082 h 6858000"/>
              <a:gd name="connsiteX68" fmla="*/ 599682 w 1508539"/>
              <a:gd name="connsiteY68" fmla="*/ 3901461 h 6858000"/>
              <a:gd name="connsiteX69" fmla="*/ 622276 w 1508539"/>
              <a:gd name="connsiteY69" fmla="*/ 3813873 h 6858000"/>
              <a:gd name="connsiteX70" fmla="*/ 621701 w 1508539"/>
              <a:gd name="connsiteY70" fmla="*/ 3806161 h 6858000"/>
              <a:gd name="connsiteX71" fmla="*/ 622008 w 1508539"/>
              <a:gd name="connsiteY71" fmla="*/ 3805957 h 6858000"/>
              <a:gd name="connsiteX72" fmla="*/ 622035 w 1508539"/>
              <a:gd name="connsiteY72" fmla="*/ 3797724 h 6858000"/>
              <a:gd name="connsiteX73" fmla="*/ 620650 w 1508539"/>
              <a:gd name="connsiteY73" fmla="*/ 3792098 h 6858000"/>
              <a:gd name="connsiteX74" fmla="*/ 619534 w 1508539"/>
              <a:gd name="connsiteY74" fmla="*/ 3777135 h 6858000"/>
              <a:gd name="connsiteX75" fmla="*/ 621267 w 1508539"/>
              <a:gd name="connsiteY75" fmla="*/ 3771656 h 6858000"/>
              <a:gd name="connsiteX76" fmla="*/ 625010 w 1508539"/>
              <a:gd name="connsiteY76" fmla="*/ 3769007 h 6858000"/>
              <a:gd name="connsiteX77" fmla="*/ 624476 w 1508539"/>
              <a:gd name="connsiteY77" fmla="*/ 3767709 h 6858000"/>
              <a:gd name="connsiteX78" fmla="*/ 633172 w 1508539"/>
              <a:gd name="connsiteY78" fmla="*/ 3738082 h 6858000"/>
              <a:gd name="connsiteX79" fmla="*/ 640518 w 1508539"/>
              <a:gd name="connsiteY79" fmla="*/ 3673397 h 6858000"/>
              <a:gd name="connsiteX80" fmla="*/ 639814 w 1508539"/>
              <a:gd name="connsiteY80" fmla="*/ 3637109 h 6858000"/>
              <a:gd name="connsiteX81" fmla="*/ 643257 w 1508539"/>
              <a:gd name="connsiteY81" fmla="*/ 3536883 h 6858000"/>
              <a:gd name="connsiteX82" fmla="*/ 650795 w 1508539"/>
              <a:gd name="connsiteY82" fmla="*/ 3435652 h 6858000"/>
              <a:gd name="connsiteX83" fmla="*/ 652466 w 1508539"/>
              <a:gd name="connsiteY83" fmla="*/ 3307769 h 6858000"/>
              <a:gd name="connsiteX84" fmla="*/ 670029 w 1508539"/>
              <a:gd name="connsiteY84" fmla="*/ 3250522 h 6858000"/>
              <a:gd name="connsiteX85" fmla="*/ 670454 w 1508539"/>
              <a:gd name="connsiteY85" fmla="*/ 3229163 h 6858000"/>
              <a:gd name="connsiteX86" fmla="*/ 672277 w 1508539"/>
              <a:gd name="connsiteY86" fmla="*/ 3217217 h 6858000"/>
              <a:gd name="connsiteX87" fmla="*/ 659112 w 1508539"/>
              <a:gd name="connsiteY87" fmla="*/ 3183755 h 6858000"/>
              <a:gd name="connsiteX88" fmla="*/ 659613 w 1508539"/>
              <a:gd name="connsiteY88" fmla="*/ 3178642 h 6858000"/>
              <a:gd name="connsiteX89" fmla="*/ 647213 w 1508539"/>
              <a:gd name="connsiteY89" fmla="*/ 3158586 h 6858000"/>
              <a:gd name="connsiteX90" fmla="*/ 632398 w 1508539"/>
              <a:gd name="connsiteY90" fmla="*/ 3129034 h 6858000"/>
              <a:gd name="connsiteX91" fmla="*/ 633063 w 1508539"/>
              <a:gd name="connsiteY91" fmla="*/ 3126682 h 6858000"/>
              <a:gd name="connsiteX92" fmla="*/ 623931 w 1508539"/>
              <a:gd name="connsiteY92" fmla="*/ 3114519 h 6858000"/>
              <a:gd name="connsiteX93" fmla="*/ 610540 w 1508539"/>
              <a:gd name="connsiteY93" fmla="*/ 3106272 h 6858000"/>
              <a:gd name="connsiteX94" fmla="*/ 583270 w 1508539"/>
              <a:gd name="connsiteY94" fmla="*/ 2958185 h 6858000"/>
              <a:gd name="connsiteX95" fmla="*/ 525884 w 1508539"/>
              <a:gd name="connsiteY95" fmla="*/ 2762989 h 6858000"/>
              <a:gd name="connsiteX96" fmla="*/ 474802 w 1508539"/>
              <a:gd name="connsiteY96" fmla="*/ 2554718 h 6858000"/>
              <a:gd name="connsiteX97" fmla="*/ 454896 w 1508539"/>
              <a:gd name="connsiteY97" fmla="*/ 2485734 h 6858000"/>
              <a:gd name="connsiteX98" fmla="*/ 445619 w 1508539"/>
              <a:gd name="connsiteY98" fmla="*/ 2447068 h 6858000"/>
              <a:gd name="connsiteX99" fmla="*/ 432580 w 1508539"/>
              <a:gd name="connsiteY99" fmla="*/ 2425819 h 6858000"/>
              <a:gd name="connsiteX100" fmla="*/ 438579 w 1508539"/>
              <a:gd name="connsiteY100" fmla="*/ 2402874 h 6858000"/>
              <a:gd name="connsiteX101" fmla="*/ 441191 w 1508539"/>
              <a:gd name="connsiteY101" fmla="*/ 2381443 h 6858000"/>
              <a:gd name="connsiteX102" fmla="*/ 417520 w 1508539"/>
              <a:gd name="connsiteY102" fmla="*/ 2261920 h 6858000"/>
              <a:gd name="connsiteX103" fmla="*/ 407407 w 1508539"/>
              <a:gd name="connsiteY103" fmla="*/ 2195378 h 6858000"/>
              <a:gd name="connsiteX104" fmla="*/ 391624 w 1508539"/>
              <a:gd name="connsiteY104" fmla="*/ 2155135 h 6858000"/>
              <a:gd name="connsiteX105" fmla="*/ 389082 w 1508539"/>
              <a:gd name="connsiteY105" fmla="*/ 2118008 h 6858000"/>
              <a:gd name="connsiteX106" fmla="*/ 390075 w 1508539"/>
              <a:gd name="connsiteY106" fmla="*/ 2050531 h 6858000"/>
              <a:gd name="connsiteX107" fmla="*/ 381881 w 1508539"/>
              <a:gd name="connsiteY107" fmla="*/ 1963269 h 6858000"/>
              <a:gd name="connsiteX108" fmla="*/ 363059 w 1508539"/>
              <a:gd name="connsiteY108" fmla="*/ 1906352 h 6858000"/>
              <a:gd name="connsiteX109" fmla="*/ 339616 w 1508539"/>
              <a:gd name="connsiteY109" fmla="*/ 1861531 h 6858000"/>
              <a:gd name="connsiteX110" fmla="*/ 293415 w 1508539"/>
              <a:gd name="connsiteY110" fmla="*/ 1732919 h 6858000"/>
              <a:gd name="connsiteX111" fmla="*/ 265726 w 1508539"/>
              <a:gd name="connsiteY111" fmla="*/ 1663540 h 6858000"/>
              <a:gd name="connsiteX112" fmla="*/ 264852 w 1508539"/>
              <a:gd name="connsiteY112" fmla="*/ 1615777 h 6858000"/>
              <a:gd name="connsiteX113" fmla="*/ 245647 w 1508539"/>
              <a:gd name="connsiteY113" fmla="*/ 1563678 h 6858000"/>
              <a:gd name="connsiteX114" fmla="*/ 258727 w 1508539"/>
              <a:gd name="connsiteY114" fmla="*/ 1519474 h 6858000"/>
              <a:gd name="connsiteX115" fmla="*/ 251469 w 1508539"/>
              <a:gd name="connsiteY115" fmla="*/ 1477995 h 6858000"/>
              <a:gd name="connsiteX116" fmla="*/ 237554 w 1508539"/>
              <a:gd name="connsiteY116" fmla="*/ 1373769 h 6858000"/>
              <a:gd name="connsiteX117" fmla="*/ 245861 w 1508539"/>
              <a:gd name="connsiteY117" fmla="*/ 1307086 h 6858000"/>
              <a:gd name="connsiteX118" fmla="*/ 247049 w 1508539"/>
              <a:gd name="connsiteY118" fmla="*/ 1189033 h 6858000"/>
              <a:gd name="connsiteX119" fmla="*/ 251734 w 1508539"/>
              <a:gd name="connsiteY119" fmla="*/ 1168288 h 6858000"/>
              <a:gd name="connsiteX120" fmla="*/ 244016 w 1508539"/>
              <a:gd name="connsiteY120" fmla="*/ 1142577 h 6858000"/>
              <a:gd name="connsiteX121" fmla="*/ 233322 w 1508539"/>
              <a:gd name="connsiteY121" fmla="*/ 1088484 h 6858000"/>
              <a:gd name="connsiteX122" fmla="*/ 222058 w 1508539"/>
              <a:gd name="connsiteY122" fmla="*/ 1016103 h 6858000"/>
              <a:gd name="connsiteX123" fmla="*/ 223514 w 1508539"/>
              <a:gd name="connsiteY123" fmla="*/ 932283 h 6858000"/>
              <a:gd name="connsiteX124" fmla="*/ 225750 w 1508539"/>
              <a:gd name="connsiteY124" fmla="*/ 915925 h 6858000"/>
              <a:gd name="connsiteX125" fmla="*/ 218379 w 1508539"/>
              <a:gd name="connsiteY125" fmla="*/ 896999 h 6858000"/>
              <a:gd name="connsiteX126" fmla="*/ 187787 w 1508539"/>
              <a:gd name="connsiteY126" fmla="*/ 821517 h 6858000"/>
              <a:gd name="connsiteX127" fmla="*/ 166737 w 1508539"/>
              <a:gd name="connsiteY127" fmla="*/ 751353 h 6858000"/>
              <a:gd name="connsiteX128" fmla="*/ 166295 w 1508539"/>
              <a:gd name="connsiteY128" fmla="*/ 721230 h 6858000"/>
              <a:gd name="connsiteX129" fmla="*/ 151966 w 1508539"/>
              <a:gd name="connsiteY129" fmla="*/ 681659 h 6858000"/>
              <a:gd name="connsiteX130" fmla="*/ 137385 w 1508539"/>
              <a:gd name="connsiteY130" fmla="*/ 635218 h 6858000"/>
              <a:gd name="connsiteX131" fmla="*/ 142396 w 1508539"/>
              <a:gd name="connsiteY131" fmla="*/ 613763 h 6858000"/>
              <a:gd name="connsiteX132" fmla="*/ 128338 w 1508539"/>
              <a:gd name="connsiteY132" fmla="*/ 598582 h 6858000"/>
              <a:gd name="connsiteX133" fmla="*/ 128019 w 1508539"/>
              <a:gd name="connsiteY133" fmla="*/ 576846 h 6858000"/>
              <a:gd name="connsiteX134" fmla="*/ 107645 w 1508539"/>
              <a:gd name="connsiteY134" fmla="*/ 530055 h 6858000"/>
              <a:gd name="connsiteX135" fmla="*/ 106893 w 1508539"/>
              <a:gd name="connsiteY135" fmla="*/ 465389 h 6858000"/>
              <a:gd name="connsiteX136" fmla="*/ 89816 w 1508539"/>
              <a:gd name="connsiteY136" fmla="*/ 424699 h 6858000"/>
              <a:gd name="connsiteX137" fmla="*/ 90191 w 1508539"/>
              <a:gd name="connsiteY137" fmla="*/ 404917 h 6858000"/>
              <a:gd name="connsiteX138" fmla="*/ 70148 w 1508539"/>
              <a:gd name="connsiteY138" fmla="*/ 367211 h 6858000"/>
              <a:gd name="connsiteX139" fmla="*/ 36452 w 1508539"/>
              <a:gd name="connsiteY139" fmla="*/ 268519 h 6858000"/>
              <a:gd name="connsiteX140" fmla="*/ 23935 w 1508539"/>
              <a:gd name="connsiteY140" fmla="*/ 160886 h 6858000"/>
              <a:gd name="connsiteX141" fmla="*/ 19312 w 1508539"/>
              <a:gd name="connsiteY141" fmla="*/ 47336 h 6858000"/>
              <a:gd name="connsiteX142" fmla="*/ 0 w 1508539"/>
              <a:gd name="connsiteY142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64248 w 1508539"/>
              <a:gd name="connsiteY7" fmla="*/ 6574442 h 6858000"/>
              <a:gd name="connsiteX8" fmla="*/ 164588 w 1508539"/>
              <a:gd name="connsiteY8" fmla="*/ 6568530 h 6858000"/>
              <a:gd name="connsiteX9" fmla="*/ 166997 w 1508539"/>
              <a:gd name="connsiteY9" fmla="*/ 6560674 h 6858000"/>
              <a:gd name="connsiteX10" fmla="*/ 167342 w 1508539"/>
              <a:gd name="connsiteY10" fmla="*/ 6560598 h 6858000"/>
              <a:gd name="connsiteX11" fmla="*/ 201349 w 1508539"/>
              <a:gd name="connsiteY11" fmla="*/ 6530567 h 6858000"/>
              <a:gd name="connsiteX12" fmla="*/ 215389 w 1508539"/>
              <a:gd name="connsiteY12" fmla="*/ 6478062 h 6858000"/>
              <a:gd name="connsiteX13" fmla="*/ 226078 w 1508539"/>
              <a:gd name="connsiteY13" fmla="*/ 6460325 h 6858000"/>
              <a:gd name="connsiteX14" fmla="*/ 233311 w 1508539"/>
              <a:gd name="connsiteY14" fmla="*/ 6451488 h 6858000"/>
              <a:gd name="connsiteX15" fmla="*/ 234746 w 1508539"/>
              <a:gd name="connsiteY15" fmla="*/ 6451348 h 6858000"/>
              <a:gd name="connsiteX16" fmla="*/ 239104 w 1508539"/>
              <a:gd name="connsiteY16" fmla="*/ 6414240 h 6858000"/>
              <a:gd name="connsiteX17" fmla="*/ 241880 w 1508539"/>
              <a:gd name="connsiteY17" fmla="*/ 6384857 h 6858000"/>
              <a:gd name="connsiteX18" fmla="*/ 240591 w 1508539"/>
              <a:gd name="connsiteY18" fmla="*/ 6367510 h 6858000"/>
              <a:gd name="connsiteX19" fmla="*/ 244471 w 1508539"/>
              <a:gd name="connsiteY19" fmla="*/ 6349778 h 6858000"/>
              <a:gd name="connsiteX20" fmla="*/ 246136 w 1508539"/>
              <a:gd name="connsiteY20" fmla="*/ 6348250 h 6858000"/>
              <a:gd name="connsiteX21" fmla="*/ 262170 w 1508539"/>
              <a:gd name="connsiteY21" fmla="*/ 6281972 h 6858000"/>
              <a:gd name="connsiteX22" fmla="*/ 290557 w 1508539"/>
              <a:gd name="connsiteY22" fmla="*/ 6153037 h 6858000"/>
              <a:gd name="connsiteX23" fmla="*/ 314428 w 1508539"/>
              <a:gd name="connsiteY23" fmla="*/ 6113913 h 6858000"/>
              <a:gd name="connsiteX24" fmla="*/ 318721 w 1508539"/>
              <a:gd name="connsiteY24" fmla="*/ 6028119 h 6858000"/>
              <a:gd name="connsiteX25" fmla="*/ 363126 w 1508539"/>
              <a:gd name="connsiteY25" fmla="*/ 5934687 h 6858000"/>
              <a:gd name="connsiteX26" fmla="*/ 408411 w 1508539"/>
              <a:gd name="connsiteY26" fmla="*/ 5704905 h 6858000"/>
              <a:gd name="connsiteX27" fmla="*/ 431404 w 1508539"/>
              <a:gd name="connsiteY27" fmla="*/ 5665173 h 6858000"/>
              <a:gd name="connsiteX28" fmla="*/ 465121 w 1508539"/>
              <a:gd name="connsiteY28" fmla="*/ 5563435 h 6858000"/>
              <a:gd name="connsiteX29" fmla="*/ 494626 w 1508539"/>
              <a:gd name="connsiteY29" fmla="*/ 5476393 h 6858000"/>
              <a:gd name="connsiteX30" fmla="*/ 525819 w 1508539"/>
              <a:gd name="connsiteY30" fmla="*/ 5396260 h 6858000"/>
              <a:gd name="connsiteX31" fmla="*/ 541800 w 1508539"/>
              <a:gd name="connsiteY31" fmla="*/ 5330009 h 6858000"/>
              <a:gd name="connsiteX32" fmla="*/ 575293 w 1508539"/>
              <a:gd name="connsiteY32" fmla="*/ 5273739 h 6858000"/>
              <a:gd name="connsiteX33" fmla="*/ 584892 w 1508539"/>
              <a:gd name="connsiteY33" fmla="*/ 5241779 h 6858000"/>
              <a:gd name="connsiteX34" fmla="*/ 596118 w 1508539"/>
              <a:gd name="connsiteY34" fmla="*/ 5225268 h 6858000"/>
              <a:gd name="connsiteX35" fmla="*/ 597138 w 1508539"/>
              <a:gd name="connsiteY35" fmla="*/ 5217684 h 6858000"/>
              <a:gd name="connsiteX36" fmla="*/ 604479 w 1508539"/>
              <a:gd name="connsiteY36" fmla="*/ 5193377 h 6858000"/>
              <a:gd name="connsiteX37" fmla="*/ 607782 w 1508539"/>
              <a:gd name="connsiteY37" fmla="*/ 5179288 h 6858000"/>
              <a:gd name="connsiteX38" fmla="*/ 608766 w 1508539"/>
              <a:gd name="connsiteY38" fmla="*/ 5173621 h 6858000"/>
              <a:gd name="connsiteX39" fmla="*/ 604400 w 1508539"/>
              <a:gd name="connsiteY39" fmla="*/ 5159961 h 6858000"/>
              <a:gd name="connsiteX40" fmla="*/ 611077 w 1508539"/>
              <a:gd name="connsiteY40" fmla="*/ 5144295 h 6858000"/>
              <a:gd name="connsiteX41" fmla="*/ 608010 w 1508539"/>
              <a:gd name="connsiteY41" fmla="*/ 5125185 h 6858000"/>
              <a:gd name="connsiteX42" fmla="*/ 614840 w 1508539"/>
              <a:gd name="connsiteY42" fmla="*/ 5121884 h 6858000"/>
              <a:gd name="connsiteX43" fmla="*/ 621876 w 1508539"/>
              <a:gd name="connsiteY43" fmla="*/ 5067850 h 6858000"/>
              <a:gd name="connsiteX44" fmla="*/ 624607 w 1508539"/>
              <a:gd name="connsiteY44" fmla="*/ 5060861 h 6858000"/>
              <a:gd name="connsiteX45" fmla="*/ 621311 w 1508539"/>
              <a:gd name="connsiteY45" fmla="*/ 5034192 h 6858000"/>
              <a:gd name="connsiteX46" fmla="*/ 622865 w 1508539"/>
              <a:gd name="connsiteY46" fmla="*/ 4993030 h 6858000"/>
              <a:gd name="connsiteX47" fmla="*/ 629774 w 1508539"/>
              <a:gd name="connsiteY47" fmla="*/ 4946844 h 6858000"/>
              <a:gd name="connsiteX48" fmla="*/ 625630 w 1508539"/>
              <a:gd name="connsiteY48" fmla="*/ 4932692 h 6858000"/>
              <a:gd name="connsiteX49" fmla="*/ 641033 w 1508539"/>
              <a:gd name="connsiteY49" fmla="*/ 4858827 h 6858000"/>
              <a:gd name="connsiteX50" fmla="*/ 646936 w 1508539"/>
              <a:gd name="connsiteY50" fmla="*/ 4821170 h 6858000"/>
              <a:gd name="connsiteX51" fmla="*/ 651669 w 1508539"/>
              <a:gd name="connsiteY51" fmla="*/ 4780965 h 6858000"/>
              <a:gd name="connsiteX52" fmla="*/ 652962 w 1508539"/>
              <a:gd name="connsiteY52" fmla="*/ 4750867 h 6858000"/>
              <a:gd name="connsiteX53" fmla="*/ 650769 w 1508539"/>
              <a:gd name="connsiteY53" fmla="*/ 4690749 h 6858000"/>
              <a:gd name="connsiteX54" fmla="*/ 646249 w 1508539"/>
              <a:gd name="connsiteY54" fmla="*/ 4584173 h 6858000"/>
              <a:gd name="connsiteX55" fmla="*/ 641332 w 1508539"/>
              <a:gd name="connsiteY55" fmla="*/ 4444346 h 6858000"/>
              <a:gd name="connsiteX56" fmla="*/ 637897 w 1508539"/>
              <a:gd name="connsiteY56" fmla="*/ 4375228 h 6858000"/>
              <a:gd name="connsiteX57" fmla="*/ 618550 w 1508539"/>
              <a:gd name="connsiteY57" fmla="*/ 4214165 h 6858000"/>
              <a:gd name="connsiteX58" fmla="*/ 622623 w 1508539"/>
              <a:gd name="connsiteY58" fmla="*/ 4090296 h 6858000"/>
              <a:gd name="connsiteX59" fmla="*/ 607879 w 1508539"/>
              <a:gd name="connsiteY59" fmla="*/ 4033999 h 6858000"/>
              <a:gd name="connsiteX60" fmla="*/ 609028 w 1508539"/>
              <a:gd name="connsiteY60" fmla="*/ 4031933 h 6858000"/>
              <a:gd name="connsiteX61" fmla="*/ 607604 w 1508539"/>
              <a:gd name="connsiteY61" fmla="*/ 4013953 h 6858000"/>
              <a:gd name="connsiteX62" fmla="*/ 593899 w 1508539"/>
              <a:gd name="connsiteY62" fmla="*/ 3974753 h 6858000"/>
              <a:gd name="connsiteX63" fmla="*/ 595497 w 1508539"/>
              <a:gd name="connsiteY63" fmla="*/ 3969950 h 6858000"/>
              <a:gd name="connsiteX64" fmla="*/ 588919 w 1508539"/>
              <a:gd name="connsiteY64" fmla="*/ 3933779 h 6858000"/>
              <a:gd name="connsiteX65" fmla="*/ 590250 w 1508539"/>
              <a:gd name="connsiteY65" fmla="*/ 3933093 h 6858000"/>
              <a:gd name="connsiteX66" fmla="*/ 594604 w 1508539"/>
              <a:gd name="connsiteY66" fmla="*/ 3922082 h 6858000"/>
              <a:gd name="connsiteX67" fmla="*/ 599682 w 1508539"/>
              <a:gd name="connsiteY67" fmla="*/ 3901461 h 6858000"/>
              <a:gd name="connsiteX68" fmla="*/ 622276 w 1508539"/>
              <a:gd name="connsiteY68" fmla="*/ 3813873 h 6858000"/>
              <a:gd name="connsiteX69" fmla="*/ 621701 w 1508539"/>
              <a:gd name="connsiteY69" fmla="*/ 3806161 h 6858000"/>
              <a:gd name="connsiteX70" fmla="*/ 622008 w 1508539"/>
              <a:gd name="connsiteY70" fmla="*/ 3805957 h 6858000"/>
              <a:gd name="connsiteX71" fmla="*/ 622035 w 1508539"/>
              <a:gd name="connsiteY71" fmla="*/ 3797724 h 6858000"/>
              <a:gd name="connsiteX72" fmla="*/ 620650 w 1508539"/>
              <a:gd name="connsiteY72" fmla="*/ 3792098 h 6858000"/>
              <a:gd name="connsiteX73" fmla="*/ 619534 w 1508539"/>
              <a:gd name="connsiteY73" fmla="*/ 3777135 h 6858000"/>
              <a:gd name="connsiteX74" fmla="*/ 621267 w 1508539"/>
              <a:gd name="connsiteY74" fmla="*/ 3771656 h 6858000"/>
              <a:gd name="connsiteX75" fmla="*/ 625010 w 1508539"/>
              <a:gd name="connsiteY75" fmla="*/ 3769007 h 6858000"/>
              <a:gd name="connsiteX76" fmla="*/ 624476 w 1508539"/>
              <a:gd name="connsiteY76" fmla="*/ 3767709 h 6858000"/>
              <a:gd name="connsiteX77" fmla="*/ 633172 w 1508539"/>
              <a:gd name="connsiteY77" fmla="*/ 3738082 h 6858000"/>
              <a:gd name="connsiteX78" fmla="*/ 640518 w 1508539"/>
              <a:gd name="connsiteY78" fmla="*/ 3673397 h 6858000"/>
              <a:gd name="connsiteX79" fmla="*/ 639814 w 1508539"/>
              <a:gd name="connsiteY79" fmla="*/ 3637109 h 6858000"/>
              <a:gd name="connsiteX80" fmla="*/ 643257 w 1508539"/>
              <a:gd name="connsiteY80" fmla="*/ 3536883 h 6858000"/>
              <a:gd name="connsiteX81" fmla="*/ 650795 w 1508539"/>
              <a:gd name="connsiteY81" fmla="*/ 3435652 h 6858000"/>
              <a:gd name="connsiteX82" fmla="*/ 652466 w 1508539"/>
              <a:gd name="connsiteY82" fmla="*/ 3307769 h 6858000"/>
              <a:gd name="connsiteX83" fmla="*/ 670029 w 1508539"/>
              <a:gd name="connsiteY83" fmla="*/ 3250522 h 6858000"/>
              <a:gd name="connsiteX84" fmla="*/ 670454 w 1508539"/>
              <a:gd name="connsiteY84" fmla="*/ 3229163 h 6858000"/>
              <a:gd name="connsiteX85" fmla="*/ 672277 w 1508539"/>
              <a:gd name="connsiteY85" fmla="*/ 3217217 h 6858000"/>
              <a:gd name="connsiteX86" fmla="*/ 659112 w 1508539"/>
              <a:gd name="connsiteY86" fmla="*/ 3183755 h 6858000"/>
              <a:gd name="connsiteX87" fmla="*/ 659613 w 1508539"/>
              <a:gd name="connsiteY87" fmla="*/ 3178642 h 6858000"/>
              <a:gd name="connsiteX88" fmla="*/ 647213 w 1508539"/>
              <a:gd name="connsiteY88" fmla="*/ 3158586 h 6858000"/>
              <a:gd name="connsiteX89" fmla="*/ 632398 w 1508539"/>
              <a:gd name="connsiteY89" fmla="*/ 3129034 h 6858000"/>
              <a:gd name="connsiteX90" fmla="*/ 633063 w 1508539"/>
              <a:gd name="connsiteY90" fmla="*/ 3126682 h 6858000"/>
              <a:gd name="connsiteX91" fmla="*/ 623931 w 1508539"/>
              <a:gd name="connsiteY91" fmla="*/ 3114519 h 6858000"/>
              <a:gd name="connsiteX92" fmla="*/ 610540 w 1508539"/>
              <a:gd name="connsiteY92" fmla="*/ 3106272 h 6858000"/>
              <a:gd name="connsiteX93" fmla="*/ 583270 w 1508539"/>
              <a:gd name="connsiteY93" fmla="*/ 2958185 h 6858000"/>
              <a:gd name="connsiteX94" fmla="*/ 525884 w 1508539"/>
              <a:gd name="connsiteY94" fmla="*/ 2762989 h 6858000"/>
              <a:gd name="connsiteX95" fmla="*/ 474802 w 1508539"/>
              <a:gd name="connsiteY95" fmla="*/ 2554718 h 6858000"/>
              <a:gd name="connsiteX96" fmla="*/ 454896 w 1508539"/>
              <a:gd name="connsiteY96" fmla="*/ 2485734 h 6858000"/>
              <a:gd name="connsiteX97" fmla="*/ 445619 w 1508539"/>
              <a:gd name="connsiteY97" fmla="*/ 2447068 h 6858000"/>
              <a:gd name="connsiteX98" fmla="*/ 432580 w 1508539"/>
              <a:gd name="connsiteY98" fmla="*/ 2425819 h 6858000"/>
              <a:gd name="connsiteX99" fmla="*/ 438579 w 1508539"/>
              <a:gd name="connsiteY99" fmla="*/ 2402874 h 6858000"/>
              <a:gd name="connsiteX100" fmla="*/ 441191 w 1508539"/>
              <a:gd name="connsiteY100" fmla="*/ 2381443 h 6858000"/>
              <a:gd name="connsiteX101" fmla="*/ 417520 w 1508539"/>
              <a:gd name="connsiteY101" fmla="*/ 2261920 h 6858000"/>
              <a:gd name="connsiteX102" fmla="*/ 407407 w 1508539"/>
              <a:gd name="connsiteY102" fmla="*/ 2195378 h 6858000"/>
              <a:gd name="connsiteX103" fmla="*/ 391624 w 1508539"/>
              <a:gd name="connsiteY103" fmla="*/ 2155135 h 6858000"/>
              <a:gd name="connsiteX104" fmla="*/ 389082 w 1508539"/>
              <a:gd name="connsiteY104" fmla="*/ 2118008 h 6858000"/>
              <a:gd name="connsiteX105" fmla="*/ 390075 w 1508539"/>
              <a:gd name="connsiteY105" fmla="*/ 2050531 h 6858000"/>
              <a:gd name="connsiteX106" fmla="*/ 381881 w 1508539"/>
              <a:gd name="connsiteY106" fmla="*/ 1963269 h 6858000"/>
              <a:gd name="connsiteX107" fmla="*/ 363059 w 1508539"/>
              <a:gd name="connsiteY107" fmla="*/ 1906352 h 6858000"/>
              <a:gd name="connsiteX108" fmla="*/ 339616 w 1508539"/>
              <a:gd name="connsiteY108" fmla="*/ 1861531 h 6858000"/>
              <a:gd name="connsiteX109" fmla="*/ 293415 w 1508539"/>
              <a:gd name="connsiteY109" fmla="*/ 1732919 h 6858000"/>
              <a:gd name="connsiteX110" fmla="*/ 265726 w 1508539"/>
              <a:gd name="connsiteY110" fmla="*/ 1663540 h 6858000"/>
              <a:gd name="connsiteX111" fmla="*/ 264852 w 1508539"/>
              <a:gd name="connsiteY111" fmla="*/ 1615777 h 6858000"/>
              <a:gd name="connsiteX112" fmla="*/ 245647 w 1508539"/>
              <a:gd name="connsiteY112" fmla="*/ 1563678 h 6858000"/>
              <a:gd name="connsiteX113" fmla="*/ 258727 w 1508539"/>
              <a:gd name="connsiteY113" fmla="*/ 1519474 h 6858000"/>
              <a:gd name="connsiteX114" fmla="*/ 251469 w 1508539"/>
              <a:gd name="connsiteY114" fmla="*/ 1477995 h 6858000"/>
              <a:gd name="connsiteX115" fmla="*/ 237554 w 1508539"/>
              <a:gd name="connsiteY115" fmla="*/ 1373769 h 6858000"/>
              <a:gd name="connsiteX116" fmla="*/ 245861 w 1508539"/>
              <a:gd name="connsiteY116" fmla="*/ 1307086 h 6858000"/>
              <a:gd name="connsiteX117" fmla="*/ 247049 w 1508539"/>
              <a:gd name="connsiteY117" fmla="*/ 1189033 h 6858000"/>
              <a:gd name="connsiteX118" fmla="*/ 251734 w 1508539"/>
              <a:gd name="connsiteY118" fmla="*/ 1168288 h 6858000"/>
              <a:gd name="connsiteX119" fmla="*/ 244016 w 1508539"/>
              <a:gd name="connsiteY119" fmla="*/ 1142577 h 6858000"/>
              <a:gd name="connsiteX120" fmla="*/ 233322 w 1508539"/>
              <a:gd name="connsiteY120" fmla="*/ 1088484 h 6858000"/>
              <a:gd name="connsiteX121" fmla="*/ 222058 w 1508539"/>
              <a:gd name="connsiteY121" fmla="*/ 1016103 h 6858000"/>
              <a:gd name="connsiteX122" fmla="*/ 223514 w 1508539"/>
              <a:gd name="connsiteY122" fmla="*/ 932283 h 6858000"/>
              <a:gd name="connsiteX123" fmla="*/ 225750 w 1508539"/>
              <a:gd name="connsiteY123" fmla="*/ 915925 h 6858000"/>
              <a:gd name="connsiteX124" fmla="*/ 218379 w 1508539"/>
              <a:gd name="connsiteY124" fmla="*/ 896999 h 6858000"/>
              <a:gd name="connsiteX125" fmla="*/ 187787 w 1508539"/>
              <a:gd name="connsiteY125" fmla="*/ 821517 h 6858000"/>
              <a:gd name="connsiteX126" fmla="*/ 166737 w 1508539"/>
              <a:gd name="connsiteY126" fmla="*/ 751353 h 6858000"/>
              <a:gd name="connsiteX127" fmla="*/ 166295 w 1508539"/>
              <a:gd name="connsiteY127" fmla="*/ 721230 h 6858000"/>
              <a:gd name="connsiteX128" fmla="*/ 151966 w 1508539"/>
              <a:gd name="connsiteY128" fmla="*/ 681659 h 6858000"/>
              <a:gd name="connsiteX129" fmla="*/ 137385 w 1508539"/>
              <a:gd name="connsiteY129" fmla="*/ 635218 h 6858000"/>
              <a:gd name="connsiteX130" fmla="*/ 142396 w 1508539"/>
              <a:gd name="connsiteY130" fmla="*/ 613763 h 6858000"/>
              <a:gd name="connsiteX131" fmla="*/ 128338 w 1508539"/>
              <a:gd name="connsiteY131" fmla="*/ 598582 h 6858000"/>
              <a:gd name="connsiteX132" fmla="*/ 128019 w 1508539"/>
              <a:gd name="connsiteY132" fmla="*/ 576846 h 6858000"/>
              <a:gd name="connsiteX133" fmla="*/ 107645 w 1508539"/>
              <a:gd name="connsiteY133" fmla="*/ 530055 h 6858000"/>
              <a:gd name="connsiteX134" fmla="*/ 106893 w 1508539"/>
              <a:gd name="connsiteY134" fmla="*/ 465389 h 6858000"/>
              <a:gd name="connsiteX135" fmla="*/ 89816 w 1508539"/>
              <a:gd name="connsiteY135" fmla="*/ 424699 h 6858000"/>
              <a:gd name="connsiteX136" fmla="*/ 90191 w 1508539"/>
              <a:gd name="connsiteY136" fmla="*/ 404917 h 6858000"/>
              <a:gd name="connsiteX137" fmla="*/ 70148 w 1508539"/>
              <a:gd name="connsiteY137" fmla="*/ 367211 h 6858000"/>
              <a:gd name="connsiteX138" fmla="*/ 36452 w 1508539"/>
              <a:gd name="connsiteY138" fmla="*/ 268519 h 6858000"/>
              <a:gd name="connsiteX139" fmla="*/ 23935 w 1508539"/>
              <a:gd name="connsiteY139" fmla="*/ 160886 h 6858000"/>
              <a:gd name="connsiteX140" fmla="*/ 19312 w 1508539"/>
              <a:gd name="connsiteY140" fmla="*/ 47336 h 6858000"/>
              <a:gd name="connsiteX141" fmla="*/ 0 w 1508539"/>
              <a:gd name="connsiteY141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3411 w 1508539"/>
              <a:gd name="connsiteY6" fmla="*/ 6638036 h 6858000"/>
              <a:gd name="connsiteX7" fmla="*/ 164248 w 1508539"/>
              <a:gd name="connsiteY7" fmla="*/ 6574442 h 6858000"/>
              <a:gd name="connsiteX8" fmla="*/ 164588 w 1508539"/>
              <a:gd name="connsiteY8" fmla="*/ 6568530 h 6858000"/>
              <a:gd name="connsiteX9" fmla="*/ 166997 w 1508539"/>
              <a:gd name="connsiteY9" fmla="*/ 6560674 h 6858000"/>
              <a:gd name="connsiteX10" fmla="*/ 201349 w 1508539"/>
              <a:gd name="connsiteY10" fmla="*/ 6530567 h 6858000"/>
              <a:gd name="connsiteX11" fmla="*/ 215389 w 1508539"/>
              <a:gd name="connsiteY11" fmla="*/ 6478062 h 6858000"/>
              <a:gd name="connsiteX12" fmla="*/ 226078 w 1508539"/>
              <a:gd name="connsiteY12" fmla="*/ 6460325 h 6858000"/>
              <a:gd name="connsiteX13" fmla="*/ 233311 w 1508539"/>
              <a:gd name="connsiteY13" fmla="*/ 6451488 h 6858000"/>
              <a:gd name="connsiteX14" fmla="*/ 234746 w 1508539"/>
              <a:gd name="connsiteY14" fmla="*/ 6451348 h 6858000"/>
              <a:gd name="connsiteX15" fmla="*/ 239104 w 1508539"/>
              <a:gd name="connsiteY15" fmla="*/ 6414240 h 6858000"/>
              <a:gd name="connsiteX16" fmla="*/ 241880 w 1508539"/>
              <a:gd name="connsiteY16" fmla="*/ 6384857 h 6858000"/>
              <a:gd name="connsiteX17" fmla="*/ 240591 w 1508539"/>
              <a:gd name="connsiteY17" fmla="*/ 6367510 h 6858000"/>
              <a:gd name="connsiteX18" fmla="*/ 244471 w 1508539"/>
              <a:gd name="connsiteY18" fmla="*/ 6349778 h 6858000"/>
              <a:gd name="connsiteX19" fmla="*/ 246136 w 1508539"/>
              <a:gd name="connsiteY19" fmla="*/ 6348250 h 6858000"/>
              <a:gd name="connsiteX20" fmla="*/ 262170 w 1508539"/>
              <a:gd name="connsiteY20" fmla="*/ 6281972 h 6858000"/>
              <a:gd name="connsiteX21" fmla="*/ 290557 w 1508539"/>
              <a:gd name="connsiteY21" fmla="*/ 6153037 h 6858000"/>
              <a:gd name="connsiteX22" fmla="*/ 314428 w 1508539"/>
              <a:gd name="connsiteY22" fmla="*/ 6113913 h 6858000"/>
              <a:gd name="connsiteX23" fmla="*/ 318721 w 1508539"/>
              <a:gd name="connsiteY23" fmla="*/ 6028119 h 6858000"/>
              <a:gd name="connsiteX24" fmla="*/ 363126 w 1508539"/>
              <a:gd name="connsiteY24" fmla="*/ 5934687 h 6858000"/>
              <a:gd name="connsiteX25" fmla="*/ 408411 w 1508539"/>
              <a:gd name="connsiteY25" fmla="*/ 5704905 h 6858000"/>
              <a:gd name="connsiteX26" fmla="*/ 431404 w 1508539"/>
              <a:gd name="connsiteY26" fmla="*/ 5665173 h 6858000"/>
              <a:gd name="connsiteX27" fmla="*/ 465121 w 1508539"/>
              <a:gd name="connsiteY27" fmla="*/ 5563435 h 6858000"/>
              <a:gd name="connsiteX28" fmla="*/ 494626 w 1508539"/>
              <a:gd name="connsiteY28" fmla="*/ 5476393 h 6858000"/>
              <a:gd name="connsiteX29" fmla="*/ 525819 w 1508539"/>
              <a:gd name="connsiteY29" fmla="*/ 5396260 h 6858000"/>
              <a:gd name="connsiteX30" fmla="*/ 541800 w 1508539"/>
              <a:gd name="connsiteY30" fmla="*/ 5330009 h 6858000"/>
              <a:gd name="connsiteX31" fmla="*/ 575293 w 1508539"/>
              <a:gd name="connsiteY31" fmla="*/ 5273739 h 6858000"/>
              <a:gd name="connsiteX32" fmla="*/ 584892 w 1508539"/>
              <a:gd name="connsiteY32" fmla="*/ 5241779 h 6858000"/>
              <a:gd name="connsiteX33" fmla="*/ 596118 w 1508539"/>
              <a:gd name="connsiteY33" fmla="*/ 5225268 h 6858000"/>
              <a:gd name="connsiteX34" fmla="*/ 597138 w 1508539"/>
              <a:gd name="connsiteY34" fmla="*/ 5217684 h 6858000"/>
              <a:gd name="connsiteX35" fmla="*/ 604479 w 1508539"/>
              <a:gd name="connsiteY35" fmla="*/ 5193377 h 6858000"/>
              <a:gd name="connsiteX36" fmla="*/ 607782 w 1508539"/>
              <a:gd name="connsiteY36" fmla="*/ 5179288 h 6858000"/>
              <a:gd name="connsiteX37" fmla="*/ 608766 w 1508539"/>
              <a:gd name="connsiteY37" fmla="*/ 5173621 h 6858000"/>
              <a:gd name="connsiteX38" fmla="*/ 604400 w 1508539"/>
              <a:gd name="connsiteY38" fmla="*/ 5159961 h 6858000"/>
              <a:gd name="connsiteX39" fmla="*/ 611077 w 1508539"/>
              <a:gd name="connsiteY39" fmla="*/ 5144295 h 6858000"/>
              <a:gd name="connsiteX40" fmla="*/ 608010 w 1508539"/>
              <a:gd name="connsiteY40" fmla="*/ 5125185 h 6858000"/>
              <a:gd name="connsiteX41" fmla="*/ 614840 w 1508539"/>
              <a:gd name="connsiteY41" fmla="*/ 5121884 h 6858000"/>
              <a:gd name="connsiteX42" fmla="*/ 621876 w 1508539"/>
              <a:gd name="connsiteY42" fmla="*/ 5067850 h 6858000"/>
              <a:gd name="connsiteX43" fmla="*/ 624607 w 1508539"/>
              <a:gd name="connsiteY43" fmla="*/ 5060861 h 6858000"/>
              <a:gd name="connsiteX44" fmla="*/ 621311 w 1508539"/>
              <a:gd name="connsiteY44" fmla="*/ 5034192 h 6858000"/>
              <a:gd name="connsiteX45" fmla="*/ 622865 w 1508539"/>
              <a:gd name="connsiteY45" fmla="*/ 4993030 h 6858000"/>
              <a:gd name="connsiteX46" fmla="*/ 629774 w 1508539"/>
              <a:gd name="connsiteY46" fmla="*/ 4946844 h 6858000"/>
              <a:gd name="connsiteX47" fmla="*/ 625630 w 1508539"/>
              <a:gd name="connsiteY47" fmla="*/ 4932692 h 6858000"/>
              <a:gd name="connsiteX48" fmla="*/ 641033 w 1508539"/>
              <a:gd name="connsiteY48" fmla="*/ 4858827 h 6858000"/>
              <a:gd name="connsiteX49" fmla="*/ 646936 w 1508539"/>
              <a:gd name="connsiteY49" fmla="*/ 4821170 h 6858000"/>
              <a:gd name="connsiteX50" fmla="*/ 651669 w 1508539"/>
              <a:gd name="connsiteY50" fmla="*/ 4780965 h 6858000"/>
              <a:gd name="connsiteX51" fmla="*/ 652962 w 1508539"/>
              <a:gd name="connsiteY51" fmla="*/ 4750867 h 6858000"/>
              <a:gd name="connsiteX52" fmla="*/ 650769 w 1508539"/>
              <a:gd name="connsiteY52" fmla="*/ 4690749 h 6858000"/>
              <a:gd name="connsiteX53" fmla="*/ 646249 w 1508539"/>
              <a:gd name="connsiteY53" fmla="*/ 4584173 h 6858000"/>
              <a:gd name="connsiteX54" fmla="*/ 641332 w 1508539"/>
              <a:gd name="connsiteY54" fmla="*/ 4444346 h 6858000"/>
              <a:gd name="connsiteX55" fmla="*/ 637897 w 1508539"/>
              <a:gd name="connsiteY55" fmla="*/ 4375228 h 6858000"/>
              <a:gd name="connsiteX56" fmla="*/ 618550 w 1508539"/>
              <a:gd name="connsiteY56" fmla="*/ 4214165 h 6858000"/>
              <a:gd name="connsiteX57" fmla="*/ 622623 w 1508539"/>
              <a:gd name="connsiteY57" fmla="*/ 4090296 h 6858000"/>
              <a:gd name="connsiteX58" fmla="*/ 607879 w 1508539"/>
              <a:gd name="connsiteY58" fmla="*/ 4033999 h 6858000"/>
              <a:gd name="connsiteX59" fmla="*/ 609028 w 1508539"/>
              <a:gd name="connsiteY59" fmla="*/ 4031933 h 6858000"/>
              <a:gd name="connsiteX60" fmla="*/ 607604 w 1508539"/>
              <a:gd name="connsiteY60" fmla="*/ 4013953 h 6858000"/>
              <a:gd name="connsiteX61" fmla="*/ 593899 w 1508539"/>
              <a:gd name="connsiteY61" fmla="*/ 3974753 h 6858000"/>
              <a:gd name="connsiteX62" fmla="*/ 595497 w 1508539"/>
              <a:gd name="connsiteY62" fmla="*/ 3969950 h 6858000"/>
              <a:gd name="connsiteX63" fmla="*/ 588919 w 1508539"/>
              <a:gd name="connsiteY63" fmla="*/ 3933779 h 6858000"/>
              <a:gd name="connsiteX64" fmla="*/ 590250 w 1508539"/>
              <a:gd name="connsiteY64" fmla="*/ 3933093 h 6858000"/>
              <a:gd name="connsiteX65" fmla="*/ 594604 w 1508539"/>
              <a:gd name="connsiteY65" fmla="*/ 3922082 h 6858000"/>
              <a:gd name="connsiteX66" fmla="*/ 599682 w 1508539"/>
              <a:gd name="connsiteY66" fmla="*/ 3901461 h 6858000"/>
              <a:gd name="connsiteX67" fmla="*/ 622276 w 1508539"/>
              <a:gd name="connsiteY67" fmla="*/ 3813873 h 6858000"/>
              <a:gd name="connsiteX68" fmla="*/ 621701 w 1508539"/>
              <a:gd name="connsiteY68" fmla="*/ 3806161 h 6858000"/>
              <a:gd name="connsiteX69" fmla="*/ 622008 w 1508539"/>
              <a:gd name="connsiteY69" fmla="*/ 3805957 h 6858000"/>
              <a:gd name="connsiteX70" fmla="*/ 622035 w 1508539"/>
              <a:gd name="connsiteY70" fmla="*/ 3797724 h 6858000"/>
              <a:gd name="connsiteX71" fmla="*/ 620650 w 1508539"/>
              <a:gd name="connsiteY71" fmla="*/ 3792098 h 6858000"/>
              <a:gd name="connsiteX72" fmla="*/ 619534 w 1508539"/>
              <a:gd name="connsiteY72" fmla="*/ 3777135 h 6858000"/>
              <a:gd name="connsiteX73" fmla="*/ 621267 w 1508539"/>
              <a:gd name="connsiteY73" fmla="*/ 3771656 h 6858000"/>
              <a:gd name="connsiteX74" fmla="*/ 625010 w 1508539"/>
              <a:gd name="connsiteY74" fmla="*/ 3769007 h 6858000"/>
              <a:gd name="connsiteX75" fmla="*/ 624476 w 1508539"/>
              <a:gd name="connsiteY75" fmla="*/ 3767709 h 6858000"/>
              <a:gd name="connsiteX76" fmla="*/ 633172 w 1508539"/>
              <a:gd name="connsiteY76" fmla="*/ 3738082 h 6858000"/>
              <a:gd name="connsiteX77" fmla="*/ 640518 w 1508539"/>
              <a:gd name="connsiteY77" fmla="*/ 3673397 h 6858000"/>
              <a:gd name="connsiteX78" fmla="*/ 639814 w 1508539"/>
              <a:gd name="connsiteY78" fmla="*/ 3637109 h 6858000"/>
              <a:gd name="connsiteX79" fmla="*/ 643257 w 1508539"/>
              <a:gd name="connsiteY79" fmla="*/ 3536883 h 6858000"/>
              <a:gd name="connsiteX80" fmla="*/ 650795 w 1508539"/>
              <a:gd name="connsiteY80" fmla="*/ 3435652 h 6858000"/>
              <a:gd name="connsiteX81" fmla="*/ 652466 w 1508539"/>
              <a:gd name="connsiteY81" fmla="*/ 3307769 h 6858000"/>
              <a:gd name="connsiteX82" fmla="*/ 670029 w 1508539"/>
              <a:gd name="connsiteY82" fmla="*/ 3250522 h 6858000"/>
              <a:gd name="connsiteX83" fmla="*/ 670454 w 1508539"/>
              <a:gd name="connsiteY83" fmla="*/ 3229163 h 6858000"/>
              <a:gd name="connsiteX84" fmla="*/ 672277 w 1508539"/>
              <a:gd name="connsiteY84" fmla="*/ 3217217 h 6858000"/>
              <a:gd name="connsiteX85" fmla="*/ 659112 w 1508539"/>
              <a:gd name="connsiteY85" fmla="*/ 3183755 h 6858000"/>
              <a:gd name="connsiteX86" fmla="*/ 659613 w 1508539"/>
              <a:gd name="connsiteY86" fmla="*/ 3178642 h 6858000"/>
              <a:gd name="connsiteX87" fmla="*/ 647213 w 1508539"/>
              <a:gd name="connsiteY87" fmla="*/ 3158586 h 6858000"/>
              <a:gd name="connsiteX88" fmla="*/ 632398 w 1508539"/>
              <a:gd name="connsiteY88" fmla="*/ 3129034 h 6858000"/>
              <a:gd name="connsiteX89" fmla="*/ 633063 w 1508539"/>
              <a:gd name="connsiteY89" fmla="*/ 3126682 h 6858000"/>
              <a:gd name="connsiteX90" fmla="*/ 623931 w 1508539"/>
              <a:gd name="connsiteY90" fmla="*/ 3114519 h 6858000"/>
              <a:gd name="connsiteX91" fmla="*/ 610540 w 1508539"/>
              <a:gd name="connsiteY91" fmla="*/ 3106272 h 6858000"/>
              <a:gd name="connsiteX92" fmla="*/ 583270 w 1508539"/>
              <a:gd name="connsiteY92" fmla="*/ 2958185 h 6858000"/>
              <a:gd name="connsiteX93" fmla="*/ 525884 w 1508539"/>
              <a:gd name="connsiteY93" fmla="*/ 2762989 h 6858000"/>
              <a:gd name="connsiteX94" fmla="*/ 474802 w 1508539"/>
              <a:gd name="connsiteY94" fmla="*/ 2554718 h 6858000"/>
              <a:gd name="connsiteX95" fmla="*/ 454896 w 1508539"/>
              <a:gd name="connsiteY95" fmla="*/ 2485734 h 6858000"/>
              <a:gd name="connsiteX96" fmla="*/ 445619 w 1508539"/>
              <a:gd name="connsiteY96" fmla="*/ 2447068 h 6858000"/>
              <a:gd name="connsiteX97" fmla="*/ 432580 w 1508539"/>
              <a:gd name="connsiteY97" fmla="*/ 2425819 h 6858000"/>
              <a:gd name="connsiteX98" fmla="*/ 438579 w 1508539"/>
              <a:gd name="connsiteY98" fmla="*/ 2402874 h 6858000"/>
              <a:gd name="connsiteX99" fmla="*/ 441191 w 1508539"/>
              <a:gd name="connsiteY99" fmla="*/ 2381443 h 6858000"/>
              <a:gd name="connsiteX100" fmla="*/ 417520 w 1508539"/>
              <a:gd name="connsiteY100" fmla="*/ 2261920 h 6858000"/>
              <a:gd name="connsiteX101" fmla="*/ 407407 w 1508539"/>
              <a:gd name="connsiteY101" fmla="*/ 2195378 h 6858000"/>
              <a:gd name="connsiteX102" fmla="*/ 391624 w 1508539"/>
              <a:gd name="connsiteY102" fmla="*/ 2155135 h 6858000"/>
              <a:gd name="connsiteX103" fmla="*/ 389082 w 1508539"/>
              <a:gd name="connsiteY103" fmla="*/ 2118008 h 6858000"/>
              <a:gd name="connsiteX104" fmla="*/ 390075 w 1508539"/>
              <a:gd name="connsiteY104" fmla="*/ 2050531 h 6858000"/>
              <a:gd name="connsiteX105" fmla="*/ 381881 w 1508539"/>
              <a:gd name="connsiteY105" fmla="*/ 1963269 h 6858000"/>
              <a:gd name="connsiteX106" fmla="*/ 363059 w 1508539"/>
              <a:gd name="connsiteY106" fmla="*/ 1906352 h 6858000"/>
              <a:gd name="connsiteX107" fmla="*/ 339616 w 1508539"/>
              <a:gd name="connsiteY107" fmla="*/ 1861531 h 6858000"/>
              <a:gd name="connsiteX108" fmla="*/ 293415 w 1508539"/>
              <a:gd name="connsiteY108" fmla="*/ 1732919 h 6858000"/>
              <a:gd name="connsiteX109" fmla="*/ 265726 w 1508539"/>
              <a:gd name="connsiteY109" fmla="*/ 1663540 h 6858000"/>
              <a:gd name="connsiteX110" fmla="*/ 264852 w 1508539"/>
              <a:gd name="connsiteY110" fmla="*/ 1615777 h 6858000"/>
              <a:gd name="connsiteX111" fmla="*/ 245647 w 1508539"/>
              <a:gd name="connsiteY111" fmla="*/ 1563678 h 6858000"/>
              <a:gd name="connsiteX112" fmla="*/ 258727 w 1508539"/>
              <a:gd name="connsiteY112" fmla="*/ 1519474 h 6858000"/>
              <a:gd name="connsiteX113" fmla="*/ 251469 w 1508539"/>
              <a:gd name="connsiteY113" fmla="*/ 1477995 h 6858000"/>
              <a:gd name="connsiteX114" fmla="*/ 237554 w 1508539"/>
              <a:gd name="connsiteY114" fmla="*/ 1373769 h 6858000"/>
              <a:gd name="connsiteX115" fmla="*/ 245861 w 1508539"/>
              <a:gd name="connsiteY115" fmla="*/ 1307086 h 6858000"/>
              <a:gd name="connsiteX116" fmla="*/ 247049 w 1508539"/>
              <a:gd name="connsiteY116" fmla="*/ 1189033 h 6858000"/>
              <a:gd name="connsiteX117" fmla="*/ 251734 w 1508539"/>
              <a:gd name="connsiteY117" fmla="*/ 1168288 h 6858000"/>
              <a:gd name="connsiteX118" fmla="*/ 244016 w 1508539"/>
              <a:gd name="connsiteY118" fmla="*/ 1142577 h 6858000"/>
              <a:gd name="connsiteX119" fmla="*/ 233322 w 1508539"/>
              <a:gd name="connsiteY119" fmla="*/ 1088484 h 6858000"/>
              <a:gd name="connsiteX120" fmla="*/ 222058 w 1508539"/>
              <a:gd name="connsiteY120" fmla="*/ 1016103 h 6858000"/>
              <a:gd name="connsiteX121" fmla="*/ 223514 w 1508539"/>
              <a:gd name="connsiteY121" fmla="*/ 932283 h 6858000"/>
              <a:gd name="connsiteX122" fmla="*/ 225750 w 1508539"/>
              <a:gd name="connsiteY122" fmla="*/ 915925 h 6858000"/>
              <a:gd name="connsiteX123" fmla="*/ 218379 w 1508539"/>
              <a:gd name="connsiteY123" fmla="*/ 896999 h 6858000"/>
              <a:gd name="connsiteX124" fmla="*/ 187787 w 1508539"/>
              <a:gd name="connsiteY124" fmla="*/ 821517 h 6858000"/>
              <a:gd name="connsiteX125" fmla="*/ 166737 w 1508539"/>
              <a:gd name="connsiteY125" fmla="*/ 751353 h 6858000"/>
              <a:gd name="connsiteX126" fmla="*/ 166295 w 1508539"/>
              <a:gd name="connsiteY126" fmla="*/ 721230 h 6858000"/>
              <a:gd name="connsiteX127" fmla="*/ 151966 w 1508539"/>
              <a:gd name="connsiteY127" fmla="*/ 681659 h 6858000"/>
              <a:gd name="connsiteX128" fmla="*/ 137385 w 1508539"/>
              <a:gd name="connsiteY128" fmla="*/ 635218 h 6858000"/>
              <a:gd name="connsiteX129" fmla="*/ 142396 w 1508539"/>
              <a:gd name="connsiteY129" fmla="*/ 613763 h 6858000"/>
              <a:gd name="connsiteX130" fmla="*/ 128338 w 1508539"/>
              <a:gd name="connsiteY130" fmla="*/ 598582 h 6858000"/>
              <a:gd name="connsiteX131" fmla="*/ 128019 w 1508539"/>
              <a:gd name="connsiteY131" fmla="*/ 576846 h 6858000"/>
              <a:gd name="connsiteX132" fmla="*/ 107645 w 1508539"/>
              <a:gd name="connsiteY132" fmla="*/ 530055 h 6858000"/>
              <a:gd name="connsiteX133" fmla="*/ 106893 w 1508539"/>
              <a:gd name="connsiteY133" fmla="*/ 465389 h 6858000"/>
              <a:gd name="connsiteX134" fmla="*/ 89816 w 1508539"/>
              <a:gd name="connsiteY134" fmla="*/ 424699 h 6858000"/>
              <a:gd name="connsiteX135" fmla="*/ 90191 w 1508539"/>
              <a:gd name="connsiteY135" fmla="*/ 404917 h 6858000"/>
              <a:gd name="connsiteX136" fmla="*/ 70148 w 1508539"/>
              <a:gd name="connsiteY136" fmla="*/ 367211 h 6858000"/>
              <a:gd name="connsiteX137" fmla="*/ 36452 w 1508539"/>
              <a:gd name="connsiteY137" fmla="*/ 268519 h 6858000"/>
              <a:gd name="connsiteX138" fmla="*/ 23935 w 1508539"/>
              <a:gd name="connsiteY138" fmla="*/ 160886 h 6858000"/>
              <a:gd name="connsiteX139" fmla="*/ 19312 w 1508539"/>
              <a:gd name="connsiteY139" fmla="*/ 47336 h 6858000"/>
              <a:gd name="connsiteX140" fmla="*/ 0 w 1508539"/>
              <a:gd name="connsiteY140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64248 w 1508539"/>
              <a:gd name="connsiteY6" fmla="*/ 6574442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6674 w 1508539"/>
              <a:gd name="connsiteY5" fmla="*/ 6696999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28010 w 1508539"/>
              <a:gd name="connsiteY4" fmla="*/ 6751578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31404 w 1508539"/>
              <a:gd name="connsiteY25" fmla="*/ 566517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494626 w 1508539"/>
              <a:gd name="connsiteY27" fmla="*/ 5476393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139560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133885 w 1508539"/>
              <a:gd name="connsiteY4" fmla="*/ 6729139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149611 w 1508539"/>
              <a:gd name="connsiteY5" fmla="*/ 6666145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170123 w 1508539"/>
              <a:gd name="connsiteY6" fmla="*/ 6608101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164588 w 1508539"/>
              <a:gd name="connsiteY7" fmla="*/ 6568530 h 6858000"/>
              <a:gd name="connsiteX8" fmla="*/ 166997 w 1508539"/>
              <a:gd name="connsiteY8" fmla="*/ 6560674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164588 w 1508539"/>
              <a:gd name="connsiteY7" fmla="*/ 6568530 h 6858000"/>
              <a:gd name="connsiteX8" fmla="*/ 340301 w 1508539"/>
              <a:gd name="connsiteY8" fmla="*/ 6572601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40301 w 1508539"/>
              <a:gd name="connsiteY8" fmla="*/ 6572601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201349 w 1508539"/>
              <a:gd name="connsiteY9" fmla="*/ 653056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215389 w 1508539"/>
              <a:gd name="connsiteY10" fmla="*/ 6478062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234746 w 1508539"/>
              <a:gd name="connsiteY13" fmla="*/ 6451348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226078 w 1508539"/>
              <a:gd name="connsiteY11" fmla="*/ 6460325 h 6858000"/>
              <a:gd name="connsiteX12" fmla="*/ 233311 w 1508539"/>
              <a:gd name="connsiteY12" fmla="*/ 6451488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226078 w 1508539"/>
              <a:gd name="connsiteY11" fmla="*/ 6460325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504057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239104 w 1508539"/>
              <a:gd name="connsiteY14" fmla="*/ 6414240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262170 w 1508539"/>
              <a:gd name="connsiteY19" fmla="*/ 6281972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246136 w 1508539"/>
              <a:gd name="connsiteY18" fmla="*/ 6348250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63126 w 1508539"/>
              <a:gd name="connsiteY23" fmla="*/ 5934687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290557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14428 w 1508539"/>
              <a:gd name="connsiteY21" fmla="*/ 6113913 h 6858000"/>
              <a:gd name="connsiteX22" fmla="*/ 31872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1872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244471 w 1508539"/>
              <a:gd name="connsiteY17" fmla="*/ 6349778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240591 w 1508539"/>
              <a:gd name="connsiteY16" fmla="*/ 6367510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241880 w 1508539"/>
              <a:gd name="connsiteY15" fmla="*/ 6384857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25289 w 1508539"/>
              <a:gd name="connsiteY10" fmla="*/ 6525770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16634 w 1508539"/>
              <a:gd name="connsiteY14" fmla="*/ 6346654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08411 w 1508539"/>
              <a:gd name="connsiteY24" fmla="*/ 5704905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386351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392003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394739 w 1508539"/>
              <a:gd name="connsiteY21" fmla="*/ 6090059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43784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81826 w 1508539"/>
              <a:gd name="connsiteY4" fmla="*/ 6776847 h 6858000"/>
              <a:gd name="connsiteX5" fmla="*/ 255284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81826 w 1508539"/>
              <a:gd name="connsiteY4" fmla="*/ 6776847 h 6858000"/>
              <a:gd name="connsiteX5" fmla="*/ 293326 w 1508539"/>
              <a:gd name="connsiteY5" fmla="*/ 6737706 h 6858000"/>
              <a:gd name="connsiteX6" fmla="*/ 267342 w 1508539"/>
              <a:gd name="connsiteY6" fmla="*/ 6683638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0 w 1508539"/>
              <a:gd name="connsiteY0" fmla="*/ 0 h 6858000"/>
              <a:gd name="connsiteX1" fmla="*/ 1508539 w 1508539"/>
              <a:gd name="connsiteY1" fmla="*/ 0 h 6858000"/>
              <a:gd name="connsiteX2" fmla="*/ 1508539 w 1508539"/>
              <a:gd name="connsiteY2" fmla="*/ 6858000 h 6858000"/>
              <a:gd name="connsiteX3" fmla="*/ 245233 w 1508539"/>
              <a:gd name="connsiteY3" fmla="*/ 6857735 h 6858000"/>
              <a:gd name="connsiteX4" fmla="*/ 281826 w 1508539"/>
              <a:gd name="connsiteY4" fmla="*/ 6776847 h 6858000"/>
              <a:gd name="connsiteX5" fmla="*/ 293326 w 1508539"/>
              <a:gd name="connsiteY5" fmla="*/ 6737706 h 6858000"/>
              <a:gd name="connsiteX6" fmla="*/ 318065 w 1508539"/>
              <a:gd name="connsiteY6" fmla="*/ 6691589 h 6858000"/>
              <a:gd name="connsiteX7" fmla="*/ 295622 w 1508539"/>
              <a:gd name="connsiteY7" fmla="*/ 6659970 h 6858000"/>
              <a:gd name="connsiteX8" fmla="*/ 310713 w 1508539"/>
              <a:gd name="connsiteY8" fmla="*/ 6636211 h 6858000"/>
              <a:gd name="connsiteX9" fmla="*/ 328157 w 1508539"/>
              <a:gd name="connsiteY9" fmla="*/ 6594177 h 6858000"/>
              <a:gd name="connsiteX10" fmla="*/ 342197 w 1508539"/>
              <a:gd name="connsiteY10" fmla="*/ 6557575 h 6858000"/>
              <a:gd name="connsiteX11" fmla="*/ 395154 w 1508539"/>
              <a:gd name="connsiteY11" fmla="*/ 6492130 h 6858000"/>
              <a:gd name="connsiteX12" fmla="*/ 410841 w 1508539"/>
              <a:gd name="connsiteY12" fmla="*/ 6431610 h 6858000"/>
              <a:gd name="connsiteX13" fmla="*/ 454546 w 1508539"/>
              <a:gd name="connsiteY13" fmla="*/ 6379786 h 6858000"/>
              <a:gd name="connsiteX14" fmla="*/ 437769 w 1508539"/>
              <a:gd name="connsiteY14" fmla="*/ 6334727 h 6858000"/>
              <a:gd name="connsiteX15" fmla="*/ 415184 w 1508539"/>
              <a:gd name="connsiteY15" fmla="*/ 6313295 h 6858000"/>
              <a:gd name="connsiteX16" fmla="*/ 422348 w 1508539"/>
              <a:gd name="connsiteY16" fmla="*/ 6280046 h 6858000"/>
              <a:gd name="connsiteX17" fmla="*/ 405093 w 1508539"/>
              <a:gd name="connsiteY17" fmla="*/ 6270265 h 6858000"/>
              <a:gd name="connsiteX18" fmla="*/ 432121 w 1508539"/>
              <a:gd name="connsiteY18" fmla="*/ 6252834 h 6858000"/>
              <a:gd name="connsiteX19" fmla="*/ 410113 w 1508539"/>
              <a:gd name="connsiteY19" fmla="*/ 6202459 h 6858000"/>
              <a:gd name="connsiteX20" fmla="*/ 408911 w 1508539"/>
              <a:gd name="connsiteY20" fmla="*/ 6153037 h 6858000"/>
              <a:gd name="connsiteX21" fmla="*/ 424326 w 1508539"/>
              <a:gd name="connsiteY21" fmla="*/ 6078132 h 6858000"/>
              <a:gd name="connsiteX22" fmla="*/ 411713 w 1508539"/>
              <a:gd name="connsiteY22" fmla="*/ 6028119 h 6858000"/>
              <a:gd name="connsiteX23" fmla="*/ 396942 w 1508539"/>
              <a:gd name="connsiteY23" fmla="*/ 5926735 h 6858000"/>
              <a:gd name="connsiteX24" fmla="*/ 446454 w 1508539"/>
              <a:gd name="connsiteY24" fmla="*/ 5712857 h 6858000"/>
              <a:gd name="connsiteX25" fmla="*/ 425529 w 1508539"/>
              <a:gd name="connsiteY25" fmla="*/ 5676393 h 6858000"/>
              <a:gd name="connsiteX26" fmla="*/ 465121 w 1508539"/>
              <a:gd name="connsiteY26" fmla="*/ 5563435 h 6858000"/>
              <a:gd name="connsiteX27" fmla="*/ 512251 w 1508539"/>
              <a:gd name="connsiteY27" fmla="*/ 5437125 h 6858000"/>
              <a:gd name="connsiteX28" fmla="*/ 525819 w 1508539"/>
              <a:gd name="connsiteY28" fmla="*/ 5396260 h 6858000"/>
              <a:gd name="connsiteX29" fmla="*/ 541800 w 1508539"/>
              <a:gd name="connsiteY29" fmla="*/ 5330009 h 6858000"/>
              <a:gd name="connsiteX30" fmla="*/ 575293 w 1508539"/>
              <a:gd name="connsiteY30" fmla="*/ 5273739 h 6858000"/>
              <a:gd name="connsiteX31" fmla="*/ 584892 w 1508539"/>
              <a:gd name="connsiteY31" fmla="*/ 5241779 h 6858000"/>
              <a:gd name="connsiteX32" fmla="*/ 596118 w 1508539"/>
              <a:gd name="connsiteY32" fmla="*/ 5225268 h 6858000"/>
              <a:gd name="connsiteX33" fmla="*/ 597138 w 1508539"/>
              <a:gd name="connsiteY33" fmla="*/ 5217684 h 6858000"/>
              <a:gd name="connsiteX34" fmla="*/ 604479 w 1508539"/>
              <a:gd name="connsiteY34" fmla="*/ 5193377 h 6858000"/>
              <a:gd name="connsiteX35" fmla="*/ 607782 w 1508539"/>
              <a:gd name="connsiteY35" fmla="*/ 5179288 h 6858000"/>
              <a:gd name="connsiteX36" fmla="*/ 608766 w 1508539"/>
              <a:gd name="connsiteY36" fmla="*/ 5173621 h 6858000"/>
              <a:gd name="connsiteX37" fmla="*/ 604400 w 1508539"/>
              <a:gd name="connsiteY37" fmla="*/ 5159961 h 6858000"/>
              <a:gd name="connsiteX38" fmla="*/ 611077 w 1508539"/>
              <a:gd name="connsiteY38" fmla="*/ 5144295 h 6858000"/>
              <a:gd name="connsiteX39" fmla="*/ 608010 w 1508539"/>
              <a:gd name="connsiteY39" fmla="*/ 5125185 h 6858000"/>
              <a:gd name="connsiteX40" fmla="*/ 614840 w 1508539"/>
              <a:gd name="connsiteY40" fmla="*/ 5121884 h 6858000"/>
              <a:gd name="connsiteX41" fmla="*/ 621876 w 1508539"/>
              <a:gd name="connsiteY41" fmla="*/ 5067850 h 6858000"/>
              <a:gd name="connsiteX42" fmla="*/ 624607 w 1508539"/>
              <a:gd name="connsiteY42" fmla="*/ 5060861 h 6858000"/>
              <a:gd name="connsiteX43" fmla="*/ 621311 w 1508539"/>
              <a:gd name="connsiteY43" fmla="*/ 5034192 h 6858000"/>
              <a:gd name="connsiteX44" fmla="*/ 622865 w 1508539"/>
              <a:gd name="connsiteY44" fmla="*/ 4993030 h 6858000"/>
              <a:gd name="connsiteX45" fmla="*/ 629774 w 1508539"/>
              <a:gd name="connsiteY45" fmla="*/ 4946844 h 6858000"/>
              <a:gd name="connsiteX46" fmla="*/ 625630 w 1508539"/>
              <a:gd name="connsiteY46" fmla="*/ 4932692 h 6858000"/>
              <a:gd name="connsiteX47" fmla="*/ 641033 w 1508539"/>
              <a:gd name="connsiteY47" fmla="*/ 4858827 h 6858000"/>
              <a:gd name="connsiteX48" fmla="*/ 646936 w 1508539"/>
              <a:gd name="connsiteY48" fmla="*/ 4821170 h 6858000"/>
              <a:gd name="connsiteX49" fmla="*/ 651669 w 1508539"/>
              <a:gd name="connsiteY49" fmla="*/ 4780965 h 6858000"/>
              <a:gd name="connsiteX50" fmla="*/ 652962 w 1508539"/>
              <a:gd name="connsiteY50" fmla="*/ 4750867 h 6858000"/>
              <a:gd name="connsiteX51" fmla="*/ 650769 w 1508539"/>
              <a:gd name="connsiteY51" fmla="*/ 4690749 h 6858000"/>
              <a:gd name="connsiteX52" fmla="*/ 646249 w 1508539"/>
              <a:gd name="connsiteY52" fmla="*/ 4584173 h 6858000"/>
              <a:gd name="connsiteX53" fmla="*/ 641332 w 1508539"/>
              <a:gd name="connsiteY53" fmla="*/ 4444346 h 6858000"/>
              <a:gd name="connsiteX54" fmla="*/ 637897 w 1508539"/>
              <a:gd name="connsiteY54" fmla="*/ 4375228 h 6858000"/>
              <a:gd name="connsiteX55" fmla="*/ 618550 w 1508539"/>
              <a:gd name="connsiteY55" fmla="*/ 4214165 h 6858000"/>
              <a:gd name="connsiteX56" fmla="*/ 622623 w 1508539"/>
              <a:gd name="connsiteY56" fmla="*/ 4090296 h 6858000"/>
              <a:gd name="connsiteX57" fmla="*/ 607879 w 1508539"/>
              <a:gd name="connsiteY57" fmla="*/ 4033999 h 6858000"/>
              <a:gd name="connsiteX58" fmla="*/ 609028 w 1508539"/>
              <a:gd name="connsiteY58" fmla="*/ 4031933 h 6858000"/>
              <a:gd name="connsiteX59" fmla="*/ 607604 w 1508539"/>
              <a:gd name="connsiteY59" fmla="*/ 4013953 h 6858000"/>
              <a:gd name="connsiteX60" fmla="*/ 593899 w 1508539"/>
              <a:gd name="connsiteY60" fmla="*/ 3974753 h 6858000"/>
              <a:gd name="connsiteX61" fmla="*/ 595497 w 1508539"/>
              <a:gd name="connsiteY61" fmla="*/ 3969950 h 6858000"/>
              <a:gd name="connsiteX62" fmla="*/ 588919 w 1508539"/>
              <a:gd name="connsiteY62" fmla="*/ 3933779 h 6858000"/>
              <a:gd name="connsiteX63" fmla="*/ 590250 w 1508539"/>
              <a:gd name="connsiteY63" fmla="*/ 3933093 h 6858000"/>
              <a:gd name="connsiteX64" fmla="*/ 594604 w 1508539"/>
              <a:gd name="connsiteY64" fmla="*/ 3922082 h 6858000"/>
              <a:gd name="connsiteX65" fmla="*/ 599682 w 1508539"/>
              <a:gd name="connsiteY65" fmla="*/ 3901461 h 6858000"/>
              <a:gd name="connsiteX66" fmla="*/ 622276 w 1508539"/>
              <a:gd name="connsiteY66" fmla="*/ 3813873 h 6858000"/>
              <a:gd name="connsiteX67" fmla="*/ 621701 w 1508539"/>
              <a:gd name="connsiteY67" fmla="*/ 3806161 h 6858000"/>
              <a:gd name="connsiteX68" fmla="*/ 622008 w 1508539"/>
              <a:gd name="connsiteY68" fmla="*/ 3805957 h 6858000"/>
              <a:gd name="connsiteX69" fmla="*/ 622035 w 1508539"/>
              <a:gd name="connsiteY69" fmla="*/ 3797724 h 6858000"/>
              <a:gd name="connsiteX70" fmla="*/ 620650 w 1508539"/>
              <a:gd name="connsiteY70" fmla="*/ 3792098 h 6858000"/>
              <a:gd name="connsiteX71" fmla="*/ 619534 w 1508539"/>
              <a:gd name="connsiteY71" fmla="*/ 3777135 h 6858000"/>
              <a:gd name="connsiteX72" fmla="*/ 621267 w 1508539"/>
              <a:gd name="connsiteY72" fmla="*/ 3771656 h 6858000"/>
              <a:gd name="connsiteX73" fmla="*/ 625010 w 1508539"/>
              <a:gd name="connsiteY73" fmla="*/ 3769007 h 6858000"/>
              <a:gd name="connsiteX74" fmla="*/ 624476 w 1508539"/>
              <a:gd name="connsiteY74" fmla="*/ 3767709 h 6858000"/>
              <a:gd name="connsiteX75" fmla="*/ 633172 w 1508539"/>
              <a:gd name="connsiteY75" fmla="*/ 3738082 h 6858000"/>
              <a:gd name="connsiteX76" fmla="*/ 640518 w 1508539"/>
              <a:gd name="connsiteY76" fmla="*/ 3673397 h 6858000"/>
              <a:gd name="connsiteX77" fmla="*/ 639814 w 1508539"/>
              <a:gd name="connsiteY77" fmla="*/ 3637109 h 6858000"/>
              <a:gd name="connsiteX78" fmla="*/ 643257 w 1508539"/>
              <a:gd name="connsiteY78" fmla="*/ 3536883 h 6858000"/>
              <a:gd name="connsiteX79" fmla="*/ 650795 w 1508539"/>
              <a:gd name="connsiteY79" fmla="*/ 3435652 h 6858000"/>
              <a:gd name="connsiteX80" fmla="*/ 652466 w 1508539"/>
              <a:gd name="connsiteY80" fmla="*/ 3307769 h 6858000"/>
              <a:gd name="connsiteX81" fmla="*/ 670029 w 1508539"/>
              <a:gd name="connsiteY81" fmla="*/ 3250522 h 6858000"/>
              <a:gd name="connsiteX82" fmla="*/ 670454 w 1508539"/>
              <a:gd name="connsiteY82" fmla="*/ 3229163 h 6858000"/>
              <a:gd name="connsiteX83" fmla="*/ 672277 w 1508539"/>
              <a:gd name="connsiteY83" fmla="*/ 3217217 h 6858000"/>
              <a:gd name="connsiteX84" fmla="*/ 659112 w 1508539"/>
              <a:gd name="connsiteY84" fmla="*/ 3183755 h 6858000"/>
              <a:gd name="connsiteX85" fmla="*/ 659613 w 1508539"/>
              <a:gd name="connsiteY85" fmla="*/ 3178642 h 6858000"/>
              <a:gd name="connsiteX86" fmla="*/ 647213 w 1508539"/>
              <a:gd name="connsiteY86" fmla="*/ 3158586 h 6858000"/>
              <a:gd name="connsiteX87" fmla="*/ 632398 w 1508539"/>
              <a:gd name="connsiteY87" fmla="*/ 3129034 h 6858000"/>
              <a:gd name="connsiteX88" fmla="*/ 633063 w 1508539"/>
              <a:gd name="connsiteY88" fmla="*/ 3126682 h 6858000"/>
              <a:gd name="connsiteX89" fmla="*/ 623931 w 1508539"/>
              <a:gd name="connsiteY89" fmla="*/ 3114519 h 6858000"/>
              <a:gd name="connsiteX90" fmla="*/ 610540 w 1508539"/>
              <a:gd name="connsiteY90" fmla="*/ 3106272 h 6858000"/>
              <a:gd name="connsiteX91" fmla="*/ 583270 w 1508539"/>
              <a:gd name="connsiteY91" fmla="*/ 2958185 h 6858000"/>
              <a:gd name="connsiteX92" fmla="*/ 525884 w 1508539"/>
              <a:gd name="connsiteY92" fmla="*/ 2762989 h 6858000"/>
              <a:gd name="connsiteX93" fmla="*/ 474802 w 1508539"/>
              <a:gd name="connsiteY93" fmla="*/ 2554718 h 6858000"/>
              <a:gd name="connsiteX94" fmla="*/ 454896 w 1508539"/>
              <a:gd name="connsiteY94" fmla="*/ 2485734 h 6858000"/>
              <a:gd name="connsiteX95" fmla="*/ 445619 w 1508539"/>
              <a:gd name="connsiteY95" fmla="*/ 2447068 h 6858000"/>
              <a:gd name="connsiteX96" fmla="*/ 432580 w 1508539"/>
              <a:gd name="connsiteY96" fmla="*/ 2425819 h 6858000"/>
              <a:gd name="connsiteX97" fmla="*/ 438579 w 1508539"/>
              <a:gd name="connsiteY97" fmla="*/ 2402874 h 6858000"/>
              <a:gd name="connsiteX98" fmla="*/ 441191 w 1508539"/>
              <a:gd name="connsiteY98" fmla="*/ 2381443 h 6858000"/>
              <a:gd name="connsiteX99" fmla="*/ 417520 w 1508539"/>
              <a:gd name="connsiteY99" fmla="*/ 2261920 h 6858000"/>
              <a:gd name="connsiteX100" fmla="*/ 407407 w 1508539"/>
              <a:gd name="connsiteY100" fmla="*/ 2195378 h 6858000"/>
              <a:gd name="connsiteX101" fmla="*/ 391624 w 1508539"/>
              <a:gd name="connsiteY101" fmla="*/ 2155135 h 6858000"/>
              <a:gd name="connsiteX102" fmla="*/ 389082 w 1508539"/>
              <a:gd name="connsiteY102" fmla="*/ 2118008 h 6858000"/>
              <a:gd name="connsiteX103" fmla="*/ 390075 w 1508539"/>
              <a:gd name="connsiteY103" fmla="*/ 2050531 h 6858000"/>
              <a:gd name="connsiteX104" fmla="*/ 381881 w 1508539"/>
              <a:gd name="connsiteY104" fmla="*/ 1963269 h 6858000"/>
              <a:gd name="connsiteX105" fmla="*/ 363059 w 1508539"/>
              <a:gd name="connsiteY105" fmla="*/ 1906352 h 6858000"/>
              <a:gd name="connsiteX106" fmla="*/ 339616 w 1508539"/>
              <a:gd name="connsiteY106" fmla="*/ 1861531 h 6858000"/>
              <a:gd name="connsiteX107" fmla="*/ 293415 w 1508539"/>
              <a:gd name="connsiteY107" fmla="*/ 1732919 h 6858000"/>
              <a:gd name="connsiteX108" fmla="*/ 265726 w 1508539"/>
              <a:gd name="connsiteY108" fmla="*/ 1663540 h 6858000"/>
              <a:gd name="connsiteX109" fmla="*/ 264852 w 1508539"/>
              <a:gd name="connsiteY109" fmla="*/ 1615777 h 6858000"/>
              <a:gd name="connsiteX110" fmla="*/ 245647 w 1508539"/>
              <a:gd name="connsiteY110" fmla="*/ 1563678 h 6858000"/>
              <a:gd name="connsiteX111" fmla="*/ 258727 w 1508539"/>
              <a:gd name="connsiteY111" fmla="*/ 1519474 h 6858000"/>
              <a:gd name="connsiteX112" fmla="*/ 251469 w 1508539"/>
              <a:gd name="connsiteY112" fmla="*/ 1477995 h 6858000"/>
              <a:gd name="connsiteX113" fmla="*/ 237554 w 1508539"/>
              <a:gd name="connsiteY113" fmla="*/ 1373769 h 6858000"/>
              <a:gd name="connsiteX114" fmla="*/ 245861 w 1508539"/>
              <a:gd name="connsiteY114" fmla="*/ 1307086 h 6858000"/>
              <a:gd name="connsiteX115" fmla="*/ 247049 w 1508539"/>
              <a:gd name="connsiteY115" fmla="*/ 1189033 h 6858000"/>
              <a:gd name="connsiteX116" fmla="*/ 251734 w 1508539"/>
              <a:gd name="connsiteY116" fmla="*/ 1168288 h 6858000"/>
              <a:gd name="connsiteX117" fmla="*/ 244016 w 1508539"/>
              <a:gd name="connsiteY117" fmla="*/ 1142577 h 6858000"/>
              <a:gd name="connsiteX118" fmla="*/ 233322 w 1508539"/>
              <a:gd name="connsiteY118" fmla="*/ 1088484 h 6858000"/>
              <a:gd name="connsiteX119" fmla="*/ 222058 w 1508539"/>
              <a:gd name="connsiteY119" fmla="*/ 1016103 h 6858000"/>
              <a:gd name="connsiteX120" fmla="*/ 223514 w 1508539"/>
              <a:gd name="connsiteY120" fmla="*/ 932283 h 6858000"/>
              <a:gd name="connsiteX121" fmla="*/ 225750 w 1508539"/>
              <a:gd name="connsiteY121" fmla="*/ 915925 h 6858000"/>
              <a:gd name="connsiteX122" fmla="*/ 218379 w 1508539"/>
              <a:gd name="connsiteY122" fmla="*/ 896999 h 6858000"/>
              <a:gd name="connsiteX123" fmla="*/ 187787 w 1508539"/>
              <a:gd name="connsiteY123" fmla="*/ 821517 h 6858000"/>
              <a:gd name="connsiteX124" fmla="*/ 166737 w 1508539"/>
              <a:gd name="connsiteY124" fmla="*/ 751353 h 6858000"/>
              <a:gd name="connsiteX125" fmla="*/ 166295 w 1508539"/>
              <a:gd name="connsiteY125" fmla="*/ 721230 h 6858000"/>
              <a:gd name="connsiteX126" fmla="*/ 151966 w 1508539"/>
              <a:gd name="connsiteY126" fmla="*/ 681659 h 6858000"/>
              <a:gd name="connsiteX127" fmla="*/ 137385 w 1508539"/>
              <a:gd name="connsiteY127" fmla="*/ 635218 h 6858000"/>
              <a:gd name="connsiteX128" fmla="*/ 142396 w 1508539"/>
              <a:gd name="connsiteY128" fmla="*/ 613763 h 6858000"/>
              <a:gd name="connsiteX129" fmla="*/ 128338 w 1508539"/>
              <a:gd name="connsiteY129" fmla="*/ 598582 h 6858000"/>
              <a:gd name="connsiteX130" fmla="*/ 128019 w 1508539"/>
              <a:gd name="connsiteY130" fmla="*/ 576846 h 6858000"/>
              <a:gd name="connsiteX131" fmla="*/ 107645 w 1508539"/>
              <a:gd name="connsiteY131" fmla="*/ 530055 h 6858000"/>
              <a:gd name="connsiteX132" fmla="*/ 106893 w 1508539"/>
              <a:gd name="connsiteY132" fmla="*/ 465389 h 6858000"/>
              <a:gd name="connsiteX133" fmla="*/ 89816 w 1508539"/>
              <a:gd name="connsiteY133" fmla="*/ 424699 h 6858000"/>
              <a:gd name="connsiteX134" fmla="*/ 90191 w 1508539"/>
              <a:gd name="connsiteY134" fmla="*/ 404917 h 6858000"/>
              <a:gd name="connsiteX135" fmla="*/ 70148 w 1508539"/>
              <a:gd name="connsiteY135" fmla="*/ 367211 h 6858000"/>
              <a:gd name="connsiteX136" fmla="*/ 36452 w 1508539"/>
              <a:gd name="connsiteY136" fmla="*/ 268519 h 6858000"/>
              <a:gd name="connsiteX137" fmla="*/ 23935 w 1508539"/>
              <a:gd name="connsiteY137" fmla="*/ 160886 h 6858000"/>
              <a:gd name="connsiteX138" fmla="*/ 19312 w 1508539"/>
              <a:gd name="connsiteY138" fmla="*/ 47336 h 6858000"/>
              <a:gd name="connsiteX139" fmla="*/ 0 w 1508539"/>
              <a:gd name="connsiteY139" fmla="*/ 0 h 6858000"/>
              <a:gd name="connsiteX0" fmla="*/ 164830 w 1491612"/>
              <a:gd name="connsiteY0" fmla="*/ 0 h 6858000"/>
              <a:gd name="connsiteX1" fmla="*/ 1491612 w 1491612"/>
              <a:gd name="connsiteY1" fmla="*/ 0 h 6858000"/>
              <a:gd name="connsiteX2" fmla="*/ 1491612 w 1491612"/>
              <a:gd name="connsiteY2" fmla="*/ 6858000 h 6858000"/>
              <a:gd name="connsiteX3" fmla="*/ 228306 w 1491612"/>
              <a:gd name="connsiteY3" fmla="*/ 6857735 h 6858000"/>
              <a:gd name="connsiteX4" fmla="*/ 264899 w 1491612"/>
              <a:gd name="connsiteY4" fmla="*/ 6776847 h 6858000"/>
              <a:gd name="connsiteX5" fmla="*/ 276399 w 1491612"/>
              <a:gd name="connsiteY5" fmla="*/ 6737706 h 6858000"/>
              <a:gd name="connsiteX6" fmla="*/ 301138 w 1491612"/>
              <a:gd name="connsiteY6" fmla="*/ 6691589 h 6858000"/>
              <a:gd name="connsiteX7" fmla="*/ 278695 w 1491612"/>
              <a:gd name="connsiteY7" fmla="*/ 6659970 h 6858000"/>
              <a:gd name="connsiteX8" fmla="*/ 293786 w 1491612"/>
              <a:gd name="connsiteY8" fmla="*/ 6636211 h 6858000"/>
              <a:gd name="connsiteX9" fmla="*/ 311230 w 1491612"/>
              <a:gd name="connsiteY9" fmla="*/ 6594177 h 6858000"/>
              <a:gd name="connsiteX10" fmla="*/ 325270 w 1491612"/>
              <a:gd name="connsiteY10" fmla="*/ 6557575 h 6858000"/>
              <a:gd name="connsiteX11" fmla="*/ 378227 w 1491612"/>
              <a:gd name="connsiteY11" fmla="*/ 6492130 h 6858000"/>
              <a:gd name="connsiteX12" fmla="*/ 393914 w 1491612"/>
              <a:gd name="connsiteY12" fmla="*/ 6431610 h 6858000"/>
              <a:gd name="connsiteX13" fmla="*/ 437619 w 1491612"/>
              <a:gd name="connsiteY13" fmla="*/ 6379786 h 6858000"/>
              <a:gd name="connsiteX14" fmla="*/ 420842 w 1491612"/>
              <a:gd name="connsiteY14" fmla="*/ 6334727 h 6858000"/>
              <a:gd name="connsiteX15" fmla="*/ 398257 w 1491612"/>
              <a:gd name="connsiteY15" fmla="*/ 6313295 h 6858000"/>
              <a:gd name="connsiteX16" fmla="*/ 405421 w 1491612"/>
              <a:gd name="connsiteY16" fmla="*/ 6280046 h 6858000"/>
              <a:gd name="connsiteX17" fmla="*/ 388166 w 1491612"/>
              <a:gd name="connsiteY17" fmla="*/ 6270265 h 6858000"/>
              <a:gd name="connsiteX18" fmla="*/ 415194 w 1491612"/>
              <a:gd name="connsiteY18" fmla="*/ 6252834 h 6858000"/>
              <a:gd name="connsiteX19" fmla="*/ 393186 w 1491612"/>
              <a:gd name="connsiteY19" fmla="*/ 6202459 h 6858000"/>
              <a:gd name="connsiteX20" fmla="*/ 391984 w 1491612"/>
              <a:gd name="connsiteY20" fmla="*/ 6153037 h 6858000"/>
              <a:gd name="connsiteX21" fmla="*/ 407399 w 1491612"/>
              <a:gd name="connsiteY21" fmla="*/ 6078132 h 6858000"/>
              <a:gd name="connsiteX22" fmla="*/ 394786 w 1491612"/>
              <a:gd name="connsiteY22" fmla="*/ 6028119 h 6858000"/>
              <a:gd name="connsiteX23" fmla="*/ 380015 w 1491612"/>
              <a:gd name="connsiteY23" fmla="*/ 5926735 h 6858000"/>
              <a:gd name="connsiteX24" fmla="*/ 429527 w 1491612"/>
              <a:gd name="connsiteY24" fmla="*/ 5712857 h 6858000"/>
              <a:gd name="connsiteX25" fmla="*/ 408602 w 1491612"/>
              <a:gd name="connsiteY25" fmla="*/ 5676393 h 6858000"/>
              <a:gd name="connsiteX26" fmla="*/ 448194 w 1491612"/>
              <a:gd name="connsiteY26" fmla="*/ 5563435 h 6858000"/>
              <a:gd name="connsiteX27" fmla="*/ 495324 w 1491612"/>
              <a:gd name="connsiteY27" fmla="*/ 5437125 h 6858000"/>
              <a:gd name="connsiteX28" fmla="*/ 508892 w 1491612"/>
              <a:gd name="connsiteY28" fmla="*/ 5396260 h 6858000"/>
              <a:gd name="connsiteX29" fmla="*/ 524873 w 1491612"/>
              <a:gd name="connsiteY29" fmla="*/ 5330009 h 6858000"/>
              <a:gd name="connsiteX30" fmla="*/ 558366 w 1491612"/>
              <a:gd name="connsiteY30" fmla="*/ 5273739 h 6858000"/>
              <a:gd name="connsiteX31" fmla="*/ 567965 w 1491612"/>
              <a:gd name="connsiteY31" fmla="*/ 5241779 h 6858000"/>
              <a:gd name="connsiteX32" fmla="*/ 579191 w 1491612"/>
              <a:gd name="connsiteY32" fmla="*/ 5225268 h 6858000"/>
              <a:gd name="connsiteX33" fmla="*/ 580211 w 1491612"/>
              <a:gd name="connsiteY33" fmla="*/ 5217684 h 6858000"/>
              <a:gd name="connsiteX34" fmla="*/ 587552 w 1491612"/>
              <a:gd name="connsiteY34" fmla="*/ 5193377 h 6858000"/>
              <a:gd name="connsiteX35" fmla="*/ 590855 w 1491612"/>
              <a:gd name="connsiteY35" fmla="*/ 5179288 h 6858000"/>
              <a:gd name="connsiteX36" fmla="*/ 591839 w 1491612"/>
              <a:gd name="connsiteY36" fmla="*/ 5173621 h 6858000"/>
              <a:gd name="connsiteX37" fmla="*/ 587473 w 1491612"/>
              <a:gd name="connsiteY37" fmla="*/ 5159961 h 6858000"/>
              <a:gd name="connsiteX38" fmla="*/ 594150 w 1491612"/>
              <a:gd name="connsiteY38" fmla="*/ 5144295 h 6858000"/>
              <a:gd name="connsiteX39" fmla="*/ 591083 w 1491612"/>
              <a:gd name="connsiteY39" fmla="*/ 5125185 h 6858000"/>
              <a:gd name="connsiteX40" fmla="*/ 597913 w 1491612"/>
              <a:gd name="connsiteY40" fmla="*/ 5121884 h 6858000"/>
              <a:gd name="connsiteX41" fmla="*/ 604949 w 1491612"/>
              <a:gd name="connsiteY41" fmla="*/ 5067850 h 6858000"/>
              <a:gd name="connsiteX42" fmla="*/ 607680 w 1491612"/>
              <a:gd name="connsiteY42" fmla="*/ 5060861 h 6858000"/>
              <a:gd name="connsiteX43" fmla="*/ 604384 w 1491612"/>
              <a:gd name="connsiteY43" fmla="*/ 5034192 h 6858000"/>
              <a:gd name="connsiteX44" fmla="*/ 605938 w 1491612"/>
              <a:gd name="connsiteY44" fmla="*/ 4993030 h 6858000"/>
              <a:gd name="connsiteX45" fmla="*/ 612847 w 1491612"/>
              <a:gd name="connsiteY45" fmla="*/ 4946844 h 6858000"/>
              <a:gd name="connsiteX46" fmla="*/ 608703 w 1491612"/>
              <a:gd name="connsiteY46" fmla="*/ 4932692 h 6858000"/>
              <a:gd name="connsiteX47" fmla="*/ 624106 w 1491612"/>
              <a:gd name="connsiteY47" fmla="*/ 4858827 h 6858000"/>
              <a:gd name="connsiteX48" fmla="*/ 630009 w 1491612"/>
              <a:gd name="connsiteY48" fmla="*/ 4821170 h 6858000"/>
              <a:gd name="connsiteX49" fmla="*/ 634742 w 1491612"/>
              <a:gd name="connsiteY49" fmla="*/ 4780965 h 6858000"/>
              <a:gd name="connsiteX50" fmla="*/ 636035 w 1491612"/>
              <a:gd name="connsiteY50" fmla="*/ 4750867 h 6858000"/>
              <a:gd name="connsiteX51" fmla="*/ 633842 w 1491612"/>
              <a:gd name="connsiteY51" fmla="*/ 4690749 h 6858000"/>
              <a:gd name="connsiteX52" fmla="*/ 629322 w 1491612"/>
              <a:gd name="connsiteY52" fmla="*/ 4584173 h 6858000"/>
              <a:gd name="connsiteX53" fmla="*/ 624405 w 1491612"/>
              <a:gd name="connsiteY53" fmla="*/ 4444346 h 6858000"/>
              <a:gd name="connsiteX54" fmla="*/ 620970 w 1491612"/>
              <a:gd name="connsiteY54" fmla="*/ 4375228 h 6858000"/>
              <a:gd name="connsiteX55" fmla="*/ 601623 w 1491612"/>
              <a:gd name="connsiteY55" fmla="*/ 4214165 h 6858000"/>
              <a:gd name="connsiteX56" fmla="*/ 605696 w 1491612"/>
              <a:gd name="connsiteY56" fmla="*/ 4090296 h 6858000"/>
              <a:gd name="connsiteX57" fmla="*/ 590952 w 1491612"/>
              <a:gd name="connsiteY57" fmla="*/ 4033999 h 6858000"/>
              <a:gd name="connsiteX58" fmla="*/ 592101 w 1491612"/>
              <a:gd name="connsiteY58" fmla="*/ 4031933 h 6858000"/>
              <a:gd name="connsiteX59" fmla="*/ 590677 w 1491612"/>
              <a:gd name="connsiteY59" fmla="*/ 4013953 h 6858000"/>
              <a:gd name="connsiteX60" fmla="*/ 576972 w 1491612"/>
              <a:gd name="connsiteY60" fmla="*/ 3974753 h 6858000"/>
              <a:gd name="connsiteX61" fmla="*/ 578570 w 1491612"/>
              <a:gd name="connsiteY61" fmla="*/ 3969950 h 6858000"/>
              <a:gd name="connsiteX62" fmla="*/ 571992 w 1491612"/>
              <a:gd name="connsiteY62" fmla="*/ 3933779 h 6858000"/>
              <a:gd name="connsiteX63" fmla="*/ 573323 w 1491612"/>
              <a:gd name="connsiteY63" fmla="*/ 3933093 h 6858000"/>
              <a:gd name="connsiteX64" fmla="*/ 577677 w 1491612"/>
              <a:gd name="connsiteY64" fmla="*/ 3922082 h 6858000"/>
              <a:gd name="connsiteX65" fmla="*/ 582755 w 1491612"/>
              <a:gd name="connsiteY65" fmla="*/ 3901461 h 6858000"/>
              <a:gd name="connsiteX66" fmla="*/ 605349 w 1491612"/>
              <a:gd name="connsiteY66" fmla="*/ 3813873 h 6858000"/>
              <a:gd name="connsiteX67" fmla="*/ 604774 w 1491612"/>
              <a:gd name="connsiteY67" fmla="*/ 3806161 h 6858000"/>
              <a:gd name="connsiteX68" fmla="*/ 605081 w 1491612"/>
              <a:gd name="connsiteY68" fmla="*/ 3805957 h 6858000"/>
              <a:gd name="connsiteX69" fmla="*/ 605108 w 1491612"/>
              <a:gd name="connsiteY69" fmla="*/ 3797724 h 6858000"/>
              <a:gd name="connsiteX70" fmla="*/ 603723 w 1491612"/>
              <a:gd name="connsiteY70" fmla="*/ 3792098 h 6858000"/>
              <a:gd name="connsiteX71" fmla="*/ 602607 w 1491612"/>
              <a:gd name="connsiteY71" fmla="*/ 3777135 h 6858000"/>
              <a:gd name="connsiteX72" fmla="*/ 604340 w 1491612"/>
              <a:gd name="connsiteY72" fmla="*/ 3771656 h 6858000"/>
              <a:gd name="connsiteX73" fmla="*/ 608083 w 1491612"/>
              <a:gd name="connsiteY73" fmla="*/ 3769007 h 6858000"/>
              <a:gd name="connsiteX74" fmla="*/ 607549 w 1491612"/>
              <a:gd name="connsiteY74" fmla="*/ 3767709 h 6858000"/>
              <a:gd name="connsiteX75" fmla="*/ 616245 w 1491612"/>
              <a:gd name="connsiteY75" fmla="*/ 3738082 h 6858000"/>
              <a:gd name="connsiteX76" fmla="*/ 623591 w 1491612"/>
              <a:gd name="connsiteY76" fmla="*/ 3673397 h 6858000"/>
              <a:gd name="connsiteX77" fmla="*/ 622887 w 1491612"/>
              <a:gd name="connsiteY77" fmla="*/ 3637109 h 6858000"/>
              <a:gd name="connsiteX78" fmla="*/ 626330 w 1491612"/>
              <a:gd name="connsiteY78" fmla="*/ 3536883 h 6858000"/>
              <a:gd name="connsiteX79" fmla="*/ 633868 w 1491612"/>
              <a:gd name="connsiteY79" fmla="*/ 3435652 h 6858000"/>
              <a:gd name="connsiteX80" fmla="*/ 635539 w 1491612"/>
              <a:gd name="connsiteY80" fmla="*/ 3307769 h 6858000"/>
              <a:gd name="connsiteX81" fmla="*/ 653102 w 1491612"/>
              <a:gd name="connsiteY81" fmla="*/ 3250522 h 6858000"/>
              <a:gd name="connsiteX82" fmla="*/ 653527 w 1491612"/>
              <a:gd name="connsiteY82" fmla="*/ 3229163 h 6858000"/>
              <a:gd name="connsiteX83" fmla="*/ 655350 w 1491612"/>
              <a:gd name="connsiteY83" fmla="*/ 3217217 h 6858000"/>
              <a:gd name="connsiteX84" fmla="*/ 642185 w 1491612"/>
              <a:gd name="connsiteY84" fmla="*/ 3183755 h 6858000"/>
              <a:gd name="connsiteX85" fmla="*/ 642686 w 1491612"/>
              <a:gd name="connsiteY85" fmla="*/ 3178642 h 6858000"/>
              <a:gd name="connsiteX86" fmla="*/ 630286 w 1491612"/>
              <a:gd name="connsiteY86" fmla="*/ 3158586 h 6858000"/>
              <a:gd name="connsiteX87" fmla="*/ 615471 w 1491612"/>
              <a:gd name="connsiteY87" fmla="*/ 3129034 h 6858000"/>
              <a:gd name="connsiteX88" fmla="*/ 616136 w 1491612"/>
              <a:gd name="connsiteY88" fmla="*/ 3126682 h 6858000"/>
              <a:gd name="connsiteX89" fmla="*/ 607004 w 1491612"/>
              <a:gd name="connsiteY89" fmla="*/ 3114519 h 6858000"/>
              <a:gd name="connsiteX90" fmla="*/ 593613 w 1491612"/>
              <a:gd name="connsiteY90" fmla="*/ 3106272 h 6858000"/>
              <a:gd name="connsiteX91" fmla="*/ 566343 w 1491612"/>
              <a:gd name="connsiteY91" fmla="*/ 2958185 h 6858000"/>
              <a:gd name="connsiteX92" fmla="*/ 508957 w 1491612"/>
              <a:gd name="connsiteY92" fmla="*/ 2762989 h 6858000"/>
              <a:gd name="connsiteX93" fmla="*/ 457875 w 1491612"/>
              <a:gd name="connsiteY93" fmla="*/ 2554718 h 6858000"/>
              <a:gd name="connsiteX94" fmla="*/ 437969 w 1491612"/>
              <a:gd name="connsiteY94" fmla="*/ 2485734 h 6858000"/>
              <a:gd name="connsiteX95" fmla="*/ 428692 w 1491612"/>
              <a:gd name="connsiteY95" fmla="*/ 2447068 h 6858000"/>
              <a:gd name="connsiteX96" fmla="*/ 415653 w 1491612"/>
              <a:gd name="connsiteY96" fmla="*/ 2425819 h 6858000"/>
              <a:gd name="connsiteX97" fmla="*/ 421652 w 1491612"/>
              <a:gd name="connsiteY97" fmla="*/ 2402874 h 6858000"/>
              <a:gd name="connsiteX98" fmla="*/ 424264 w 1491612"/>
              <a:gd name="connsiteY98" fmla="*/ 2381443 h 6858000"/>
              <a:gd name="connsiteX99" fmla="*/ 400593 w 1491612"/>
              <a:gd name="connsiteY99" fmla="*/ 2261920 h 6858000"/>
              <a:gd name="connsiteX100" fmla="*/ 390480 w 1491612"/>
              <a:gd name="connsiteY100" fmla="*/ 2195378 h 6858000"/>
              <a:gd name="connsiteX101" fmla="*/ 374697 w 1491612"/>
              <a:gd name="connsiteY101" fmla="*/ 2155135 h 6858000"/>
              <a:gd name="connsiteX102" fmla="*/ 372155 w 1491612"/>
              <a:gd name="connsiteY102" fmla="*/ 2118008 h 6858000"/>
              <a:gd name="connsiteX103" fmla="*/ 373148 w 1491612"/>
              <a:gd name="connsiteY103" fmla="*/ 2050531 h 6858000"/>
              <a:gd name="connsiteX104" fmla="*/ 364954 w 1491612"/>
              <a:gd name="connsiteY104" fmla="*/ 1963269 h 6858000"/>
              <a:gd name="connsiteX105" fmla="*/ 346132 w 1491612"/>
              <a:gd name="connsiteY105" fmla="*/ 1906352 h 6858000"/>
              <a:gd name="connsiteX106" fmla="*/ 322689 w 1491612"/>
              <a:gd name="connsiteY106" fmla="*/ 1861531 h 6858000"/>
              <a:gd name="connsiteX107" fmla="*/ 276488 w 1491612"/>
              <a:gd name="connsiteY107" fmla="*/ 1732919 h 6858000"/>
              <a:gd name="connsiteX108" fmla="*/ 248799 w 1491612"/>
              <a:gd name="connsiteY108" fmla="*/ 1663540 h 6858000"/>
              <a:gd name="connsiteX109" fmla="*/ 247925 w 1491612"/>
              <a:gd name="connsiteY109" fmla="*/ 1615777 h 6858000"/>
              <a:gd name="connsiteX110" fmla="*/ 228720 w 1491612"/>
              <a:gd name="connsiteY110" fmla="*/ 1563678 h 6858000"/>
              <a:gd name="connsiteX111" fmla="*/ 241800 w 1491612"/>
              <a:gd name="connsiteY111" fmla="*/ 1519474 h 6858000"/>
              <a:gd name="connsiteX112" fmla="*/ 234542 w 1491612"/>
              <a:gd name="connsiteY112" fmla="*/ 1477995 h 6858000"/>
              <a:gd name="connsiteX113" fmla="*/ 220627 w 1491612"/>
              <a:gd name="connsiteY113" fmla="*/ 1373769 h 6858000"/>
              <a:gd name="connsiteX114" fmla="*/ 228934 w 1491612"/>
              <a:gd name="connsiteY114" fmla="*/ 1307086 h 6858000"/>
              <a:gd name="connsiteX115" fmla="*/ 230122 w 1491612"/>
              <a:gd name="connsiteY115" fmla="*/ 1189033 h 6858000"/>
              <a:gd name="connsiteX116" fmla="*/ 234807 w 1491612"/>
              <a:gd name="connsiteY116" fmla="*/ 1168288 h 6858000"/>
              <a:gd name="connsiteX117" fmla="*/ 227089 w 1491612"/>
              <a:gd name="connsiteY117" fmla="*/ 1142577 h 6858000"/>
              <a:gd name="connsiteX118" fmla="*/ 216395 w 1491612"/>
              <a:gd name="connsiteY118" fmla="*/ 1088484 h 6858000"/>
              <a:gd name="connsiteX119" fmla="*/ 205131 w 1491612"/>
              <a:gd name="connsiteY119" fmla="*/ 1016103 h 6858000"/>
              <a:gd name="connsiteX120" fmla="*/ 206587 w 1491612"/>
              <a:gd name="connsiteY120" fmla="*/ 932283 h 6858000"/>
              <a:gd name="connsiteX121" fmla="*/ 208823 w 1491612"/>
              <a:gd name="connsiteY121" fmla="*/ 915925 h 6858000"/>
              <a:gd name="connsiteX122" fmla="*/ 201452 w 1491612"/>
              <a:gd name="connsiteY122" fmla="*/ 896999 h 6858000"/>
              <a:gd name="connsiteX123" fmla="*/ 170860 w 1491612"/>
              <a:gd name="connsiteY123" fmla="*/ 821517 h 6858000"/>
              <a:gd name="connsiteX124" fmla="*/ 149810 w 1491612"/>
              <a:gd name="connsiteY124" fmla="*/ 751353 h 6858000"/>
              <a:gd name="connsiteX125" fmla="*/ 149368 w 1491612"/>
              <a:gd name="connsiteY125" fmla="*/ 721230 h 6858000"/>
              <a:gd name="connsiteX126" fmla="*/ 135039 w 1491612"/>
              <a:gd name="connsiteY126" fmla="*/ 681659 h 6858000"/>
              <a:gd name="connsiteX127" fmla="*/ 120458 w 1491612"/>
              <a:gd name="connsiteY127" fmla="*/ 635218 h 6858000"/>
              <a:gd name="connsiteX128" fmla="*/ 125469 w 1491612"/>
              <a:gd name="connsiteY128" fmla="*/ 613763 h 6858000"/>
              <a:gd name="connsiteX129" fmla="*/ 111411 w 1491612"/>
              <a:gd name="connsiteY129" fmla="*/ 598582 h 6858000"/>
              <a:gd name="connsiteX130" fmla="*/ 111092 w 1491612"/>
              <a:gd name="connsiteY130" fmla="*/ 576846 h 6858000"/>
              <a:gd name="connsiteX131" fmla="*/ 90718 w 1491612"/>
              <a:gd name="connsiteY131" fmla="*/ 530055 h 6858000"/>
              <a:gd name="connsiteX132" fmla="*/ 89966 w 1491612"/>
              <a:gd name="connsiteY132" fmla="*/ 465389 h 6858000"/>
              <a:gd name="connsiteX133" fmla="*/ 72889 w 1491612"/>
              <a:gd name="connsiteY133" fmla="*/ 424699 h 6858000"/>
              <a:gd name="connsiteX134" fmla="*/ 73264 w 1491612"/>
              <a:gd name="connsiteY134" fmla="*/ 404917 h 6858000"/>
              <a:gd name="connsiteX135" fmla="*/ 53221 w 1491612"/>
              <a:gd name="connsiteY135" fmla="*/ 367211 h 6858000"/>
              <a:gd name="connsiteX136" fmla="*/ 19525 w 1491612"/>
              <a:gd name="connsiteY136" fmla="*/ 268519 h 6858000"/>
              <a:gd name="connsiteX137" fmla="*/ 7008 w 1491612"/>
              <a:gd name="connsiteY137" fmla="*/ 160886 h 6858000"/>
              <a:gd name="connsiteX138" fmla="*/ 2385 w 1491612"/>
              <a:gd name="connsiteY138" fmla="*/ 47336 h 6858000"/>
              <a:gd name="connsiteX139" fmla="*/ 164830 w 1491612"/>
              <a:gd name="connsiteY139" fmla="*/ 0 h 6858000"/>
              <a:gd name="connsiteX0" fmla="*/ 158408 w 1485190"/>
              <a:gd name="connsiteY0" fmla="*/ 0 h 6858000"/>
              <a:gd name="connsiteX1" fmla="*/ 1485190 w 1485190"/>
              <a:gd name="connsiteY1" fmla="*/ 0 h 6858000"/>
              <a:gd name="connsiteX2" fmla="*/ 1485190 w 1485190"/>
              <a:gd name="connsiteY2" fmla="*/ 6858000 h 6858000"/>
              <a:gd name="connsiteX3" fmla="*/ 221884 w 1485190"/>
              <a:gd name="connsiteY3" fmla="*/ 6857735 h 6858000"/>
              <a:gd name="connsiteX4" fmla="*/ 258477 w 1485190"/>
              <a:gd name="connsiteY4" fmla="*/ 6776847 h 6858000"/>
              <a:gd name="connsiteX5" fmla="*/ 269977 w 1485190"/>
              <a:gd name="connsiteY5" fmla="*/ 6737706 h 6858000"/>
              <a:gd name="connsiteX6" fmla="*/ 294716 w 1485190"/>
              <a:gd name="connsiteY6" fmla="*/ 6691589 h 6858000"/>
              <a:gd name="connsiteX7" fmla="*/ 272273 w 1485190"/>
              <a:gd name="connsiteY7" fmla="*/ 6659970 h 6858000"/>
              <a:gd name="connsiteX8" fmla="*/ 287364 w 1485190"/>
              <a:gd name="connsiteY8" fmla="*/ 6636211 h 6858000"/>
              <a:gd name="connsiteX9" fmla="*/ 304808 w 1485190"/>
              <a:gd name="connsiteY9" fmla="*/ 6594177 h 6858000"/>
              <a:gd name="connsiteX10" fmla="*/ 318848 w 1485190"/>
              <a:gd name="connsiteY10" fmla="*/ 6557575 h 6858000"/>
              <a:gd name="connsiteX11" fmla="*/ 371805 w 1485190"/>
              <a:gd name="connsiteY11" fmla="*/ 6492130 h 6858000"/>
              <a:gd name="connsiteX12" fmla="*/ 387492 w 1485190"/>
              <a:gd name="connsiteY12" fmla="*/ 6431610 h 6858000"/>
              <a:gd name="connsiteX13" fmla="*/ 431197 w 1485190"/>
              <a:gd name="connsiteY13" fmla="*/ 6379786 h 6858000"/>
              <a:gd name="connsiteX14" fmla="*/ 414420 w 1485190"/>
              <a:gd name="connsiteY14" fmla="*/ 6334727 h 6858000"/>
              <a:gd name="connsiteX15" fmla="*/ 391835 w 1485190"/>
              <a:gd name="connsiteY15" fmla="*/ 6313295 h 6858000"/>
              <a:gd name="connsiteX16" fmla="*/ 398999 w 1485190"/>
              <a:gd name="connsiteY16" fmla="*/ 6280046 h 6858000"/>
              <a:gd name="connsiteX17" fmla="*/ 381744 w 1485190"/>
              <a:gd name="connsiteY17" fmla="*/ 6270265 h 6858000"/>
              <a:gd name="connsiteX18" fmla="*/ 408772 w 1485190"/>
              <a:gd name="connsiteY18" fmla="*/ 6252834 h 6858000"/>
              <a:gd name="connsiteX19" fmla="*/ 386764 w 1485190"/>
              <a:gd name="connsiteY19" fmla="*/ 6202459 h 6858000"/>
              <a:gd name="connsiteX20" fmla="*/ 385562 w 1485190"/>
              <a:gd name="connsiteY20" fmla="*/ 6153037 h 6858000"/>
              <a:gd name="connsiteX21" fmla="*/ 400977 w 1485190"/>
              <a:gd name="connsiteY21" fmla="*/ 6078132 h 6858000"/>
              <a:gd name="connsiteX22" fmla="*/ 388364 w 1485190"/>
              <a:gd name="connsiteY22" fmla="*/ 6028119 h 6858000"/>
              <a:gd name="connsiteX23" fmla="*/ 373593 w 1485190"/>
              <a:gd name="connsiteY23" fmla="*/ 5926735 h 6858000"/>
              <a:gd name="connsiteX24" fmla="*/ 423105 w 1485190"/>
              <a:gd name="connsiteY24" fmla="*/ 5712857 h 6858000"/>
              <a:gd name="connsiteX25" fmla="*/ 402180 w 1485190"/>
              <a:gd name="connsiteY25" fmla="*/ 5676393 h 6858000"/>
              <a:gd name="connsiteX26" fmla="*/ 441772 w 1485190"/>
              <a:gd name="connsiteY26" fmla="*/ 5563435 h 6858000"/>
              <a:gd name="connsiteX27" fmla="*/ 488902 w 1485190"/>
              <a:gd name="connsiteY27" fmla="*/ 5437125 h 6858000"/>
              <a:gd name="connsiteX28" fmla="*/ 502470 w 1485190"/>
              <a:gd name="connsiteY28" fmla="*/ 5396260 h 6858000"/>
              <a:gd name="connsiteX29" fmla="*/ 518451 w 1485190"/>
              <a:gd name="connsiteY29" fmla="*/ 5330009 h 6858000"/>
              <a:gd name="connsiteX30" fmla="*/ 551944 w 1485190"/>
              <a:gd name="connsiteY30" fmla="*/ 5273739 h 6858000"/>
              <a:gd name="connsiteX31" fmla="*/ 561543 w 1485190"/>
              <a:gd name="connsiteY31" fmla="*/ 5241779 h 6858000"/>
              <a:gd name="connsiteX32" fmla="*/ 572769 w 1485190"/>
              <a:gd name="connsiteY32" fmla="*/ 5225268 h 6858000"/>
              <a:gd name="connsiteX33" fmla="*/ 573789 w 1485190"/>
              <a:gd name="connsiteY33" fmla="*/ 5217684 h 6858000"/>
              <a:gd name="connsiteX34" fmla="*/ 581130 w 1485190"/>
              <a:gd name="connsiteY34" fmla="*/ 5193377 h 6858000"/>
              <a:gd name="connsiteX35" fmla="*/ 584433 w 1485190"/>
              <a:gd name="connsiteY35" fmla="*/ 5179288 h 6858000"/>
              <a:gd name="connsiteX36" fmla="*/ 585417 w 1485190"/>
              <a:gd name="connsiteY36" fmla="*/ 5173621 h 6858000"/>
              <a:gd name="connsiteX37" fmla="*/ 581051 w 1485190"/>
              <a:gd name="connsiteY37" fmla="*/ 5159961 h 6858000"/>
              <a:gd name="connsiteX38" fmla="*/ 587728 w 1485190"/>
              <a:gd name="connsiteY38" fmla="*/ 5144295 h 6858000"/>
              <a:gd name="connsiteX39" fmla="*/ 584661 w 1485190"/>
              <a:gd name="connsiteY39" fmla="*/ 5125185 h 6858000"/>
              <a:gd name="connsiteX40" fmla="*/ 591491 w 1485190"/>
              <a:gd name="connsiteY40" fmla="*/ 5121884 h 6858000"/>
              <a:gd name="connsiteX41" fmla="*/ 598527 w 1485190"/>
              <a:gd name="connsiteY41" fmla="*/ 5067850 h 6858000"/>
              <a:gd name="connsiteX42" fmla="*/ 601258 w 1485190"/>
              <a:gd name="connsiteY42" fmla="*/ 5060861 h 6858000"/>
              <a:gd name="connsiteX43" fmla="*/ 597962 w 1485190"/>
              <a:gd name="connsiteY43" fmla="*/ 5034192 h 6858000"/>
              <a:gd name="connsiteX44" fmla="*/ 599516 w 1485190"/>
              <a:gd name="connsiteY44" fmla="*/ 4993030 h 6858000"/>
              <a:gd name="connsiteX45" fmla="*/ 606425 w 1485190"/>
              <a:gd name="connsiteY45" fmla="*/ 4946844 h 6858000"/>
              <a:gd name="connsiteX46" fmla="*/ 602281 w 1485190"/>
              <a:gd name="connsiteY46" fmla="*/ 4932692 h 6858000"/>
              <a:gd name="connsiteX47" fmla="*/ 617684 w 1485190"/>
              <a:gd name="connsiteY47" fmla="*/ 4858827 h 6858000"/>
              <a:gd name="connsiteX48" fmla="*/ 623587 w 1485190"/>
              <a:gd name="connsiteY48" fmla="*/ 4821170 h 6858000"/>
              <a:gd name="connsiteX49" fmla="*/ 628320 w 1485190"/>
              <a:gd name="connsiteY49" fmla="*/ 4780965 h 6858000"/>
              <a:gd name="connsiteX50" fmla="*/ 629613 w 1485190"/>
              <a:gd name="connsiteY50" fmla="*/ 4750867 h 6858000"/>
              <a:gd name="connsiteX51" fmla="*/ 627420 w 1485190"/>
              <a:gd name="connsiteY51" fmla="*/ 4690749 h 6858000"/>
              <a:gd name="connsiteX52" fmla="*/ 622900 w 1485190"/>
              <a:gd name="connsiteY52" fmla="*/ 4584173 h 6858000"/>
              <a:gd name="connsiteX53" fmla="*/ 617983 w 1485190"/>
              <a:gd name="connsiteY53" fmla="*/ 4444346 h 6858000"/>
              <a:gd name="connsiteX54" fmla="*/ 614548 w 1485190"/>
              <a:gd name="connsiteY54" fmla="*/ 4375228 h 6858000"/>
              <a:gd name="connsiteX55" fmla="*/ 595201 w 1485190"/>
              <a:gd name="connsiteY55" fmla="*/ 4214165 h 6858000"/>
              <a:gd name="connsiteX56" fmla="*/ 599274 w 1485190"/>
              <a:gd name="connsiteY56" fmla="*/ 4090296 h 6858000"/>
              <a:gd name="connsiteX57" fmla="*/ 584530 w 1485190"/>
              <a:gd name="connsiteY57" fmla="*/ 4033999 h 6858000"/>
              <a:gd name="connsiteX58" fmla="*/ 585679 w 1485190"/>
              <a:gd name="connsiteY58" fmla="*/ 4031933 h 6858000"/>
              <a:gd name="connsiteX59" fmla="*/ 584255 w 1485190"/>
              <a:gd name="connsiteY59" fmla="*/ 4013953 h 6858000"/>
              <a:gd name="connsiteX60" fmla="*/ 570550 w 1485190"/>
              <a:gd name="connsiteY60" fmla="*/ 3974753 h 6858000"/>
              <a:gd name="connsiteX61" fmla="*/ 572148 w 1485190"/>
              <a:gd name="connsiteY61" fmla="*/ 3969950 h 6858000"/>
              <a:gd name="connsiteX62" fmla="*/ 565570 w 1485190"/>
              <a:gd name="connsiteY62" fmla="*/ 3933779 h 6858000"/>
              <a:gd name="connsiteX63" fmla="*/ 566901 w 1485190"/>
              <a:gd name="connsiteY63" fmla="*/ 3933093 h 6858000"/>
              <a:gd name="connsiteX64" fmla="*/ 571255 w 1485190"/>
              <a:gd name="connsiteY64" fmla="*/ 3922082 h 6858000"/>
              <a:gd name="connsiteX65" fmla="*/ 576333 w 1485190"/>
              <a:gd name="connsiteY65" fmla="*/ 3901461 h 6858000"/>
              <a:gd name="connsiteX66" fmla="*/ 598927 w 1485190"/>
              <a:gd name="connsiteY66" fmla="*/ 3813873 h 6858000"/>
              <a:gd name="connsiteX67" fmla="*/ 598352 w 1485190"/>
              <a:gd name="connsiteY67" fmla="*/ 3806161 h 6858000"/>
              <a:gd name="connsiteX68" fmla="*/ 598659 w 1485190"/>
              <a:gd name="connsiteY68" fmla="*/ 3805957 h 6858000"/>
              <a:gd name="connsiteX69" fmla="*/ 598686 w 1485190"/>
              <a:gd name="connsiteY69" fmla="*/ 3797724 h 6858000"/>
              <a:gd name="connsiteX70" fmla="*/ 597301 w 1485190"/>
              <a:gd name="connsiteY70" fmla="*/ 3792098 h 6858000"/>
              <a:gd name="connsiteX71" fmla="*/ 596185 w 1485190"/>
              <a:gd name="connsiteY71" fmla="*/ 3777135 h 6858000"/>
              <a:gd name="connsiteX72" fmla="*/ 597918 w 1485190"/>
              <a:gd name="connsiteY72" fmla="*/ 3771656 h 6858000"/>
              <a:gd name="connsiteX73" fmla="*/ 601661 w 1485190"/>
              <a:gd name="connsiteY73" fmla="*/ 3769007 h 6858000"/>
              <a:gd name="connsiteX74" fmla="*/ 601127 w 1485190"/>
              <a:gd name="connsiteY74" fmla="*/ 3767709 h 6858000"/>
              <a:gd name="connsiteX75" fmla="*/ 609823 w 1485190"/>
              <a:gd name="connsiteY75" fmla="*/ 3738082 h 6858000"/>
              <a:gd name="connsiteX76" fmla="*/ 617169 w 1485190"/>
              <a:gd name="connsiteY76" fmla="*/ 3673397 h 6858000"/>
              <a:gd name="connsiteX77" fmla="*/ 616465 w 1485190"/>
              <a:gd name="connsiteY77" fmla="*/ 3637109 h 6858000"/>
              <a:gd name="connsiteX78" fmla="*/ 619908 w 1485190"/>
              <a:gd name="connsiteY78" fmla="*/ 3536883 h 6858000"/>
              <a:gd name="connsiteX79" fmla="*/ 627446 w 1485190"/>
              <a:gd name="connsiteY79" fmla="*/ 3435652 h 6858000"/>
              <a:gd name="connsiteX80" fmla="*/ 629117 w 1485190"/>
              <a:gd name="connsiteY80" fmla="*/ 3307769 h 6858000"/>
              <a:gd name="connsiteX81" fmla="*/ 646680 w 1485190"/>
              <a:gd name="connsiteY81" fmla="*/ 3250522 h 6858000"/>
              <a:gd name="connsiteX82" fmla="*/ 647105 w 1485190"/>
              <a:gd name="connsiteY82" fmla="*/ 3229163 h 6858000"/>
              <a:gd name="connsiteX83" fmla="*/ 648928 w 1485190"/>
              <a:gd name="connsiteY83" fmla="*/ 3217217 h 6858000"/>
              <a:gd name="connsiteX84" fmla="*/ 635763 w 1485190"/>
              <a:gd name="connsiteY84" fmla="*/ 3183755 h 6858000"/>
              <a:gd name="connsiteX85" fmla="*/ 636264 w 1485190"/>
              <a:gd name="connsiteY85" fmla="*/ 3178642 h 6858000"/>
              <a:gd name="connsiteX86" fmla="*/ 623864 w 1485190"/>
              <a:gd name="connsiteY86" fmla="*/ 3158586 h 6858000"/>
              <a:gd name="connsiteX87" fmla="*/ 609049 w 1485190"/>
              <a:gd name="connsiteY87" fmla="*/ 3129034 h 6858000"/>
              <a:gd name="connsiteX88" fmla="*/ 609714 w 1485190"/>
              <a:gd name="connsiteY88" fmla="*/ 3126682 h 6858000"/>
              <a:gd name="connsiteX89" fmla="*/ 600582 w 1485190"/>
              <a:gd name="connsiteY89" fmla="*/ 3114519 h 6858000"/>
              <a:gd name="connsiteX90" fmla="*/ 587191 w 1485190"/>
              <a:gd name="connsiteY90" fmla="*/ 3106272 h 6858000"/>
              <a:gd name="connsiteX91" fmla="*/ 559921 w 1485190"/>
              <a:gd name="connsiteY91" fmla="*/ 2958185 h 6858000"/>
              <a:gd name="connsiteX92" fmla="*/ 502535 w 1485190"/>
              <a:gd name="connsiteY92" fmla="*/ 2762989 h 6858000"/>
              <a:gd name="connsiteX93" fmla="*/ 451453 w 1485190"/>
              <a:gd name="connsiteY93" fmla="*/ 2554718 h 6858000"/>
              <a:gd name="connsiteX94" fmla="*/ 431547 w 1485190"/>
              <a:gd name="connsiteY94" fmla="*/ 2485734 h 6858000"/>
              <a:gd name="connsiteX95" fmla="*/ 422270 w 1485190"/>
              <a:gd name="connsiteY95" fmla="*/ 2447068 h 6858000"/>
              <a:gd name="connsiteX96" fmla="*/ 409231 w 1485190"/>
              <a:gd name="connsiteY96" fmla="*/ 2425819 h 6858000"/>
              <a:gd name="connsiteX97" fmla="*/ 415230 w 1485190"/>
              <a:gd name="connsiteY97" fmla="*/ 2402874 h 6858000"/>
              <a:gd name="connsiteX98" fmla="*/ 417842 w 1485190"/>
              <a:gd name="connsiteY98" fmla="*/ 2381443 h 6858000"/>
              <a:gd name="connsiteX99" fmla="*/ 394171 w 1485190"/>
              <a:gd name="connsiteY99" fmla="*/ 2261920 h 6858000"/>
              <a:gd name="connsiteX100" fmla="*/ 384058 w 1485190"/>
              <a:gd name="connsiteY100" fmla="*/ 2195378 h 6858000"/>
              <a:gd name="connsiteX101" fmla="*/ 368275 w 1485190"/>
              <a:gd name="connsiteY101" fmla="*/ 2155135 h 6858000"/>
              <a:gd name="connsiteX102" fmla="*/ 365733 w 1485190"/>
              <a:gd name="connsiteY102" fmla="*/ 2118008 h 6858000"/>
              <a:gd name="connsiteX103" fmla="*/ 366726 w 1485190"/>
              <a:gd name="connsiteY103" fmla="*/ 2050531 h 6858000"/>
              <a:gd name="connsiteX104" fmla="*/ 358532 w 1485190"/>
              <a:gd name="connsiteY104" fmla="*/ 1963269 h 6858000"/>
              <a:gd name="connsiteX105" fmla="*/ 339710 w 1485190"/>
              <a:gd name="connsiteY105" fmla="*/ 1906352 h 6858000"/>
              <a:gd name="connsiteX106" fmla="*/ 316267 w 1485190"/>
              <a:gd name="connsiteY106" fmla="*/ 1861531 h 6858000"/>
              <a:gd name="connsiteX107" fmla="*/ 270066 w 1485190"/>
              <a:gd name="connsiteY107" fmla="*/ 1732919 h 6858000"/>
              <a:gd name="connsiteX108" fmla="*/ 242377 w 1485190"/>
              <a:gd name="connsiteY108" fmla="*/ 1663540 h 6858000"/>
              <a:gd name="connsiteX109" fmla="*/ 241503 w 1485190"/>
              <a:gd name="connsiteY109" fmla="*/ 1615777 h 6858000"/>
              <a:gd name="connsiteX110" fmla="*/ 222298 w 1485190"/>
              <a:gd name="connsiteY110" fmla="*/ 1563678 h 6858000"/>
              <a:gd name="connsiteX111" fmla="*/ 235378 w 1485190"/>
              <a:gd name="connsiteY111" fmla="*/ 1519474 h 6858000"/>
              <a:gd name="connsiteX112" fmla="*/ 228120 w 1485190"/>
              <a:gd name="connsiteY112" fmla="*/ 1477995 h 6858000"/>
              <a:gd name="connsiteX113" fmla="*/ 214205 w 1485190"/>
              <a:gd name="connsiteY113" fmla="*/ 1373769 h 6858000"/>
              <a:gd name="connsiteX114" fmla="*/ 222512 w 1485190"/>
              <a:gd name="connsiteY114" fmla="*/ 1307086 h 6858000"/>
              <a:gd name="connsiteX115" fmla="*/ 223700 w 1485190"/>
              <a:gd name="connsiteY115" fmla="*/ 1189033 h 6858000"/>
              <a:gd name="connsiteX116" fmla="*/ 228385 w 1485190"/>
              <a:gd name="connsiteY116" fmla="*/ 1168288 h 6858000"/>
              <a:gd name="connsiteX117" fmla="*/ 220667 w 1485190"/>
              <a:gd name="connsiteY117" fmla="*/ 1142577 h 6858000"/>
              <a:gd name="connsiteX118" fmla="*/ 209973 w 1485190"/>
              <a:gd name="connsiteY118" fmla="*/ 1088484 h 6858000"/>
              <a:gd name="connsiteX119" fmla="*/ 198709 w 1485190"/>
              <a:gd name="connsiteY119" fmla="*/ 1016103 h 6858000"/>
              <a:gd name="connsiteX120" fmla="*/ 200165 w 1485190"/>
              <a:gd name="connsiteY120" fmla="*/ 932283 h 6858000"/>
              <a:gd name="connsiteX121" fmla="*/ 202401 w 1485190"/>
              <a:gd name="connsiteY121" fmla="*/ 915925 h 6858000"/>
              <a:gd name="connsiteX122" fmla="*/ 195030 w 1485190"/>
              <a:gd name="connsiteY122" fmla="*/ 896999 h 6858000"/>
              <a:gd name="connsiteX123" fmla="*/ 164438 w 1485190"/>
              <a:gd name="connsiteY123" fmla="*/ 821517 h 6858000"/>
              <a:gd name="connsiteX124" fmla="*/ 143388 w 1485190"/>
              <a:gd name="connsiteY124" fmla="*/ 751353 h 6858000"/>
              <a:gd name="connsiteX125" fmla="*/ 142946 w 1485190"/>
              <a:gd name="connsiteY125" fmla="*/ 721230 h 6858000"/>
              <a:gd name="connsiteX126" fmla="*/ 128617 w 1485190"/>
              <a:gd name="connsiteY126" fmla="*/ 681659 h 6858000"/>
              <a:gd name="connsiteX127" fmla="*/ 114036 w 1485190"/>
              <a:gd name="connsiteY127" fmla="*/ 635218 h 6858000"/>
              <a:gd name="connsiteX128" fmla="*/ 119047 w 1485190"/>
              <a:gd name="connsiteY128" fmla="*/ 613763 h 6858000"/>
              <a:gd name="connsiteX129" fmla="*/ 104989 w 1485190"/>
              <a:gd name="connsiteY129" fmla="*/ 598582 h 6858000"/>
              <a:gd name="connsiteX130" fmla="*/ 104670 w 1485190"/>
              <a:gd name="connsiteY130" fmla="*/ 576846 h 6858000"/>
              <a:gd name="connsiteX131" fmla="*/ 84296 w 1485190"/>
              <a:gd name="connsiteY131" fmla="*/ 530055 h 6858000"/>
              <a:gd name="connsiteX132" fmla="*/ 83544 w 1485190"/>
              <a:gd name="connsiteY132" fmla="*/ 465389 h 6858000"/>
              <a:gd name="connsiteX133" fmla="*/ 66467 w 1485190"/>
              <a:gd name="connsiteY133" fmla="*/ 424699 h 6858000"/>
              <a:gd name="connsiteX134" fmla="*/ 66842 w 1485190"/>
              <a:gd name="connsiteY134" fmla="*/ 404917 h 6858000"/>
              <a:gd name="connsiteX135" fmla="*/ 46799 w 1485190"/>
              <a:gd name="connsiteY135" fmla="*/ 367211 h 6858000"/>
              <a:gd name="connsiteX136" fmla="*/ 13103 w 1485190"/>
              <a:gd name="connsiteY136" fmla="*/ 268519 h 6858000"/>
              <a:gd name="connsiteX137" fmla="*/ 586 w 1485190"/>
              <a:gd name="connsiteY137" fmla="*/ 160886 h 6858000"/>
              <a:gd name="connsiteX138" fmla="*/ 198854 w 1485190"/>
              <a:gd name="connsiteY138" fmla="*/ 55288 h 6858000"/>
              <a:gd name="connsiteX139" fmla="*/ 158408 w 1485190"/>
              <a:gd name="connsiteY139" fmla="*/ 0 h 6858000"/>
              <a:gd name="connsiteX0" fmla="*/ 145305 w 1472087"/>
              <a:gd name="connsiteY0" fmla="*/ 0 h 6858000"/>
              <a:gd name="connsiteX1" fmla="*/ 1472087 w 1472087"/>
              <a:gd name="connsiteY1" fmla="*/ 0 h 6858000"/>
              <a:gd name="connsiteX2" fmla="*/ 1472087 w 1472087"/>
              <a:gd name="connsiteY2" fmla="*/ 6858000 h 6858000"/>
              <a:gd name="connsiteX3" fmla="*/ 208781 w 1472087"/>
              <a:gd name="connsiteY3" fmla="*/ 6857735 h 6858000"/>
              <a:gd name="connsiteX4" fmla="*/ 245374 w 1472087"/>
              <a:gd name="connsiteY4" fmla="*/ 6776847 h 6858000"/>
              <a:gd name="connsiteX5" fmla="*/ 256874 w 1472087"/>
              <a:gd name="connsiteY5" fmla="*/ 6737706 h 6858000"/>
              <a:gd name="connsiteX6" fmla="*/ 281613 w 1472087"/>
              <a:gd name="connsiteY6" fmla="*/ 6691589 h 6858000"/>
              <a:gd name="connsiteX7" fmla="*/ 259170 w 1472087"/>
              <a:gd name="connsiteY7" fmla="*/ 6659970 h 6858000"/>
              <a:gd name="connsiteX8" fmla="*/ 274261 w 1472087"/>
              <a:gd name="connsiteY8" fmla="*/ 6636211 h 6858000"/>
              <a:gd name="connsiteX9" fmla="*/ 291705 w 1472087"/>
              <a:gd name="connsiteY9" fmla="*/ 6594177 h 6858000"/>
              <a:gd name="connsiteX10" fmla="*/ 305745 w 1472087"/>
              <a:gd name="connsiteY10" fmla="*/ 6557575 h 6858000"/>
              <a:gd name="connsiteX11" fmla="*/ 358702 w 1472087"/>
              <a:gd name="connsiteY11" fmla="*/ 6492130 h 6858000"/>
              <a:gd name="connsiteX12" fmla="*/ 374389 w 1472087"/>
              <a:gd name="connsiteY12" fmla="*/ 6431610 h 6858000"/>
              <a:gd name="connsiteX13" fmla="*/ 418094 w 1472087"/>
              <a:gd name="connsiteY13" fmla="*/ 6379786 h 6858000"/>
              <a:gd name="connsiteX14" fmla="*/ 401317 w 1472087"/>
              <a:gd name="connsiteY14" fmla="*/ 6334727 h 6858000"/>
              <a:gd name="connsiteX15" fmla="*/ 378732 w 1472087"/>
              <a:gd name="connsiteY15" fmla="*/ 6313295 h 6858000"/>
              <a:gd name="connsiteX16" fmla="*/ 385896 w 1472087"/>
              <a:gd name="connsiteY16" fmla="*/ 6280046 h 6858000"/>
              <a:gd name="connsiteX17" fmla="*/ 368641 w 1472087"/>
              <a:gd name="connsiteY17" fmla="*/ 6270265 h 6858000"/>
              <a:gd name="connsiteX18" fmla="*/ 395669 w 1472087"/>
              <a:gd name="connsiteY18" fmla="*/ 6252834 h 6858000"/>
              <a:gd name="connsiteX19" fmla="*/ 373661 w 1472087"/>
              <a:gd name="connsiteY19" fmla="*/ 6202459 h 6858000"/>
              <a:gd name="connsiteX20" fmla="*/ 372459 w 1472087"/>
              <a:gd name="connsiteY20" fmla="*/ 6153037 h 6858000"/>
              <a:gd name="connsiteX21" fmla="*/ 387874 w 1472087"/>
              <a:gd name="connsiteY21" fmla="*/ 6078132 h 6858000"/>
              <a:gd name="connsiteX22" fmla="*/ 375261 w 1472087"/>
              <a:gd name="connsiteY22" fmla="*/ 6028119 h 6858000"/>
              <a:gd name="connsiteX23" fmla="*/ 360490 w 1472087"/>
              <a:gd name="connsiteY23" fmla="*/ 5926735 h 6858000"/>
              <a:gd name="connsiteX24" fmla="*/ 410002 w 1472087"/>
              <a:gd name="connsiteY24" fmla="*/ 5712857 h 6858000"/>
              <a:gd name="connsiteX25" fmla="*/ 389077 w 1472087"/>
              <a:gd name="connsiteY25" fmla="*/ 5676393 h 6858000"/>
              <a:gd name="connsiteX26" fmla="*/ 428669 w 1472087"/>
              <a:gd name="connsiteY26" fmla="*/ 5563435 h 6858000"/>
              <a:gd name="connsiteX27" fmla="*/ 475799 w 1472087"/>
              <a:gd name="connsiteY27" fmla="*/ 5437125 h 6858000"/>
              <a:gd name="connsiteX28" fmla="*/ 489367 w 1472087"/>
              <a:gd name="connsiteY28" fmla="*/ 5396260 h 6858000"/>
              <a:gd name="connsiteX29" fmla="*/ 505348 w 1472087"/>
              <a:gd name="connsiteY29" fmla="*/ 5330009 h 6858000"/>
              <a:gd name="connsiteX30" fmla="*/ 538841 w 1472087"/>
              <a:gd name="connsiteY30" fmla="*/ 5273739 h 6858000"/>
              <a:gd name="connsiteX31" fmla="*/ 548440 w 1472087"/>
              <a:gd name="connsiteY31" fmla="*/ 5241779 h 6858000"/>
              <a:gd name="connsiteX32" fmla="*/ 559666 w 1472087"/>
              <a:gd name="connsiteY32" fmla="*/ 5225268 h 6858000"/>
              <a:gd name="connsiteX33" fmla="*/ 560686 w 1472087"/>
              <a:gd name="connsiteY33" fmla="*/ 5217684 h 6858000"/>
              <a:gd name="connsiteX34" fmla="*/ 568027 w 1472087"/>
              <a:gd name="connsiteY34" fmla="*/ 5193377 h 6858000"/>
              <a:gd name="connsiteX35" fmla="*/ 571330 w 1472087"/>
              <a:gd name="connsiteY35" fmla="*/ 5179288 h 6858000"/>
              <a:gd name="connsiteX36" fmla="*/ 572314 w 1472087"/>
              <a:gd name="connsiteY36" fmla="*/ 5173621 h 6858000"/>
              <a:gd name="connsiteX37" fmla="*/ 567948 w 1472087"/>
              <a:gd name="connsiteY37" fmla="*/ 5159961 h 6858000"/>
              <a:gd name="connsiteX38" fmla="*/ 574625 w 1472087"/>
              <a:gd name="connsiteY38" fmla="*/ 5144295 h 6858000"/>
              <a:gd name="connsiteX39" fmla="*/ 571558 w 1472087"/>
              <a:gd name="connsiteY39" fmla="*/ 5125185 h 6858000"/>
              <a:gd name="connsiteX40" fmla="*/ 578388 w 1472087"/>
              <a:gd name="connsiteY40" fmla="*/ 5121884 h 6858000"/>
              <a:gd name="connsiteX41" fmla="*/ 585424 w 1472087"/>
              <a:gd name="connsiteY41" fmla="*/ 5067850 h 6858000"/>
              <a:gd name="connsiteX42" fmla="*/ 588155 w 1472087"/>
              <a:gd name="connsiteY42" fmla="*/ 5060861 h 6858000"/>
              <a:gd name="connsiteX43" fmla="*/ 584859 w 1472087"/>
              <a:gd name="connsiteY43" fmla="*/ 5034192 h 6858000"/>
              <a:gd name="connsiteX44" fmla="*/ 586413 w 1472087"/>
              <a:gd name="connsiteY44" fmla="*/ 4993030 h 6858000"/>
              <a:gd name="connsiteX45" fmla="*/ 593322 w 1472087"/>
              <a:gd name="connsiteY45" fmla="*/ 4946844 h 6858000"/>
              <a:gd name="connsiteX46" fmla="*/ 589178 w 1472087"/>
              <a:gd name="connsiteY46" fmla="*/ 4932692 h 6858000"/>
              <a:gd name="connsiteX47" fmla="*/ 604581 w 1472087"/>
              <a:gd name="connsiteY47" fmla="*/ 4858827 h 6858000"/>
              <a:gd name="connsiteX48" fmla="*/ 610484 w 1472087"/>
              <a:gd name="connsiteY48" fmla="*/ 4821170 h 6858000"/>
              <a:gd name="connsiteX49" fmla="*/ 615217 w 1472087"/>
              <a:gd name="connsiteY49" fmla="*/ 4780965 h 6858000"/>
              <a:gd name="connsiteX50" fmla="*/ 616510 w 1472087"/>
              <a:gd name="connsiteY50" fmla="*/ 4750867 h 6858000"/>
              <a:gd name="connsiteX51" fmla="*/ 614317 w 1472087"/>
              <a:gd name="connsiteY51" fmla="*/ 4690749 h 6858000"/>
              <a:gd name="connsiteX52" fmla="*/ 609797 w 1472087"/>
              <a:gd name="connsiteY52" fmla="*/ 4584173 h 6858000"/>
              <a:gd name="connsiteX53" fmla="*/ 604880 w 1472087"/>
              <a:gd name="connsiteY53" fmla="*/ 4444346 h 6858000"/>
              <a:gd name="connsiteX54" fmla="*/ 601445 w 1472087"/>
              <a:gd name="connsiteY54" fmla="*/ 4375228 h 6858000"/>
              <a:gd name="connsiteX55" fmla="*/ 582098 w 1472087"/>
              <a:gd name="connsiteY55" fmla="*/ 4214165 h 6858000"/>
              <a:gd name="connsiteX56" fmla="*/ 586171 w 1472087"/>
              <a:gd name="connsiteY56" fmla="*/ 4090296 h 6858000"/>
              <a:gd name="connsiteX57" fmla="*/ 571427 w 1472087"/>
              <a:gd name="connsiteY57" fmla="*/ 4033999 h 6858000"/>
              <a:gd name="connsiteX58" fmla="*/ 572576 w 1472087"/>
              <a:gd name="connsiteY58" fmla="*/ 4031933 h 6858000"/>
              <a:gd name="connsiteX59" fmla="*/ 571152 w 1472087"/>
              <a:gd name="connsiteY59" fmla="*/ 4013953 h 6858000"/>
              <a:gd name="connsiteX60" fmla="*/ 557447 w 1472087"/>
              <a:gd name="connsiteY60" fmla="*/ 3974753 h 6858000"/>
              <a:gd name="connsiteX61" fmla="*/ 559045 w 1472087"/>
              <a:gd name="connsiteY61" fmla="*/ 3969950 h 6858000"/>
              <a:gd name="connsiteX62" fmla="*/ 552467 w 1472087"/>
              <a:gd name="connsiteY62" fmla="*/ 3933779 h 6858000"/>
              <a:gd name="connsiteX63" fmla="*/ 553798 w 1472087"/>
              <a:gd name="connsiteY63" fmla="*/ 3933093 h 6858000"/>
              <a:gd name="connsiteX64" fmla="*/ 558152 w 1472087"/>
              <a:gd name="connsiteY64" fmla="*/ 3922082 h 6858000"/>
              <a:gd name="connsiteX65" fmla="*/ 563230 w 1472087"/>
              <a:gd name="connsiteY65" fmla="*/ 3901461 h 6858000"/>
              <a:gd name="connsiteX66" fmla="*/ 585824 w 1472087"/>
              <a:gd name="connsiteY66" fmla="*/ 3813873 h 6858000"/>
              <a:gd name="connsiteX67" fmla="*/ 585249 w 1472087"/>
              <a:gd name="connsiteY67" fmla="*/ 3806161 h 6858000"/>
              <a:gd name="connsiteX68" fmla="*/ 585556 w 1472087"/>
              <a:gd name="connsiteY68" fmla="*/ 3805957 h 6858000"/>
              <a:gd name="connsiteX69" fmla="*/ 585583 w 1472087"/>
              <a:gd name="connsiteY69" fmla="*/ 3797724 h 6858000"/>
              <a:gd name="connsiteX70" fmla="*/ 584198 w 1472087"/>
              <a:gd name="connsiteY70" fmla="*/ 3792098 h 6858000"/>
              <a:gd name="connsiteX71" fmla="*/ 583082 w 1472087"/>
              <a:gd name="connsiteY71" fmla="*/ 3777135 h 6858000"/>
              <a:gd name="connsiteX72" fmla="*/ 584815 w 1472087"/>
              <a:gd name="connsiteY72" fmla="*/ 3771656 h 6858000"/>
              <a:gd name="connsiteX73" fmla="*/ 588558 w 1472087"/>
              <a:gd name="connsiteY73" fmla="*/ 3769007 h 6858000"/>
              <a:gd name="connsiteX74" fmla="*/ 588024 w 1472087"/>
              <a:gd name="connsiteY74" fmla="*/ 3767709 h 6858000"/>
              <a:gd name="connsiteX75" fmla="*/ 596720 w 1472087"/>
              <a:gd name="connsiteY75" fmla="*/ 3738082 h 6858000"/>
              <a:gd name="connsiteX76" fmla="*/ 604066 w 1472087"/>
              <a:gd name="connsiteY76" fmla="*/ 3673397 h 6858000"/>
              <a:gd name="connsiteX77" fmla="*/ 603362 w 1472087"/>
              <a:gd name="connsiteY77" fmla="*/ 3637109 h 6858000"/>
              <a:gd name="connsiteX78" fmla="*/ 606805 w 1472087"/>
              <a:gd name="connsiteY78" fmla="*/ 3536883 h 6858000"/>
              <a:gd name="connsiteX79" fmla="*/ 614343 w 1472087"/>
              <a:gd name="connsiteY79" fmla="*/ 3435652 h 6858000"/>
              <a:gd name="connsiteX80" fmla="*/ 616014 w 1472087"/>
              <a:gd name="connsiteY80" fmla="*/ 3307769 h 6858000"/>
              <a:gd name="connsiteX81" fmla="*/ 633577 w 1472087"/>
              <a:gd name="connsiteY81" fmla="*/ 3250522 h 6858000"/>
              <a:gd name="connsiteX82" fmla="*/ 634002 w 1472087"/>
              <a:gd name="connsiteY82" fmla="*/ 3229163 h 6858000"/>
              <a:gd name="connsiteX83" fmla="*/ 635825 w 1472087"/>
              <a:gd name="connsiteY83" fmla="*/ 3217217 h 6858000"/>
              <a:gd name="connsiteX84" fmla="*/ 622660 w 1472087"/>
              <a:gd name="connsiteY84" fmla="*/ 3183755 h 6858000"/>
              <a:gd name="connsiteX85" fmla="*/ 623161 w 1472087"/>
              <a:gd name="connsiteY85" fmla="*/ 3178642 h 6858000"/>
              <a:gd name="connsiteX86" fmla="*/ 610761 w 1472087"/>
              <a:gd name="connsiteY86" fmla="*/ 3158586 h 6858000"/>
              <a:gd name="connsiteX87" fmla="*/ 595946 w 1472087"/>
              <a:gd name="connsiteY87" fmla="*/ 3129034 h 6858000"/>
              <a:gd name="connsiteX88" fmla="*/ 596611 w 1472087"/>
              <a:gd name="connsiteY88" fmla="*/ 3126682 h 6858000"/>
              <a:gd name="connsiteX89" fmla="*/ 587479 w 1472087"/>
              <a:gd name="connsiteY89" fmla="*/ 3114519 h 6858000"/>
              <a:gd name="connsiteX90" fmla="*/ 574088 w 1472087"/>
              <a:gd name="connsiteY90" fmla="*/ 3106272 h 6858000"/>
              <a:gd name="connsiteX91" fmla="*/ 546818 w 1472087"/>
              <a:gd name="connsiteY91" fmla="*/ 2958185 h 6858000"/>
              <a:gd name="connsiteX92" fmla="*/ 489432 w 1472087"/>
              <a:gd name="connsiteY92" fmla="*/ 2762989 h 6858000"/>
              <a:gd name="connsiteX93" fmla="*/ 438350 w 1472087"/>
              <a:gd name="connsiteY93" fmla="*/ 2554718 h 6858000"/>
              <a:gd name="connsiteX94" fmla="*/ 418444 w 1472087"/>
              <a:gd name="connsiteY94" fmla="*/ 2485734 h 6858000"/>
              <a:gd name="connsiteX95" fmla="*/ 409167 w 1472087"/>
              <a:gd name="connsiteY95" fmla="*/ 2447068 h 6858000"/>
              <a:gd name="connsiteX96" fmla="*/ 396128 w 1472087"/>
              <a:gd name="connsiteY96" fmla="*/ 2425819 h 6858000"/>
              <a:gd name="connsiteX97" fmla="*/ 402127 w 1472087"/>
              <a:gd name="connsiteY97" fmla="*/ 2402874 h 6858000"/>
              <a:gd name="connsiteX98" fmla="*/ 404739 w 1472087"/>
              <a:gd name="connsiteY98" fmla="*/ 2381443 h 6858000"/>
              <a:gd name="connsiteX99" fmla="*/ 381068 w 1472087"/>
              <a:gd name="connsiteY99" fmla="*/ 2261920 h 6858000"/>
              <a:gd name="connsiteX100" fmla="*/ 370955 w 1472087"/>
              <a:gd name="connsiteY100" fmla="*/ 2195378 h 6858000"/>
              <a:gd name="connsiteX101" fmla="*/ 355172 w 1472087"/>
              <a:gd name="connsiteY101" fmla="*/ 2155135 h 6858000"/>
              <a:gd name="connsiteX102" fmla="*/ 352630 w 1472087"/>
              <a:gd name="connsiteY102" fmla="*/ 2118008 h 6858000"/>
              <a:gd name="connsiteX103" fmla="*/ 353623 w 1472087"/>
              <a:gd name="connsiteY103" fmla="*/ 2050531 h 6858000"/>
              <a:gd name="connsiteX104" fmla="*/ 345429 w 1472087"/>
              <a:gd name="connsiteY104" fmla="*/ 1963269 h 6858000"/>
              <a:gd name="connsiteX105" fmla="*/ 326607 w 1472087"/>
              <a:gd name="connsiteY105" fmla="*/ 1906352 h 6858000"/>
              <a:gd name="connsiteX106" fmla="*/ 303164 w 1472087"/>
              <a:gd name="connsiteY106" fmla="*/ 1861531 h 6858000"/>
              <a:gd name="connsiteX107" fmla="*/ 256963 w 1472087"/>
              <a:gd name="connsiteY107" fmla="*/ 1732919 h 6858000"/>
              <a:gd name="connsiteX108" fmla="*/ 229274 w 1472087"/>
              <a:gd name="connsiteY108" fmla="*/ 1663540 h 6858000"/>
              <a:gd name="connsiteX109" fmla="*/ 228400 w 1472087"/>
              <a:gd name="connsiteY109" fmla="*/ 1615777 h 6858000"/>
              <a:gd name="connsiteX110" fmla="*/ 209195 w 1472087"/>
              <a:gd name="connsiteY110" fmla="*/ 1563678 h 6858000"/>
              <a:gd name="connsiteX111" fmla="*/ 222275 w 1472087"/>
              <a:gd name="connsiteY111" fmla="*/ 1519474 h 6858000"/>
              <a:gd name="connsiteX112" fmla="*/ 215017 w 1472087"/>
              <a:gd name="connsiteY112" fmla="*/ 1477995 h 6858000"/>
              <a:gd name="connsiteX113" fmla="*/ 201102 w 1472087"/>
              <a:gd name="connsiteY113" fmla="*/ 1373769 h 6858000"/>
              <a:gd name="connsiteX114" fmla="*/ 209409 w 1472087"/>
              <a:gd name="connsiteY114" fmla="*/ 1307086 h 6858000"/>
              <a:gd name="connsiteX115" fmla="*/ 210597 w 1472087"/>
              <a:gd name="connsiteY115" fmla="*/ 1189033 h 6858000"/>
              <a:gd name="connsiteX116" fmla="*/ 215282 w 1472087"/>
              <a:gd name="connsiteY116" fmla="*/ 1168288 h 6858000"/>
              <a:gd name="connsiteX117" fmla="*/ 207564 w 1472087"/>
              <a:gd name="connsiteY117" fmla="*/ 1142577 h 6858000"/>
              <a:gd name="connsiteX118" fmla="*/ 196870 w 1472087"/>
              <a:gd name="connsiteY118" fmla="*/ 1088484 h 6858000"/>
              <a:gd name="connsiteX119" fmla="*/ 185606 w 1472087"/>
              <a:gd name="connsiteY119" fmla="*/ 1016103 h 6858000"/>
              <a:gd name="connsiteX120" fmla="*/ 187062 w 1472087"/>
              <a:gd name="connsiteY120" fmla="*/ 932283 h 6858000"/>
              <a:gd name="connsiteX121" fmla="*/ 189298 w 1472087"/>
              <a:gd name="connsiteY121" fmla="*/ 915925 h 6858000"/>
              <a:gd name="connsiteX122" fmla="*/ 181927 w 1472087"/>
              <a:gd name="connsiteY122" fmla="*/ 896999 h 6858000"/>
              <a:gd name="connsiteX123" fmla="*/ 151335 w 1472087"/>
              <a:gd name="connsiteY123" fmla="*/ 821517 h 6858000"/>
              <a:gd name="connsiteX124" fmla="*/ 130285 w 1472087"/>
              <a:gd name="connsiteY124" fmla="*/ 751353 h 6858000"/>
              <a:gd name="connsiteX125" fmla="*/ 129843 w 1472087"/>
              <a:gd name="connsiteY125" fmla="*/ 721230 h 6858000"/>
              <a:gd name="connsiteX126" fmla="*/ 115514 w 1472087"/>
              <a:gd name="connsiteY126" fmla="*/ 681659 h 6858000"/>
              <a:gd name="connsiteX127" fmla="*/ 100933 w 1472087"/>
              <a:gd name="connsiteY127" fmla="*/ 635218 h 6858000"/>
              <a:gd name="connsiteX128" fmla="*/ 105944 w 1472087"/>
              <a:gd name="connsiteY128" fmla="*/ 613763 h 6858000"/>
              <a:gd name="connsiteX129" fmla="*/ 91886 w 1472087"/>
              <a:gd name="connsiteY129" fmla="*/ 598582 h 6858000"/>
              <a:gd name="connsiteX130" fmla="*/ 91567 w 1472087"/>
              <a:gd name="connsiteY130" fmla="*/ 576846 h 6858000"/>
              <a:gd name="connsiteX131" fmla="*/ 71193 w 1472087"/>
              <a:gd name="connsiteY131" fmla="*/ 530055 h 6858000"/>
              <a:gd name="connsiteX132" fmla="*/ 70441 w 1472087"/>
              <a:gd name="connsiteY132" fmla="*/ 465389 h 6858000"/>
              <a:gd name="connsiteX133" fmla="*/ 53364 w 1472087"/>
              <a:gd name="connsiteY133" fmla="*/ 424699 h 6858000"/>
              <a:gd name="connsiteX134" fmla="*/ 53739 w 1472087"/>
              <a:gd name="connsiteY134" fmla="*/ 404917 h 6858000"/>
              <a:gd name="connsiteX135" fmla="*/ 33696 w 1472087"/>
              <a:gd name="connsiteY135" fmla="*/ 367211 h 6858000"/>
              <a:gd name="connsiteX136" fmla="*/ 0 w 1472087"/>
              <a:gd name="connsiteY136" fmla="*/ 268519 h 6858000"/>
              <a:gd name="connsiteX137" fmla="*/ 173467 w 1472087"/>
              <a:gd name="connsiteY137" fmla="*/ 144983 h 6858000"/>
              <a:gd name="connsiteX138" fmla="*/ 185751 w 1472087"/>
              <a:gd name="connsiteY138" fmla="*/ 55288 h 6858000"/>
              <a:gd name="connsiteX139" fmla="*/ 145305 w 1472087"/>
              <a:gd name="connsiteY139" fmla="*/ 0 h 6858000"/>
              <a:gd name="connsiteX0" fmla="*/ 112107 w 1438889"/>
              <a:gd name="connsiteY0" fmla="*/ 0 h 6858000"/>
              <a:gd name="connsiteX1" fmla="*/ 1438889 w 1438889"/>
              <a:gd name="connsiteY1" fmla="*/ 0 h 6858000"/>
              <a:gd name="connsiteX2" fmla="*/ 1438889 w 1438889"/>
              <a:gd name="connsiteY2" fmla="*/ 6858000 h 6858000"/>
              <a:gd name="connsiteX3" fmla="*/ 175583 w 1438889"/>
              <a:gd name="connsiteY3" fmla="*/ 6857735 h 6858000"/>
              <a:gd name="connsiteX4" fmla="*/ 212176 w 1438889"/>
              <a:gd name="connsiteY4" fmla="*/ 6776847 h 6858000"/>
              <a:gd name="connsiteX5" fmla="*/ 223676 w 1438889"/>
              <a:gd name="connsiteY5" fmla="*/ 6737706 h 6858000"/>
              <a:gd name="connsiteX6" fmla="*/ 248415 w 1438889"/>
              <a:gd name="connsiteY6" fmla="*/ 6691589 h 6858000"/>
              <a:gd name="connsiteX7" fmla="*/ 225972 w 1438889"/>
              <a:gd name="connsiteY7" fmla="*/ 6659970 h 6858000"/>
              <a:gd name="connsiteX8" fmla="*/ 241063 w 1438889"/>
              <a:gd name="connsiteY8" fmla="*/ 6636211 h 6858000"/>
              <a:gd name="connsiteX9" fmla="*/ 258507 w 1438889"/>
              <a:gd name="connsiteY9" fmla="*/ 6594177 h 6858000"/>
              <a:gd name="connsiteX10" fmla="*/ 272547 w 1438889"/>
              <a:gd name="connsiteY10" fmla="*/ 6557575 h 6858000"/>
              <a:gd name="connsiteX11" fmla="*/ 325504 w 1438889"/>
              <a:gd name="connsiteY11" fmla="*/ 6492130 h 6858000"/>
              <a:gd name="connsiteX12" fmla="*/ 341191 w 1438889"/>
              <a:gd name="connsiteY12" fmla="*/ 6431610 h 6858000"/>
              <a:gd name="connsiteX13" fmla="*/ 384896 w 1438889"/>
              <a:gd name="connsiteY13" fmla="*/ 6379786 h 6858000"/>
              <a:gd name="connsiteX14" fmla="*/ 368119 w 1438889"/>
              <a:gd name="connsiteY14" fmla="*/ 6334727 h 6858000"/>
              <a:gd name="connsiteX15" fmla="*/ 345534 w 1438889"/>
              <a:gd name="connsiteY15" fmla="*/ 6313295 h 6858000"/>
              <a:gd name="connsiteX16" fmla="*/ 352698 w 1438889"/>
              <a:gd name="connsiteY16" fmla="*/ 6280046 h 6858000"/>
              <a:gd name="connsiteX17" fmla="*/ 335443 w 1438889"/>
              <a:gd name="connsiteY17" fmla="*/ 6270265 h 6858000"/>
              <a:gd name="connsiteX18" fmla="*/ 362471 w 1438889"/>
              <a:gd name="connsiteY18" fmla="*/ 6252834 h 6858000"/>
              <a:gd name="connsiteX19" fmla="*/ 340463 w 1438889"/>
              <a:gd name="connsiteY19" fmla="*/ 6202459 h 6858000"/>
              <a:gd name="connsiteX20" fmla="*/ 339261 w 1438889"/>
              <a:gd name="connsiteY20" fmla="*/ 6153037 h 6858000"/>
              <a:gd name="connsiteX21" fmla="*/ 354676 w 1438889"/>
              <a:gd name="connsiteY21" fmla="*/ 6078132 h 6858000"/>
              <a:gd name="connsiteX22" fmla="*/ 342063 w 1438889"/>
              <a:gd name="connsiteY22" fmla="*/ 6028119 h 6858000"/>
              <a:gd name="connsiteX23" fmla="*/ 327292 w 1438889"/>
              <a:gd name="connsiteY23" fmla="*/ 5926735 h 6858000"/>
              <a:gd name="connsiteX24" fmla="*/ 376804 w 1438889"/>
              <a:gd name="connsiteY24" fmla="*/ 5712857 h 6858000"/>
              <a:gd name="connsiteX25" fmla="*/ 355879 w 1438889"/>
              <a:gd name="connsiteY25" fmla="*/ 5676393 h 6858000"/>
              <a:gd name="connsiteX26" fmla="*/ 395471 w 1438889"/>
              <a:gd name="connsiteY26" fmla="*/ 5563435 h 6858000"/>
              <a:gd name="connsiteX27" fmla="*/ 442601 w 1438889"/>
              <a:gd name="connsiteY27" fmla="*/ 5437125 h 6858000"/>
              <a:gd name="connsiteX28" fmla="*/ 456169 w 1438889"/>
              <a:gd name="connsiteY28" fmla="*/ 5396260 h 6858000"/>
              <a:gd name="connsiteX29" fmla="*/ 472150 w 1438889"/>
              <a:gd name="connsiteY29" fmla="*/ 5330009 h 6858000"/>
              <a:gd name="connsiteX30" fmla="*/ 505643 w 1438889"/>
              <a:gd name="connsiteY30" fmla="*/ 5273739 h 6858000"/>
              <a:gd name="connsiteX31" fmla="*/ 515242 w 1438889"/>
              <a:gd name="connsiteY31" fmla="*/ 5241779 h 6858000"/>
              <a:gd name="connsiteX32" fmla="*/ 526468 w 1438889"/>
              <a:gd name="connsiteY32" fmla="*/ 5225268 h 6858000"/>
              <a:gd name="connsiteX33" fmla="*/ 527488 w 1438889"/>
              <a:gd name="connsiteY33" fmla="*/ 5217684 h 6858000"/>
              <a:gd name="connsiteX34" fmla="*/ 534829 w 1438889"/>
              <a:gd name="connsiteY34" fmla="*/ 5193377 h 6858000"/>
              <a:gd name="connsiteX35" fmla="*/ 538132 w 1438889"/>
              <a:gd name="connsiteY35" fmla="*/ 5179288 h 6858000"/>
              <a:gd name="connsiteX36" fmla="*/ 539116 w 1438889"/>
              <a:gd name="connsiteY36" fmla="*/ 5173621 h 6858000"/>
              <a:gd name="connsiteX37" fmla="*/ 534750 w 1438889"/>
              <a:gd name="connsiteY37" fmla="*/ 5159961 h 6858000"/>
              <a:gd name="connsiteX38" fmla="*/ 541427 w 1438889"/>
              <a:gd name="connsiteY38" fmla="*/ 5144295 h 6858000"/>
              <a:gd name="connsiteX39" fmla="*/ 538360 w 1438889"/>
              <a:gd name="connsiteY39" fmla="*/ 5125185 h 6858000"/>
              <a:gd name="connsiteX40" fmla="*/ 545190 w 1438889"/>
              <a:gd name="connsiteY40" fmla="*/ 5121884 h 6858000"/>
              <a:gd name="connsiteX41" fmla="*/ 552226 w 1438889"/>
              <a:gd name="connsiteY41" fmla="*/ 5067850 h 6858000"/>
              <a:gd name="connsiteX42" fmla="*/ 554957 w 1438889"/>
              <a:gd name="connsiteY42" fmla="*/ 5060861 h 6858000"/>
              <a:gd name="connsiteX43" fmla="*/ 551661 w 1438889"/>
              <a:gd name="connsiteY43" fmla="*/ 5034192 h 6858000"/>
              <a:gd name="connsiteX44" fmla="*/ 553215 w 1438889"/>
              <a:gd name="connsiteY44" fmla="*/ 4993030 h 6858000"/>
              <a:gd name="connsiteX45" fmla="*/ 560124 w 1438889"/>
              <a:gd name="connsiteY45" fmla="*/ 4946844 h 6858000"/>
              <a:gd name="connsiteX46" fmla="*/ 555980 w 1438889"/>
              <a:gd name="connsiteY46" fmla="*/ 4932692 h 6858000"/>
              <a:gd name="connsiteX47" fmla="*/ 571383 w 1438889"/>
              <a:gd name="connsiteY47" fmla="*/ 4858827 h 6858000"/>
              <a:gd name="connsiteX48" fmla="*/ 577286 w 1438889"/>
              <a:gd name="connsiteY48" fmla="*/ 4821170 h 6858000"/>
              <a:gd name="connsiteX49" fmla="*/ 582019 w 1438889"/>
              <a:gd name="connsiteY49" fmla="*/ 4780965 h 6858000"/>
              <a:gd name="connsiteX50" fmla="*/ 583312 w 1438889"/>
              <a:gd name="connsiteY50" fmla="*/ 4750867 h 6858000"/>
              <a:gd name="connsiteX51" fmla="*/ 581119 w 1438889"/>
              <a:gd name="connsiteY51" fmla="*/ 4690749 h 6858000"/>
              <a:gd name="connsiteX52" fmla="*/ 576599 w 1438889"/>
              <a:gd name="connsiteY52" fmla="*/ 4584173 h 6858000"/>
              <a:gd name="connsiteX53" fmla="*/ 571682 w 1438889"/>
              <a:gd name="connsiteY53" fmla="*/ 4444346 h 6858000"/>
              <a:gd name="connsiteX54" fmla="*/ 568247 w 1438889"/>
              <a:gd name="connsiteY54" fmla="*/ 4375228 h 6858000"/>
              <a:gd name="connsiteX55" fmla="*/ 548900 w 1438889"/>
              <a:gd name="connsiteY55" fmla="*/ 4214165 h 6858000"/>
              <a:gd name="connsiteX56" fmla="*/ 552973 w 1438889"/>
              <a:gd name="connsiteY56" fmla="*/ 4090296 h 6858000"/>
              <a:gd name="connsiteX57" fmla="*/ 538229 w 1438889"/>
              <a:gd name="connsiteY57" fmla="*/ 4033999 h 6858000"/>
              <a:gd name="connsiteX58" fmla="*/ 539378 w 1438889"/>
              <a:gd name="connsiteY58" fmla="*/ 4031933 h 6858000"/>
              <a:gd name="connsiteX59" fmla="*/ 537954 w 1438889"/>
              <a:gd name="connsiteY59" fmla="*/ 4013953 h 6858000"/>
              <a:gd name="connsiteX60" fmla="*/ 524249 w 1438889"/>
              <a:gd name="connsiteY60" fmla="*/ 3974753 h 6858000"/>
              <a:gd name="connsiteX61" fmla="*/ 525847 w 1438889"/>
              <a:gd name="connsiteY61" fmla="*/ 3969950 h 6858000"/>
              <a:gd name="connsiteX62" fmla="*/ 519269 w 1438889"/>
              <a:gd name="connsiteY62" fmla="*/ 3933779 h 6858000"/>
              <a:gd name="connsiteX63" fmla="*/ 520600 w 1438889"/>
              <a:gd name="connsiteY63" fmla="*/ 3933093 h 6858000"/>
              <a:gd name="connsiteX64" fmla="*/ 524954 w 1438889"/>
              <a:gd name="connsiteY64" fmla="*/ 3922082 h 6858000"/>
              <a:gd name="connsiteX65" fmla="*/ 530032 w 1438889"/>
              <a:gd name="connsiteY65" fmla="*/ 3901461 h 6858000"/>
              <a:gd name="connsiteX66" fmla="*/ 552626 w 1438889"/>
              <a:gd name="connsiteY66" fmla="*/ 3813873 h 6858000"/>
              <a:gd name="connsiteX67" fmla="*/ 552051 w 1438889"/>
              <a:gd name="connsiteY67" fmla="*/ 3806161 h 6858000"/>
              <a:gd name="connsiteX68" fmla="*/ 552358 w 1438889"/>
              <a:gd name="connsiteY68" fmla="*/ 3805957 h 6858000"/>
              <a:gd name="connsiteX69" fmla="*/ 552385 w 1438889"/>
              <a:gd name="connsiteY69" fmla="*/ 3797724 h 6858000"/>
              <a:gd name="connsiteX70" fmla="*/ 551000 w 1438889"/>
              <a:gd name="connsiteY70" fmla="*/ 3792098 h 6858000"/>
              <a:gd name="connsiteX71" fmla="*/ 549884 w 1438889"/>
              <a:gd name="connsiteY71" fmla="*/ 3777135 h 6858000"/>
              <a:gd name="connsiteX72" fmla="*/ 551617 w 1438889"/>
              <a:gd name="connsiteY72" fmla="*/ 3771656 h 6858000"/>
              <a:gd name="connsiteX73" fmla="*/ 555360 w 1438889"/>
              <a:gd name="connsiteY73" fmla="*/ 3769007 h 6858000"/>
              <a:gd name="connsiteX74" fmla="*/ 554826 w 1438889"/>
              <a:gd name="connsiteY74" fmla="*/ 3767709 h 6858000"/>
              <a:gd name="connsiteX75" fmla="*/ 563522 w 1438889"/>
              <a:gd name="connsiteY75" fmla="*/ 3738082 h 6858000"/>
              <a:gd name="connsiteX76" fmla="*/ 570868 w 1438889"/>
              <a:gd name="connsiteY76" fmla="*/ 3673397 h 6858000"/>
              <a:gd name="connsiteX77" fmla="*/ 570164 w 1438889"/>
              <a:gd name="connsiteY77" fmla="*/ 3637109 h 6858000"/>
              <a:gd name="connsiteX78" fmla="*/ 573607 w 1438889"/>
              <a:gd name="connsiteY78" fmla="*/ 3536883 h 6858000"/>
              <a:gd name="connsiteX79" fmla="*/ 581145 w 1438889"/>
              <a:gd name="connsiteY79" fmla="*/ 3435652 h 6858000"/>
              <a:gd name="connsiteX80" fmla="*/ 582816 w 1438889"/>
              <a:gd name="connsiteY80" fmla="*/ 3307769 h 6858000"/>
              <a:gd name="connsiteX81" fmla="*/ 600379 w 1438889"/>
              <a:gd name="connsiteY81" fmla="*/ 3250522 h 6858000"/>
              <a:gd name="connsiteX82" fmla="*/ 600804 w 1438889"/>
              <a:gd name="connsiteY82" fmla="*/ 3229163 h 6858000"/>
              <a:gd name="connsiteX83" fmla="*/ 602627 w 1438889"/>
              <a:gd name="connsiteY83" fmla="*/ 3217217 h 6858000"/>
              <a:gd name="connsiteX84" fmla="*/ 589462 w 1438889"/>
              <a:gd name="connsiteY84" fmla="*/ 3183755 h 6858000"/>
              <a:gd name="connsiteX85" fmla="*/ 589963 w 1438889"/>
              <a:gd name="connsiteY85" fmla="*/ 3178642 h 6858000"/>
              <a:gd name="connsiteX86" fmla="*/ 577563 w 1438889"/>
              <a:gd name="connsiteY86" fmla="*/ 3158586 h 6858000"/>
              <a:gd name="connsiteX87" fmla="*/ 562748 w 1438889"/>
              <a:gd name="connsiteY87" fmla="*/ 3129034 h 6858000"/>
              <a:gd name="connsiteX88" fmla="*/ 563413 w 1438889"/>
              <a:gd name="connsiteY88" fmla="*/ 3126682 h 6858000"/>
              <a:gd name="connsiteX89" fmla="*/ 554281 w 1438889"/>
              <a:gd name="connsiteY89" fmla="*/ 3114519 h 6858000"/>
              <a:gd name="connsiteX90" fmla="*/ 540890 w 1438889"/>
              <a:gd name="connsiteY90" fmla="*/ 3106272 h 6858000"/>
              <a:gd name="connsiteX91" fmla="*/ 513620 w 1438889"/>
              <a:gd name="connsiteY91" fmla="*/ 2958185 h 6858000"/>
              <a:gd name="connsiteX92" fmla="*/ 456234 w 1438889"/>
              <a:gd name="connsiteY92" fmla="*/ 2762989 h 6858000"/>
              <a:gd name="connsiteX93" fmla="*/ 405152 w 1438889"/>
              <a:gd name="connsiteY93" fmla="*/ 2554718 h 6858000"/>
              <a:gd name="connsiteX94" fmla="*/ 385246 w 1438889"/>
              <a:gd name="connsiteY94" fmla="*/ 2485734 h 6858000"/>
              <a:gd name="connsiteX95" fmla="*/ 375969 w 1438889"/>
              <a:gd name="connsiteY95" fmla="*/ 2447068 h 6858000"/>
              <a:gd name="connsiteX96" fmla="*/ 362930 w 1438889"/>
              <a:gd name="connsiteY96" fmla="*/ 2425819 h 6858000"/>
              <a:gd name="connsiteX97" fmla="*/ 368929 w 1438889"/>
              <a:gd name="connsiteY97" fmla="*/ 2402874 h 6858000"/>
              <a:gd name="connsiteX98" fmla="*/ 371541 w 1438889"/>
              <a:gd name="connsiteY98" fmla="*/ 2381443 h 6858000"/>
              <a:gd name="connsiteX99" fmla="*/ 347870 w 1438889"/>
              <a:gd name="connsiteY99" fmla="*/ 2261920 h 6858000"/>
              <a:gd name="connsiteX100" fmla="*/ 337757 w 1438889"/>
              <a:gd name="connsiteY100" fmla="*/ 2195378 h 6858000"/>
              <a:gd name="connsiteX101" fmla="*/ 321974 w 1438889"/>
              <a:gd name="connsiteY101" fmla="*/ 2155135 h 6858000"/>
              <a:gd name="connsiteX102" fmla="*/ 319432 w 1438889"/>
              <a:gd name="connsiteY102" fmla="*/ 2118008 h 6858000"/>
              <a:gd name="connsiteX103" fmla="*/ 320425 w 1438889"/>
              <a:gd name="connsiteY103" fmla="*/ 2050531 h 6858000"/>
              <a:gd name="connsiteX104" fmla="*/ 312231 w 1438889"/>
              <a:gd name="connsiteY104" fmla="*/ 1963269 h 6858000"/>
              <a:gd name="connsiteX105" fmla="*/ 293409 w 1438889"/>
              <a:gd name="connsiteY105" fmla="*/ 1906352 h 6858000"/>
              <a:gd name="connsiteX106" fmla="*/ 269966 w 1438889"/>
              <a:gd name="connsiteY106" fmla="*/ 1861531 h 6858000"/>
              <a:gd name="connsiteX107" fmla="*/ 223765 w 1438889"/>
              <a:gd name="connsiteY107" fmla="*/ 1732919 h 6858000"/>
              <a:gd name="connsiteX108" fmla="*/ 196076 w 1438889"/>
              <a:gd name="connsiteY108" fmla="*/ 1663540 h 6858000"/>
              <a:gd name="connsiteX109" fmla="*/ 195202 w 1438889"/>
              <a:gd name="connsiteY109" fmla="*/ 1615777 h 6858000"/>
              <a:gd name="connsiteX110" fmla="*/ 175997 w 1438889"/>
              <a:gd name="connsiteY110" fmla="*/ 1563678 h 6858000"/>
              <a:gd name="connsiteX111" fmla="*/ 189077 w 1438889"/>
              <a:gd name="connsiteY111" fmla="*/ 1519474 h 6858000"/>
              <a:gd name="connsiteX112" fmla="*/ 181819 w 1438889"/>
              <a:gd name="connsiteY112" fmla="*/ 1477995 h 6858000"/>
              <a:gd name="connsiteX113" fmla="*/ 167904 w 1438889"/>
              <a:gd name="connsiteY113" fmla="*/ 1373769 h 6858000"/>
              <a:gd name="connsiteX114" fmla="*/ 176211 w 1438889"/>
              <a:gd name="connsiteY114" fmla="*/ 1307086 h 6858000"/>
              <a:gd name="connsiteX115" fmla="*/ 177399 w 1438889"/>
              <a:gd name="connsiteY115" fmla="*/ 1189033 h 6858000"/>
              <a:gd name="connsiteX116" fmla="*/ 182084 w 1438889"/>
              <a:gd name="connsiteY116" fmla="*/ 1168288 h 6858000"/>
              <a:gd name="connsiteX117" fmla="*/ 174366 w 1438889"/>
              <a:gd name="connsiteY117" fmla="*/ 1142577 h 6858000"/>
              <a:gd name="connsiteX118" fmla="*/ 163672 w 1438889"/>
              <a:gd name="connsiteY118" fmla="*/ 1088484 h 6858000"/>
              <a:gd name="connsiteX119" fmla="*/ 152408 w 1438889"/>
              <a:gd name="connsiteY119" fmla="*/ 1016103 h 6858000"/>
              <a:gd name="connsiteX120" fmla="*/ 153864 w 1438889"/>
              <a:gd name="connsiteY120" fmla="*/ 932283 h 6858000"/>
              <a:gd name="connsiteX121" fmla="*/ 156100 w 1438889"/>
              <a:gd name="connsiteY121" fmla="*/ 915925 h 6858000"/>
              <a:gd name="connsiteX122" fmla="*/ 148729 w 1438889"/>
              <a:gd name="connsiteY122" fmla="*/ 896999 h 6858000"/>
              <a:gd name="connsiteX123" fmla="*/ 118137 w 1438889"/>
              <a:gd name="connsiteY123" fmla="*/ 821517 h 6858000"/>
              <a:gd name="connsiteX124" fmla="*/ 97087 w 1438889"/>
              <a:gd name="connsiteY124" fmla="*/ 751353 h 6858000"/>
              <a:gd name="connsiteX125" fmla="*/ 96645 w 1438889"/>
              <a:gd name="connsiteY125" fmla="*/ 721230 h 6858000"/>
              <a:gd name="connsiteX126" fmla="*/ 82316 w 1438889"/>
              <a:gd name="connsiteY126" fmla="*/ 681659 h 6858000"/>
              <a:gd name="connsiteX127" fmla="*/ 67735 w 1438889"/>
              <a:gd name="connsiteY127" fmla="*/ 635218 h 6858000"/>
              <a:gd name="connsiteX128" fmla="*/ 72746 w 1438889"/>
              <a:gd name="connsiteY128" fmla="*/ 613763 h 6858000"/>
              <a:gd name="connsiteX129" fmla="*/ 58688 w 1438889"/>
              <a:gd name="connsiteY129" fmla="*/ 598582 h 6858000"/>
              <a:gd name="connsiteX130" fmla="*/ 58369 w 1438889"/>
              <a:gd name="connsiteY130" fmla="*/ 576846 h 6858000"/>
              <a:gd name="connsiteX131" fmla="*/ 37995 w 1438889"/>
              <a:gd name="connsiteY131" fmla="*/ 530055 h 6858000"/>
              <a:gd name="connsiteX132" fmla="*/ 37243 w 1438889"/>
              <a:gd name="connsiteY132" fmla="*/ 465389 h 6858000"/>
              <a:gd name="connsiteX133" fmla="*/ 20166 w 1438889"/>
              <a:gd name="connsiteY133" fmla="*/ 424699 h 6858000"/>
              <a:gd name="connsiteX134" fmla="*/ 20541 w 1438889"/>
              <a:gd name="connsiteY134" fmla="*/ 404917 h 6858000"/>
              <a:gd name="connsiteX135" fmla="*/ 498 w 1438889"/>
              <a:gd name="connsiteY135" fmla="*/ 367211 h 6858000"/>
              <a:gd name="connsiteX136" fmla="*/ 148559 w 1438889"/>
              <a:gd name="connsiteY136" fmla="*/ 212860 h 6858000"/>
              <a:gd name="connsiteX137" fmla="*/ 140269 w 1438889"/>
              <a:gd name="connsiteY137" fmla="*/ 144983 h 6858000"/>
              <a:gd name="connsiteX138" fmla="*/ 152553 w 1438889"/>
              <a:gd name="connsiteY138" fmla="*/ 55288 h 6858000"/>
              <a:gd name="connsiteX139" fmla="*/ 112107 w 1438889"/>
              <a:gd name="connsiteY139" fmla="*/ 0 h 6858000"/>
              <a:gd name="connsiteX0" fmla="*/ 92101 w 1418883"/>
              <a:gd name="connsiteY0" fmla="*/ 0 h 6858000"/>
              <a:gd name="connsiteX1" fmla="*/ 1418883 w 1418883"/>
              <a:gd name="connsiteY1" fmla="*/ 0 h 6858000"/>
              <a:gd name="connsiteX2" fmla="*/ 1418883 w 1418883"/>
              <a:gd name="connsiteY2" fmla="*/ 6858000 h 6858000"/>
              <a:gd name="connsiteX3" fmla="*/ 155577 w 1418883"/>
              <a:gd name="connsiteY3" fmla="*/ 6857735 h 6858000"/>
              <a:gd name="connsiteX4" fmla="*/ 192170 w 1418883"/>
              <a:gd name="connsiteY4" fmla="*/ 6776847 h 6858000"/>
              <a:gd name="connsiteX5" fmla="*/ 203670 w 1418883"/>
              <a:gd name="connsiteY5" fmla="*/ 6737706 h 6858000"/>
              <a:gd name="connsiteX6" fmla="*/ 228409 w 1418883"/>
              <a:gd name="connsiteY6" fmla="*/ 6691589 h 6858000"/>
              <a:gd name="connsiteX7" fmla="*/ 205966 w 1418883"/>
              <a:gd name="connsiteY7" fmla="*/ 6659970 h 6858000"/>
              <a:gd name="connsiteX8" fmla="*/ 221057 w 1418883"/>
              <a:gd name="connsiteY8" fmla="*/ 6636211 h 6858000"/>
              <a:gd name="connsiteX9" fmla="*/ 238501 w 1418883"/>
              <a:gd name="connsiteY9" fmla="*/ 6594177 h 6858000"/>
              <a:gd name="connsiteX10" fmla="*/ 252541 w 1418883"/>
              <a:gd name="connsiteY10" fmla="*/ 6557575 h 6858000"/>
              <a:gd name="connsiteX11" fmla="*/ 305498 w 1418883"/>
              <a:gd name="connsiteY11" fmla="*/ 6492130 h 6858000"/>
              <a:gd name="connsiteX12" fmla="*/ 321185 w 1418883"/>
              <a:gd name="connsiteY12" fmla="*/ 6431610 h 6858000"/>
              <a:gd name="connsiteX13" fmla="*/ 364890 w 1418883"/>
              <a:gd name="connsiteY13" fmla="*/ 6379786 h 6858000"/>
              <a:gd name="connsiteX14" fmla="*/ 348113 w 1418883"/>
              <a:gd name="connsiteY14" fmla="*/ 6334727 h 6858000"/>
              <a:gd name="connsiteX15" fmla="*/ 325528 w 1418883"/>
              <a:gd name="connsiteY15" fmla="*/ 6313295 h 6858000"/>
              <a:gd name="connsiteX16" fmla="*/ 332692 w 1418883"/>
              <a:gd name="connsiteY16" fmla="*/ 6280046 h 6858000"/>
              <a:gd name="connsiteX17" fmla="*/ 315437 w 1418883"/>
              <a:gd name="connsiteY17" fmla="*/ 6270265 h 6858000"/>
              <a:gd name="connsiteX18" fmla="*/ 342465 w 1418883"/>
              <a:gd name="connsiteY18" fmla="*/ 6252834 h 6858000"/>
              <a:gd name="connsiteX19" fmla="*/ 320457 w 1418883"/>
              <a:gd name="connsiteY19" fmla="*/ 6202459 h 6858000"/>
              <a:gd name="connsiteX20" fmla="*/ 319255 w 1418883"/>
              <a:gd name="connsiteY20" fmla="*/ 6153037 h 6858000"/>
              <a:gd name="connsiteX21" fmla="*/ 334670 w 1418883"/>
              <a:gd name="connsiteY21" fmla="*/ 6078132 h 6858000"/>
              <a:gd name="connsiteX22" fmla="*/ 322057 w 1418883"/>
              <a:gd name="connsiteY22" fmla="*/ 6028119 h 6858000"/>
              <a:gd name="connsiteX23" fmla="*/ 307286 w 1418883"/>
              <a:gd name="connsiteY23" fmla="*/ 5926735 h 6858000"/>
              <a:gd name="connsiteX24" fmla="*/ 356798 w 1418883"/>
              <a:gd name="connsiteY24" fmla="*/ 5712857 h 6858000"/>
              <a:gd name="connsiteX25" fmla="*/ 335873 w 1418883"/>
              <a:gd name="connsiteY25" fmla="*/ 5676393 h 6858000"/>
              <a:gd name="connsiteX26" fmla="*/ 375465 w 1418883"/>
              <a:gd name="connsiteY26" fmla="*/ 5563435 h 6858000"/>
              <a:gd name="connsiteX27" fmla="*/ 422595 w 1418883"/>
              <a:gd name="connsiteY27" fmla="*/ 5437125 h 6858000"/>
              <a:gd name="connsiteX28" fmla="*/ 436163 w 1418883"/>
              <a:gd name="connsiteY28" fmla="*/ 5396260 h 6858000"/>
              <a:gd name="connsiteX29" fmla="*/ 452144 w 1418883"/>
              <a:gd name="connsiteY29" fmla="*/ 5330009 h 6858000"/>
              <a:gd name="connsiteX30" fmla="*/ 485637 w 1418883"/>
              <a:gd name="connsiteY30" fmla="*/ 5273739 h 6858000"/>
              <a:gd name="connsiteX31" fmla="*/ 495236 w 1418883"/>
              <a:gd name="connsiteY31" fmla="*/ 5241779 h 6858000"/>
              <a:gd name="connsiteX32" fmla="*/ 506462 w 1418883"/>
              <a:gd name="connsiteY32" fmla="*/ 5225268 h 6858000"/>
              <a:gd name="connsiteX33" fmla="*/ 507482 w 1418883"/>
              <a:gd name="connsiteY33" fmla="*/ 5217684 h 6858000"/>
              <a:gd name="connsiteX34" fmla="*/ 514823 w 1418883"/>
              <a:gd name="connsiteY34" fmla="*/ 5193377 h 6858000"/>
              <a:gd name="connsiteX35" fmla="*/ 518126 w 1418883"/>
              <a:gd name="connsiteY35" fmla="*/ 5179288 h 6858000"/>
              <a:gd name="connsiteX36" fmla="*/ 519110 w 1418883"/>
              <a:gd name="connsiteY36" fmla="*/ 5173621 h 6858000"/>
              <a:gd name="connsiteX37" fmla="*/ 514744 w 1418883"/>
              <a:gd name="connsiteY37" fmla="*/ 5159961 h 6858000"/>
              <a:gd name="connsiteX38" fmla="*/ 521421 w 1418883"/>
              <a:gd name="connsiteY38" fmla="*/ 5144295 h 6858000"/>
              <a:gd name="connsiteX39" fmla="*/ 518354 w 1418883"/>
              <a:gd name="connsiteY39" fmla="*/ 5125185 h 6858000"/>
              <a:gd name="connsiteX40" fmla="*/ 525184 w 1418883"/>
              <a:gd name="connsiteY40" fmla="*/ 5121884 h 6858000"/>
              <a:gd name="connsiteX41" fmla="*/ 532220 w 1418883"/>
              <a:gd name="connsiteY41" fmla="*/ 5067850 h 6858000"/>
              <a:gd name="connsiteX42" fmla="*/ 534951 w 1418883"/>
              <a:gd name="connsiteY42" fmla="*/ 5060861 h 6858000"/>
              <a:gd name="connsiteX43" fmla="*/ 531655 w 1418883"/>
              <a:gd name="connsiteY43" fmla="*/ 5034192 h 6858000"/>
              <a:gd name="connsiteX44" fmla="*/ 533209 w 1418883"/>
              <a:gd name="connsiteY44" fmla="*/ 4993030 h 6858000"/>
              <a:gd name="connsiteX45" fmla="*/ 540118 w 1418883"/>
              <a:gd name="connsiteY45" fmla="*/ 4946844 h 6858000"/>
              <a:gd name="connsiteX46" fmla="*/ 535974 w 1418883"/>
              <a:gd name="connsiteY46" fmla="*/ 4932692 h 6858000"/>
              <a:gd name="connsiteX47" fmla="*/ 551377 w 1418883"/>
              <a:gd name="connsiteY47" fmla="*/ 4858827 h 6858000"/>
              <a:gd name="connsiteX48" fmla="*/ 557280 w 1418883"/>
              <a:gd name="connsiteY48" fmla="*/ 4821170 h 6858000"/>
              <a:gd name="connsiteX49" fmla="*/ 562013 w 1418883"/>
              <a:gd name="connsiteY49" fmla="*/ 4780965 h 6858000"/>
              <a:gd name="connsiteX50" fmla="*/ 563306 w 1418883"/>
              <a:gd name="connsiteY50" fmla="*/ 4750867 h 6858000"/>
              <a:gd name="connsiteX51" fmla="*/ 561113 w 1418883"/>
              <a:gd name="connsiteY51" fmla="*/ 4690749 h 6858000"/>
              <a:gd name="connsiteX52" fmla="*/ 556593 w 1418883"/>
              <a:gd name="connsiteY52" fmla="*/ 4584173 h 6858000"/>
              <a:gd name="connsiteX53" fmla="*/ 551676 w 1418883"/>
              <a:gd name="connsiteY53" fmla="*/ 4444346 h 6858000"/>
              <a:gd name="connsiteX54" fmla="*/ 548241 w 1418883"/>
              <a:gd name="connsiteY54" fmla="*/ 4375228 h 6858000"/>
              <a:gd name="connsiteX55" fmla="*/ 528894 w 1418883"/>
              <a:gd name="connsiteY55" fmla="*/ 4214165 h 6858000"/>
              <a:gd name="connsiteX56" fmla="*/ 532967 w 1418883"/>
              <a:gd name="connsiteY56" fmla="*/ 4090296 h 6858000"/>
              <a:gd name="connsiteX57" fmla="*/ 518223 w 1418883"/>
              <a:gd name="connsiteY57" fmla="*/ 4033999 h 6858000"/>
              <a:gd name="connsiteX58" fmla="*/ 519372 w 1418883"/>
              <a:gd name="connsiteY58" fmla="*/ 4031933 h 6858000"/>
              <a:gd name="connsiteX59" fmla="*/ 517948 w 1418883"/>
              <a:gd name="connsiteY59" fmla="*/ 4013953 h 6858000"/>
              <a:gd name="connsiteX60" fmla="*/ 504243 w 1418883"/>
              <a:gd name="connsiteY60" fmla="*/ 3974753 h 6858000"/>
              <a:gd name="connsiteX61" fmla="*/ 505841 w 1418883"/>
              <a:gd name="connsiteY61" fmla="*/ 3969950 h 6858000"/>
              <a:gd name="connsiteX62" fmla="*/ 499263 w 1418883"/>
              <a:gd name="connsiteY62" fmla="*/ 3933779 h 6858000"/>
              <a:gd name="connsiteX63" fmla="*/ 500594 w 1418883"/>
              <a:gd name="connsiteY63" fmla="*/ 3933093 h 6858000"/>
              <a:gd name="connsiteX64" fmla="*/ 504948 w 1418883"/>
              <a:gd name="connsiteY64" fmla="*/ 3922082 h 6858000"/>
              <a:gd name="connsiteX65" fmla="*/ 510026 w 1418883"/>
              <a:gd name="connsiteY65" fmla="*/ 3901461 h 6858000"/>
              <a:gd name="connsiteX66" fmla="*/ 532620 w 1418883"/>
              <a:gd name="connsiteY66" fmla="*/ 3813873 h 6858000"/>
              <a:gd name="connsiteX67" fmla="*/ 532045 w 1418883"/>
              <a:gd name="connsiteY67" fmla="*/ 3806161 h 6858000"/>
              <a:gd name="connsiteX68" fmla="*/ 532352 w 1418883"/>
              <a:gd name="connsiteY68" fmla="*/ 3805957 h 6858000"/>
              <a:gd name="connsiteX69" fmla="*/ 532379 w 1418883"/>
              <a:gd name="connsiteY69" fmla="*/ 3797724 h 6858000"/>
              <a:gd name="connsiteX70" fmla="*/ 530994 w 1418883"/>
              <a:gd name="connsiteY70" fmla="*/ 3792098 h 6858000"/>
              <a:gd name="connsiteX71" fmla="*/ 529878 w 1418883"/>
              <a:gd name="connsiteY71" fmla="*/ 3777135 h 6858000"/>
              <a:gd name="connsiteX72" fmla="*/ 531611 w 1418883"/>
              <a:gd name="connsiteY72" fmla="*/ 3771656 h 6858000"/>
              <a:gd name="connsiteX73" fmla="*/ 535354 w 1418883"/>
              <a:gd name="connsiteY73" fmla="*/ 3769007 h 6858000"/>
              <a:gd name="connsiteX74" fmla="*/ 534820 w 1418883"/>
              <a:gd name="connsiteY74" fmla="*/ 3767709 h 6858000"/>
              <a:gd name="connsiteX75" fmla="*/ 543516 w 1418883"/>
              <a:gd name="connsiteY75" fmla="*/ 3738082 h 6858000"/>
              <a:gd name="connsiteX76" fmla="*/ 550862 w 1418883"/>
              <a:gd name="connsiteY76" fmla="*/ 3673397 h 6858000"/>
              <a:gd name="connsiteX77" fmla="*/ 550158 w 1418883"/>
              <a:gd name="connsiteY77" fmla="*/ 3637109 h 6858000"/>
              <a:gd name="connsiteX78" fmla="*/ 553601 w 1418883"/>
              <a:gd name="connsiteY78" fmla="*/ 3536883 h 6858000"/>
              <a:gd name="connsiteX79" fmla="*/ 561139 w 1418883"/>
              <a:gd name="connsiteY79" fmla="*/ 3435652 h 6858000"/>
              <a:gd name="connsiteX80" fmla="*/ 562810 w 1418883"/>
              <a:gd name="connsiteY80" fmla="*/ 3307769 h 6858000"/>
              <a:gd name="connsiteX81" fmla="*/ 580373 w 1418883"/>
              <a:gd name="connsiteY81" fmla="*/ 3250522 h 6858000"/>
              <a:gd name="connsiteX82" fmla="*/ 580798 w 1418883"/>
              <a:gd name="connsiteY82" fmla="*/ 3229163 h 6858000"/>
              <a:gd name="connsiteX83" fmla="*/ 582621 w 1418883"/>
              <a:gd name="connsiteY83" fmla="*/ 3217217 h 6858000"/>
              <a:gd name="connsiteX84" fmla="*/ 569456 w 1418883"/>
              <a:gd name="connsiteY84" fmla="*/ 3183755 h 6858000"/>
              <a:gd name="connsiteX85" fmla="*/ 569957 w 1418883"/>
              <a:gd name="connsiteY85" fmla="*/ 3178642 h 6858000"/>
              <a:gd name="connsiteX86" fmla="*/ 557557 w 1418883"/>
              <a:gd name="connsiteY86" fmla="*/ 3158586 h 6858000"/>
              <a:gd name="connsiteX87" fmla="*/ 542742 w 1418883"/>
              <a:gd name="connsiteY87" fmla="*/ 3129034 h 6858000"/>
              <a:gd name="connsiteX88" fmla="*/ 543407 w 1418883"/>
              <a:gd name="connsiteY88" fmla="*/ 3126682 h 6858000"/>
              <a:gd name="connsiteX89" fmla="*/ 534275 w 1418883"/>
              <a:gd name="connsiteY89" fmla="*/ 3114519 h 6858000"/>
              <a:gd name="connsiteX90" fmla="*/ 520884 w 1418883"/>
              <a:gd name="connsiteY90" fmla="*/ 3106272 h 6858000"/>
              <a:gd name="connsiteX91" fmla="*/ 493614 w 1418883"/>
              <a:gd name="connsiteY91" fmla="*/ 2958185 h 6858000"/>
              <a:gd name="connsiteX92" fmla="*/ 436228 w 1418883"/>
              <a:gd name="connsiteY92" fmla="*/ 2762989 h 6858000"/>
              <a:gd name="connsiteX93" fmla="*/ 385146 w 1418883"/>
              <a:gd name="connsiteY93" fmla="*/ 2554718 h 6858000"/>
              <a:gd name="connsiteX94" fmla="*/ 365240 w 1418883"/>
              <a:gd name="connsiteY94" fmla="*/ 2485734 h 6858000"/>
              <a:gd name="connsiteX95" fmla="*/ 355963 w 1418883"/>
              <a:gd name="connsiteY95" fmla="*/ 2447068 h 6858000"/>
              <a:gd name="connsiteX96" fmla="*/ 342924 w 1418883"/>
              <a:gd name="connsiteY96" fmla="*/ 2425819 h 6858000"/>
              <a:gd name="connsiteX97" fmla="*/ 348923 w 1418883"/>
              <a:gd name="connsiteY97" fmla="*/ 2402874 h 6858000"/>
              <a:gd name="connsiteX98" fmla="*/ 351535 w 1418883"/>
              <a:gd name="connsiteY98" fmla="*/ 2381443 h 6858000"/>
              <a:gd name="connsiteX99" fmla="*/ 327864 w 1418883"/>
              <a:gd name="connsiteY99" fmla="*/ 2261920 h 6858000"/>
              <a:gd name="connsiteX100" fmla="*/ 317751 w 1418883"/>
              <a:gd name="connsiteY100" fmla="*/ 2195378 h 6858000"/>
              <a:gd name="connsiteX101" fmla="*/ 301968 w 1418883"/>
              <a:gd name="connsiteY101" fmla="*/ 2155135 h 6858000"/>
              <a:gd name="connsiteX102" fmla="*/ 299426 w 1418883"/>
              <a:gd name="connsiteY102" fmla="*/ 2118008 h 6858000"/>
              <a:gd name="connsiteX103" fmla="*/ 300419 w 1418883"/>
              <a:gd name="connsiteY103" fmla="*/ 2050531 h 6858000"/>
              <a:gd name="connsiteX104" fmla="*/ 292225 w 1418883"/>
              <a:gd name="connsiteY104" fmla="*/ 1963269 h 6858000"/>
              <a:gd name="connsiteX105" fmla="*/ 273403 w 1418883"/>
              <a:gd name="connsiteY105" fmla="*/ 1906352 h 6858000"/>
              <a:gd name="connsiteX106" fmla="*/ 249960 w 1418883"/>
              <a:gd name="connsiteY106" fmla="*/ 1861531 h 6858000"/>
              <a:gd name="connsiteX107" fmla="*/ 203759 w 1418883"/>
              <a:gd name="connsiteY107" fmla="*/ 1732919 h 6858000"/>
              <a:gd name="connsiteX108" fmla="*/ 176070 w 1418883"/>
              <a:gd name="connsiteY108" fmla="*/ 1663540 h 6858000"/>
              <a:gd name="connsiteX109" fmla="*/ 175196 w 1418883"/>
              <a:gd name="connsiteY109" fmla="*/ 1615777 h 6858000"/>
              <a:gd name="connsiteX110" fmla="*/ 155991 w 1418883"/>
              <a:gd name="connsiteY110" fmla="*/ 1563678 h 6858000"/>
              <a:gd name="connsiteX111" fmla="*/ 169071 w 1418883"/>
              <a:gd name="connsiteY111" fmla="*/ 1519474 h 6858000"/>
              <a:gd name="connsiteX112" fmla="*/ 161813 w 1418883"/>
              <a:gd name="connsiteY112" fmla="*/ 1477995 h 6858000"/>
              <a:gd name="connsiteX113" fmla="*/ 147898 w 1418883"/>
              <a:gd name="connsiteY113" fmla="*/ 1373769 h 6858000"/>
              <a:gd name="connsiteX114" fmla="*/ 156205 w 1418883"/>
              <a:gd name="connsiteY114" fmla="*/ 1307086 h 6858000"/>
              <a:gd name="connsiteX115" fmla="*/ 157393 w 1418883"/>
              <a:gd name="connsiteY115" fmla="*/ 1189033 h 6858000"/>
              <a:gd name="connsiteX116" fmla="*/ 162078 w 1418883"/>
              <a:gd name="connsiteY116" fmla="*/ 1168288 h 6858000"/>
              <a:gd name="connsiteX117" fmla="*/ 154360 w 1418883"/>
              <a:gd name="connsiteY117" fmla="*/ 1142577 h 6858000"/>
              <a:gd name="connsiteX118" fmla="*/ 143666 w 1418883"/>
              <a:gd name="connsiteY118" fmla="*/ 1088484 h 6858000"/>
              <a:gd name="connsiteX119" fmla="*/ 132402 w 1418883"/>
              <a:gd name="connsiteY119" fmla="*/ 1016103 h 6858000"/>
              <a:gd name="connsiteX120" fmla="*/ 133858 w 1418883"/>
              <a:gd name="connsiteY120" fmla="*/ 932283 h 6858000"/>
              <a:gd name="connsiteX121" fmla="*/ 136094 w 1418883"/>
              <a:gd name="connsiteY121" fmla="*/ 915925 h 6858000"/>
              <a:gd name="connsiteX122" fmla="*/ 128723 w 1418883"/>
              <a:gd name="connsiteY122" fmla="*/ 896999 h 6858000"/>
              <a:gd name="connsiteX123" fmla="*/ 98131 w 1418883"/>
              <a:gd name="connsiteY123" fmla="*/ 821517 h 6858000"/>
              <a:gd name="connsiteX124" fmla="*/ 77081 w 1418883"/>
              <a:gd name="connsiteY124" fmla="*/ 751353 h 6858000"/>
              <a:gd name="connsiteX125" fmla="*/ 76639 w 1418883"/>
              <a:gd name="connsiteY125" fmla="*/ 721230 h 6858000"/>
              <a:gd name="connsiteX126" fmla="*/ 62310 w 1418883"/>
              <a:gd name="connsiteY126" fmla="*/ 681659 h 6858000"/>
              <a:gd name="connsiteX127" fmla="*/ 47729 w 1418883"/>
              <a:gd name="connsiteY127" fmla="*/ 635218 h 6858000"/>
              <a:gd name="connsiteX128" fmla="*/ 52740 w 1418883"/>
              <a:gd name="connsiteY128" fmla="*/ 613763 h 6858000"/>
              <a:gd name="connsiteX129" fmla="*/ 38682 w 1418883"/>
              <a:gd name="connsiteY129" fmla="*/ 598582 h 6858000"/>
              <a:gd name="connsiteX130" fmla="*/ 38363 w 1418883"/>
              <a:gd name="connsiteY130" fmla="*/ 576846 h 6858000"/>
              <a:gd name="connsiteX131" fmla="*/ 17989 w 1418883"/>
              <a:gd name="connsiteY131" fmla="*/ 530055 h 6858000"/>
              <a:gd name="connsiteX132" fmla="*/ 17237 w 1418883"/>
              <a:gd name="connsiteY132" fmla="*/ 465389 h 6858000"/>
              <a:gd name="connsiteX133" fmla="*/ 160 w 1418883"/>
              <a:gd name="connsiteY133" fmla="*/ 424699 h 6858000"/>
              <a:gd name="connsiteX134" fmla="*/ 535 w 1418883"/>
              <a:gd name="connsiteY134" fmla="*/ 404917 h 6858000"/>
              <a:gd name="connsiteX135" fmla="*/ 111526 w 1418883"/>
              <a:gd name="connsiteY135" fmla="*/ 275771 h 6858000"/>
              <a:gd name="connsiteX136" fmla="*/ 128553 w 1418883"/>
              <a:gd name="connsiteY136" fmla="*/ 212860 h 6858000"/>
              <a:gd name="connsiteX137" fmla="*/ 120263 w 1418883"/>
              <a:gd name="connsiteY137" fmla="*/ 144983 h 6858000"/>
              <a:gd name="connsiteX138" fmla="*/ 132547 w 1418883"/>
              <a:gd name="connsiteY138" fmla="*/ 55288 h 6858000"/>
              <a:gd name="connsiteX139" fmla="*/ 92101 w 1418883"/>
              <a:gd name="connsiteY139" fmla="*/ 0 h 6858000"/>
              <a:gd name="connsiteX0" fmla="*/ 91951 w 1418733"/>
              <a:gd name="connsiteY0" fmla="*/ 0 h 6858000"/>
              <a:gd name="connsiteX1" fmla="*/ 1418733 w 1418733"/>
              <a:gd name="connsiteY1" fmla="*/ 0 h 6858000"/>
              <a:gd name="connsiteX2" fmla="*/ 1418733 w 1418733"/>
              <a:gd name="connsiteY2" fmla="*/ 6858000 h 6858000"/>
              <a:gd name="connsiteX3" fmla="*/ 155427 w 1418733"/>
              <a:gd name="connsiteY3" fmla="*/ 6857735 h 6858000"/>
              <a:gd name="connsiteX4" fmla="*/ 192020 w 1418733"/>
              <a:gd name="connsiteY4" fmla="*/ 6776847 h 6858000"/>
              <a:gd name="connsiteX5" fmla="*/ 203520 w 1418733"/>
              <a:gd name="connsiteY5" fmla="*/ 6737706 h 6858000"/>
              <a:gd name="connsiteX6" fmla="*/ 228259 w 1418733"/>
              <a:gd name="connsiteY6" fmla="*/ 6691589 h 6858000"/>
              <a:gd name="connsiteX7" fmla="*/ 205816 w 1418733"/>
              <a:gd name="connsiteY7" fmla="*/ 6659970 h 6858000"/>
              <a:gd name="connsiteX8" fmla="*/ 220907 w 1418733"/>
              <a:gd name="connsiteY8" fmla="*/ 6636211 h 6858000"/>
              <a:gd name="connsiteX9" fmla="*/ 238351 w 1418733"/>
              <a:gd name="connsiteY9" fmla="*/ 6594177 h 6858000"/>
              <a:gd name="connsiteX10" fmla="*/ 252391 w 1418733"/>
              <a:gd name="connsiteY10" fmla="*/ 6557575 h 6858000"/>
              <a:gd name="connsiteX11" fmla="*/ 305348 w 1418733"/>
              <a:gd name="connsiteY11" fmla="*/ 6492130 h 6858000"/>
              <a:gd name="connsiteX12" fmla="*/ 321035 w 1418733"/>
              <a:gd name="connsiteY12" fmla="*/ 6431610 h 6858000"/>
              <a:gd name="connsiteX13" fmla="*/ 364740 w 1418733"/>
              <a:gd name="connsiteY13" fmla="*/ 6379786 h 6858000"/>
              <a:gd name="connsiteX14" fmla="*/ 347963 w 1418733"/>
              <a:gd name="connsiteY14" fmla="*/ 6334727 h 6858000"/>
              <a:gd name="connsiteX15" fmla="*/ 325378 w 1418733"/>
              <a:gd name="connsiteY15" fmla="*/ 6313295 h 6858000"/>
              <a:gd name="connsiteX16" fmla="*/ 332542 w 1418733"/>
              <a:gd name="connsiteY16" fmla="*/ 6280046 h 6858000"/>
              <a:gd name="connsiteX17" fmla="*/ 315287 w 1418733"/>
              <a:gd name="connsiteY17" fmla="*/ 6270265 h 6858000"/>
              <a:gd name="connsiteX18" fmla="*/ 342315 w 1418733"/>
              <a:gd name="connsiteY18" fmla="*/ 6252834 h 6858000"/>
              <a:gd name="connsiteX19" fmla="*/ 320307 w 1418733"/>
              <a:gd name="connsiteY19" fmla="*/ 6202459 h 6858000"/>
              <a:gd name="connsiteX20" fmla="*/ 319105 w 1418733"/>
              <a:gd name="connsiteY20" fmla="*/ 6153037 h 6858000"/>
              <a:gd name="connsiteX21" fmla="*/ 334520 w 1418733"/>
              <a:gd name="connsiteY21" fmla="*/ 6078132 h 6858000"/>
              <a:gd name="connsiteX22" fmla="*/ 321907 w 1418733"/>
              <a:gd name="connsiteY22" fmla="*/ 6028119 h 6858000"/>
              <a:gd name="connsiteX23" fmla="*/ 307136 w 1418733"/>
              <a:gd name="connsiteY23" fmla="*/ 5926735 h 6858000"/>
              <a:gd name="connsiteX24" fmla="*/ 356648 w 1418733"/>
              <a:gd name="connsiteY24" fmla="*/ 5712857 h 6858000"/>
              <a:gd name="connsiteX25" fmla="*/ 335723 w 1418733"/>
              <a:gd name="connsiteY25" fmla="*/ 5676393 h 6858000"/>
              <a:gd name="connsiteX26" fmla="*/ 375315 w 1418733"/>
              <a:gd name="connsiteY26" fmla="*/ 5563435 h 6858000"/>
              <a:gd name="connsiteX27" fmla="*/ 422445 w 1418733"/>
              <a:gd name="connsiteY27" fmla="*/ 5437125 h 6858000"/>
              <a:gd name="connsiteX28" fmla="*/ 436013 w 1418733"/>
              <a:gd name="connsiteY28" fmla="*/ 5396260 h 6858000"/>
              <a:gd name="connsiteX29" fmla="*/ 451994 w 1418733"/>
              <a:gd name="connsiteY29" fmla="*/ 5330009 h 6858000"/>
              <a:gd name="connsiteX30" fmla="*/ 485487 w 1418733"/>
              <a:gd name="connsiteY30" fmla="*/ 5273739 h 6858000"/>
              <a:gd name="connsiteX31" fmla="*/ 495086 w 1418733"/>
              <a:gd name="connsiteY31" fmla="*/ 5241779 h 6858000"/>
              <a:gd name="connsiteX32" fmla="*/ 506312 w 1418733"/>
              <a:gd name="connsiteY32" fmla="*/ 5225268 h 6858000"/>
              <a:gd name="connsiteX33" fmla="*/ 507332 w 1418733"/>
              <a:gd name="connsiteY33" fmla="*/ 5217684 h 6858000"/>
              <a:gd name="connsiteX34" fmla="*/ 514673 w 1418733"/>
              <a:gd name="connsiteY34" fmla="*/ 5193377 h 6858000"/>
              <a:gd name="connsiteX35" fmla="*/ 517976 w 1418733"/>
              <a:gd name="connsiteY35" fmla="*/ 5179288 h 6858000"/>
              <a:gd name="connsiteX36" fmla="*/ 518960 w 1418733"/>
              <a:gd name="connsiteY36" fmla="*/ 5173621 h 6858000"/>
              <a:gd name="connsiteX37" fmla="*/ 514594 w 1418733"/>
              <a:gd name="connsiteY37" fmla="*/ 5159961 h 6858000"/>
              <a:gd name="connsiteX38" fmla="*/ 521271 w 1418733"/>
              <a:gd name="connsiteY38" fmla="*/ 5144295 h 6858000"/>
              <a:gd name="connsiteX39" fmla="*/ 518204 w 1418733"/>
              <a:gd name="connsiteY39" fmla="*/ 5125185 h 6858000"/>
              <a:gd name="connsiteX40" fmla="*/ 525034 w 1418733"/>
              <a:gd name="connsiteY40" fmla="*/ 5121884 h 6858000"/>
              <a:gd name="connsiteX41" fmla="*/ 532070 w 1418733"/>
              <a:gd name="connsiteY41" fmla="*/ 5067850 h 6858000"/>
              <a:gd name="connsiteX42" fmla="*/ 534801 w 1418733"/>
              <a:gd name="connsiteY42" fmla="*/ 5060861 h 6858000"/>
              <a:gd name="connsiteX43" fmla="*/ 531505 w 1418733"/>
              <a:gd name="connsiteY43" fmla="*/ 5034192 h 6858000"/>
              <a:gd name="connsiteX44" fmla="*/ 533059 w 1418733"/>
              <a:gd name="connsiteY44" fmla="*/ 4993030 h 6858000"/>
              <a:gd name="connsiteX45" fmla="*/ 539968 w 1418733"/>
              <a:gd name="connsiteY45" fmla="*/ 4946844 h 6858000"/>
              <a:gd name="connsiteX46" fmla="*/ 535824 w 1418733"/>
              <a:gd name="connsiteY46" fmla="*/ 4932692 h 6858000"/>
              <a:gd name="connsiteX47" fmla="*/ 551227 w 1418733"/>
              <a:gd name="connsiteY47" fmla="*/ 4858827 h 6858000"/>
              <a:gd name="connsiteX48" fmla="*/ 557130 w 1418733"/>
              <a:gd name="connsiteY48" fmla="*/ 4821170 h 6858000"/>
              <a:gd name="connsiteX49" fmla="*/ 561863 w 1418733"/>
              <a:gd name="connsiteY49" fmla="*/ 4780965 h 6858000"/>
              <a:gd name="connsiteX50" fmla="*/ 563156 w 1418733"/>
              <a:gd name="connsiteY50" fmla="*/ 4750867 h 6858000"/>
              <a:gd name="connsiteX51" fmla="*/ 560963 w 1418733"/>
              <a:gd name="connsiteY51" fmla="*/ 4690749 h 6858000"/>
              <a:gd name="connsiteX52" fmla="*/ 556443 w 1418733"/>
              <a:gd name="connsiteY52" fmla="*/ 4584173 h 6858000"/>
              <a:gd name="connsiteX53" fmla="*/ 551526 w 1418733"/>
              <a:gd name="connsiteY53" fmla="*/ 4444346 h 6858000"/>
              <a:gd name="connsiteX54" fmla="*/ 548091 w 1418733"/>
              <a:gd name="connsiteY54" fmla="*/ 4375228 h 6858000"/>
              <a:gd name="connsiteX55" fmla="*/ 528744 w 1418733"/>
              <a:gd name="connsiteY55" fmla="*/ 4214165 h 6858000"/>
              <a:gd name="connsiteX56" fmla="*/ 532817 w 1418733"/>
              <a:gd name="connsiteY56" fmla="*/ 4090296 h 6858000"/>
              <a:gd name="connsiteX57" fmla="*/ 518073 w 1418733"/>
              <a:gd name="connsiteY57" fmla="*/ 4033999 h 6858000"/>
              <a:gd name="connsiteX58" fmla="*/ 519222 w 1418733"/>
              <a:gd name="connsiteY58" fmla="*/ 4031933 h 6858000"/>
              <a:gd name="connsiteX59" fmla="*/ 517798 w 1418733"/>
              <a:gd name="connsiteY59" fmla="*/ 4013953 h 6858000"/>
              <a:gd name="connsiteX60" fmla="*/ 504093 w 1418733"/>
              <a:gd name="connsiteY60" fmla="*/ 3974753 h 6858000"/>
              <a:gd name="connsiteX61" fmla="*/ 505691 w 1418733"/>
              <a:gd name="connsiteY61" fmla="*/ 3969950 h 6858000"/>
              <a:gd name="connsiteX62" fmla="*/ 499113 w 1418733"/>
              <a:gd name="connsiteY62" fmla="*/ 3933779 h 6858000"/>
              <a:gd name="connsiteX63" fmla="*/ 500444 w 1418733"/>
              <a:gd name="connsiteY63" fmla="*/ 3933093 h 6858000"/>
              <a:gd name="connsiteX64" fmla="*/ 504798 w 1418733"/>
              <a:gd name="connsiteY64" fmla="*/ 3922082 h 6858000"/>
              <a:gd name="connsiteX65" fmla="*/ 509876 w 1418733"/>
              <a:gd name="connsiteY65" fmla="*/ 3901461 h 6858000"/>
              <a:gd name="connsiteX66" fmla="*/ 532470 w 1418733"/>
              <a:gd name="connsiteY66" fmla="*/ 3813873 h 6858000"/>
              <a:gd name="connsiteX67" fmla="*/ 531895 w 1418733"/>
              <a:gd name="connsiteY67" fmla="*/ 3806161 h 6858000"/>
              <a:gd name="connsiteX68" fmla="*/ 532202 w 1418733"/>
              <a:gd name="connsiteY68" fmla="*/ 3805957 h 6858000"/>
              <a:gd name="connsiteX69" fmla="*/ 532229 w 1418733"/>
              <a:gd name="connsiteY69" fmla="*/ 3797724 h 6858000"/>
              <a:gd name="connsiteX70" fmla="*/ 530844 w 1418733"/>
              <a:gd name="connsiteY70" fmla="*/ 3792098 h 6858000"/>
              <a:gd name="connsiteX71" fmla="*/ 529728 w 1418733"/>
              <a:gd name="connsiteY71" fmla="*/ 3777135 h 6858000"/>
              <a:gd name="connsiteX72" fmla="*/ 531461 w 1418733"/>
              <a:gd name="connsiteY72" fmla="*/ 3771656 h 6858000"/>
              <a:gd name="connsiteX73" fmla="*/ 535204 w 1418733"/>
              <a:gd name="connsiteY73" fmla="*/ 3769007 h 6858000"/>
              <a:gd name="connsiteX74" fmla="*/ 534670 w 1418733"/>
              <a:gd name="connsiteY74" fmla="*/ 3767709 h 6858000"/>
              <a:gd name="connsiteX75" fmla="*/ 543366 w 1418733"/>
              <a:gd name="connsiteY75" fmla="*/ 3738082 h 6858000"/>
              <a:gd name="connsiteX76" fmla="*/ 550712 w 1418733"/>
              <a:gd name="connsiteY76" fmla="*/ 3673397 h 6858000"/>
              <a:gd name="connsiteX77" fmla="*/ 550008 w 1418733"/>
              <a:gd name="connsiteY77" fmla="*/ 3637109 h 6858000"/>
              <a:gd name="connsiteX78" fmla="*/ 553451 w 1418733"/>
              <a:gd name="connsiteY78" fmla="*/ 3536883 h 6858000"/>
              <a:gd name="connsiteX79" fmla="*/ 560989 w 1418733"/>
              <a:gd name="connsiteY79" fmla="*/ 3435652 h 6858000"/>
              <a:gd name="connsiteX80" fmla="*/ 562660 w 1418733"/>
              <a:gd name="connsiteY80" fmla="*/ 3307769 h 6858000"/>
              <a:gd name="connsiteX81" fmla="*/ 580223 w 1418733"/>
              <a:gd name="connsiteY81" fmla="*/ 3250522 h 6858000"/>
              <a:gd name="connsiteX82" fmla="*/ 580648 w 1418733"/>
              <a:gd name="connsiteY82" fmla="*/ 3229163 h 6858000"/>
              <a:gd name="connsiteX83" fmla="*/ 582471 w 1418733"/>
              <a:gd name="connsiteY83" fmla="*/ 3217217 h 6858000"/>
              <a:gd name="connsiteX84" fmla="*/ 569306 w 1418733"/>
              <a:gd name="connsiteY84" fmla="*/ 3183755 h 6858000"/>
              <a:gd name="connsiteX85" fmla="*/ 569807 w 1418733"/>
              <a:gd name="connsiteY85" fmla="*/ 3178642 h 6858000"/>
              <a:gd name="connsiteX86" fmla="*/ 557407 w 1418733"/>
              <a:gd name="connsiteY86" fmla="*/ 3158586 h 6858000"/>
              <a:gd name="connsiteX87" fmla="*/ 542592 w 1418733"/>
              <a:gd name="connsiteY87" fmla="*/ 3129034 h 6858000"/>
              <a:gd name="connsiteX88" fmla="*/ 543257 w 1418733"/>
              <a:gd name="connsiteY88" fmla="*/ 3126682 h 6858000"/>
              <a:gd name="connsiteX89" fmla="*/ 534125 w 1418733"/>
              <a:gd name="connsiteY89" fmla="*/ 3114519 h 6858000"/>
              <a:gd name="connsiteX90" fmla="*/ 520734 w 1418733"/>
              <a:gd name="connsiteY90" fmla="*/ 3106272 h 6858000"/>
              <a:gd name="connsiteX91" fmla="*/ 493464 w 1418733"/>
              <a:gd name="connsiteY91" fmla="*/ 2958185 h 6858000"/>
              <a:gd name="connsiteX92" fmla="*/ 436078 w 1418733"/>
              <a:gd name="connsiteY92" fmla="*/ 2762989 h 6858000"/>
              <a:gd name="connsiteX93" fmla="*/ 384996 w 1418733"/>
              <a:gd name="connsiteY93" fmla="*/ 2554718 h 6858000"/>
              <a:gd name="connsiteX94" fmla="*/ 365090 w 1418733"/>
              <a:gd name="connsiteY94" fmla="*/ 2485734 h 6858000"/>
              <a:gd name="connsiteX95" fmla="*/ 355813 w 1418733"/>
              <a:gd name="connsiteY95" fmla="*/ 2447068 h 6858000"/>
              <a:gd name="connsiteX96" fmla="*/ 342774 w 1418733"/>
              <a:gd name="connsiteY96" fmla="*/ 2425819 h 6858000"/>
              <a:gd name="connsiteX97" fmla="*/ 348773 w 1418733"/>
              <a:gd name="connsiteY97" fmla="*/ 2402874 h 6858000"/>
              <a:gd name="connsiteX98" fmla="*/ 351385 w 1418733"/>
              <a:gd name="connsiteY98" fmla="*/ 2381443 h 6858000"/>
              <a:gd name="connsiteX99" fmla="*/ 327714 w 1418733"/>
              <a:gd name="connsiteY99" fmla="*/ 2261920 h 6858000"/>
              <a:gd name="connsiteX100" fmla="*/ 317601 w 1418733"/>
              <a:gd name="connsiteY100" fmla="*/ 2195378 h 6858000"/>
              <a:gd name="connsiteX101" fmla="*/ 301818 w 1418733"/>
              <a:gd name="connsiteY101" fmla="*/ 2155135 h 6858000"/>
              <a:gd name="connsiteX102" fmla="*/ 299276 w 1418733"/>
              <a:gd name="connsiteY102" fmla="*/ 2118008 h 6858000"/>
              <a:gd name="connsiteX103" fmla="*/ 300269 w 1418733"/>
              <a:gd name="connsiteY103" fmla="*/ 2050531 h 6858000"/>
              <a:gd name="connsiteX104" fmla="*/ 292075 w 1418733"/>
              <a:gd name="connsiteY104" fmla="*/ 1963269 h 6858000"/>
              <a:gd name="connsiteX105" fmla="*/ 273253 w 1418733"/>
              <a:gd name="connsiteY105" fmla="*/ 1906352 h 6858000"/>
              <a:gd name="connsiteX106" fmla="*/ 249810 w 1418733"/>
              <a:gd name="connsiteY106" fmla="*/ 1861531 h 6858000"/>
              <a:gd name="connsiteX107" fmla="*/ 203609 w 1418733"/>
              <a:gd name="connsiteY107" fmla="*/ 1732919 h 6858000"/>
              <a:gd name="connsiteX108" fmla="*/ 175920 w 1418733"/>
              <a:gd name="connsiteY108" fmla="*/ 1663540 h 6858000"/>
              <a:gd name="connsiteX109" fmla="*/ 175046 w 1418733"/>
              <a:gd name="connsiteY109" fmla="*/ 1615777 h 6858000"/>
              <a:gd name="connsiteX110" fmla="*/ 155841 w 1418733"/>
              <a:gd name="connsiteY110" fmla="*/ 1563678 h 6858000"/>
              <a:gd name="connsiteX111" fmla="*/ 168921 w 1418733"/>
              <a:gd name="connsiteY111" fmla="*/ 1519474 h 6858000"/>
              <a:gd name="connsiteX112" fmla="*/ 161663 w 1418733"/>
              <a:gd name="connsiteY112" fmla="*/ 1477995 h 6858000"/>
              <a:gd name="connsiteX113" fmla="*/ 147748 w 1418733"/>
              <a:gd name="connsiteY113" fmla="*/ 1373769 h 6858000"/>
              <a:gd name="connsiteX114" fmla="*/ 156055 w 1418733"/>
              <a:gd name="connsiteY114" fmla="*/ 1307086 h 6858000"/>
              <a:gd name="connsiteX115" fmla="*/ 157243 w 1418733"/>
              <a:gd name="connsiteY115" fmla="*/ 1189033 h 6858000"/>
              <a:gd name="connsiteX116" fmla="*/ 161928 w 1418733"/>
              <a:gd name="connsiteY116" fmla="*/ 1168288 h 6858000"/>
              <a:gd name="connsiteX117" fmla="*/ 154210 w 1418733"/>
              <a:gd name="connsiteY117" fmla="*/ 1142577 h 6858000"/>
              <a:gd name="connsiteX118" fmla="*/ 143516 w 1418733"/>
              <a:gd name="connsiteY118" fmla="*/ 1088484 h 6858000"/>
              <a:gd name="connsiteX119" fmla="*/ 132252 w 1418733"/>
              <a:gd name="connsiteY119" fmla="*/ 1016103 h 6858000"/>
              <a:gd name="connsiteX120" fmla="*/ 133708 w 1418733"/>
              <a:gd name="connsiteY120" fmla="*/ 932283 h 6858000"/>
              <a:gd name="connsiteX121" fmla="*/ 135944 w 1418733"/>
              <a:gd name="connsiteY121" fmla="*/ 915925 h 6858000"/>
              <a:gd name="connsiteX122" fmla="*/ 128573 w 1418733"/>
              <a:gd name="connsiteY122" fmla="*/ 896999 h 6858000"/>
              <a:gd name="connsiteX123" fmla="*/ 97981 w 1418733"/>
              <a:gd name="connsiteY123" fmla="*/ 821517 h 6858000"/>
              <a:gd name="connsiteX124" fmla="*/ 76931 w 1418733"/>
              <a:gd name="connsiteY124" fmla="*/ 751353 h 6858000"/>
              <a:gd name="connsiteX125" fmla="*/ 76489 w 1418733"/>
              <a:gd name="connsiteY125" fmla="*/ 721230 h 6858000"/>
              <a:gd name="connsiteX126" fmla="*/ 62160 w 1418733"/>
              <a:gd name="connsiteY126" fmla="*/ 681659 h 6858000"/>
              <a:gd name="connsiteX127" fmla="*/ 47579 w 1418733"/>
              <a:gd name="connsiteY127" fmla="*/ 635218 h 6858000"/>
              <a:gd name="connsiteX128" fmla="*/ 52590 w 1418733"/>
              <a:gd name="connsiteY128" fmla="*/ 613763 h 6858000"/>
              <a:gd name="connsiteX129" fmla="*/ 38532 w 1418733"/>
              <a:gd name="connsiteY129" fmla="*/ 598582 h 6858000"/>
              <a:gd name="connsiteX130" fmla="*/ 38213 w 1418733"/>
              <a:gd name="connsiteY130" fmla="*/ 576846 h 6858000"/>
              <a:gd name="connsiteX131" fmla="*/ 17839 w 1418733"/>
              <a:gd name="connsiteY131" fmla="*/ 530055 h 6858000"/>
              <a:gd name="connsiteX132" fmla="*/ 17087 w 1418733"/>
              <a:gd name="connsiteY132" fmla="*/ 465389 h 6858000"/>
              <a:gd name="connsiteX133" fmla="*/ 10 w 1418733"/>
              <a:gd name="connsiteY133" fmla="*/ 424699 h 6858000"/>
              <a:gd name="connsiteX134" fmla="*/ 127193 w 1418733"/>
              <a:gd name="connsiteY134" fmla="*/ 309501 h 6858000"/>
              <a:gd name="connsiteX135" fmla="*/ 111376 w 1418733"/>
              <a:gd name="connsiteY135" fmla="*/ 275771 h 6858000"/>
              <a:gd name="connsiteX136" fmla="*/ 128403 w 1418733"/>
              <a:gd name="connsiteY136" fmla="*/ 212860 h 6858000"/>
              <a:gd name="connsiteX137" fmla="*/ 120113 w 1418733"/>
              <a:gd name="connsiteY137" fmla="*/ 144983 h 6858000"/>
              <a:gd name="connsiteX138" fmla="*/ 132397 w 1418733"/>
              <a:gd name="connsiteY138" fmla="*/ 55288 h 6858000"/>
              <a:gd name="connsiteX139" fmla="*/ 91951 w 1418733"/>
              <a:gd name="connsiteY139" fmla="*/ 0 h 6858000"/>
              <a:gd name="connsiteX0" fmla="*/ 76413 w 1403195"/>
              <a:gd name="connsiteY0" fmla="*/ 0 h 6858000"/>
              <a:gd name="connsiteX1" fmla="*/ 1403195 w 1403195"/>
              <a:gd name="connsiteY1" fmla="*/ 0 h 6858000"/>
              <a:gd name="connsiteX2" fmla="*/ 1403195 w 1403195"/>
              <a:gd name="connsiteY2" fmla="*/ 6858000 h 6858000"/>
              <a:gd name="connsiteX3" fmla="*/ 139889 w 1403195"/>
              <a:gd name="connsiteY3" fmla="*/ 6857735 h 6858000"/>
              <a:gd name="connsiteX4" fmla="*/ 176482 w 1403195"/>
              <a:gd name="connsiteY4" fmla="*/ 6776847 h 6858000"/>
              <a:gd name="connsiteX5" fmla="*/ 187982 w 1403195"/>
              <a:gd name="connsiteY5" fmla="*/ 6737706 h 6858000"/>
              <a:gd name="connsiteX6" fmla="*/ 212721 w 1403195"/>
              <a:gd name="connsiteY6" fmla="*/ 6691589 h 6858000"/>
              <a:gd name="connsiteX7" fmla="*/ 190278 w 1403195"/>
              <a:gd name="connsiteY7" fmla="*/ 6659970 h 6858000"/>
              <a:gd name="connsiteX8" fmla="*/ 205369 w 1403195"/>
              <a:gd name="connsiteY8" fmla="*/ 6636211 h 6858000"/>
              <a:gd name="connsiteX9" fmla="*/ 222813 w 1403195"/>
              <a:gd name="connsiteY9" fmla="*/ 6594177 h 6858000"/>
              <a:gd name="connsiteX10" fmla="*/ 236853 w 1403195"/>
              <a:gd name="connsiteY10" fmla="*/ 6557575 h 6858000"/>
              <a:gd name="connsiteX11" fmla="*/ 289810 w 1403195"/>
              <a:gd name="connsiteY11" fmla="*/ 6492130 h 6858000"/>
              <a:gd name="connsiteX12" fmla="*/ 305497 w 1403195"/>
              <a:gd name="connsiteY12" fmla="*/ 6431610 h 6858000"/>
              <a:gd name="connsiteX13" fmla="*/ 349202 w 1403195"/>
              <a:gd name="connsiteY13" fmla="*/ 6379786 h 6858000"/>
              <a:gd name="connsiteX14" fmla="*/ 332425 w 1403195"/>
              <a:gd name="connsiteY14" fmla="*/ 6334727 h 6858000"/>
              <a:gd name="connsiteX15" fmla="*/ 309840 w 1403195"/>
              <a:gd name="connsiteY15" fmla="*/ 6313295 h 6858000"/>
              <a:gd name="connsiteX16" fmla="*/ 317004 w 1403195"/>
              <a:gd name="connsiteY16" fmla="*/ 6280046 h 6858000"/>
              <a:gd name="connsiteX17" fmla="*/ 299749 w 1403195"/>
              <a:gd name="connsiteY17" fmla="*/ 6270265 h 6858000"/>
              <a:gd name="connsiteX18" fmla="*/ 326777 w 1403195"/>
              <a:gd name="connsiteY18" fmla="*/ 6252834 h 6858000"/>
              <a:gd name="connsiteX19" fmla="*/ 304769 w 1403195"/>
              <a:gd name="connsiteY19" fmla="*/ 6202459 h 6858000"/>
              <a:gd name="connsiteX20" fmla="*/ 303567 w 1403195"/>
              <a:gd name="connsiteY20" fmla="*/ 6153037 h 6858000"/>
              <a:gd name="connsiteX21" fmla="*/ 318982 w 1403195"/>
              <a:gd name="connsiteY21" fmla="*/ 6078132 h 6858000"/>
              <a:gd name="connsiteX22" fmla="*/ 306369 w 1403195"/>
              <a:gd name="connsiteY22" fmla="*/ 6028119 h 6858000"/>
              <a:gd name="connsiteX23" fmla="*/ 291598 w 1403195"/>
              <a:gd name="connsiteY23" fmla="*/ 5926735 h 6858000"/>
              <a:gd name="connsiteX24" fmla="*/ 341110 w 1403195"/>
              <a:gd name="connsiteY24" fmla="*/ 5712857 h 6858000"/>
              <a:gd name="connsiteX25" fmla="*/ 320185 w 1403195"/>
              <a:gd name="connsiteY25" fmla="*/ 5676393 h 6858000"/>
              <a:gd name="connsiteX26" fmla="*/ 359777 w 1403195"/>
              <a:gd name="connsiteY26" fmla="*/ 5563435 h 6858000"/>
              <a:gd name="connsiteX27" fmla="*/ 406907 w 1403195"/>
              <a:gd name="connsiteY27" fmla="*/ 5437125 h 6858000"/>
              <a:gd name="connsiteX28" fmla="*/ 420475 w 1403195"/>
              <a:gd name="connsiteY28" fmla="*/ 5396260 h 6858000"/>
              <a:gd name="connsiteX29" fmla="*/ 436456 w 1403195"/>
              <a:gd name="connsiteY29" fmla="*/ 5330009 h 6858000"/>
              <a:gd name="connsiteX30" fmla="*/ 469949 w 1403195"/>
              <a:gd name="connsiteY30" fmla="*/ 5273739 h 6858000"/>
              <a:gd name="connsiteX31" fmla="*/ 479548 w 1403195"/>
              <a:gd name="connsiteY31" fmla="*/ 5241779 h 6858000"/>
              <a:gd name="connsiteX32" fmla="*/ 490774 w 1403195"/>
              <a:gd name="connsiteY32" fmla="*/ 5225268 h 6858000"/>
              <a:gd name="connsiteX33" fmla="*/ 491794 w 1403195"/>
              <a:gd name="connsiteY33" fmla="*/ 5217684 h 6858000"/>
              <a:gd name="connsiteX34" fmla="*/ 499135 w 1403195"/>
              <a:gd name="connsiteY34" fmla="*/ 5193377 h 6858000"/>
              <a:gd name="connsiteX35" fmla="*/ 502438 w 1403195"/>
              <a:gd name="connsiteY35" fmla="*/ 5179288 h 6858000"/>
              <a:gd name="connsiteX36" fmla="*/ 503422 w 1403195"/>
              <a:gd name="connsiteY36" fmla="*/ 5173621 h 6858000"/>
              <a:gd name="connsiteX37" fmla="*/ 499056 w 1403195"/>
              <a:gd name="connsiteY37" fmla="*/ 5159961 h 6858000"/>
              <a:gd name="connsiteX38" fmla="*/ 505733 w 1403195"/>
              <a:gd name="connsiteY38" fmla="*/ 5144295 h 6858000"/>
              <a:gd name="connsiteX39" fmla="*/ 502666 w 1403195"/>
              <a:gd name="connsiteY39" fmla="*/ 5125185 h 6858000"/>
              <a:gd name="connsiteX40" fmla="*/ 509496 w 1403195"/>
              <a:gd name="connsiteY40" fmla="*/ 5121884 h 6858000"/>
              <a:gd name="connsiteX41" fmla="*/ 516532 w 1403195"/>
              <a:gd name="connsiteY41" fmla="*/ 5067850 h 6858000"/>
              <a:gd name="connsiteX42" fmla="*/ 519263 w 1403195"/>
              <a:gd name="connsiteY42" fmla="*/ 5060861 h 6858000"/>
              <a:gd name="connsiteX43" fmla="*/ 515967 w 1403195"/>
              <a:gd name="connsiteY43" fmla="*/ 5034192 h 6858000"/>
              <a:gd name="connsiteX44" fmla="*/ 517521 w 1403195"/>
              <a:gd name="connsiteY44" fmla="*/ 4993030 h 6858000"/>
              <a:gd name="connsiteX45" fmla="*/ 524430 w 1403195"/>
              <a:gd name="connsiteY45" fmla="*/ 4946844 h 6858000"/>
              <a:gd name="connsiteX46" fmla="*/ 520286 w 1403195"/>
              <a:gd name="connsiteY46" fmla="*/ 4932692 h 6858000"/>
              <a:gd name="connsiteX47" fmla="*/ 535689 w 1403195"/>
              <a:gd name="connsiteY47" fmla="*/ 4858827 h 6858000"/>
              <a:gd name="connsiteX48" fmla="*/ 541592 w 1403195"/>
              <a:gd name="connsiteY48" fmla="*/ 4821170 h 6858000"/>
              <a:gd name="connsiteX49" fmla="*/ 546325 w 1403195"/>
              <a:gd name="connsiteY49" fmla="*/ 4780965 h 6858000"/>
              <a:gd name="connsiteX50" fmla="*/ 547618 w 1403195"/>
              <a:gd name="connsiteY50" fmla="*/ 4750867 h 6858000"/>
              <a:gd name="connsiteX51" fmla="*/ 545425 w 1403195"/>
              <a:gd name="connsiteY51" fmla="*/ 4690749 h 6858000"/>
              <a:gd name="connsiteX52" fmla="*/ 540905 w 1403195"/>
              <a:gd name="connsiteY52" fmla="*/ 4584173 h 6858000"/>
              <a:gd name="connsiteX53" fmla="*/ 535988 w 1403195"/>
              <a:gd name="connsiteY53" fmla="*/ 4444346 h 6858000"/>
              <a:gd name="connsiteX54" fmla="*/ 532553 w 1403195"/>
              <a:gd name="connsiteY54" fmla="*/ 4375228 h 6858000"/>
              <a:gd name="connsiteX55" fmla="*/ 513206 w 1403195"/>
              <a:gd name="connsiteY55" fmla="*/ 4214165 h 6858000"/>
              <a:gd name="connsiteX56" fmla="*/ 517279 w 1403195"/>
              <a:gd name="connsiteY56" fmla="*/ 4090296 h 6858000"/>
              <a:gd name="connsiteX57" fmla="*/ 502535 w 1403195"/>
              <a:gd name="connsiteY57" fmla="*/ 4033999 h 6858000"/>
              <a:gd name="connsiteX58" fmla="*/ 503684 w 1403195"/>
              <a:gd name="connsiteY58" fmla="*/ 4031933 h 6858000"/>
              <a:gd name="connsiteX59" fmla="*/ 502260 w 1403195"/>
              <a:gd name="connsiteY59" fmla="*/ 4013953 h 6858000"/>
              <a:gd name="connsiteX60" fmla="*/ 488555 w 1403195"/>
              <a:gd name="connsiteY60" fmla="*/ 3974753 h 6858000"/>
              <a:gd name="connsiteX61" fmla="*/ 490153 w 1403195"/>
              <a:gd name="connsiteY61" fmla="*/ 3969950 h 6858000"/>
              <a:gd name="connsiteX62" fmla="*/ 483575 w 1403195"/>
              <a:gd name="connsiteY62" fmla="*/ 3933779 h 6858000"/>
              <a:gd name="connsiteX63" fmla="*/ 484906 w 1403195"/>
              <a:gd name="connsiteY63" fmla="*/ 3933093 h 6858000"/>
              <a:gd name="connsiteX64" fmla="*/ 489260 w 1403195"/>
              <a:gd name="connsiteY64" fmla="*/ 3922082 h 6858000"/>
              <a:gd name="connsiteX65" fmla="*/ 494338 w 1403195"/>
              <a:gd name="connsiteY65" fmla="*/ 3901461 h 6858000"/>
              <a:gd name="connsiteX66" fmla="*/ 516932 w 1403195"/>
              <a:gd name="connsiteY66" fmla="*/ 3813873 h 6858000"/>
              <a:gd name="connsiteX67" fmla="*/ 516357 w 1403195"/>
              <a:gd name="connsiteY67" fmla="*/ 3806161 h 6858000"/>
              <a:gd name="connsiteX68" fmla="*/ 516664 w 1403195"/>
              <a:gd name="connsiteY68" fmla="*/ 3805957 h 6858000"/>
              <a:gd name="connsiteX69" fmla="*/ 516691 w 1403195"/>
              <a:gd name="connsiteY69" fmla="*/ 3797724 h 6858000"/>
              <a:gd name="connsiteX70" fmla="*/ 515306 w 1403195"/>
              <a:gd name="connsiteY70" fmla="*/ 3792098 h 6858000"/>
              <a:gd name="connsiteX71" fmla="*/ 514190 w 1403195"/>
              <a:gd name="connsiteY71" fmla="*/ 3777135 h 6858000"/>
              <a:gd name="connsiteX72" fmla="*/ 515923 w 1403195"/>
              <a:gd name="connsiteY72" fmla="*/ 3771656 h 6858000"/>
              <a:gd name="connsiteX73" fmla="*/ 519666 w 1403195"/>
              <a:gd name="connsiteY73" fmla="*/ 3769007 h 6858000"/>
              <a:gd name="connsiteX74" fmla="*/ 519132 w 1403195"/>
              <a:gd name="connsiteY74" fmla="*/ 3767709 h 6858000"/>
              <a:gd name="connsiteX75" fmla="*/ 527828 w 1403195"/>
              <a:gd name="connsiteY75" fmla="*/ 3738082 h 6858000"/>
              <a:gd name="connsiteX76" fmla="*/ 535174 w 1403195"/>
              <a:gd name="connsiteY76" fmla="*/ 3673397 h 6858000"/>
              <a:gd name="connsiteX77" fmla="*/ 534470 w 1403195"/>
              <a:gd name="connsiteY77" fmla="*/ 3637109 h 6858000"/>
              <a:gd name="connsiteX78" fmla="*/ 537913 w 1403195"/>
              <a:gd name="connsiteY78" fmla="*/ 3536883 h 6858000"/>
              <a:gd name="connsiteX79" fmla="*/ 545451 w 1403195"/>
              <a:gd name="connsiteY79" fmla="*/ 3435652 h 6858000"/>
              <a:gd name="connsiteX80" fmla="*/ 547122 w 1403195"/>
              <a:gd name="connsiteY80" fmla="*/ 3307769 h 6858000"/>
              <a:gd name="connsiteX81" fmla="*/ 564685 w 1403195"/>
              <a:gd name="connsiteY81" fmla="*/ 3250522 h 6858000"/>
              <a:gd name="connsiteX82" fmla="*/ 565110 w 1403195"/>
              <a:gd name="connsiteY82" fmla="*/ 3229163 h 6858000"/>
              <a:gd name="connsiteX83" fmla="*/ 566933 w 1403195"/>
              <a:gd name="connsiteY83" fmla="*/ 3217217 h 6858000"/>
              <a:gd name="connsiteX84" fmla="*/ 553768 w 1403195"/>
              <a:gd name="connsiteY84" fmla="*/ 3183755 h 6858000"/>
              <a:gd name="connsiteX85" fmla="*/ 554269 w 1403195"/>
              <a:gd name="connsiteY85" fmla="*/ 3178642 h 6858000"/>
              <a:gd name="connsiteX86" fmla="*/ 541869 w 1403195"/>
              <a:gd name="connsiteY86" fmla="*/ 3158586 h 6858000"/>
              <a:gd name="connsiteX87" fmla="*/ 527054 w 1403195"/>
              <a:gd name="connsiteY87" fmla="*/ 3129034 h 6858000"/>
              <a:gd name="connsiteX88" fmla="*/ 527719 w 1403195"/>
              <a:gd name="connsiteY88" fmla="*/ 3126682 h 6858000"/>
              <a:gd name="connsiteX89" fmla="*/ 518587 w 1403195"/>
              <a:gd name="connsiteY89" fmla="*/ 3114519 h 6858000"/>
              <a:gd name="connsiteX90" fmla="*/ 505196 w 1403195"/>
              <a:gd name="connsiteY90" fmla="*/ 3106272 h 6858000"/>
              <a:gd name="connsiteX91" fmla="*/ 477926 w 1403195"/>
              <a:gd name="connsiteY91" fmla="*/ 2958185 h 6858000"/>
              <a:gd name="connsiteX92" fmla="*/ 420540 w 1403195"/>
              <a:gd name="connsiteY92" fmla="*/ 2762989 h 6858000"/>
              <a:gd name="connsiteX93" fmla="*/ 369458 w 1403195"/>
              <a:gd name="connsiteY93" fmla="*/ 2554718 h 6858000"/>
              <a:gd name="connsiteX94" fmla="*/ 349552 w 1403195"/>
              <a:gd name="connsiteY94" fmla="*/ 2485734 h 6858000"/>
              <a:gd name="connsiteX95" fmla="*/ 340275 w 1403195"/>
              <a:gd name="connsiteY95" fmla="*/ 2447068 h 6858000"/>
              <a:gd name="connsiteX96" fmla="*/ 327236 w 1403195"/>
              <a:gd name="connsiteY96" fmla="*/ 2425819 h 6858000"/>
              <a:gd name="connsiteX97" fmla="*/ 333235 w 1403195"/>
              <a:gd name="connsiteY97" fmla="*/ 2402874 h 6858000"/>
              <a:gd name="connsiteX98" fmla="*/ 335847 w 1403195"/>
              <a:gd name="connsiteY98" fmla="*/ 2381443 h 6858000"/>
              <a:gd name="connsiteX99" fmla="*/ 312176 w 1403195"/>
              <a:gd name="connsiteY99" fmla="*/ 2261920 h 6858000"/>
              <a:gd name="connsiteX100" fmla="*/ 302063 w 1403195"/>
              <a:gd name="connsiteY100" fmla="*/ 2195378 h 6858000"/>
              <a:gd name="connsiteX101" fmla="*/ 286280 w 1403195"/>
              <a:gd name="connsiteY101" fmla="*/ 2155135 h 6858000"/>
              <a:gd name="connsiteX102" fmla="*/ 283738 w 1403195"/>
              <a:gd name="connsiteY102" fmla="*/ 2118008 h 6858000"/>
              <a:gd name="connsiteX103" fmla="*/ 284731 w 1403195"/>
              <a:gd name="connsiteY103" fmla="*/ 2050531 h 6858000"/>
              <a:gd name="connsiteX104" fmla="*/ 276537 w 1403195"/>
              <a:gd name="connsiteY104" fmla="*/ 1963269 h 6858000"/>
              <a:gd name="connsiteX105" fmla="*/ 257715 w 1403195"/>
              <a:gd name="connsiteY105" fmla="*/ 1906352 h 6858000"/>
              <a:gd name="connsiteX106" fmla="*/ 234272 w 1403195"/>
              <a:gd name="connsiteY106" fmla="*/ 1861531 h 6858000"/>
              <a:gd name="connsiteX107" fmla="*/ 188071 w 1403195"/>
              <a:gd name="connsiteY107" fmla="*/ 1732919 h 6858000"/>
              <a:gd name="connsiteX108" fmla="*/ 160382 w 1403195"/>
              <a:gd name="connsiteY108" fmla="*/ 1663540 h 6858000"/>
              <a:gd name="connsiteX109" fmla="*/ 159508 w 1403195"/>
              <a:gd name="connsiteY109" fmla="*/ 1615777 h 6858000"/>
              <a:gd name="connsiteX110" fmla="*/ 140303 w 1403195"/>
              <a:gd name="connsiteY110" fmla="*/ 1563678 h 6858000"/>
              <a:gd name="connsiteX111" fmla="*/ 153383 w 1403195"/>
              <a:gd name="connsiteY111" fmla="*/ 1519474 h 6858000"/>
              <a:gd name="connsiteX112" fmla="*/ 146125 w 1403195"/>
              <a:gd name="connsiteY112" fmla="*/ 1477995 h 6858000"/>
              <a:gd name="connsiteX113" fmla="*/ 132210 w 1403195"/>
              <a:gd name="connsiteY113" fmla="*/ 1373769 h 6858000"/>
              <a:gd name="connsiteX114" fmla="*/ 140517 w 1403195"/>
              <a:gd name="connsiteY114" fmla="*/ 1307086 h 6858000"/>
              <a:gd name="connsiteX115" fmla="*/ 141705 w 1403195"/>
              <a:gd name="connsiteY115" fmla="*/ 1189033 h 6858000"/>
              <a:gd name="connsiteX116" fmla="*/ 146390 w 1403195"/>
              <a:gd name="connsiteY116" fmla="*/ 1168288 h 6858000"/>
              <a:gd name="connsiteX117" fmla="*/ 138672 w 1403195"/>
              <a:gd name="connsiteY117" fmla="*/ 1142577 h 6858000"/>
              <a:gd name="connsiteX118" fmla="*/ 127978 w 1403195"/>
              <a:gd name="connsiteY118" fmla="*/ 1088484 h 6858000"/>
              <a:gd name="connsiteX119" fmla="*/ 116714 w 1403195"/>
              <a:gd name="connsiteY119" fmla="*/ 1016103 h 6858000"/>
              <a:gd name="connsiteX120" fmla="*/ 118170 w 1403195"/>
              <a:gd name="connsiteY120" fmla="*/ 932283 h 6858000"/>
              <a:gd name="connsiteX121" fmla="*/ 120406 w 1403195"/>
              <a:gd name="connsiteY121" fmla="*/ 915925 h 6858000"/>
              <a:gd name="connsiteX122" fmla="*/ 113035 w 1403195"/>
              <a:gd name="connsiteY122" fmla="*/ 896999 h 6858000"/>
              <a:gd name="connsiteX123" fmla="*/ 82443 w 1403195"/>
              <a:gd name="connsiteY123" fmla="*/ 821517 h 6858000"/>
              <a:gd name="connsiteX124" fmla="*/ 61393 w 1403195"/>
              <a:gd name="connsiteY124" fmla="*/ 751353 h 6858000"/>
              <a:gd name="connsiteX125" fmla="*/ 60951 w 1403195"/>
              <a:gd name="connsiteY125" fmla="*/ 721230 h 6858000"/>
              <a:gd name="connsiteX126" fmla="*/ 46622 w 1403195"/>
              <a:gd name="connsiteY126" fmla="*/ 681659 h 6858000"/>
              <a:gd name="connsiteX127" fmla="*/ 32041 w 1403195"/>
              <a:gd name="connsiteY127" fmla="*/ 635218 h 6858000"/>
              <a:gd name="connsiteX128" fmla="*/ 37052 w 1403195"/>
              <a:gd name="connsiteY128" fmla="*/ 613763 h 6858000"/>
              <a:gd name="connsiteX129" fmla="*/ 22994 w 1403195"/>
              <a:gd name="connsiteY129" fmla="*/ 598582 h 6858000"/>
              <a:gd name="connsiteX130" fmla="*/ 22675 w 1403195"/>
              <a:gd name="connsiteY130" fmla="*/ 576846 h 6858000"/>
              <a:gd name="connsiteX131" fmla="*/ 2301 w 1403195"/>
              <a:gd name="connsiteY131" fmla="*/ 530055 h 6858000"/>
              <a:gd name="connsiteX132" fmla="*/ 1549 w 1403195"/>
              <a:gd name="connsiteY132" fmla="*/ 465389 h 6858000"/>
              <a:gd name="connsiteX133" fmla="*/ 90145 w 1403195"/>
              <a:gd name="connsiteY133" fmla="*/ 353137 h 6858000"/>
              <a:gd name="connsiteX134" fmla="*/ 111655 w 1403195"/>
              <a:gd name="connsiteY134" fmla="*/ 309501 h 6858000"/>
              <a:gd name="connsiteX135" fmla="*/ 95838 w 1403195"/>
              <a:gd name="connsiteY135" fmla="*/ 275771 h 6858000"/>
              <a:gd name="connsiteX136" fmla="*/ 112865 w 1403195"/>
              <a:gd name="connsiteY136" fmla="*/ 212860 h 6858000"/>
              <a:gd name="connsiteX137" fmla="*/ 104575 w 1403195"/>
              <a:gd name="connsiteY137" fmla="*/ 144983 h 6858000"/>
              <a:gd name="connsiteX138" fmla="*/ 116859 w 1403195"/>
              <a:gd name="connsiteY138" fmla="*/ 55288 h 6858000"/>
              <a:gd name="connsiteX139" fmla="*/ 76413 w 1403195"/>
              <a:gd name="connsiteY139" fmla="*/ 0 h 6858000"/>
              <a:gd name="connsiteX0" fmla="*/ 74305 w 1401087"/>
              <a:gd name="connsiteY0" fmla="*/ 0 h 6858000"/>
              <a:gd name="connsiteX1" fmla="*/ 1401087 w 1401087"/>
              <a:gd name="connsiteY1" fmla="*/ 0 h 6858000"/>
              <a:gd name="connsiteX2" fmla="*/ 1401087 w 1401087"/>
              <a:gd name="connsiteY2" fmla="*/ 6858000 h 6858000"/>
              <a:gd name="connsiteX3" fmla="*/ 137781 w 1401087"/>
              <a:gd name="connsiteY3" fmla="*/ 6857735 h 6858000"/>
              <a:gd name="connsiteX4" fmla="*/ 174374 w 1401087"/>
              <a:gd name="connsiteY4" fmla="*/ 6776847 h 6858000"/>
              <a:gd name="connsiteX5" fmla="*/ 185874 w 1401087"/>
              <a:gd name="connsiteY5" fmla="*/ 6737706 h 6858000"/>
              <a:gd name="connsiteX6" fmla="*/ 210613 w 1401087"/>
              <a:gd name="connsiteY6" fmla="*/ 6691589 h 6858000"/>
              <a:gd name="connsiteX7" fmla="*/ 188170 w 1401087"/>
              <a:gd name="connsiteY7" fmla="*/ 6659970 h 6858000"/>
              <a:gd name="connsiteX8" fmla="*/ 203261 w 1401087"/>
              <a:gd name="connsiteY8" fmla="*/ 6636211 h 6858000"/>
              <a:gd name="connsiteX9" fmla="*/ 220705 w 1401087"/>
              <a:gd name="connsiteY9" fmla="*/ 6594177 h 6858000"/>
              <a:gd name="connsiteX10" fmla="*/ 234745 w 1401087"/>
              <a:gd name="connsiteY10" fmla="*/ 6557575 h 6858000"/>
              <a:gd name="connsiteX11" fmla="*/ 287702 w 1401087"/>
              <a:gd name="connsiteY11" fmla="*/ 6492130 h 6858000"/>
              <a:gd name="connsiteX12" fmla="*/ 303389 w 1401087"/>
              <a:gd name="connsiteY12" fmla="*/ 6431610 h 6858000"/>
              <a:gd name="connsiteX13" fmla="*/ 347094 w 1401087"/>
              <a:gd name="connsiteY13" fmla="*/ 6379786 h 6858000"/>
              <a:gd name="connsiteX14" fmla="*/ 330317 w 1401087"/>
              <a:gd name="connsiteY14" fmla="*/ 6334727 h 6858000"/>
              <a:gd name="connsiteX15" fmla="*/ 307732 w 1401087"/>
              <a:gd name="connsiteY15" fmla="*/ 6313295 h 6858000"/>
              <a:gd name="connsiteX16" fmla="*/ 314896 w 1401087"/>
              <a:gd name="connsiteY16" fmla="*/ 6280046 h 6858000"/>
              <a:gd name="connsiteX17" fmla="*/ 297641 w 1401087"/>
              <a:gd name="connsiteY17" fmla="*/ 6270265 h 6858000"/>
              <a:gd name="connsiteX18" fmla="*/ 324669 w 1401087"/>
              <a:gd name="connsiteY18" fmla="*/ 6252834 h 6858000"/>
              <a:gd name="connsiteX19" fmla="*/ 302661 w 1401087"/>
              <a:gd name="connsiteY19" fmla="*/ 6202459 h 6858000"/>
              <a:gd name="connsiteX20" fmla="*/ 301459 w 1401087"/>
              <a:gd name="connsiteY20" fmla="*/ 6153037 h 6858000"/>
              <a:gd name="connsiteX21" fmla="*/ 316874 w 1401087"/>
              <a:gd name="connsiteY21" fmla="*/ 6078132 h 6858000"/>
              <a:gd name="connsiteX22" fmla="*/ 304261 w 1401087"/>
              <a:gd name="connsiteY22" fmla="*/ 6028119 h 6858000"/>
              <a:gd name="connsiteX23" fmla="*/ 289490 w 1401087"/>
              <a:gd name="connsiteY23" fmla="*/ 5926735 h 6858000"/>
              <a:gd name="connsiteX24" fmla="*/ 339002 w 1401087"/>
              <a:gd name="connsiteY24" fmla="*/ 5712857 h 6858000"/>
              <a:gd name="connsiteX25" fmla="*/ 318077 w 1401087"/>
              <a:gd name="connsiteY25" fmla="*/ 5676393 h 6858000"/>
              <a:gd name="connsiteX26" fmla="*/ 357669 w 1401087"/>
              <a:gd name="connsiteY26" fmla="*/ 5563435 h 6858000"/>
              <a:gd name="connsiteX27" fmla="*/ 404799 w 1401087"/>
              <a:gd name="connsiteY27" fmla="*/ 5437125 h 6858000"/>
              <a:gd name="connsiteX28" fmla="*/ 418367 w 1401087"/>
              <a:gd name="connsiteY28" fmla="*/ 5396260 h 6858000"/>
              <a:gd name="connsiteX29" fmla="*/ 434348 w 1401087"/>
              <a:gd name="connsiteY29" fmla="*/ 5330009 h 6858000"/>
              <a:gd name="connsiteX30" fmla="*/ 467841 w 1401087"/>
              <a:gd name="connsiteY30" fmla="*/ 5273739 h 6858000"/>
              <a:gd name="connsiteX31" fmla="*/ 477440 w 1401087"/>
              <a:gd name="connsiteY31" fmla="*/ 5241779 h 6858000"/>
              <a:gd name="connsiteX32" fmla="*/ 488666 w 1401087"/>
              <a:gd name="connsiteY32" fmla="*/ 5225268 h 6858000"/>
              <a:gd name="connsiteX33" fmla="*/ 489686 w 1401087"/>
              <a:gd name="connsiteY33" fmla="*/ 5217684 h 6858000"/>
              <a:gd name="connsiteX34" fmla="*/ 497027 w 1401087"/>
              <a:gd name="connsiteY34" fmla="*/ 5193377 h 6858000"/>
              <a:gd name="connsiteX35" fmla="*/ 500330 w 1401087"/>
              <a:gd name="connsiteY35" fmla="*/ 5179288 h 6858000"/>
              <a:gd name="connsiteX36" fmla="*/ 501314 w 1401087"/>
              <a:gd name="connsiteY36" fmla="*/ 5173621 h 6858000"/>
              <a:gd name="connsiteX37" fmla="*/ 496948 w 1401087"/>
              <a:gd name="connsiteY37" fmla="*/ 5159961 h 6858000"/>
              <a:gd name="connsiteX38" fmla="*/ 503625 w 1401087"/>
              <a:gd name="connsiteY38" fmla="*/ 5144295 h 6858000"/>
              <a:gd name="connsiteX39" fmla="*/ 500558 w 1401087"/>
              <a:gd name="connsiteY39" fmla="*/ 5125185 h 6858000"/>
              <a:gd name="connsiteX40" fmla="*/ 507388 w 1401087"/>
              <a:gd name="connsiteY40" fmla="*/ 5121884 h 6858000"/>
              <a:gd name="connsiteX41" fmla="*/ 514424 w 1401087"/>
              <a:gd name="connsiteY41" fmla="*/ 5067850 h 6858000"/>
              <a:gd name="connsiteX42" fmla="*/ 517155 w 1401087"/>
              <a:gd name="connsiteY42" fmla="*/ 5060861 h 6858000"/>
              <a:gd name="connsiteX43" fmla="*/ 513859 w 1401087"/>
              <a:gd name="connsiteY43" fmla="*/ 5034192 h 6858000"/>
              <a:gd name="connsiteX44" fmla="*/ 515413 w 1401087"/>
              <a:gd name="connsiteY44" fmla="*/ 4993030 h 6858000"/>
              <a:gd name="connsiteX45" fmla="*/ 522322 w 1401087"/>
              <a:gd name="connsiteY45" fmla="*/ 4946844 h 6858000"/>
              <a:gd name="connsiteX46" fmla="*/ 518178 w 1401087"/>
              <a:gd name="connsiteY46" fmla="*/ 4932692 h 6858000"/>
              <a:gd name="connsiteX47" fmla="*/ 533581 w 1401087"/>
              <a:gd name="connsiteY47" fmla="*/ 4858827 h 6858000"/>
              <a:gd name="connsiteX48" fmla="*/ 539484 w 1401087"/>
              <a:gd name="connsiteY48" fmla="*/ 4821170 h 6858000"/>
              <a:gd name="connsiteX49" fmla="*/ 544217 w 1401087"/>
              <a:gd name="connsiteY49" fmla="*/ 4780965 h 6858000"/>
              <a:gd name="connsiteX50" fmla="*/ 545510 w 1401087"/>
              <a:gd name="connsiteY50" fmla="*/ 4750867 h 6858000"/>
              <a:gd name="connsiteX51" fmla="*/ 543317 w 1401087"/>
              <a:gd name="connsiteY51" fmla="*/ 4690749 h 6858000"/>
              <a:gd name="connsiteX52" fmla="*/ 538797 w 1401087"/>
              <a:gd name="connsiteY52" fmla="*/ 4584173 h 6858000"/>
              <a:gd name="connsiteX53" fmla="*/ 533880 w 1401087"/>
              <a:gd name="connsiteY53" fmla="*/ 4444346 h 6858000"/>
              <a:gd name="connsiteX54" fmla="*/ 530445 w 1401087"/>
              <a:gd name="connsiteY54" fmla="*/ 4375228 h 6858000"/>
              <a:gd name="connsiteX55" fmla="*/ 511098 w 1401087"/>
              <a:gd name="connsiteY55" fmla="*/ 4214165 h 6858000"/>
              <a:gd name="connsiteX56" fmla="*/ 515171 w 1401087"/>
              <a:gd name="connsiteY56" fmla="*/ 4090296 h 6858000"/>
              <a:gd name="connsiteX57" fmla="*/ 500427 w 1401087"/>
              <a:gd name="connsiteY57" fmla="*/ 4033999 h 6858000"/>
              <a:gd name="connsiteX58" fmla="*/ 501576 w 1401087"/>
              <a:gd name="connsiteY58" fmla="*/ 4031933 h 6858000"/>
              <a:gd name="connsiteX59" fmla="*/ 500152 w 1401087"/>
              <a:gd name="connsiteY59" fmla="*/ 4013953 h 6858000"/>
              <a:gd name="connsiteX60" fmla="*/ 486447 w 1401087"/>
              <a:gd name="connsiteY60" fmla="*/ 3974753 h 6858000"/>
              <a:gd name="connsiteX61" fmla="*/ 488045 w 1401087"/>
              <a:gd name="connsiteY61" fmla="*/ 3969950 h 6858000"/>
              <a:gd name="connsiteX62" fmla="*/ 481467 w 1401087"/>
              <a:gd name="connsiteY62" fmla="*/ 3933779 h 6858000"/>
              <a:gd name="connsiteX63" fmla="*/ 482798 w 1401087"/>
              <a:gd name="connsiteY63" fmla="*/ 3933093 h 6858000"/>
              <a:gd name="connsiteX64" fmla="*/ 487152 w 1401087"/>
              <a:gd name="connsiteY64" fmla="*/ 3922082 h 6858000"/>
              <a:gd name="connsiteX65" fmla="*/ 492230 w 1401087"/>
              <a:gd name="connsiteY65" fmla="*/ 3901461 h 6858000"/>
              <a:gd name="connsiteX66" fmla="*/ 514824 w 1401087"/>
              <a:gd name="connsiteY66" fmla="*/ 3813873 h 6858000"/>
              <a:gd name="connsiteX67" fmla="*/ 514249 w 1401087"/>
              <a:gd name="connsiteY67" fmla="*/ 3806161 h 6858000"/>
              <a:gd name="connsiteX68" fmla="*/ 514556 w 1401087"/>
              <a:gd name="connsiteY68" fmla="*/ 3805957 h 6858000"/>
              <a:gd name="connsiteX69" fmla="*/ 514583 w 1401087"/>
              <a:gd name="connsiteY69" fmla="*/ 3797724 h 6858000"/>
              <a:gd name="connsiteX70" fmla="*/ 513198 w 1401087"/>
              <a:gd name="connsiteY70" fmla="*/ 3792098 h 6858000"/>
              <a:gd name="connsiteX71" fmla="*/ 512082 w 1401087"/>
              <a:gd name="connsiteY71" fmla="*/ 3777135 h 6858000"/>
              <a:gd name="connsiteX72" fmla="*/ 513815 w 1401087"/>
              <a:gd name="connsiteY72" fmla="*/ 3771656 h 6858000"/>
              <a:gd name="connsiteX73" fmla="*/ 517558 w 1401087"/>
              <a:gd name="connsiteY73" fmla="*/ 3769007 h 6858000"/>
              <a:gd name="connsiteX74" fmla="*/ 517024 w 1401087"/>
              <a:gd name="connsiteY74" fmla="*/ 3767709 h 6858000"/>
              <a:gd name="connsiteX75" fmla="*/ 525720 w 1401087"/>
              <a:gd name="connsiteY75" fmla="*/ 3738082 h 6858000"/>
              <a:gd name="connsiteX76" fmla="*/ 533066 w 1401087"/>
              <a:gd name="connsiteY76" fmla="*/ 3673397 h 6858000"/>
              <a:gd name="connsiteX77" fmla="*/ 532362 w 1401087"/>
              <a:gd name="connsiteY77" fmla="*/ 3637109 h 6858000"/>
              <a:gd name="connsiteX78" fmla="*/ 535805 w 1401087"/>
              <a:gd name="connsiteY78" fmla="*/ 3536883 h 6858000"/>
              <a:gd name="connsiteX79" fmla="*/ 543343 w 1401087"/>
              <a:gd name="connsiteY79" fmla="*/ 3435652 h 6858000"/>
              <a:gd name="connsiteX80" fmla="*/ 545014 w 1401087"/>
              <a:gd name="connsiteY80" fmla="*/ 3307769 h 6858000"/>
              <a:gd name="connsiteX81" fmla="*/ 562577 w 1401087"/>
              <a:gd name="connsiteY81" fmla="*/ 3250522 h 6858000"/>
              <a:gd name="connsiteX82" fmla="*/ 563002 w 1401087"/>
              <a:gd name="connsiteY82" fmla="*/ 3229163 h 6858000"/>
              <a:gd name="connsiteX83" fmla="*/ 564825 w 1401087"/>
              <a:gd name="connsiteY83" fmla="*/ 3217217 h 6858000"/>
              <a:gd name="connsiteX84" fmla="*/ 551660 w 1401087"/>
              <a:gd name="connsiteY84" fmla="*/ 3183755 h 6858000"/>
              <a:gd name="connsiteX85" fmla="*/ 552161 w 1401087"/>
              <a:gd name="connsiteY85" fmla="*/ 3178642 h 6858000"/>
              <a:gd name="connsiteX86" fmla="*/ 539761 w 1401087"/>
              <a:gd name="connsiteY86" fmla="*/ 3158586 h 6858000"/>
              <a:gd name="connsiteX87" fmla="*/ 524946 w 1401087"/>
              <a:gd name="connsiteY87" fmla="*/ 3129034 h 6858000"/>
              <a:gd name="connsiteX88" fmla="*/ 525611 w 1401087"/>
              <a:gd name="connsiteY88" fmla="*/ 3126682 h 6858000"/>
              <a:gd name="connsiteX89" fmla="*/ 516479 w 1401087"/>
              <a:gd name="connsiteY89" fmla="*/ 3114519 h 6858000"/>
              <a:gd name="connsiteX90" fmla="*/ 503088 w 1401087"/>
              <a:gd name="connsiteY90" fmla="*/ 3106272 h 6858000"/>
              <a:gd name="connsiteX91" fmla="*/ 475818 w 1401087"/>
              <a:gd name="connsiteY91" fmla="*/ 2958185 h 6858000"/>
              <a:gd name="connsiteX92" fmla="*/ 418432 w 1401087"/>
              <a:gd name="connsiteY92" fmla="*/ 2762989 h 6858000"/>
              <a:gd name="connsiteX93" fmla="*/ 367350 w 1401087"/>
              <a:gd name="connsiteY93" fmla="*/ 2554718 h 6858000"/>
              <a:gd name="connsiteX94" fmla="*/ 347444 w 1401087"/>
              <a:gd name="connsiteY94" fmla="*/ 2485734 h 6858000"/>
              <a:gd name="connsiteX95" fmla="*/ 338167 w 1401087"/>
              <a:gd name="connsiteY95" fmla="*/ 2447068 h 6858000"/>
              <a:gd name="connsiteX96" fmla="*/ 325128 w 1401087"/>
              <a:gd name="connsiteY96" fmla="*/ 2425819 h 6858000"/>
              <a:gd name="connsiteX97" fmla="*/ 331127 w 1401087"/>
              <a:gd name="connsiteY97" fmla="*/ 2402874 h 6858000"/>
              <a:gd name="connsiteX98" fmla="*/ 333739 w 1401087"/>
              <a:gd name="connsiteY98" fmla="*/ 2381443 h 6858000"/>
              <a:gd name="connsiteX99" fmla="*/ 310068 w 1401087"/>
              <a:gd name="connsiteY99" fmla="*/ 2261920 h 6858000"/>
              <a:gd name="connsiteX100" fmla="*/ 299955 w 1401087"/>
              <a:gd name="connsiteY100" fmla="*/ 2195378 h 6858000"/>
              <a:gd name="connsiteX101" fmla="*/ 284172 w 1401087"/>
              <a:gd name="connsiteY101" fmla="*/ 2155135 h 6858000"/>
              <a:gd name="connsiteX102" fmla="*/ 281630 w 1401087"/>
              <a:gd name="connsiteY102" fmla="*/ 2118008 h 6858000"/>
              <a:gd name="connsiteX103" fmla="*/ 282623 w 1401087"/>
              <a:gd name="connsiteY103" fmla="*/ 2050531 h 6858000"/>
              <a:gd name="connsiteX104" fmla="*/ 274429 w 1401087"/>
              <a:gd name="connsiteY104" fmla="*/ 1963269 h 6858000"/>
              <a:gd name="connsiteX105" fmla="*/ 255607 w 1401087"/>
              <a:gd name="connsiteY105" fmla="*/ 1906352 h 6858000"/>
              <a:gd name="connsiteX106" fmla="*/ 232164 w 1401087"/>
              <a:gd name="connsiteY106" fmla="*/ 1861531 h 6858000"/>
              <a:gd name="connsiteX107" fmla="*/ 185963 w 1401087"/>
              <a:gd name="connsiteY107" fmla="*/ 1732919 h 6858000"/>
              <a:gd name="connsiteX108" fmla="*/ 158274 w 1401087"/>
              <a:gd name="connsiteY108" fmla="*/ 1663540 h 6858000"/>
              <a:gd name="connsiteX109" fmla="*/ 157400 w 1401087"/>
              <a:gd name="connsiteY109" fmla="*/ 1615777 h 6858000"/>
              <a:gd name="connsiteX110" fmla="*/ 138195 w 1401087"/>
              <a:gd name="connsiteY110" fmla="*/ 1563678 h 6858000"/>
              <a:gd name="connsiteX111" fmla="*/ 151275 w 1401087"/>
              <a:gd name="connsiteY111" fmla="*/ 1519474 h 6858000"/>
              <a:gd name="connsiteX112" fmla="*/ 144017 w 1401087"/>
              <a:gd name="connsiteY112" fmla="*/ 1477995 h 6858000"/>
              <a:gd name="connsiteX113" fmla="*/ 130102 w 1401087"/>
              <a:gd name="connsiteY113" fmla="*/ 1373769 h 6858000"/>
              <a:gd name="connsiteX114" fmla="*/ 138409 w 1401087"/>
              <a:gd name="connsiteY114" fmla="*/ 1307086 h 6858000"/>
              <a:gd name="connsiteX115" fmla="*/ 139597 w 1401087"/>
              <a:gd name="connsiteY115" fmla="*/ 1189033 h 6858000"/>
              <a:gd name="connsiteX116" fmla="*/ 144282 w 1401087"/>
              <a:gd name="connsiteY116" fmla="*/ 1168288 h 6858000"/>
              <a:gd name="connsiteX117" fmla="*/ 136564 w 1401087"/>
              <a:gd name="connsiteY117" fmla="*/ 1142577 h 6858000"/>
              <a:gd name="connsiteX118" fmla="*/ 125870 w 1401087"/>
              <a:gd name="connsiteY118" fmla="*/ 1088484 h 6858000"/>
              <a:gd name="connsiteX119" fmla="*/ 114606 w 1401087"/>
              <a:gd name="connsiteY119" fmla="*/ 1016103 h 6858000"/>
              <a:gd name="connsiteX120" fmla="*/ 116062 w 1401087"/>
              <a:gd name="connsiteY120" fmla="*/ 932283 h 6858000"/>
              <a:gd name="connsiteX121" fmla="*/ 118298 w 1401087"/>
              <a:gd name="connsiteY121" fmla="*/ 915925 h 6858000"/>
              <a:gd name="connsiteX122" fmla="*/ 110927 w 1401087"/>
              <a:gd name="connsiteY122" fmla="*/ 896999 h 6858000"/>
              <a:gd name="connsiteX123" fmla="*/ 80335 w 1401087"/>
              <a:gd name="connsiteY123" fmla="*/ 821517 h 6858000"/>
              <a:gd name="connsiteX124" fmla="*/ 59285 w 1401087"/>
              <a:gd name="connsiteY124" fmla="*/ 751353 h 6858000"/>
              <a:gd name="connsiteX125" fmla="*/ 58843 w 1401087"/>
              <a:gd name="connsiteY125" fmla="*/ 721230 h 6858000"/>
              <a:gd name="connsiteX126" fmla="*/ 44514 w 1401087"/>
              <a:gd name="connsiteY126" fmla="*/ 681659 h 6858000"/>
              <a:gd name="connsiteX127" fmla="*/ 29933 w 1401087"/>
              <a:gd name="connsiteY127" fmla="*/ 635218 h 6858000"/>
              <a:gd name="connsiteX128" fmla="*/ 34944 w 1401087"/>
              <a:gd name="connsiteY128" fmla="*/ 613763 h 6858000"/>
              <a:gd name="connsiteX129" fmla="*/ 20886 w 1401087"/>
              <a:gd name="connsiteY129" fmla="*/ 598582 h 6858000"/>
              <a:gd name="connsiteX130" fmla="*/ 20567 w 1401087"/>
              <a:gd name="connsiteY130" fmla="*/ 576846 h 6858000"/>
              <a:gd name="connsiteX131" fmla="*/ 193 w 1401087"/>
              <a:gd name="connsiteY131" fmla="*/ 530055 h 6858000"/>
              <a:gd name="connsiteX132" fmla="*/ 88207 w 1401087"/>
              <a:gd name="connsiteY132" fmla="*/ 393828 h 6858000"/>
              <a:gd name="connsiteX133" fmla="*/ 88037 w 1401087"/>
              <a:gd name="connsiteY133" fmla="*/ 353137 h 6858000"/>
              <a:gd name="connsiteX134" fmla="*/ 109547 w 1401087"/>
              <a:gd name="connsiteY134" fmla="*/ 309501 h 6858000"/>
              <a:gd name="connsiteX135" fmla="*/ 93730 w 1401087"/>
              <a:gd name="connsiteY135" fmla="*/ 275771 h 6858000"/>
              <a:gd name="connsiteX136" fmla="*/ 110757 w 1401087"/>
              <a:gd name="connsiteY136" fmla="*/ 212860 h 6858000"/>
              <a:gd name="connsiteX137" fmla="*/ 102467 w 1401087"/>
              <a:gd name="connsiteY137" fmla="*/ 144983 h 6858000"/>
              <a:gd name="connsiteX138" fmla="*/ 114751 w 1401087"/>
              <a:gd name="connsiteY138" fmla="*/ 55288 h 6858000"/>
              <a:gd name="connsiteX139" fmla="*/ 74305 w 1401087"/>
              <a:gd name="connsiteY139" fmla="*/ 0 h 6858000"/>
              <a:gd name="connsiteX0" fmla="*/ 53738 w 1380520"/>
              <a:gd name="connsiteY0" fmla="*/ 0 h 6858000"/>
              <a:gd name="connsiteX1" fmla="*/ 1380520 w 1380520"/>
              <a:gd name="connsiteY1" fmla="*/ 0 h 6858000"/>
              <a:gd name="connsiteX2" fmla="*/ 1380520 w 1380520"/>
              <a:gd name="connsiteY2" fmla="*/ 6858000 h 6858000"/>
              <a:gd name="connsiteX3" fmla="*/ 117214 w 1380520"/>
              <a:gd name="connsiteY3" fmla="*/ 6857735 h 6858000"/>
              <a:gd name="connsiteX4" fmla="*/ 153807 w 1380520"/>
              <a:gd name="connsiteY4" fmla="*/ 6776847 h 6858000"/>
              <a:gd name="connsiteX5" fmla="*/ 165307 w 1380520"/>
              <a:gd name="connsiteY5" fmla="*/ 6737706 h 6858000"/>
              <a:gd name="connsiteX6" fmla="*/ 190046 w 1380520"/>
              <a:gd name="connsiteY6" fmla="*/ 6691589 h 6858000"/>
              <a:gd name="connsiteX7" fmla="*/ 167603 w 1380520"/>
              <a:gd name="connsiteY7" fmla="*/ 6659970 h 6858000"/>
              <a:gd name="connsiteX8" fmla="*/ 182694 w 1380520"/>
              <a:gd name="connsiteY8" fmla="*/ 6636211 h 6858000"/>
              <a:gd name="connsiteX9" fmla="*/ 200138 w 1380520"/>
              <a:gd name="connsiteY9" fmla="*/ 6594177 h 6858000"/>
              <a:gd name="connsiteX10" fmla="*/ 214178 w 1380520"/>
              <a:gd name="connsiteY10" fmla="*/ 6557575 h 6858000"/>
              <a:gd name="connsiteX11" fmla="*/ 267135 w 1380520"/>
              <a:gd name="connsiteY11" fmla="*/ 6492130 h 6858000"/>
              <a:gd name="connsiteX12" fmla="*/ 282822 w 1380520"/>
              <a:gd name="connsiteY12" fmla="*/ 6431610 h 6858000"/>
              <a:gd name="connsiteX13" fmla="*/ 326527 w 1380520"/>
              <a:gd name="connsiteY13" fmla="*/ 6379786 h 6858000"/>
              <a:gd name="connsiteX14" fmla="*/ 309750 w 1380520"/>
              <a:gd name="connsiteY14" fmla="*/ 6334727 h 6858000"/>
              <a:gd name="connsiteX15" fmla="*/ 287165 w 1380520"/>
              <a:gd name="connsiteY15" fmla="*/ 6313295 h 6858000"/>
              <a:gd name="connsiteX16" fmla="*/ 294329 w 1380520"/>
              <a:gd name="connsiteY16" fmla="*/ 6280046 h 6858000"/>
              <a:gd name="connsiteX17" fmla="*/ 277074 w 1380520"/>
              <a:gd name="connsiteY17" fmla="*/ 6270265 h 6858000"/>
              <a:gd name="connsiteX18" fmla="*/ 304102 w 1380520"/>
              <a:gd name="connsiteY18" fmla="*/ 6252834 h 6858000"/>
              <a:gd name="connsiteX19" fmla="*/ 282094 w 1380520"/>
              <a:gd name="connsiteY19" fmla="*/ 6202459 h 6858000"/>
              <a:gd name="connsiteX20" fmla="*/ 280892 w 1380520"/>
              <a:gd name="connsiteY20" fmla="*/ 6153037 h 6858000"/>
              <a:gd name="connsiteX21" fmla="*/ 296307 w 1380520"/>
              <a:gd name="connsiteY21" fmla="*/ 6078132 h 6858000"/>
              <a:gd name="connsiteX22" fmla="*/ 283694 w 1380520"/>
              <a:gd name="connsiteY22" fmla="*/ 6028119 h 6858000"/>
              <a:gd name="connsiteX23" fmla="*/ 268923 w 1380520"/>
              <a:gd name="connsiteY23" fmla="*/ 5926735 h 6858000"/>
              <a:gd name="connsiteX24" fmla="*/ 318435 w 1380520"/>
              <a:gd name="connsiteY24" fmla="*/ 5712857 h 6858000"/>
              <a:gd name="connsiteX25" fmla="*/ 297510 w 1380520"/>
              <a:gd name="connsiteY25" fmla="*/ 5676393 h 6858000"/>
              <a:gd name="connsiteX26" fmla="*/ 337102 w 1380520"/>
              <a:gd name="connsiteY26" fmla="*/ 5563435 h 6858000"/>
              <a:gd name="connsiteX27" fmla="*/ 384232 w 1380520"/>
              <a:gd name="connsiteY27" fmla="*/ 5437125 h 6858000"/>
              <a:gd name="connsiteX28" fmla="*/ 397800 w 1380520"/>
              <a:gd name="connsiteY28" fmla="*/ 5396260 h 6858000"/>
              <a:gd name="connsiteX29" fmla="*/ 413781 w 1380520"/>
              <a:gd name="connsiteY29" fmla="*/ 5330009 h 6858000"/>
              <a:gd name="connsiteX30" fmla="*/ 447274 w 1380520"/>
              <a:gd name="connsiteY30" fmla="*/ 5273739 h 6858000"/>
              <a:gd name="connsiteX31" fmla="*/ 456873 w 1380520"/>
              <a:gd name="connsiteY31" fmla="*/ 5241779 h 6858000"/>
              <a:gd name="connsiteX32" fmla="*/ 468099 w 1380520"/>
              <a:gd name="connsiteY32" fmla="*/ 5225268 h 6858000"/>
              <a:gd name="connsiteX33" fmla="*/ 469119 w 1380520"/>
              <a:gd name="connsiteY33" fmla="*/ 5217684 h 6858000"/>
              <a:gd name="connsiteX34" fmla="*/ 476460 w 1380520"/>
              <a:gd name="connsiteY34" fmla="*/ 5193377 h 6858000"/>
              <a:gd name="connsiteX35" fmla="*/ 479763 w 1380520"/>
              <a:gd name="connsiteY35" fmla="*/ 5179288 h 6858000"/>
              <a:gd name="connsiteX36" fmla="*/ 480747 w 1380520"/>
              <a:gd name="connsiteY36" fmla="*/ 5173621 h 6858000"/>
              <a:gd name="connsiteX37" fmla="*/ 476381 w 1380520"/>
              <a:gd name="connsiteY37" fmla="*/ 5159961 h 6858000"/>
              <a:gd name="connsiteX38" fmla="*/ 483058 w 1380520"/>
              <a:gd name="connsiteY38" fmla="*/ 5144295 h 6858000"/>
              <a:gd name="connsiteX39" fmla="*/ 479991 w 1380520"/>
              <a:gd name="connsiteY39" fmla="*/ 5125185 h 6858000"/>
              <a:gd name="connsiteX40" fmla="*/ 486821 w 1380520"/>
              <a:gd name="connsiteY40" fmla="*/ 5121884 h 6858000"/>
              <a:gd name="connsiteX41" fmla="*/ 493857 w 1380520"/>
              <a:gd name="connsiteY41" fmla="*/ 5067850 h 6858000"/>
              <a:gd name="connsiteX42" fmla="*/ 496588 w 1380520"/>
              <a:gd name="connsiteY42" fmla="*/ 5060861 h 6858000"/>
              <a:gd name="connsiteX43" fmla="*/ 493292 w 1380520"/>
              <a:gd name="connsiteY43" fmla="*/ 5034192 h 6858000"/>
              <a:gd name="connsiteX44" fmla="*/ 494846 w 1380520"/>
              <a:gd name="connsiteY44" fmla="*/ 4993030 h 6858000"/>
              <a:gd name="connsiteX45" fmla="*/ 501755 w 1380520"/>
              <a:gd name="connsiteY45" fmla="*/ 4946844 h 6858000"/>
              <a:gd name="connsiteX46" fmla="*/ 497611 w 1380520"/>
              <a:gd name="connsiteY46" fmla="*/ 4932692 h 6858000"/>
              <a:gd name="connsiteX47" fmla="*/ 513014 w 1380520"/>
              <a:gd name="connsiteY47" fmla="*/ 4858827 h 6858000"/>
              <a:gd name="connsiteX48" fmla="*/ 518917 w 1380520"/>
              <a:gd name="connsiteY48" fmla="*/ 4821170 h 6858000"/>
              <a:gd name="connsiteX49" fmla="*/ 523650 w 1380520"/>
              <a:gd name="connsiteY49" fmla="*/ 4780965 h 6858000"/>
              <a:gd name="connsiteX50" fmla="*/ 524943 w 1380520"/>
              <a:gd name="connsiteY50" fmla="*/ 4750867 h 6858000"/>
              <a:gd name="connsiteX51" fmla="*/ 522750 w 1380520"/>
              <a:gd name="connsiteY51" fmla="*/ 4690749 h 6858000"/>
              <a:gd name="connsiteX52" fmla="*/ 518230 w 1380520"/>
              <a:gd name="connsiteY52" fmla="*/ 4584173 h 6858000"/>
              <a:gd name="connsiteX53" fmla="*/ 513313 w 1380520"/>
              <a:gd name="connsiteY53" fmla="*/ 4444346 h 6858000"/>
              <a:gd name="connsiteX54" fmla="*/ 509878 w 1380520"/>
              <a:gd name="connsiteY54" fmla="*/ 4375228 h 6858000"/>
              <a:gd name="connsiteX55" fmla="*/ 490531 w 1380520"/>
              <a:gd name="connsiteY55" fmla="*/ 4214165 h 6858000"/>
              <a:gd name="connsiteX56" fmla="*/ 494604 w 1380520"/>
              <a:gd name="connsiteY56" fmla="*/ 4090296 h 6858000"/>
              <a:gd name="connsiteX57" fmla="*/ 479860 w 1380520"/>
              <a:gd name="connsiteY57" fmla="*/ 4033999 h 6858000"/>
              <a:gd name="connsiteX58" fmla="*/ 481009 w 1380520"/>
              <a:gd name="connsiteY58" fmla="*/ 4031933 h 6858000"/>
              <a:gd name="connsiteX59" fmla="*/ 479585 w 1380520"/>
              <a:gd name="connsiteY59" fmla="*/ 4013953 h 6858000"/>
              <a:gd name="connsiteX60" fmla="*/ 465880 w 1380520"/>
              <a:gd name="connsiteY60" fmla="*/ 3974753 h 6858000"/>
              <a:gd name="connsiteX61" fmla="*/ 467478 w 1380520"/>
              <a:gd name="connsiteY61" fmla="*/ 3969950 h 6858000"/>
              <a:gd name="connsiteX62" fmla="*/ 460900 w 1380520"/>
              <a:gd name="connsiteY62" fmla="*/ 3933779 h 6858000"/>
              <a:gd name="connsiteX63" fmla="*/ 462231 w 1380520"/>
              <a:gd name="connsiteY63" fmla="*/ 3933093 h 6858000"/>
              <a:gd name="connsiteX64" fmla="*/ 466585 w 1380520"/>
              <a:gd name="connsiteY64" fmla="*/ 3922082 h 6858000"/>
              <a:gd name="connsiteX65" fmla="*/ 471663 w 1380520"/>
              <a:gd name="connsiteY65" fmla="*/ 3901461 h 6858000"/>
              <a:gd name="connsiteX66" fmla="*/ 494257 w 1380520"/>
              <a:gd name="connsiteY66" fmla="*/ 3813873 h 6858000"/>
              <a:gd name="connsiteX67" fmla="*/ 493682 w 1380520"/>
              <a:gd name="connsiteY67" fmla="*/ 3806161 h 6858000"/>
              <a:gd name="connsiteX68" fmla="*/ 493989 w 1380520"/>
              <a:gd name="connsiteY68" fmla="*/ 3805957 h 6858000"/>
              <a:gd name="connsiteX69" fmla="*/ 494016 w 1380520"/>
              <a:gd name="connsiteY69" fmla="*/ 3797724 h 6858000"/>
              <a:gd name="connsiteX70" fmla="*/ 492631 w 1380520"/>
              <a:gd name="connsiteY70" fmla="*/ 3792098 h 6858000"/>
              <a:gd name="connsiteX71" fmla="*/ 491515 w 1380520"/>
              <a:gd name="connsiteY71" fmla="*/ 3777135 h 6858000"/>
              <a:gd name="connsiteX72" fmla="*/ 493248 w 1380520"/>
              <a:gd name="connsiteY72" fmla="*/ 3771656 h 6858000"/>
              <a:gd name="connsiteX73" fmla="*/ 496991 w 1380520"/>
              <a:gd name="connsiteY73" fmla="*/ 3769007 h 6858000"/>
              <a:gd name="connsiteX74" fmla="*/ 496457 w 1380520"/>
              <a:gd name="connsiteY74" fmla="*/ 3767709 h 6858000"/>
              <a:gd name="connsiteX75" fmla="*/ 505153 w 1380520"/>
              <a:gd name="connsiteY75" fmla="*/ 3738082 h 6858000"/>
              <a:gd name="connsiteX76" fmla="*/ 512499 w 1380520"/>
              <a:gd name="connsiteY76" fmla="*/ 3673397 h 6858000"/>
              <a:gd name="connsiteX77" fmla="*/ 511795 w 1380520"/>
              <a:gd name="connsiteY77" fmla="*/ 3637109 h 6858000"/>
              <a:gd name="connsiteX78" fmla="*/ 515238 w 1380520"/>
              <a:gd name="connsiteY78" fmla="*/ 3536883 h 6858000"/>
              <a:gd name="connsiteX79" fmla="*/ 522776 w 1380520"/>
              <a:gd name="connsiteY79" fmla="*/ 3435652 h 6858000"/>
              <a:gd name="connsiteX80" fmla="*/ 524447 w 1380520"/>
              <a:gd name="connsiteY80" fmla="*/ 3307769 h 6858000"/>
              <a:gd name="connsiteX81" fmla="*/ 542010 w 1380520"/>
              <a:gd name="connsiteY81" fmla="*/ 3250522 h 6858000"/>
              <a:gd name="connsiteX82" fmla="*/ 542435 w 1380520"/>
              <a:gd name="connsiteY82" fmla="*/ 3229163 h 6858000"/>
              <a:gd name="connsiteX83" fmla="*/ 544258 w 1380520"/>
              <a:gd name="connsiteY83" fmla="*/ 3217217 h 6858000"/>
              <a:gd name="connsiteX84" fmla="*/ 531093 w 1380520"/>
              <a:gd name="connsiteY84" fmla="*/ 3183755 h 6858000"/>
              <a:gd name="connsiteX85" fmla="*/ 531594 w 1380520"/>
              <a:gd name="connsiteY85" fmla="*/ 3178642 h 6858000"/>
              <a:gd name="connsiteX86" fmla="*/ 519194 w 1380520"/>
              <a:gd name="connsiteY86" fmla="*/ 3158586 h 6858000"/>
              <a:gd name="connsiteX87" fmla="*/ 504379 w 1380520"/>
              <a:gd name="connsiteY87" fmla="*/ 3129034 h 6858000"/>
              <a:gd name="connsiteX88" fmla="*/ 505044 w 1380520"/>
              <a:gd name="connsiteY88" fmla="*/ 3126682 h 6858000"/>
              <a:gd name="connsiteX89" fmla="*/ 495912 w 1380520"/>
              <a:gd name="connsiteY89" fmla="*/ 3114519 h 6858000"/>
              <a:gd name="connsiteX90" fmla="*/ 482521 w 1380520"/>
              <a:gd name="connsiteY90" fmla="*/ 3106272 h 6858000"/>
              <a:gd name="connsiteX91" fmla="*/ 455251 w 1380520"/>
              <a:gd name="connsiteY91" fmla="*/ 2958185 h 6858000"/>
              <a:gd name="connsiteX92" fmla="*/ 397865 w 1380520"/>
              <a:gd name="connsiteY92" fmla="*/ 2762989 h 6858000"/>
              <a:gd name="connsiteX93" fmla="*/ 346783 w 1380520"/>
              <a:gd name="connsiteY93" fmla="*/ 2554718 h 6858000"/>
              <a:gd name="connsiteX94" fmla="*/ 326877 w 1380520"/>
              <a:gd name="connsiteY94" fmla="*/ 2485734 h 6858000"/>
              <a:gd name="connsiteX95" fmla="*/ 317600 w 1380520"/>
              <a:gd name="connsiteY95" fmla="*/ 2447068 h 6858000"/>
              <a:gd name="connsiteX96" fmla="*/ 304561 w 1380520"/>
              <a:gd name="connsiteY96" fmla="*/ 2425819 h 6858000"/>
              <a:gd name="connsiteX97" fmla="*/ 310560 w 1380520"/>
              <a:gd name="connsiteY97" fmla="*/ 2402874 h 6858000"/>
              <a:gd name="connsiteX98" fmla="*/ 313172 w 1380520"/>
              <a:gd name="connsiteY98" fmla="*/ 2381443 h 6858000"/>
              <a:gd name="connsiteX99" fmla="*/ 289501 w 1380520"/>
              <a:gd name="connsiteY99" fmla="*/ 2261920 h 6858000"/>
              <a:gd name="connsiteX100" fmla="*/ 279388 w 1380520"/>
              <a:gd name="connsiteY100" fmla="*/ 2195378 h 6858000"/>
              <a:gd name="connsiteX101" fmla="*/ 263605 w 1380520"/>
              <a:gd name="connsiteY101" fmla="*/ 2155135 h 6858000"/>
              <a:gd name="connsiteX102" fmla="*/ 261063 w 1380520"/>
              <a:gd name="connsiteY102" fmla="*/ 2118008 h 6858000"/>
              <a:gd name="connsiteX103" fmla="*/ 262056 w 1380520"/>
              <a:gd name="connsiteY103" fmla="*/ 2050531 h 6858000"/>
              <a:gd name="connsiteX104" fmla="*/ 253862 w 1380520"/>
              <a:gd name="connsiteY104" fmla="*/ 1963269 h 6858000"/>
              <a:gd name="connsiteX105" fmla="*/ 235040 w 1380520"/>
              <a:gd name="connsiteY105" fmla="*/ 1906352 h 6858000"/>
              <a:gd name="connsiteX106" fmla="*/ 211597 w 1380520"/>
              <a:gd name="connsiteY106" fmla="*/ 1861531 h 6858000"/>
              <a:gd name="connsiteX107" fmla="*/ 165396 w 1380520"/>
              <a:gd name="connsiteY107" fmla="*/ 1732919 h 6858000"/>
              <a:gd name="connsiteX108" fmla="*/ 137707 w 1380520"/>
              <a:gd name="connsiteY108" fmla="*/ 1663540 h 6858000"/>
              <a:gd name="connsiteX109" fmla="*/ 136833 w 1380520"/>
              <a:gd name="connsiteY109" fmla="*/ 1615777 h 6858000"/>
              <a:gd name="connsiteX110" fmla="*/ 117628 w 1380520"/>
              <a:gd name="connsiteY110" fmla="*/ 1563678 h 6858000"/>
              <a:gd name="connsiteX111" fmla="*/ 130708 w 1380520"/>
              <a:gd name="connsiteY111" fmla="*/ 1519474 h 6858000"/>
              <a:gd name="connsiteX112" fmla="*/ 123450 w 1380520"/>
              <a:gd name="connsiteY112" fmla="*/ 1477995 h 6858000"/>
              <a:gd name="connsiteX113" fmla="*/ 109535 w 1380520"/>
              <a:gd name="connsiteY113" fmla="*/ 1373769 h 6858000"/>
              <a:gd name="connsiteX114" fmla="*/ 117842 w 1380520"/>
              <a:gd name="connsiteY114" fmla="*/ 1307086 h 6858000"/>
              <a:gd name="connsiteX115" fmla="*/ 119030 w 1380520"/>
              <a:gd name="connsiteY115" fmla="*/ 1189033 h 6858000"/>
              <a:gd name="connsiteX116" fmla="*/ 123715 w 1380520"/>
              <a:gd name="connsiteY116" fmla="*/ 1168288 h 6858000"/>
              <a:gd name="connsiteX117" fmla="*/ 115997 w 1380520"/>
              <a:gd name="connsiteY117" fmla="*/ 1142577 h 6858000"/>
              <a:gd name="connsiteX118" fmla="*/ 105303 w 1380520"/>
              <a:gd name="connsiteY118" fmla="*/ 1088484 h 6858000"/>
              <a:gd name="connsiteX119" fmla="*/ 94039 w 1380520"/>
              <a:gd name="connsiteY119" fmla="*/ 1016103 h 6858000"/>
              <a:gd name="connsiteX120" fmla="*/ 95495 w 1380520"/>
              <a:gd name="connsiteY120" fmla="*/ 932283 h 6858000"/>
              <a:gd name="connsiteX121" fmla="*/ 97731 w 1380520"/>
              <a:gd name="connsiteY121" fmla="*/ 915925 h 6858000"/>
              <a:gd name="connsiteX122" fmla="*/ 90360 w 1380520"/>
              <a:gd name="connsiteY122" fmla="*/ 896999 h 6858000"/>
              <a:gd name="connsiteX123" fmla="*/ 59768 w 1380520"/>
              <a:gd name="connsiteY123" fmla="*/ 821517 h 6858000"/>
              <a:gd name="connsiteX124" fmla="*/ 38718 w 1380520"/>
              <a:gd name="connsiteY124" fmla="*/ 751353 h 6858000"/>
              <a:gd name="connsiteX125" fmla="*/ 38276 w 1380520"/>
              <a:gd name="connsiteY125" fmla="*/ 721230 h 6858000"/>
              <a:gd name="connsiteX126" fmla="*/ 23947 w 1380520"/>
              <a:gd name="connsiteY126" fmla="*/ 681659 h 6858000"/>
              <a:gd name="connsiteX127" fmla="*/ 9366 w 1380520"/>
              <a:gd name="connsiteY127" fmla="*/ 635218 h 6858000"/>
              <a:gd name="connsiteX128" fmla="*/ 14377 w 1380520"/>
              <a:gd name="connsiteY128" fmla="*/ 613763 h 6858000"/>
              <a:gd name="connsiteX129" fmla="*/ 319 w 1380520"/>
              <a:gd name="connsiteY129" fmla="*/ 598582 h 6858000"/>
              <a:gd name="connsiteX130" fmla="*/ 0 w 1380520"/>
              <a:gd name="connsiteY130" fmla="*/ 576846 h 6858000"/>
              <a:gd name="connsiteX131" fmla="*/ 68392 w 1380520"/>
              <a:gd name="connsiteY131" fmla="*/ 446567 h 6858000"/>
              <a:gd name="connsiteX132" fmla="*/ 67640 w 1380520"/>
              <a:gd name="connsiteY132" fmla="*/ 393828 h 6858000"/>
              <a:gd name="connsiteX133" fmla="*/ 67470 w 1380520"/>
              <a:gd name="connsiteY133" fmla="*/ 353137 h 6858000"/>
              <a:gd name="connsiteX134" fmla="*/ 88980 w 1380520"/>
              <a:gd name="connsiteY134" fmla="*/ 309501 h 6858000"/>
              <a:gd name="connsiteX135" fmla="*/ 73163 w 1380520"/>
              <a:gd name="connsiteY135" fmla="*/ 275771 h 6858000"/>
              <a:gd name="connsiteX136" fmla="*/ 90190 w 1380520"/>
              <a:gd name="connsiteY136" fmla="*/ 212860 h 6858000"/>
              <a:gd name="connsiteX137" fmla="*/ 81900 w 1380520"/>
              <a:gd name="connsiteY137" fmla="*/ 144983 h 6858000"/>
              <a:gd name="connsiteX138" fmla="*/ 94184 w 1380520"/>
              <a:gd name="connsiteY138" fmla="*/ 55288 h 6858000"/>
              <a:gd name="connsiteX139" fmla="*/ 53738 w 1380520"/>
              <a:gd name="connsiteY139" fmla="*/ 0 h 6858000"/>
              <a:gd name="connsiteX0" fmla="*/ 53420 w 1380202"/>
              <a:gd name="connsiteY0" fmla="*/ 0 h 6858000"/>
              <a:gd name="connsiteX1" fmla="*/ 1380202 w 1380202"/>
              <a:gd name="connsiteY1" fmla="*/ 0 h 6858000"/>
              <a:gd name="connsiteX2" fmla="*/ 1380202 w 1380202"/>
              <a:gd name="connsiteY2" fmla="*/ 6858000 h 6858000"/>
              <a:gd name="connsiteX3" fmla="*/ 116896 w 1380202"/>
              <a:gd name="connsiteY3" fmla="*/ 6857735 h 6858000"/>
              <a:gd name="connsiteX4" fmla="*/ 153489 w 1380202"/>
              <a:gd name="connsiteY4" fmla="*/ 6776847 h 6858000"/>
              <a:gd name="connsiteX5" fmla="*/ 164989 w 1380202"/>
              <a:gd name="connsiteY5" fmla="*/ 6737706 h 6858000"/>
              <a:gd name="connsiteX6" fmla="*/ 189728 w 1380202"/>
              <a:gd name="connsiteY6" fmla="*/ 6691589 h 6858000"/>
              <a:gd name="connsiteX7" fmla="*/ 167285 w 1380202"/>
              <a:gd name="connsiteY7" fmla="*/ 6659970 h 6858000"/>
              <a:gd name="connsiteX8" fmla="*/ 182376 w 1380202"/>
              <a:gd name="connsiteY8" fmla="*/ 6636211 h 6858000"/>
              <a:gd name="connsiteX9" fmla="*/ 199820 w 1380202"/>
              <a:gd name="connsiteY9" fmla="*/ 6594177 h 6858000"/>
              <a:gd name="connsiteX10" fmla="*/ 213860 w 1380202"/>
              <a:gd name="connsiteY10" fmla="*/ 6557575 h 6858000"/>
              <a:gd name="connsiteX11" fmla="*/ 266817 w 1380202"/>
              <a:gd name="connsiteY11" fmla="*/ 6492130 h 6858000"/>
              <a:gd name="connsiteX12" fmla="*/ 282504 w 1380202"/>
              <a:gd name="connsiteY12" fmla="*/ 6431610 h 6858000"/>
              <a:gd name="connsiteX13" fmla="*/ 326209 w 1380202"/>
              <a:gd name="connsiteY13" fmla="*/ 6379786 h 6858000"/>
              <a:gd name="connsiteX14" fmla="*/ 309432 w 1380202"/>
              <a:gd name="connsiteY14" fmla="*/ 6334727 h 6858000"/>
              <a:gd name="connsiteX15" fmla="*/ 286847 w 1380202"/>
              <a:gd name="connsiteY15" fmla="*/ 6313295 h 6858000"/>
              <a:gd name="connsiteX16" fmla="*/ 294011 w 1380202"/>
              <a:gd name="connsiteY16" fmla="*/ 6280046 h 6858000"/>
              <a:gd name="connsiteX17" fmla="*/ 276756 w 1380202"/>
              <a:gd name="connsiteY17" fmla="*/ 6270265 h 6858000"/>
              <a:gd name="connsiteX18" fmla="*/ 303784 w 1380202"/>
              <a:gd name="connsiteY18" fmla="*/ 6252834 h 6858000"/>
              <a:gd name="connsiteX19" fmla="*/ 281776 w 1380202"/>
              <a:gd name="connsiteY19" fmla="*/ 6202459 h 6858000"/>
              <a:gd name="connsiteX20" fmla="*/ 280574 w 1380202"/>
              <a:gd name="connsiteY20" fmla="*/ 6153037 h 6858000"/>
              <a:gd name="connsiteX21" fmla="*/ 295989 w 1380202"/>
              <a:gd name="connsiteY21" fmla="*/ 6078132 h 6858000"/>
              <a:gd name="connsiteX22" fmla="*/ 283376 w 1380202"/>
              <a:gd name="connsiteY22" fmla="*/ 6028119 h 6858000"/>
              <a:gd name="connsiteX23" fmla="*/ 268605 w 1380202"/>
              <a:gd name="connsiteY23" fmla="*/ 5926735 h 6858000"/>
              <a:gd name="connsiteX24" fmla="*/ 318117 w 1380202"/>
              <a:gd name="connsiteY24" fmla="*/ 5712857 h 6858000"/>
              <a:gd name="connsiteX25" fmla="*/ 297192 w 1380202"/>
              <a:gd name="connsiteY25" fmla="*/ 5676393 h 6858000"/>
              <a:gd name="connsiteX26" fmla="*/ 336784 w 1380202"/>
              <a:gd name="connsiteY26" fmla="*/ 5563435 h 6858000"/>
              <a:gd name="connsiteX27" fmla="*/ 383914 w 1380202"/>
              <a:gd name="connsiteY27" fmla="*/ 5437125 h 6858000"/>
              <a:gd name="connsiteX28" fmla="*/ 397482 w 1380202"/>
              <a:gd name="connsiteY28" fmla="*/ 5396260 h 6858000"/>
              <a:gd name="connsiteX29" fmla="*/ 413463 w 1380202"/>
              <a:gd name="connsiteY29" fmla="*/ 5330009 h 6858000"/>
              <a:gd name="connsiteX30" fmla="*/ 446956 w 1380202"/>
              <a:gd name="connsiteY30" fmla="*/ 5273739 h 6858000"/>
              <a:gd name="connsiteX31" fmla="*/ 456555 w 1380202"/>
              <a:gd name="connsiteY31" fmla="*/ 5241779 h 6858000"/>
              <a:gd name="connsiteX32" fmla="*/ 467781 w 1380202"/>
              <a:gd name="connsiteY32" fmla="*/ 5225268 h 6858000"/>
              <a:gd name="connsiteX33" fmla="*/ 468801 w 1380202"/>
              <a:gd name="connsiteY33" fmla="*/ 5217684 h 6858000"/>
              <a:gd name="connsiteX34" fmla="*/ 476142 w 1380202"/>
              <a:gd name="connsiteY34" fmla="*/ 5193377 h 6858000"/>
              <a:gd name="connsiteX35" fmla="*/ 479445 w 1380202"/>
              <a:gd name="connsiteY35" fmla="*/ 5179288 h 6858000"/>
              <a:gd name="connsiteX36" fmla="*/ 480429 w 1380202"/>
              <a:gd name="connsiteY36" fmla="*/ 5173621 h 6858000"/>
              <a:gd name="connsiteX37" fmla="*/ 476063 w 1380202"/>
              <a:gd name="connsiteY37" fmla="*/ 5159961 h 6858000"/>
              <a:gd name="connsiteX38" fmla="*/ 482740 w 1380202"/>
              <a:gd name="connsiteY38" fmla="*/ 5144295 h 6858000"/>
              <a:gd name="connsiteX39" fmla="*/ 479673 w 1380202"/>
              <a:gd name="connsiteY39" fmla="*/ 5125185 h 6858000"/>
              <a:gd name="connsiteX40" fmla="*/ 486503 w 1380202"/>
              <a:gd name="connsiteY40" fmla="*/ 5121884 h 6858000"/>
              <a:gd name="connsiteX41" fmla="*/ 493539 w 1380202"/>
              <a:gd name="connsiteY41" fmla="*/ 5067850 h 6858000"/>
              <a:gd name="connsiteX42" fmla="*/ 496270 w 1380202"/>
              <a:gd name="connsiteY42" fmla="*/ 5060861 h 6858000"/>
              <a:gd name="connsiteX43" fmla="*/ 492974 w 1380202"/>
              <a:gd name="connsiteY43" fmla="*/ 5034192 h 6858000"/>
              <a:gd name="connsiteX44" fmla="*/ 494528 w 1380202"/>
              <a:gd name="connsiteY44" fmla="*/ 4993030 h 6858000"/>
              <a:gd name="connsiteX45" fmla="*/ 501437 w 1380202"/>
              <a:gd name="connsiteY45" fmla="*/ 4946844 h 6858000"/>
              <a:gd name="connsiteX46" fmla="*/ 497293 w 1380202"/>
              <a:gd name="connsiteY46" fmla="*/ 4932692 h 6858000"/>
              <a:gd name="connsiteX47" fmla="*/ 512696 w 1380202"/>
              <a:gd name="connsiteY47" fmla="*/ 4858827 h 6858000"/>
              <a:gd name="connsiteX48" fmla="*/ 518599 w 1380202"/>
              <a:gd name="connsiteY48" fmla="*/ 4821170 h 6858000"/>
              <a:gd name="connsiteX49" fmla="*/ 523332 w 1380202"/>
              <a:gd name="connsiteY49" fmla="*/ 4780965 h 6858000"/>
              <a:gd name="connsiteX50" fmla="*/ 524625 w 1380202"/>
              <a:gd name="connsiteY50" fmla="*/ 4750867 h 6858000"/>
              <a:gd name="connsiteX51" fmla="*/ 522432 w 1380202"/>
              <a:gd name="connsiteY51" fmla="*/ 4690749 h 6858000"/>
              <a:gd name="connsiteX52" fmla="*/ 517912 w 1380202"/>
              <a:gd name="connsiteY52" fmla="*/ 4584173 h 6858000"/>
              <a:gd name="connsiteX53" fmla="*/ 512995 w 1380202"/>
              <a:gd name="connsiteY53" fmla="*/ 4444346 h 6858000"/>
              <a:gd name="connsiteX54" fmla="*/ 509560 w 1380202"/>
              <a:gd name="connsiteY54" fmla="*/ 4375228 h 6858000"/>
              <a:gd name="connsiteX55" fmla="*/ 490213 w 1380202"/>
              <a:gd name="connsiteY55" fmla="*/ 4214165 h 6858000"/>
              <a:gd name="connsiteX56" fmla="*/ 494286 w 1380202"/>
              <a:gd name="connsiteY56" fmla="*/ 4090296 h 6858000"/>
              <a:gd name="connsiteX57" fmla="*/ 479542 w 1380202"/>
              <a:gd name="connsiteY57" fmla="*/ 4033999 h 6858000"/>
              <a:gd name="connsiteX58" fmla="*/ 480691 w 1380202"/>
              <a:gd name="connsiteY58" fmla="*/ 4031933 h 6858000"/>
              <a:gd name="connsiteX59" fmla="*/ 479267 w 1380202"/>
              <a:gd name="connsiteY59" fmla="*/ 4013953 h 6858000"/>
              <a:gd name="connsiteX60" fmla="*/ 465562 w 1380202"/>
              <a:gd name="connsiteY60" fmla="*/ 3974753 h 6858000"/>
              <a:gd name="connsiteX61" fmla="*/ 467160 w 1380202"/>
              <a:gd name="connsiteY61" fmla="*/ 3969950 h 6858000"/>
              <a:gd name="connsiteX62" fmla="*/ 460582 w 1380202"/>
              <a:gd name="connsiteY62" fmla="*/ 3933779 h 6858000"/>
              <a:gd name="connsiteX63" fmla="*/ 461913 w 1380202"/>
              <a:gd name="connsiteY63" fmla="*/ 3933093 h 6858000"/>
              <a:gd name="connsiteX64" fmla="*/ 466267 w 1380202"/>
              <a:gd name="connsiteY64" fmla="*/ 3922082 h 6858000"/>
              <a:gd name="connsiteX65" fmla="*/ 471345 w 1380202"/>
              <a:gd name="connsiteY65" fmla="*/ 3901461 h 6858000"/>
              <a:gd name="connsiteX66" fmla="*/ 493939 w 1380202"/>
              <a:gd name="connsiteY66" fmla="*/ 3813873 h 6858000"/>
              <a:gd name="connsiteX67" fmla="*/ 493364 w 1380202"/>
              <a:gd name="connsiteY67" fmla="*/ 3806161 h 6858000"/>
              <a:gd name="connsiteX68" fmla="*/ 493671 w 1380202"/>
              <a:gd name="connsiteY68" fmla="*/ 3805957 h 6858000"/>
              <a:gd name="connsiteX69" fmla="*/ 493698 w 1380202"/>
              <a:gd name="connsiteY69" fmla="*/ 3797724 h 6858000"/>
              <a:gd name="connsiteX70" fmla="*/ 492313 w 1380202"/>
              <a:gd name="connsiteY70" fmla="*/ 3792098 h 6858000"/>
              <a:gd name="connsiteX71" fmla="*/ 491197 w 1380202"/>
              <a:gd name="connsiteY71" fmla="*/ 3777135 h 6858000"/>
              <a:gd name="connsiteX72" fmla="*/ 492930 w 1380202"/>
              <a:gd name="connsiteY72" fmla="*/ 3771656 h 6858000"/>
              <a:gd name="connsiteX73" fmla="*/ 496673 w 1380202"/>
              <a:gd name="connsiteY73" fmla="*/ 3769007 h 6858000"/>
              <a:gd name="connsiteX74" fmla="*/ 496139 w 1380202"/>
              <a:gd name="connsiteY74" fmla="*/ 3767709 h 6858000"/>
              <a:gd name="connsiteX75" fmla="*/ 504835 w 1380202"/>
              <a:gd name="connsiteY75" fmla="*/ 3738082 h 6858000"/>
              <a:gd name="connsiteX76" fmla="*/ 512181 w 1380202"/>
              <a:gd name="connsiteY76" fmla="*/ 3673397 h 6858000"/>
              <a:gd name="connsiteX77" fmla="*/ 511477 w 1380202"/>
              <a:gd name="connsiteY77" fmla="*/ 3637109 h 6858000"/>
              <a:gd name="connsiteX78" fmla="*/ 514920 w 1380202"/>
              <a:gd name="connsiteY78" fmla="*/ 3536883 h 6858000"/>
              <a:gd name="connsiteX79" fmla="*/ 522458 w 1380202"/>
              <a:gd name="connsiteY79" fmla="*/ 3435652 h 6858000"/>
              <a:gd name="connsiteX80" fmla="*/ 524129 w 1380202"/>
              <a:gd name="connsiteY80" fmla="*/ 3307769 h 6858000"/>
              <a:gd name="connsiteX81" fmla="*/ 541692 w 1380202"/>
              <a:gd name="connsiteY81" fmla="*/ 3250522 h 6858000"/>
              <a:gd name="connsiteX82" fmla="*/ 542117 w 1380202"/>
              <a:gd name="connsiteY82" fmla="*/ 3229163 h 6858000"/>
              <a:gd name="connsiteX83" fmla="*/ 543940 w 1380202"/>
              <a:gd name="connsiteY83" fmla="*/ 3217217 h 6858000"/>
              <a:gd name="connsiteX84" fmla="*/ 530775 w 1380202"/>
              <a:gd name="connsiteY84" fmla="*/ 3183755 h 6858000"/>
              <a:gd name="connsiteX85" fmla="*/ 531276 w 1380202"/>
              <a:gd name="connsiteY85" fmla="*/ 3178642 h 6858000"/>
              <a:gd name="connsiteX86" fmla="*/ 518876 w 1380202"/>
              <a:gd name="connsiteY86" fmla="*/ 3158586 h 6858000"/>
              <a:gd name="connsiteX87" fmla="*/ 504061 w 1380202"/>
              <a:gd name="connsiteY87" fmla="*/ 3129034 h 6858000"/>
              <a:gd name="connsiteX88" fmla="*/ 504726 w 1380202"/>
              <a:gd name="connsiteY88" fmla="*/ 3126682 h 6858000"/>
              <a:gd name="connsiteX89" fmla="*/ 495594 w 1380202"/>
              <a:gd name="connsiteY89" fmla="*/ 3114519 h 6858000"/>
              <a:gd name="connsiteX90" fmla="*/ 482203 w 1380202"/>
              <a:gd name="connsiteY90" fmla="*/ 3106272 h 6858000"/>
              <a:gd name="connsiteX91" fmla="*/ 454933 w 1380202"/>
              <a:gd name="connsiteY91" fmla="*/ 2958185 h 6858000"/>
              <a:gd name="connsiteX92" fmla="*/ 397547 w 1380202"/>
              <a:gd name="connsiteY92" fmla="*/ 2762989 h 6858000"/>
              <a:gd name="connsiteX93" fmla="*/ 346465 w 1380202"/>
              <a:gd name="connsiteY93" fmla="*/ 2554718 h 6858000"/>
              <a:gd name="connsiteX94" fmla="*/ 326559 w 1380202"/>
              <a:gd name="connsiteY94" fmla="*/ 2485734 h 6858000"/>
              <a:gd name="connsiteX95" fmla="*/ 317282 w 1380202"/>
              <a:gd name="connsiteY95" fmla="*/ 2447068 h 6858000"/>
              <a:gd name="connsiteX96" fmla="*/ 304243 w 1380202"/>
              <a:gd name="connsiteY96" fmla="*/ 2425819 h 6858000"/>
              <a:gd name="connsiteX97" fmla="*/ 310242 w 1380202"/>
              <a:gd name="connsiteY97" fmla="*/ 2402874 h 6858000"/>
              <a:gd name="connsiteX98" fmla="*/ 312854 w 1380202"/>
              <a:gd name="connsiteY98" fmla="*/ 2381443 h 6858000"/>
              <a:gd name="connsiteX99" fmla="*/ 289183 w 1380202"/>
              <a:gd name="connsiteY99" fmla="*/ 2261920 h 6858000"/>
              <a:gd name="connsiteX100" fmla="*/ 279070 w 1380202"/>
              <a:gd name="connsiteY100" fmla="*/ 2195378 h 6858000"/>
              <a:gd name="connsiteX101" fmla="*/ 263287 w 1380202"/>
              <a:gd name="connsiteY101" fmla="*/ 2155135 h 6858000"/>
              <a:gd name="connsiteX102" fmla="*/ 260745 w 1380202"/>
              <a:gd name="connsiteY102" fmla="*/ 2118008 h 6858000"/>
              <a:gd name="connsiteX103" fmla="*/ 261738 w 1380202"/>
              <a:gd name="connsiteY103" fmla="*/ 2050531 h 6858000"/>
              <a:gd name="connsiteX104" fmla="*/ 253544 w 1380202"/>
              <a:gd name="connsiteY104" fmla="*/ 1963269 h 6858000"/>
              <a:gd name="connsiteX105" fmla="*/ 234722 w 1380202"/>
              <a:gd name="connsiteY105" fmla="*/ 1906352 h 6858000"/>
              <a:gd name="connsiteX106" fmla="*/ 211279 w 1380202"/>
              <a:gd name="connsiteY106" fmla="*/ 1861531 h 6858000"/>
              <a:gd name="connsiteX107" fmla="*/ 165078 w 1380202"/>
              <a:gd name="connsiteY107" fmla="*/ 1732919 h 6858000"/>
              <a:gd name="connsiteX108" fmla="*/ 137389 w 1380202"/>
              <a:gd name="connsiteY108" fmla="*/ 1663540 h 6858000"/>
              <a:gd name="connsiteX109" fmla="*/ 136515 w 1380202"/>
              <a:gd name="connsiteY109" fmla="*/ 1615777 h 6858000"/>
              <a:gd name="connsiteX110" fmla="*/ 117310 w 1380202"/>
              <a:gd name="connsiteY110" fmla="*/ 1563678 h 6858000"/>
              <a:gd name="connsiteX111" fmla="*/ 130390 w 1380202"/>
              <a:gd name="connsiteY111" fmla="*/ 1519474 h 6858000"/>
              <a:gd name="connsiteX112" fmla="*/ 123132 w 1380202"/>
              <a:gd name="connsiteY112" fmla="*/ 1477995 h 6858000"/>
              <a:gd name="connsiteX113" fmla="*/ 109217 w 1380202"/>
              <a:gd name="connsiteY113" fmla="*/ 1373769 h 6858000"/>
              <a:gd name="connsiteX114" fmla="*/ 117524 w 1380202"/>
              <a:gd name="connsiteY114" fmla="*/ 1307086 h 6858000"/>
              <a:gd name="connsiteX115" fmla="*/ 118712 w 1380202"/>
              <a:gd name="connsiteY115" fmla="*/ 1189033 h 6858000"/>
              <a:gd name="connsiteX116" fmla="*/ 123397 w 1380202"/>
              <a:gd name="connsiteY116" fmla="*/ 1168288 h 6858000"/>
              <a:gd name="connsiteX117" fmla="*/ 115679 w 1380202"/>
              <a:gd name="connsiteY117" fmla="*/ 1142577 h 6858000"/>
              <a:gd name="connsiteX118" fmla="*/ 104985 w 1380202"/>
              <a:gd name="connsiteY118" fmla="*/ 1088484 h 6858000"/>
              <a:gd name="connsiteX119" fmla="*/ 93721 w 1380202"/>
              <a:gd name="connsiteY119" fmla="*/ 1016103 h 6858000"/>
              <a:gd name="connsiteX120" fmla="*/ 95177 w 1380202"/>
              <a:gd name="connsiteY120" fmla="*/ 932283 h 6858000"/>
              <a:gd name="connsiteX121" fmla="*/ 97413 w 1380202"/>
              <a:gd name="connsiteY121" fmla="*/ 915925 h 6858000"/>
              <a:gd name="connsiteX122" fmla="*/ 90042 w 1380202"/>
              <a:gd name="connsiteY122" fmla="*/ 896999 h 6858000"/>
              <a:gd name="connsiteX123" fmla="*/ 59450 w 1380202"/>
              <a:gd name="connsiteY123" fmla="*/ 821517 h 6858000"/>
              <a:gd name="connsiteX124" fmla="*/ 38400 w 1380202"/>
              <a:gd name="connsiteY124" fmla="*/ 751353 h 6858000"/>
              <a:gd name="connsiteX125" fmla="*/ 37958 w 1380202"/>
              <a:gd name="connsiteY125" fmla="*/ 721230 h 6858000"/>
              <a:gd name="connsiteX126" fmla="*/ 23629 w 1380202"/>
              <a:gd name="connsiteY126" fmla="*/ 681659 h 6858000"/>
              <a:gd name="connsiteX127" fmla="*/ 9048 w 1380202"/>
              <a:gd name="connsiteY127" fmla="*/ 635218 h 6858000"/>
              <a:gd name="connsiteX128" fmla="*/ 14059 w 1380202"/>
              <a:gd name="connsiteY128" fmla="*/ 613763 h 6858000"/>
              <a:gd name="connsiteX129" fmla="*/ 1 w 1380202"/>
              <a:gd name="connsiteY129" fmla="*/ 598582 h 6858000"/>
              <a:gd name="connsiteX130" fmla="*/ 79993 w 1380202"/>
              <a:gd name="connsiteY130" fmla="*/ 473479 h 6858000"/>
              <a:gd name="connsiteX131" fmla="*/ 68074 w 1380202"/>
              <a:gd name="connsiteY131" fmla="*/ 446567 h 6858000"/>
              <a:gd name="connsiteX132" fmla="*/ 67322 w 1380202"/>
              <a:gd name="connsiteY132" fmla="*/ 393828 h 6858000"/>
              <a:gd name="connsiteX133" fmla="*/ 67152 w 1380202"/>
              <a:gd name="connsiteY133" fmla="*/ 353137 h 6858000"/>
              <a:gd name="connsiteX134" fmla="*/ 88662 w 1380202"/>
              <a:gd name="connsiteY134" fmla="*/ 309501 h 6858000"/>
              <a:gd name="connsiteX135" fmla="*/ 72845 w 1380202"/>
              <a:gd name="connsiteY135" fmla="*/ 275771 h 6858000"/>
              <a:gd name="connsiteX136" fmla="*/ 89872 w 1380202"/>
              <a:gd name="connsiteY136" fmla="*/ 212860 h 6858000"/>
              <a:gd name="connsiteX137" fmla="*/ 81582 w 1380202"/>
              <a:gd name="connsiteY137" fmla="*/ 144983 h 6858000"/>
              <a:gd name="connsiteX138" fmla="*/ 93866 w 1380202"/>
              <a:gd name="connsiteY138" fmla="*/ 55288 h 6858000"/>
              <a:gd name="connsiteX139" fmla="*/ 53420 w 1380202"/>
              <a:gd name="connsiteY139" fmla="*/ 0 h 6858000"/>
              <a:gd name="connsiteX0" fmla="*/ 44600 w 1371382"/>
              <a:gd name="connsiteY0" fmla="*/ 0 h 6858000"/>
              <a:gd name="connsiteX1" fmla="*/ 1371382 w 1371382"/>
              <a:gd name="connsiteY1" fmla="*/ 0 h 6858000"/>
              <a:gd name="connsiteX2" fmla="*/ 1371382 w 1371382"/>
              <a:gd name="connsiteY2" fmla="*/ 6858000 h 6858000"/>
              <a:gd name="connsiteX3" fmla="*/ 108076 w 1371382"/>
              <a:gd name="connsiteY3" fmla="*/ 6857735 h 6858000"/>
              <a:gd name="connsiteX4" fmla="*/ 144669 w 1371382"/>
              <a:gd name="connsiteY4" fmla="*/ 6776847 h 6858000"/>
              <a:gd name="connsiteX5" fmla="*/ 156169 w 1371382"/>
              <a:gd name="connsiteY5" fmla="*/ 6737706 h 6858000"/>
              <a:gd name="connsiteX6" fmla="*/ 180908 w 1371382"/>
              <a:gd name="connsiteY6" fmla="*/ 6691589 h 6858000"/>
              <a:gd name="connsiteX7" fmla="*/ 158465 w 1371382"/>
              <a:gd name="connsiteY7" fmla="*/ 6659970 h 6858000"/>
              <a:gd name="connsiteX8" fmla="*/ 173556 w 1371382"/>
              <a:gd name="connsiteY8" fmla="*/ 6636211 h 6858000"/>
              <a:gd name="connsiteX9" fmla="*/ 191000 w 1371382"/>
              <a:gd name="connsiteY9" fmla="*/ 6594177 h 6858000"/>
              <a:gd name="connsiteX10" fmla="*/ 205040 w 1371382"/>
              <a:gd name="connsiteY10" fmla="*/ 6557575 h 6858000"/>
              <a:gd name="connsiteX11" fmla="*/ 257997 w 1371382"/>
              <a:gd name="connsiteY11" fmla="*/ 6492130 h 6858000"/>
              <a:gd name="connsiteX12" fmla="*/ 273684 w 1371382"/>
              <a:gd name="connsiteY12" fmla="*/ 6431610 h 6858000"/>
              <a:gd name="connsiteX13" fmla="*/ 317389 w 1371382"/>
              <a:gd name="connsiteY13" fmla="*/ 6379786 h 6858000"/>
              <a:gd name="connsiteX14" fmla="*/ 300612 w 1371382"/>
              <a:gd name="connsiteY14" fmla="*/ 6334727 h 6858000"/>
              <a:gd name="connsiteX15" fmla="*/ 278027 w 1371382"/>
              <a:gd name="connsiteY15" fmla="*/ 6313295 h 6858000"/>
              <a:gd name="connsiteX16" fmla="*/ 285191 w 1371382"/>
              <a:gd name="connsiteY16" fmla="*/ 6280046 h 6858000"/>
              <a:gd name="connsiteX17" fmla="*/ 267936 w 1371382"/>
              <a:gd name="connsiteY17" fmla="*/ 6270265 h 6858000"/>
              <a:gd name="connsiteX18" fmla="*/ 294964 w 1371382"/>
              <a:gd name="connsiteY18" fmla="*/ 6252834 h 6858000"/>
              <a:gd name="connsiteX19" fmla="*/ 272956 w 1371382"/>
              <a:gd name="connsiteY19" fmla="*/ 6202459 h 6858000"/>
              <a:gd name="connsiteX20" fmla="*/ 271754 w 1371382"/>
              <a:gd name="connsiteY20" fmla="*/ 6153037 h 6858000"/>
              <a:gd name="connsiteX21" fmla="*/ 287169 w 1371382"/>
              <a:gd name="connsiteY21" fmla="*/ 6078132 h 6858000"/>
              <a:gd name="connsiteX22" fmla="*/ 274556 w 1371382"/>
              <a:gd name="connsiteY22" fmla="*/ 6028119 h 6858000"/>
              <a:gd name="connsiteX23" fmla="*/ 259785 w 1371382"/>
              <a:gd name="connsiteY23" fmla="*/ 5926735 h 6858000"/>
              <a:gd name="connsiteX24" fmla="*/ 309297 w 1371382"/>
              <a:gd name="connsiteY24" fmla="*/ 5712857 h 6858000"/>
              <a:gd name="connsiteX25" fmla="*/ 288372 w 1371382"/>
              <a:gd name="connsiteY25" fmla="*/ 5676393 h 6858000"/>
              <a:gd name="connsiteX26" fmla="*/ 327964 w 1371382"/>
              <a:gd name="connsiteY26" fmla="*/ 5563435 h 6858000"/>
              <a:gd name="connsiteX27" fmla="*/ 375094 w 1371382"/>
              <a:gd name="connsiteY27" fmla="*/ 5437125 h 6858000"/>
              <a:gd name="connsiteX28" fmla="*/ 388662 w 1371382"/>
              <a:gd name="connsiteY28" fmla="*/ 5396260 h 6858000"/>
              <a:gd name="connsiteX29" fmla="*/ 404643 w 1371382"/>
              <a:gd name="connsiteY29" fmla="*/ 5330009 h 6858000"/>
              <a:gd name="connsiteX30" fmla="*/ 438136 w 1371382"/>
              <a:gd name="connsiteY30" fmla="*/ 5273739 h 6858000"/>
              <a:gd name="connsiteX31" fmla="*/ 447735 w 1371382"/>
              <a:gd name="connsiteY31" fmla="*/ 5241779 h 6858000"/>
              <a:gd name="connsiteX32" fmla="*/ 458961 w 1371382"/>
              <a:gd name="connsiteY32" fmla="*/ 5225268 h 6858000"/>
              <a:gd name="connsiteX33" fmla="*/ 459981 w 1371382"/>
              <a:gd name="connsiteY33" fmla="*/ 5217684 h 6858000"/>
              <a:gd name="connsiteX34" fmla="*/ 467322 w 1371382"/>
              <a:gd name="connsiteY34" fmla="*/ 5193377 h 6858000"/>
              <a:gd name="connsiteX35" fmla="*/ 470625 w 1371382"/>
              <a:gd name="connsiteY35" fmla="*/ 5179288 h 6858000"/>
              <a:gd name="connsiteX36" fmla="*/ 471609 w 1371382"/>
              <a:gd name="connsiteY36" fmla="*/ 5173621 h 6858000"/>
              <a:gd name="connsiteX37" fmla="*/ 467243 w 1371382"/>
              <a:gd name="connsiteY37" fmla="*/ 5159961 h 6858000"/>
              <a:gd name="connsiteX38" fmla="*/ 473920 w 1371382"/>
              <a:gd name="connsiteY38" fmla="*/ 5144295 h 6858000"/>
              <a:gd name="connsiteX39" fmla="*/ 470853 w 1371382"/>
              <a:gd name="connsiteY39" fmla="*/ 5125185 h 6858000"/>
              <a:gd name="connsiteX40" fmla="*/ 477683 w 1371382"/>
              <a:gd name="connsiteY40" fmla="*/ 5121884 h 6858000"/>
              <a:gd name="connsiteX41" fmla="*/ 484719 w 1371382"/>
              <a:gd name="connsiteY41" fmla="*/ 5067850 h 6858000"/>
              <a:gd name="connsiteX42" fmla="*/ 487450 w 1371382"/>
              <a:gd name="connsiteY42" fmla="*/ 5060861 h 6858000"/>
              <a:gd name="connsiteX43" fmla="*/ 484154 w 1371382"/>
              <a:gd name="connsiteY43" fmla="*/ 5034192 h 6858000"/>
              <a:gd name="connsiteX44" fmla="*/ 485708 w 1371382"/>
              <a:gd name="connsiteY44" fmla="*/ 4993030 h 6858000"/>
              <a:gd name="connsiteX45" fmla="*/ 492617 w 1371382"/>
              <a:gd name="connsiteY45" fmla="*/ 4946844 h 6858000"/>
              <a:gd name="connsiteX46" fmla="*/ 488473 w 1371382"/>
              <a:gd name="connsiteY46" fmla="*/ 4932692 h 6858000"/>
              <a:gd name="connsiteX47" fmla="*/ 503876 w 1371382"/>
              <a:gd name="connsiteY47" fmla="*/ 4858827 h 6858000"/>
              <a:gd name="connsiteX48" fmla="*/ 509779 w 1371382"/>
              <a:gd name="connsiteY48" fmla="*/ 4821170 h 6858000"/>
              <a:gd name="connsiteX49" fmla="*/ 514512 w 1371382"/>
              <a:gd name="connsiteY49" fmla="*/ 4780965 h 6858000"/>
              <a:gd name="connsiteX50" fmla="*/ 515805 w 1371382"/>
              <a:gd name="connsiteY50" fmla="*/ 4750867 h 6858000"/>
              <a:gd name="connsiteX51" fmla="*/ 513612 w 1371382"/>
              <a:gd name="connsiteY51" fmla="*/ 4690749 h 6858000"/>
              <a:gd name="connsiteX52" fmla="*/ 509092 w 1371382"/>
              <a:gd name="connsiteY52" fmla="*/ 4584173 h 6858000"/>
              <a:gd name="connsiteX53" fmla="*/ 504175 w 1371382"/>
              <a:gd name="connsiteY53" fmla="*/ 4444346 h 6858000"/>
              <a:gd name="connsiteX54" fmla="*/ 500740 w 1371382"/>
              <a:gd name="connsiteY54" fmla="*/ 4375228 h 6858000"/>
              <a:gd name="connsiteX55" fmla="*/ 481393 w 1371382"/>
              <a:gd name="connsiteY55" fmla="*/ 4214165 h 6858000"/>
              <a:gd name="connsiteX56" fmla="*/ 485466 w 1371382"/>
              <a:gd name="connsiteY56" fmla="*/ 4090296 h 6858000"/>
              <a:gd name="connsiteX57" fmla="*/ 470722 w 1371382"/>
              <a:gd name="connsiteY57" fmla="*/ 4033999 h 6858000"/>
              <a:gd name="connsiteX58" fmla="*/ 471871 w 1371382"/>
              <a:gd name="connsiteY58" fmla="*/ 4031933 h 6858000"/>
              <a:gd name="connsiteX59" fmla="*/ 470447 w 1371382"/>
              <a:gd name="connsiteY59" fmla="*/ 4013953 h 6858000"/>
              <a:gd name="connsiteX60" fmla="*/ 456742 w 1371382"/>
              <a:gd name="connsiteY60" fmla="*/ 3974753 h 6858000"/>
              <a:gd name="connsiteX61" fmla="*/ 458340 w 1371382"/>
              <a:gd name="connsiteY61" fmla="*/ 3969950 h 6858000"/>
              <a:gd name="connsiteX62" fmla="*/ 451762 w 1371382"/>
              <a:gd name="connsiteY62" fmla="*/ 3933779 h 6858000"/>
              <a:gd name="connsiteX63" fmla="*/ 453093 w 1371382"/>
              <a:gd name="connsiteY63" fmla="*/ 3933093 h 6858000"/>
              <a:gd name="connsiteX64" fmla="*/ 457447 w 1371382"/>
              <a:gd name="connsiteY64" fmla="*/ 3922082 h 6858000"/>
              <a:gd name="connsiteX65" fmla="*/ 462525 w 1371382"/>
              <a:gd name="connsiteY65" fmla="*/ 3901461 h 6858000"/>
              <a:gd name="connsiteX66" fmla="*/ 485119 w 1371382"/>
              <a:gd name="connsiteY66" fmla="*/ 3813873 h 6858000"/>
              <a:gd name="connsiteX67" fmla="*/ 484544 w 1371382"/>
              <a:gd name="connsiteY67" fmla="*/ 3806161 h 6858000"/>
              <a:gd name="connsiteX68" fmla="*/ 484851 w 1371382"/>
              <a:gd name="connsiteY68" fmla="*/ 3805957 h 6858000"/>
              <a:gd name="connsiteX69" fmla="*/ 484878 w 1371382"/>
              <a:gd name="connsiteY69" fmla="*/ 3797724 h 6858000"/>
              <a:gd name="connsiteX70" fmla="*/ 483493 w 1371382"/>
              <a:gd name="connsiteY70" fmla="*/ 3792098 h 6858000"/>
              <a:gd name="connsiteX71" fmla="*/ 482377 w 1371382"/>
              <a:gd name="connsiteY71" fmla="*/ 3777135 h 6858000"/>
              <a:gd name="connsiteX72" fmla="*/ 484110 w 1371382"/>
              <a:gd name="connsiteY72" fmla="*/ 3771656 h 6858000"/>
              <a:gd name="connsiteX73" fmla="*/ 487853 w 1371382"/>
              <a:gd name="connsiteY73" fmla="*/ 3769007 h 6858000"/>
              <a:gd name="connsiteX74" fmla="*/ 487319 w 1371382"/>
              <a:gd name="connsiteY74" fmla="*/ 3767709 h 6858000"/>
              <a:gd name="connsiteX75" fmla="*/ 496015 w 1371382"/>
              <a:gd name="connsiteY75" fmla="*/ 3738082 h 6858000"/>
              <a:gd name="connsiteX76" fmla="*/ 503361 w 1371382"/>
              <a:gd name="connsiteY76" fmla="*/ 3673397 h 6858000"/>
              <a:gd name="connsiteX77" fmla="*/ 502657 w 1371382"/>
              <a:gd name="connsiteY77" fmla="*/ 3637109 h 6858000"/>
              <a:gd name="connsiteX78" fmla="*/ 506100 w 1371382"/>
              <a:gd name="connsiteY78" fmla="*/ 3536883 h 6858000"/>
              <a:gd name="connsiteX79" fmla="*/ 513638 w 1371382"/>
              <a:gd name="connsiteY79" fmla="*/ 3435652 h 6858000"/>
              <a:gd name="connsiteX80" fmla="*/ 515309 w 1371382"/>
              <a:gd name="connsiteY80" fmla="*/ 3307769 h 6858000"/>
              <a:gd name="connsiteX81" fmla="*/ 532872 w 1371382"/>
              <a:gd name="connsiteY81" fmla="*/ 3250522 h 6858000"/>
              <a:gd name="connsiteX82" fmla="*/ 533297 w 1371382"/>
              <a:gd name="connsiteY82" fmla="*/ 3229163 h 6858000"/>
              <a:gd name="connsiteX83" fmla="*/ 535120 w 1371382"/>
              <a:gd name="connsiteY83" fmla="*/ 3217217 h 6858000"/>
              <a:gd name="connsiteX84" fmla="*/ 521955 w 1371382"/>
              <a:gd name="connsiteY84" fmla="*/ 3183755 h 6858000"/>
              <a:gd name="connsiteX85" fmla="*/ 522456 w 1371382"/>
              <a:gd name="connsiteY85" fmla="*/ 3178642 h 6858000"/>
              <a:gd name="connsiteX86" fmla="*/ 510056 w 1371382"/>
              <a:gd name="connsiteY86" fmla="*/ 3158586 h 6858000"/>
              <a:gd name="connsiteX87" fmla="*/ 495241 w 1371382"/>
              <a:gd name="connsiteY87" fmla="*/ 3129034 h 6858000"/>
              <a:gd name="connsiteX88" fmla="*/ 495906 w 1371382"/>
              <a:gd name="connsiteY88" fmla="*/ 3126682 h 6858000"/>
              <a:gd name="connsiteX89" fmla="*/ 486774 w 1371382"/>
              <a:gd name="connsiteY89" fmla="*/ 3114519 h 6858000"/>
              <a:gd name="connsiteX90" fmla="*/ 473383 w 1371382"/>
              <a:gd name="connsiteY90" fmla="*/ 3106272 h 6858000"/>
              <a:gd name="connsiteX91" fmla="*/ 446113 w 1371382"/>
              <a:gd name="connsiteY91" fmla="*/ 2958185 h 6858000"/>
              <a:gd name="connsiteX92" fmla="*/ 388727 w 1371382"/>
              <a:gd name="connsiteY92" fmla="*/ 2762989 h 6858000"/>
              <a:gd name="connsiteX93" fmla="*/ 337645 w 1371382"/>
              <a:gd name="connsiteY93" fmla="*/ 2554718 h 6858000"/>
              <a:gd name="connsiteX94" fmla="*/ 317739 w 1371382"/>
              <a:gd name="connsiteY94" fmla="*/ 2485734 h 6858000"/>
              <a:gd name="connsiteX95" fmla="*/ 308462 w 1371382"/>
              <a:gd name="connsiteY95" fmla="*/ 2447068 h 6858000"/>
              <a:gd name="connsiteX96" fmla="*/ 295423 w 1371382"/>
              <a:gd name="connsiteY96" fmla="*/ 2425819 h 6858000"/>
              <a:gd name="connsiteX97" fmla="*/ 301422 w 1371382"/>
              <a:gd name="connsiteY97" fmla="*/ 2402874 h 6858000"/>
              <a:gd name="connsiteX98" fmla="*/ 304034 w 1371382"/>
              <a:gd name="connsiteY98" fmla="*/ 2381443 h 6858000"/>
              <a:gd name="connsiteX99" fmla="*/ 280363 w 1371382"/>
              <a:gd name="connsiteY99" fmla="*/ 2261920 h 6858000"/>
              <a:gd name="connsiteX100" fmla="*/ 270250 w 1371382"/>
              <a:gd name="connsiteY100" fmla="*/ 2195378 h 6858000"/>
              <a:gd name="connsiteX101" fmla="*/ 254467 w 1371382"/>
              <a:gd name="connsiteY101" fmla="*/ 2155135 h 6858000"/>
              <a:gd name="connsiteX102" fmla="*/ 251925 w 1371382"/>
              <a:gd name="connsiteY102" fmla="*/ 2118008 h 6858000"/>
              <a:gd name="connsiteX103" fmla="*/ 252918 w 1371382"/>
              <a:gd name="connsiteY103" fmla="*/ 2050531 h 6858000"/>
              <a:gd name="connsiteX104" fmla="*/ 244724 w 1371382"/>
              <a:gd name="connsiteY104" fmla="*/ 1963269 h 6858000"/>
              <a:gd name="connsiteX105" fmla="*/ 225902 w 1371382"/>
              <a:gd name="connsiteY105" fmla="*/ 1906352 h 6858000"/>
              <a:gd name="connsiteX106" fmla="*/ 202459 w 1371382"/>
              <a:gd name="connsiteY106" fmla="*/ 1861531 h 6858000"/>
              <a:gd name="connsiteX107" fmla="*/ 156258 w 1371382"/>
              <a:gd name="connsiteY107" fmla="*/ 1732919 h 6858000"/>
              <a:gd name="connsiteX108" fmla="*/ 128569 w 1371382"/>
              <a:gd name="connsiteY108" fmla="*/ 1663540 h 6858000"/>
              <a:gd name="connsiteX109" fmla="*/ 127695 w 1371382"/>
              <a:gd name="connsiteY109" fmla="*/ 1615777 h 6858000"/>
              <a:gd name="connsiteX110" fmla="*/ 108490 w 1371382"/>
              <a:gd name="connsiteY110" fmla="*/ 1563678 h 6858000"/>
              <a:gd name="connsiteX111" fmla="*/ 121570 w 1371382"/>
              <a:gd name="connsiteY111" fmla="*/ 1519474 h 6858000"/>
              <a:gd name="connsiteX112" fmla="*/ 114312 w 1371382"/>
              <a:gd name="connsiteY112" fmla="*/ 1477995 h 6858000"/>
              <a:gd name="connsiteX113" fmla="*/ 100397 w 1371382"/>
              <a:gd name="connsiteY113" fmla="*/ 1373769 h 6858000"/>
              <a:gd name="connsiteX114" fmla="*/ 108704 w 1371382"/>
              <a:gd name="connsiteY114" fmla="*/ 1307086 h 6858000"/>
              <a:gd name="connsiteX115" fmla="*/ 109892 w 1371382"/>
              <a:gd name="connsiteY115" fmla="*/ 1189033 h 6858000"/>
              <a:gd name="connsiteX116" fmla="*/ 114577 w 1371382"/>
              <a:gd name="connsiteY116" fmla="*/ 1168288 h 6858000"/>
              <a:gd name="connsiteX117" fmla="*/ 106859 w 1371382"/>
              <a:gd name="connsiteY117" fmla="*/ 1142577 h 6858000"/>
              <a:gd name="connsiteX118" fmla="*/ 96165 w 1371382"/>
              <a:gd name="connsiteY118" fmla="*/ 1088484 h 6858000"/>
              <a:gd name="connsiteX119" fmla="*/ 84901 w 1371382"/>
              <a:gd name="connsiteY119" fmla="*/ 1016103 h 6858000"/>
              <a:gd name="connsiteX120" fmla="*/ 86357 w 1371382"/>
              <a:gd name="connsiteY120" fmla="*/ 932283 h 6858000"/>
              <a:gd name="connsiteX121" fmla="*/ 88593 w 1371382"/>
              <a:gd name="connsiteY121" fmla="*/ 915925 h 6858000"/>
              <a:gd name="connsiteX122" fmla="*/ 81222 w 1371382"/>
              <a:gd name="connsiteY122" fmla="*/ 896999 h 6858000"/>
              <a:gd name="connsiteX123" fmla="*/ 50630 w 1371382"/>
              <a:gd name="connsiteY123" fmla="*/ 821517 h 6858000"/>
              <a:gd name="connsiteX124" fmla="*/ 29580 w 1371382"/>
              <a:gd name="connsiteY124" fmla="*/ 751353 h 6858000"/>
              <a:gd name="connsiteX125" fmla="*/ 29138 w 1371382"/>
              <a:gd name="connsiteY125" fmla="*/ 721230 h 6858000"/>
              <a:gd name="connsiteX126" fmla="*/ 14809 w 1371382"/>
              <a:gd name="connsiteY126" fmla="*/ 681659 h 6858000"/>
              <a:gd name="connsiteX127" fmla="*/ 228 w 1371382"/>
              <a:gd name="connsiteY127" fmla="*/ 635218 h 6858000"/>
              <a:gd name="connsiteX128" fmla="*/ 5239 w 1371382"/>
              <a:gd name="connsiteY128" fmla="*/ 613763 h 6858000"/>
              <a:gd name="connsiteX129" fmla="*/ 20769 w 1371382"/>
              <a:gd name="connsiteY129" fmla="*/ 542923 h 6858000"/>
              <a:gd name="connsiteX130" fmla="*/ 71173 w 1371382"/>
              <a:gd name="connsiteY130" fmla="*/ 473479 h 6858000"/>
              <a:gd name="connsiteX131" fmla="*/ 59254 w 1371382"/>
              <a:gd name="connsiteY131" fmla="*/ 446567 h 6858000"/>
              <a:gd name="connsiteX132" fmla="*/ 58502 w 1371382"/>
              <a:gd name="connsiteY132" fmla="*/ 393828 h 6858000"/>
              <a:gd name="connsiteX133" fmla="*/ 58332 w 1371382"/>
              <a:gd name="connsiteY133" fmla="*/ 353137 h 6858000"/>
              <a:gd name="connsiteX134" fmla="*/ 79842 w 1371382"/>
              <a:gd name="connsiteY134" fmla="*/ 309501 h 6858000"/>
              <a:gd name="connsiteX135" fmla="*/ 64025 w 1371382"/>
              <a:gd name="connsiteY135" fmla="*/ 275771 h 6858000"/>
              <a:gd name="connsiteX136" fmla="*/ 81052 w 1371382"/>
              <a:gd name="connsiteY136" fmla="*/ 212860 h 6858000"/>
              <a:gd name="connsiteX137" fmla="*/ 72762 w 1371382"/>
              <a:gd name="connsiteY137" fmla="*/ 144983 h 6858000"/>
              <a:gd name="connsiteX138" fmla="*/ 85046 w 1371382"/>
              <a:gd name="connsiteY138" fmla="*/ 55288 h 6858000"/>
              <a:gd name="connsiteX139" fmla="*/ 44600 w 1371382"/>
              <a:gd name="connsiteY139" fmla="*/ 0 h 6858000"/>
              <a:gd name="connsiteX0" fmla="*/ 44600 w 1371382"/>
              <a:gd name="connsiteY0" fmla="*/ 0 h 6858000"/>
              <a:gd name="connsiteX1" fmla="*/ 1371382 w 1371382"/>
              <a:gd name="connsiteY1" fmla="*/ 0 h 6858000"/>
              <a:gd name="connsiteX2" fmla="*/ 1371382 w 1371382"/>
              <a:gd name="connsiteY2" fmla="*/ 6858000 h 6858000"/>
              <a:gd name="connsiteX3" fmla="*/ 108076 w 1371382"/>
              <a:gd name="connsiteY3" fmla="*/ 6857735 h 6858000"/>
              <a:gd name="connsiteX4" fmla="*/ 144669 w 1371382"/>
              <a:gd name="connsiteY4" fmla="*/ 6776847 h 6858000"/>
              <a:gd name="connsiteX5" fmla="*/ 156169 w 1371382"/>
              <a:gd name="connsiteY5" fmla="*/ 6737706 h 6858000"/>
              <a:gd name="connsiteX6" fmla="*/ 180908 w 1371382"/>
              <a:gd name="connsiteY6" fmla="*/ 6691589 h 6858000"/>
              <a:gd name="connsiteX7" fmla="*/ 158465 w 1371382"/>
              <a:gd name="connsiteY7" fmla="*/ 6659970 h 6858000"/>
              <a:gd name="connsiteX8" fmla="*/ 173556 w 1371382"/>
              <a:gd name="connsiteY8" fmla="*/ 6636211 h 6858000"/>
              <a:gd name="connsiteX9" fmla="*/ 191000 w 1371382"/>
              <a:gd name="connsiteY9" fmla="*/ 6594177 h 6858000"/>
              <a:gd name="connsiteX10" fmla="*/ 205040 w 1371382"/>
              <a:gd name="connsiteY10" fmla="*/ 6557575 h 6858000"/>
              <a:gd name="connsiteX11" fmla="*/ 257997 w 1371382"/>
              <a:gd name="connsiteY11" fmla="*/ 6492130 h 6858000"/>
              <a:gd name="connsiteX12" fmla="*/ 273684 w 1371382"/>
              <a:gd name="connsiteY12" fmla="*/ 6431610 h 6858000"/>
              <a:gd name="connsiteX13" fmla="*/ 317389 w 1371382"/>
              <a:gd name="connsiteY13" fmla="*/ 6379786 h 6858000"/>
              <a:gd name="connsiteX14" fmla="*/ 300612 w 1371382"/>
              <a:gd name="connsiteY14" fmla="*/ 6334727 h 6858000"/>
              <a:gd name="connsiteX15" fmla="*/ 278027 w 1371382"/>
              <a:gd name="connsiteY15" fmla="*/ 6313295 h 6858000"/>
              <a:gd name="connsiteX16" fmla="*/ 285191 w 1371382"/>
              <a:gd name="connsiteY16" fmla="*/ 6280046 h 6858000"/>
              <a:gd name="connsiteX17" fmla="*/ 267936 w 1371382"/>
              <a:gd name="connsiteY17" fmla="*/ 6270265 h 6858000"/>
              <a:gd name="connsiteX18" fmla="*/ 294964 w 1371382"/>
              <a:gd name="connsiteY18" fmla="*/ 6252834 h 6858000"/>
              <a:gd name="connsiteX19" fmla="*/ 272956 w 1371382"/>
              <a:gd name="connsiteY19" fmla="*/ 6202459 h 6858000"/>
              <a:gd name="connsiteX20" fmla="*/ 271754 w 1371382"/>
              <a:gd name="connsiteY20" fmla="*/ 6153037 h 6858000"/>
              <a:gd name="connsiteX21" fmla="*/ 287169 w 1371382"/>
              <a:gd name="connsiteY21" fmla="*/ 6078132 h 6858000"/>
              <a:gd name="connsiteX22" fmla="*/ 274556 w 1371382"/>
              <a:gd name="connsiteY22" fmla="*/ 6028119 h 6858000"/>
              <a:gd name="connsiteX23" fmla="*/ 259785 w 1371382"/>
              <a:gd name="connsiteY23" fmla="*/ 5926735 h 6858000"/>
              <a:gd name="connsiteX24" fmla="*/ 309297 w 1371382"/>
              <a:gd name="connsiteY24" fmla="*/ 5712857 h 6858000"/>
              <a:gd name="connsiteX25" fmla="*/ 288372 w 1371382"/>
              <a:gd name="connsiteY25" fmla="*/ 5676393 h 6858000"/>
              <a:gd name="connsiteX26" fmla="*/ 327964 w 1371382"/>
              <a:gd name="connsiteY26" fmla="*/ 5563435 h 6858000"/>
              <a:gd name="connsiteX27" fmla="*/ 375094 w 1371382"/>
              <a:gd name="connsiteY27" fmla="*/ 5437125 h 6858000"/>
              <a:gd name="connsiteX28" fmla="*/ 388662 w 1371382"/>
              <a:gd name="connsiteY28" fmla="*/ 5396260 h 6858000"/>
              <a:gd name="connsiteX29" fmla="*/ 404643 w 1371382"/>
              <a:gd name="connsiteY29" fmla="*/ 5330009 h 6858000"/>
              <a:gd name="connsiteX30" fmla="*/ 438136 w 1371382"/>
              <a:gd name="connsiteY30" fmla="*/ 5273739 h 6858000"/>
              <a:gd name="connsiteX31" fmla="*/ 447735 w 1371382"/>
              <a:gd name="connsiteY31" fmla="*/ 5241779 h 6858000"/>
              <a:gd name="connsiteX32" fmla="*/ 458961 w 1371382"/>
              <a:gd name="connsiteY32" fmla="*/ 5225268 h 6858000"/>
              <a:gd name="connsiteX33" fmla="*/ 459981 w 1371382"/>
              <a:gd name="connsiteY33" fmla="*/ 5217684 h 6858000"/>
              <a:gd name="connsiteX34" fmla="*/ 467322 w 1371382"/>
              <a:gd name="connsiteY34" fmla="*/ 5193377 h 6858000"/>
              <a:gd name="connsiteX35" fmla="*/ 470625 w 1371382"/>
              <a:gd name="connsiteY35" fmla="*/ 5179288 h 6858000"/>
              <a:gd name="connsiteX36" fmla="*/ 471609 w 1371382"/>
              <a:gd name="connsiteY36" fmla="*/ 5173621 h 6858000"/>
              <a:gd name="connsiteX37" fmla="*/ 467243 w 1371382"/>
              <a:gd name="connsiteY37" fmla="*/ 5159961 h 6858000"/>
              <a:gd name="connsiteX38" fmla="*/ 473920 w 1371382"/>
              <a:gd name="connsiteY38" fmla="*/ 5144295 h 6858000"/>
              <a:gd name="connsiteX39" fmla="*/ 470853 w 1371382"/>
              <a:gd name="connsiteY39" fmla="*/ 5125185 h 6858000"/>
              <a:gd name="connsiteX40" fmla="*/ 477683 w 1371382"/>
              <a:gd name="connsiteY40" fmla="*/ 5121884 h 6858000"/>
              <a:gd name="connsiteX41" fmla="*/ 484719 w 1371382"/>
              <a:gd name="connsiteY41" fmla="*/ 5067850 h 6858000"/>
              <a:gd name="connsiteX42" fmla="*/ 487450 w 1371382"/>
              <a:gd name="connsiteY42" fmla="*/ 5060861 h 6858000"/>
              <a:gd name="connsiteX43" fmla="*/ 484154 w 1371382"/>
              <a:gd name="connsiteY43" fmla="*/ 5034192 h 6858000"/>
              <a:gd name="connsiteX44" fmla="*/ 485708 w 1371382"/>
              <a:gd name="connsiteY44" fmla="*/ 4993030 h 6858000"/>
              <a:gd name="connsiteX45" fmla="*/ 492617 w 1371382"/>
              <a:gd name="connsiteY45" fmla="*/ 4946844 h 6858000"/>
              <a:gd name="connsiteX46" fmla="*/ 488473 w 1371382"/>
              <a:gd name="connsiteY46" fmla="*/ 4932692 h 6858000"/>
              <a:gd name="connsiteX47" fmla="*/ 503876 w 1371382"/>
              <a:gd name="connsiteY47" fmla="*/ 4858827 h 6858000"/>
              <a:gd name="connsiteX48" fmla="*/ 509779 w 1371382"/>
              <a:gd name="connsiteY48" fmla="*/ 4821170 h 6858000"/>
              <a:gd name="connsiteX49" fmla="*/ 514512 w 1371382"/>
              <a:gd name="connsiteY49" fmla="*/ 4780965 h 6858000"/>
              <a:gd name="connsiteX50" fmla="*/ 515805 w 1371382"/>
              <a:gd name="connsiteY50" fmla="*/ 4750867 h 6858000"/>
              <a:gd name="connsiteX51" fmla="*/ 513612 w 1371382"/>
              <a:gd name="connsiteY51" fmla="*/ 4690749 h 6858000"/>
              <a:gd name="connsiteX52" fmla="*/ 509092 w 1371382"/>
              <a:gd name="connsiteY52" fmla="*/ 4584173 h 6858000"/>
              <a:gd name="connsiteX53" fmla="*/ 504175 w 1371382"/>
              <a:gd name="connsiteY53" fmla="*/ 4444346 h 6858000"/>
              <a:gd name="connsiteX54" fmla="*/ 500740 w 1371382"/>
              <a:gd name="connsiteY54" fmla="*/ 4375228 h 6858000"/>
              <a:gd name="connsiteX55" fmla="*/ 481393 w 1371382"/>
              <a:gd name="connsiteY55" fmla="*/ 4214165 h 6858000"/>
              <a:gd name="connsiteX56" fmla="*/ 485466 w 1371382"/>
              <a:gd name="connsiteY56" fmla="*/ 4090296 h 6858000"/>
              <a:gd name="connsiteX57" fmla="*/ 470722 w 1371382"/>
              <a:gd name="connsiteY57" fmla="*/ 4033999 h 6858000"/>
              <a:gd name="connsiteX58" fmla="*/ 471871 w 1371382"/>
              <a:gd name="connsiteY58" fmla="*/ 4031933 h 6858000"/>
              <a:gd name="connsiteX59" fmla="*/ 470447 w 1371382"/>
              <a:gd name="connsiteY59" fmla="*/ 4013953 h 6858000"/>
              <a:gd name="connsiteX60" fmla="*/ 456742 w 1371382"/>
              <a:gd name="connsiteY60" fmla="*/ 3974753 h 6858000"/>
              <a:gd name="connsiteX61" fmla="*/ 458340 w 1371382"/>
              <a:gd name="connsiteY61" fmla="*/ 3969950 h 6858000"/>
              <a:gd name="connsiteX62" fmla="*/ 451762 w 1371382"/>
              <a:gd name="connsiteY62" fmla="*/ 3933779 h 6858000"/>
              <a:gd name="connsiteX63" fmla="*/ 453093 w 1371382"/>
              <a:gd name="connsiteY63" fmla="*/ 3933093 h 6858000"/>
              <a:gd name="connsiteX64" fmla="*/ 457447 w 1371382"/>
              <a:gd name="connsiteY64" fmla="*/ 3922082 h 6858000"/>
              <a:gd name="connsiteX65" fmla="*/ 462525 w 1371382"/>
              <a:gd name="connsiteY65" fmla="*/ 3901461 h 6858000"/>
              <a:gd name="connsiteX66" fmla="*/ 485119 w 1371382"/>
              <a:gd name="connsiteY66" fmla="*/ 3813873 h 6858000"/>
              <a:gd name="connsiteX67" fmla="*/ 484544 w 1371382"/>
              <a:gd name="connsiteY67" fmla="*/ 3806161 h 6858000"/>
              <a:gd name="connsiteX68" fmla="*/ 484851 w 1371382"/>
              <a:gd name="connsiteY68" fmla="*/ 3805957 h 6858000"/>
              <a:gd name="connsiteX69" fmla="*/ 484878 w 1371382"/>
              <a:gd name="connsiteY69" fmla="*/ 3797724 h 6858000"/>
              <a:gd name="connsiteX70" fmla="*/ 483493 w 1371382"/>
              <a:gd name="connsiteY70" fmla="*/ 3792098 h 6858000"/>
              <a:gd name="connsiteX71" fmla="*/ 482377 w 1371382"/>
              <a:gd name="connsiteY71" fmla="*/ 3777135 h 6858000"/>
              <a:gd name="connsiteX72" fmla="*/ 484110 w 1371382"/>
              <a:gd name="connsiteY72" fmla="*/ 3771656 h 6858000"/>
              <a:gd name="connsiteX73" fmla="*/ 487853 w 1371382"/>
              <a:gd name="connsiteY73" fmla="*/ 3769007 h 6858000"/>
              <a:gd name="connsiteX74" fmla="*/ 487319 w 1371382"/>
              <a:gd name="connsiteY74" fmla="*/ 3767709 h 6858000"/>
              <a:gd name="connsiteX75" fmla="*/ 496015 w 1371382"/>
              <a:gd name="connsiteY75" fmla="*/ 3738082 h 6858000"/>
              <a:gd name="connsiteX76" fmla="*/ 503361 w 1371382"/>
              <a:gd name="connsiteY76" fmla="*/ 3673397 h 6858000"/>
              <a:gd name="connsiteX77" fmla="*/ 502657 w 1371382"/>
              <a:gd name="connsiteY77" fmla="*/ 3637109 h 6858000"/>
              <a:gd name="connsiteX78" fmla="*/ 506100 w 1371382"/>
              <a:gd name="connsiteY78" fmla="*/ 3536883 h 6858000"/>
              <a:gd name="connsiteX79" fmla="*/ 513638 w 1371382"/>
              <a:gd name="connsiteY79" fmla="*/ 3435652 h 6858000"/>
              <a:gd name="connsiteX80" fmla="*/ 515309 w 1371382"/>
              <a:gd name="connsiteY80" fmla="*/ 3307769 h 6858000"/>
              <a:gd name="connsiteX81" fmla="*/ 532872 w 1371382"/>
              <a:gd name="connsiteY81" fmla="*/ 3250522 h 6858000"/>
              <a:gd name="connsiteX82" fmla="*/ 533297 w 1371382"/>
              <a:gd name="connsiteY82" fmla="*/ 3229163 h 6858000"/>
              <a:gd name="connsiteX83" fmla="*/ 535120 w 1371382"/>
              <a:gd name="connsiteY83" fmla="*/ 3217217 h 6858000"/>
              <a:gd name="connsiteX84" fmla="*/ 521955 w 1371382"/>
              <a:gd name="connsiteY84" fmla="*/ 3183755 h 6858000"/>
              <a:gd name="connsiteX85" fmla="*/ 522456 w 1371382"/>
              <a:gd name="connsiteY85" fmla="*/ 3178642 h 6858000"/>
              <a:gd name="connsiteX86" fmla="*/ 510056 w 1371382"/>
              <a:gd name="connsiteY86" fmla="*/ 3158586 h 6858000"/>
              <a:gd name="connsiteX87" fmla="*/ 495241 w 1371382"/>
              <a:gd name="connsiteY87" fmla="*/ 3129034 h 6858000"/>
              <a:gd name="connsiteX88" fmla="*/ 495906 w 1371382"/>
              <a:gd name="connsiteY88" fmla="*/ 3126682 h 6858000"/>
              <a:gd name="connsiteX89" fmla="*/ 486774 w 1371382"/>
              <a:gd name="connsiteY89" fmla="*/ 3114519 h 6858000"/>
              <a:gd name="connsiteX90" fmla="*/ 473383 w 1371382"/>
              <a:gd name="connsiteY90" fmla="*/ 3106272 h 6858000"/>
              <a:gd name="connsiteX91" fmla="*/ 446113 w 1371382"/>
              <a:gd name="connsiteY91" fmla="*/ 2958185 h 6858000"/>
              <a:gd name="connsiteX92" fmla="*/ 388727 w 1371382"/>
              <a:gd name="connsiteY92" fmla="*/ 2762989 h 6858000"/>
              <a:gd name="connsiteX93" fmla="*/ 337645 w 1371382"/>
              <a:gd name="connsiteY93" fmla="*/ 2554718 h 6858000"/>
              <a:gd name="connsiteX94" fmla="*/ 317739 w 1371382"/>
              <a:gd name="connsiteY94" fmla="*/ 2485734 h 6858000"/>
              <a:gd name="connsiteX95" fmla="*/ 308462 w 1371382"/>
              <a:gd name="connsiteY95" fmla="*/ 2447068 h 6858000"/>
              <a:gd name="connsiteX96" fmla="*/ 295423 w 1371382"/>
              <a:gd name="connsiteY96" fmla="*/ 2425819 h 6858000"/>
              <a:gd name="connsiteX97" fmla="*/ 301422 w 1371382"/>
              <a:gd name="connsiteY97" fmla="*/ 2402874 h 6858000"/>
              <a:gd name="connsiteX98" fmla="*/ 304034 w 1371382"/>
              <a:gd name="connsiteY98" fmla="*/ 2381443 h 6858000"/>
              <a:gd name="connsiteX99" fmla="*/ 280363 w 1371382"/>
              <a:gd name="connsiteY99" fmla="*/ 2261920 h 6858000"/>
              <a:gd name="connsiteX100" fmla="*/ 270250 w 1371382"/>
              <a:gd name="connsiteY100" fmla="*/ 2195378 h 6858000"/>
              <a:gd name="connsiteX101" fmla="*/ 254467 w 1371382"/>
              <a:gd name="connsiteY101" fmla="*/ 2155135 h 6858000"/>
              <a:gd name="connsiteX102" fmla="*/ 251925 w 1371382"/>
              <a:gd name="connsiteY102" fmla="*/ 2118008 h 6858000"/>
              <a:gd name="connsiteX103" fmla="*/ 252918 w 1371382"/>
              <a:gd name="connsiteY103" fmla="*/ 2050531 h 6858000"/>
              <a:gd name="connsiteX104" fmla="*/ 244724 w 1371382"/>
              <a:gd name="connsiteY104" fmla="*/ 1963269 h 6858000"/>
              <a:gd name="connsiteX105" fmla="*/ 225902 w 1371382"/>
              <a:gd name="connsiteY105" fmla="*/ 1906352 h 6858000"/>
              <a:gd name="connsiteX106" fmla="*/ 202459 w 1371382"/>
              <a:gd name="connsiteY106" fmla="*/ 1861531 h 6858000"/>
              <a:gd name="connsiteX107" fmla="*/ 156258 w 1371382"/>
              <a:gd name="connsiteY107" fmla="*/ 1732919 h 6858000"/>
              <a:gd name="connsiteX108" fmla="*/ 128569 w 1371382"/>
              <a:gd name="connsiteY108" fmla="*/ 1663540 h 6858000"/>
              <a:gd name="connsiteX109" fmla="*/ 127695 w 1371382"/>
              <a:gd name="connsiteY109" fmla="*/ 1615777 h 6858000"/>
              <a:gd name="connsiteX110" fmla="*/ 108490 w 1371382"/>
              <a:gd name="connsiteY110" fmla="*/ 1563678 h 6858000"/>
              <a:gd name="connsiteX111" fmla="*/ 121570 w 1371382"/>
              <a:gd name="connsiteY111" fmla="*/ 1519474 h 6858000"/>
              <a:gd name="connsiteX112" fmla="*/ 114312 w 1371382"/>
              <a:gd name="connsiteY112" fmla="*/ 1477995 h 6858000"/>
              <a:gd name="connsiteX113" fmla="*/ 100397 w 1371382"/>
              <a:gd name="connsiteY113" fmla="*/ 1373769 h 6858000"/>
              <a:gd name="connsiteX114" fmla="*/ 108704 w 1371382"/>
              <a:gd name="connsiteY114" fmla="*/ 1307086 h 6858000"/>
              <a:gd name="connsiteX115" fmla="*/ 109892 w 1371382"/>
              <a:gd name="connsiteY115" fmla="*/ 1189033 h 6858000"/>
              <a:gd name="connsiteX116" fmla="*/ 114577 w 1371382"/>
              <a:gd name="connsiteY116" fmla="*/ 1168288 h 6858000"/>
              <a:gd name="connsiteX117" fmla="*/ 106859 w 1371382"/>
              <a:gd name="connsiteY117" fmla="*/ 1142577 h 6858000"/>
              <a:gd name="connsiteX118" fmla="*/ 96165 w 1371382"/>
              <a:gd name="connsiteY118" fmla="*/ 1088484 h 6858000"/>
              <a:gd name="connsiteX119" fmla="*/ 84901 w 1371382"/>
              <a:gd name="connsiteY119" fmla="*/ 1016103 h 6858000"/>
              <a:gd name="connsiteX120" fmla="*/ 86357 w 1371382"/>
              <a:gd name="connsiteY120" fmla="*/ 932283 h 6858000"/>
              <a:gd name="connsiteX121" fmla="*/ 88593 w 1371382"/>
              <a:gd name="connsiteY121" fmla="*/ 915925 h 6858000"/>
              <a:gd name="connsiteX122" fmla="*/ 81222 w 1371382"/>
              <a:gd name="connsiteY122" fmla="*/ 896999 h 6858000"/>
              <a:gd name="connsiteX123" fmla="*/ 50630 w 1371382"/>
              <a:gd name="connsiteY123" fmla="*/ 821517 h 6858000"/>
              <a:gd name="connsiteX124" fmla="*/ 29580 w 1371382"/>
              <a:gd name="connsiteY124" fmla="*/ 751353 h 6858000"/>
              <a:gd name="connsiteX125" fmla="*/ 29138 w 1371382"/>
              <a:gd name="connsiteY125" fmla="*/ 721230 h 6858000"/>
              <a:gd name="connsiteX126" fmla="*/ 14809 w 1371382"/>
              <a:gd name="connsiteY126" fmla="*/ 681659 h 6858000"/>
              <a:gd name="connsiteX127" fmla="*/ 228 w 1371382"/>
              <a:gd name="connsiteY127" fmla="*/ 635218 h 6858000"/>
              <a:gd name="connsiteX128" fmla="*/ 22148 w 1371382"/>
              <a:gd name="connsiteY128" fmla="*/ 585934 h 6858000"/>
              <a:gd name="connsiteX129" fmla="*/ 20769 w 1371382"/>
              <a:gd name="connsiteY129" fmla="*/ 542923 h 6858000"/>
              <a:gd name="connsiteX130" fmla="*/ 71173 w 1371382"/>
              <a:gd name="connsiteY130" fmla="*/ 473479 h 6858000"/>
              <a:gd name="connsiteX131" fmla="*/ 59254 w 1371382"/>
              <a:gd name="connsiteY131" fmla="*/ 446567 h 6858000"/>
              <a:gd name="connsiteX132" fmla="*/ 58502 w 1371382"/>
              <a:gd name="connsiteY132" fmla="*/ 393828 h 6858000"/>
              <a:gd name="connsiteX133" fmla="*/ 58332 w 1371382"/>
              <a:gd name="connsiteY133" fmla="*/ 353137 h 6858000"/>
              <a:gd name="connsiteX134" fmla="*/ 79842 w 1371382"/>
              <a:gd name="connsiteY134" fmla="*/ 309501 h 6858000"/>
              <a:gd name="connsiteX135" fmla="*/ 64025 w 1371382"/>
              <a:gd name="connsiteY135" fmla="*/ 275771 h 6858000"/>
              <a:gd name="connsiteX136" fmla="*/ 81052 w 1371382"/>
              <a:gd name="connsiteY136" fmla="*/ 212860 h 6858000"/>
              <a:gd name="connsiteX137" fmla="*/ 72762 w 1371382"/>
              <a:gd name="connsiteY137" fmla="*/ 144983 h 6858000"/>
              <a:gd name="connsiteX138" fmla="*/ 85046 w 1371382"/>
              <a:gd name="connsiteY138" fmla="*/ 55288 h 6858000"/>
              <a:gd name="connsiteX139" fmla="*/ 44600 w 1371382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13805 w 1364418"/>
              <a:gd name="connsiteY129" fmla="*/ 542923 h 6858000"/>
              <a:gd name="connsiteX130" fmla="*/ 64209 w 1364418"/>
              <a:gd name="connsiteY130" fmla="*/ 473479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72878 w 1364418"/>
              <a:gd name="connsiteY134" fmla="*/ 309501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64209 w 1364418"/>
              <a:gd name="connsiteY130" fmla="*/ 473479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72878 w 1364418"/>
              <a:gd name="connsiteY134" fmla="*/ 309501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72878 w 1364418"/>
              <a:gd name="connsiteY134" fmla="*/ 309501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281408 w 1364418"/>
              <a:gd name="connsiteY25" fmla="*/ 5676393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21000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51501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60972 w 1364418"/>
              <a:gd name="connsiteY17" fmla="*/ 6270265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81226 w 1364418"/>
              <a:gd name="connsiteY17" fmla="*/ 6272987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32283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81226 w 1364418"/>
              <a:gd name="connsiteY17" fmla="*/ 6272987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54054 h 6858000"/>
              <a:gd name="connsiteX121" fmla="*/ 81629 w 1364418"/>
              <a:gd name="connsiteY121" fmla="*/ 915925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198076 w 1364418"/>
              <a:gd name="connsiteY10" fmla="*/ 6557575 h 6858000"/>
              <a:gd name="connsiteX11" fmla="*/ 251033 w 1364418"/>
              <a:gd name="connsiteY11" fmla="*/ 6492130 h 6858000"/>
              <a:gd name="connsiteX12" fmla="*/ 266720 w 1364418"/>
              <a:gd name="connsiteY12" fmla="*/ 6431610 h 6858000"/>
              <a:gd name="connsiteX13" fmla="*/ 310425 w 1364418"/>
              <a:gd name="connsiteY13" fmla="*/ 6379786 h 6858000"/>
              <a:gd name="connsiteX14" fmla="*/ 293648 w 1364418"/>
              <a:gd name="connsiteY14" fmla="*/ 6334727 h 6858000"/>
              <a:gd name="connsiteX15" fmla="*/ 271063 w 1364418"/>
              <a:gd name="connsiteY15" fmla="*/ 6313295 h 6858000"/>
              <a:gd name="connsiteX16" fmla="*/ 278227 w 1364418"/>
              <a:gd name="connsiteY16" fmla="*/ 6280046 h 6858000"/>
              <a:gd name="connsiteX17" fmla="*/ 281226 w 1364418"/>
              <a:gd name="connsiteY17" fmla="*/ 6272987 h 6858000"/>
              <a:gd name="connsiteX18" fmla="*/ 288000 w 1364418"/>
              <a:gd name="connsiteY18" fmla="*/ 6252834 h 6858000"/>
              <a:gd name="connsiteX19" fmla="*/ 265992 w 1364418"/>
              <a:gd name="connsiteY19" fmla="*/ 6202459 h 6858000"/>
              <a:gd name="connsiteX20" fmla="*/ 264790 w 1364418"/>
              <a:gd name="connsiteY20" fmla="*/ 6153037 h 6858000"/>
              <a:gd name="connsiteX21" fmla="*/ 280205 w 1364418"/>
              <a:gd name="connsiteY21" fmla="*/ 6078132 h 6858000"/>
              <a:gd name="connsiteX22" fmla="*/ 267592 w 1364418"/>
              <a:gd name="connsiteY22" fmla="*/ 6028119 h 6858000"/>
              <a:gd name="connsiteX23" fmla="*/ 252821 w 1364418"/>
              <a:gd name="connsiteY23" fmla="*/ 5926735 h 6858000"/>
              <a:gd name="connsiteX24" fmla="*/ 302333 w 1364418"/>
              <a:gd name="connsiteY24" fmla="*/ 5712857 h 6858000"/>
              <a:gd name="connsiteX25" fmla="*/ 332131 w 1364418"/>
              <a:gd name="connsiteY25" fmla="*/ 5660491 h 6858000"/>
              <a:gd name="connsiteX26" fmla="*/ 341254 w 1364418"/>
              <a:gd name="connsiteY26" fmla="*/ 5563435 h 6858000"/>
              <a:gd name="connsiteX27" fmla="*/ 368130 w 1364418"/>
              <a:gd name="connsiteY27" fmla="*/ 5437125 h 6858000"/>
              <a:gd name="connsiteX28" fmla="*/ 381698 w 1364418"/>
              <a:gd name="connsiteY28" fmla="*/ 5396260 h 6858000"/>
              <a:gd name="connsiteX29" fmla="*/ 397679 w 1364418"/>
              <a:gd name="connsiteY29" fmla="*/ 5330009 h 6858000"/>
              <a:gd name="connsiteX30" fmla="*/ 431172 w 1364418"/>
              <a:gd name="connsiteY30" fmla="*/ 5273739 h 6858000"/>
              <a:gd name="connsiteX31" fmla="*/ 440771 w 1364418"/>
              <a:gd name="connsiteY31" fmla="*/ 5241779 h 6858000"/>
              <a:gd name="connsiteX32" fmla="*/ 451997 w 1364418"/>
              <a:gd name="connsiteY32" fmla="*/ 5225268 h 6858000"/>
              <a:gd name="connsiteX33" fmla="*/ 453017 w 1364418"/>
              <a:gd name="connsiteY33" fmla="*/ 5217684 h 6858000"/>
              <a:gd name="connsiteX34" fmla="*/ 460358 w 1364418"/>
              <a:gd name="connsiteY34" fmla="*/ 5193377 h 6858000"/>
              <a:gd name="connsiteX35" fmla="*/ 463661 w 1364418"/>
              <a:gd name="connsiteY35" fmla="*/ 5179288 h 6858000"/>
              <a:gd name="connsiteX36" fmla="*/ 464645 w 1364418"/>
              <a:gd name="connsiteY36" fmla="*/ 5173621 h 6858000"/>
              <a:gd name="connsiteX37" fmla="*/ 460279 w 1364418"/>
              <a:gd name="connsiteY37" fmla="*/ 5159961 h 6858000"/>
              <a:gd name="connsiteX38" fmla="*/ 466956 w 1364418"/>
              <a:gd name="connsiteY38" fmla="*/ 5144295 h 6858000"/>
              <a:gd name="connsiteX39" fmla="*/ 463889 w 1364418"/>
              <a:gd name="connsiteY39" fmla="*/ 5125185 h 6858000"/>
              <a:gd name="connsiteX40" fmla="*/ 470719 w 1364418"/>
              <a:gd name="connsiteY40" fmla="*/ 5121884 h 6858000"/>
              <a:gd name="connsiteX41" fmla="*/ 477755 w 1364418"/>
              <a:gd name="connsiteY41" fmla="*/ 5067850 h 6858000"/>
              <a:gd name="connsiteX42" fmla="*/ 480486 w 1364418"/>
              <a:gd name="connsiteY42" fmla="*/ 5060861 h 6858000"/>
              <a:gd name="connsiteX43" fmla="*/ 477190 w 1364418"/>
              <a:gd name="connsiteY43" fmla="*/ 5034192 h 6858000"/>
              <a:gd name="connsiteX44" fmla="*/ 478744 w 1364418"/>
              <a:gd name="connsiteY44" fmla="*/ 4993030 h 6858000"/>
              <a:gd name="connsiteX45" fmla="*/ 485653 w 1364418"/>
              <a:gd name="connsiteY45" fmla="*/ 4946844 h 6858000"/>
              <a:gd name="connsiteX46" fmla="*/ 481509 w 1364418"/>
              <a:gd name="connsiteY46" fmla="*/ 4932692 h 6858000"/>
              <a:gd name="connsiteX47" fmla="*/ 496912 w 1364418"/>
              <a:gd name="connsiteY47" fmla="*/ 4858827 h 6858000"/>
              <a:gd name="connsiteX48" fmla="*/ 502815 w 1364418"/>
              <a:gd name="connsiteY48" fmla="*/ 4821170 h 6858000"/>
              <a:gd name="connsiteX49" fmla="*/ 507548 w 1364418"/>
              <a:gd name="connsiteY49" fmla="*/ 4780965 h 6858000"/>
              <a:gd name="connsiteX50" fmla="*/ 508841 w 1364418"/>
              <a:gd name="connsiteY50" fmla="*/ 4750867 h 6858000"/>
              <a:gd name="connsiteX51" fmla="*/ 506648 w 1364418"/>
              <a:gd name="connsiteY51" fmla="*/ 4690749 h 6858000"/>
              <a:gd name="connsiteX52" fmla="*/ 502128 w 1364418"/>
              <a:gd name="connsiteY52" fmla="*/ 4584173 h 6858000"/>
              <a:gd name="connsiteX53" fmla="*/ 497211 w 1364418"/>
              <a:gd name="connsiteY53" fmla="*/ 4444346 h 6858000"/>
              <a:gd name="connsiteX54" fmla="*/ 493776 w 1364418"/>
              <a:gd name="connsiteY54" fmla="*/ 4375228 h 6858000"/>
              <a:gd name="connsiteX55" fmla="*/ 474429 w 1364418"/>
              <a:gd name="connsiteY55" fmla="*/ 4214165 h 6858000"/>
              <a:gd name="connsiteX56" fmla="*/ 478502 w 1364418"/>
              <a:gd name="connsiteY56" fmla="*/ 4090296 h 6858000"/>
              <a:gd name="connsiteX57" fmla="*/ 463758 w 1364418"/>
              <a:gd name="connsiteY57" fmla="*/ 4033999 h 6858000"/>
              <a:gd name="connsiteX58" fmla="*/ 464907 w 1364418"/>
              <a:gd name="connsiteY58" fmla="*/ 4031933 h 6858000"/>
              <a:gd name="connsiteX59" fmla="*/ 463483 w 1364418"/>
              <a:gd name="connsiteY59" fmla="*/ 4013953 h 6858000"/>
              <a:gd name="connsiteX60" fmla="*/ 449778 w 1364418"/>
              <a:gd name="connsiteY60" fmla="*/ 3974753 h 6858000"/>
              <a:gd name="connsiteX61" fmla="*/ 451376 w 1364418"/>
              <a:gd name="connsiteY61" fmla="*/ 3969950 h 6858000"/>
              <a:gd name="connsiteX62" fmla="*/ 444798 w 1364418"/>
              <a:gd name="connsiteY62" fmla="*/ 3933779 h 6858000"/>
              <a:gd name="connsiteX63" fmla="*/ 446129 w 1364418"/>
              <a:gd name="connsiteY63" fmla="*/ 3933093 h 6858000"/>
              <a:gd name="connsiteX64" fmla="*/ 450483 w 1364418"/>
              <a:gd name="connsiteY64" fmla="*/ 3922082 h 6858000"/>
              <a:gd name="connsiteX65" fmla="*/ 455561 w 1364418"/>
              <a:gd name="connsiteY65" fmla="*/ 3901461 h 6858000"/>
              <a:gd name="connsiteX66" fmla="*/ 478155 w 1364418"/>
              <a:gd name="connsiteY66" fmla="*/ 3813873 h 6858000"/>
              <a:gd name="connsiteX67" fmla="*/ 477580 w 1364418"/>
              <a:gd name="connsiteY67" fmla="*/ 3806161 h 6858000"/>
              <a:gd name="connsiteX68" fmla="*/ 477887 w 1364418"/>
              <a:gd name="connsiteY68" fmla="*/ 3805957 h 6858000"/>
              <a:gd name="connsiteX69" fmla="*/ 477914 w 1364418"/>
              <a:gd name="connsiteY69" fmla="*/ 3797724 h 6858000"/>
              <a:gd name="connsiteX70" fmla="*/ 476529 w 1364418"/>
              <a:gd name="connsiteY70" fmla="*/ 3792098 h 6858000"/>
              <a:gd name="connsiteX71" fmla="*/ 475413 w 1364418"/>
              <a:gd name="connsiteY71" fmla="*/ 3777135 h 6858000"/>
              <a:gd name="connsiteX72" fmla="*/ 477146 w 1364418"/>
              <a:gd name="connsiteY72" fmla="*/ 3771656 h 6858000"/>
              <a:gd name="connsiteX73" fmla="*/ 480889 w 1364418"/>
              <a:gd name="connsiteY73" fmla="*/ 3769007 h 6858000"/>
              <a:gd name="connsiteX74" fmla="*/ 480355 w 1364418"/>
              <a:gd name="connsiteY74" fmla="*/ 3767709 h 6858000"/>
              <a:gd name="connsiteX75" fmla="*/ 489051 w 1364418"/>
              <a:gd name="connsiteY75" fmla="*/ 3738082 h 6858000"/>
              <a:gd name="connsiteX76" fmla="*/ 496397 w 1364418"/>
              <a:gd name="connsiteY76" fmla="*/ 3673397 h 6858000"/>
              <a:gd name="connsiteX77" fmla="*/ 495693 w 1364418"/>
              <a:gd name="connsiteY77" fmla="*/ 3637109 h 6858000"/>
              <a:gd name="connsiteX78" fmla="*/ 499136 w 1364418"/>
              <a:gd name="connsiteY78" fmla="*/ 3536883 h 6858000"/>
              <a:gd name="connsiteX79" fmla="*/ 506674 w 1364418"/>
              <a:gd name="connsiteY79" fmla="*/ 3435652 h 6858000"/>
              <a:gd name="connsiteX80" fmla="*/ 508345 w 1364418"/>
              <a:gd name="connsiteY80" fmla="*/ 3307769 h 6858000"/>
              <a:gd name="connsiteX81" fmla="*/ 525908 w 1364418"/>
              <a:gd name="connsiteY81" fmla="*/ 3250522 h 6858000"/>
              <a:gd name="connsiteX82" fmla="*/ 526333 w 1364418"/>
              <a:gd name="connsiteY82" fmla="*/ 3229163 h 6858000"/>
              <a:gd name="connsiteX83" fmla="*/ 528156 w 1364418"/>
              <a:gd name="connsiteY83" fmla="*/ 3217217 h 6858000"/>
              <a:gd name="connsiteX84" fmla="*/ 514991 w 1364418"/>
              <a:gd name="connsiteY84" fmla="*/ 3183755 h 6858000"/>
              <a:gd name="connsiteX85" fmla="*/ 515492 w 1364418"/>
              <a:gd name="connsiteY85" fmla="*/ 3178642 h 6858000"/>
              <a:gd name="connsiteX86" fmla="*/ 503092 w 1364418"/>
              <a:gd name="connsiteY86" fmla="*/ 3158586 h 6858000"/>
              <a:gd name="connsiteX87" fmla="*/ 488277 w 1364418"/>
              <a:gd name="connsiteY87" fmla="*/ 3129034 h 6858000"/>
              <a:gd name="connsiteX88" fmla="*/ 488942 w 1364418"/>
              <a:gd name="connsiteY88" fmla="*/ 3126682 h 6858000"/>
              <a:gd name="connsiteX89" fmla="*/ 479810 w 1364418"/>
              <a:gd name="connsiteY89" fmla="*/ 3114519 h 6858000"/>
              <a:gd name="connsiteX90" fmla="*/ 466419 w 1364418"/>
              <a:gd name="connsiteY90" fmla="*/ 3106272 h 6858000"/>
              <a:gd name="connsiteX91" fmla="*/ 439149 w 1364418"/>
              <a:gd name="connsiteY91" fmla="*/ 2958185 h 6858000"/>
              <a:gd name="connsiteX92" fmla="*/ 381763 w 1364418"/>
              <a:gd name="connsiteY92" fmla="*/ 2762989 h 6858000"/>
              <a:gd name="connsiteX93" fmla="*/ 330681 w 1364418"/>
              <a:gd name="connsiteY93" fmla="*/ 2554718 h 6858000"/>
              <a:gd name="connsiteX94" fmla="*/ 310775 w 1364418"/>
              <a:gd name="connsiteY94" fmla="*/ 2485734 h 6858000"/>
              <a:gd name="connsiteX95" fmla="*/ 301498 w 1364418"/>
              <a:gd name="connsiteY95" fmla="*/ 2447068 h 6858000"/>
              <a:gd name="connsiteX96" fmla="*/ 288459 w 1364418"/>
              <a:gd name="connsiteY96" fmla="*/ 2425819 h 6858000"/>
              <a:gd name="connsiteX97" fmla="*/ 294458 w 1364418"/>
              <a:gd name="connsiteY97" fmla="*/ 2402874 h 6858000"/>
              <a:gd name="connsiteX98" fmla="*/ 297070 w 1364418"/>
              <a:gd name="connsiteY98" fmla="*/ 2381443 h 6858000"/>
              <a:gd name="connsiteX99" fmla="*/ 273399 w 1364418"/>
              <a:gd name="connsiteY99" fmla="*/ 2261920 h 6858000"/>
              <a:gd name="connsiteX100" fmla="*/ 263286 w 1364418"/>
              <a:gd name="connsiteY100" fmla="*/ 2195378 h 6858000"/>
              <a:gd name="connsiteX101" fmla="*/ 247503 w 1364418"/>
              <a:gd name="connsiteY101" fmla="*/ 2155135 h 6858000"/>
              <a:gd name="connsiteX102" fmla="*/ 244961 w 1364418"/>
              <a:gd name="connsiteY102" fmla="*/ 2118008 h 6858000"/>
              <a:gd name="connsiteX103" fmla="*/ 245954 w 1364418"/>
              <a:gd name="connsiteY103" fmla="*/ 2050531 h 6858000"/>
              <a:gd name="connsiteX104" fmla="*/ 237760 w 1364418"/>
              <a:gd name="connsiteY104" fmla="*/ 1963269 h 6858000"/>
              <a:gd name="connsiteX105" fmla="*/ 218938 w 1364418"/>
              <a:gd name="connsiteY105" fmla="*/ 1906352 h 6858000"/>
              <a:gd name="connsiteX106" fmla="*/ 195495 w 1364418"/>
              <a:gd name="connsiteY106" fmla="*/ 1861531 h 6858000"/>
              <a:gd name="connsiteX107" fmla="*/ 149294 w 1364418"/>
              <a:gd name="connsiteY107" fmla="*/ 1732919 h 6858000"/>
              <a:gd name="connsiteX108" fmla="*/ 121605 w 1364418"/>
              <a:gd name="connsiteY108" fmla="*/ 1663540 h 6858000"/>
              <a:gd name="connsiteX109" fmla="*/ 120731 w 1364418"/>
              <a:gd name="connsiteY109" fmla="*/ 1615777 h 6858000"/>
              <a:gd name="connsiteX110" fmla="*/ 101526 w 1364418"/>
              <a:gd name="connsiteY110" fmla="*/ 1563678 h 6858000"/>
              <a:gd name="connsiteX111" fmla="*/ 114606 w 1364418"/>
              <a:gd name="connsiteY111" fmla="*/ 1519474 h 6858000"/>
              <a:gd name="connsiteX112" fmla="*/ 107348 w 1364418"/>
              <a:gd name="connsiteY112" fmla="*/ 1477995 h 6858000"/>
              <a:gd name="connsiteX113" fmla="*/ 93433 w 1364418"/>
              <a:gd name="connsiteY113" fmla="*/ 1373769 h 6858000"/>
              <a:gd name="connsiteX114" fmla="*/ 101740 w 1364418"/>
              <a:gd name="connsiteY114" fmla="*/ 1307086 h 6858000"/>
              <a:gd name="connsiteX115" fmla="*/ 102928 w 1364418"/>
              <a:gd name="connsiteY115" fmla="*/ 1189033 h 6858000"/>
              <a:gd name="connsiteX116" fmla="*/ 107613 w 1364418"/>
              <a:gd name="connsiteY116" fmla="*/ 1168288 h 6858000"/>
              <a:gd name="connsiteX117" fmla="*/ 99895 w 1364418"/>
              <a:gd name="connsiteY117" fmla="*/ 1142577 h 6858000"/>
              <a:gd name="connsiteX118" fmla="*/ 89201 w 1364418"/>
              <a:gd name="connsiteY118" fmla="*/ 1088484 h 6858000"/>
              <a:gd name="connsiteX119" fmla="*/ 77937 w 1364418"/>
              <a:gd name="connsiteY119" fmla="*/ 1016103 h 6858000"/>
              <a:gd name="connsiteX120" fmla="*/ 79393 w 1364418"/>
              <a:gd name="connsiteY120" fmla="*/ 954054 h 6858000"/>
              <a:gd name="connsiteX121" fmla="*/ 90309 w 1364418"/>
              <a:gd name="connsiteY121" fmla="*/ 921368 h 6858000"/>
              <a:gd name="connsiteX122" fmla="*/ 74258 w 1364418"/>
              <a:gd name="connsiteY122" fmla="*/ 896999 h 6858000"/>
              <a:gd name="connsiteX123" fmla="*/ 43666 w 1364418"/>
              <a:gd name="connsiteY123" fmla="*/ 821517 h 6858000"/>
              <a:gd name="connsiteX124" fmla="*/ 22616 w 1364418"/>
              <a:gd name="connsiteY124" fmla="*/ 751353 h 6858000"/>
              <a:gd name="connsiteX125" fmla="*/ 22174 w 1364418"/>
              <a:gd name="connsiteY125" fmla="*/ 721230 h 6858000"/>
              <a:gd name="connsiteX126" fmla="*/ 7845 w 1364418"/>
              <a:gd name="connsiteY126" fmla="*/ 681659 h 6858000"/>
              <a:gd name="connsiteX127" fmla="*/ 31306 w 1364418"/>
              <a:gd name="connsiteY127" fmla="*/ 619315 h 6858000"/>
              <a:gd name="connsiteX128" fmla="*/ 15184 w 1364418"/>
              <a:gd name="connsiteY128" fmla="*/ 585934 h 6858000"/>
              <a:gd name="connsiteX129" fmla="*/ 22258 w 1364418"/>
              <a:gd name="connsiteY129" fmla="*/ 538948 h 6858000"/>
              <a:gd name="connsiteX130" fmla="*/ 26166 w 1364418"/>
              <a:gd name="connsiteY130" fmla="*/ 525163 h 6858000"/>
              <a:gd name="connsiteX131" fmla="*/ 52290 w 1364418"/>
              <a:gd name="connsiteY131" fmla="*/ 446567 h 6858000"/>
              <a:gd name="connsiteX132" fmla="*/ 51538 w 1364418"/>
              <a:gd name="connsiteY132" fmla="*/ 393828 h 6858000"/>
              <a:gd name="connsiteX133" fmla="*/ 51368 w 1364418"/>
              <a:gd name="connsiteY133" fmla="*/ 353137 h 6858000"/>
              <a:gd name="connsiteX134" fmla="*/ 55970 w 1364418"/>
              <a:gd name="connsiteY134" fmla="*/ 321428 h 6858000"/>
              <a:gd name="connsiteX135" fmla="*/ 57061 w 1364418"/>
              <a:gd name="connsiteY135" fmla="*/ 275771 h 6858000"/>
              <a:gd name="connsiteX136" fmla="*/ 74088 w 1364418"/>
              <a:gd name="connsiteY136" fmla="*/ 212860 h 6858000"/>
              <a:gd name="connsiteX137" fmla="*/ 65798 w 1364418"/>
              <a:gd name="connsiteY137" fmla="*/ 144983 h 6858000"/>
              <a:gd name="connsiteX138" fmla="*/ 78082 w 1364418"/>
              <a:gd name="connsiteY138" fmla="*/ 55288 h 6858000"/>
              <a:gd name="connsiteX139" fmla="*/ 37636 w 1364418"/>
              <a:gd name="connsiteY139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184036 w 1364418"/>
              <a:gd name="connsiteY9" fmla="*/ 6594177 h 6858000"/>
              <a:gd name="connsiteX10" fmla="*/ 251033 w 1364418"/>
              <a:gd name="connsiteY10" fmla="*/ 6492130 h 6858000"/>
              <a:gd name="connsiteX11" fmla="*/ 266720 w 1364418"/>
              <a:gd name="connsiteY11" fmla="*/ 6431610 h 6858000"/>
              <a:gd name="connsiteX12" fmla="*/ 310425 w 1364418"/>
              <a:gd name="connsiteY12" fmla="*/ 6379786 h 6858000"/>
              <a:gd name="connsiteX13" fmla="*/ 293648 w 1364418"/>
              <a:gd name="connsiteY13" fmla="*/ 6334727 h 6858000"/>
              <a:gd name="connsiteX14" fmla="*/ 271063 w 1364418"/>
              <a:gd name="connsiteY14" fmla="*/ 6313295 h 6858000"/>
              <a:gd name="connsiteX15" fmla="*/ 278227 w 1364418"/>
              <a:gd name="connsiteY15" fmla="*/ 6280046 h 6858000"/>
              <a:gd name="connsiteX16" fmla="*/ 281226 w 1364418"/>
              <a:gd name="connsiteY16" fmla="*/ 6272987 h 6858000"/>
              <a:gd name="connsiteX17" fmla="*/ 288000 w 1364418"/>
              <a:gd name="connsiteY17" fmla="*/ 6252834 h 6858000"/>
              <a:gd name="connsiteX18" fmla="*/ 265992 w 1364418"/>
              <a:gd name="connsiteY18" fmla="*/ 6202459 h 6858000"/>
              <a:gd name="connsiteX19" fmla="*/ 264790 w 1364418"/>
              <a:gd name="connsiteY19" fmla="*/ 6153037 h 6858000"/>
              <a:gd name="connsiteX20" fmla="*/ 280205 w 1364418"/>
              <a:gd name="connsiteY20" fmla="*/ 6078132 h 6858000"/>
              <a:gd name="connsiteX21" fmla="*/ 267592 w 1364418"/>
              <a:gd name="connsiteY21" fmla="*/ 6028119 h 6858000"/>
              <a:gd name="connsiteX22" fmla="*/ 252821 w 1364418"/>
              <a:gd name="connsiteY22" fmla="*/ 5926735 h 6858000"/>
              <a:gd name="connsiteX23" fmla="*/ 302333 w 1364418"/>
              <a:gd name="connsiteY23" fmla="*/ 5712857 h 6858000"/>
              <a:gd name="connsiteX24" fmla="*/ 332131 w 1364418"/>
              <a:gd name="connsiteY24" fmla="*/ 5660491 h 6858000"/>
              <a:gd name="connsiteX25" fmla="*/ 341254 w 1364418"/>
              <a:gd name="connsiteY25" fmla="*/ 5563435 h 6858000"/>
              <a:gd name="connsiteX26" fmla="*/ 368130 w 1364418"/>
              <a:gd name="connsiteY26" fmla="*/ 5437125 h 6858000"/>
              <a:gd name="connsiteX27" fmla="*/ 381698 w 1364418"/>
              <a:gd name="connsiteY27" fmla="*/ 5396260 h 6858000"/>
              <a:gd name="connsiteX28" fmla="*/ 397679 w 1364418"/>
              <a:gd name="connsiteY28" fmla="*/ 5330009 h 6858000"/>
              <a:gd name="connsiteX29" fmla="*/ 431172 w 1364418"/>
              <a:gd name="connsiteY29" fmla="*/ 5273739 h 6858000"/>
              <a:gd name="connsiteX30" fmla="*/ 440771 w 1364418"/>
              <a:gd name="connsiteY30" fmla="*/ 5241779 h 6858000"/>
              <a:gd name="connsiteX31" fmla="*/ 451997 w 1364418"/>
              <a:gd name="connsiteY31" fmla="*/ 5225268 h 6858000"/>
              <a:gd name="connsiteX32" fmla="*/ 453017 w 1364418"/>
              <a:gd name="connsiteY32" fmla="*/ 5217684 h 6858000"/>
              <a:gd name="connsiteX33" fmla="*/ 460358 w 1364418"/>
              <a:gd name="connsiteY33" fmla="*/ 5193377 h 6858000"/>
              <a:gd name="connsiteX34" fmla="*/ 463661 w 1364418"/>
              <a:gd name="connsiteY34" fmla="*/ 5179288 h 6858000"/>
              <a:gd name="connsiteX35" fmla="*/ 464645 w 1364418"/>
              <a:gd name="connsiteY35" fmla="*/ 5173621 h 6858000"/>
              <a:gd name="connsiteX36" fmla="*/ 460279 w 1364418"/>
              <a:gd name="connsiteY36" fmla="*/ 5159961 h 6858000"/>
              <a:gd name="connsiteX37" fmla="*/ 466956 w 1364418"/>
              <a:gd name="connsiteY37" fmla="*/ 5144295 h 6858000"/>
              <a:gd name="connsiteX38" fmla="*/ 463889 w 1364418"/>
              <a:gd name="connsiteY38" fmla="*/ 5125185 h 6858000"/>
              <a:gd name="connsiteX39" fmla="*/ 470719 w 1364418"/>
              <a:gd name="connsiteY39" fmla="*/ 5121884 h 6858000"/>
              <a:gd name="connsiteX40" fmla="*/ 477755 w 1364418"/>
              <a:gd name="connsiteY40" fmla="*/ 5067850 h 6858000"/>
              <a:gd name="connsiteX41" fmla="*/ 480486 w 1364418"/>
              <a:gd name="connsiteY41" fmla="*/ 5060861 h 6858000"/>
              <a:gd name="connsiteX42" fmla="*/ 477190 w 1364418"/>
              <a:gd name="connsiteY42" fmla="*/ 5034192 h 6858000"/>
              <a:gd name="connsiteX43" fmla="*/ 478744 w 1364418"/>
              <a:gd name="connsiteY43" fmla="*/ 4993030 h 6858000"/>
              <a:gd name="connsiteX44" fmla="*/ 485653 w 1364418"/>
              <a:gd name="connsiteY44" fmla="*/ 4946844 h 6858000"/>
              <a:gd name="connsiteX45" fmla="*/ 481509 w 1364418"/>
              <a:gd name="connsiteY45" fmla="*/ 4932692 h 6858000"/>
              <a:gd name="connsiteX46" fmla="*/ 496912 w 1364418"/>
              <a:gd name="connsiteY46" fmla="*/ 4858827 h 6858000"/>
              <a:gd name="connsiteX47" fmla="*/ 502815 w 1364418"/>
              <a:gd name="connsiteY47" fmla="*/ 4821170 h 6858000"/>
              <a:gd name="connsiteX48" fmla="*/ 507548 w 1364418"/>
              <a:gd name="connsiteY48" fmla="*/ 4780965 h 6858000"/>
              <a:gd name="connsiteX49" fmla="*/ 508841 w 1364418"/>
              <a:gd name="connsiteY49" fmla="*/ 4750867 h 6858000"/>
              <a:gd name="connsiteX50" fmla="*/ 506648 w 1364418"/>
              <a:gd name="connsiteY50" fmla="*/ 4690749 h 6858000"/>
              <a:gd name="connsiteX51" fmla="*/ 502128 w 1364418"/>
              <a:gd name="connsiteY51" fmla="*/ 4584173 h 6858000"/>
              <a:gd name="connsiteX52" fmla="*/ 497211 w 1364418"/>
              <a:gd name="connsiteY52" fmla="*/ 4444346 h 6858000"/>
              <a:gd name="connsiteX53" fmla="*/ 493776 w 1364418"/>
              <a:gd name="connsiteY53" fmla="*/ 4375228 h 6858000"/>
              <a:gd name="connsiteX54" fmla="*/ 474429 w 1364418"/>
              <a:gd name="connsiteY54" fmla="*/ 4214165 h 6858000"/>
              <a:gd name="connsiteX55" fmla="*/ 478502 w 1364418"/>
              <a:gd name="connsiteY55" fmla="*/ 4090296 h 6858000"/>
              <a:gd name="connsiteX56" fmla="*/ 463758 w 1364418"/>
              <a:gd name="connsiteY56" fmla="*/ 4033999 h 6858000"/>
              <a:gd name="connsiteX57" fmla="*/ 464907 w 1364418"/>
              <a:gd name="connsiteY57" fmla="*/ 4031933 h 6858000"/>
              <a:gd name="connsiteX58" fmla="*/ 463483 w 1364418"/>
              <a:gd name="connsiteY58" fmla="*/ 4013953 h 6858000"/>
              <a:gd name="connsiteX59" fmla="*/ 449778 w 1364418"/>
              <a:gd name="connsiteY59" fmla="*/ 3974753 h 6858000"/>
              <a:gd name="connsiteX60" fmla="*/ 451376 w 1364418"/>
              <a:gd name="connsiteY60" fmla="*/ 3969950 h 6858000"/>
              <a:gd name="connsiteX61" fmla="*/ 444798 w 1364418"/>
              <a:gd name="connsiteY61" fmla="*/ 3933779 h 6858000"/>
              <a:gd name="connsiteX62" fmla="*/ 446129 w 1364418"/>
              <a:gd name="connsiteY62" fmla="*/ 3933093 h 6858000"/>
              <a:gd name="connsiteX63" fmla="*/ 450483 w 1364418"/>
              <a:gd name="connsiteY63" fmla="*/ 3922082 h 6858000"/>
              <a:gd name="connsiteX64" fmla="*/ 455561 w 1364418"/>
              <a:gd name="connsiteY64" fmla="*/ 3901461 h 6858000"/>
              <a:gd name="connsiteX65" fmla="*/ 478155 w 1364418"/>
              <a:gd name="connsiteY65" fmla="*/ 3813873 h 6858000"/>
              <a:gd name="connsiteX66" fmla="*/ 477580 w 1364418"/>
              <a:gd name="connsiteY66" fmla="*/ 3806161 h 6858000"/>
              <a:gd name="connsiteX67" fmla="*/ 477887 w 1364418"/>
              <a:gd name="connsiteY67" fmla="*/ 3805957 h 6858000"/>
              <a:gd name="connsiteX68" fmla="*/ 477914 w 1364418"/>
              <a:gd name="connsiteY68" fmla="*/ 3797724 h 6858000"/>
              <a:gd name="connsiteX69" fmla="*/ 476529 w 1364418"/>
              <a:gd name="connsiteY69" fmla="*/ 3792098 h 6858000"/>
              <a:gd name="connsiteX70" fmla="*/ 475413 w 1364418"/>
              <a:gd name="connsiteY70" fmla="*/ 3777135 h 6858000"/>
              <a:gd name="connsiteX71" fmla="*/ 477146 w 1364418"/>
              <a:gd name="connsiteY71" fmla="*/ 3771656 h 6858000"/>
              <a:gd name="connsiteX72" fmla="*/ 480889 w 1364418"/>
              <a:gd name="connsiteY72" fmla="*/ 3769007 h 6858000"/>
              <a:gd name="connsiteX73" fmla="*/ 480355 w 1364418"/>
              <a:gd name="connsiteY73" fmla="*/ 3767709 h 6858000"/>
              <a:gd name="connsiteX74" fmla="*/ 489051 w 1364418"/>
              <a:gd name="connsiteY74" fmla="*/ 3738082 h 6858000"/>
              <a:gd name="connsiteX75" fmla="*/ 496397 w 1364418"/>
              <a:gd name="connsiteY75" fmla="*/ 3673397 h 6858000"/>
              <a:gd name="connsiteX76" fmla="*/ 495693 w 1364418"/>
              <a:gd name="connsiteY76" fmla="*/ 3637109 h 6858000"/>
              <a:gd name="connsiteX77" fmla="*/ 499136 w 1364418"/>
              <a:gd name="connsiteY77" fmla="*/ 3536883 h 6858000"/>
              <a:gd name="connsiteX78" fmla="*/ 506674 w 1364418"/>
              <a:gd name="connsiteY78" fmla="*/ 3435652 h 6858000"/>
              <a:gd name="connsiteX79" fmla="*/ 508345 w 1364418"/>
              <a:gd name="connsiteY79" fmla="*/ 3307769 h 6858000"/>
              <a:gd name="connsiteX80" fmla="*/ 525908 w 1364418"/>
              <a:gd name="connsiteY80" fmla="*/ 3250522 h 6858000"/>
              <a:gd name="connsiteX81" fmla="*/ 526333 w 1364418"/>
              <a:gd name="connsiteY81" fmla="*/ 3229163 h 6858000"/>
              <a:gd name="connsiteX82" fmla="*/ 528156 w 1364418"/>
              <a:gd name="connsiteY82" fmla="*/ 3217217 h 6858000"/>
              <a:gd name="connsiteX83" fmla="*/ 514991 w 1364418"/>
              <a:gd name="connsiteY83" fmla="*/ 3183755 h 6858000"/>
              <a:gd name="connsiteX84" fmla="*/ 515492 w 1364418"/>
              <a:gd name="connsiteY84" fmla="*/ 3178642 h 6858000"/>
              <a:gd name="connsiteX85" fmla="*/ 503092 w 1364418"/>
              <a:gd name="connsiteY85" fmla="*/ 3158586 h 6858000"/>
              <a:gd name="connsiteX86" fmla="*/ 488277 w 1364418"/>
              <a:gd name="connsiteY86" fmla="*/ 3129034 h 6858000"/>
              <a:gd name="connsiteX87" fmla="*/ 488942 w 1364418"/>
              <a:gd name="connsiteY87" fmla="*/ 3126682 h 6858000"/>
              <a:gd name="connsiteX88" fmla="*/ 479810 w 1364418"/>
              <a:gd name="connsiteY88" fmla="*/ 3114519 h 6858000"/>
              <a:gd name="connsiteX89" fmla="*/ 466419 w 1364418"/>
              <a:gd name="connsiteY89" fmla="*/ 3106272 h 6858000"/>
              <a:gd name="connsiteX90" fmla="*/ 439149 w 1364418"/>
              <a:gd name="connsiteY90" fmla="*/ 2958185 h 6858000"/>
              <a:gd name="connsiteX91" fmla="*/ 381763 w 1364418"/>
              <a:gd name="connsiteY91" fmla="*/ 2762989 h 6858000"/>
              <a:gd name="connsiteX92" fmla="*/ 330681 w 1364418"/>
              <a:gd name="connsiteY92" fmla="*/ 2554718 h 6858000"/>
              <a:gd name="connsiteX93" fmla="*/ 310775 w 1364418"/>
              <a:gd name="connsiteY93" fmla="*/ 2485734 h 6858000"/>
              <a:gd name="connsiteX94" fmla="*/ 301498 w 1364418"/>
              <a:gd name="connsiteY94" fmla="*/ 2447068 h 6858000"/>
              <a:gd name="connsiteX95" fmla="*/ 288459 w 1364418"/>
              <a:gd name="connsiteY95" fmla="*/ 2425819 h 6858000"/>
              <a:gd name="connsiteX96" fmla="*/ 294458 w 1364418"/>
              <a:gd name="connsiteY96" fmla="*/ 2402874 h 6858000"/>
              <a:gd name="connsiteX97" fmla="*/ 297070 w 1364418"/>
              <a:gd name="connsiteY97" fmla="*/ 2381443 h 6858000"/>
              <a:gd name="connsiteX98" fmla="*/ 273399 w 1364418"/>
              <a:gd name="connsiteY98" fmla="*/ 2261920 h 6858000"/>
              <a:gd name="connsiteX99" fmla="*/ 263286 w 1364418"/>
              <a:gd name="connsiteY99" fmla="*/ 2195378 h 6858000"/>
              <a:gd name="connsiteX100" fmla="*/ 247503 w 1364418"/>
              <a:gd name="connsiteY100" fmla="*/ 2155135 h 6858000"/>
              <a:gd name="connsiteX101" fmla="*/ 244961 w 1364418"/>
              <a:gd name="connsiteY101" fmla="*/ 2118008 h 6858000"/>
              <a:gd name="connsiteX102" fmla="*/ 245954 w 1364418"/>
              <a:gd name="connsiteY102" fmla="*/ 2050531 h 6858000"/>
              <a:gd name="connsiteX103" fmla="*/ 237760 w 1364418"/>
              <a:gd name="connsiteY103" fmla="*/ 1963269 h 6858000"/>
              <a:gd name="connsiteX104" fmla="*/ 218938 w 1364418"/>
              <a:gd name="connsiteY104" fmla="*/ 1906352 h 6858000"/>
              <a:gd name="connsiteX105" fmla="*/ 195495 w 1364418"/>
              <a:gd name="connsiteY105" fmla="*/ 1861531 h 6858000"/>
              <a:gd name="connsiteX106" fmla="*/ 149294 w 1364418"/>
              <a:gd name="connsiteY106" fmla="*/ 1732919 h 6858000"/>
              <a:gd name="connsiteX107" fmla="*/ 121605 w 1364418"/>
              <a:gd name="connsiteY107" fmla="*/ 1663540 h 6858000"/>
              <a:gd name="connsiteX108" fmla="*/ 120731 w 1364418"/>
              <a:gd name="connsiteY108" fmla="*/ 1615777 h 6858000"/>
              <a:gd name="connsiteX109" fmla="*/ 101526 w 1364418"/>
              <a:gd name="connsiteY109" fmla="*/ 1563678 h 6858000"/>
              <a:gd name="connsiteX110" fmla="*/ 114606 w 1364418"/>
              <a:gd name="connsiteY110" fmla="*/ 1519474 h 6858000"/>
              <a:gd name="connsiteX111" fmla="*/ 107348 w 1364418"/>
              <a:gd name="connsiteY111" fmla="*/ 1477995 h 6858000"/>
              <a:gd name="connsiteX112" fmla="*/ 93433 w 1364418"/>
              <a:gd name="connsiteY112" fmla="*/ 1373769 h 6858000"/>
              <a:gd name="connsiteX113" fmla="*/ 101740 w 1364418"/>
              <a:gd name="connsiteY113" fmla="*/ 1307086 h 6858000"/>
              <a:gd name="connsiteX114" fmla="*/ 102928 w 1364418"/>
              <a:gd name="connsiteY114" fmla="*/ 1189033 h 6858000"/>
              <a:gd name="connsiteX115" fmla="*/ 107613 w 1364418"/>
              <a:gd name="connsiteY115" fmla="*/ 1168288 h 6858000"/>
              <a:gd name="connsiteX116" fmla="*/ 99895 w 1364418"/>
              <a:gd name="connsiteY116" fmla="*/ 1142577 h 6858000"/>
              <a:gd name="connsiteX117" fmla="*/ 89201 w 1364418"/>
              <a:gd name="connsiteY117" fmla="*/ 1088484 h 6858000"/>
              <a:gd name="connsiteX118" fmla="*/ 77937 w 1364418"/>
              <a:gd name="connsiteY118" fmla="*/ 1016103 h 6858000"/>
              <a:gd name="connsiteX119" fmla="*/ 79393 w 1364418"/>
              <a:gd name="connsiteY119" fmla="*/ 954054 h 6858000"/>
              <a:gd name="connsiteX120" fmla="*/ 90309 w 1364418"/>
              <a:gd name="connsiteY120" fmla="*/ 921368 h 6858000"/>
              <a:gd name="connsiteX121" fmla="*/ 74258 w 1364418"/>
              <a:gd name="connsiteY121" fmla="*/ 896999 h 6858000"/>
              <a:gd name="connsiteX122" fmla="*/ 43666 w 1364418"/>
              <a:gd name="connsiteY122" fmla="*/ 821517 h 6858000"/>
              <a:gd name="connsiteX123" fmla="*/ 22616 w 1364418"/>
              <a:gd name="connsiteY123" fmla="*/ 751353 h 6858000"/>
              <a:gd name="connsiteX124" fmla="*/ 22174 w 1364418"/>
              <a:gd name="connsiteY124" fmla="*/ 721230 h 6858000"/>
              <a:gd name="connsiteX125" fmla="*/ 7845 w 1364418"/>
              <a:gd name="connsiteY125" fmla="*/ 681659 h 6858000"/>
              <a:gd name="connsiteX126" fmla="*/ 31306 w 1364418"/>
              <a:gd name="connsiteY126" fmla="*/ 619315 h 6858000"/>
              <a:gd name="connsiteX127" fmla="*/ 15184 w 1364418"/>
              <a:gd name="connsiteY127" fmla="*/ 585934 h 6858000"/>
              <a:gd name="connsiteX128" fmla="*/ 22258 w 1364418"/>
              <a:gd name="connsiteY128" fmla="*/ 538948 h 6858000"/>
              <a:gd name="connsiteX129" fmla="*/ 26166 w 1364418"/>
              <a:gd name="connsiteY129" fmla="*/ 525163 h 6858000"/>
              <a:gd name="connsiteX130" fmla="*/ 52290 w 1364418"/>
              <a:gd name="connsiteY130" fmla="*/ 446567 h 6858000"/>
              <a:gd name="connsiteX131" fmla="*/ 51538 w 1364418"/>
              <a:gd name="connsiteY131" fmla="*/ 393828 h 6858000"/>
              <a:gd name="connsiteX132" fmla="*/ 51368 w 1364418"/>
              <a:gd name="connsiteY132" fmla="*/ 353137 h 6858000"/>
              <a:gd name="connsiteX133" fmla="*/ 55970 w 1364418"/>
              <a:gd name="connsiteY133" fmla="*/ 321428 h 6858000"/>
              <a:gd name="connsiteX134" fmla="*/ 57061 w 1364418"/>
              <a:gd name="connsiteY134" fmla="*/ 275771 h 6858000"/>
              <a:gd name="connsiteX135" fmla="*/ 74088 w 1364418"/>
              <a:gd name="connsiteY135" fmla="*/ 212860 h 6858000"/>
              <a:gd name="connsiteX136" fmla="*/ 65798 w 1364418"/>
              <a:gd name="connsiteY136" fmla="*/ 144983 h 6858000"/>
              <a:gd name="connsiteX137" fmla="*/ 78082 w 1364418"/>
              <a:gd name="connsiteY137" fmla="*/ 55288 h 6858000"/>
              <a:gd name="connsiteX138" fmla="*/ 37636 w 1364418"/>
              <a:gd name="connsiteY138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166592 w 1364418"/>
              <a:gd name="connsiteY8" fmla="*/ 6636211 h 6858000"/>
              <a:gd name="connsiteX9" fmla="*/ 251033 w 1364418"/>
              <a:gd name="connsiteY9" fmla="*/ 6492130 h 6858000"/>
              <a:gd name="connsiteX10" fmla="*/ 266720 w 1364418"/>
              <a:gd name="connsiteY10" fmla="*/ 6431610 h 6858000"/>
              <a:gd name="connsiteX11" fmla="*/ 310425 w 1364418"/>
              <a:gd name="connsiteY11" fmla="*/ 6379786 h 6858000"/>
              <a:gd name="connsiteX12" fmla="*/ 293648 w 1364418"/>
              <a:gd name="connsiteY12" fmla="*/ 6334727 h 6858000"/>
              <a:gd name="connsiteX13" fmla="*/ 271063 w 1364418"/>
              <a:gd name="connsiteY13" fmla="*/ 6313295 h 6858000"/>
              <a:gd name="connsiteX14" fmla="*/ 278227 w 1364418"/>
              <a:gd name="connsiteY14" fmla="*/ 6280046 h 6858000"/>
              <a:gd name="connsiteX15" fmla="*/ 281226 w 1364418"/>
              <a:gd name="connsiteY15" fmla="*/ 6272987 h 6858000"/>
              <a:gd name="connsiteX16" fmla="*/ 288000 w 1364418"/>
              <a:gd name="connsiteY16" fmla="*/ 6252834 h 6858000"/>
              <a:gd name="connsiteX17" fmla="*/ 265992 w 1364418"/>
              <a:gd name="connsiteY17" fmla="*/ 6202459 h 6858000"/>
              <a:gd name="connsiteX18" fmla="*/ 264790 w 1364418"/>
              <a:gd name="connsiteY18" fmla="*/ 6153037 h 6858000"/>
              <a:gd name="connsiteX19" fmla="*/ 280205 w 1364418"/>
              <a:gd name="connsiteY19" fmla="*/ 6078132 h 6858000"/>
              <a:gd name="connsiteX20" fmla="*/ 267592 w 1364418"/>
              <a:gd name="connsiteY20" fmla="*/ 6028119 h 6858000"/>
              <a:gd name="connsiteX21" fmla="*/ 252821 w 1364418"/>
              <a:gd name="connsiteY21" fmla="*/ 5926735 h 6858000"/>
              <a:gd name="connsiteX22" fmla="*/ 302333 w 1364418"/>
              <a:gd name="connsiteY22" fmla="*/ 5712857 h 6858000"/>
              <a:gd name="connsiteX23" fmla="*/ 332131 w 1364418"/>
              <a:gd name="connsiteY23" fmla="*/ 5660491 h 6858000"/>
              <a:gd name="connsiteX24" fmla="*/ 341254 w 1364418"/>
              <a:gd name="connsiteY24" fmla="*/ 5563435 h 6858000"/>
              <a:gd name="connsiteX25" fmla="*/ 368130 w 1364418"/>
              <a:gd name="connsiteY25" fmla="*/ 5437125 h 6858000"/>
              <a:gd name="connsiteX26" fmla="*/ 381698 w 1364418"/>
              <a:gd name="connsiteY26" fmla="*/ 5396260 h 6858000"/>
              <a:gd name="connsiteX27" fmla="*/ 397679 w 1364418"/>
              <a:gd name="connsiteY27" fmla="*/ 5330009 h 6858000"/>
              <a:gd name="connsiteX28" fmla="*/ 431172 w 1364418"/>
              <a:gd name="connsiteY28" fmla="*/ 5273739 h 6858000"/>
              <a:gd name="connsiteX29" fmla="*/ 440771 w 1364418"/>
              <a:gd name="connsiteY29" fmla="*/ 5241779 h 6858000"/>
              <a:gd name="connsiteX30" fmla="*/ 451997 w 1364418"/>
              <a:gd name="connsiteY30" fmla="*/ 5225268 h 6858000"/>
              <a:gd name="connsiteX31" fmla="*/ 453017 w 1364418"/>
              <a:gd name="connsiteY31" fmla="*/ 5217684 h 6858000"/>
              <a:gd name="connsiteX32" fmla="*/ 460358 w 1364418"/>
              <a:gd name="connsiteY32" fmla="*/ 5193377 h 6858000"/>
              <a:gd name="connsiteX33" fmla="*/ 463661 w 1364418"/>
              <a:gd name="connsiteY33" fmla="*/ 5179288 h 6858000"/>
              <a:gd name="connsiteX34" fmla="*/ 464645 w 1364418"/>
              <a:gd name="connsiteY34" fmla="*/ 5173621 h 6858000"/>
              <a:gd name="connsiteX35" fmla="*/ 460279 w 1364418"/>
              <a:gd name="connsiteY35" fmla="*/ 5159961 h 6858000"/>
              <a:gd name="connsiteX36" fmla="*/ 466956 w 1364418"/>
              <a:gd name="connsiteY36" fmla="*/ 5144295 h 6858000"/>
              <a:gd name="connsiteX37" fmla="*/ 463889 w 1364418"/>
              <a:gd name="connsiteY37" fmla="*/ 5125185 h 6858000"/>
              <a:gd name="connsiteX38" fmla="*/ 470719 w 1364418"/>
              <a:gd name="connsiteY38" fmla="*/ 5121884 h 6858000"/>
              <a:gd name="connsiteX39" fmla="*/ 477755 w 1364418"/>
              <a:gd name="connsiteY39" fmla="*/ 5067850 h 6858000"/>
              <a:gd name="connsiteX40" fmla="*/ 480486 w 1364418"/>
              <a:gd name="connsiteY40" fmla="*/ 5060861 h 6858000"/>
              <a:gd name="connsiteX41" fmla="*/ 477190 w 1364418"/>
              <a:gd name="connsiteY41" fmla="*/ 5034192 h 6858000"/>
              <a:gd name="connsiteX42" fmla="*/ 478744 w 1364418"/>
              <a:gd name="connsiteY42" fmla="*/ 4993030 h 6858000"/>
              <a:gd name="connsiteX43" fmla="*/ 485653 w 1364418"/>
              <a:gd name="connsiteY43" fmla="*/ 4946844 h 6858000"/>
              <a:gd name="connsiteX44" fmla="*/ 481509 w 1364418"/>
              <a:gd name="connsiteY44" fmla="*/ 4932692 h 6858000"/>
              <a:gd name="connsiteX45" fmla="*/ 496912 w 1364418"/>
              <a:gd name="connsiteY45" fmla="*/ 4858827 h 6858000"/>
              <a:gd name="connsiteX46" fmla="*/ 502815 w 1364418"/>
              <a:gd name="connsiteY46" fmla="*/ 4821170 h 6858000"/>
              <a:gd name="connsiteX47" fmla="*/ 507548 w 1364418"/>
              <a:gd name="connsiteY47" fmla="*/ 4780965 h 6858000"/>
              <a:gd name="connsiteX48" fmla="*/ 508841 w 1364418"/>
              <a:gd name="connsiteY48" fmla="*/ 4750867 h 6858000"/>
              <a:gd name="connsiteX49" fmla="*/ 506648 w 1364418"/>
              <a:gd name="connsiteY49" fmla="*/ 4690749 h 6858000"/>
              <a:gd name="connsiteX50" fmla="*/ 502128 w 1364418"/>
              <a:gd name="connsiteY50" fmla="*/ 4584173 h 6858000"/>
              <a:gd name="connsiteX51" fmla="*/ 497211 w 1364418"/>
              <a:gd name="connsiteY51" fmla="*/ 4444346 h 6858000"/>
              <a:gd name="connsiteX52" fmla="*/ 493776 w 1364418"/>
              <a:gd name="connsiteY52" fmla="*/ 4375228 h 6858000"/>
              <a:gd name="connsiteX53" fmla="*/ 474429 w 1364418"/>
              <a:gd name="connsiteY53" fmla="*/ 4214165 h 6858000"/>
              <a:gd name="connsiteX54" fmla="*/ 478502 w 1364418"/>
              <a:gd name="connsiteY54" fmla="*/ 4090296 h 6858000"/>
              <a:gd name="connsiteX55" fmla="*/ 463758 w 1364418"/>
              <a:gd name="connsiteY55" fmla="*/ 4033999 h 6858000"/>
              <a:gd name="connsiteX56" fmla="*/ 464907 w 1364418"/>
              <a:gd name="connsiteY56" fmla="*/ 4031933 h 6858000"/>
              <a:gd name="connsiteX57" fmla="*/ 463483 w 1364418"/>
              <a:gd name="connsiteY57" fmla="*/ 4013953 h 6858000"/>
              <a:gd name="connsiteX58" fmla="*/ 449778 w 1364418"/>
              <a:gd name="connsiteY58" fmla="*/ 3974753 h 6858000"/>
              <a:gd name="connsiteX59" fmla="*/ 451376 w 1364418"/>
              <a:gd name="connsiteY59" fmla="*/ 3969950 h 6858000"/>
              <a:gd name="connsiteX60" fmla="*/ 444798 w 1364418"/>
              <a:gd name="connsiteY60" fmla="*/ 3933779 h 6858000"/>
              <a:gd name="connsiteX61" fmla="*/ 446129 w 1364418"/>
              <a:gd name="connsiteY61" fmla="*/ 3933093 h 6858000"/>
              <a:gd name="connsiteX62" fmla="*/ 450483 w 1364418"/>
              <a:gd name="connsiteY62" fmla="*/ 3922082 h 6858000"/>
              <a:gd name="connsiteX63" fmla="*/ 455561 w 1364418"/>
              <a:gd name="connsiteY63" fmla="*/ 3901461 h 6858000"/>
              <a:gd name="connsiteX64" fmla="*/ 478155 w 1364418"/>
              <a:gd name="connsiteY64" fmla="*/ 3813873 h 6858000"/>
              <a:gd name="connsiteX65" fmla="*/ 477580 w 1364418"/>
              <a:gd name="connsiteY65" fmla="*/ 3806161 h 6858000"/>
              <a:gd name="connsiteX66" fmla="*/ 477887 w 1364418"/>
              <a:gd name="connsiteY66" fmla="*/ 3805957 h 6858000"/>
              <a:gd name="connsiteX67" fmla="*/ 477914 w 1364418"/>
              <a:gd name="connsiteY67" fmla="*/ 3797724 h 6858000"/>
              <a:gd name="connsiteX68" fmla="*/ 476529 w 1364418"/>
              <a:gd name="connsiteY68" fmla="*/ 3792098 h 6858000"/>
              <a:gd name="connsiteX69" fmla="*/ 475413 w 1364418"/>
              <a:gd name="connsiteY69" fmla="*/ 3777135 h 6858000"/>
              <a:gd name="connsiteX70" fmla="*/ 477146 w 1364418"/>
              <a:gd name="connsiteY70" fmla="*/ 3771656 h 6858000"/>
              <a:gd name="connsiteX71" fmla="*/ 480889 w 1364418"/>
              <a:gd name="connsiteY71" fmla="*/ 3769007 h 6858000"/>
              <a:gd name="connsiteX72" fmla="*/ 480355 w 1364418"/>
              <a:gd name="connsiteY72" fmla="*/ 3767709 h 6858000"/>
              <a:gd name="connsiteX73" fmla="*/ 489051 w 1364418"/>
              <a:gd name="connsiteY73" fmla="*/ 3738082 h 6858000"/>
              <a:gd name="connsiteX74" fmla="*/ 496397 w 1364418"/>
              <a:gd name="connsiteY74" fmla="*/ 3673397 h 6858000"/>
              <a:gd name="connsiteX75" fmla="*/ 495693 w 1364418"/>
              <a:gd name="connsiteY75" fmla="*/ 3637109 h 6858000"/>
              <a:gd name="connsiteX76" fmla="*/ 499136 w 1364418"/>
              <a:gd name="connsiteY76" fmla="*/ 3536883 h 6858000"/>
              <a:gd name="connsiteX77" fmla="*/ 506674 w 1364418"/>
              <a:gd name="connsiteY77" fmla="*/ 3435652 h 6858000"/>
              <a:gd name="connsiteX78" fmla="*/ 508345 w 1364418"/>
              <a:gd name="connsiteY78" fmla="*/ 3307769 h 6858000"/>
              <a:gd name="connsiteX79" fmla="*/ 525908 w 1364418"/>
              <a:gd name="connsiteY79" fmla="*/ 3250522 h 6858000"/>
              <a:gd name="connsiteX80" fmla="*/ 526333 w 1364418"/>
              <a:gd name="connsiteY80" fmla="*/ 3229163 h 6858000"/>
              <a:gd name="connsiteX81" fmla="*/ 528156 w 1364418"/>
              <a:gd name="connsiteY81" fmla="*/ 3217217 h 6858000"/>
              <a:gd name="connsiteX82" fmla="*/ 514991 w 1364418"/>
              <a:gd name="connsiteY82" fmla="*/ 3183755 h 6858000"/>
              <a:gd name="connsiteX83" fmla="*/ 515492 w 1364418"/>
              <a:gd name="connsiteY83" fmla="*/ 3178642 h 6858000"/>
              <a:gd name="connsiteX84" fmla="*/ 503092 w 1364418"/>
              <a:gd name="connsiteY84" fmla="*/ 3158586 h 6858000"/>
              <a:gd name="connsiteX85" fmla="*/ 488277 w 1364418"/>
              <a:gd name="connsiteY85" fmla="*/ 3129034 h 6858000"/>
              <a:gd name="connsiteX86" fmla="*/ 488942 w 1364418"/>
              <a:gd name="connsiteY86" fmla="*/ 3126682 h 6858000"/>
              <a:gd name="connsiteX87" fmla="*/ 479810 w 1364418"/>
              <a:gd name="connsiteY87" fmla="*/ 3114519 h 6858000"/>
              <a:gd name="connsiteX88" fmla="*/ 466419 w 1364418"/>
              <a:gd name="connsiteY88" fmla="*/ 3106272 h 6858000"/>
              <a:gd name="connsiteX89" fmla="*/ 439149 w 1364418"/>
              <a:gd name="connsiteY89" fmla="*/ 2958185 h 6858000"/>
              <a:gd name="connsiteX90" fmla="*/ 381763 w 1364418"/>
              <a:gd name="connsiteY90" fmla="*/ 2762989 h 6858000"/>
              <a:gd name="connsiteX91" fmla="*/ 330681 w 1364418"/>
              <a:gd name="connsiteY91" fmla="*/ 2554718 h 6858000"/>
              <a:gd name="connsiteX92" fmla="*/ 310775 w 1364418"/>
              <a:gd name="connsiteY92" fmla="*/ 2485734 h 6858000"/>
              <a:gd name="connsiteX93" fmla="*/ 301498 w 1364418"/>
              <a:gd name="connsiteY93" fmla="*/ 2447068 h 6858000"/>
              <a:gd name="connsiteX94" fmla="*/ 288459 w 1364418"/>
              <a:gd name="connsiteY94" fmla="*/ 2425819 h 6858000"/>
              <a:gd name="connsiteX95" fmla="*/ 294458 w 1364418"/>
              <a:gd name="connsiteY95" fmla="*/ 2402874 h 6858000"/>
              <a:gd name="connsiteX96" fmla="*/ 297070 w 1364418"/>
              <a:gd name="connsiteY96" fmla="*/ 2381443 h 6858000"/>
              <a:gd name="connsiteX97" fmla="*/ 273399 w 1364418"/>
              <a:gd name="connsiteY97" fmla="*/ 2261920 h 6858000"/>
              <a:gd name="connsiteX98" fmla="*/ 263286 w 1364418"/>
              <a:gd name="connsiteY98" fmla="*/ 2195378 h 6858000"/>
              <a:gd name="connsiteX99" fmla="*/ 247503 w 1364418"/>
              <a:gd name="connsiteY99" fmla="*/ 2155135 h 6858000"/>
              <a:gd name="connsiteX100" fmla="*/ 244961 w 1364418"/>
              <a:gd name="connsiteY100" fmla="*/ 2118008 h 6858000"/>
              <a:gd name="connsiteX101" fmla="*/ 245954 w 1364418"/>
              <a:gd name="connsiteY101" fmla="*/ 2050531 h 6858000"/>
              <a:gd name="connsiteX102" fmla="*/ 237760 w 1364418"/>
              <a:gd name="connsiteY102" fmla="*/ 1963269 h 6858000"/>
              <a:gd name="connsiteX103" fmla="*/ 218938 w 1364418"/>
              <a:gd name="connsiteY103" fmla="*/ 1906352 h 6858000"/>
              <a:gd name="connsiteX104" fmla="*/ 195495 w 1364418"/>
              <a:gd name="connsiteY104" fmla="*/ 1861531 h 6858000"/>
              <a:gd name="connsiteX105" fmla="*/ 149294 w 1364418"/>
              <a:gd name="connsiteY105" fmla="*/ 1732919 h 6858000"/>
              <a:gd name="connsiteX106" fmla="*/ 121605 w 1364418"/>
              <a:gd name="connsiteY106" fmla="*/ 1663540 h 6858000"/>
              <a:gd name="connsiteX107" fmla="*/ 120731 w 1364418"/>
              <a:gd name="connsiteY107" fmla="*/ 1615777 h 6858000"/>
              <a:gd name="connsiteX108" fmla="*/ 101526 w 1364418"/>
              <a:gd name="connsiteY108" fmla="*/ 1563678 h 6858000"/>
              <a:gd name="connsiteX109" fmla="*/ 114606 w 1364418"/>
              <a:gd name="connsiteY109" fmla="*/ 1519474 h 6858000"/>
              <a:gd name="connsiteX110" fmla="*/ 107348 w 1364418"/>
              <a:gd name="connsiteY110" fmla="*/ 1477995 h 6858000"/>
              <a:gd name="connsiteX111" fmla="*/ 93433 w 1364418"/>
              <a:gd name="connsiteY111" fmla="*/ 1373769 h 6858000"/>
              <a:gd name="connsiteX112" fmla="*/ 101740 w 1364418"/>
              <a:gd name="connsiteY112" fmla="*/ 1307086 h 6858000"/>
              <a:gd name="connsiteX113" fmla="*/ 102928 w 1364418"/>
              <a:gd name="connsiteY113" fmla="*/ 1189033 h 6858000"/>
              <a:gd name="connsiteX114" fmla="*/ 107613 w 1364418"/>
              <a:gd name="connsiteY114" fmla="*/ 1168288 h 6858000"/>
              <a:gd name="connsiteX115" fmla="*/ 99895 w 1364418"/>
              <a:gd name="connsiteY115" fmla="*/ 1142577 h 6858000"/>
              <a:gd name="connsiteX116" fmla="*/ 89201 w 1364418"/>
              <a:gd name="connsiteY116" fmla="*/ 1088484 h 6858000"/>
              <a:gd name="connsiteX117" fmla="*/ 77937 w 1364418"/>
              <a:gd name="connsiteY117" fmla="*/ 1016103 h 6858000"/>
              <a:gd name="connsiteX118" fmla="*/ 79393 w 1364418"/>
              <a:gd name="connsiteY118" fmla="*/ 954054 h 6858000"/>
              <a:gd name="connsiteX119" fmla="*/ 90309 w 1364418"/>
              <a:gd name="connsiteY119" fmla="*/ 921368 h 6858000"/>
              <a:gd name="connsiteX120" fmla="*/ 74258 w 1364418"/>
              <a:gd name="connsiteY120" fmla="*/ 896999 h 6858000"/>
              <a:gd name="connsiteX121" fmla="*/ 43666 w 1364418"/>
              <a:gd name="connsiteY121" fmla="*/ 821517 h 6858000"/>
              <a:gd name="connsiteX122" fmla="*/ 22616 w 1364418"/>
              <a:gd name="connsiteY122" fmla="*/ 751353 h 6858000"/>
              <a:gd name="connsiteX123" fmla="*/ 22174 w 1364418"/>
              <a:gd name="connsiteY123" fmla="*/ 721230 h 6858000"/>
              <a:gd name="connsiteX124" fmla="*/ 7845 w 1364418"/>
              <a:gd name="connsiteY124" fmla="*/ 681659 h 6858000"/>
              <a:gd name="connsiteX125" fmla="*/ 31306 w 1364418"/>
              <a:gd name="connsiteY125" fmla="*/ 619315 h 6858000"/>
              <a:gd name="connsiteX126" fmla="*/ 15184 w 1364418"/>
              <a:gd name="connsiteY126" fmla="*/ 585934 h 6858000"/>
              <a:gd name="connsiteX127" fmla="*/ 22258 w 1364418"/>
              <a:gd name="connsiteY127" fmla="*/ 538948 h 6858000"/>
              <a:gd name="connsiteX128" fmla="*/ 26166 w 1364418"/>
              <a:gd name="connsiteY128" fmla="*/ 525163 h 6858000"/>
              <a:gd name="connsiteX129" fmla="*/ 52290 w 1364418"/>
              <a:gd name="connsiteY129" fmla="*/ 446567 h 6858000"/>
              <a:gd name="connsiteX130" fmla="*/ 51538 w 1364418"/>
              <a:gd name="connsiteY130" fmla="*/ 393828 h 6858000"/>
              <a:gd name="connsiteX131" fmla="*/ 51368 w 1364418"/>
              <a:gd name="connsiteY131" fmla="*/ 353137 h 6858000"/>
              <a:gd name="connsiteX132" fmla="*/ 55970 w 1364418"/>
              <a:gd name="connsiteY132" fmla="*/ 321428 h 6858000"/>
              <a:gd name="connsiteX133" fmla="*/ 57061 w 1364418"/>
              <a:gd name="connsiteY133" fmla="*/ 275771 h 6858000"/>
              <a:gd name="connsiteX134" fmla="*/ 74088 w 1364418"/>
              <a:gd name="connsiteY134" fmla="*/ 212860 h 6858000"/>
              <a:gd name="connsiteX135" fmla="*/ 65798 w 1364418"/>
              <a:gd name="connsiteY135" fmla="*/ 144983 h 6858000"/>
              <a:gd name="connsiteX136" fmla="*/ 78082 w 1364418"/>
              <a:gd name="connsiteY136" fmla="*/ 55288 h 6858000"/>
              <a:gd name="connsiteX137" fmla="*/ 37636 w 1364418"/>
              <a:gd name="connsiteY137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165968 w 1364418"/>
              <a:gd name="connsiteY7" fmla="*/ 6659970 h 6858000"/>
              <a:gd name="connsiteX8" fmla="*/ 251033 w 1364418"/>
              <a:gd name="connsiteY8" fmla="*/ 6492130 h 6858000"/>
              <a:gd name="connsiteX9" fmla="*/ 266720 w 1364418"/>
              <a:gd name="connsiteY9" fmla="*/ 6431610 h 6858000"/>
              <a:gd name="connsiteX10" fmla="*/ 310425 w 1364418"/>
              <a:gd name="connsiteY10" fmla="*/ 6379786 h 6858000"/>
              <a:gd name="connsiteX11" fmla="*/ 293648 w 1364418"/>
              <a:gd name="connsiteY11" fmla="*/ 6334727 h 6858000"/>
              <a:gd name="connsiteX12" fmla="*/ 271063 w 1364418"/>
              <a:gd name="connsiteY12" fmla="*/ 6313295 h 6858000"/>
              <a:gd name="connsiteX13" fmla="*/ 278227 w 1364418"/>
              <a:gd name="connsiteY13" fmla="*/ 6280046 h 6858000"/>
              <a:gd name="connsiteX14" fmla="*/ 281226 w 1364418"/>
              <a:gd name="connsiteY14" fmla="*/ 6272987 h 6858000"/>
              <a:gd name="connsiteX15" fmla="*/ 288000 w 1364418"/>
              <a:gd name="connsiteY15" fmla="*/ 6252834 h 6858000"/>
              <a:gd name="connsiteX16" fmla="*/ 265992 w 1364418"/>
              <a:gd name="connsiteY16" fmla="*/ 6202459 h 6858000"/>
              <a:gd name="connsiteX17" fmla="*/ 264790 w 1364418"/>
              <a:gd name="connsiteY17" fmla="*/ 6153037 h 6858000"/>
              <a:gd name="connsiteX18" fmla="*/ 280205 w 1364418"/>
              <a:gd name="connsiteY18" fmla="*/ 6078132 h 6858000"/>
              <a:gd name="connsiteX19" fmla="*/ 267592 w 1364418"/>
              <a:gd name="connsiteY19" fmla="*/ 6028119 h 6858000"/>
              <a:gd name="connsiteX20" fmla="*/ 252821 w 1364418"/>
              <a:gd name="connsiteY20" fmla="*/ 5926735 h 6858000"/>
              <a:gd name="connsiteX21" fmla="*/ 302333 w 1364418"/>
              <a:gd name="connsiteY21" fmla="*/ 5712857 h 6858000"/>
              <a:gd name="connsiteX22" fmla="*/ 332131 w 1364418"/>
              <a:gd name="connsiteY22" fmla="*/ 5660491 h 6858000"/>
              <a:gd name="connsiteX23" fmla="*/ 341254 w 1364418"/>
              <a:gd name="connsiteY23" fmla="*/ 5563435 h 6858000"/>
              <a:gd name="connsiteX24" fmla="*/ 368130 w 1364418"/>
              <a:gd name="connsiteY24" fmla="*/ 5437125 h 6858000"/>
              <a:gd name="connsiteX25" fmla="*/ 381698 w 1364418"/>
              <a:gd name="connsiteY25" fmla="*/ 5396260 h 6858000"/>
              <a:gd name="connsiteX26" fmla="*/ 397679 w 1364418"/>
              <a:gd name="connsiteY26" fmla="*/ 5330009 h 6858000"/>
              <a:gd name="connsiteX27" fmla="*/ 431172 w 1364418"/>
              <a:gd name="connsiteY27" fmla="*/ 5273739 h 6858000"/>
              <a:gd name="connsiteX28" fmla="*/ 440771 w 1364418"/>
              <a:gd name="connsiteY28" fmla="*/ 5241779 h 6858000"/>
              <a:gd name="connsiteX29" fmla="*/ 451997 w 1364418"/>
              <a:gd name="connsiteY29" fmla="*/ 5225268 h 6858000"/>
              <a:gd name="connsiteX30" fmla="*/ 453017 w 1364418"/>
              <a:gd name="connsiteY30" fmla="*/ 5217684 h 6858000"/>
              <a:gd name="connsiteX31" fmla="*/ 460358 w 1364418"/>
              <a:gd name="connsiteY31" fmla="*/ 5193377 h 6858000"/>
              <a:gd name="connsiteX32" fmla="*/ 463661 w 1364418"/>
              <a:gd name="connsiteY32" fmla="*/ 5179288 h 6858000"/>
              <a:gd name="connsiteX33" fmla="*/ 464645 w 1364418"/>
              <a:gd name="connsiteY33" fmla="*/ 5173621 h 6858000"/>
              <a:gd name="connsiteX34" fmla="*/ 460279 w 1364418"/>
              <a:gd name="connsiteY34" fmla="*/ 5159961 h 6858000"/>
              <a:gd name="connsiteX35" fmla="*/ 466956 w 1364418"/>
              <a:gd name="connsiteY35" fmla="*/ 5144295 h 6858000"/>
              <a:gd name="connsiteX36" fmla="*/ 463889 w 1364418"/>
              <a:gd name="connsiteY36" fmla="*/ 5125185 h 6858000"/>
              <a:gd name="connsiteX37" fmla="*/ 470719 w 1364418"/>
              <a:gd name="connsiteY37" fmla="*/ 5121884 h 6858000"/>
              <a:gd name="connsiteX38" fmla="*/ 477755 w 1364418"/>
              <a:gd name="connsiteY38" fmla="*/ 5067850 h 6858000"/>
              <a:gd name="connsiteX39" fmla="*/ 480486 w 1364418"/>
              <a:gd name="connsiteY39" fmla="*/ 5060861 h 6858000"/>
              <a:gd name="connsiteX40" fmla="*/ 477190 w 1364418"/>
              <a:gd name="connsiteY40" fmla="*/ 5034192 h 6858000"/>
              <a:gd name="connsiteX41" fmla="*/ 478744 w 1364418"/>
              <a:gd name="connsiteY41" fmla="*/ 4993030 h 6858000"/>
              <a:gd name="connsiteX42" fmla="*/ 485653 w 1364418"/>
              <a:gd name="connsiteY42" fmla="*/ 4946844 h 6858000"/>
              <a:gd name="connsiteX43" fmla="*/ 481509 w 1364418"/>
              <a:gd name="connsiteY43" fmla="*/ 4932692 h 6858000"/>
              <a:gd name="connsiteX44" fmla="*/ 496912 w 1364418"/>
              <a:gd name="connsiteY44" fmla="*/ 4858827 h 6858000"/>
              <a:gd name="connsiteX45" fmla="*/ 502815 w 1364418"/>
              <a:gd name="connsiteY45" fmla="*/ 4821170 h 6858000"/>
              <a:gd name="connsiteX46" fmla="*/ 507548 w 1364418"/>
              <a:gd name="connsiteY46" fmla="*/ 4780965 h 6858000"/>
              <a:gd name="connsiteX47" fmla="*/ 508841 w 1364418"/>
              <a:gd name="connsiteY47" fmla="*/ 4750867 h 6858000"/>
              <a:gd name="connsiteX48" fmla="*/ 506648 w 1364418"/>
              <a:gd name="connsiteY48" fmla="*/ 4690749 h 6858000"/>
              <a:gd name="connsiteX49" fmla="*/ 502128 w 1364418"/>
              <a:gd name="connsiteY49" fmla="*/ 4584173 h 6858000"/>
              <a:gd name="connsiteX50" fmla="*/ 497211 w 1364418"/>
              <a:gd name="connsiteY50" fmla="*/ 4444346 h 6858000"/>
              <a:gd name="connsiteX51" fmla="*/ 493776 w 1364418"/>
              <a:gd name="connsiteY51" fmla="*/ 4375228 h 6858000"/>
              <a:gd name="connsiteX52" fmla="*/ 474429 w 1364418"/>
              <a:gd name="connsiteY52" fmla="*/ 4214165 h 6858000"/>
              <a:gd name="connsiteX53" fmla="*/ 478502 w 1364418"/>
              <a:gd name="connsiteY53" fmla="*/ 4090296 h 6858000"/>
              <a:gd name="connsiteX54" fmla="*/ 463758 w 1364418"/>
              <a:gd name="connsiteY54" fmla="*/ 4033999 h 6858000"/>
              <a:gd name="connsiteX55" fmla="*/ 464907 w 1364418"/>
              <a:gd name="connsiteY55" fmla="*/ 4031933 h 6858000"/>
              <a:gd name="connsiteX56" fmla="*/ 463483 w 1364418"/>
              <a:gd name="connsiteY56" fmla="*/ 4013953 h 6858000"/>
              <a:gd name="connsiteX57" fmla="*/ 449778 w 1364418"/>
              <a:gd name="connsiteY57" fmla="*/ 3974753 h 6858000"/>
              <a:gd name="connsiteX58" fmla="*/ 451376 w 1364418"/>
              <a:gd name="connsiteY58" fmla="*/ 3969950 h 6858000"/>
              <a:gd name="connsiteX59" fmla="*/ 444798 w 1364418"/>
              <a:gd name="connsiteY59" fmla="*/ 3933779 h 6858000"/>
              <a:gd name="connsiteX60" fmla="*/ 446129 w 1364418"/>
              <a:gd name="connsiteY60" fmla="*/ 3933093 h 6858000"/>
              <a:gd name="connsiteX61" fmla="*/ 450483 w 1364418"/>
              <a:gd name="connsiteY61" fmla="*/ 3922082 h 6858000"/>
              <a:gd name="connsiteX62" fmla="*/ 455561 w 1364418"/>
              <a:gd name="connsiteY62" fmla="*/ 3901461 h 6858000"/>
              <a:gd name="connsiteX63" fmla="*/ 478155 w 1364418"/>
              <a:gd name="connsiteY63" fmla="*/ 3813873 h 6858000"/>
              <a:gd name="connsiteX64" fmla="*/ 477580 w 1364418"/>
              <a:gd name="connsiteY64" fmla="*/ 3806161 h 6858000"/>
              <a:gd name="connsiteX65" fmla="*/ 477887 w 1364418"/>
              <a:gd name="connsiteY65" fmla="*/ 3805957 h 6858000"/>
              <a:gd name="connsiteX66" fmla="*/ 477914 w 1364418"/>
              <a:gd name="connsiteY66" fmla="*/ 3797724 h 6858000"/>
              <a:gd name="connsiteX67" fmla="*/ 476529 w 1364418"/>
              <a:gd name="connsiteY67" fmla="*/ 3792098 h 6858000"/>
              <a:gd name="connsiteX68" fmla="*/ 475413 w 1364418"/>
              <a:gd name="connsiteY68" fmla="*/ 3777135 h 6858000"/>
              <a:gd name="connsiteX69" fmla="*/ 477146 w 1364418"/>
              <a:gd name="connsiteY69" fmla="*/ 3771656 h 6858000"/>
              <a:gd name="connsiteX70" fmla="*/ 480889 w 1364418"/>
              <a:gd name="connsiteY70" fmla="*/ 3769007 h 6858000"/>
              <a:gd name="connsiteX71" fmla="*/ 480355 w 1364418"/>
              <a:gd name="connsiteY71" fmla="*/ 3767709 h 6858000"/>
              <a:gd name="connsiteX72" fmla="*/ 489051 w 1364418"/>
              <a:gd name="connsiteY72" fmla="*/ 3738082 h 6858000"/>
              <a:gd name="connsiteX73" fmla="*/ 496397 w 1364418"/>
              <a:gd name="connsiteY73" fmla="*/ 3673397 h 6858000"/>
              <a:gd name="connsiteX74" fmla="*/ 495693 w 1364418"/>
              <a:gd name="connsiteY74" fmla="*/ 3637109 h 6858000"/>
              <a:gd name="connsiteX75" fmla="*/ 499136 w 1364418"/>
              <a:gd name="connsiteY75" fmla="*/ 3536883 h 6858000"/>
              <a:gd name="connsiteX76" fmla="*/ 506674 w 1364418"/>
              <a:gd name="connsiteY76" fmla="*/ 3435652 h 6858000"/>
              <a:gd name="connsiteX77" fmla="*/ 508345 w 1364418"/>
              <a:gd name="connsiteY77" fmla="*/ 3307769 h 6858000"/>
              <a:gd name="connsiteX78" fmla="*/ 525908 w 1364418"/>
              <a:gd name="connsiteY78" fmla="*/ 3250522 h 6858000"/>
              <a:gd name="connsiteX79" fmla="*/ 526333 w 1364418"/>
              <a:gd name="connsiteY79" fmla="*/ 3229163 h 6858000"/>
              <a:gd name="connsiteX80" fmla="*/ 528156 w 1364418"/>
              <a:gd name="connsiteY80" fmla="*/ 3217217 h 6858000"/>
              <a:gd name="connsiteX81" fmla="*/ 514991 w 1364418"/>
              <a:gd name="connsiteY81" fmla="*/ 3183755 h 6858000"/>
              <a:gd name="connsiteX82" fmla="*/ 515492 w 1364418"/>
              <a:gd name="connsiteY82" fmla="*/ 3178642 h 6858000"/>
              <a:gd name="connsiteX83" fmla="*/ 503092 w 1364418"/>
              <a:gd name="connsiteY83" fmla="*/ 3158586 h 6858000"/>
              <a:gd name="connsiteX84" fmla="*/ 488277 w 1364418"/>
              <a:gd name="connsiteY84" fmla="*/ 3129034 h 6858000"/>
              <a:gd name="connsiteX85" fmla="*/ 488942 w 1364418"/>
              <a:gd name="connsiteY85" fmla="*/ 3126682 h 6858000"/>
              <a:gd name="connsiteX86" fmla="*/ 479810 w 1364418"/>
              <a:gd name="connsiteY86" fmla="*/ 3114519 h 6858000"/>
              <a:gd name="connsiteX87" fmla="*/ 466419 w 1364418"/>
              <a:gd name="connsiteY87" fmla="*/ 3106272 h 6858000"/>
              <a:gd name="connsiteX88" fmla="*/ 439149 w 1364418"/>
              <a:gd name="connsiteY88" fmla="*/ 2958185 h 6858000"/>
              <a:gd name="connsiteX89" fmla="*/ 381763 w 1364418"/>
              <a:gd name="connsiteY89" fmla="*/ 2762989 h 6858000"/>
              <a:gd name="connsiteX90" fmla="*/ 330681 w 1364418"/>
              <a:gd name="connsiteY90" fmla="*/ 2554718 h 6858000"/>
              <a:gd name="connsiteX91" fmla="*/ 310775 w 1364418"/>
              <a:gd name="connsiteY91" fmla="*/ 2485734 h 6858000"/>
              <a:gd name="connsiteX92" fmla="*/ 301498 w 1364418"/>
              <a:gd name="connsiteY92" fmla="*/ 2447068 h 6858000"/>
              <a:gd name="connsiteX93" fmla="*/ 288459 w 1364418"/>
              <a:gd name="connsiteY93" fmla="*/ 2425819 h 6858000"/>
              <a:gd name="connsiteX94" fmla="*/ 294458 w 1364418"/>
              <a:gd name="connsiteY94" fmla="*/ 2402874 h 6858000"/>
              <a:gd name="connsiteX95" fmla="*/ 297070 w 1364418"/>
              <a:gd name="connsiteY95" fmla="*/ 2381443 h 6858000"/>
              <a:gd name="connsiteX96" fmla="*/ 273399 w 1364418"/>
              <a:gd name="connsiteY96" fmla="*/ 2261920 h 6858000"/>
              <a:gd name="connsiteX97" fmla="*/ 263286 w 1364418"/>
              <a:gd name="connsiteY97" fmla="*/ 2195378 h 6858000"/>
              <a:gd name="connsiteX98" fmla="*/ 247503 w 1364418"/>
              <a:gd name="connsiteY98" fmla="*/ 2155135 h 6858000"/>
              <a:gd name="connsiteX99" fmla="*/ 244961 w 1364418"/>
              <a:gd name="connsiteY99" fmla="*/ 2118008 h 6858000"/>
              <a:gd name="connsiteX100" fmla="*/ 245954 w 1364418"/>
              <a:gd name="connsiteY100" fmla="*/ 2050531 h 6858000"/>
              <a:gd name="connsiteX101" fmla="*/ 237760 w 1364418"/>
              <a:gd name="connsiteY101" fmla="*/ 1963269 h 6858000"/>
              <a:gd name="connsiteX102" fmla="*/ 218938 w 1364418"/>
              <a:gd name="connsiteY102" fmla="*/ 1906352 h 6858000"/>
              <a:gd name="connsiteX103" fmla="*/ 195495 w 1364418"/>
              <a:gd name="connsiteY103" fmla="*/ 1861531 h 6858000"/>
              <a:gd name="connsiteX104" fmla="*/ 149294 w 1364418"/>
              <a:gd name="connsiteY104" fmla="*/ 1732919 h 6858000"/>
              <a:gd name="connsiteX105" fmla="*/ 121605 w 1364418"/>
              <a:gd name="connsiteY105" fmla="*/ 1663540 h 6858000"/>
              <a:gd name="connsiteX106" fmla="*/ 120731 w 1364418"/>
              <a:gd name="connsiteY106" fmla="*/ 1615777 h 6858000"/>
              <a:gd name="connsiteX107" fmla="*/ 101526 w 1364418"/>
              <a:gd name="connsiteY107" fmla="*/ 1563678 h 6858000"/>
              <a:gd name="connsiteX108" fmla="*/ 114606 w 1364418"/>
              <a:gd name="connsiteY108" fmla="*/ 1519474 h 6858000"/>
              <a:gd name="connsiteX109" fmla="*/ 107348 w 1364418"/>
              <a:gd name="connsiteY109" fmla="*/ 1477995 h 6858000"/>
              <a:gd name="connsiteX110" fmla="*/ 93433 w 1364418"/>
              <a:gd name="connsiteY110" fmla="*/ 1373769 h 6858000"/>
              <a:gd name="connsiteX111" fmla="*/ 101740 w 1364418"/>
              <a:gd name="connsiteY111" fmla="*/ 1307086 h 6858000"/>
              <a:gd name="connsiteX112" fmla="*/ 102928 w 1364418"/>
              <a:gd name="connsiteY112" fmla="*/ 1189033 h 6858000"/>
              <a:gd name="connsiteX113" fmla="*/ 107613 w 1364418"/>
              <a:gd name="connsiteY113" fmla="*/ 1168288 h 6858000"/>
              <a:gd name="connsiteX114" fmla="*/ 99895 w 1364418"/>
              <a:gd name="connsiteY114" fmla="*/ 1142577 h 6858000"/>
              <a:gd name="connsiteX115" fmla="*/ 89201 w 1364418"/>
              <a:gd name="connsiteY115" fmla="*/ 1088484 h 6858000"/>
              <a:gd name="connsiteX116" fmla="*/ 77937 w 1364418"/>
              <a:gd name="connsiteY116" fmla="*/ 1016103 h 6858000"/>
              <a:gd name="connsiteX117" fmla="*/ 79393 w 1364418"/>
              <a:gd name="connsiteY117" fmla="*/ 954054 h 6858000"/>
              <a:gd name="connsiteX118" fmla="*/ 90309 w 1364418"/>
              <a:gd name="connsiteY118" fmla="*/ 921368 h 6858000"/>
              <a:gd name="connsiteX119" fmla="*/ 74258 w 1364418"/>
              <a:gd name="connsiteY119" fmla="*/ 896999 h 6858000"/>
              <a:gd name="connsiteX120" fmla="*/ 43666 w 1364418"/>
              <a:gd name="connsiteY120" fmla="*/ 821517 h 6858000"/>
              <a:gd name="connsiteX121" fmla="*/ 22616 w 1364418"/>
              <a:gd name="connsiteY121" fmla="*/ 751353 h 6858000"/>
              <a:gd name="connsiteX122" fmla="*/ 22174 w 1364418"/>
              <a:gd name="connsiteY122" fmla="*/ 721230 h 6858000"/>
              <a:gd name="connsiteX123" fmla="*/ 7845 w 1364418"/>
              <a:gd name="connsiteY123" fmla="*/ 681659 h 6858000"/>
              <a:gd name="connsiteX124" fmla="*/ 31306 w 1364418"/>
              <a:gd name="connsiteY124" fmla="*/ 619315 h 6858000"/>
              <a:gd name="connsiteX125" fmla="*/ 15184 w 1364418"/>
              <a:gd name="connsiteY125" fmla="*/ 585934 h 6858000"/>
              <a:gd name="connsiteX126" fmla="*/ 22258 w 1364418"/>
              <a:gd name="connsiteY126" fmla="*/ 538948 h 6858000"/>
              <a:gd name="connsiteX127" fmla="*/ 26166 w 1364418"/>
              <a:gd name="connsiteY127" fmla="*/ 525163 h 6858000"/>
              <a:gd name="connsiteX128" fmla="*/ 52290 w 1364418"/>
              <a:gd name="connsiteY128" fmla="*/ 446567 h 6858000"/>
              <a:gd name="connsiteX129" fmla="*/ 51538 w 1364418"/>
              <a:gd name="connsiteY129" fmla="*/ 393828 h 6858000"/>
              <a:gd name="connsiteX130" fmla="*/ 51368 w 1364418"/>
              <a:gd name="connsiteY130" fmla="*/ 353137 h 6858000"/>
              <a:gd name="connsiteX131" fmla="*/ 55970 w 1364418"/>
              <a:gd name="connsiteY131" fmla="*/ 321428 h 6858000"/>
              <a:gd name="connsiteX132" fmla="*/ 57061 w 1364418"/>
              <a:gd name="connsiteY132" fmla="*/ 275771 h 6858000"/>
              <a:gd name="connsiteX133" fmla="*/ 74088 w 1364418"/>
              <a:gd name="connsiteY133" fmla="*/ 212860 h 6858000"/>
              <a:gd name="connsiteX134" fmla="*/ 65798 w 1364418"/>
              <a:gd name="connsiteY134" fmla="*/ 144983 h 6858000"/>
              <a:gd name="connsiteX135" fmla="*/ 78082 w 1364418"/>
              <a:gd name="connsiteY135" fmla="*/ 55288 h 6858000"/>
              <a:gd name="connsiteX136" fmla="*/ 37636 w 1364418"/>
              <a:gd name="connsiteY136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286686 w 1364418"/>
              <a:gd name="connsiteY7" fmla="*/ 6664994 h 6858000"/>
              <a:gd name="connsiteX8" fmla="*/ 251033 w 1364418"/>
              <a:gd name="connsiteY8" fmla="*/ 6492130 h 6858000"/>
              <a:gd name="connsiteX9" fmla="*/ 266720 w 1364418"/>
              <a:gd name="connsiteY9" fmla="*/ 6431610 h 6858000"/>
              <a:gd name="connsiteX10" fmla="*/ 310425 w 1364418"/>
              <a:gd name="connsiteY10" fmla="*/ 6379786 h 6858000"/>
              <a:gd name="connsiteX11" fmla="*/ 293648 w 1364418"/>
              <a:gd name="connsiteY11" fmla="*/ 6334727 h 6858000"/>
              <a:gd name="connsiteX12" fmla="*/ 271063 w 1364418"/>
              <a:gd name="connsiteY12" fmla="*/ 6313295 h 6858000"/>
              <a:gd name="connsiteX13" fmla="*/ 278227 w 1364418"/>
              <a:gd name="connsiteY13" fmla="*/ 6280046 h 6858000"/>
              <a:gd name="connsiteX14" fmla="*/ 281226 w 1364418"/>
              <a:gd name="connsiteY14" fmla="*/ 6272987 h 6858000"/>
              <a:gd name="connsiteX15" fmla="*/ 288000 w 1364418"/>
              <a:gd name="connsiteY15" fmla="*/ 6252834 h 6858000"/>
              <a:gd name="connsiteX16" fmla="*/ 265992 w 1364418"/>
              <a:gd name="connsiteY16" fmla="*/ 6202459 h 6858000"/>
              <a:gd name="connsiteX17" fmla="*/ 264790 w 1364418"/>
              <a:gd name="connsiteY17" fmla="*/ 6153037 h 6858000"/>
              <a:gd name="connsiteX18" fmla="*/ 280205 w 1364418"/>
              <a:gd name="connsiteY18" fmla="*/ 6078132 h 6858000"/>
              <a:gd name="connsiteX19" fmla="*/ 267592 w 1364418"/>
              <a:gd name="connsiteY19" fmla="*/ 6028119 h 6858000"/>
              <a:gd name="connsiteX20" fmla="*/ 252821 w 1364418"/>
              <a:gd name="connsiteY20" fmla="*/ 5926735 h 6858000"/>
              <a:gd name="connsiteX21" fmla="*/ 302333 w 1364418"/>
              <a:gd name="connsiteY21" fmla="*/ 5712857 h 6858000"/>
              <a:gd name="connsiteX22" fmla="*/ 332131 w 1364418"/>
              <a:gd name="connsiteY22" fmla="*/ 5660491 h 6858000"/>
              <a:gd name="connsiteX23" fmla="*/ 341254 w 1364418"/>
              <a:gd name="connsiteY23" fmla="*/ 5563435 h 6858000"/>
              <a:gd name="connsiteX24" fmla="*/ 368130 w 1364418"/>
              <a:gd name="connsiteY24" fmla="*/ 5437125 h 6858000"/>
              <a:gd name="connsiteX25" fmla="*/ 381698 w 1364418"/>
              <a:gd name="connsiteY25" fmla="*/ 5396260 h 6858000"/>
              <a:gd name="connsiteX26" fmla="*/ 397679 w 1364418"/>
              <a:gd name="connsiteY26" fmla="*/ 5330009 h 6858000"/>
              <a:gd name="connsiteX27" fmla="*/ 431172 w 1364418"/>
              <a:gd name="connsiteY27" fmla="*/ 5273739 h 6858000"/>
              <a:gd name="connsiteX28" fmla="*/ 440771 w 1364418"/>
              <a:gd name="connsiteY28" fmla="*/ 5241779 h 6858000"/>
              <a:gd name="connsiteX29" fmla="*/ 451997 w 1364418"/>
              <a:gd name="connsiteY29" fmla="*/ 5225268 h 6858000"/>
              <a:gd name="connsiteX30" fmla="*/ 453017 w 1364418"/>
              <a:gd name="connsiteY30" fmla="*/ 5217684 h 6858000"/>
              <a:gd name="connsiteX31" fmla="*/ 460358 w 1364418"/>
              <a:gd name="connsiteY31" fmla="*/ 5193377 h 6858000"/>
              <a:gd name="connsiteX32" fmla="*/ 463661 w 1364418"/>
              <a:gd name="connsiteY32" fmla="*/ 5179288 h 6858000"/>
              <a:gd name="connsiteX33" fmla="*/ 464645 w 1364418"/>
              <a:gd name="connsiteY33" fmla="*/ 5173621 h 6858000"/>
              <a:gd name="connsiteX34" fmla="*/ 460279 w 1364418"/>
              <a:gd name="connsiteY34" fmla="*/ 5159961 h 6858000"/>
              <a:gd name="connsiteX35" fmla="*/ 466956 w 1364418"/>
              <a:gd name="connsiteY35" fmla="*/ 5144295 h 6858000"/>
              <a:gd name="connsiteX36" fmla="*/ 463889 w 1364418"/>
              <a:gd name="connsiteY36" fmla="*/ 5125185 h 6858000"/>
              <a:gd name="connsiteX37" fmla="*/ 470719 w 1364418"/>
              <a:gd name="connsiteY37" fmla="*/ 5121884 h 6858000"/>
              <a:gd name="connsiteX38" fmla="*/ 477755 w 1364418"/>
              <a:gd name="connsiteY38" fmla="*/ 5067850 h 6858000"/>
              <a:gd name="connsiteX39" fmla="*/ 480486 w 1364418"/>
              <a:gd name="connsiteY39" fmla="*/ 5060861 h 6858000"/>
              <a:gd name="connsiteX40" fmla="*/ 477190 w 1364418"/>
              <a:gd name="connsiteY40" fmla="*/ 5034192 h 6858000"/>
              <a:gd name="connsiteX41" fmla="*/ 478744 w 1364418"/>
              <a:gd name="connsiteY41" fmla="*/ 4993030 h 6858000"/>
              <a:gd name="connsiteX42" fmla="*/ 485653 w 1364418"/>
              <a:gd name="connsiteY42" fmla="*/ 4946844 h 6858000"/>
              <a:gd name="connsiteX43" fmla="*/ 481509 w 1364418"/>
              <a:gd name="connsiteY43" fmla="*/ 4932692 h 6858000"/>
              <a:gd name="connsiteX44" fmla="*/ 496912 w 1364418"/>
              <a:gd name="connsiteY44" fmla="*/ 4858827 h 6858000"/>
              <a:gd name="connsiteX45" fmla="*/ 502815 w 1364418"/>
              <a:gd name="connsiteY45" fmla="*/ 4821170 h 6858000"/>
              <a:gd name="connsiteX46" fmla="*/ 507548 w 1364418"/>
              <a:gd name="connsiteY46" fmla="*/ 4780965 h 6858000"/>
              <a:gd name="connsiteX47" fmla="*/ 508841 w 1364418"/>
              <a:gd name="connsiteY47" fmla="*/ 4750867 h 6858000"/>
              <a:gd name="connsiteX48" fmla="*/ 506648 w 1364418"/>
              <a:gd name="connsiteY48" fmla="*/ 4690749 h 6858000"/>
              <a:gd name="connsiteX49" fmla="*/ 502128 w 1364418"/>
              <a:gd name="connsiteY49" fmla="*/ 4584173 h 6858000"/>
              <a:gd name="connsiteX50" fmla="*/ 497211 w 1364418"/>
              <a:gd name="connsiteY50" fmla="*/ 4444346 h 6858000"/>
              <a:gd name="connsiteX51" fmla="*/ 493776 w 1364418"/>
              <a:gd name="connsiteY51" fmla="*/ 4375228 h 6858000"/>
              <a:gd name="connsiteX52" fmla="*/ 474429 w 1364418"/>
              <a:gd name="connsiteY52" fmla="*/ 4214165 h 6858000"/>
              <a:gd name="connsiteX53" fmla="*/ 478502 w 1364418"/>
              <a:gd name="connsiteY53" fmla="*/ 4090296 h 6858000"/>
              <a:gd name="connsiteX54" fmla="*/ 463758 w 1364418"/>
              <a:gd name="connsiteY54" fmla="*/ 4033999 h 6858000"/>
              <a:gd name="connsiteX55" fmla="*/ 464907 w 1364418"/>
              <a:gd name="connsiteY55" fmla="*/ 4031933 h 6858000"/>
              <a:gd name="connsiteX56" fmla="*/ 463483 w 1364418"/>
              <a:gd name="connsiteY56" fmla="*/ 4013953 h 6858000"/>
              <a:gd name="connsiteX57" fmla="*/ 449778 w 1364418"/>
              <a:gd name="connsiteY57" fmla="*/ 3974753 h 6858000"/>
              <a:gd name="connsiteX58" fmla="*/ 451376 w 1364418"/>
              <a:gd name="connsiteY58" fmla="*/ 3969950 h 6858000"/>
              <a:gd name="connsiteX59" fmla="*/ 444798 w 1364418"/>
              <a:gd name="connsiteY59" fmla="*/ 3933779 h 6858000"/>
              <a:gd name="connsiteX60" fmla="*/ 446129 w 1364418"/>
              <a:gd name="connsiteY60" fmla="*/ 3933093 h 6858000"/>
              <a:gd name="connsiteX61" fmla="*/ 450483 w 1364418"/>
              <a:gd name="connsiteY61" fmla="*/ 3922082 h 6858000"/>
              <a:gd name="connsiteX62" fmla="*/ 455561 w 1364418"/>
              <a:gd name="connsiteY62" fmla="*/ 3901461 h 6858000"/>
              <a:gd name="connsiteX63" fmla="*/ 478155 w 1364418"/>
              <a:gd name="connsiteY63" fmla="*/ 3813873 h 6858000"/>
              <a:gd name="connsiteX64" fmla="*/ 477580 w 1364418"/>
              <a:gd name="connsiteY64" fmla="*/ 3806161 h 6858000"/>
              <a:gd name="connsiteX65" fmla="*/ 477887 w 1364418"/>
              <a:gd name="connsiteY65" fmla="*/ 3805957 h 6858000"/>
              <a:gd name="connsiteX66" fmla="*/ 477914 w 1364418"/>
              <a:gd name="connsiteY66" fmla="*/ 3797724 h 6858000"/>
              <a:gd name="connsiteX67" fmla="*/ 476529 w 1364418"/>
              <a:gd name="connsiteY67" fmla="*/ 3792098 h 6858000"/>
              <a:gd name="connsiteX68" fmla="*/ 475413 w 1364418"/>
              <a:gd name="connsiteY68" fmla="*/ 3777135 h 6858000"/>
              <a:gd name="connsiteX69" fmla="*/ 477146 w 1364418"/>
              <a:gd name="connsiteY69" fmla="*/ 3771656 h 6858000"/>
              <a:gd name="connsiteX70" fmla="*/ 480889 w 1364418"/>
              <a:gd name="connsiteY70" fmla="*/ 3769007 h 6858000"/>
              <a:gd name="connsiteX71" fmla="*/ 480355 w 1364418"/>
              <a:gd name="connsiteY71" fmla="*/ 3767709 h 6858000"/>
              <a:gd name="connsiteX72" fmla="*/ 489051 w 1364418"/>
              <a:gd name="connsiteY72" fmla="*/ 3738082 h 6858000"/>
              <a:gd name="connsiteX73" fmla="*/ 496397 w 1364418"/>
              <a:gd name="connsiteY73" fmla="*/ 3673397 h 6858000"/>
              <a:gd name="connsiteX74" fmla="*/ 495693 w 1364418"/>
              <a:gd name="connsiteY74" fmla="*/ 3637109 h 6858000"/>
              <a:gd name="connsiteX75" fmla="*/ 499136 w 1364418"/>
              <a:gd name="connsiteY75" fmla="*/ 3536883 h 6858000"/>
              <a:gd name="connsiteX76" fmla="*/ 506674 w 1364418"/>
              <a:gd name="connsiteY76" fmla="*/ 3435652 h 6858000"/>
              <a:gd name="connsiteX77" fmla="*/ 508345 w 1364418"/>
              <a:gd name="connsiteY77" fmla="*/ 3307769 h 6858000"/>
              <a:gd name="connsiteX78" fmla="*/ 525908 w 1364418"/>
              <a:gd name="connsiteY78" fmla="*/ 3250522 h 6858000"/>
              <a:gd name="connsiteX79" fmla="*/ 526333 w 1364418"/>
              <a:gd name="connsiteY79" fmla="*/ 3229163 h 6858000"/>
              <a:gd name="connsiteX80" fmla="*/ 528156 w 1364418"/>
              <a:gd name="connsiteY80" fmla="*/ 3217217 h 6858000"/>
              <a:gd name="connsiteX81" fmla="*/ 514991 w 1364418"/>
              <a:gd name="connsiteY81" fmla="*/ 3183755 h 6858000"/>
              <a:gd name="connsiteX82" fmla="*/ 515492 w 1364418"/>
              <a:gd name="connsiteY82" fmla="*/ 3178642 h 6858000"/>
              <a:gd name="connsiteX83" fmla="*/ 503092 w 1364418"/>
              <a:gd name="connsiteY83" fmla="*/ 3158586 h 6858000"/>
              <a:gd name="connsiteX84" fmla="*/ 488277 w 1364418"/>
              <a:gd name="connsiteY84" fmla="*/ 3129034 h 6858000"/>
              <a:gd name="connsiteX85" fmla="*/ 488942 w 1364418"/>
              <a:gd name="connsiteY85" fmla="*/ 3126682 h 6858000"/>
              <a:gd name="connsiteX86" fmla="*/ 479810 w 1364418"/>
              <a:gd name="connsiteY86" fmla="*/ 3114519 h 6858000"/>
              <a:gd name="connsiteX87" fmla="*/ 466419 w 1364418"/>
              <a:gd name="connsiteY87" fmla="*/ 3106272 h 6858000"/>
              <a:gd name="connsiteX88" fmla="*/ 439149 w 1364418"/>
              <a:gd name="connsiteY88" fmla="*/ 2958185 h 6858000"/>
              <a:gd name="connsiteX89" fmla="*/ 381763 w 1364418"/>
              <a:gd name="connsiteY89" fmla="*/ 2762989 h 6858000"/>
              <a:gd name="connsiteX90" fmla="*/ 330681 w 1364418"/>
              <a:gd name="connsiteY90" fmla="*/ 2554718 h 6858000"/>
              <a:gd name="connsiteX91" fmla="*/ 310775 w 1364418"/>
              <a:gd name="connsiteY91" fmla="*/ 2485734 h 6858000"/>
              <a:gd name="connsiteX92" fmla="*/ 301498 w 1364418"/>
              <a:gd name="connsiteY92" fmla="*/ 2447068 h 6858000"/>
              <a:gd name="connsiteX93" fmla="*/ 288459 w 1364418"/>
              <a:gd name="connsiteY93" fmla="*/ 2425819 h 6858000"/>
              <a:gd name="connsiteX94" fmla="*/ 294458 w 1364418"/>
              <a:gd name="connsiteY94" fmla="*/ 2402874 h 6858000"/>
              <a:gd name="connsiteX95" fmla="*/ 297070 w 1364418"/>
              <a:gd name="connsiteY95" fmla="*/ 2381443 h 6858000"/>
              <a:gd name="connsiteX96" fmla="*/ 273399 w 1364418"/>
              <a:gd name="connsiteY96" fmla="*/ 2261920 h 6858000"/>
              <a:gd name="connsiteX97" fmla="*/ 263286 w 1364418"/>
              <a:gd name="connsiteY97" fmla="*/ 2195378 h 6858000"/>
              <a:gd name="connsiteX98" fmla="*/ 247503 w 1364418"/>
              <a:gd name="connsiteY98" fmla="*/ 2155135 h 6858000"/>
              <a:gd name="connsiteX99" fmla="*/ 244961 w 1364418"/>
              <a:gd name="connsiteY99" fmla="*/ 2118008 h 6858000"/>
              <a:gd name="connsiteX100" fmla="*/ 245954 w 1364418"/>
              <a:gd name="connsiteY100" fmla="*/ 2050531 h 6858000"/>
              <a:gd name="connsiteX101" fmla="*/ 237760 w 1364418"/>
              <a:gd name="connsiteY101" fmla="*/ 1963269 h 6858000"/>
              <a:gd name="connsiteX102" fmla="*/ 218938 w 1364418"/>
              <a:gd name="connsiteY102" fmla="*/ 1906352 h 6858000"/>
              <a:gd name="connsiteX103" fmla="*/ 195495 w 1364418"/>
              <a:gd name="connsiteY103" fmla="*/ 1861531 h 6858000"/>
              <a:gd name="connsiteX104" fmla="*/ 149294 w 1364418"/>
              <a:gd name="connsiteY104" fmla="*/ 1732919 h 6858000"/>
              <a:gd name="connsiteX105" fmla="*/ 121605 w 1364418"/>
              <a:gd name="connsiteY105" fmla="*/ 1663540 h 6858000"/>
              <a:gd name="connsiteX106" fmla="*/ 120731 w 1364418"/>
              <a:gd name="connsiteY106" fmla="*/ 1615777 h 6858000"/>
              <a:gd name="connsiteX107" fmla="*/ 101526 w 1364418"/>
              <a:gd name="connsiteY107" fmla="*/ 1563678 h 6858000"/>
              <a:gd name="connsiteX108" fmla="*/ 114606 w 1364418"/>
              <a:gd name="connsiteY108" fmla="*/ 1519474 h 6858000"/>
              <a:gd name="connsiteX109" fmla="*/ 107348 w 1364418"/>
              <a:gd name="connsiteY109" fmla="*/ 1477995 h 6858000"/>
              <a:gd name="connsiteX110" fmla="*/ 93433 w 1364418"/>
              <a:gd name="connsiteY110" fmla="*/ 1373769 h 6858000"/>
              <a:gd name="connsiteX111" fmla="*/ 101740 w 1364418"/>
              <a:gd name="connsiteY111" fmla="*/ 1307086 h 6858000"/>
              <a:gd name="connsiteX112" fmla="*/ 102928 w 1364418"/>
              <a:gd name="connsiteY112" fmla="*/ 1189033 h 6858000"/>
              <a:gd name="connsiteX113" fmla="*/ 107613 w 1364418"/>
              <a:gd name="connsiteY113" fmla="*/ 1168288 h 6858000"/>
              <a:gd name="connsiteX114" fmla="*/ 99895 w 1364418"/>
              <a:gd name="connsiteY114" fmla="*/ 1142577 h 6858000"/>
              <a:gd name="connsiteX115" fmla="*/ 89201 w 1364418"/>
              <a:gd name="connsiteY115" fmla="*/ 1088484 h 6858000"/>
              <a:gd name="connsiteX116" fmla="*/ 77937 w 1364418"/>
              <a:gd name="connsiteY116" fmla="*/ 1016103 h 6858000"/>
              <a:gd name="connsiteX117" fmla="*/ 79393 w 1364418"/>
              <a:gd name="connsiteY117" fmla="*/ 954054 h 6858000"/>
              <a:gd name="connsiteX118" fmla="*/ 90309 w 1364418"/>
              <a:gd name="connsiteY118" fmla="*/ 921368 h 6858000"/>
              <a:gd name="connsiteX119" fmla="*/ 74258 w 1364418"/>
              <a:gd name="connsiteY119" fmla="*/ 896999 h 6858000"/>
              <a:gd name="connsiteX120" fmla="*/ 43666 w 1364418"/>
              <a:gd name="connsiteY120" fmla="*/ 821517 h 6858000"/>
              <a:gd name="connsiteX121" fmla="*/ 22616 w 1364418"/>
              <a:gd name="connsiteY121" fmla="*/ 751353 h 6858000"/>
              <a:gd name="connsiteX122" fmla="*/ 22174 w 1364418"/>
              <a:gd name="connsiteY122" fmla="*/ 721230 h 6858000"/>
              <a:gd name="connsiteX123" fmla="*/ 7845 w 1364418"/>
              <a:gd name="connsiteY123" fmla="*/ 681659 h 6858000"/>
              <a:gd name="connsiteX124" fmla="*/ 31306 w 1364418"/>
              <a:gd name="connsiteY124" fmla="*/ 619315 h 6858000"/>
              <a:gd name="connsiteX125" fmla="*/ 15184 w 1364418"/>
              <a:gd name="connsiteY125" fmla="*/ 585934 h 6858000"/>
              <a:gd name="connsiteX126" fmla="*/ 22258 w 1364418"/>
              <a:gd name="connsiteY126" fmla="*/ 538948 h 6858000"/>
              <a:gd name="connsiteX127" fmla="*/ 26166 w 1364418"/>
              <a:gd name="connsiteY127" fmla="*/ 525163 h 6858000"/>
              <a:gd name="connsiteX128" fmla="*/ 52290 w 1364418"/>
              <a:gd name="connsiteY128" fmla="*/ 446567 h 6858000"/>
              <a:gd name="connsiteX129" fmla="*/ 51538 w 1364418"/>
              <a:gd name="connsiteY129" fmla="*/ 393828 h 6858000"/>
              <a:gd name="connsiteX130" fmla="*/ 51368 w 1364418"/>
              <a:gd name="connsiteY130" fmla="*/ 353137 h 6858000"/>
              <a:gd name="connsiteX131" fmla="*/ 55970 w 1364418"/>
              <a:gd name="connsiteY131" fmla="*/ 321428 h 6858000"/>
              <a:gd name="connsiteX132" fmla="*/ 57061 w 1364418"/>
              <a:gd name="connsiteY132" fmla="*/ 275771 h 6858000"/>
              <a:gd name="connsiteX133" fmla="*/ 74088 w 1364418"/>
              <a:gd name="connsiteY133" fmla="*/ 212860 h 6858000"/>
              <a:gd name="connsiteX134" fmla="*/ 65798 w 1364418"/>
              <a:gd name="connsiteY134" fmla="*/ 144983 h 6858000"/>
              <a:gd name="connsiteX135" fmla="*/ 78082 w 1364418"/>
              <a:gd name="connsiteY135" fmla="*/ 55288 h 6858000"/>
              <a:gd name="connsiteX136" fmla="*/ 37636 w 1364418"/>
              <a:gd name="connsiteY136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286686 w 1364418"/>
              <a:gd name="connsiteY7" fmla="*/ 6664994 h 6858000"/>
              <a:gd name="connsiteX8" fmla="*/ 266720 w 1364418"/>
              <a:gd name="connsiteY8" fmla="*/ 6431610 h 6858000"/>
              <a:gd name="connsiteX9" fmla="*/ 310425 w 1364418"/>
              <a:gd name="connsiteY9" fmla="*/ 6379786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1226 w 1364418"/>
              <a:gd name="connsiteY13" fmla="*/ 6272987 h 6858000"/>
              <a:gd name="connsiteX14" fmla="*/ 288000 w 1364418"/>
              <a:gd name="connsiteY14" fmla="*/ 6252834 h 6858000"/>
              <a:gd name="connsiteX15" fmla="*/ 265992 w 1364418"/>
              <a:gd name="connsiteY15" fmla="*/ 6202459 h 6858000"/>
              <a:gd name="connsiteX16" fmla="*/ 264790 w 1364418"/>
              <a:gd name="connsiteY16" fmla="*/ 6153037 h 6858000"/>
              <a:gd name="connsiteX17" fmla="*/ 280205 w 1364418"/>
              <a:gd name="connsiteY17" fmla="*/ 6078132 h 6858000"/>
              <a:gd name="connsiteX18" fmla="*/ 267592 w 1364418"/>
              <a:gd name="connsiteY18" fmla="*/ 6028119 h 6858000"/>
              <a:gd name="connsiteX19" fmla="*/ 252821 w 1364418"/>
              <a:gd name="connsiteY19" fmla="*/ 5926735 h 6858000"/>
              <a:gd name="connsiteX20" fmla="*/ 302333 w 1364418"/>
              <a:gd name="connsiteY20" fmla="*/ 5712857 h 6858000"/>
              <a:gd name="connsiteX21" fmla="*/ 332131 w 1364418"/>
              <a:gd name="connsiteY21" fmla="*/ 5660491 h 6858000"/>
              <a:gd name="connsiteX22" fmla="*/ 341254 w 1364418"/>
              <a:gd name="connsiteY22" fmla="*/ 5563435 h 6858000"/>
              <a:gd name="connsiteX23" fmla="*/ 368130 w 1364418"/>
              <a:gd name="connsiteY23" fmla="*/ 5437125 h 6858000"/>
              <a:gd name="connsiteX24" fmla="*/ 381698 w 1364418"/>
              <a:gd name="connsiteY24" fmla="*/ 5396260 h 6858000"/>
              <a:gd name="connsiteX25" fmla="*/ 397679 w 1364418"/>
              <a:gd name="connsiteY25" fmla="*/ 5330009 h 6858000"/>
              <a:gd name="connsiteX26" fmla="*/ 431172 w 1364418"/>
              <a:gd name="connsiteY26" fmla="*/ 5273739 h 6858000"/>
              <a:gd name="connsiteX27" fmla="*/ 440771 w 1364418"/>
              <a:gd name="connsiteY27" fmla="*/ 5241779 h 6858000"/>
              <a:gd name="connsiteX28" fmla="*/ 451997 w 1364418"/>
              <a:gd name="connsiteY28" fmla="*/ 5225268 h 6858000"/>
              <a:gd name="connsiteX29" fmla="*/ 453017 w 1364418"/>
              <a:gd name="connsiteY29" fmla="*/ 5217684 h 6858000"/>
              <a:gd name="connsiteX30" fmla="*/ 460358 w 1364418"/>
              <a:gd name="connsiteY30" fmla="*/ 5193377 h 6858000"/>
              <a:gd name="connsiteX31" fmla="*/ 463661 w 1364418"/>
              <a:gd name="connsiteY31" fmla="*/ 5179288 h 6858000"/>
              <a:gd name="connsiteX32" fmla="*/ 464645 w 1364418"/>
              <a:gd name="connsiteY32" fmla="*/ 5173621 h 6858000"/>
              <a:gd name="connsiteX33" fmla="*/ 460279 w 1364418"/>
              <a:gd name="connsiteY33" fmla="*/ 5159961 h 6858000"/>
              <a:gd name="connsiteX34" fmla="*/ 466956 w 1364418"/>
              <a:gd name="connsiteY34" fmla="*/ 5144295 h 6858000"/>
              <a:gd name="connsiteX35" fmla="*/ 463889 w 1364418"/>
              <a:gd name="connsiteY35" fmla="*/ 5125185 h 6858000"/>
              <a:gd name="connsiteX36" fmla="*/ 470719 w 1364418"/>
              <a:gd name="connsiteY36" fmla="*/ 5121884 h 6858000"/>
              <a:gd name="connsiteX37" fmla="*/ 477755 w 1364418"/>
              <a:gd name="connsiteY37" fmla="*/ 5067850 h 6858000"/>
              <a:gd name="connsiteX38" fmla="*/ 480486 w 1364418"/>
              <a:gd name="connsiteY38" fmla="*/ 5060861 h 6858000"/>
              <a:gd name="connsiteX39" fmla="*/ 477190 w 1364418"/>
              <a:gd name="connsiteY39" fmla="*/ 5034192 h 6858000"/>
              <a:gd name="connsiteX40" fmla="*/ 478744 w 1364418"/>
              <a:gd name="connsiteY40" fmla="*/ 4993030 h 6858000"/>
              <a:gd name="connsiteX41" fmla="*/ 485653 w 1364418"/>
              <a:gd name="connsiteY41" fmla="*/ 4946844 h 6858000"/>
              <a:gd name="connsiteX42" fmla="*/ 481509 w 1364418"/>
              <a:gd name="connsiteY42" fmla="*/ 4932692 h 6858000"/>
              <a:gd name="connsiteX43" fmla="*/ 496912 w 1364418"/>
              <a:gd name="connsiteY43" fmla="*/ 4858827 h 6858000"/>
              <a:gd name="connsiteX44" fmla="*/ 502815 w 1364418"/>
              <a:gd name="connsiteY44" fmla="*/ 4821170 h 6858000"/>
              <a:gd name="connsiteX45" fmla="*/ 507548 w 1364418"/>
              <a:gd name="connsiteY45" fmla="*/ 4780965 h 6858000"/>
              <a:gd name="connsiteX46" fmla="*/ 508841 w 1364418"/>
              <a:gd name="connsiteY46" fmla="*/ 4750867 h 6858000"/>
              <a:gd name="connsiteX47" fmla="*/ 506648 w 1364418"/>
              <a:gd name="connsiteY47" fmla="*/ 4690749 h 6858000"/>
              <a:gd name="connsiteX48" fmla="*/ 502128 w 1364418"/>
              <a:gd name="connsiteY48" fmla="*/ 4584173 h 6858000"/>
              <a:gd name="connsiteX49" fmla="*/ 497211 w 1364418"/>
              <a:gd name="connsiteY49" fmla="*/ 4444346 h 6858000"/>
              <a:gd name="connsiteX50" fmla="*/ 493776 w 1364418"/>
              <a:gd name="connsiteY50" fmla="*/ 4375228 h 6858000"/>
              <a:gd name="connsiteX51" fmla="*/ 474429 w 1364418"/>
              <a:gd name="connsiteY51" fmla="*/ 4214165 h 6858000"/>
              <a:gd name="connsiteX52" fmla="*/ 478502 w 1364418"/>
              <a:gd name="connsiteY52" fmla="*/ 4090296 h 6858000"/>
              <a:gd name="connsiteX53" fmla="*/ 463758 w 1364418"/>
              <a:gd name="connsiteY53" fmla="*/ 4033999 h 6858000"/>
              <a:gd name="connsiteX54" fmla="*/ 464907 w 1364418"/>
              <a:gd name="connsiteY54" fmla="*/ 4031933 h 6858000"/>
              <a:gd name="connsiteX55" fmla="*/ 463483 w 1364418"/>
              <a:gd name="connsiteY55" fmla="*/ 4013953 h 6858000"/>
              <a:gd name="connsiteX56" fmla="*/ 449778 w 1364418"/>
              <a:gd name="connsiteY56" fmla="*/ 3974753 h 6858000"/>
              <a:gd name="connsiteX57" fmla="*/ 451376 w 1364418"/>
              <a:gd name="connsiteY57" fmla="*/ 3969950 h 6858000"/>
              <a:gd name="connsiteX58" fmla="*/ 444798 w 1364418"/>
              <a:gd name="connsiteY58" fmla="*/ 3933779 h 6858000"/>
              <a:gd name="connsiteX59" fmla="*/ 446129 w 1364418"/>
              <a:gd name="connsiteY59" fmla="*/ 3933093 h 6858000"/>
              <a:gd name="connsiteX60" fmla="*/ 450483 w 1364418"/>
              <a:gd name="connsiteY60" fmla="*/ 3922082 h 6858000"/>
              <a:gd name="connsiteX61" fmla="*/ 455561 w 1364418"/>
              <a:gd name="connsiteY61" fmla="*/ 3901461 h 6858000"/>
              <a:gd name="connsiteX62" fmla="*/ 478155 w 1364418"/>
              <a:gd name="connsiteY62" fmla="*/ 3813873 h 6858000"/>
              <a:gd name="connsiteX63" fmla="*/ 477580 w 1364418"/>
              <a:gd name="connsiteY63" fmla="*/ 3806161 h 6858000"/>
              <a:gd name="connsiteX64" fmla="*/ 477887 w 1364418"/>
              <a:gd name="connsiteY64" fmla="*/ 3805957 h 6858000"/>
              <a:gd name="connsiteX65" fmla="*/ 477914 w 1364418"/>
              <a:gd name="connsiteY65" fmla="*/ 3797724 h 6858000"/>
              <a:gd name="connsiteX66" fmla="*/ 476529 w 1364418"/>
              <a:gd name="connsiteY66" fmla="*/ 3792098 h 6858000"/>
              <a:gd name="connsiteX67" fmla="*/ 475413 w 1364418"/>
              <a:gd name="connsiteY67" fmla="*/ 3777135 h 6858000"/>
              <a:gd name="connsiteX68" fmla="*/ 477146 w 1364418"/>
              <a:gd name="connsiteY68" fmla="*/ 3771656 h 6858000"/>
              <a:gd name="connsiteX69" fmla="*/ 480889 w 1364418"/>
              <a:gd name="connsiteY69" fmla="*/ 3769007 h 6858000"/>
              <a:gd name="connsiteX70" fmla="*/ 480355 w 1364418"/>
              <a:gd name="connsiteY70" fmla="*/ 3767709 h 6858000"/>
              <a:gd name="connsiteX71" fmla="*/ 489051 w 1364418"/>
              <a:gd name="connsiteY71" fmla="*/ 3738082 h 6858000"/>
              <a:gd name="connsiteX72" fmla="*/ 496397 w 1364418"/>
              <a:gd name="connsiteY72" fmla="*/ 3673397 h 6858000"/>
              <a:gd name="connsiteX73" fmla="*/ 495693 w 1364418"/>
              <a:gd name="connsiteY73" fmla="*/ 3637109 h 6858000"/>
              <a:gd name="connsiteX74" fmla="*/ 499136 w 1364418"/>
              <a:gd name="connsiteY74" fmla="*/ 3536883 h 6858000"/>
              <a:gd name="connsiteX75" fmla="*/ 506674 w 1364418"/>
              <a:gd name="connsiteY75" fmla="*/ 3435652 h 6858000"/>
              <a:gd name="connsiteX76" fmla="*/ 508345 w 1364418"/>
              <a:gd name="connsiteY76" fmla="*/ 3307769 h 6858000"/>
              <a:gd name="connsiteX77" fmla="*/ 525908 w 1364418"/>
              <a:gd name="connsiteY77" fmla="*/ 3250522 h 6858000"/>
              <a:gd name="connsiteX78" fmla="*/ 526333 w 1364418"/>
              <a:gd name="connsiteY78" fmla="*/ 3229163 h 6858000"/>
              <a:gd name="connsiteX79" fmla="*/ 528156 w 1364418"/>
              <a:gd name="connsiteY79" fmla="*/ 3217217 h 6858000"/>
              <a:gd name="connsiteX80" fmla="*/ 514991 w 1364418"/>
              <a:gd name="connsiteY80" fmla="*/ 3183755 h 6858000"/>
              <a:gd name="connsiteX81" fmla="*/ 515492 w 1364418"/>
              <a:gd name="connsiteY81" fmla="*/ 3178642 h 6858000"/>
              <a:gd name="connsiteX82" fmla="*/ 503092 w 1364418"/>
              <a:gd name="connsiteY82" fmla="*/ 3158586 h 6858000"/>
              <a:gd name="connsiteX83" fmla="*/ 488277 w 1364418"/>
              <a:gd name="connsiteY83" fmla="*/ 3129034 h 6858000"/>
              <a:gd name="connsiteX84" fmla="*/ 488942 w 1364418"/>
              <a:gd name="connsiteY84" fmla="*/ 3126682 h 6858000"/>
              <a:gd name="connsiteX85" fmla="*/ 479810 w 1364418"/>
              <a:gd name="connsiteY85" fmla="*/ 3114519 h 6858000"/>
              <a:gd name="connsiteX86" fmla="*/ 466419 w 1364418"/>
              <a:gd name="connsiteY86" fmla="*/ 3106272 h 6858000"/>
              <a:gd name="connsiteX87" fmla="*/ 439149 w 1364418"/>
              <a:gd name="connsiteY87" fmla="*/ 2958185 h 6858000"/>
              <a:gd name="connsiteX88" fmla="*/ 381763 w 1364418"/>
              <a:gd name="connsiteY88" fmla="*/ 2762989 h 6858000"/>
              <a:gd name="connsiteX89" fmla="*/ 330681 w 1364418"/>
              <a:gd name="connsiteY89" fmla="*/ 2554718 h 6858000"/>
              <a:gd name="connsiteX90" fmla="*/ 310775 w 1364418"/>
              <a:gd name="connsiteY90" fmla="*/ 2485734 h 6858000"/>
              <a:gd name="connsiteX91" fmla="*/ 301498 w 1364418"/>
              <a:gd name="connsiteY91" fmla="*/ 2447068 h 6858000"/>
              <a:gd name="connsiteX92" fmla="*/ 288459 w 1364418"/>
              <a:gd name="connsiteY92" fmla="*/ 2425819 h 6858000"/>
              <a:gd name="connsiteX93" fmla="*/ 294458 w 1364418"/>
              <a:gd name="connsiteY93" fmla="*/ 2402874 h 6858000"/>
              <a:gd name="connsiteX94" fmla="*/ 297070 w 1364418"/>
              <a:gd name="connsiteY94" fmla="*/ 2381443 h 6858000"/>
              <a:gd name="connsiteX95" fmla="*/ 273399 w 1364418"/>
              <a:gd name="connsiteY95" fmla="*/ 2261920 h 6858000"/>
              <a:gd name="connsiteX96" fmla="*/ 263286 w 1364418"/>
              <a:gd name="connsiteY96" fmla="*/ 2195378 h 6858000"/>
              <a:gd name="connsiteX97" fmla="*/ 247503 w 1364418"/>
              <a:gd name="connsiteY97" fmla="*/ 2155135 h 6858000"/>
              <a:gd name="connsiteX98" fmla="*/ 244961 w 1364418"/>
              <a:gd name="connsiteY98" fmla="*/ 2118008 h 6858000"/>
              <a:gd name="connsiteX99" fmla="*/ 245954 w 1364418"/>
              <a:gd name="connsiteY99" fmla="*/ 2050531 h 6858000"/>
              <a:gd name="connsiteX100" fmla="*/ 237760 w 1364418"/>
              <a:gd name="connsiteY100" fmla="*/ 1963269 h 6858000"/>
              <a:gd name="connsiteX101" fmla="*/ 218938 w 1364418"/>
              <a:gd name="connsiteY101" fmla="*/ 1906352 h 6858000"/>
              <a:gd name="connsiteX102" fmla="*/ 195495 w 1364418"/>
              <a:gd name="connsiteY102" fmla="*/ 1861531 h 6858000"/>
              <a:gd name="connsiteX103" fmla="*/ 149294 w 1364418"/>
              <a:gd name="connsiteY103" fmla="*/ 1732919 h 6858000"/>
              <a:gd name="connsiteX104" fmla="*/ 121605 w 1364418"/>
              <a:gd name="connsiteY104" fmla="*/ 1663540 h 6858000"/>
              <a:gd name="connsiteX105" fmla="*/ 120731 w 1364418"/>
              <a:gd name="connsiteY105" fmla="*/ 1615777 h 6858000"/>
              <a:gd name="connsiteX106" fmla="*/ 101526 w 1364418"/>
              <a:gd name="connsiteY106" fmla="*/ 1563678 h 6858000"/>
              <a:gd name="connsiteX107" fmla="*/ 114606 w 1364418"/>
              <a:gd name="connsiteY107" fmla="*/ 1519474 h 6858000"/>
              <a:gd name="connsiteX108" fmla="*/ 107348 w 1364418"/>
              <a:gd name="connsiteY108" fmla="*/ 1477995 h 6858000"/>
              <a:gd name="connsiteX109" fmla="*/ 93433 w 1364418"/>
              <a:gd name="connsiteY109" fmla="*/ 1373769 h 6858000"/>
              <a:gd name="connsiteX110" fmla="*/ 101740 w 1364418"/>
              <a:gd name="connsiteY110" fmla="*/ 1307086 h 6858000"/>
              <a:gd name="connsiteX111" fmla="*/ 102928 w 1364418"/>
              <a:gd name="connsiteY111" fmla="*/ 1189033 h 6858000"/>
              <a:gd name="connsiteX112" fmla="*/ 107613 w 1364418"/>
              <a:gd name="connsiteY112" fmla="*/ 1168288 h 6858000"/>
              <a:gd name="connsiteX113" fmla="*/ 99895 w 1364418"/>
              <a:gd name="connsiteY113" fmla="*/ 1142577 h 6858000"/>
              <a:gd name="connsiteX114" fmla="*/ 89201 w 1364418"/>
              <a:gd name="connsiteY114" fmla="*/ 1088484 h 6858000"/>
              <a:gd name="connsiteX115" fmla="*/ 77937 w 1364418"/>
              <a:gd name="connsiteY115" fmla="*/ 1016103 h 6858000"/>
              <a:gd name="connsiteX116" fmla="*/ 79393 w 1364418"/>
              <a:gd name="connsiteY116" fmla="*/ 954054 h 6858000"/>
              <a:gd name="connsiteX117" fmla="*/ 90309 w 1364418"/>
              <a:gd name="connsiteY117" fmla="*/ 921368 h 6858000"/>
              <a:gd name="connsiteX118" fmla="*/ 74258 w 1364418"/>
              <a:gd name="connsiteY118" fmla="*/ 896999 h 6858000"/>
              <a:gd name="connsiteX119" fmla="*/ 43666 w 1364418"/>
              <a:gd name="connsiteY119" fmla="*/ 821517 h 6858000"/>
              <a:gd name="connsiteX120" fmla="*/ 22616 w 1364418"/>
              <a:gd name="connsiteY120" fmla="*/ 751353 h 6858000"/>
              <a:gd name="connsiteX121" fmla="*/ 22174 w 1364418"/>
              <a:gd name="connsiteY121" fmla="*/ 721230 h 6858000"/>
              <a:gd name="connsiteX122" fmla="*/ 7845 w 1364418"/>
              <a:gd name="connsiteY122" fmla="*/ 681659 h 6858000"/>
              <a:gd name="connsiteX123" fmla="*/ 31306 w 1364418"/>
              <a:gd name="connsiteY123" fmla="*/ 619315 h 6858000"/>
              <a:gd name="connsiteX124" fmla="*/ 15184 w 1364418"/>
              <a:gd name="connsiteY124" fmla="*/ 585934 h 6858000"/>
              <a:gd name="connsiteX125" fmla="*/ 22258 w 1364418"/>
              <a:gd name="connsiteY125" fmla="*/ 538948 h 6858000"/>
              <a:gd name="connsiteX126" fmla="*/ 26166 w 1364418"/>
              <a:gd name="connsiteY126" fmla="*/ 525163 h 6858000"/>
              <a:gd name="connsiteX127" fmla="*/ 52290 w 1364418"/>
              <a:gd name="connsiteY127" fmla="*/ 446567 h 6858000"/>
              <a:gd name="connsiteX128" fmla="*/ 51538 w 1364418"/>
              <a:gd name="connsiteY128" fmla="*/ 393828 h 6858000"/>
              <a:gd name="connsiteX129" fmla="*/ 51368 w 1364418"/>
              <a:gd name="connsiteY129" fmla="*/ 353137 h 6858000"/>
              <a:gd name="connsiteX130" fmla="*/ 55970 w 1364418"/>
              <a:gd name="connsiteY130" fmla="*/ 321428 h 6858000"/>
              <a:gd name="connsiteX131" fmla="*/ 57061 w 1364418"/>
              <a:gd name="connsiteY131" fmla="*/ 275771 h 6858000"/>
              <a:gd name="connsiteX132" fmla="*/ 74088 w 1364418"/>
              <a:gd name="connsiteY132" fmla="*/ 212860 h 6858000"/>
              <a:gd name="connsiteX133" fmla="*/ 65798 w 1364418"/>
              <a:gd name="connsiteY133" fmla="*/ 144983 h 6858000"/>
              <a:gd name="connsiteX134" fmla="*/ 78082 w 1364418"/>
              <a:gd name="connsiteY134" fmla="*/ 55288 h 6858000"/>
              <a:gd name="connsiteX135" fmla="*/ 37636 w 1364418"/>
              <a:gd name="connsiteY135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10425 w 1364418"/>
              <a:gd name="connsiteY9" fmla="*/ 6379786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1226 w 1364418"/>
              <a:gd name="connsiteY13" fmla="*/ 6272987 h 6858000"/>
              <a:gd name="connsiteX14" fmla="*/ 288000 w 1364418"/>
              <a:gd name="connsiteY14" fmla="*/ 6252834 h 6858000"/>
              <a:gd name="connsiteX15" fmla="*/ 265992 w 1364418"/>
              <a:gd name="connsiteY15" fmla="*/ 6202459 h 6858000"/>
              <a:gd name="connsiteX16" fmla="*/ 264790 w 1364418"/>
              <a:gd name="connsiteY16" fmla="*/ 6153037 h 6858000"/>
              <a:gd name="connsiteX17" fmla="*/ 280205 w 1364418"/>
              <a:gd name="connsiteY17" fmla="*/ 6078132 h 6858000"/>
              <a:gd name="connsiteX18" fmla="*/ 267592 w 1364418"/>
              <a:gd name="connsiteY18" fmla="*/ 6028119 h 6858000"/>
              <a:gd name="connsiteX19" fmla="*/ 252821 w 1364418"/>
              <a:gd name="connsiteY19" fmla="*/ 5926735 h 6858000"/>
              <a:gd name="connsiteX20" fmla="*/ 302333 w 1364418"/>
              <a:gd name="connsiteY20" fmla="*/ 5712857 h 6858000"/>
              <a:gd name="connsiteX21" fmla="*/ 332131 w 1364418"/>
              <a:gd name="connsiteY21" fmla="*/ 5660491 h 6858000"/>
              <a:gd name="connsiteX22" fmla="*/ 341254 w 1364418"/>
              <a:gd name="connsiteY22" fmla="*/ 5563435 h 6858000"/>
              <a:gd name="connsiteX23" fmla="*/ 368130 w 1364418"/>
              <a:gd name="connsiteY23" fmla="*/ 5437125 h 6858000"/>
              <a:gd name="connsiteX24" fmla="*/ 381698 w 1364418"/>
              <a:gd name="connsiteY24" fmla="*/ 5396260 h 6858000"/>
              <a:gd name="connsiteX25" fmla="*/ 397679 w 1364418"/>
              <a:gd name="connsiteY25" fmla="*/ 5330009 h 6858000"/>
              <a:gd name="connsiteX26" fmla="*/ 431172 w 1364418"/>
              <a:gd name="connsiteY26" fmla="*/ 5273739 h 6858000"/>
              <a:gd name="connsiteX27" fmla="*/ 440771 w 1364418"/>
              <a:gd name="connsiteY27" fmla="*/ 5241779 h 6858000"/>
              <a:gd name="connsiteX28" fmla="*/ 451997 w 1364418"/>
              <a:gd name="connsiteY28" fmla="*/ 5225268 h 6858000"/>
              <a:gd name="connsiteX29" fmla="*/ 453017 w 1364418"/>
              <a:gd name="connsiteY29" fmla="*/ 5217684 h 6858000"/>
              <a:gd name="connsiteX30" fmla="*/ 460358 w 1364418"/>
              <a:gd name="connsiteY30" fmla="*/ 5193377 h 6858000"/>
              <a:gd name="connsiteX31" fmla="*/ 463661 w 1364418"/>
              <a:gd name="connsiteY31" fmla="*/ 5179288 h 6858000"/>
              <a:gd name="connsiteX32" fmla="*/ 464645 w 1364418"/>
              <a:gd name="connsiteY32" fmla="*/ 5173621 h 6858000"/>
              <a:gd name="connsiteX33" fmla="*/ 460279 w 1364418"/>
              <a:gd name="connsiteY33" fmla="*/ 5159961 h 6858000"/>
              <a:gd name="connsiteX34" fmla="*/ 466956 w 1364418"/>
              <a:gd name="connsiteY34" fmla="*/ 5144295 h 6858000"/>
              <a:gd name="connsiteX35" fmla="*/ 463889 w 1364418"/>
              <a:gd name="connsiteY35" fmla="*/ 5125185 h 6858000"/>
              <a:gd name="connsiteX36" fmla="*/ 470719 w 1364418"/>
              <a:gd name="connsiteY36" fmla="*/ 5121884 h 6858000"/>
              <a:gd name="connsiteX37" fmla="*/ 477755 w 1364418"/>
              <a:gd name="connsiteY37" fmla="*/ 5067850 h 6858000"/>
              <a:gd name="connsiteX38" fmla="*/ 480486 w 1364418"/>
              <a:gd name="connsiteY38" fmla="*/ 5060861 h 6858000"/>
              <a:gd name="connsiteX39" fmla="*/ 477190 w 1364418"/>
              <a:gd name="connsiteY39" fmla="*/ 5034192 h 6858000"/>
              <a:gd name="connsiteX40" fmla="*/ 478744 w 1364418"/>
              <a:gd name="connsiteY40" fmla="*/ 4993030 h 6858000"/>
              <a:gd name="connsiteX41" fmla="*/ 485653 w 1364418"/>
              <a:gd name="connsiteY41" fmla="*/ 4946844 h 6858000"/>
              <a:gd name="connsiteX42" fmla="*/ 481509 w 1364418"/>
              <a:gd name="connsiteY42" fmla="*/ 4932692 h 6858000"/>
              <a:gd name="connsiteX43" fmla="*/ 496912 w 1364418"/>
              <a:gd name="connsiteY43" fmla="*/ 4858827 h 6858000"/>
              <a:gd name="connsiteX44" fmla="*/ 502815 w 1364418"/>
              <a:gd name="connsiteY44" fmla="*/ 4821170 h 6858000"/>
              <a:gd name="connsiteX45" fmla="*/ 507548 w 1364418"/>
              <a:gd name="connsiteY45" fmla="*/ 4780965 h 6858000"/>
              <a:gd name="connsiteX46" fmla="*/ 508841 w 1364418"/>
              <a:gd name="connsiteY46" fmla="*/ 4750867 h 6858000"/>
              <a:gd name="connsiteX47" fmla="*/ 506648 w 1364418"/>
              <a:gd name="connsiteY47" fmla="*/ 4690749 h 6858000"/>
              <a:gd name="connsiteX48" fmla="*/ 502128 w 1364418"/>
              <a:gd name="connsiteY48" fmla="*/ 4584173 h 6858000"/>
              <a:gd name="connsiteX49" fmla="*/ 497211 w 1364418"/>
              <a:gd name="connsiteY49" fmla="*/ 4444346 h 6858000"/>
              <a:gd name="connsiteX50" fmla="*/ 493776 w 1364418"/>
              <a:gd name="connsiteY50" fmla="*/ 4375228 h 6858000"/>
              <a:gd name="connsiteX51" fmla="*/ 474429 w 1364418"/>
              <a:gd name="connsiteY51" fmla="*/ 4214165 h 6858000"/>
              <a:gd name="connsiteX52" fmla="*/ 478502 w 1364418"/>
              <a:gd name="connsiteY52" fmla="*/ 4090296 h 6858000"/>
              <a:gd name="connsiteX53" fmla="*/ 463758 w 1364418"/>
              <a:gd name="connsiteY53" fmla="*/ 4033999 h 6858000"/>
              <a:gd name="connsiteX54" fmla="*/ 464907 w 1364418"/>
              <a:gd name="connsiteY54" fmla="*/ 4031933 h 6858000"/>
              <a:gd name="connsiteX55" fmla="*/ 463483 w 1364418"/>
              <a:gd name="connsiteY55" fmla="*/ 4013953 h 6858000"/>
              <a:gd name="connsiteX56" fmla="*/ 449778 w 1364418"/>
              <a:gd name="connsiteY56" fmla="*/ 3974753 h 6858000"/>
              <a:gd name="connsiteX57" fmla="*/ 451376 w 1364418"/>
              <a:gd name="connsiteY57" fmla="*/ 3969950 h 6858000"/>
              <a:gd name="connsiteX58" fmla="*/ 444798 w 1364418"/>
              <a:gd name="connsiteY58" fmla="*/ 3933779 h 6858000"/>
              <a:gd name="connsiteX59" fmla="*/ 446129 w 1364418"/>
              <a:gd name="connsiteY59" fmla="*/ 3933093 h 6858000"/>
              <a:gd name="connsiteX60" fmla="*/ 450483 w 1364418"/>
              <a:gd name="connsiteY60" fmla="*/ 3922082 h 6858000"/>
              <a:gd name="connsiteX61" fmla="*/ 455561 w 1364418"/>
              <a:gd name="connsiteY61" fmla="*/ 3901461 h 6858000"/>
              <a:gd name="connsiteX62" fmla="*/ 478155 w 1364418"/>
              <a:gd name="connsiteY62" fmla="*/ 3813873 h 6858000"/>
              <a:gd name="connsiteX63" fmla="*/ 477580 w 1364418"/>
              <a:gd name="connsiteY63" fmla="*/ 3806161 h 6858000"/>
              <a:gd name="connsiteX64" fmla="*/ 477887 w 1364418"/>
              <a:gd name="connsiteY64" fmla="*/ 3805957 h 6858000"/>
              <a:gd name="connsiteX65" fmla="*/ 477914 w 1364418"/>
              <a:gd name="connsiteY65" fmla="*/ 3797724 h 6858000"/>
              <a:gd name="connsiteX66" fmla="*/ 476529 w 1364418"/>
              <a:gd name="connsiteY66" fmla="*/ 3792098 h 6858000"/>
              <a:gd name="connsiteX67" fmla="*/ 475413 w 1364418"/>
              <a:gd name="connsiteY67" fmla="*/ 3777135 h 6858000"/>
              <a:gd name="connsiteX68" fmla="*/ 477146 w 1364418"/>
              <a:gd name="connsiteY68" fmla="*/ 3771656 h 6858000"/>
              <a:gd name="connsiteX69" fmla="*/ 480889 w 1364418"/>
              <a:gd name="connsiteY69" fmla="*/ 3769007 h 6858000"/>
              <a:gd name="connsiteX70" fmla="*/ 480355 w 1364418"/>
              <a:gd name="connsiteY70" fmla="*/ 3767709 h 6858000"/>
              <a:gd name="connsiteX71" fmla="*/ 489051 w 1364418"/>
              <a:gd name="connsiteY71" fmla="*/ 3738082 h 6858000"/>
              <a:gd name="connsiteX72" fmla="*/ 496397 w 1364418"/>
              <a:gd name="connsiteY72" fmla="*/ 3673397 h 6858000"/>
              <a:gd name="connsiteX73" fmla="*/ 495693 w 1364418"/>
              <a:gd name="connsiteY73" fmla="*/ 3637109 h 6858000"/>
              <a:gd name="connsiteX74" fmla="*/ 499136 w 1364418"/>
              <a:gd name="connsiteY74" fmla="*/ 3536883 h 6858000"/>
              <a:gd name="connsiteX75" fmla="*/ 506674 w 1364418"/>
              <a:gd name="connsiteY75" fmla="*/ 3435652 h 6858000"/>
              <a:gd name="connsiteX76" fmla="*/ 508345 w 1364418"/>
              <a:gd name="connsiteY76" fmla="*/ 3307769 h 6858000"/>
              <a:gd name="connsiteX77" fmla="*/ 525908 w 1364418"/>
              <a:gd name="connsiteY77" fmla="*/ 3250522 h 6858000"/>
              <a:gd name="connsiteX78" fmla="*/ 526333 w 1364418"/>
              <a:gd name="connsiteY78" fmla="*/ 3229163 h 6858000"/>
              <a:gd name="connsiteX79" fmla="*/ 528156 w 1364418"/>
              <a:gd name="connsiteY79" fmla="*/ 3217217 h 6858000"/>
              <a:gd name="connsiteX80" fmla="*/ 514991 w 1364418"/>
              <a:gd name="connsiteY80" fmla="*/ 3183755 h 6858000"/>
              <a:gd name="connsiteX81" fmla="*/ 515492 w 1364418"/>
              <a:gd name="connsiteY81" fmla="*/ 3178642 h 6858000"/>
              <a:gd name="connsiteX82" fmla="*/ 503092 w 1364418"/>
              <a:gd name="connsiteY82" fmla="*/ 3158586 h 6858000"/>
              <a:gd name="connsiteX83" fmla="*/ 488277 w 1364418"/>
              <a:gd name="connsiteY83" fmla="*/ 3129034 h 6858000"/>
              <a:gd name="connsiteX84" fmla="*/ 488942 w 1364418"/>
              <a:gd name="connsiteY84" fmla="*/ 3126682 h 6858000"/>
              <a:gd name="connsiteX85" fmla="*/ 479810 w 1364418"/>
              <a:gd name="connsiteY85" fmla="*/ 3114519 h 6858000"/>
              <a:gd name="connsiteX86" fmla="*/ 466419 w 1364418"/>
              <a:gd name="connsiteY86" fmla="*/ 3106272 h 6858000"/>
              <a:gd name="connsiteX87" fmla="*/ 439149 w 1364418"/>
              <a:gd name="connsiteY87" fmla="*/ 2958185 h 6858000"/>
              <a:gd name="connsiteX88" fmla="*/ 381763 w 1364418"/>
              <a:gd name="connsiteY88" fmla="*/ 2762989 h 6858000"/>
              <a:gd name="connsiteX89" fmla="*/ 330681 w 1364418"/>
              <a:gd name="connsiteY89" fmla="*/ 2554718 h 6858000"/>
              <a:gd name="connsiteX90" fmla="*/ 310775 w 1364418"/>
              <a:gd name="connsiteY90" fmla="*/ 2485734 h 6858000"/>
              <a:gd name="connsiteX91" fmla="*/ 301498 w 1364418"/>
              <a:gd name="connsiteY91" fmla="*/ 2447068 h 6858000"/>
              <a:gd name="connsiteX92" fmla="*/ 288459 w 1364418"/>
              <a:gd name="connsiteY92" fmla="*/ 2425819 h 6858000"/>
              <a:gd name="connsiteX93" fmla="*/ 294458 w 1364418"/>
              <a:gd name="connsiteY93" fmla="*/ 2402874 h 6858000"/>
              <a:gd name="connsiteX94" fmla="*/ 297070 w 1364418"/>
              <a:gd name="connsiteY94" fmla="*/ 2381443 h 6858000"/>
              <a:gd name="connsiteX95" fmla="*/ 273399 w 1364418"/>
              <a:gd name="connsiteY95" fmla="*/ 2261920 h 6858000"/>
              <a:gd name="connsiteX96" fmla="*/ 263286 w 1364418"/>
              <a:gd name="connsiteY96" fmla="*/ 2195378 h 6858000"/>
              <a:gd name="connsiteX97" fmla="*/ 247503 w 1364418"/>
              <a:gd name="connsiteY97" fmla="*/ 2155135 h 6858000"/>
              <a:gd name="connsiteX98" fmla="*/ 244961 w 1364418"/>
              <a:gd name="connsiteY98" fmla="*/ 2118008 h 6858000"/>
              <a:gd name="connsiteX99" fmla="*/ 245954 w 1364418"/>
              <a:gd name="connsiteY99" fmla="*/ 2050531 h 6858000"/>
              <a:gd name="connsiteX100" fmla="*/ 237760 w 1364418"/>
              <a:gd name="connsiteY100" fmla="*/ 1963269 h 6858000"/>
              <a:gd name="connsiteX101" fmla="*/ 218938 w 1364418"/>
              <a:gd name="connsiteY101" fmla="*/ 1906352 h 6858000"/>
              <a:gd name="connsiteX102" fmla="*/ 195495 w 1364418"/>
              <a:gd name="connsiteY102" fmla="*/ 1861531 h 6858000"/>
              <a:gd name="connsiteX103" fmla="*/ 149294 w 1364418"/>
              <a:gd name="connsiteY103" fmla="*/ 1732919 h 6858000"/>
              <a:gd name="connsiteX104" fmla="*/ 121605 w 1364418"/>
              <a:gd name="connsiteY104" fmla="*/ 1663540 h 6858000"/>
              <a:gd name="connsiteX105" fmla="*/ 120731 w 1364418"/>
              <a:gd name="connsiteY105" fmla="*/ 1615777 h 6858000"/>
              <a:gd name="connsiteX106" fmla="*/ 101526 w 1364418"/>
              <a:gd name="connsiteY106" fmla="*/ 1563678 h 6858000"/>
              <a:gd name="connsiteX107" fmla="*/ 114606 w 1364418"/>
              <a:gd name="connsiteY107" fmla="*/ 1519474 h 6858000"/>
              <a:gd name="connsiteX108" fmla="*/ 107348 w 1364418"/>
              <a:gd name="connsiteY108" fmla="*/ 1477995 h 6858000"/>
              <a:gd name="connsiteX109" fmla="*/ 93433 w 1364418"/>
              <a:gd name="connsiteY109" fmla="*/ 1373769 h 6858000"/>
              <a:gd name="connsiteX110" fmla="*/ 101740 w 1364418"/>
              <a:gd name="connsiteY110" fmla="*/ 1307086 h 6858000"/>
              <a:gd name="connsiteX111" fmla="*/ 102928 w 1364418"/>
              <a:gd name="connsiteY111" fmla="*/ 1189033 h 6858000"/>
              <a:gd name="connsiteX112" fmla="*/ 107613 w 1364418"/>
              <a:gd name="connsiteY112" fmla="*/ 1168288 h 6858000"/>
              <a:gd name="connsiteX113" fmla="*/ 99895 w 1364418"/>
              <a:gd name="connsiteY113" fmla="*/ 1142577 h 6858000"/>
              <a:gd name="connsiteX114" fmla="*/ 89201 w 1364418"/>
              <a:gd name="connsiteY114" fmla="*/ 1088484 h 6858000"/>
              <a:gd name="connsiteX115" fmla="*/ 77937 w 1364418"/>
              <a:gd name="connsiteY115" fmla="*/ 1016103 h 6858000"/>
              <a:gd name="connsiteX116" fmla="*/ 79393 w 1364418"/>
              <a:gd name="connsiteY116" fmla="*/ 954054 h 6858000"/>
              <a:gd name="connsiteX117" fmla="*/ 90309 w 1364418"/>
              <a:gd name="connsiteY117" fmla="*/ 921368 h 6858000"/>
              <a:gd name="connsiteX118" fmla="*/ 74258 w 1364418"/>
              <a:gd name="connsiteY118" fmla="*/ 896999 h 6858000"/>
              <a:gd name="connsiteX119" fmla="*/ 43666 w 1364418"/>
              <a:gd name="connsiteY119" fmla="*/ 821517 h 6858000"/>
              <a:gd name="connsiteX120" fmla="*/ 22616 w 1364418"/>
              <a:gd name="connsiteY120" fmla="*/ 751353 h 6858000"/>
              <a:gd name="connsiteX121" fmla="*/ 22174 w 1364418"/>
              <a:gd name="connsiteY121" fmla="*/ 721230 h 6858000"/>
              <a:gd name="connsiteX122" fmla="*/ 7845 w 1364418"/>
              <a:gd name="connsiteY122" fmla="*/ 681659 h 6858000"/>
              <a:gd name="connsiteX123" fmla="*/ 31306 w 1364418"/>
              <a:gd name="connsiteY123" fmla="*/ 619315 h 6858000"/>
              <a:gd name="connsiteX124" fmla="*/ 15184 w 1364418"/>
              <a:gd name="connsiteY124" fmla="*/ 585934 h 6858000"/>
              <a:gd name="connsiteX125" fmla="*/ 22258 w 1364418"/>
              <a:gd name="connsiteY125" fmla="*/ 538948 h 6858000"/>
              <a:gd name="connsiteX126" fmla="*/ 26166 w 1364418"/>
              <a:gd name="connsiteY126" fmla="*/ 525163 h 6858000"/>
              <a:gd name="connsiteX127" fmla="*/ 52290 w 1364418"/>
              <a:gd name="connsiteY127" fmla="*/ 446567 h 6858000"/>
              <a:gd name="connsiteX128" fmla="*/ 51538 w 1364418"/>
              <a:gd name="connsiteY128" fmla="*/ 393828 h 6858000"/>
              <a:gd name="connsiteX129" fmla="*/ 51368 w 1364418"/>
              <a:gd name="connsiteY129" fmla="*/ 353137 h 6858000"/>
              <a:gd name="connsiteX130" fmla="*/ 55970 w 1364418"/>
              <a:gd name="connsiteY130" fmla="*/ 321428 h 6858000"/>
              <a:gd name="connsiteX131" fmla="*/ 57061 w 1364418"/>
              <a:gd name="connsiteY131" fmla="*/ 275771 h 6858000"/>
              <a:gd name="connsiteX132" fmla="*/ 74088 w 1364418"/>
              <a:gd name="connsiteY132" fmla="*/ 212860 h 6858000"/>
              <a:gd name="connsiteX133" fmla="*/ 65798 w 1364418"/>
              <a:gd name="connsiteY133" fmla="*/ 144983 h 6858000"/>
              <a:gd name="connsiteX134" fmla="*/ 78082 w 1364418"/>
              <a:gd name="connsiteY134" fmla="*/ 55288 h 6858000"/>
              <a:gd name="connsiteX135" fmla="*/ 37636 w 1364418"/>
              <a:gd name="connsiteY135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173944 w 1364418"/>
              <a:gd name="connsiteY6" fmla="*/ 6691589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1226 w 1364418"/>
              <a:gd name="connsiteY13" fmla="*/ 6272987 h 6858000"/>
              <a:gd name="connsiteX14" fmla="*/ 288000 w 1364418"/>
              <a:gd name="connsiteY14" fmla="*/ 6252834 h 6858000"/>
              <a:gd name="connsiteX15" fmla="*/ 265992 w 1364418"/>
              <a:gd name="connsiteY15" fmla="*/ 6202459 h 6858000"/>
              <a:gd name="connsiteX16" fmla="*/ 264790 w 1364418"/>
              <a:gd name="connsiteY16" fmla="*/ 6153037 h 6858000"/>
              <a:gd name="connsiteX17" fmla="*/ 280205 w 1364418"/>
              <a:gd name="connsiteY17" fmla="*/ 6078132 h 6858000"/>
              <a:gd name="connsiteX18" fmla="*/ 267592 w 1364418"/>
              <a:gd name="connsiteY18" fmla="*/ 6028119 h 6858000"/>
              <a:gd name="connsiteX19" fmla="*/ 252821 w 1364418"/>
              <a:gd name="connsiteY19" fmla="*/ 5926735 h 6858000"/>
              <a:gd name="connsiteX20" fmla="*/ 302333 w 1364418"/>
              <a:gd name="connsiteY20" fmla="*/ 5712857 h 6858000"/>
              <a:gd name="connsiteX21" fmla="*/ 332131 w 1364418"/>
              <a:gd name="connsiteY21" fmla="*/ 5660491 h 6858000"/>
              <a:gd name="connsiteX22" fmla="*/ 341254 w 1364418"/>
              <a:gd name="connsiteY22" fmla="*/ 5563435 h 6858000"/>
              <a:gd name="connsiteX23" fmla="*/ 368130 w 1364418"/>
              <a:gd name="connsiteY23" fmla="*/ 5437125 h 6858000"/>
              <a:gd name="connsiteX24" fmla="*/ 381698 w 1364418"/>
              <a:gd name="connsiteY24" fmla="*/ 5396260 h 6858000"/>
              <a:gd name="connsiteX25" fmla="*/ 397679 w 1364418"/>
              <a:gd name="connsiteY25" fmla="*/ 5330009 h 6858000"/>
              <a:gd name="connsiteX26" fmla="*/ 431172 w 1364418"/>
              <a:gd name="connsiteY26" fmla="*/ 5273739 h 6858000"/>
              <a:gd name="connsiteX27" fmla="*/ 440771 w 1364418"/>
              <a:gd name="connsiteY27" fmla="*/ 5241779 h 6858000"/>
              <a:gd name="connsiteX28" fmla="*/ 451997 w 1364418"/>
              <a:gd name="connsiteY28" fmla="*/ 5225268 h 6858000"/>
              <a:gd name="connsiteX29" fmla="*/ 453017 w 1364418"/>
              <a:gd name="connsiteY29" fmla="*/ 5217684 h 6858000"/>
              <a:gd name="connsiteX30" fmla="*/ 460358 w 1364418"/>
              <a:gd name="connsiteY30" fmla="*/ 5193377 h 6858000"/>
              <a:gd name="connsiteX31" fmla="*/ 463661 w 1364418"/>
              <a:gd name="connsiteY31" fmla="*/ 5179288 h 6858000"/>
              <a:gd name="connsiteX32" fmla="*/ 464645 w 1364418"/>
              <a:gd name="connsiteY32" fmla="*/ 5173621 h 6858000"/>
              <a:gd name="connsiteX33" fmla="*/ 460279 w 1364418"/>
              <a:gd name="connsiteY33" fmla="*/ 5159961 h 6858000"/>
              <a:gd name="connsiteX34" fmla="*/ 466956 w 1364418"/>
              <a:gd name="connsiteY34" fmla="*/ 5144295 h 6858000"/>
              <a:gd name="connsiteX35" fmla="*/ 463889 w 1364418"/>
              <a:gd name="connsiteY35" fmla="*/ 5125185 h 6858000"/>
              <a:gd name="connsiteX36" fmla="*/ 470719 w 1364418"/>
              <a:gd name="connsiteY36" fmla="*/ 5121884 h 6858000"/>
              <a:gd name="connsiteX37" fmla="*/ 477755 w 1364418"/>
              <a:gd name="connsiteY37" fmla="*/ 5067850 h 6858000"/>
              <a:gd name="connsiteX38" fmla="*/ 480486 w 1364418"/>
              <a:gd name="connsiteY38" fmla="*/ 5060861 h 6858000"/>
              <a:gd name="connsiteX39" fmla="*/ 477190 w 1364418"/>
              <a:gd name="connsiteY39" fmla="*/ 5034192 h 6858000"/>
              <a:gd name="connsiteX40" fmla="*/ 478744 w 1364418"/>
              <a:gd name="connsiteY40" fmla="*/ 4993030 h 6858000"/>
              <a:gd name="connsiteX41" fmla="*/ 485653 w 1364418"/>
              <a:gd name="connsiteY41" fmla="*/ 4946844 h 6858000"/>
              <a:gd name="connsiteX42" fmla="*/ 481509 w 1364418"/>
              <a:gd name="connsiteY42" fmla="*/ 4932692 h 6858000"/>
              <a:gd name="connsiteX43" fmla="*/ 496912 w 1364418"/>
              <a:gd name="connsiteY43" fmla="*/ 4858827 h 6858000"/>
              <a:gd name="connsiteX44" fmla="*/ 502815 w 1364418"/>
              <a:gd name="connsiteY44" fmla="*/ 4821170 h 6858000"/>
              <a:gd name="connsiteX45" fmla="*/ 507548 w 1364418"/>
              <a:gd name="connsiteY45" fmla="*/ 4780965 h 6858000"/>
              <a:gd name="connsiteX46" fmla="*/ 508841 w 1364418"/>
              <a:gd name="connsiteY46" fmla="*/ 4750867 h 6858000"/>
              <a:gd name="connsiteX47" fmla="*/ 506648 w 1364418"/>
              <a:gd name="connsiteY47" fmla="*/ 4690749 h 6858000"/>
              <a:gd name="connsiteX48" fmla="*/ 502128 w 1364418"/>
              <a:gd name="connsiteY48" fmla="*/ 4584173 h 6858000"/>
              <a:gd name="connsiteX49" fmla="*/ 497211 w 1364418"/>
              <a:gd name="connsiteY49" fmla="*/ 4444346 h 6858000"/>
              <a:gd name="connsiteX50" fmla="*/ 493776 w 1364418"/>
              <a:gd name="connsiteY50" fmla="*/ 4375228 h 6858000"/>
              <a:gd name="connsiteX51" fmla="*/ 474429 w 1364418"/>
              <a:gd name="connsiteY51" fmla="*/ 4214165 h 6858000"/>
              <a:gd name="connsiteX52" fmla="*/ 478502 w 1364418"/>
              <a:gd name="connsiteY52" fmla="*/ 4090296 h 6858000"/>
              <a:gd name="connsiteX53" fmla="*/ 463758 w 1364418"/>
              <a:gd name="connsiteY53" fmla="*/ 4033999 h 6858000"/>
              <a:gd name="connsiteX54" fmla="*/ 464907 w 1364418"/>
              <a:gd name="connsiteY54" fmla="*/ 4031933 h 6858000"/>
              <a:gd name="connsiteX55" fmla="*/ 463483 w 1364418"/>
              <a:gd name="connsiteY55" fmla="*/ 4013953 h 6858000"/>
              <a:gd name="connsiteX56" fmla="*/ 449778 w 1364418"/>
              <a:gd name="connsiteY56" fmla="*/ 3974753 h 6858000"/>
              <a:gd name="connsiteX57" fmla="*/ 451376 w 1364418"/>
              <a:gd name="connsiteY57" fmla="*/ 3969950 h 6858000"/>
              <a:gd name="connsiteX58" fmla="*/ 444798 w 1364418"/>
              <a:gd name="connsiteY58" fmla="*/ 3933779 h 6858000"/>
              <a:gd name="connsiteX59" fmla="*/ 446129 w 1364418"/>
              <a:gd name="connsiteY59" fmla="*/ 3933093 h 6858000"/>
              <a:gd name="connsiteX60" fmla="*/ 450483 w 1364418"/>
              <a:gd name="connsiteY60" fmla="*/ 3922082 h 6858000"/>
              <a:gd name="connsiteX61" fmla="*/ 455561 w 1364418"/>
              <a:gd name="connsiteY61" fmla="*/ 3901461 h 6858000"/>
              <a:gd name="connsiteX62" fmla="*/ 478155 w 1364418"/>
              <a:gd name="connsiteY62" fmla="*/ 3813873 h 6858000"/>
              <a:gd name="connsiteX63" fmla="*/ 477580 w 1364418"/>
              <a:gd name="connsiteY63" fmla="*/ 3806161 h 6858000"/>
              <a:gd name="connsiteX64" fmla="*/ 477887 w 1364418"/>
              <a:gd name="connsiteY64" fmla="*/ 3805957 h 6858000"/>
              <a:gd name="connsiteX65" fmla="*/ 477914 w 1364418"/>
              <a:gd name="connsiteY65" fmla="*/ 3797724 h 6858000"/>
              <a:gd name="connsiteX66" fmla="*/ 476529 w 1364418"/>
              <a:gd name="connsiteY66" fmla="*/ 3792098 h 6858000"/>
              <a:gd name="connsiteX67" fmla="*/ 475413 w 1364418"/>
              <a:gd name="connsiteY67" fmla="*/ 3777135 h 6858000"/>
              <a:gd name="connsiteX68" fmla="*/ 477146 w 1364418"/>
              <a:gd name="connsiteY68" fmla="*/ 3771656 h 6858000"/>
              <a:gd name="connsiteX69" fmla="*/ 480889 w 1364418"/>
              <a:gd name="connsiteY69" fmla="*/ 3769007 h 6858000"/>
              <a:gd name="connsiteX70" fmla="*/ 480355 w 1364418"/>
              <a:gd name="connsiteY70" fmla="*/ 3767709 h 6858000"/>
              <a:gd name="connsiteX71" fmla="*/ 489051 w 1364418"/>
              <a:gd name="connsiteY71" fmla="*/ 3738082 h 6858000"/>
              <a:gd name="connsiteX72" fmla="*/ 496397 w 1364418"/>
              <a:gd name="connsiteY72" fmla="*/ 3673397 h 6858000"/>
              <a:gd name="connsiteX73" fmla="*/ 495693 w 1364418"/>
              <a:gd name="connsiteY73" fmla="*/ 3637109 h 6858000"/>
              <a:gd name="connsiteX74" fmla="*/ 499136 w 1364418"/>
              <a:gd name="connsiteY74" fmla="*/ 3536883 h 6858000"/>
              <a:gd name="connsiteX75" fmla="*/ 506674 w 1364418"/>
              <a:gd name="connsiteY75" fmla="*/ 3435652 h 6858000"/>
              <a:gd name="connsiteX76" fmla="*/ 508345 w 1364418"/>
              <a:gd name="connsiteY76" fmla="*/ 3307769 h 6858000"/>
              <a:gd name="connsiteX77" fmla="*/ 525908 w 1364418"/>
              <a:gd name="connsiteY77" fmla="*/ 3250522 h 6858000"/>
              <a:gd name="connsiteX78" fmla="*/ 526333 w 1364418"/>
              <a:gd name="connsiteY78" fmla="*/ 3229163 h 6858000"/>
              <a:gd name="connsiteX79" fmla="*/ 528156 w 1364418"/>
              <a:gd name="connsiteY79" fmla="*/ 3217217 h 6858000"/>
              <a:gd name="connsiteX80" fmla="*/ 514991 w 1364418"/>
              <a:gd name="connsiteY80" fmla="*/ 3183755 h 6858000"/>
              <a:gd name="connsiteX81" fmla="*/ 515492 w 1364418"/>
              <a:gd name="connsiteY81" fmla="*/ 3178642 h 6858000"/>
              <a:gd name="connsiteX82" fmla="*/ 503092 w 1364418"/>
              <a:gd name="connsiteY82" fmla="*/ 3158586 h 6858000"/>
              <a:gd name="connsiteX83" fmla="*/ 488277 w 1364418"/>
              <a:gd name="connsiteY83" fmla="*/ 3129034 h 6858000"/>
              <a:gd name="connsiteX84" fmla="*/ 488942 w 1364418"/>
              <a:gd name="connsiteY84" fmla="*/ 3126682 h 6858000"/>
              <a:gd name="connsiteX85" fmla="*/ 479810 w 1364418"/>
              <a:gd name="connsiteY85" fmla="*/ 3114519 h 6858000"/>
              <a:gd name="connsiteX86" fmla="*/ 466419 w 1364418"/>
              <a:gd name="connsiteY86" fmla="*/ 3106272 h 6858000"/>
              <a:gd name="connsiteX87" fmla="*/ 439149 w 1364418"/>
              <a:gd name="connsiteY87" fmla="*/ 2958185 h 6858000"/>
              <a:gd name="connsiteX88" fmla="*/ 381763 w 1364418"/>
              <a:gd name="connsiteY88" fmla="*/ 2762989 h 6858000"/>
              <a:gd name="connsiteX89" fmla="*/ 330681 w 1364418"/>
              <a:gd name="connsiteY89" fmla="*/ 2554718 h 6858000"/>
              <a:gd name="connsiteX90" fmla="*/ 310775 w 1364418"/>
              <a:gd name="connsiteY90" fmla="*/ 2485734 h 6858000"/>
              <a:gd name="connsiteX91" fmla="*/ 301498 w 1364418"/>
              <a:gd name="connsiteY91" fmla="*/ 2447068 h 6858000"/>
              <a:gd name="connsiteX92" fmla="*/ 288459 w 1364418"/>
              <a:gd name="connsiteY92" fmla="*/ 2425819 h 6858000"/>
              <a:gd name="connsiteX93" fmla="*/ 294458 w 1364418"/>
              <a:gd name="connsiteY93" fmla="*/ 2402874 h 6858000"/>
              <a:gd name="connsiteX94" fmla="*/ 297070 w 1364418"/>
              <a:gd name="connsiteY94" fmla="*/ 2381443 h 6858000"/>
              <a:gd name="connsiteX95" fmla="*/ 273399 w 1364418"/>
              <a:gd name="connsiteY95" fmla="*/ 2261920 h 6858000"/>
              <a:gd name="connsiteX96" fmla="*/ 263286 w 1364418"/>
              <a:gd name="connsiteY96" fmla="*/ 2195378 h 6858000"/>
              <a:gd name="connsiteX97" fmla="*/ 247503 w 1364418"/>
              <a:gd name="connsiteY97" fmla="*/ 2155135 h 6858000"/>
              <a:gd name="connsiteX98" fmla="*/ 244961 w 1364418"/>
              <a:gd name="connsiteY98" fmla="*/ 2118008 h 6858000"/>
              <a:gd name="connsiteX99" fmla="*/ 245954 w 1364418"/>
              <a:gd name="connsiteY99" fmla="*/ 2050531 h 6858000"/>
              <a:gd name="connsiteX100" fmla="*/ 237760 w 1364418"/>
              <a:gd name="connsiteY100" fmla="*/ 1963269 h 6858000"/>
              <a:gd name="connsiteX101" fmla="*/ 218938 w 1364418"/>
              <a:gd name="connsiteY101" fmla="*/ 1906352 h 6858000"/>
              <a:gd name="connsiteX102" fmla="*/ 195495 w 1364418"/>
              <a:gd name="connsiteY102" fmla="*/ 1861531 h 6858000"/>
              <a:gd name="connsiteX103" fmla="*/ 149294 w 1364418"/>
              <a:gd name="connsiteY103" fmla="*/ 1732919 h 6858000"/>
              <a:gd name="connsiteX104" fmla="*/ 121605 w 1364418"/>
              <a:gd name="connsiteY104" fmla="*/ 1663540 h 6858000"/>
              <a:gd name="connsiteX105" fmla="*/ 120731 w 1364418"/>
              <a:gd name="connsiteY105" fmla="*/ 1615777 h 6858000"/>
              <a:gd name="connsiteX106" fmla="*/ 101526 w 1364418"/>
              <a:gd name="connsiteY106" fmla="*/ 1563678 h 6858000"/>
              <a:gd name="connsiteX107" fmla="*/ 114606 w 1364418"/>
              <a:gd name="connsiteY107" fmla="*/ 1519474 h 6858000"/>
              <a:gd name="connsiteX108" fmla="*/ 107348 w 1364418"/>
              <a:gd name="connsiteY108" fmla="*/ 1477995 h 6858000"/>
              <a:gd name="connsiteX109" fmla="*/ 93433 w 1364418"/>
              <a:gd name="connsiteY109" fmla="*/ 1373769 h 6858000"/>
              <a:gd name="connsiteX110" fmla="*/ 101740 w 1364418"/>
              <a:gd name="connsiteY110" fmla="*/ 1307086 h 6858000"/>
              <a:gd name="connsiteX111" fmla="*/ 102928 w 1364418"/>
              <a:gd name="connsiteY111" fmla="*/ 1189033 h 6858000"/>
              <a:gd name="connsiteX112" fmla="*/ 107613 w 1364418"/>
              <a:gd name="connsiteY112" fmla="*/ 1168288 h 6858000"/>
              <a:gd name="connsiteX113" fmla="*/ 99895 w 1364418"/>
              <a:gd name="connsiteY113" fmla="*/ 1142577 h 6858000"/>
              <a:gd name="connsiteX114" fmla="*/ 89201 w 1364418"/>
              <a:gd name="connsiteY114" fmla="*/ 1088484 h 6858000"/>
              <a:gd name="connsiteX115" fmla="*/ 77937 w 1364418"/>
              <a:gd name="connsiteY115" fmla="*/ 1016103 h 6858000"/>
              <a:gd name="connsiteX116" fmla="*/ 79393 w 1364418"/>
              <a:gd name="connsiteY116" fmla="*/ 954054 h 6858000"/>
              <a:gd name="connsiteX117" fmla="*/ 90309 w 1364418"/>
              <a:gd name="connsiteY117" fmla="*/ 921368 h 6858000"/>
              <a:gd name="connsiteX118" fmla="*/ 74258 w 1364418"/>
              <a:gd name="connsiteY118" fmla="*/ 896999 h 6858000"/>
              <a:gd name="connsiteX119" fmla="*/ 43666 w 1364418"/>
              <a:gd name="connsiteY119" fmla="*/ 821517 h 6858000"/>
              <a:gd name="connsiteX120" fmla="*/ 22616 w 1364418"/>
              <a:gd name="connsiteY120" fmla="*/ 751353 h 6858000"/>
              <a:gd name="connsiteX121" fmla="*/ 22174 w 1364418"/>
              <a:gd name="connsiteY121" fmla="*/ 721230 h 6858000"/>
              <a:gd name="connsiteX122" fmla="*/ 7845 w 1364418"/>
              <a:gd name="connsiteY122" fmla="*/ 681659 h 6858000"/>
              <a:gd name="connsiteX123" fmla="*/ 31306 w 1364418"/>
              <a:gd name="connsiteY123" fmla="*/ 619315 h 6858000"/>
              <a:gd name="connsiteX124" fmla="*/ 15184 w 1364418"/>
              <a:gd name="connsiteY124" fmla="*/ 585934 h 6858000"/>
              <a:gd name="connsiteX125" fmla="*/ 22258 w 1364418"/>
              <a:gd name="connsiteY125" fmla="*/ 538948 h 6858000"/>
              <a:gd name="connsiteX126" fmla="*/ 26166 w 1364418"/>
              <a:gd name="connsiteY126" fmla="*/ 525163 h 6858000"/>
              <a:gd name="connsiteX127" fmla="*/ 52290 w 1364418"/>
              <a:gd name="connsiteY127" fmla="*/ 446567 h 6858000"/>
              <a:gd name="connsiteX128" fmla="*/ 51538 w 1364418"/>
              <a:gd name="connsiteY128" fmla="*/ 393828 h 6858000"/>
              <a:gd name="connsiteX129" fmla="*/ 51368 w 1364418"/>
              <a:gd name="connsiteY129" fmla="*/ 353137 h 6858000"/>
              <a:gd name="connsiteX130" fmla="*/ 55970 w 1364418"/>
              <a:gd name="connsiteY130" fmla="*/ 321428 h 6858000"/>
              <a:gd name="connsiteX131" fmla="*/ 57061 w 1364418"/>
              <a:gd name="connsiteY131" fmla="*/ 275771 h 6858000"/>
              <a:gd name="connsiteX132" fmla="*/ 74088 w 1364418"/>
              <a:gd name="connsiteY132" fmla="*/ 212860 h 6858000"/>
              <a:gd name="connsiteX133" fmla="*/ 65798 w 1364418"/>
              <a:gd name="connsiteY133" fmla="*/ 144983 h 6858000"/>
              <a:gd name="connsiteX134" fmla="*/ 78082 w 1364418"/>
              <a:gd name="connsiteY134" fmla="*/ 55288 h 6858000"/>
              <a:gd name="connsiteX135" fmla="*/ 37636 w 1364418"/>
              <a:gd name="connsiteY135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5 w 1364418"/>
              <a:gd name="connsiteY4" fmla="*/ 6776847 h 6858000"/>
              <a:gd name="connsiteX5" fmla="*/ 149205 w 1364418"/>
              <a:gd name="connsiteY5" fmla="*/ 6737706 h 6858000"/>
              <a:gd name="connsiteX6" fmla="*/ 240339 w 1364418"/>
              <a:gd name="connsiteY6" fmla="*/ 6711686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1226 w 1364418"/>
              <a:gd name="connsiteY13" fmla="*/ 6272987 h 6858000"/>
              <a:gd name="connsiteX14" fmla="*/ 288000 w 1364418"/>
              <a:gd name="connsiteY14" fmla="*/ 6252834 h 6858000"/>
              <a:gd name="connsiteX15" fmla="*/ 265992 w 1364418"/>
              <a:gd name="connsiteY15" fmla="*/ 6202459 h 6858000"/>
              <a:gd name="connsiteX16" fmla="*/ 264790 w 1364418"/>
              <a:gd name="connsiteY16" fmla="*/ 6153037 h 6858000"/>
              <a:gd name="connsiteX17" fmla="*/ 280205 w 1364418"/>
              <a:gd name="connsiteY17" fmla="*/ 6078132 h 6858000"/>
              <a:gd name="connsiteX18" fmla="*/ 267592 w 1364418"/>
              <a:gd name="connsiteY18" fmla="*/ 6028119 h 6858000"/>
              <a:gd name="connsiteX19" fmla="*/ 252821 w 1364418"/>
              <a:gd name="connsiteY19" fmla="*/ 5926735 h 6858000"/>
              <a:gd name="connsiteX20" fmla="*/ 302333 w 1364418"/>
              <a:gd name="connsiteY20" fmla="*/ 5712857 h 6858000"/>
              <a:gd name="connsiteX21" fmla="*/ 332131 w 1364418"/>
              <a:gd name="connsiteY21" fmla="*/ 5660491 h 6858000"/>
              <a:gd name="connsiteX22" fmla="*/ 341254 w 1364418"/>
              <a:gd name="connsiteY22" fmla="*/ 5563435 h 6858000"/>
              <a:gd name="connsiteX23" fmla="*/ 368130 w 1364418"/>
              <a:gd name="connsiteY23" fmla="*/ 5437125 h 6858000"/>
              <a:gd name="connsiteX24" fmla="*/ 381698 w 1364418"/>
              <a:gd name="connsiteY24" fmla="*/ 5396260 h 6858000"/>
              <a:gd name="connsiteX25" fmla="*/ 397679 w 1364418"/>
              <a:gd name="connsiteY25" fmla="*/ 5330009 h 6858000"/>
              <a:gd name="connsiteX26" fmla="*/ 431172 w 1364418"/>
              <a:gd name="connsiteY26" fmla="*/ 5273739 h 6858000"/>
              <a:gd name="connsiteX27" fmla="*/ 440771 w 1364418"/>
              <a:gd name="connsiteY27" fmla="*/ 5241779 h 6858000"/>
              <a:gd name="connsiteX28" fmla="*/ 451997 w 1364418"/>
              <a:gd name="connsiteY28" fmla="*/ 5225268 h 6858000"/>
              <a:gd name="connsiteX29" fmla="*/ 453017 w 1364418"/>
              <a:gd name="connsiteY29" fmla="*/ 5217684 h 6858000"/>
              <a:gd name="connsiteX30" fmla="*/ 460358 w 1364418"/>
              <a:gd name="connsiteY30" fmla="*/ 5193377 h 6858000"/>
              <a:gd name="connsiteX31" fmla="*/ 463661 w 1364418"/>
              <a:gd name="connsiteY31" fmla="*/ 5179288 h 6858000"/>
              <a:gd name="connsiteX32" fmla="*/ 464645 w 1364418"/>
              <a:gd name="connsiteY32" fmla="*/ 5173621 h 6858000"/>
              <a:gd name="connsiteX33" fmla="*/ 460279 w 1364418"/>
              <a:gd name="connsiteY33" fmla="*/ 5159961 h 6858000"/>
              <a:gd name="connsiteX34" fmla="*/ 466956 w 1364418"/>
              <a:gd name="connsiteY34" fmla="*/ 5144295 h 6858000"/>
              <a:gd name="connsiteX35" fmla="*/ 463889 w 1364418"/>
              <a:gd name="connsiteY35" fmla="*/ 5125185 h 6858000"/>
              <a:gd name="connsiteX36" fmla="*/ 470719 w 1364418"/>
              <a:gd name="connsiteY36" fmla="*/ 5121884 h 6858000"/>
              <a:gd name="connsiteX37" fmla="*/ 477755 w 1364418"/>
              <a:gd name="connsiteY37" fmla="*/ 5067850 h 6858000"/>
              <a:gd name="connsiteX38" fmla="*/ 480486 w 1364418"/>
              <a:gd name="connsiteY38" fmla="*/ 5060861 h 6858000"/>
              <a:gd name="connsiteX39" fmla="*/ 477190 w 1364418"/>
              <a:gd name="connsiteY39" fmla="*/ 5034192 h 6858000"/>
              <a:gd name="connsiteX40" fmla="*/ 478744 w 1364418"/>
              <a:gd name="connsiteY40" fmla="*/ 4993030 h 6858000"/>
              <a:gd name="connsiteX41" fmla="*/ 485653 w 1364418"/>
              <a:gd name="connsiteY41" fmla="*/ 4946844 h 6858000"/>
              <a:gd name="connsiteX42" fmla="*/ 481509 w 1364418"/>
              <a:gd name="connsiteY42" fmla="*/ 4932692 h 6858000"/>
              <a:gd name="connsiteX43" fmla="*/ 496912 w 1364418"/>
              <a:gd name="connsiteY43" fmla="*/ 4858827 h 6858000"/>
              <a:gd name="connsiteX44" fmla="*/ 502815 w 1364418"/>
              <a:gd name="connsiteY44" fmla="*/ 4821170 h 6858000"/>
              <a:gd name="connsiteX45" fmla="*/ 507548 w 1364418"/>
              <a:gd name="connsiteY45" fmla="*/ 4780965 h 6858000"/>
              <a:gd name="connsiteX46" fmla="*/ 508841 w 1364418"/>
              <a:gd name="connsiteY46" fmla="*/ 4750867 h 6858000"/>
              <a:gd name="connsiteX47" fmla="*/ 506648 w 1364418"/>
              <a:gd name="connsiteY47" fmla="*/ 4690749 h 6858000"/>
              <a:gd name="connsiteX48" fmla="*/ 502128 w 1364418"/>
              <a:gd name="connsiteY48" fmla="*/ 4584173 h 6858000"/>
              <a:gd name="connsiteX49" fmla="*/ 497211 w 1364418"/>
              <a:gd name="connsiteY49" fmla="*/ 4444346 h 6858000"/>
              <a:gd name="connsiteX50" fmla="*/ 493776 w 1364418"/>
              <a:gd name="connsiteY50" fmla="*/ 4375228 h 6858000"/>
              <a:gd name="connsiteX51" fmla="*/ 474429 w 1364418"/>
              <a:gd name="connsiteY51" fmla="*/ 4214165 h 6858000"/>
              <a:gd name="connsiteX52" fmla="*/ 478502 w 1364418"/>
              <a:gd name="connsiteY52" fmla="*/ 4090296 h 6858000"/>
              <a:gd name="connsiteX53" fmla="*/ 463758 w 1364418"/>
              <a:gd name="connsiteY53" fmla="*/ 4033999 h 6858000"/>
              <a:gd name="connsiteX54" fmla="*/ 464907 w 1364418"/>
              <a:gd name="connsiteY54" fmla="*/ 4031933 h 6858000"/>
              <a:gd name="connsiteX55" fmla="*/ 463483 w 1364418"/>
              <a:gd name="connsiteY55" fmla="*/ 4013953 h 6858000"/>
              <a:gd name="connsiteX56" fmla="*/ 449778 w 1364418"/>
              <a:gd name="connsiteY56" fmla="*/ 3974753 h 6858000"/>
              <a:gd name="connsiteX57" fmla="*/ 451376 w 1364418"/>
              <a:gd name="connsiteY57" fmla="*/ 3969950 h 6858000"/>
              <a:gd name="connsiteX58" fmla="*/ 444798 w 1364418"/>
              <a:gd name="connsiteY58" fmla="*/ 3933779 h 6858000"/>
              <a:gd name="connsiteX59" fmla="*/ 446129 w 1364418"/>
              <a:gd name="connsiteY59" fmla="*/ 3933093 h 6858000"/>
              <a:gd name="connsiteX60" fmla="*/ 450483 w 1364418"/>
              <a:gd name="connsiteY60" fmla="*/ 3922082 h 6858000"/>
              <a:gd name="connsiteX61" fmla="*/ 455561 w 1364418"/>
              <a:gd name="connsiteY61" fmla="*/ 3901461 h 6858000"/>
              <a:gd name="connsiteX62" fmla="*/ 478155 w 1364418"/>
              <a:gd name="connsiteY62" fmla="*/ 3813873 h 6858000"/>
              <a:gd name="connsiteX63" fmla="*/ 477580 w 1364418"/>
              <a:gd name="connsiteY63" fmla="*/ 3806161 h 6858000"/>
              <a:gd name="connsiteX64" fmla="*/ 477887 w 1364418"/>
              <a:gd name="connsiteY64" fmla="*/ 3805957 h 6858000"/>
              <a:gd name="connsiteX65" fmla="*/ 477914 w 1364418"/>
              <a:gd name="connsiteY65" fmla="*/ 3797724 h 6858000"/>
              <a:gd name="connsiteX66" fmla="*/ 476529 w 1364418"/>
              <a:gd name="connsiteY66" fmla="*/ 3792098 h 6858000"/>
              <a:gd name="connsiteX67" fmla="*/ 475413 w 1364418"/>
              <a:gd name="connsiteY67" fmla="*/ 3777135 h 6858000"/>
              <a:gd name="connsiteX68" fmla="*/ 477146 w 1364418"/>
              <a:gd name="connsiteY68" fmla="*/ 3771656 h 6858000"/>
              <a:gd name="connsiteX69" fmla="*/ 480889 w 1364418"/>
              <a:gd name="connsiteY69" fmla="*/ 3769007 h 6858000"/>
              <a:gd name="connsiteX70" fmla="*/ 480355 w 1364418"/>
              <a:gd name="connsiteY70" fmla="*/ 3767709 h 6858000"/>
              <a:gd name="connsiteX71" fmla="*/ 489051 w 1364418"/>
              <a:gd name="connsiteY71" fmla="*/ 3738082 h 6858000"/>
              <a:gd name="connsiteX72" fmla="*/ 496397 w 1364418"/>
              <a:gd name="connsiteY72" fmla="*/ 3673397 h 6858000"/>
              <a:gd name="connsiteX73" fmla="*/ 495693 w 1364418"/>
              <a:gd name="connsiteY73" fmla="*/ 3637109 h 6858000"/>
              <a:gd name="connsiteX74" fmla="*/ 499136 w 1364418"/>
              <a:gd name="connsiteY74" fmla="*/ 3536883 h 6858000"/>
              <a:gd name="connsiteX75" fmla="*/ 506674 w 1364418"/>
              <a:gd name="connsiteY75" fmla="*/ 3435652 h 6858000"/>
              <a:gd name="connsiteX76" fmla="*/ 508345 w 1364418"/>
              <a:gd name="connsiteY76" fmla="*/ 3307769 h 6858000"/>
              <a:gd name="connsiteX77" fmla="*/ 525908 w 1364418"/>
              <a:gd name="connsiteY77" fmla="*/ 3250522 h 6858000"/>
              <a:gd name="connsiteX78" fmla="*/ 526333 w 1364418"/>
              <a:gd name="connsiteY78" fmla="*/ 3229163 h 6858000"/>
              <a:gd name="connsiteX79" fmla="*/ 528156 w 1364418"/>
              <a:gd name="connsiteY79" fmla="*/ 3217217 h 6858000"/>
              <a:gd name="connsiteX80" fmla="*/ 514991 w 1364418"/>
              <a:gd name="connsiteY80" fmla="*/ 3183755 h 6858000"/>
              <a:gd name="connsiteX81" fmla="*/ 515492 w 1364418"/>
              <a:gd name="connsiteY81" fmla="*/ 3178642 h 6858000"/>
              <a:gd name="connsiteX82" fmla="*/ 503092 w 1364418"/>
              <a:gd name="connsiteY82" fmla="*/ 3158586 h 6858000"/>
              <a:gd name="connsiteX83" fmla="*/ 488277 w 1364418"/>
              <a:gd name="connsiteY83" fmla="*/ 3129034 h 6858000"/>
              <a:gd name="connsiteX84" fmla="*/ 488942 w 1364418"/>
              <a:gd name="connsiteY84" fmla="*/ 3126682 h 6858000"/>
              <a:gd name="connsiteX85" fmla="*/ 479810 w 1364418"/>
              <a:gd name="connsiteY85" fmla="*/ 3114519 h 6858000"/>
              <a:gd name="connsiteX86" fmla="*/ 466419 w 1364418"/>
              <a:gd name="connsiteY86" fmla="*/ 3106272 h 6858000"/>
              <a:gd name="connsiteX87" fmla="*/ 439149 w 1364418"/>
              <a:gd name="connsiteY87" fmla="*/ 2958185 h 6858000"/>
              <a:gd name="connsiteX88" fmla="*/ 381763 w 1364418"/>
              <a:gd name="connsiteY88" fmla="*/ 2762989 h 6858000"/>
              <a:gd name="connsiteX89" fmla="*/ 330681 w 1364418"/>
              <a:gd name="connsiteY89" fmla="*/ 2554718 h 6858000"/>
              <a:gd name="connsiteX90" fmla="*/ 310775 w 1364418"/>
              <a:gd name="connsiteY90" fmla="*/ 2485734 h 6858000"/>
              <a:gd name="connsiteX91" fmla="*/ 301498 w 1364418"/>
              <a:gd name="connsiteY91" fmla="*/ 2447068 h 6858000"/>
              <a:gd name="connsiteX92" fmla="*/ 288459 w 1364418"/>
              <a:gd name="connsiteY92" fmla="*/ 2425819 h 6858000"/>
              <a:gd name="connsiteX93" fmla="*/ 294458 w 1364418"/>
              <a:gd name="connsiteY93" fmla="*/ 2402874 h 6858000"/>
              <a:gd name="connsiteX94" fmla="*/ 297070 w 1364418"/>
              <a:gd name="connsiteY94" fmla="*/ 2381443 h 6858000"/>
              <a:gd name="connsiteX95" fmla="*/ 273399 w 1364418"/>
              <a:gd name="connsiteY95" fmla="*/ 2261920 h 6858000"/>
              <a:gd name="connsiteX96" fmla="*/ 263286 w 1364418"/>
              <a:gd name="connsiteY96" fmla="*/ 2195378 h 6858000"/>
              <a:gd name="connsiteX97" fmla="*/ 247503 w 1364418"/>
              <a:gd name="connsiteY97" fmla="*/ 2155135 h 6858000"/>
              <a:gd name="connsiteX98" fmla="*/ 244961 w 1364418"/>
              <a:gd name="connsiteY98" fmla="*/ 2118008 h 6858000"/>
              <a:gd name="connsiteX99" fmla="*/ 245954 w 1364418"/>
              <a:gd name="connsiteY99" fmla="*/ 2050531 h 6858000"/>
              <a:gd name="connsiteX100" fmla="*/ 237760 w 1364418"/>
              <a:gd name="connsiteY100" fmla="*/ 1963269 h 6858000"/>
              <a:gd name="connsiteX101" fmla="*/ 218938 w 1364418"/>
              <a:gd name="connsiteY101" fmla="*/ 1906352 h 6858000"/>
              <a:gd name="connsiteX102" fmla="*/ 195495 w 1364418"/>
              <a:gd name="connsiteY102" fmla="*/ 1861531 h 6858000"/>
              <a:gd name="connsiteX103" fmla="*/ 149294 w 1364418"/>
              <a:gd name="connsiteY103" fmla="*/ 1732919 h 6858000"/>
              <a:gd name="connsiteX104" fmla="*/ 121605 w 1364418"/>
              <a:gd name="connsiteY104" fmla="*/ 1663540 h 6858000"/>
              <a:gd name="connsiteX105" fmla="*/ 120731 w 1364418"/>
              <a:gd name="connsiteY105" fmla="*/ 1615777 h 6858000"/>
              <a:gd name="connsiteX106" fmla="*/ 101526 w 1364418"/>
              <a:gd name="connsiteY106" fmla="*/ 1563678 h 6858000"/>
              <a:gd name="connsiteX107" fmla="*/ 114606 w 1364418"/>
              <a:gd name="connsiteY107" fmla="*/ 1519474 h 6858000"/>
              <a:gd name="connsiteX108" fmla="*/ 107348 w 1364418"/>
              <a:gd name="connsiteY108" fmla="*/ 1477995 h 6858000"/>
              <a:gd name="connsiteX109" fmla="*/ 93433 w 1364418"/>
              <a:gd name="connsiteY109" fmla="*/ 1373769 h 6858000"/>
              <a:gd name="connsiteX110" fmla="*/ 101740 w 1364418"/>
              <a:gd name="connsiteY110" fmla="*/ 1307086 h 6858000"/>
              <a:gd name="connsiteX111" fmla="*/ 102928 w 1364418"/>
              <a:gd name="connsiteY111" fmla="*/ 1189033 h 6858000"/>
              <a:gd name="connsiteX112" fmla="*/ 107613 w 1364418"/>
              <a:gd name="connsiteY112" fmla="*/ 1168288 h 6858000"/>
              <a:gd name="connsiteX113" fmla="*/ 99895 w 1364418"/>
              <a:gd name="connsiteY113" fmla="*/ 1142577 h 6858000"/>
              <a:gd name="connsiteX114" fmla="*/ 89201 w 1364418"/>
              <a:gd name="connsiteY114" fmla="*/ 1088484 h 6858000"/>
              <a:gd name="connsiteX115" fmla="*/ 77937 w 1364418"/>
              <a:gd name="connsiteY115" fmla="*/ 1016103 h 6858000"/>
              <a:gd name="connsiteX116" fmla="*/ 79393 w 1364418"/>
              <a:gd name="connsiteY116" fmla="*/ 954054 h 6858000"/>
              <a:gd name="connsiteX117" fmla="*/ 90309 w 1364418"/>
              <a:gd name="connsiteY117" fmla="*/ 921368 h 6858000"/>
              <a:gd name="connsiteX118" fmla="*/ 74258 w 1364418"/>
              <a:gd name="connsiteY118" fmla="*/ 896999 h 6858000"/>
              <a:gd name="connsiteX119" fmla="*/ 43666 w 1364418"/>
              <a:gd name="connsiteY119" fmla="*/ 821517 h 6858000"/>
              <a:gd name="connsiteX120" fmla="*/ 22616 w 1364418"/>
              <a:gd name="connsiteY120" fmla="*/ 751353 h 6858000"/>
              <a:gd name="connsiteX121" fmla="*/ 22174 w 1364418"/>
              <a:gd name="connsiteY121" fmla="*/ 721230 h 6858000"/>
              <a:gd name="connsiteX122" fmla="*/ 7845 w 1364418"/>
              <a:gd name="connsiteY122" fmla="*/ 681659 h 6858000"/>
              <a:gd name="connsiteX123" fmla="*/ 31306 w 1364418"/>
              <a:gd name="connsiteY123" fmla="*/ 619315 h 6858000"/>
              <a:gd name="connsiteX124" fmla="*/ 15184 w 1364418"/>
              <a:gd name="connsiteY124" fmla="*/ 585934 h 6858000"/>
              <a:gd name="connsiteX125" fmla="*/ 22258 w 1364418"/>
              <a:gd name="connsiteY125" fmla="*/ 538948 h 6858000"/>
              <a:gd name="connsiteX126" fmla="*/ 26166 w 1364418"/>
              <a:gd name="connsiteY126" fmla="*/ 525163 h 6858000"/>
              <a:gd name="connsiteX127" fmla="*/ 52290 w 1364418"/>
              <a:gd name="connsiteY127" fmla="*/ 446567 h 6858000"/>
              <a:gd name="connsiteX128" fmla="*/ 51538 w 1364418"/>
              <a:gd name="connsiteY128" fmla="*/ 393828 h 6858000"/>
              <a:gd name="connsiteX129" fmla="*/ 51368 w 1364418"/>
              <a:gd name="connsiteY129" fmla="*/ 353137 h 6858000"/>
              <a:gd name="connsiteX130" fmla="*/ 55970 w 1364418"/>
              <a:gd name="connsiteY130" fmla="*/ 321428 h 6858000"/>
              <a:gd name="connsiteX131" fmla="*/ 57061 w 1364418"/>
              <a:gd name="connsiteY131" fmla="*/ 275771 h 6858000"/>
              <a:gd name="connsiteX132" fmla="*/ 74088 w 1364418"/>
              <a:gd name="connsiteY132" fmla="*/ 212860 h 6858000"/>
              <a:gd name="connsiteX133" fmla="*/ 65798 w 1364418"/>
              <a:gd name="connsiteY133" fmla="*/ 144983 h 6858000"/>
              <a:gd name="connsiteX134" fmla="*/ 78082 w 1364418"/>
              <a:gd name="connsiteY134" fmla="*/ 55288 h 6858000"/>
              <a:gd name="connsiteX135" fmla="*/ 37636 w 1364418"/>
              <a:gd name="connsiteY135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4 w 1364418"/>
              <a:gd name="connsiteY4" fmla="*/ 6832113 h 6858000"/>
              <a:gd name="connsiteX5" fmla="*/ 149205 w 1364418"/>
              <a:gd name="connsiteY5" fmla="*/ 6737706 h 6858000"/>
              <a:gd name="connsiteX6" fmla="*/ 240339 w 1364418"/>
              <a:gd name="connsiteY6" fmla="*/ 6711686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1226 w 1364418"/>
              <a:gd name="connsiteY13" fmla="*/ 6272987 h 6858000"/>
              <a:gd name="connsiteX14" fmla="*/ 288000 w 1364418"/>
              <a:gd name="connsiteY14" fmla="*/ 6252834 h 6858000"/>
              <a:gd name="connsiteX15" fmla="*/ 265992 w 1364418"/>
              <a:gd name="connsiteY15" fmla="*/ 6202459 h 6858000"/>
              <a:gd name="connsiteX16" fmla="*/ 264790 w 1364418"/>
              <a:gd name="connsiteY16" fmla="*/ 6153037 h 6858000"/>
              <a:gd name="connsiteX17" fmla="*/ 280205 w 1364418"/>
              <a:gd name="connsiteY17" fmla="*/ 6078132 h 6858000"/>
              <a:gd name="connsiteX18" fmla="*/ 267592 w 1364418"/>
              <a:gd name="connsiteY18" fmla="*/ 6028119 h 6858000"/>
              <a:gd name="connsiteX19" fmla="*/ 252821 w 1364418"/>
              <a:gd name="connsiteY19" fmla="*/ 5926735 h 6858000"/>
              <a:gd name="connsiteX20" fmla="*/ 302333 w 1364418"/>
              <a:gd name="connsiteY20" fmla="*/ 5712857 h 6858000"/>
              <a:gd name="connsiteX21" fmla="*/ 332131 w 1364418"/>
              <a:gd name="connsiteY21" fmla="*/ 5660491 h 6858000"/>
              <a:gd name="connsiteX22" fmla="*/ 341254 w 1364418"/>
              <a:gd name="connsiteY22" fmla="*/ 5563435 h 6858000"/>
              <a:gd name="connsiteX23" fmla="*/ 368130 w 1364418"/>
              <a:gd name="connsiteY23" fmla="*/ 5437125 h 6858000"/>
              <a:gd name="connsiteX24" fmla="*/ 381698 w 1364418"/>
              <a:gd name="connsiteY24" fmla="*/ 5396260 h 6858000"/>
              <a:gd name="connsiteX25" fmla="*/ 397679 w 1364418"/>
              <a:gd name="connsiteY25" fmla="*/ 5330009 h 6858000"/>
              <a:gd name="connsiteX26" fmla="*/ 431172 w 1364418"/>
              <a:gd name="connsiteY26" fmla="*/ 5273739 h 6858000"/>
              <a:gd name="connsiteX27" fmla="*/ 440771 w 1364418"/>
              <a:gd name="connsiteY27" fmla="*/ 5241779 h 6858000"/>
              <a:gd name="connsiteX28" fmla="*/ 451997 w 1364418"/>
              <a:gd name="connsiteY28" fmla="*/ 5225268 h 6858000"/>
              <a:gd name="connsiteX29" fmla="*/ 453017 w 1364418"/>
              <a:gd name="connsiteY29" fmla="*/ 5217684 h 6858000"/>
              <a:gd name="connsiteX30" fmla="*/ 460358 w 1364418"/>
              <a:gd name="connsiteY30" fmla="*/ 5193377 h 6858000"/>
              <a:gd name="connsiteX31" fmla="*/ 463661 w 1364418"/>
              <a:gd name="connsiteY31" fmla="*/ 5179288 h 6858000"/>
              <a:gd name="connsiteX32" fmla="*/ 464645 w 1364418"/>
              <a:gd name="connsiteY32" fmla="*/ 5173621 h 6858000"/>
              <a:gd name="connsiteX33" fmla="*/ 460279 w 1364418"/>
              <a:gd name="connsiteY33" fmla="*/ 5159961 h 6858000"/>
              <a:gd name="connsiteX34" fmla="*/ 466956 w 1364418"/>
              <a:gd name="connsiteY34" fmla="*/ 5144295 h 6858000"/>
              <a:gd name="connsiteX35" fmla="*/ 463889 w 1364418"/>
              <a:gd name="connsiteY35" fmla="*/ 5125185 h 6858000"/>
              <a:gd name="connsiteX36" fmla="*/ 470719 w 1364418"/>
              <a:gd name="connsiteY36" fmla="*/ 5121884 h 6858000"/>
              <a:gd name="connsiteX37" fmla="*/ 477755 w 1364418"/>
              <a:gd name="connsiteY37" fmla="*/ 5067850 h 6858000"/>
              <a:gd name="connsiteX38" fmla="*/ 480486 w 1364418"/>
              <a:gd name="connsiteY38" fmla="*/ 5060861 h 6858000"/>
              <a:gd name="connsiteX39" fmla="*/ 477190 w 1364418"/>
              <a:gd name="connsiteY39" fmla="*/ 5034192 h 6858000"/>
              <a:gd name="connsiteX40" fmla="*/ 478744 w 1364418"/>
              <a:gd name="connsiteY40" fmla="*/ 4993030 h 6858000"/>
              <a:gd name="connsiteX41" fmla="*/ 485653 w 1364418"/>
              <a:gd name="connsiteY41" fmla="*/ 4946844 h 6858000"/>
              <a:gd name="connsiteX42" fmla="*/ 481509 w 1364418"/>
              <a:gd name="connsiteY42" fmla="*/ 4932692 h 6858000"/>
              <a:gd name="connsiteX43" fmla="*/ 496912 w 1364418"/>
              <a:gd name="connsiteY43" fmla="*/ 4858827 h 6858000"/>
              <a:gd name="connsiteX44" fmla="*/ 502815 w 1364418"/>
              <a:gd name="connsiteY44" fmla="*/ 4821170 h 6858000"/>
              <a:gd name="connsiteX45" fmla="*/ 507548 w 1364418"/>
              <a:gd name="connsiteY45" fmla="*/ 4780965 h 6858000"/>
              <a:gd name="connsiteX46" fmla="*/ 508841 w 1364418"/>
              <a:gd name="connsiteY46" fmla="*/ 4750867 h 6858000"/>
              <a:gd name="connsiteX47" fmla="*/ 506648 w 1364418"/>
              <a:gd name="connsiteY47" fmla="*/ 4690749 h 6858000"/>
              <a:gd name="connsiteX48" fmla="*/ 502128 w 1364418"/>
              <a:gd name="connsiteY48" fmla="*/ 4584173 h 6858000"/>
              <a:gd name="connsiteX49" fmla="*/ 497211 w 1364418"/>
              <a:gd name="connsiteY49" fmla="*/ 4444346 h 6858000"/>
              <a:gd name="connsiteX50" fmla="*/ 493776 w 1364418"/>
              <a:gd name="connsiteY50" fmla="*/ 4375228 h 6858000"/>
              <a:gd name="connsiteX51" fmla="*/ 474429 w 1364418"/>
              <a:gd name="connsiteY51" fmla="*/ 4214165 h 6858000"/>
              <a:gd name="connsiteX52" fmla="*/ 478502 w 1364418"/>
              <a:gd name="connsiteY52" fmla="*/ 4090296 h 6858000"/>
              <a:gd name="connsiteX53" fmla="*/ 463758 w 1364418"/>
              <a:gd name="connsiteY53" fmla="*/ 4033999 h 6858000"/>
              <a:gd name="connsiteX54" fmla="*/ 464907 w 1364418"/>
              <a:gd name="connsiteY54" fmla="*/ 4031933 h 6858000"/>
              <a:gd name="connsiteX55" fmla="*/ 463483 w 1364418"/>
              <a:gd name="connsiteY55" fmla="*/ 4013953 h 6858000"/>
              <a:gd name="connsiteX56" fmla="*/ 449778 w 1364418"/>
              <a:gd name="connsiteY56" fmla="*/ 3974753 h 6858000"/>
              <a:gd name="connsiteX57" fmla="*/ 451376 w 1364418"/>
              <a:gd name="connsiteY57" fmla="*/ 3969950 h 6858000"/>
              <a:gd name="connsiteX58" fmla="*/ 444798 w 1364418"/>
              <a:gd name="connsiteY58" fmla="*/ 3933779 h 6858000"/>
              <a:gd name="connsiteX59" fmla="*/ 446129 w 1364418"/>
              <a:gd name="connsiteY59" fmla="*/ 3933093 h 6858000"/>
              <a:gd name="connsiteX60" fmla="*/ 450483 w 1364418"/>
              <a:gd name="connsiteY60" fmla="*/ 3922082 h 6858000"/>
              <a:gd name="connsiteX61" fmla="*/ 455561 w 1364418"/>
              <a:gd name="connsiteY61" fmla="*/ 3901461 h 6858000"/>
              <a:gd name="connsiteX62" fmla="*/ 478155 w 1364418"/>
              <a:gd name="connsiteY62" fmla="*/ 3813873 h 6858000"/>
              <a:gd name="connsiteX63" fmla="*/ 477580 w 1364418"/>
              <a:gd name="connsiteY63" fmla="*/ 3806161 h 6858000"/>
              <a:gd name="connsiteX64" fmla="*/ 477887 w 1364418"/>
              <a:gd name="connsiteY64" fmla="*/ 3805957 h 6858000"/>
              <a:gd name="connsiteX65" fmla="*/ 477914 w 1364418"/>
              <a:gd name="connsiteY65" fmla="*/ 3797724 h 6858000"/>
              <a:gd name="connsiteX66" fmla="*/ 476529 w 1364418"/>
              <a:gd name="connsiteY66" fmla="*/ 3792098 h 6858000"/>
              <a:gd name="connsiteX67" fmla="*/ 475413 w 1364418"/>
              <a:gd name="connsiteY67" fmla="*/ 3777135 h 6858000"/>
              <a:gd name="connsiteX68" fmla="*/ 477146 w 1364418"/>
              <a:gd name="connsiteY68" fmla="*/ 3771656 h 6858000"/>
              <a:gd name="connsiteX69" fmla="*/ 480889 w 1364418"/>
              <a:gd name="connsiteY69" fmla="*/ 3769007 h 6858000"/>
              <a:gd name="connsiteX70" fmla="*/ 480355 w 1364418"/>
              <a:gd name="connsiteY70" fmla="*/ 3767709 h 6858000"/>
              <a:gd name="connsiteX71" fmla="*/ 489051 w 1364418"/>
              <a:gd name="connsiteY71" fmla="*/ 3738082 h 6858000"/>
              <a:gd name="connsiteX72" fmla="*/ 496397 w 1364418"/>
              <a:gd name="connsiteY72" fmla="*/ 3673397 h 6858000"/>
              <a:gd name="connsiteX73" fmla="*/ 495693 w 1364418"/>
              <a:gd name="connsiteY73" fmla="*/ 3637109 h 6858000"/>
              <a:gd name="connsiteX74" fmla="*/ 499136 w 1364418"/>
              <a:gd name="connsiteY74" fmla="*/ 3536883 h 6858000"/>
              <a:gd name="connsiteX75" fmla="*/ 506674 w 1364418"/>
              <a:gd name="connsiteY75" fmla="*/ 3435652 h 6858000"/>
              <a:gd name="connsiteX76" fmla="*/ 508345 w 1364418"/>
              <a:gd name="connsiteY76" fmla="*/ 3307769 h 6858000"/>
              <a:gd name="connsiteX77" fmla="*/ 525908 w 1364418"/>
              <a:gd name="connsiteY77" fmla="*/ 3250522 h 6858000"/>
              <a:gd name="connsiteX78" fmla="*/ 526333 w 1364418"/>
              <a:gd name="connsiteY78" fmla="*/ 3229163 h 6858000"/>
              <a:gd name="connsiteX79" fmla="*/ 528156 w 1364418"/>
              <a:gd name="connsiteY79" fmla="*/ 3217217 h 6858000"/>
              <a:gd name="connsiteX80" fmla="*/ 514991 w 1364418"/>
              <a:gd name="connsiteY80" fmla="*/ 3183755 h 6858000"/>
              <a:gd name="connsiteX81" fmla="*/ 515492 w 1364418"/>
              <a:gd name="connsiteY81" fmla="*/ 3178642 h 6858000"/>
              <a:gd name="connsiteX82" fmla="*/ 503092 w 1364418"/>
              <a:gd name="connsiteY82" fmla="*/ 3158586 h 6858000"/>
              <a:gd name="connsiteX83" fmla="*/ 488277 w 1364418"/>
              <a:gd name="connsiteY83" fmla="*/ 3129034 h 6858000"/>
              <a:gd name="connsiteX84" fmla="*/ 488942 w 1364418"/>
              <a:gd name="connsiteY84" fmla="*/ 3126682 h 6858000"/>
              <a:gd name="connsiteX85" fmla="*/ 479810 w 1364418"/>
              <a:gd name="connsiteY85" fmla="*/ 3114519 h 6858000"/>
              <a:gd name="connsiteX86" fmla="*/ 466419 w 1364418"/>
              <a:gd name="connsiteY86" fmla="*/ 3106272 h 6858000"/>
              <a:gd name="connsiteX87" fmla="*/ 439149 w 1364418"/>
              <a:gd name="connsiteY87" fmla="*/ 2958185 h 6858000"/>
              <a:gd name="connsiteX88" fmla="*/ 381763 w 1364418"/>
              <a:gd name="connsiteY88" fmla="*/ 2762989 h 6858000"/>
              <a:gd name="connsiteX89" fmla="*/ 330681 w 1364418"/>
              <a:gd name="connsiteY89" fmla="*/ 2554718 h 6858000"/>
              <a:gd name="connsiteX90" fmla="*/ 310775 w 1364418"/>
              <a:gd name="connsiteY90" fmla="*/ 2485734 h 6858000"/>
              <a:gd name="connsiteX91" fmla="*/ 301498 w 1364418"/>
              <a:gd name="connsiteY91" fmla="*/ 2447068 h 6858000"/>
              <a:gd name="connsiteX92" fmla="*/ 288459 w 1364418"/>
              <a:gd name="connsiteY92" fmla="*/ 2425819 h 6858000"/>
              <a:gd name="connsiteX93" fmla="*/ 294458 w 1364418"/>
              <a:gd name="connsiteY93" fmla="*/ 2402874 h 6858000"/>
              <a:gd name="connsiteX94" fmla="*/ 297070 w 1364418"/>
              <a:gd name="connsiteY94" fmla="*/ 2381443 h 6858000"/>
              <a:gd name="connsiteX95" fmla="*/ 273399 w 1364418"/>
              <a:gd name="connsiteY95" fmla="*/ 2261920 h 6858000"/>
              <a:gd name="connsiteX96" fmla="*/ 263286 w 1364418"/>
              <a:gd name="connsiteY96" fmla="*/ 2195378 h 6858000"/>
              <a:gd name="connsiteX97" fmla="*/ 247503 w 1364418"/>
              <a:gd name="connsiteY97" fmla="*/ 2155135 h 6858000"/>
              <a:gd name="connsiteX98" fmla="*/ 244961 w 1364418"/>
              <a:gd name="connsiteY98" fmla="*/ 2118008 h 6858000"/>
              <a:gd name="connsiteX99" fmla="*/ 245954 w 1364418"/>
              <a:gd name="connsiteY99" fmla="*/ 2050531 h 6858000"/>
              <a:gd name="connsiteX100" fmla="*/ 237760 w 1364418"/>
              <a:gd name="connsiteY100" fmla="*/ 1963269 h 6858000"/>
              <a:gd name="connsiteX101" fmla="*/ 218938 w 1364418"/>
              <a:gd name="connsiteY101" fmla="*/ 1906352 h 6858000"/>
              <a:gd name="connsiteX102" fmla="*/ 195495 w 1364418"/>
              <a:gd name="connsiteY102" fmla="*/ 1861531 h 6858000"/>
              <a:gd name="connsiteX103" fmla="*/ 149294 w 1364418"/>
              <a:gd name="connsiteY103" fmla="*/ 1732919 h 6858000"/>
              <a:gd name="connsiteX104" fmla="*/ 121605 w 1364418"/>
              <a:gd name="connsiteY104" fmla="*/ 1663540 h 6858000"/>
              <a:gd name="connsiteX105" fmla="*/ 120731 w 1364418"/>
              <a:gd name="connsiteY105" fmla="*/ 1615777 h 6858000"/>
              <a:gd name="connsiteX106" fmla="*/ 101526 w 1364418"/>
              <a:gd name="connsiteY106" fmla="*/ 1563678 h 6858000"/>
              <a:gd name="connsiteX107" fmla="*/ 114606 w 1364418"/>
              <a:gd name="connsiteY107" fmla="*/ 1519474 h 6858000"/>
              <a:gd name="connsiteX108" fmla="*/ 107348 w 1364418"/>
              <a:gd name="connsiteY108" fmla="*/ 1477995 h 6858000"/>
              <a:gd name="connsiteX109" fmla="*/ 93433 w 1364418"/>
              <a:gd name="connsiteY109" fmla="*/ 1373769 h 6858000"/>
              <a:gd name="connsiteX110" fmla="*/ 101740 w 1364418"/>
              <a:gd name="connsiteY110" fmla="*/ 1307086 h 6858000"/>
              <a:gd name="connsiteX111" fmla="*/ 102928 w 1364418"/>
              <a:gd name="connsiteY111" fmla="*/ 1189033 h 6858000"/>
              <a:gd name="connsiteX112" fmla="*/ 107613 w 1364418"/>
              <a:gd name="connsiteY112" fmla="*/ 1168288 h 6858000"/>
              <a:gd name="connsiteX113" fmla="*/ 99895 w 1364418"/>
              <a:gd name="connsiteY113" fmla="*/ 1142577 h 6858000"/>
              <a:gd name="connsiteX114" fmla="*/ 89201 w 1364418"/>
              <a:gd name="connsiteY114" fmla="*/ 1088484 h 6858000"/>
              <a:gd name="connsiteX115" fmla="*/ 77937 w 1364418"/>
              <a:gd name="connsiteY115" fmla="*/ 1016103 h 6858000"/>
              <a:gd name="connsiteX116" fmla="*/ 79393 w 1364418"/>
              <a:gd name="connsiteY116" fmla="*/ 954054 h 6858000"/>
              <a:gd name="connsiteX117" fmla="*/ 90309 w 1364418"/>
              <a:gd name="connsiteY117" fmla="*/ 921368 h 6858000"/>
              <a:gd name="connsiteX118" fmla="*/ 74258 w 1364418"/>
              <a:gd name="connsiteY118" fmla="*/ 896999 h 6858000"/>
              <a:gd name="connsiteX119" fmla="*/ 43666 w 1364418"/>
              <a:gd name="connsiteY119" fmla="*/ 821517 h 6858000"/>
              <a:gd name="connsiteX120" fmla="*/ 22616 w 1364418"/>
              <a:gd name="connsiteY120" fmla="*/ 751353 h 6858000"/>
              <a:gd name="connsiteX121" fmla="*/ 22174 w 1364418"/>
              <a:gd name="connsiteY121" fmla="*/ 721230 h 6858000"/>
              <a:gd name="connsiteX122" fmla="*/ 7845 w 1364418"/>
              <a:gd name="connsiteY122" fmla="*/ 681659 h 6858000"/>
              <a:gd name="connsiteX123" fmla="*/ 31306 w 1364418"/>
              <a:gd name="connsiteY123" fmla="*/ 619315 h 6858000"/>
              <a:gd name="connsiteX124" fmla="*/ 15184 w 1364418"/>
              <a:gd name="connsiteY124" fmla="*/ 585934 h 6858000"/>
              <a:gd name="connsiteX125" fmla="*/ 22258 w 1364418"/>
              <a:gd name="connsiteY125" fmla="*/ 538948 h 6858000"/>
              <a:gd name="connsiteX126" fmla="*/ 26166 w 1364418"/>
              <a:gd name="connsiteY126" fmla="*/ 525163 h 6858000"/>
              <a:gd name="connsiteX127" fmla="*/ 52290 w 1364418"/>
              <a:gd name="connsiteY127" fmla="*/ 446567 h 6858000"/>
              <a:gd name="connsiteX128" fmla="*/ 51538 w 1364418"/>
              <a:gd name="connsiteY128" fmla="*/ 393828 h 6858000"/>
              <a:gd name="connsiteX129" fmla="*/ 51368 w 1364418"/>
              <a:gd name="connsiteY129" fmla="*/ 353137 h 6858000"/>
              <a:gd name="connsiteX130" fmla="*/ 55970 w 1364418"/>
              <a:gd name="connsiteY130" fmla="*/ 321428 h 6858000"/>
              <a:gd name="connsiteX131" fmla="*/ 57061 w 1364418"/>
              <a:gd name="connsiteY131" fmla="*/ 275771 h 6858000"/>
              <a:gd name="connsiteX132" fmla="*/ 74088 w 1364418"/>
              <a:gd name="connsiteY132" fmla="*/ 212860 h 6858000"/>
              <a:gd name="connsiteX133" fmla="*/ 65798 w 1364418"/>
              <a:gd name="connsiteY133" fmla="*/ 144983 h 6858000"/>
              <a:gd name="connsiteX134" fmla="*/ 78082 w 1364418"/>
              <a:gd name="connsiteY134" fmla="*/ 55288 h 6858000"/>
              <a:gd name="connsiteX135" fmla="*/ 37636 w 1364418"/>
              <a:gd name="connsiteY135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4 w 1364418"/>
              <a:gd name="connsiteY4" fmla="*/ 6832113 h 6858000"/>
              <a:gd name="connsiteX5" fmla="*/ 209564 w 1364418"/>
              <a:gd name="connsiteY5" fmla="*/ 6777899 h 6858000"/>
              <a:gd name="connsiteX6" fmla="*/ 240339 w 1364418"/>
              <a:gd name="connsiteY6" fmla="*/ 6711686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1226 w 1364418"/>
              <a:gd name="connsiteY13" fmla="*/ 6272987 h 6858000"/>
              <a:gd name="connsiteX14" fmla="*/ 288000 w 1364418"/>
              <a:gd name="connsiteY14" fmla="*/ 6252834 h 6858000"/>
              <a:gd name="connsiteX15" fmla="*/ 265992 w 1364418"/>
              <a:gd name="connsiteY15" fmla="*/ 6202459 h 6858000"/>
              <a:gd name="connsiteX16" fmla="*/ 264790 w 1364418"/>
              <a:gd name="connsiteY16" fmla="*/ 6153037 h 6858000"/>
              <a:gd name="connsiteX17" fmla="*/ 280205 w 1364418"/>
              <a:gd name="connsiteY17" fmla="*/ 6078132 h 6858000"/>
              <a:gd name="connsiteX18" fmla="*/ 267592 w 1364418"/>
              <a:gd name="connsiteY18" fmla="*/ 6028119 h 6858000"/>
              <a:gd name="connsiteX19" fmla="*/ 252821 w 1364418"/>
              <a:gd name="connsiteY19" fmla="*/ 5926735 h 6858000"/>
              <a:gd name="connsiteX20" fmla="*/ 302333 w 1364418"/>
              <a:gd name="connsiteY20" fmla="*/ 5712857 h 6858000"/>
              <a:gd name="connsiteX21" fmla="*/ 332131 w 1364418"/>
              <a:gd name="connsiteY21" fmla="*/ 5660491 h 6858000"/>
              <a:gd name="connsiteX22" fmla="*/ 341254 w 1364418"/>
              <a:gd name="connsiteY22" fmla="*/ 5563435 h 6858000"/>
              <a:gd name="connsiteX23" fmla="*/ 368130 w 1364418"/>
              <a:gd name="connsiteY23" fmla="*/ 5437125 h 6858000"/>
              <a:gd name="connsiteX24" fmla="*/ 381698 w 1364418"/>
              <a:gd name="connsiteY24" fmla="*/ 5396260 h 6858000"/>
              <a:gd name="connsiteX25" fmla="*/ 397679 w 1364418"/>
              <a:gd name="connsiteY25" fmla="*/ 5330009 h 6858000"/>
              <a:gd name="connsiteX26" fmla="*/ 431172 w 1364418"/>
              <a:gd name="connsiteY26" fmla="*/ 5273739 h 6858000"/>
              <a:gd name="connsiteX27" fmla="*/ 440771 w 1364418"/>
              <a:gd name="connsiteY27" fmla="*/ 5241779 h 6858000"/>
              <a:gd name="connsiteX28" fmla="*/ 451997 w 1364418"/>
              <a:gd name="connsiteY28" fmla="*/ 5225268 h 6858000"/>
              <a:gd name="connsiteX29" fmla="*/ 453017 w 1364418"/>
              <a:gd name="connsiteY29" fmla="*/ 5217684 h 6858000"/>
              <a:gd name="connsiteX30" fmla="*/ 460358 w 1364418"/>
              <a:gd name="connsiteY30" fmla="*/ 5193377 h 6858000"/>
              <a:gd name="connsiteX31" fmla="*/ 463661 w 1364418"/>
              <a:gd name="connsiteY31" fmla="*/ 5179288 h 6858000"/>
              <a:gd name="connsiteX32" fmla="*/ 464645 w 1364418"/>
              <a:gd name="connsiteY32" fmla="*/ 5173621 h 6858000"/>
              <a:gd name="connsiteX33" fmla="*/ 460279 w 1364418"/>
              <a:gd name="connsiteY33" fmla="*/ 5159961 h 6858000"/>
              <a:gd name="connsiteX34" fmla="*/ 466956 w 1364418"/>
              <a:gd name="connsiteY34" fmla="*/ 5144295 h 6858000"/>
              <a:gd name="connsiteX35" fmla="*/ 463889 w 1364418"/>
              <a:gd name="connsiteY35" fmla="*/ 5125185 h 6858000"/>
              <a:gd name="connsiteX36" fmla="*/ 470719 w 1364418"/>
              <a:gd name="connsiteY36" fmla="*/ 5121884 h 6858000"/>
              <a:gd name="connsiteX37" fmla="*/ 477755 w 1364418"/>
              <a:gd name="connsiteY37" fmla="*/ 5067850 h 6858000"/>
              <a:gd name="connsiteX38" fmla="*/ 480486 w 1364418"/>
              <a:gd name="connsiteY38" fmla="*/ 5060861 h 6858000"/>
              <a:gd name="connsiteX39" fmla="*/ 477190 w 1364418"/>
              <a:gd name="connsiteY39" fmla="*/ 5034192 h 6858000"/>
              <a:gd name="connsiteX40" fmla="*/ 478744 w 1364418"/>
              <a:gd name="connsiteY40" fmla="*/ 4993030 h 6858000"/>
              <a:gd name="connsiteX41" fmla="*/ 485653 w 1364418"/>
              <a:gd name="connsiteY41" fmla="*/ 4946844 h 6858000"/>
              <a:gd name="connsiteX42" fmla="*/ 481509 w 1364418"/>
              <a:gd name="connsiteY42" fmla="*/ 4932692 h 6858000"/>
              <a:gd name="connsiteX43" fmla="*/ 496912 w 1364418"/>
              <a:gd name="connsiteY43" fmla="*/ 4858827 h 6858000"/>
              <a:gd name="connsiteX44" fmla="*/ 502815 w 1364418"/>
              <a:gd name="connsiteY44" fmla="*/ 4821170 h 6858000"/>
              <a:gd name="connsiteX45" fmla="*/ 507548 w 1364418"/>
              <a:gd name="connsiteY45" fmla="*/ 4780965 h 6858000"/>
              <a:gd name="connsiteX46" fmla="*/ 508841 w 1364418"/>
              <a:gd name="connsiteY46" fmla="*/ 4750867 h 6858000"/>
              <a:gd name="connsiteX47" fmla="*/ 506648 w 1364418"/>
              <a:gd name="connsiteY47" fmla="*/ 4690749 h 6858000"/>
              <a:gd name="connsiteX48" fmla="*/ 502128 w 1364418"/>
              <a:gd name="connsiteY48" fmla="*/ 4584173 h 6858000"/>
              <a:gd name="connsiteX49" fmla="*/ 497211 w 1364418"/>
              <a:gd name="connsiteY49" fmla="*/ 4444346 h 6858000"/>
              <a:gd name="connsiteX50" fmla="*/ 493776 w 1364418"/>
              <a:gd name="connsiteY50" fmla="*/ 4375228 h 6858000"/>
              <a:gd name="connsiteX51" fmla="*/ 474429 w 1364418"/>
              <a:gd name="connsiteY51" fmla="*/ 4214165 h 6858000"/>
              <a:gd name="connsiteX52" fmla="*/ 478502 w 1364418"/>
              <a:gd name="connsiteY52" fmla="*/ 4090296 h 6858000"/>
              <a:gd name="connsiteX53" fmla="*/ 463758 w 1364418"/>
              <a:gd name="connsiteY53" fmla="*/ 4033999 h 6858000"/>
              <a:gd name="connsiteX54" fmla="*/ 464907 w 1364418"/>
              <a:gd name="connsiteY54" fmla="*/ 4031933 h 6858000"/>
              <a:gd name="connsiteX55" fmla="*/ 463483 w 1364418"/>
              <a:gd name="connsiteY55" fmla="*/ 4013953 h 6858000"/>
              <a:gd name="connsiteX56" fmla="*/ 449778 w 1364418"/>
              <a:gd name="connsiteY56" fmla="*/ 3974753 h 6858000"/>
              <a:gd name="connsiteX57" fmla="*/ 451376 w 1364418"/>
              <a:gd name="connsiteY57" fmla="*/ 3969950 h 6858000"/>
              <a:gd name="connsiteX58" fmla="*/ 444798 w 1364418"/>
              <a:gd name="connsiteY58" fmla="*/ 3933779 h 6858000"/>
              <a:gd name="connsiteX59" fmla="*/ 446129 w 1364418"/>
              <a:gd name="connsiteY59" fmla="*/ 3933093 h 6858000"/>
              <a:gd name="connsiteX60" fmla="*/ 450483 w 1364418"/>
              <a:gd name="connsiteY60" fmla="*/ 3922082 h 6858000"/>
              <a:gd name="connsiteX61" fmla="*/ 455561 w 1364418"/>
              <a:gd name="connsiteY61" fmla="*/ 3901461 h 6858000"/>
              <a:gd name="connsiteX62" fmla="*/ 478155 w 1364418"/>
              <a:gd name="connsiteY62" fmla="*/ 3813873 h 6858000"/>
              <a:gd name="connsiteX63" fmla="*/ 477580 w 1364418"/>
              <a:gd name="connsiteY63" fmla="*/ 3806161 h 6858000"/>
              <a:gd name="connsiteX64" fmla="*/ 477887 w 1364418"/>
              <a:gd name="connsiteY64" fmla="*/ 3805957 h 6858000"/>
              <a:gd name="connsiteX65" fmla="*/ 477914 w 1364418"/>
              <a:gd name="connsiteY65" fmla="*/ 3797724 h 6858000"/>
              <a:gd name="connsiteX66" fmla="*/ 476529 w 1364418"/>
              <a:gd name="connsiteY66" fmla="*/ 3792098 h 6858000"/>
              <a:gd name="connsiteX67" fmla="*/ 475413 w 1364418"/>
              <a:gd name="connsiteY67" fmla="*/ 3777135 h 6858000"/>
              <a:gd name="connsiteX68" fmla="*/ 477146 w 1364418"/>
              <a:gd name="connsiteY68" fmla="*/ 3771656 h 6858000"/>
              <a:gd name="connsiteX69" fmla="*/ 480889 w 1364418"/>
              <a:gd name="connsiteY69" fmla="*/ 3769007 h 6858000"/>
              <a:gd name="connsiteX70" fmla="*/ 480355 w 1364418"/>
              <a:gd name="connsiteY70" fmla="*/ 3767709 h 6858000"/>
              <a:gd name="connsiteX71" fmla="*/ 489051 w 1364418"/>
              <a:gd name="connsiteY71" fmla="*/ 3738082 h 6858000"/>
              <a:gd name="connsiteX72" fmla="*/ 496397 w 1364418"/>
              <a:gd name="connsiteY72" fmla="*/ 3673397 h 6858000"/>
              <a:gd name="connsiteX73" fmla="*/ 495693 w 1364418"/>
              <a:gd name="connsiteY73" fmla="*/ 3637109 h 6858000"/>
              <a:gd name="connsiteX74" fmla="*/ 499136 w 1364418"/>
              <a:gd name="connsiteY74" fmla="*/ 3536883 h 6858000"/>
              <a:gd name="connsiteX75" fmla="*/ 506674 w 1364418"/>
              <a:gd name="connsiteY75" fmla="*/ 3435652 h 6858000"/>
              <a:gd name="connsiteX76" fmla="*/ 508345 w 1364418"/>
              <a:gd name="connsiteY76" fmla="*/ 3307769 h 6858000"/>
              <a:gd name="connsiteX77" fmla="*/ 525908 w 1364418"/>
              <a:gd name="connsiteY77" fmla="*/ 3250522 h 6858000"/>
              <a:gd name="connsiteX78" fmla="*/ 526333 w 1364418"/>
              <a:gd name="connsiteY78" fmla="*/ 3229163 h 6858000"/>
              <a:gd name="connsiteX79" fmla="*/ 528156 w 1364418"/>
              <a:gd name="connsiteY79" fmla="*/ 3217217 h 6858000"/>
              <a:gd name="connsiteX80" fmla="*/ 514991 w 1364418"/>
              <a:gd name="connsiteY80" fmla="*/ 3183755 h 6858000"/>
              <a:gd name="connsiteX81" fmla="*/ 515492 w 1364418"/>
              <a:gd name="connsiteY81" fmla="*/ 3178642 h 6858000"/>
              <a:gd name="connsiteX82" fmla="*/ 503092 w 1364418"/>
              <a:gd name="connsiteY82" fmla="*/ 3158586 h 6858000"/>
              <a:gd name="connsiteX83" fmla="*/ 488277 w 1364418"/>
              <a:gd name="connsiteY83" fmla="*/ 3129034 h 6858000"/>
              <a:gd name="connsiteX84" fmla="*/ 488942 w 1364418"/>
              <a:gd name="connsiteY84" fmla="*/ 3126682 h 6858000"/>
              <a:gd name="connsiteX85" fmla="*/ 479810 w 1364418"/>
              <a:gd name="connsiteY85" fmla="*/ 3114519 h 6858000"/>
              <a:gd name="connsiteX86" fmla="*/ 466419 w 1364418"/>
              <a:gd name="connsiteY86" fmla="*/ 3106272 h 6858000"/>
              <a:gd name="connsiteX87" fmla="*/ 439149 w 1364418"/>
              <a:gd name="connsiteY87" fmla="*/ 2958185 h 6858000"/>
              <a:gd name="connsiteX88" fmla="*/ 381763 w 1364418"/>
              <a:gd name="connsiteY88" fmla="*/ 2762989 h 6858000"/>
              <a:gd name="connsiteX89" fmla="*/ 330681 w 1364418"/>
              <a:gd name="connsiteY89" fmla="*/ 2554718 h 6858000"/>
              <a:gd name="connsiteX90" fmla="*/ 310775 w 1364418"/>
              <a:gd name="connsiteY90" fmla="*/ 2485734 h 6858000"/>
              <a:gd name="connsiteX91" fmla="*/ 301498 w 1364418"/>
              <a:gd name="connsiteY91" fmla="*/ 2447068 h 6858000"/>
              <a:gd name="connsiteX92" fmla="*/ 288459 w 1364418"/>
              <a:gd name="connsiteY92" fmla="*/ 2425819 h 6858000"/>
              <a:gd name="connsiteX93" fmla="*/ 294458 w 1364418"/>
              <a:gd name="connsiteY93" fmla="*/ 2402874 h 6858000"/>
              <a:gd name="connsiteX94" fmla="*/ 297070 w 1364418"/>
              <a:gd name="connsiteY94" fmla="*/ 2381443 h 6858000"/>
              <a:gd name="connsiteX95" fmla="*/ 273399 w 1364418"/>
              <a:gd name="connsiteY95" fmla="*/ 2261920 h 6858000"/>
              <a:gd name="connsiteX96" fmla="*/ 263286 w 1364418"/>
              <a:gd name="connsiteY96" fmla="*/ 2195378 h 6858000"/>
              <a:gd name="connsiteX97" fmla="*/ 247503 w 1364418"/>
              <a:gd name="connsiteY97" fmla="*/ 2155135 h 6858000"/>
              <a:gd name="connsiteX98" fmla="*/ 244961 w 1364418"/>
              <a:gd name="connsiteY98" fmla="*/ 2118008 h 6858000"/>
              <a:gd name="connsiteX99" fmla="*/ 245954 w 1364418"/>
              <a:gd name="connsiteY99" fmla="*/ 2050531 h 6858000"/>
              <a:gd name="connsiteX100" fmla="*/ 237760 w 1364418"/>
              <a:gd name="connsiteY100" fmla="*/ 1963269 h 6858000"/>
              <a:gd name="connsiteX101" fmla="*/ 218938 w 1364418"/>
              <a:gd name="connsiteY101" fmla="*/ 1906352 h 6858000"/>
              <a:gd name="connsiteX102" fmla="*/ 195495 w 1364418"/>
              <a:gd name="connsiteY102" fmla="*/ 1861531 h 6858000"/>
              <a:gd name="connsiteX103" fmla="*/ 149294 w 1364418"/>
              <a:gd name="connsiteY103" fmla="*/ 1732919 h 6858000"/>
              <a:gd name="connsiteX104" fmla="*/ 121605 w 1364418"/>
              <a:gd name="connsiteY104" fmla="*/ 1663540 h 6858000"/>
              <a:gd name="connsiteX105" fmla="*/ 120731 w 1364418"/>
              <a:gd name="connsiteY105" fmla="*/ 1615777 h 6858000"/>
              <a:gd name="connsiteX106" fmla="*/ 101526 w 1364418"/>
              <a:gd name="connsiteY106" fmla="*/ 1563678 h 6858000"/>
              <a:gd name="connsiteX107" fmla="*/ 114606 w 1364418"/>
              <a:gd name="connsiteY107" fmla="*/ 1519474 h 6858000"/>
              <a:gd name="connsiteX108" fmla="*/ 107348 w 1364418"/>
              <a:gd name="connsiteY108" fmla="*/ 1477995 h 6858000"/>
              <a:gd name="connsiteX109" fmla="*/ 93433 w 1364418"/>
              <a:gd name="connsiteY109" fmla="*/ 1373769 h 6858000"/>
              <a:gd name="connsiteX110" fmla="*/ 101740 w 1364418"/>
              <a:gd name="connsiteY110" fmla="*/ 1307086 h 6858000"/>
              <a:gd name="connsiteX111" fmla="*/ 102928 w 1364418"/>
              <a:gd name="connsiteY111" fmla="*/ 1189033 h 6858000"/>
              <a:gd name="connsiteX112" fmla="*/ 107613 w 1364418"/>
              <a:gd name="connsiteY112" fmla="*/ 1168288 h 6858000"/>
              <a:gd name="connsiteX113" fmla="*/ 99895 w 1364418"/>
              <a:gd name="connsiteY113" fmla="*/ 1142577 h 6858000"/>
              <a:gd name="connsiteX114" fmla="*/ 89201 w 1364418"/>
              <a:gd name="connsiteY114" fmla="*/ 1088484 h 6858000"/>
              <a:gd name="connsiteX115" fmla="*/ 77937 w 1364418"/>
              <a:gd name="connsiteY115" fmla="*/ 1016103 h 6858000"/>
              <a:gd name="connsiteX116" fmla="*/ 79393 w 1364418"/>
              <a:gd name="connsiteY116" fmla="*/ 954054 h 6858000"/>
              <a:gd name="connsiteX117" fmla="*/ 90309 w 1364418"/>
              <a:gd name="connsiteY117" fmla="*/ 921368 h 6858000"/>
              <a:gd name="connsiteX118" fmla="*/ 74258 w 1364418"/>
              <a:gd name="connsiteY118" fmla="*/ 896999 h 6858000"/>
              <a:gd name="connsiteX119" fmla="*/ 43666 w 1364418"/>
              <a:gd name="connsiteY119" fmla="*/ 821517 h 6858000"/>
              <a:gd name="connsiteX120" fmla="*/ 22616 w 1364418"/>
              <a:gd name="connsiteY120" fmla="*/ 751353 h 6858000"/>
              <a:gd name="connsiteX121" fmla="*/ 22174 w 1364418"/>
              <a:gd name="connsiteY121" fmla="*/ 721230 h 6858000"/>
              <a:gd name="connsiteX122" fmla="*/ 7845 w 1364418"/>
              <a:gd name="connsiteY122" fmla="*/ 681659 h 6858000"/>
              <a:gd name="connsiteX123" fmla="*/ 31306 w 1364418"/>
              <a:gd name="connsiteY123" fmla="*/ 619315 h 6858000"/>
              <a:gd name="connsiteX124" fmla="*/ 15184 w 1364418"/>
              <a:gd name="connsiteY124" fmla="*/ 585934 h 6858000"/>
              <a:gd name="connsiteX125" fmla="*/ 22258 w 1364418"/>
              <a:gd name="connsiteY125" fmla="*/ 538948 h 6858000"/>
              <a:gd name="connsiteX126" fmla="*/ 26166 w 1364418"/>
              <a:gd name="connsiteY126" fmla="*/ 525163 h 6858000"/>
              <a:gd name="connsiteX127" fmla="*/ 52290 w 1364418"/>
              <a:gd name="connsiteY127" fmla="*/ 446567 h 6858000"/>
              <a:gd name="connsiteX128" fmla="*/ 51538 w 1364418"/>
              <a:gd name="connsiteY128" fmla="*/ 393828 h 6858000"/>
              <a:gd name="connsiteX129" fmla="*/ 51368 w 1364418"/>
              <a:gd name="connsiteY129" fmla="*/ 353137 h 6858000"/>
              <a:gd name="connsiteX130" fmla="*/ 55970 w 1364418"/>
              <a:gd name="connsiteY130" fmla="*/ 321428 h 6858000"/>
              <a:gd name="connsiteX131" fmla="*/ 57061 w 1364418"/>
              <a:gd name="connsiteY131" fmla="*/ 275771 h 6858000"/>
              <a:gd name="connsiteX132" fmla="*/ 74088 w 1364418"/>
              <a:gd name="connsiteY132" fmla="*/ 212860 h 6858000"/>
              <a:gd name="connsiteX133" fmla="*/ 65798 w 1364418"/>
              <a:gd name="connsiteY133" fmla="*/ 144983 h 6858000"/>
              <a:gd name="connsiteX134" fmla="*/ 78082 w 1364418"/>
              <a:gd name="connsiteY134" fmla="*/ 55288 h 6858000"/>
              <a:gd name="connsiteX135" fmla="*/ 37636 w 1364418"/>
              <a:gd name="connsiteY135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4 w 1364418"/>
              <a:gd name="connsiteY4" fmla="*/ 6832113 h 6858000"/>
              <a:gd name="connsiteX5" fmla="*/ 209564 w 1364418"/>
              <a:gd name="connsiteY5" fmla="*/ 6777899 h 6858000"/>
              <a:gd name="connsiteX6" fmla="*/ 240339 w 1364418"/>
              <a:gd name="connsiteY6" fmla="*/ 6711686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293648 w 1364418"/>
              <a:gd name="connsiteY10" fmla="*/ 6334727 h 6858000"/>
              <a:gd name="connsiteX11" fmla="*/ 271063 w 1364418"/>
              <a:gd name="connsiteY11" fmla="*/ 6313295 h 6858000"/>
              <a:gd name="connsiteX12" fmla="*/ 278227 w 1364418"/>
              <a:gd name="connsiteY12" fmla="*/ 6280046 h 6858000"/>
              <a:gd name="connsiteX13" fmla="*/ 288000 w 1364418"/>
              <a:gd name="connsiteY13" fmla="*/ 6252834 h 6858000"/>
              <a:gd name="connsiteX14" fmla="*/ 265992 w 1364418"/>
              <a:gd name="connsiteY14" fmla="*/ 6202459 h 6858000"/>
              <a:gd name="connsiteX15" fmla="*/ 264790 w 1364418"/>
              <a:gd name="connsiteY15" fmla="*/ 6153037 h 6858000"/>
              <a:gd name="connsiteX16" fmla="*/ 280205 w 1364418"/>
              <a:gd name="connsiteY16" fmla="*/ 6078132 h 6858000"/>
              <a:gd name="connsiteX17" fmla="*/ 267592 w 1364418"/>
              <a:gd name="connsiteY17" fmla="*/ 6028119 h 6858000"/>
              <a:gd name="connsiteX18" fmla="*/ 252821 w 1364418"/>
              <a:gd name="connsiteY18" fmla="*/ 5926735 h 6858000"/>
              <a:gd name="connsiteX19" fmla="*/ 302333 w 1364418"/>
              <a:gd name="connsiteY19" fmla="*/ 5712857 h 6858000"/>
              <a:gd name="connsiteX20" fmla="*/ 332131 w 1364418"/>
              <a:gd name="connsiteY20" fmla="*/ 5660491 h 6858000"/>
              <a:gd name="connsiteX21" fmla="*/ 341254 w 1364418"/>
              <a:gd name="connsiteY21" fmla="*/ 5563435 h 6858000"/>
              <a:gd name="connsiteX22" fmla="*/ 368130 w 1364418"/>
              <a:gd name="connsiteY22" fmla="*/ 5437125 h 6858000"/>
              <a:gd name="connsiteX23" fmla="*/ 381698 w 1364418"/>
              <a:gd name="connsiteY23" fmla="*/ 5396260 h 6858000"/>
              <a:gd name="connsiteX24" fmla="*/ 397679 w 1364418"/>
              <a:gd name="connsiteY24" fmla="*/ 5330009 h 6858000"/>
              <a:gd name="connsiteX25" fmla="*/ 431172 w 1364418"/>
              <a:gd name="connsiteY25" fmla="*/ 5273739 h 6858000"/>
              <a:gd name="connsiteX26" fmla="*/ 440771 w 1364418"/>
              <a:gd name="connsiteY26" fmla="*/ 5241779 h 6858000"/>
              <a:gd name="connsiteX27" fmla="*/ 451997 w 1364418"/>
              <a:gd name="connsiteY27" fmla="*/ 5225268 h 6858000"/>
              <a:gd name="connsiteX28" fmla="*/ 453017 w 1364418"/>
              <a:gd name="connsiteY28" fmla="*/ 5217684 h 6858000"/>
              <a:gd name="connsiteX29" fmla="*/ 460358 w 1364418"/>
              <a:gd name="connsiteY29" fmla="*/ 5193377 h 6858000"/>
              <a:gd name="connsiteX30" fmla="*/ 463661 w 1364418"/>
              <a:gd name="connsiteY30" fmla="*/ 5179288 h 6858000"/>
              <a:gd name="connsiteX31" fmla="*/ 464645 w 1364418"/>
              <a:gd name="connsiteY31" fmla="*/ 5173621 h 6858000"/>
              <a:gd name="connsiteX32" fmla="*/ 460279 w 1364418"/>
              <a:gd name="connsiteY32" fmla="*/ 5159961 h 6858000"/>
              <a:gd name="connsiteX33" fmla="*/ 466956 w 1364418"/>
              <a:gd name="connsiteY33" fmla="*/ 5144295 h 6858000"/>
              <a:gd name="connsiteX34" fmla="*/ 463889 w 1364418"/>
              <a:gd name="connsiteY34" fmla="*/ 5125185 h 6858000"/>
              <a:gd name="connsiteX35" fmla="*/ 470719 w 1364418"/>
              <a:gd name="connsiteY35" fmla="*/ 5121884 h 6858000"/>
              <a:gd name="connsiteX36" fmla="*/ 477755 w 1364418"/>
              <a:gd name="connsiteY36" fmla="*/ 5067850 h 6858000"/>
              <a:gd name="connsiteX37" fmla="*/ 480486 w 1364418"/>
              <a:gd name="connsiteY37" fmla="*/ 5060861 h 6858000"/>
              <a:gd name="connsiteX38" fmla="*/ 477190 w 1364418"/>
              <a:gd name="connsiteY38" fmla="*/ 5034192 h 6858000"/>
              <a:gd name="connsiteX39" fmla="*/ 478744 w 1364418"/>
              <a:gd name="connsiteY39" fmla="*/ 4993030 h 6858000"/>
              <a:gd name="connsiteX40" fmla="*/ 485653 w 1364418"/>
              <a:gd name="connsiteY40" fmla="*/ 4946844 h 6858000"/>
              <a:gd name="connsiteX41" fmla="*/ 481509 w 1364418"/>
              <a:gd name="connsiteY41" fmla="*/ 4932692 h 6858000"/>
              <a:gd name="connsiteX42" fmla="*/ 496912 w 1364418"/>
              <a:gd name="connsiteY42" fmla="*/ 4858827 h 6858000"/>
              <a:gd name="connsiteX43" fmla="*/ 502815 w 1364418"/>
              <a:gd name="connsiteY43" fmla="*/ 4821170 h 6858000"/>
              <a:gd name="connsiteX44" fmla="*/ 507548 w 1364418"/>
              <a:gd name="connsiteY44" fmla="*/ 4780965 h 6858000"/>
              <a:gd name="connsiteX45" fmla="*/ 508841 w 1364418"/>
              <a:gd name="connsiteY45" fmla="*/ 4750867 h 6858000"/>
              <a:gd name="connsiteX46" fmla="*/ 506648 w 1364418"/>
              <a:gd name="connsiteY46" fmla="*/ 4690749 h 6858000"/>
              <a:gd name="connsiteX47" fmla="*/ 502128 w 1364418"/>
              <a:gd name="connsiteY47" fmla="*/ 4584173 h 6858000"/>
              <a:gd name="connsiteX48" fmla="*/ 497211 w 1364418"/>
              <a:gd name="connsiteY48" fmla="*/ 4444346 h 6858000"/>
              <a:gd name="connsiteX49" fmla="*/ 493776 w 1364418"/>
              <a:gd name="connsiteY49" fmla="*/ 4375228 h 6858000"/>
              <a:gd name="connsiteX50" fmla="*/ 474429 w 1364418"/>
              <a:gd name="connsiteY50" fmla="*/ 4214165 h 6858000"/>
              <a:gd name="connsiteX51" fmla="*/ 478502 w 1364418"/>
              <a:gd name="connsiteY51" fmla="*/ 4090296 h 6858000"/>
              <a:gd name="connsiteX52" fmla="*/ 463758 w 1364418"/>
              <a:gd name="connsiteY52" fmla="*/ 4033999 h 6858000"/>
              <a:gd name="connsiteX53" fmla="*/ 464907 w 1364418"/>
              <a:gd name="connsiteY53" fmla="*/ 4031933 h 6858000"/>
              <a:gd name="connsiteX54" fmla="*/ 463483 w 1364418"/>
              <a:gd name="connsiteY54" fmla="*/ 4013953 h 6858000"/>
              <a:gd name="connsiteX55" fmla="*/ 449778 w 1364418"/>
              <a:gd name="connsiteY55" fmla="*/ 3974753 h 6858000"/>
              <a:gd name="connsiteX56" fmla="*/ 451376 w 1364418"/>
              <a:gd name="connsiteY56" fmla="*/ 3969950 h 6858000"/>
              <a:gd name="connsiteX57" fmla="*/ 444798 w 1364418"/>
              <a:gd name="connsiteY57" fmla="*/ 3933779 h 6858000"/>
              <a:gd name="connsiteX58" fmla="*/ 446129 w 1364418"/>
              <a:gd name="connsiteY58" fmla="*/ 3933093 h 6858000"/>
              <a:gd name="connsiteX59" fmla="*/ 450483 w 1364418"/>
              <a:gd name="connsiteY59" fmla="*/ 3922082 h 6858000"/>
              <a:gd name="connsiteX60" fmla="*/ 455561 w 1364418"/>
              <a:gd name="connsiteY60" fmla="*/ 3901461 h 6858000"/>
              <a:gd name="connsiteX61" fmla="*/ 478155 w 1364418"/>
              <a:gd name="connsiteY61" fmla="*/ 3813873 h 6858000"/>
              <a:gd name="connsiteX62" fmla="*/ 477580 w 1364418"/>
              <a:gd name="connsiteY62" fmla="*/ 3806161 h 6858000"/>
              <a:gd name="connsiteX63" fmla="*/ 477887 w 1364418"/>
              <a:gd name="connsiteY63" fmla="*/ 3805957 h 6858000"/>
              <a:gd name="connsiteX64" fmla="*/ 477914 w 1364418"/>
              <a:gd name="connsiteY64" fmla="*/ 3797724 h 6858000"/>
              <a:gd name="connsiteX65" fmla="*/ 476529 w 1364418"/>
              <a:gd name="connsiteY65" fmla="*/ 3792098 h 6858000"/>
              <a:gd name="connsiteX66" fmla="*/ 475413 w 1364418"/>
              <a:gd name="connsiteY66" fmla="*/ 3777135 h 6858000"/>
              <a:gd name="connsiteX67" fmla="*/ 477146 w 1364418"/>
              <a:gd name="connsiteY67" fmla="*/ 3771656 h 6858000"/>
              <a:gd name="connsiteX68" fmla="*/ 480889 w 1364418"/>
              <a:gd name="connsiteY68" fmla="*/ 3769007 h 6858000"/>
              <a:gd name="connsiteX69" fmla="*/ 480355 w 1364418"/>
              <a:gd name="connsiteY69" fmla="*/ 3767709 h 6858000"/>
              <a:gd name="connsiteX70" fmla="*/ 489051 w 1364418"/>
              <a:gd name="connsiteY70" fmla="*/ 3738082 h 6858000"/>
              <a:gd name="connsiteX71" fmla="*/ 496397 w 1364418"/>
              <a:gd name="connsiteY71" fmla="*/ 3673397 h 6858000"/>
              <a:gd name="connsiteX72" fmla="*/ 495693 w 1364418"/>
              <a:gd name="connsiteY72" fmla="*/ 3637109 h 6858000"/>
              <a:gd name="connsiteX73" fmla="*/ 499136 w 1364418"/>
              <a:gd name="connsiteY73" fmla="*/ 3536883 h 6858000"/>
              <a:gd name="connsiteX74" fmla="*/ 506674 w 1364418"/>
              <a:gd name="connsiteY74" fmla="*/ 3435652 h 6858000"/>
              <a:gd name="connsiteX75" fmla="*/ 508345 w 1364418"/>
              <a:gd name="connsiteY75" fmla="*/ 3307769 h 6858000"/>
              <a:gd name="connsiteX76" fmla="*/ 525908 w 1364418"/>
              <a:gd name="connsiteY76" fmla="*/ 3250522 h 6858000"/>
              <a:gd name="connsiteX77" fmla="*/ 526333 w 1364418"/>
              <a:gd name="connsiteY77" fmla="*/ 3229163 h 6858000"/>
              <a:gd name="connsiteX78" fmla="*/ 528156 w 1364418"/>
              <a:gd name="connsiteY78" fmla="*/ 3217217 h 6858000"/>
              <a:gd name="connsiteX79" fmla="*/ 514991 w 1364418"/>
              <a:gd name="connsiteY79" fmla="*/ 3183755 h 6858000"/>
              <a:gd name="connsiteX80" fmla="*/ 515492 w 1364418"/>
              <a:gd name="connsiteY80" fmla="*/ 3178642 h 6858000"/>
              <a:gd name="connsiteX81" fmla="*/ 503092 w 1364418"/>
              <a:gd name="connsiteY81" fmla="*/ 3158586 h 6858000"/>
              <a:gd name="connsiteX82" fmla="*/ 488277 w 1364418"/>
              <a:gd name="connsiteY82" fmla="*/ 3129034 h 6858000"/>
              <a:gd name="connsiteX83" fmla="*/ 488942 w 1364418"/>
              <a:gd name="connsiteY83" fmla="*/ 3126682 h 6858000"/>
              <a:gd name="connsiteX84" fmla="*/ 479810 w 1364418"/>
              <a:gd name="connsiteY84" fmla="*/ 3114519 h 6858000"/>
              <a:gd name="connsiteX85" fmla="*/ 466419 w 1364418"/>
              <a:gd name="connsiteY85" fmla="*/ 3106272 h 6858000"/>
              <a:gd name="connsiteX86" fmla="*/ 439149 w 1364418"/>
              <a:gd name="connsiteY86" fmla="*/ 2958185 h 6858000"/>
              <a:gd name="connsiteX87" fmla="*/ 381763 w 1364418"/>
              <a:gd name="connsiteY87" fmla="*/ 2762989 h 6858000"/>
              <a:gd name="connsiteX88" fmla="*/ 330681 w 1364418"/>
              <a:gd name="connsiteY88" fmla="*/ 2554718 h 6858000"/>
              <a:gd name="connsiteX89" fmla="*/ 310775 w 1364418"/>
              <a:gd name="connsiteY89" fmla="*/ 2485734 h 6858000"/>
              <a:gd name="connsiteX90" fmla="*/ 301498 w 1364418"/>
              <a:gd name="connsiteY90" fmla="*/ 2447068 h 6858000"/>
              <a:gd name="connsiteX91" fmla="*/ 288459 w 1364418"/>
              <a:gd name="connsiteY91" fmla="*/ 2425819 h 6858000"/>
              <a:gd name="connsiteX92" fmla="*/ 294458 w 1364418"/>
              <a:gd name="connsiteY92" fmla="*/ 2402874 h 6858000"/>
              <a:gd name="connsiteX93" fmla="*/ 297070 w 1364418"/>
              <a:gd name="connsiteY93" fmla="*/ 2381443 h 6858000"/>
              <a:gd name="connsiteX94" fmla="*/ 273399 w 1364418"/>
              <a:gd name="connsiteY94" fmla="*/ 2261920 h 6858000"/>
              <a:gd name="connsiteX95" fmla="*/ 263286 w 1364418"/>
              <a:gd name="connsiteY95" fmla="*/ 2195378 h 6858000"/>
              <a:gd name="connsiteX96" fmla="*/ 247503 w 1364418"/>
              <a:gd name="connsiteY96" fmla="*/ 2155135 h 6858000"/>
              <a:gd name="connsiteX97" fmla="*/ 244961 w 1364418"/>
              <a:gd name="connsiteY97" fmla="*/ 2118008 h 6858000"/>
              <a:gd name="connsiteX98" fmla="*/ 245954 w 1364418"/>
              <a:gd name="connsiteY98" fmla="*/ 2050531 h 6858000"/>
              <a:gd name="connsiteX99" fmla="*/ 237760 w 1364418"/>
              <a:gd name="connsiteY99" fmla="*/ 1963269 h 6858000"/>
              <a:gd name="connsiteX100" fmla="*/ 218938 w 1364418"/>
              <a:gd name="connsiteY100" fmla="*/ 1906352 h 6858000"/>
              <a:gd name="connsiteX101" fmla="*/ 195495 w 1364418"/>
              <a:gd name="connsiteY101" fmla="*/ 1861531 h 6858000"/>
              <a:gd name="connsiteX102" fmla="*/ 149294 w 1364418"/>
              <a:gd name="connsiteY102" fmla="*/ 1732919 h 6858000"/>
              <a:gd name="connsiteX103" fmla="*/ 121605 w 1364418"/>
              <a:gd name="connsiteY103" fmla="*/ 1663540 h 6858000"/>
              <a:gd name="connsiteX104" fmla="*/ 120731 w 1364418"/>
              <a:gd name="connsiteY104" fmla="*/ 1615777 h 6858000"/>
              <a:gd name="connsiteX105" fmla="*/ 101526 w 1364418"/>
              <a:gd name="connsiteY105" fmla="*/ 1563678 h 6858000"/>
              <a:gd name="connsiteX106" fmla="*/ 114606 w 1364418"/>
              <a:gd name="connsiteY106" fmla="*/ 1519474 h 6858000"/>
              <a:gd name="connsiteX107" fmla="*/ 107348 w 1364418"/>
              <a:gd name="connsiteY107" fmla="*/ 1477995 h 6858000"/>
              <a:gd name="connsiteX108" fmla="*/ 93433 w 1364418"/>
              <a:gd name="connsiteY108" fmla="*/ 1373769 h 6858000"/>
              <a:gd name="connsiteX109" fmla="*/ 101740 w 1364418"/>
              <a:gd name="connsiteY109" fmla="*/ 1307086 h 6858000"/>
              <a:gd name="connsiteX110" fmla="*/ 102928 w 1364418"/>
              <a:gd name="connsiteY110" fmla="*/ 1189033 h 6858000"/>
              <a:gd name="connsiteX111" fmla="*/ 107613 w 1364418"/>
              <a:gd name="connsiteY111" fmla="*/ 1168288 h 6858000"/>
              <a:gd name="connsiteX112" fmla="*/ 99895 w 1364418"/>
              <a:gd name="connsiteY112" fmla="*/ 1142577 h 6858000"/>
              <a:gd name="connsiteX113" fmla="*/ 89201 w 1364418"/>
              <a:gd name="connsiteY113" fmla="*/ 1088484 h 6858000"/>
              <a:gd name="connsiteX114" fmla="*/ 77937 w 1364418"/>
              <a:gd name="connsiteY114" fmla="*/ 1016103 h 6858000"/>
              <a:gd name="connsiteX115" fmla="*/ 79393 w 1364418"/>
              <a:gd name="connsiteY115" fmla="*/ 954054 h 6858000"/>
              <a:gd name="connsiteX116" fmla="*/ 90309 w 1364418"/>
              <a:gd name="connsiteY116" fmla="*/ 921368 h 6858000"/>
              <a:gd name="connsiteX117" fmla="*/ 74258 w 1364418"/>
              <a:gd name="connsiteY117" fmla="*/ 896999 h 6858000"/>
              <a:gd name="connsiteX118" fmla="*/ 43666 w 1364418"/>
              <a:gd name="connsiteY118" fmla="*/ 821517 h 6858000"/>
              <a:gd name="connsiteX119" fmla="*/ 22616 w 1364418"/>
              <a:gd name="connsiteY119" fmla="*/ 751353 h 6858000"/>
              <a:gd name="connsiteX120" fmla="*/ 22174 w 1364418"/>
              <a:gd name="connsiteY120" fmla="*/ 721230 h 6858000"/>
              <a:gd name="connsiteX121" fmla="*/ 7845 w 1364418"/>
              <a:gd name="connsiteY121" fmla="*/ 681659 h 6858000"/>
              <a:gd name="connsiteX122" fmla="*/ 31306 w 1364418"/>
              <a:gd name="connsiteY122" fmla="*/ 619315 h 6858000"/>
              <a:gd name="connsiteX123" fmla="*/ 15184 w 1364418"/>
              <a:gd name="connsiteY123" fmla="*/ 585934 h 6858000"/>
              <a:gd name="connsiteX124" fmla="*/ 22258 w 1364418"/>
              <a:gd name="connsiteY124" fmla="*/ 538948 h 6858000"/>
              <a:gd name="connsiteX125" fmla="*/ 26166 w 1364418"/>
              <a:gd name="connsiteY125" fmla="*/ 525163 h 6858000"/>
              <a:gd name="connsiteX126" fmla="*/ 52290 w 1364418"/>
              <a:gd name="connsiteY126" fmla="*/ 446567 h 6858000"/>
              <a:gd name="connsiteX127" fmla="*/ 51538 w 1364418"/>
              <a:gd name="connsiteY127" fmla="*/ 393828 h 6858000"/>
              <a:gd name="connsiteX128" fmla="*/ 51368 w 1364418"/>
              <a:gd name="connsiteY128" fmla="*/ 353137 h 6858000"/>
              <a:gd name="connsiteX129" fmla="*/ 55970 w 1364418"/>
              <a:gd name="connsiteY129" fmla="*/ 321428 h 6858000"/>
              <a:gd name="connsiteX130" fmla="*/ 57061 w 1364418"/>
              <a:gd name="connsiteY130" fmla="*/ 275771 h 6858000"/>
              <a:gd name="connsiteX131" fmla="*/ 74088 w 1364418"/>
              <a:gd name="connsiteY131" fmla="*/ 212860 h 6858000"/>
              <a:gd name="connsiteX132" fmla="*/ 65798 w 1364418"/>
              <a:gd name="connsiteY132" fmla="*/ 144983 h 6858000"/>
              <a:gd name="connsiteX133" fmla="*/ 78082 w 1364418"/>
              <a:gd name="connsiteY133" fmla="*/ 55288 h 6858000"/>
              <a:gd name="connsiteX134" fmla="*/ 37636 w 1364418"/>
              <a:gd name="connsiteY134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4 w 1364418"/>
              <a:gd name="connsiteY4" fmla="*/ 6832113 h 6858000"/>
              <a:gd name="connsiteX5" fmla="*/ 209564 w 1364418"/>
              <a:gd name="connsiteY5" fmla="*/ 6777899 h 6858000"/>
              <a:gd name="connsiteX6" fmla="*/ 240339 w 1364418"/>
              <a:gd name="connsiteY6" fmla="*/ 6711686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293648 w 1364418"/>
              <a:gd name="connsiteY10" fmla="*/ 6334727 h 6858000"/>
              <a:gd name="connsiteX11" fmla="*/ 278227 w 1364418"/>
              <a:gd name="connsiteY11" fmla="*/ 6280046 h 6858000"/>
              <a:gd name="connsiteX12" fmla="*/ 288000 w 1364418"/>
              <a:gd name="connsiteY12" fmla="*/ 6252834 h 6858000"/>
              <a:gd name="connsiteX13" fmla="*/ 265992 w 1364418"/>
              <a:gd name="connsiteY13" fmla="*/ 6202459 h 6858000"/>
              <a:gd name="connsiteX14" fmla="*/ 264790 w 1364418"/>
              <a:gd name="connsiteY14" fmla="*/ 6153037 h 6858000"/>
              <a:gd name="connsiteX15" fmla="*/ 280205 w 1364418"/>
              <a:gd name="connsiteY15" fmla="*/ 6078132 h 6858000"/>
              <a:gd name="connsiteX16" fmla="*/ 267592 w 1364418"/>
              <a:gd name="connsiteY16" fmla="*/ 6028119 h 6858000"/>
              <a:gd name="connsiteX17" fmla="*/ 252821 w 1364418"/>
              <a:gd name="connsiteY17" fmla="*/ 5926735 h 6858000"/>
              <a:gd name="connsiteX18" fmla="*/ 302333 w 1364418"/>
              <a:gd name="connsiteY18" fmla="*/ 5712857 h 6858000"/>
              <a:gd name="connsiteX19" fmla="*/ 332131 w 1364418"/>
              <a:gd name="connsiteY19" fmla="*/ 5660491 h 6858000"/>
              <a:gd name="connsiteX20" fmla="*/ 341254 w 1364418"/>
              <a:gd name="connsiteY20" fmla="*/ 5563435 h 6858000"/>
              <a:gd name="connsiteX21" fmla="*/ 368130 w 1364418"/>
              <a:gd name="connsiteY21" fmla="*/ 5437125 h 6858000"/>
              <a:gd name="connsiteX22" fmla="*/ 381698 w 1364418"/>
              <a:gd name="connsiteY22" fmla="*/ 5396260 h 6858000"/>
              <a:gd name="connsiteX23" fmla="*/ 397679 w 1364418"/>
              <a:gd name="connsiteY23" fmla="*/ 5330009 h 6858000"/>
              <a:gd name="connsiteX24" fmla="*/ 431172 w 1364418"/>
              <a:gd name="connsiteY24" fmla="*/ 5273739 h 6858000"/>
              <a:gd name="connsiteX25" fmla="*/ 440771 w 1364418"/>
              <a:gd name="connsiteY25" fmla="*/ 5241779 h 6858000"/>
              <a:gd name="connsiteX26" fmla="*/ 451997 w 1364418"/>
              <a:gd name="connsiteY26" fmla="*/ 5225268 h 6858000"/>
              <a:gd name="connsiteX27" fmla="*/ 453017 w 1364418"/>
              <a:gd name="connsiteY27" fmla="*/ 5217684 h 6858000"/>
              <a:gd name="connsiteX28" fmla="*/ 460358 w 1364418"/>
              <a:gd name="connsiteY28" fmla="*/ 5193377 h 6858000"/>
              <a:gd name="connsiteX29" fmla="*/ 463661 w 1364418"/>
              <a:gd name="connsiteY29" fmla="*/ 5179288 h 6858000"/>
              <a:gd name="connsiteX30" fmla="*/ 464645 w 1364418"/>
              <a:gd name="connsiteY30" fmla="*/ 5173621 h 6858000"/>
              <a:gd name="connsiteX31" fmla="*/ 460279 w 1364418"/>
              <a:gd name="connsiteY31" fmla="*/ 5159961 h 6858000"/>
              <a:gd name="connsiteX32" fmla="*/ 466956 w 1364418"/>
              <a:gd name="connsiteY32" fmla="*/ 5144295 h 6858000"/>
              <a:gd name="connsiteX33" fmla="*/ 463889 w 1364418"/>
              <a:gd name="connsiteY33" fmla="*/ 5125185 h 6858000"/>
              <a:gd name="connsiteX34" fmla="*/ 470719 w 1364418"/>
              <a:gd name="connsiteY34" fmla="*/ 5121884 h 6858000"/>
              <a:gd name="connsiteX35" fmla="*/ 477755 w 1364418"/>
              <a:gd name="connsiteY35" fmla="*/ 5067850 h 6858000"/>
              <a:gd name="connsiteX36" fmla="*/ 480486 w 1364418"/>
              <a:gd name="connsiteY36" fmla="*/ 5060861 h 6858000"/>
              <a:gd name="connsiteX37" fmla="*/ 477190 w 1364418"/>
              <a:gd name="connsiteY37" fmla="*/ 5034192 h 6858000"/>
              <a:gd name="connsiteX38" fmla="*/ 478744 w 1364418"/>
              <a:gd name="connsiteY38" fmla="*/ 4993030 h 6858000"/>
              <a:gd name="connsiteX39" fmla="*/ 485653 w 1364418"/>
              <a:gd name="connsiteY39" fmla="*/ 4946844 h 6858000"/>
              <a:gd name="connsiteX40" fmla="*/ 481509 w 1364418"/>
              <a:gd name="connsiteY40" fmla="*/ 4932692 h 6858000"/>
              <a:gd name="connsiteX41" fmla="*/ 496912 w 1364418"/>
              <a:gd name="connsiteY41" fmla="*/ 4858827 h 6858000"/>
              <a:gd name="connsiteX42" fmla="*/ 502815 w 1364418"/>
              <a:gd name="connsiteY42" fmla="*/ 4821170 h 6858000"/>
              <a:gd name="connsiteX43" fmla="*/ 507548 w 1364418"/>
              <a:gd name="connsiteY43" fmla="*/ 4780965 h 6858000"/>
              <a:gd name="connsiteX44" fmla="*/ 508841 w 1364418"/>
              <a:gd name="connsiteY44" fmla="*/ 4750867 h 6858000"/>
              <a:gd name="connsiteX45" fmla="*/ 506648 w 1364418"/>
              <a:gd name="connsiteY45" fmla="*/ 4690749 h 6858000"/>
              <a:gd name="connsiteX46" fmla="*/ 502128 w 1364418"/>
              <a:gd name="connsiteY46" fmla="*/ 4584173 h 6858000"/>
              <a:gd name="connsiteX47" fmla="*/ 497211 w 1364418"/>
              <a:gd name="connsiteY47" fmla="*/ 4444346 h 6858000"/>
              <a:gd name="connsiteX48" fmla="*/ 493776 w 1364418"/>
              <a:gd name="connsiteY48" fmla="*/ 4375228 h 6858000"/>
              <a:gd name="connsiteX49" fmla="*/ 474429 w 1364418"/>
              <a:gd name="connsiteY49" fmla="*/ 4214165 h 6858000"/>
              <a:gd name="connsiteX50" fmla="*/ 478502 w 1364418"/>
              <a:gd name="connsiteY50" fmla="*/ 4090296 h 6858000"/>
              <a:gd name="connsiteX51" fmla="*/ 463758 w 1364418"/>
              <a:gd name="connsiteY51" fmla="*/ 4033999 h 6858000"/>
              <a:gd name="connsiteX52" fmla="*/ 464907 w 1364418"/>
              <a:gd name="connsiteY52" fmla="*/ 4031933 h 6858000"/>
              <a:gd name="connsiteX53" fmla="*/ 463483 w 1364418"/>
              <a:gd name="connsiteY53" fmla="*/ 4013953 h 6858000"/>
              <a:gd name="connsiteX54" fmla="*/ 449778 w 1364418"/>
              <a:gd name="connsiteY54" fmla="*/ 3974753 h 6858000"/>
              <a:gd name="connsiteX55" fmla="*/ 451376 w 1364418"/>
              <a:gd name="connsiteY55" fmla="*/ 3969950 h 6858000"/>
              <a:gd name="connsiteX56" fmla="*/ 444798 w 1364418"/>
              <a:gd name="connsiteY56" fmla="*/ 3933779 h 6858000"/>
              <a:gd name="connsiteX57" fmla="*/ 446129 w 1364418"/>
              <a:gd name="connsiteY57" fmla="*/ 3933093 h 6858000"/>
              <a:gd name="connsiteX58" fmla="*/ 450483 w 1364418"/>
              <a:gd name="connsiteY58" fmla="*/ 3922082 h 6858000"/>
              <a:gd name="connsiteX59" fmla="*/ 455561 w 1364418"/>
              <a:gd name="connsiteY59" fmla="*/ 3901461 h 6858000"/>
              <a:gd name="connsiteX60" fmla="*/ 478155 w 1364418"/>
              <a:gd name="connsiteY60" fmla="*/ 3813873 h 6858000"/>
              <a:gd name="connsiteX61" fmla="*/ 477580 w 1364418"/>
              <a:gd name="connsiteY61" fmla="*/ 3806161 h 6858000"/>
              <a:gd name="connsiteX62" fmla="*/ 477887 w 1364418"/>
              <a:gd name="connsiteY62" fmla="*/ 3805957 h 6858000"/>
              <a:gd name="connsiteX63" fmla="*/ 477914 w 1364418"/>
              <a:gd name="connsiteY63" fmla="*/ 3797724 h 6858000"/>
              <a:gd name="connsiteX64" fmla="*/ 476529 w 1364418"/>
              <a:gd name="connsiteY64" fmla="*/ 3792098 h 6858000"/>
              <a:gd name="connsiteX65" fmla="*/ 475413 w 1364418"/>
              <a:gd name="connsiteY65" fmla="*/ 3777135 h 6858000"/>
              <a:gd name="connsiteX66" fmla="*/ 477146 w 1364418"/>
              <a:gd name="connsiteY66" fmla="*/ 3771656 h 6858000"/>
              <a:gd name="connsiteX67" fmla="*/ 480889 w 1364418"/>
              <a:gd name="connsiteY67" fmla="*/ 3769007 h 6858000"/>
              <a:gd name="connsiteX68" fmla="*/ 480355 w 1364418"/>
              <a:gd name="connsiteY68" fmla="*/ 3767709 h 6858000"/>
              <a:gd name="connsiteX69" fmla="*/ 489051 w 1364418"/>
              <a:gd name="connsiteY69" fmla="*/ 3738082 h 6858000"/>
              <a:gd name="connsiteX70" fmla="*/ 496397 w 1364418"/>
              <a:gd name="connsiteY70" fmla="*/ 3673397 h 6858000"/>
              <a:gd name="connsiteX71" fmla="*/ 495693 w 1364418"/>
              <a:gd name="connsiteY71" fmla="*/ 3637109 h 6858000"/>
              <a:gd name="connsiteX72" fmla="*/ 499136 w 1364418"/>
              <a:gd name="connsiteY72" fmla="*/ 3536883 h 6858000"/>
              <a:gd name="connsiteX73" fmla="*/ 506674 w 1364418"/>
              <a:gd name="connsiteY73" fmla="*/ 3435652 h 6858000"/>
              <a:gd name="connsiteX74" fmla="*/ 508345 w 1364418"/>
              <a:gd name="connsiteY74" fmla="*/ 3307769 h 6858000"/>
              <a:gd name="connsiteX75" fmla="*/ 525908 w 1364418"/>
              <a:gd name="connsiteY75" fmla="*/ 3250522 h 6858000"/>
              <a:gd name="connsiteX76" fmla="*/ 526333 w 1364418"/>
              <a:gd name="connsiteY76" fmla="*/ 3229163 h 6858000"/>
              <a:gd name="connsiteX77" fmla="*/ 528156 w 1364418"/>
              <a:gd name="connsiteY77" fmla="*/ 3217217 h 6858000"/>
              <a:gd name="connsiteX78" fmla="*/ 514991 w 1364418"/>
              <a:gd name="connsiteY78" fmla="*/ 3183755 h 6858000"/>
              <a:gd name="connsiteX79" fmla="*/ 515492 w 1364418"/>
              <a:gd name="connsiteY79" fmla="*/ 3178642 h 6858000"/>
              <a:gd name="connsiteX80" fmla="*/ 503092 w 1364418"/>
              <a:gd name="connsiteY80" fmla="*/ 3158586 h 6858000"/>
              <a:gd name="connsiteX81" fmla="*/ 488277 w 1364418"/>
              <a:gd name="connsiteY81" fmla="*/ 3129034 h 6858000"/>
              <a:gd name="connsiteX82" fmla="*/ 488942 w 1364418"/>
              <a:gd name="connsiteY82" fmla="*/ 3126682 h 6858000"/>
              <a:gd name="connsiteX83" fmla="*/ 479810 w 1364418"/>
              <a:gd name="connsiteY83" fmla="*/ 3114519 h 6858000"/>
              <a:gd name="connsiteX84" fmla="*/ 466419 w 1364418"/>
              <a:gd name="connsiteY84" fmla="*/ 3106272 h 6858000"/>
              <a:gd name="connsiteX85" fmla="*/ 439149 w 1364418"/>
              <a:gd name="connsiteY85" fmla="*/ 2958185 h 6858000"/>
              <a:gd name="connsiteX86" fmla="*/ 381763 w 1364418"/>
              <a:gd name="connsiteY86" fmla="*/ 2762989 h 6858000"/>
              <a:gd name="connsiteX87" fmla="*/ 330681 w 1364418"/>
              <a:gd name="connsiteY87" fmla="*/ 2554718 h 6858000"/>
              <a:gd name="connsiteX88" fmla="*/ 310775 w 1364418"/>
              <a:gd name="connsiteY88" fmla="*/ 2485734 h 6858000"/>
              <a:gd name="connsiteX89" fmla="*/ 301498 w 1364418"/>
              <a:gd name="connsiteY89" fmla="*/ 2447068 h 6858000"/>
              <a:gd name="connsiteX90" fmla="*/ 288459 w 1364418"/>
              <a:gd name="connsiteY90" fmla="*/ 2425819 h 6858000"/>
              <a:gd name="connsiteX91" fmla="*/ 294458 w 1364418"/>
              <a:gd name="connsiteY91" fmla="*/ 2402874 h 6858000"/>
              <a:gd name="connsiteX92" fmla="*/ 297070 w 1364418"/>
              <a:gd name="connsiteY92" fmla="*/ 2381443 h 6858000"/>
              <a:gd name="connsiteX93" fmla="*/ 273399 w 1364418"/>
              <a:gd name="connsiteY93" fmla="*/ 2261920 h 6858000"/>
              <a:gd name="connsiteX94" fmla="*/ 263286 w 1364418"/>
              <a:gd name="connsiteY94" fmla="*/ 2195378 h 6858000"/>
              <a:gd name="connsiteX95" fmla="*/ 247503 w 1364418"/>
              <a:gd name="connsiteY95" fmla="*/ 2155135 h 6858000"/>
              <a:gd name="connsiteX96" fmla="*/ 244961 w 1364418"/>
              <a:gd name="connsiteY96" fmla="*/ 2118008 h 6858000"/>
              <a:gd name="connsiteX97" fmla="*/ 245954 w 1364418"/>
              <a:gd name="connsiteY97" fmla="*/ 2050531 h 6858000"/>
              <a:gd name="connsiteX98" fmla="*/ 237760 w 1364418"/>
              <a:gd name="connsiteY98" fmla="*/ 1963269 h 6858000"/>
              <a:gd name="connsiteX99" fmla="*/ 218938 w 1364418"/>
              <a:gd name="connsiteY99" fmla="*/ 1906352 h 6858000"/>
              <a:gd name="connsiteX100" fmla="*/ 195495 w 1364418"/>
              <a:gd name="connsiteY100" fmla="*/ 1861531 h 6858000"/>
              <a:gd name="connsiteX101" fmla="*/ 149294 w 1364418"/>
              <a:gd name="connsiteY101" fmla="*/ 1732919 h 6858000"/>
              <a:gd name="connsiteX102" fmla="*/ 121605 w 1364418"/>
              <a:gd name="connsiteY102" fmla="*/ 1663540 h 6858000"/>
              <a:gd name="connsiteX103" fmla="*/ 120731 w 1364418"/>
              <a:gd name="connsiteY103" fmla="*/ 1615777 h 6858000"/>
              <a:gd name="connsiteX104" fmla="*/ 101526 w 1364418"/>
              <a:gd name="connsiteY104" fmla="*/ 1563678 h 6858000"/>
              <a:gd name="connsiteX105" fmla="*/ 114606 w 1364418"/>
              <a:gd name="connsiteY105" fmla="*/ 1519474 h 6858000"/>
              <a:gd name="connsiteX106" fmla="*/ 107348 w 1364418"/>
              <a:gd name="connsiteY106" fmla="*/ 1477995 h 6858000"/>
              <a:gd name="connsiteX107" fmla="*/ 93433 w 1364418"/>
              <a:gd name="connsiteY107" fmla="*/ 1373769 h 6858000"/>
              <a:gd name="connsiteX108" fmla="*/ 101740 w 1364418"/>
              <a:gd name="connsiteY108" fmla="*/ 1307086 h 6858000"/>
              <a:gd name="connsiteX109" fmla="*/ 102928 w 1364418"/>
              <a:gd name="connsiteY109" fmla="*/ 1189033 h 6858000"/>
              <a:gd name="connsiteX110" fmla="*/ 107613 w 1364418"/>
              <a:gd name="connsiteY110" fmla="*/ 1168288 h 6858000"/>
              <a:gd name="connsiteX111" fmla="*/ 99895 w 1364418"/>
              <a:gd name="connsiteY111" fmla="*/ 1142577 h 6858000"/>
              <a:gd name="connsiteX112" fmla="*/ 89201 w 1364418"/>
              <a:gd name="connsiteY112" fmla="*/ 1088484 h 6858000"/>
              <a:gd name="connsiteX113" fmla="*/ 77937 w 1364418"/>
              <a:gd name="connsiteY113" fmla="*/ 1016103 h 6858000"/>
              <a:gd name="connsiteX114" fmla="*/ 79393 w 1364418"/>
              <a:gd name="connsiteY114" fmla="*/ 954054 h 6858000"/>
              <a:gd name="connsiteX115" fmla="*/ 90309 w 1364418"/>
              <a:gd name="connsiteY115" fmla="*/ 921368 h 6858000"/>
              <a:gd name="connsiteX116" fmla="*/ 74258 w 1364418"/>
              <a:gd name="connsiteY116" fmla="*/ 896999 h 6858000"/>
              <a:gd name="connsiteX117" fmla="*/ 43666 w 1364418"/>
              <a:gd name="connsiteY117" fmla="*/ 821517 h 6858000"/>
              <a:gd name="connsiteX118" fmla="*/ 22616 w 1364418"/>
              <a:gd name="connsiteY118" fmla="*/ 751353 h 6858000"/>
              <a:gd name="connsiteX119" fmla="*/ 22174 w 1364418"/>
              <a:gd name="connsiteY119" fmla="*/ 721230 h 6858000"/>
              <a:gd name="connsiteX120" fmla="*/ 7845 w 1364418"/>
              <a:gd name="connsiteY120" fmla="*/ 681659 h 6858000"/>
              <a:gd name="connsiteX121" fmla="*/ 31306 w 1364418"/>
              <a:gd name="connsiteY121" fmla="*/ 619315 h 6858000"/>
              <a:gd name="connsiteX122" fmla="*/ 15184 w 1364418"/>
              <a:gd name="connsiteY122" fmla="*/ 585934 h 6858000"/>
              <a:gd name="connsiteX123" fmla="*/ 22258 w 1364418"/>
              <a:gd name="connsiteY123" fmla="*/ 538948 h 6858000"/>
              <a:gd name="connsiteX124" fmla="*/ 26166 w 1364418"/>
              <a:gd name="connsiteY124" fmla="*/ 525163 h 6858000"/>
              <a:gd name="connsiteX125" fmla="*/ 52290 w 1364418"/>
              <a:gd name="connsiteY125" fmla="*/ 446567 h 6858000"/>
              <a:gd name="connsiteX126" fmla="*/ 51538 w 1364418"/>
              <a:gd name="connsiteY126" fmla="*/ 393828 h 6858000"/>
              <a:gd name="connsiteX127" fmla="*/ 51368 w 1364418"/>
              <a:gd name="connsiteY127" fmla="*/ 353137 h 6858000"/>
              <a:gd name="connsiteX128" fmla="*/ 55970 w 1364418"/>
              <a:gd name="connsiteY128" fmla="*/ 321428 h 6858000"/>
              <a:gd name="connsiteX129" fmla="*/ 57061 w 1364418"/>
              <a:gd name="connsiteY129" fmla="*/ 275771 h 6858000"/>
              <a:gd name="connsiteX130" fmla="*/ 74088 w 1364418"/>
              <a:gd name="connsiteY130" fmla="*/ 212860 h 6858000"/>
              <a:gd name="connsiteX131" fmla="*/ 65798 w 1364418"/>
              <a:gd name="connsiteY131" fmla="*/ 144983 h 6858000"/>
              <a:gd name="connsiteX132" fmla="*/ 78082 w 1364418"/>
              <a:gd name="connsiteY132" fmla="*/ 55288 h 6858000"/>
              <a:gd name="connsiteX133" fmla="*/ 37636 w 1364418"/>
              <a:gd name="connsiteY133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137704 w 1364418"/>
              <a:gd name="connsiteY4" fmla="*/ 6832113 h 6858000"/>
              <a:gd name="connsiteX5" fmla="*/ 209564 w 1364418"/>
              <a:gd name="connsiteY5" fmla="*/ 6777899 h 6858000"/>
              <a:gd name="connsiteX6" fmla="*/ 240339 w 1364418"/>
              <a:gd name="connsiteY6" fmla="*/ 6711686 h 6858000"/>
              <a:gd name="connsiteX7" fmla="*/ 286686 w 1364418"/>
              <a:gd name="connsiteY7" fmla="*/ 6664994 h 6858000"/>
              <a:gd name="connsiteX8" fmla="*/ 339152 w 1364418"/>
              <a:gd name="connsiteY8" fmla="*/ 6471804 h 6858000"/>
              <a:gd name="connsiteX9" fmla="*/ 334570 w 1364418"/>
              <a:gd name="connsiteY9" fmla="*/ 6389835 h 6858000"/>
              <a:gd name="connsiteX10" fmla="*/ 317792 w 1364418"/>
              <a:gd name="connsiteY10" fmla="*/ 6324679 h 6858000"/>
              <a:gd name="connsiteX11" fmla="*/ 278227 w 1364418"/>
              <a:gd name="connsiteY11" fmla="*/ 6280046 h 6858000"/>
              <a:gd name="connsiteX12" fmla="*/ 288000 w 1364418"/>
              <a:gd name="connsiteY12" fmla="*/ 6252834 h 6858000"/>
              <a:gd name="connsiteX13" fmla="*/ 265992 w 1364418"/>
              <a:gd name="connsiteY13" fmla="*/ 6202459 h 6858000"/>
              <a:gd name="connsiteX14" fmla="*/ 264790 w 1364418"/>
              <a:gd name="connsiteY14" fmla="*/ 6153037 h 6858000"/>
              <a:gd name="connsiteX15" fmla="*/ 280205 w 1364418"/>
              <a:gd name="connsiteY15" fmla="*/ 6078132 h 6858000"/>
              <a:gd name="connsiteX16" fmla="*/ 267592 w 1364418"/>
              <a:gd name="connsiteY16" fmla="*/ 6028119 h 6858000"/>
              <a:gd name="connsiteX17" fmla="*/ 252821 w 1364418"/>
              <a:gd name="connsiteY17" fmla="*/ 5926735 h 6858000"/>
              <a:gd name="connsiteX18" fmla="*/ 302333 w 1364418"/>
              <a:gd name="connsiteY18" fmla="*/ 5712857 h 6858000"/>
              <a:gd name="connsiteX19" fmla="*/ 332131 w 1364418"/>
              <a:gd name="connsiteY19" fmla="*/ 5660491 h 6858000"/>
              <a:gd name="connsiteX20" fmla="*/ 341254 w 1364418"/>
              <a:gd name="connsiteY20" fmla="*/ 5563435 h 6858000"/>
              <a:gd name="connsiteX21" fmla="*/ 368130 w 1364418"/>
              <a:gd name="connsiteY21" fmla="*/ 5437125 h 6858000"/>
              <a:gd name="connsiteX22" fmla="*/ 381698 w 1364418"/>
              <a:gd name="connsiteY22" fmla="*/ 5396260 h 6858000"/>
              <a:gd name="connsiteX23" fmla="*/ 397679 w 1364418"/>
              <a:gd name="connsiteY23" fmla="*/ 5330009 h 6858000"/>
              <a:gd name="connsiteX24" fmla="*/ 431172 w 1364418"/>
              <a:gd name="connsiteY24" fmla="*/ 5273739 h 6858000"/>
              <a:gd name="connsiteX25" fmla="*/ 440771 w 1364418"/>
              <a:gd name="connsiteY25" fmla="*/ 5241779 h 6858000"/>
              <a:gd name="connsiteX26" fmla="*/ 451997 w 1364418"/>
              <a:gd name="connsiteY26" fmla="*/ 5225268 h 6858000"/>
              <a:gd name="connsiteX27" fmla="*/ 453017 w 1364418"/>
              <a:gd name="connsiteY27" fmla="*/ 5217684 h 6858000"/>
              <a:gd name="connsiteX28" fmla="*/ 460358 w 1364418"/>
              <a:gd name="connsiteY28" fmla="*/ 5193377 h 6858000"/>
              <a:gd name="connsiteX29" fmla="*/ 463661 w 1364418"/>
              <a:gd name="connsiteY29" fmla="*/ 5179288 h 6858000"/>
              <a:gd name="connsiteX30" fmla="*/ 464645 w 1364418"/>
              <a:gd name="connsiteY30" fmla="*/ 5173621 h 6858000"/>
              <a:gd name="connsiteX31" fmla="*/ 460279 w 1364418"/>
              <a:gd name="connsiteY31" fmla="*/ 5159961 h 6858000"/>
              <a:gd name="connsiteX32" fmla="*/ 466956 w 1364418"/>
              <a:gd name="connsiteY32" fmla="*/ 5144295 h 6858000"/>
              <a:gd name="connsiteX33" fmla="*/ 463889 w 1364418"/>
              <a:gd name="connsiteY33" fmla="*/ 5125185 h 6858000"/>
              <a:gd name="connsiteX34" fmla="*/ 470719 w 1364418"/>
              <a:gd name="connsiteY34" fmla="*/ 5121884 h 6858000"/>
              <a:gd name="connsiteX35" fmla="*/ 477755 w 1364418"/>
              <a:gd name="connsiteY35" fmla="*/ 5067850 h 6858000"/>
              <a:gd name="connsiteX36" fmla="*/ 480486 w 1364418"/>
              <a:gd name="connsiteY36" fmla="*/ 5060861 h 6858000"/>
              <a:gd name="connsiteX37" fmla="*/ 477190 w 1364418"/>
              <a:gd name="connsiteY37" fmla="*/ 5034192 h 6858000"/>
              <a:gd name="connsiteX38" fmla="*/ 478744 w 1364418"/>
              <a:gd name="connsiteY38" fmla="*/ 4993030 h 6858000"/>
              <a:gd name="connsiteX39" fmla="*/ 485653 w 1364418"/>
              <a:gd name="connsiteY39" fmla="*/ 4946844 h 6858000"/>
              <a:gd name="connsiteX40" fmla="*/ 481509 w 1364418"/>
              <a:gd name="connsiteY40" fmla="*/ 4932692 h 6858000"/>
              <a:gd name="connsiteX41" fmla="*/ 496912 w 1364418"/>
              <a:gd name="connsiteY41" fmla="*/ 4858827 h 6858000"/>
              <a:gd name="connsiteX42" fmla="*/ 502815 w 1364418"/>
              <a:gd name="connsiteY42" fmla="*/ 4821170 h 6858000"/>
              <a:gd name="connsiteX43" fmla="*/ 507548 w 1364418"/>
              <a:gd name="connsiteY43" fmla="*/ 4780965 h 6858000"/>
              <a:gd name="connsiteX44" fmla="*/ 508841 w 1364418"/>
              <a:gd name="connsiteY44" fmla="*/ 4750867 h 6858000"/>
              <a:gd name="connsiteX45" fmla="*/ 506648 w 1364418"/>
              <a:gd name="connsiteY45" fmla="*/ 4690749 h 6858000"/>
              <a:gd name="connsiteX46" fmla="*/ 502128 w 1364418"/>
              <a:gd name="connsiteY46" fmla="*/ 4584173 h 6858000"/>
              <a:gd name="connsiteX47" fmla="*/ 497211 w 1364418"/>
              <a:gd name="connsiteY47" fmla="*/ 4444346 h 6858000"/>
              <a:gd name="connsiteX48" fmla="*/ 493776 w 1364418"/>
              <a:gd name="connsiteY48" fmla="*/ 4375228 h 6858000"/>
              <a:gd name="connsiteX49" fmla="*/ 474429 w 1364418"/>
              <a:gd name="connsiteY49" fmla="*/ 4214165 h 6858000"/>
              <a:gd name="connsiteX50" fmla="*/ 478502 w 1364418"/>
              <a:gd name="connsiteY50" fmla="*/ 4090296 h 6858000"/>
              <a:gd name="connsiteX51" fmla="*/ 463758 w 1364418"/>
              <a:gd name="connsiteY51" fmla="*/ 4033999 h 6858000"/>
              <a:gd name="connsiteX52" fmla="*/ 464907 w 1364418"/>
              <a:gd name="connsiteY52" fmla="*/ 4031933 h 6858000"/>
              <a:gd name="connsiteX53" fmla="*/ 463483 w 1364418"/>
              <a:gd name="connsiteY53" fmla="*/ 4013953 h 6858000"/>
              <a:gd name="connsiteX54" fmla="*/ 449778 w 1364418"/>
              <a:gd name="connsiteY54" fmla="*/ 3974753 h 6858000"/>
              <a:gd name="connsiteX55" fmla="*/ 451376 w 1364418"/>
              <a:gd name="connsiteY55" fmla="*/ 3969950 h 6858000"/>
              <a:gd name="connsiteX56" fmla="*/ 444798 w 1364418"/>
              <a:gd name="connsiteY56" fmla="*/ 3933779 h 6858000"/>
              <a:gd name="connsiteX57" fmla="*/ 446129 w 1364418"/>
              <a:gd name="connsiteY57" fmla="*/ 3933093 h 6858000"/>
              <a:gd name="connsiteX58" fmla="*/ 450483 w 1364418"/>
              <a:gd name="connsiteY58" fmla="*/ 3922082 h 6858000"/>
              <a:gd name="connsiteX59" fmla="*/ 455561 w 1364418"/>
              <a:gd name="connsiteY59" fmla="*/ 3901461 h 6858000"/>
              <a:gd name="connsiteX60" fmla="*/ 478155 w 1364418"/>
              <a:gd name="connsiteY60" fmla="*/ 3813873 h 6858000"/>
              <a:gd name="connsiteX61" fmla="*/ 477580 w 1364418"/>
              <a:gd name="connsiteY61" fmla="*/ 3806161 h 6858000"/>
              <a:gd name="connsiteX62" fmla="*/ 477887 w 1364418"/>
              <a:gd name="connsiteY62" fmla="*/ 3805957 h 6858000"/>
              <a:gd name="connsiteX63" fmla="*/ 477914 w 1364418"/>
              <a:gd name="connsiteY63" fmla="*/ 3797724 h 6858000"/>
              <a:gd name="connsiteX64" fmla="*/ 476529 w 1364418"/>
              <a:gd name="connsiteY64" fmla="*/ 3792098 h 6858000"/>
              <a:gd name="connsiteX65" fmla="*/ 475413 w 1364418"/>
              <a:gd name="connsiteY65" fmla="*/ 3777135 h 6858000"/>
              <a:gd name="connsiteX66" fmla="*/ 477146 w 1364418"/>
              <a:gd name="connsiteY66" fmla="*/ 3771656 h 6858000"/>
              <a:gd name="connsiteX67" fmla="*/ 480889 w 1364418"/>
              <a:gd name="connsiteY67" fmla="*/ 3769007 h 6858000"/>
              <a:gd name="connsiteX68" fmla="*/ 480355 w 1364418"/>
              <a:gd name="connsiteY68" fmla="*/ 3767709 h 6858000"/>
              <a:gd name="connsiteX69" fmla="*/ 489051 w 1364418"/>
              <a:gd name="connsiteY69" fmla="*/ 3738082 h 6858000"/>
              <a:gd name="connsiteX70" fmla="*/ 496397 w 1364418"/>
              <a:gd name="connsiteY70" fmla="*/ 3673397 h 6858000"/>
              <a:gd name="connsiteX71" fmla="*/ 495693 w 1364418"/>
              <a:gd name="connsiteY71" fmla="*/ 3637109 h 6858000"/>
              <a:gd name="connsiteX72" fmla="*/ 499136 w 1364418"/>
              <a:gd name="connsiteY72" fmla="*/ 3536883 h 6858000"/>
              <a:gd name="connsiteX73" fmla="*/ 506674 w 1364418"/>
              <a:gd name="connsiteY73" fmla="*/ 3435652 h 6858000"/>
              <a:gd name="connsiteX74" fmla="*/ 508345 w 1364418"/>
              <a:gd name="connsiteY74" fmla="*/ 3307769 h 6858000"/>
              <a:gd name="connsiteX75" fmla="*/ 525908 w 1364418"/>
              <a:gd name="connsiteY75" fmla="*/ 3250522 h 6858000"/>
              <a:gd name="connsiteX76" fmla="*/ 526333 w 1364418"/>
              <a:gd name="connsiteY76" fmla="*/ 3229163 h 6858000"/>
              <a:gd name="connsiteX77" fmla="*/ 528156 w 1364418"/>
              <a:gd name="connsiteY77" fmla="*/ 3217217 h 6858000"/>
              <a:gd name="connsiteX78" fmla="*/ 514991 w 1364418"/>
              <a:gd name="connsiteY78" fmla="*/ 3183755 h 6858000"/>
              <a:gd name="connsiteX79" fmla="*/ 515492 w 1364418"/>
              <a:gd name="connsiteY79" fmla="*/ 3178642 h 6858000"/>
              <a:gd name="connsiteX80" fmla="*/ 503092 w 1364418"/>
              <a:gd name="connsiteY80" fmla="*/ 3158586 h 6858000"/>
              <a:gd name="connsiteX81" fmla="*/ 488277 w 1364418"/>
              <a:gd name="connsiteY81" fmla="*/ 3129034 h 6858000"/>
              <a:gd name="connsiteX82" fmla="*/ 488942 w 1364418"/>
              <a:gd name="connsiteY82" fmla="*/ 3126682 h 6858000"/>
              <a:gd name="connsiteX83" fmla="*/ 479810 w 1364418"/>
              <a:gd name="connsiteY83" fmla="*/ 3114519 h 6858000"/>
              <a:gd name="connsiteX84" fmla="*/ 466419 w 1364418"/>
              <a:gd name="connsiteY84" fmla="*/ 3106272 h 6858000"/>
              <a:gd name="connsiteX85" fmla="*/ 439149 w 1364418"/>
              <a:gd name="connsiteY85" fmla="*/ 2958185 h 6858000"/>
              <a:gd name="connsiteX86" fmla="*/ 381763 w 1364418"/>
              <a:gd name="connsiteY86" fmla="*/ 2762989 h 6858000"/>
              <a:gd name="connsiteX87" fmla="*/ 330681 w 1364418"/>
              <a:gd name="connsiteY87" fmla="*/ 2554718 h 6858000"/>
              <a:gd name="connsiteX88" fmla="*/ 310775 w 1364418"/>
              <a:gd name="connsiteY88" fmla="*/ 2485734 h 6858000"/>
              <a:gd name="connsiteX89" fmla="*/ 301498 w 1364418"/>
              <a:gd name="connsiteY89" fmla="*/ 2447068 h 6858000"/>
              <a:gd name="connsiteX90" fmla="*/ 288459 w 1364418"/>
              <a:gd name="connsiteY90" fmla="*/ 2425819 h 6858000"/>
              <a:gd name="connsiteX91" fmla="*/ 294458 w 1364418"/>
              <a:gd name="connsiteY91" fmla="*/ 2402874 h 6858000"/>
              <a:gd name="connsiteX92" fmla="*/ 297070 w 1364418"/>
              <a:gd name="connsiteY92" fmla="*/ 2381443 h 6858000"/>
              <a:gd name="connsiteX93" fmla="*/ 273399 w 1364418"/>
              <a:gd name="connsiteY93" fmla="*/ 2261920 h 6858000"/>
              <a:gd name="connsiteX94" fmla="*/ 263286 w 1364418"/>
              <a:gd name="connsiteY94" fmla="*/ 2195378 h 6858000"/>
              <a:gd name="connsiteX95" fmla="*/ 247503 w 1364418"/>
              <a:gd name="connsiteY95" fmla="*/ 2155135 h 6858000"/>
              <a:gd name="connsiteX96" fmla="*/ 244961 w 1364418"/>
              <a:gd name="connsiteY96" fmla="*/ 2118008 h 6858000"/>
              <a:gd name="connsiteX97" fmla="*/ 245954 w 1364418"/>
              <a:gd name="connsiteY97" fmla="*/ 2050531 h 6858000"/>
              <a:gd name="connsiteX98" fmla="*/ 237760 w 1364418"/>
              <a:gd name="connsiteY98" fmla="*/ 1963269 h 6858000"/>
              <a:gd name="connsiteX99" fmla="*/ 218938 w 1364418"/>
              <a:gd name="connsiteY99" fmla="*/ 1906352 h 6858000"/>
              <a:gd name="connsiteX100" fmla="*/ 195495 w 1364418"/>
              <a:gd name="connsiteY100" fmla="*/ 1861531 h 6858000"/>
              <a:gd name="connsiteX101" fmla="*/ 149294 w 1364418"/>
              <a:gd name="connsiteY101" fmla="*/ 1732919 h 6858000"/>
              <a:gd name="connsiteX102" fmla="*/ 121605 w 1364418"/>
              <a:gd name="connsiteY102" fmla="*/ 1663540 h 6858000"/>
              <a:gd name="connsiteX103" fmla="*/ 120731 w 1364418"/>
              <a:gd name="connsiteY103" fmla="*/ 1615777 h 6858000"/>
              <a:gd name="connsiteX104" fmla="*/ 101526 w 1364418"/>
              <a:gd name="connsiteY104" fmla="*/ 1563678 h 6858000"/>
              <a:gd name="connsiteX105" fmla="*/ 114606 w 1364418"/>
              <a:gd name="connsiteY105" fmla="*/ 1519474 h 6858000"/>
              <a:gd name="connsiteX106" fmla="*/ 107348 w 1364418"/>
              <a:gd name="connsiteY106" fmla="*/ 1477995 h 6858000"/>
              <a:gd name="connsiteX107" fmla="*/ 93433 w 1364418"/>
              <a:gd name="connsiteY107" fmla="*/ 1373769 h 6858000"/>
              <a:gd name="connsiteX108" fmla="*/ 101740 w 1364418"/>
              <a:gd name="connsiteY108" fmla="*/ 1307086 h 6858000"/>
              <a:gd name="connsiteX109" fmla="*/ 102928 w 1364418"/>
              <a:gd name="connsiteY109" fmla="*/ 1189033 h 6858000"/>
              <a:gd name="connsiteX110" fmla="*/ 107613 w 1364418"/>
              <a:gd name="connsiteY110" fmla="*/ 1168288 h 6858000"/>
              <a:gd name="connsiteX111" fmla="*/ 99895 w 1364418"/>
              <a:gd name="connsiteY111" fmla="*/ 1142577 h 6858000"/>
              <a:gd name="connsiteX112" fmla="*/ 89201 w 1364418"/>
              <a:gd name="connsiteY112" fmla="*/ 1088484 h 6858000"/>
              <a:gd name="connsiteX113" fmla="*/ 77937 w 1364418"/>
              <a:gd name="connsiteY113" fmla="*/ 1016103 h 6858000"/>
              <a:gd name="connsiteX114" fmla="*/ 79393 w 1364418"/>
              <a:gd name="connsiteY114" fmla="*/ 954054 h 6858000"/>
              <a:gd name="connsiteX115" fmla="*/ 90309 w 1364418"/>
              <a:gd name="connsiteY115" fmla="*/ 921368 h 6858000"/>
              <a:gd name="connsiteX116" fmla="*/ 74258 w 1364418"/>
              <a:gd name="connsiteY116" fmla="*/ 896999 h 6858000"/>
              <a:gd name="connsiteX117" fmla="*/ 43666 w 1364418"/>
              <a:gd name="connsiteY117" fmla="*/ 821517 h 6858000"/>
              <a:gd name="connsiteX118" fmla="*/ 22616 w 1364418"/>
              <a:gd name="connsiteY118" fmla="*/ 751353 h 6858000"/>
              <a:gd name="connsiteX119" fmla="*/ 22174 w 1364418"/>
              <a:gd name="connsiteY119" fmla="*/ 721230 h 6858000"/>
              <a:gd name="connsiteX120" fmla="*/ 7845 w 1364418"/>
              <a:gd name="connsiteY120" fmla="*/ 681659 h 6858000"/>
              <a:gd name="connsiteX121" fmla="*/ 31306 w 1364418"/>
              <a:gd name="connsiteY121" fmla="*/ 619315 h 6858000"/>
              <a:gd name="connsiteX122" fmla="*/ 15184 w 1364418"/>
              <a:gd name="connsiteY122" fmla="*/ 585934 h 6858000"/>
              <a:gd name="connsiteX123" fmla="*/ 22258 w 1364418"/>
              <a:gd name="connsiteY123" fmla="*/ 538948 h 6858000"/>
              <a:gd name="connsiteX124" fmla="*/ 26166 w 1364418"/>
              <a:gd name="connsiteY124" fmla="*/ 525163 h 6858000"/>
              <a:gd name="connsiteX125" fmla="*/ 52290 w 1364418"/>
              <a:gd name="connsiteY125" fmla="*/ 446567 h 6858000"/>
              <a:gd name="connsiteX126" fmla="*/ 51538 w 1364418"/>
              <a:gd name="connsiteY126" fmla="*/ 393828 h 6858000"/>
              <a:gd name="connsiteX127" fmla="*/ 51368 w 1364418"/>
              <a:gd name="connsiteY127" fmla="*/ 353137 h 6858000"/>
              <a:gd name="connsiteX128" fmla="*/ 55970 w 1364418"/>
              <a:gd name="connsiteY128" fmla="*/ 321428 h 6858000"/>
              <a:gd name="connsiteX129" fmla="*/ 57061 w 1364418"/>
              <a:gd name="connsiteY129" fmla="*/ 275771 h 6858000"/>
              <a:gd name="connsiteX130" fmla="*/ 74088 w 1364418"/>
              <a:gd name="connsiteY130" fmla="*/ 212860 h 6858000"/>
              <a:gd name="connsiteX131" fmla="*/ 65798 w 1364418"/>
              <a:gd name="connsiteY131" fmla="*/ 144983 h 6858000"/>
              <a:gd name="connsiteX132" fmla="*/ 78082 w 1364418"/>
              <a:gd name="connsiteY132" fmla="*/ 55288 h 6858000"/>
              <a:gd name="connsiteX133" fmla="*/ 37636 w 1364418"/>
              <a:gd name="connsiteY133" fmla="*/ 0 h 6858000"/>
              <a:gd name="connsiteX0" fmla="*/ 37636 w 1364418"/>
              <a:gd name="connsiteY0" fmla="*/ 0 h 6889521"/>
              <a:gd name="connsiteX1" fmla="*/ 1364418 w 1364418"/>
              <a:gd name="connsiteY1" fmla="*/ 0 h 6889521"/>
              <a:gd name="connsiteX2" fmla="*/ 1364418 w 1364418"/>
              <a:gd name="connsiteY2" fmla="*/ 6858000 h 6889521"/>
              <a:gd name="connsiteX3" fmla="*/ 101112 w 1364418"/>
              <a:gd name="connsiteY3" fmla="*/ 6857735 h 6889521"/>
              <a:gd name="connsiteX4" fmla="*/ 222208 w 1364418"/>
              <a:gd name="connsiteY4" fmla="*/ 6882355 h 6889521"/>
              <a:gd name="connsiteX5" fmla="*/ 209564 w 1364418"/>
              <a:gd name="connsiteY5" fmla="*/ 6777899 h 6889521"/>
              <a:gd name="connsiteX6" fmla="*/ 240339 w 1364418"/>
              <a:gd name="connsiteY6" fmla="*/ 6711686 h 6889521"/>
              <a:gd name="connsiteX7" fmla="*/ 286686 w 1364418"/>
              <a:gd name="connsiteY7" fmla="*/ 6664994 h 6889521"/>
              <a:gd name="connsiteX8" fmla="*/ 339152 w 1364418"/>
              <a:gd name="connsiteY8" fmla="*/ 6471804 h 6889521"/>
              <a:gd name="connsiteX9" fmla="*/ 334570 w 1364418"/>
              <a:gd name="connsiteY9" fmla="*/ 6389835 h 6889521"/>
              <a:gd name="connsiteX10" fmla="*/ 317792 w 1364418"/>
              <a:gd name="connsiteY10" fmla="*/ 6324679 h 6889521"/>
              <a:gd name="connsiteX11" fmla="*/ 278227 w 1364418"/>
              <a:gd name="connsiteY11" fmla="*/ 6280046 h 6889521"/>
              <a:gd name="connsiteX12" fmla="*/ 288000 w 1364418"/>
              <a:gd name="connsiteY12" fmla="*/ 6252834 h 6889521"/>
              <a:gd name="connsiteX13" fmla="*/ 265992 w 1364418"/>
              <a:gd name="connsiteY13" fmla="*/ 6202459 h 6889521"/>
              <a:gd name="connsiteX14" fmla="*/ 264790 w 1364418"/>
              <a:gd name="connsiteY14" fmla="*/ 6153037 h 6889521"/>
              <a:gd name="connsiteX15" fmla="*/ 280205 w 1364418"/>
              <a:gd name="connsiteY15" fmla="*/ 6078132 h 6889521"/>
              <a:gd name="connsiteX16" fmla="*/ 267592 w 1364418"/>
              <a:gd name="connsiteY16" fmla="*/ 6028119 h 6889521"/>
              <a:gd name="connsiteX17" fmla="*/ 252821 w 1364418"/>
              <a:gd name="connsiteY17" fmla="*/ 5926735 h 6889521"/>
              <a:gd name="connsiteX18" fmla="*/ 302333 w 1364418"/>
              <a:gd name="connsiteY18" fmla="*/ 5712857 h 6889521"/>
              <a:gd name="connsiteX19" fmla="*/ 332131 w 1364418"/>
              <a:gd name="connsiteY19" fmla="*/ 5660491 h 6889521"/>
              <a:gd name="connsiteX20" fmla="*/ 341254 w 1364418"/>
              <a:gd name="connsiteY20" fmla="*/ 5563435 h 6889521"/>
              <a:gd name="connsiteX21" fmla="*/ 368130 w 1364418"/>
              <a:gd name="connsiteY21" fmla="*/ 5437125 h 6889521"/>
              <a:gd name="connsiteX22" fmla="*/ 381698 w 1364418"/>
              <a:gd name="connsiteY22" fmla="*/ 5396260 h 6889521"/>
              <a:gd name="connsiteX23" fmla="*/ 397679 w 1364418"/>
              <a:gd name="connsiteY23" fmla="*/ 5330009 h 6889521"/>
              <a:gd name="connsiteX24" fmla="*/ 431172 w 1364418"/>
              <a:gd name="connsiteY24" fmla="*/ 5273739 h 6889521"/>
              <a:gd name="connsiteX25" fmla="*/ 440771 w 1364418"/>
              <a:gd name="connsiteY25" fmla="*/ 5241779 h 6889521"/>
              <a:gd name="connsiteX26" fmla="*/ 451997 w 1364418"/>
              <a:gd name="connsiteY26" fmla="*/ 5225268 h 6889521"/>
              <a:gd name="connsiteX27" fmla="*/ 453017 w 1364418"/>
              <a:gd name="connsiteY27" fmla="*/ 5217684 h 6889521"/>
              <a:gd name="connsiteX28" fmla="*/ 460358 w 1364418"/>
              <a:gd name="connsiteY28" fmla="*/ 5193377 h 6889521"/>
              <a:gd name="connsiteX29" fmla="*/ 463661 w 1364418"/>
              <a:gd name="connsiteY29" fmla="*/ 5179288 h 6889521"/>
              <a:gd name="connsiteX30" fmla="*/ 464645 w 1364418"/>
              <a:gd name="connsiteY30" fmla="*/ 5173621 h 6889521"/>
              <a:gd name="connsiteX31" fmla="*/ 460279 w 1364418"/>
              <a:gd name="connsiteY31" fmla="*/ 5159961 h 6889521"/>
              <a:gd name="connsiteX32" fmla="*/ 466956 w 1364418"/>
              <a:gd name="connsiteY32" fmla="*/ 5144295 h 6889521"/>
              <a:gd name="connsiteX33" fmla="*/ 463889 w 1364418"/>
              <a:gd name="connsiteY33" fmla="*/ 5125185 h 6889521"/>
              <a:gd name="connsiteX34" fmla="*/ 470719 w 1364418"/>
              <a:gd name="connsiteY34" fmla="*/ 5121884 h 6889521"/>
              <a:gd name="connsiteX35" fmla="*/ 477755 w 1364418"/>
              <a:gd name="connsiteY35" fmla="*/ 5067850 h 6889521"/>
              <a:gd name="connsiteX36" fmla="*/ 480486 w 1364418"/>
              <a:gd name="connsiteY36" fmla="*/ 5060861 h 6889521"/>
              <a:gd name="connsiteX37" fmla="*/ 477190 w 1364418"/>
              <a:gd name="connsiteY37" fmla="*/ 5034192 h 6889521"/>
              <a:gd name="connsiteX38" fmla="*/ 478744 w 1364418"/>
              <a:gd name="connsiteY38" fmla="*/ 4993030 h 6889521"/>
              <a:gd name="connsiteX39" fmla="*/ 485653 w 1364418"/>
              <a:gd name="connsiteY39" fmla="*/ 4946844 h 6889521"/>
              <a:gd name="connsiteX40" fmla="*/ 481509 w 1364418"/>
              <a:gd name="connsiteY40" fmla="*/ 4932692 h 6889521"/>
              <a:gd name="connsiteX41" fmla="*/ 496912 w 1364418"/>
              <a:gd name="connsiteY41" fmla="*/ 4858827 h 6889521"/>
              <a:gd name="connsiteX42" fmla="*/ 502815 w 1364418"/>
              <a:gd name="connsiteY42" fmla="*/ 4821170 h 6889521"/>
              <a:gd name="connsiteX43" fmla="*/ 507548 w 1364418"/>
              <a:gd name="connsiteY43" fmla="*/ 4780965 h 6889521"/>
              <a:gd name="connsiteX44" fmla="*/ 508841 w 1364418"/>
              <a:gd name="connsiteY44" fmla="*/ 4750867 h 6889521"/>
              <a:gd name="connsiteX45" fmla="*/ 506648 w 1364418"/>
              <a:gd name="connsiteY45" fmla="*/ 4690749 h 6889521"/>
              <a:gd name="connsiteX46" fmla="*/ 502128 w 1364418"/>
              <a:gd name="connsiteY46" fmla="*/ 4584173 h 6889521"/>
              <a:gd name="connsiteX47" fmla="*/ 497211 w 1364418"/>
              <a:gd name="connsiteY47" fmla="*/ 4444346 h 6889521"/>
              <a:gd name="connsiteX48" fmla="*/ 493776 w 1364418"/>
              <a:gd name="connsiteY48" fmla="*/ 4375228 h 6889521"/>
              <a:gd name="connsiteX49" fmla="*/ 474429 w 1364418"/>
              <a:gd name="connsiteY49" fmla="*/ 4214165 h 6889521"/>
              <a:gd name="connsiteX50" fmla="*/ 478502 w 1364418"/>
              <a:gd name="connsiteY50" fmla="*/ 4090296 h 6889521"/>
              <a:gd name="connsiteX51" fmla="*/ 463758 w 1364418"/>
              <a:gd name="connsiteY51" fmla="*/ 4033999 h 6889521"/>
              <a:gd name="connsiteX52" fmla="*/ 464907 w 1364418"/>
              <a:gd name="connsiteY52" fmla="*/ 4031933 h 6889521"/>
              <a:gd name="connsiteX53" fmla="*/ 463483 w 1364418"/>
              <a:gd name="connsiteY53" fmla="*/ 4013953 h 6889521"/>
              <a:gd name="connsiteX54" fmla="*/ 449778 w 1364418"/>
              <a:gd name="connsiteY54" fmla="*/ 3974753 h 6889521"/>
              <a:gd name="connsiteX55" fmla="*/ 451376 w 1364418"/>
              <a:gd name="connsiteY55" fmla="*/ 3969950 h 6889521"/>
              <a:gd name="connsiteX56" fmla="*/ 444798 w 1364418"/>
              <a:gd name="connsiteY56" fmla="*/ 3933779 h 6889521"/>
              <a:gd name="connsiteX57" fmla="*/ 446129 w 1364418"/>
              <a:gd name="connsiteY57" fmla="*/ 3933093 h 6889521"/>
              <a:gd name="connsiteX58" fmla="*/ 450483 w 1364418"/>
              <a:gd name="connsiteY58" fmla="*/ 3922082 h 6889521"/>
              <a:gd name="connsiteX59" fmla="*/ 455561 w 1364418"/>
              <a:gd name="connsiteY59" fmla="*/ 3901461 h 6889521"/>
              <a:gd name="connsiteX60" fmla="*/ 478155 w 1364418"/>
              <a:gd name="connsiteY60" fmla="*/ 3813873 h 6889521"/>
              <a:gd name="connsiteX61" fmla="*/ 477580 w 1364418"/>
              <a:gd name="connsiteY61" fmla="*/ 3806161 h 6889521"/>
              <a:gd name="connsiteX62" fmla="*/ 477887 w 1364418"/>
              <a:gd name="connsiteY62" fmla="*/ 3805957 h 6889521"/>
              <a:gd name="connsiteX63" fmla="*/ 477914 w 1364418"/>
              <a:gd name="connsiteY63" fmla="*/ 3797724 h 6889521"/>
              <a:gd name="connsiteX64" fmla="*/ 476529 w 1364418"/>
              <a:gd name="connsiteY64" fmla="*/ 3792098 h 6889521"/>
              <a:gd name="connsiteX65" fmla="*/ 475413 w 1364418"/>
              <a:gd name="connsiteY65" fmla="*/ 3777135 h 6889521"/>
              <a:gd name="connsiteX66" fmla="*/ 477146 w 1364418"/>
              <a:gd name="connsiteY66" fmla="*/ 3771656 h 6889521"/>
              <a:gd name="connsiteX67" fmla="*/ 480889 w 1364418"/>
              <a:gd name="connsiteY67" fmla="*/ 3769007 h 6889521"/>
              <a:gd name="connsiteX68" fmla="*/ 480355 w 1364418"/>
              <a:gd name="connsiteY68" fmla="*/ 3767709 h 6889521"/>
              <a:gd name="connsiteX69" fmla="*/ 489051 w 1364418"/>
              <a:gd name="connsiteY69" fmla="*/ 3738082 h 6889521"/>
              <a:gd name="connsiteX70" fmla="*/ 496397 w 1364418"/>
              <a:gd name="connsiteY70" fmla="*/ 3673397 h 6889521"/>
              <a:gd name="connsiteX71" fmla="*/ 495693 w 1364418"/>
              <a:gd name="connsiteY71" fmla="*/ 3637109 h 6889521"/>
              <a:gd name="connsiteX72" fmla="*/ 499136 w 1364418"/>
              <a:gd name="connsiteY72" fmla="*/ 3536883 h 6889521"/>
              <a:gd name="connsiteX73" fmla="*/ 506674 w 1364418"/>
              <a:gd name="connsiteY73" fmla="*/ 3435652 h 6889521"/>
              <a:gd name="connsiteX74" fmla="*/ 508345 w 1364418"/>
              <a:gd name="connsiteY74" fmla="*/ 3307769 h 6889521"/>
              <a:gd name="connsiteX75" fmla="*/ 525908 w 1364418"/>
              <a:gd name="connsiteY75" fmla="*/ 3250522 h 6889521"/>
              <a:gd name="connsiteX76" fmla="*/ 526333 w 1364418"/>
              <a:gd name="connsiteY76" fmla="*/ 3229163 h 6889521"/>
              <a:gd name="connsiteX77" fmla="*/ 528156 w 1364418"/>
              <a:gd name="connsiteY77" fmla="*/ 3217217 h 6889521"/>
              <a:gd name="connsiteX78" fmla="*/ 514991 w 1364418"/>
              <a:gd name="connsiteY78" fmla="*/ 3183755 h 6889521"/>
              <a:gd name="connsiteX79" fmla="*/ 515492 w 1364418"/>
              <a:gd name="connsiteY79" fmla="*/ 3178642 h 6889521"/>
              <a:gd name="connsiteX80" fmla="*/ 503092 w 1364418"/>
              <a:gd name="connsiteY80" fmla="*/ 3158586 h 6889521"/>
              <a:gd name="connsiteX81" fmla="*/ 488277 w 1364418"/>
              <a:gd name="connsiteY81" fmla="*/ 3129034 h 6889521"/>
              <a:gd name="connsiteX82" fmla="*/ 488942 w 1364418"/>
              <a:gd name="connsiteY82" fmla="*/ 3126682 h 6889521"/>
              <a:gd name="connsiteX83" fmla="*/ 479810 w 1364418"/>
              <a:gd name="connsiteY83" fmla="*/ 3114519 h 6889521"/>
              <a:gd name="connsiteX84" fmla="*/ 466419 w 1364418"/>
              <a:gd name="connsiteY84" fmla="*/ 3106272 h 6889521"/>
              <a:gd name="connsiteX85" fmla="*/ 439149 w 1364418"/>
              <a:gd name="connsiteY85" fmla="*/ 2958185 h 6889521"/>
              <a:gd name="connsiteX86" fmla="*/ 381763 w 1364418"/>
              <a:gd name="connsiteY86" fmla="*/ 2762989 h 6889521"/>
              <a:gd name="connsiteX87" fmla="*/ 330681 w 1364418"/>
              <a:gd name="connsiteY87" fmla="*/ 2554718 h 6889521"/>
              <a:gd name="connsiteX88" fmla="*/ 310775 w 1364418"/>
              <a:gd name="connsiteY88" fmla="*/ 2485734 h 6889521"/>
              <a:gd name="connsiteX89" fmla="*/ 301498 w 1364418"/>
              <a:gd name="connsiteY89" fmla="*/ 2447068 h 6889521"/>
              <a:gd name="connsiteX90" fmla="*/ 288459 w 1364418"/>
              <a:gd name="connsiteY90" fmla="*/ 2425819 h 6889521"/>
              <a:gd name="connsiteX91" fmla="*/ 294458 w 1364418"/>
              <a:gd name="connsiteY91" fmla="*/ 2402874 h 6889521"/>
              <a:gd name="connsiteX92" fmla="*/ 297070 w 1364418"/>
              <a:gd name="connsiteY92" fmla="*/ 2381443 h 6889521"/>
              <a:gd name="connsiteX93" fmla="*/ 273399 w 1364418"/>
              <a:gd name="connsiteY93" fmla="*/ 2261920 h 6889521"/>
              <a:gd name="connsiteX94" fmla="*/ 263286 w 1364418"/>
              <a:gd name="connsiteY94" fmla="*/ 2195378 h 6889521"/>
              <a:gd name="connsiteX95" fmla="*/ 247503 w 1364418"/>
              <a:gd name="connsiteY95" fmla="*/ 2155135 h 6889521"/>
              <a:gd name="connsiteX96" fmla="*/ 244961 w 1364418"/>
              <a:gd name="connsiteY96" fmla="*/ 2118008 h 6889521"/>
              <a:gd name="connsiteX97" fmla="*/ 245954 w 1364418"/>
              <a:gd name="connsiteY97" fmla="*/ 2050531 h 6889521"/>
              <a:gd name="connsiteX98" fmla="*/ 237760 w 1364418"/>
              <a:gd name="connsiteY98" fmla="*/ 1963269 h 6889521"/>
              <a:gd name="connsiteX99" fmla="*/ 218938 w 1364418"/>
              <a:gd name="connsiteY99" fmla="*/ 1906352 h 6889521"/>
              <a:gd name="connsiteX100" fmla="*/ 195495 w 1364418"/>
              <a:gd name="connsiteY100" fmla="*/ 1861531 h 6889521"/>
              <a:gd name="connsiteX101" fmla="*/ 149294 w 1364418"/>
              <a:gd name="connsiteY101" fmla="*/ 1732919 h 6889521"/>
              <a:gd name="connsiteX102" fmla="*/ 121605 w 1364418"/>
              <a:gd name="connsiteY102" fmla="*/ 1663540 h 6889521"/>
              <a:gd name="connsiteX103" fmla="*/ 120731 w 1364418"/>
              <a:gd name="connsiteY103" fmla="*/ 1615777 h 6889521"/>
              <a:gd name="connsiteX104" fmla="*/ 101526 w 1364418"/>
              <a:gd name="connsiteY104" fmla="*/ 1563678 h 6889521"/>
              <a:gd name="connsiteX105" fmla="*/ 114606 w 1364418"/>
              <a:gd name="connsiteY105" fmla="*/ 1519474 h 6889521"/>
              <a:gd name="connsiteX106" fmla="*/ 107348 w 1364418"/>
              <a:gd name="connsiteY106" fmla="*/ 1477995 h 6889521"/>
              <a:gd name="connsiteX107" fmla="*/ 93433 w 1364418"/>
              <a:gd name="connsiteY107" fmla="*/ 1373769 h 6889521"/>
              <a:gd name="connsiteX108" fmla="*/ 101740 w 1364418"/>
              <a:gd name="connsiteY108" fmla="*/ 1307086 h 6889521"/>
              <a:gd name="connsiteX109" fmla="*/ 102928 w 1364418"/>
              <a:gd name="connsiteY109" fmla="*/ 1189033 h 6889521"/>
              <a:gd name="connsiteX110" fmla="*/ 107613 w 1364418"/>
              <a:gd name="connsiteY110" fmla="*/ 1168288 h 6889521"/>
              <a:gd name="connsiteX111" fmla="*/ 99895 w 1364418"/>
              <a:gd name="connsiteY111" fmla="*/ 1142577 h 6889521"/>
              <a:gd name="connsiteX112" fmla="*/ 89201 w 1364418"/>
              <a:gd name="connsiteY112" fmla="*/ 1088484 h 6889521"/>
              <a:gd name="connsiteX113" fmla="*/ 77937 w 1364418"/>
              <a:gd name="connsiteY113" fmla="*/ 1016103 h 6889521"/>
              <a:gd name="connsiteX114" fmla="*/ 79393 w 1364418"/>
              <a:gd name="connsiteY114" fmla="*/ 954054 h 6889521"/>
              <a:gd name="connsiteX115" fmla="*/ 90309 w 1364418"/>
              <a:gd name="connsiteY115" fmla="*/ 921368 h 6889521"/>
              <a:gd name="connsiteX116" fmla="*/ 74258 w 1364418"/>
              <a:gd name="connsiteY116" fmla="*/ 896999 h 6889521"/>
              <a:gd name="connsiteX117" fmla="*/ 43666 w 1364418"/>
              <a:gd name="connsiteY117" fmla="*/ 821517 h 6889521"/>
              <a:gd name="connsiteX118" fmla="*/ 22616 w 1364418"/>
              <a:gd name="connsiteY118" fmla="*/ 751353 h 6889521"/>
              <a:gd name="connsiteX119" fmla="*/ 22174 w 1364418"/>
              <a:gd name="connsiteY119" fmla="*/ 721230 h 6889521"/>
              <a:gd name="connsiteX120" fmla="*/ 7845 w 1364418"/>
              <a:gd name="connsiteY120" fmla="*/ 681659 h 6889521"/>
              <a:gd name="connsiteX121" fmla="*/ 31306 w 1364418"/>
              <a:gd name="connsiteY121" fmla="*/ 619315 h 6889521"/>
              <a:gd name="connsiteX122" fmla="*/ 15184 w 1364418"/>
              <a:gd name="connsiteY122" fmla="*/ 585934 h 6889521"/>
              <a:gd name="connsiteX123" fmla="*/ 22258 w 1364418"/>
              <a:gd name="connsiteY123" fmla="*/ 538948 h 6889521"/>
              <a:gd name="connsiteX124" fmla="*/ 26166 w 1364418"/>
              <a:gd name="connsiteY124" fmla="*/ 525163 h 6889521"/>
              <a:gd name="connsiteX125" fmla="*/ 52290 w 1364418"/>
              <a:gd name="connsiteY125" fmla="*/ 446567 h 6889521"/>
              <a:gd name="connsiteX126" fmla="*/ 51538 w 1364418"/>
              <a:gd name="connsiteY126" fmla="*/ 393828 h 6889521"/>
              <a:gd name="connsiteX127" fmla="*/ 51368 w 1364418"/>
              <a:gd name="connsiteY127" fmla="*/ 353137 h 6889521"/>
              <a:gd name="connsiteX128" fmla="*/ 55970 w 1364418"/>
              <a:gd name="connsiteY128" fmla="*/ 321428 h 6889521"/>
              <a:gd name="connsiteX129" fmla="*/ 57061 w 1364418"/>
              <a:gd name="connsiteY129" fmla="*/ 275771 h 6889521"/>
              <a:gd name="connsiteX130" fmla="*/ 74088 w 1364418"/>
              <a:gd name="connsiteY130" fmla="*/ 212860 h 6889521"/>
              <a:gd name="connsiteX131" fmla="*/ 65798 w 1364418"/>
              <a:gd name="connsiteY131" fmla="*/ 144983 h 6889521"/>
              <a:gd name="connsiteX132" fmla="*/ 78082 w 1364418"/>
              <a:gd name="connsiteY132" fmla="*/ 55288 h 6889521"/>
              <a:gd name="connsiteX133" fmla="*/ 37636 w 1364418"/>
              <a:gd name="connsiteY133" fmla="*/ 0 h 6889521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101112 w 1364418"/>
              <a:gd name="connsiteY3" fmla="*/ 6857735 h 6858000"/>
              <a:gd name="connsiteX4" fmla="*/ 209564 w 1364418"/>
              <a:gd name="connsiteY4" fmla="*/ 6777899 h 6858000"/>
              <a:gd name="connsiteX5" fmla="*/ 240339 w 1364418"/>
              <a:gd name="connsiteY5" fmla="*/ 6711686 h 6858000"/>
              <a:gd name="connsiteX6" fmla="*/ 286686 w 1364418"/>
              <a:gd name="connsiteY6" fmla="*/ 6664994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245974 w 1364418"/>
              <a:gd name="connsiteY3" fmla="*/ 6857735 h 6858000"/>
              <a:gd name="connsiteX4" fmla="*/ 209564 w 1364418"/>
              <a:gd name="connsiteY4" fmla="*/ 6777899 h 6858000"/>
              <a:gd name="connsiteX5" fmla="*/ 240339 w 1364418"/>
              <a:gd name="connsiteY5" fmla="*/ 6711686 h 6858000"/>
              <a:gd name="connsiteX6" fmla="*/ 286686 w 1364418"/>
              <a:gd name="connsiteY6" fmla="*/ 6664994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245974 w 1364418"/>
              <a:gd name="connsiteY3" fmla="*/ 6857735 h 6858000"/>
              <a:gd name="connsiteX4" fmla="*/ 209564 w 1364418"/>
              <a:gd name="connsiteY4" fmla="*/ 6777899 h 6858000"/>
              <a:gd name="connsiteX5" fmla="*/ 240339 w 1364418"/>
              <a:gd name="connsiteY5" fmla="*/ 6711686 h 6858000"/>
              <a:gd name="connsiteX6" fmla="*/ 286686 w 1364418"/>
              <a:gd name="connsiteY6" fmla="*/ 6664994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245974 w 1364418"/>
              <a:gd name="connsiteY3" fmla="*/ 6857735 h 6858000"/>
              <a:gd name="connsiteX4" fmla="*/ 239744 w 1364418"/>
              <a:gd name="connsiteY4" fmla="*/ 6777899 h 6858000"/>
              <a:gd name="connsiteX5" fmla="*/ 240339 w 1364418"/>
              <a:gd name="connsiteY5" fmla="*/ 6711686 h 6858000"/>
              <a:gd name="connsiteX6" fmla="*/ 286686 w 1364418"/>
              <a:gd name="connsiteY6" fmla="*/ 6664994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245974 w 1364418"/>
              <a:gd name="connsiteY3" fmla="*/ 6857735 h 6858000"/>
              <a:gd name="connsiteX4" fmla="*/ 239744 w 1364418"/>
              <a:gd name="connsiteY4" fmla="*/ 6777899 h 6858000"/>
              <a:gd name="connsiteX5" fmla="*/ 264484 w 1364418"/>
              <a:gd name="connsiteY5" fmla="*/ 6716710 h 6858000"/>
              <a:gd name="connsiteX6" fmla="*/ 286686 w 1364418"/>
              <a:gd name="connsiteY6" fmla="*/ 6664994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245974 w 1364418"/>
              <a:gd name="connsiteY3" fmla="*/ 6857735 h 6858000"/>
              <a:gd name="connsiteX4" fmla="*/ 239744 w 1364418"/>
              <a:gd name="connsiteY4" fmla="*/ 6777899 h 6858000"/>
              <a:gd name="connsiteX5" fmla="*/ 264484 w 1364418"/>
              <a:gd name="connsiteY5" fmla="*/ 6716710 h 6858000"/>
              <a:gd name="connsiteX6" fmla="*/ 280651 w 1364418"/>
              <a:gd name="connsiteY6" fmla="*/ 6639873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  <a:gd name="connsiteX0" fmla="*/ 37636 w 1364418"/>
              <a:gd name="connsiteY0" fmla="*/ 0 h 6858000"/>
              <a:gd name="connsiteX1" fmla="*/ 1364418 w 1364418"/>
              <a:gd name="connsiteY1" fmla="*/ 0 h 6858000"/>
              <a:gd name="connsiteX2" fmla="*/ 1364418 w 1364418"/>
              <a:gd name="connsiteY2" fmla="*/ 6858000 h 6858000"/>
              <a:gd name="connsiteX3" fmla="*/ 245974 w 1364418"/>
              <a:gd name="connsiteY3" fmla="*/ 6857735 h 6858000"/>
              <a:gd name="connsiteX4" fmla="*/ 281996 w 1364418"/>
              <a:gd name="connsiteY4" fmla="*/ 6792972 h 6858000"/>
              <a:gd name="connsiteX5" fmla="*/ 264484 w 1364418"/>
              <a:gd name="connsiteY5" fmla="*/ 6716710 h 6858000"/>
              <a:gd name="connsiteX6" fmla="*/ 280651 w 1364418"/>
              <a:gd name="connsiteY6" fmla="*/ 6639873 h 6858000"/>
              <a:gd name="connsiteX7" fmla="*/ 339152 w 1364418"/>
              <a:gd name="connsiteY7" fmla="*/ 6471804 h 6858000"/>
              <a:gd name="connsiteX8" fmla="*/ 334570 w 1364418"/>
              <a:gd name="connsiteY8" fmla="*/ 6389835 h 6858000"/>
              <a:gd name="connsiteX9" fmla="*/ 317792 w 1364418"/>
              <a:gd name="connsiteY9" fmla="*/ 6324679 h 6858000"/>
              <a:gd name="connsiteX10" fmla="*/ 278227 w 1364418"/>
              <a:gd name="connsiteY10" fmla="*/ 6280046 h 6858000"/>
              <a:gd name="connsiteX11" fmla="*/ 288000 w 1364418"/>
              <a:gd name="connsiteY11" fmla="*/ 6252834 h 6858000"/>
              <a:gd name="connsiteX12" fmla="*/ 265992 w 1364418"/>
              <a:gd name="connsiteY12" fmla="*/ 6202459 h 6858000"/>
              <a:gd name="connsiteX13" fmla="*/ 264790 w 1364418"/>
              <a:gd name="connsiteY13" fmla="*/ 6153037 h 6858000"/>
              <a:gd name="connsiteX14" fmla="*/ 280205 w 1364418"/>
              <a:gd name="connsiteY14" fmla="*/ 6078132 h 6858000"/>
              <a:gd name="connsiteX15" fmla="*/ 267592 w 1364418"/>
              <a:gd name="connsiteY15" fmla="*/ 6028119 h 6858000"/>
              <a:gd name="connsiteX16" fmla="*/ 252821 w 1364418"/>
              <a:gd name="connsiteY16" fmla="*/ 5926735 h 6858000"/>
              <a:gd name="connsiteX17" fmla="*/ 302333 w 1364418"/>
              <a:gd name="connsiteY17" fmla="*/ 5712857 h 6858000"/>
              <a:gd name="connsiteX18" fmla="*/ 332131 w 1364418"/>
              <a:gd name="connsiteY18" fmla="*/ 5660491 h 6858000"/>
              <a:gd name="connsiteX19" fmla="*/ 341254 w 1364418"/>
              <a:gd name="connsiteY19" fmla="*/ 5563435 h 6858000"/>
              <a:gd name="connsiteX20" fmla="*/ 368130 w 1364418"/>
              <a:gd name="connsiteY20" fmla="*/ 5437125 h 6858000"/>
              <a:gd name="connsiteX21" fmla="*/ 381698 w 1364418"/>
              <a:gd name="connsiteY21" fmla="*/ 5396260 h 6858000"/>
              <a:gd name="connsiteX22" fmla="*/ 397679 w 1364418"/>
              <a:gd name="connsiteY22" fmla="*/ 5330009 h 6858000"/>
              <a:gd name="connsiteX23" fmla="*/ 431172 w 1364418"/>
              <a:gd name="connsiteY23" fmla="*/ 5273739 h 6858000"/>
              <a:gd name="connsiteX24" fmla="*/ 440771 w 1364418"/>
              <a:gd name="connsiteY24" fmla="*/ 5241779 h 6858000"/>
              <a:gd name="connsiteX25" fmla="*/ 451997 w 1364418"/>
              <a:gd name="connsiteY25" fmla="*/ 5225268 h 6858000"/>
              <a:gd name="connsiteX26" fmla="*/ 453017 w 1364418"/>
              <a:gd name="connsiteY26" fmla="*/ 5217684 h 6858000"/>
              <a:gd name="connsiteX27" fmla="*/ 460358 w 1364418"/>
              <a:gd name="connsiteY27" fmla="*/ 5193377 h 6858000"/>
              <a:gd name="connsiteX28" fmla="*/ 463661 w 1364418"/>
              <a:gd name="connsiteY28" fmla="*/ 5179288 h 6858000"/>
              <a:gd name="connsiteX29" fmla="*/ 464645 w 1364418"/>
              <a:gd name="connsiteY29" fmla="*/ 5173621 h 6858000"/>
              <a:gd name="connsiteX30" fmla="*/ 460279 w 1364418"/>
              <a:gd name="connsiteY30" fmla="*/ 5159961 h 6858000"/>
              <a:gd name="connsiteX31" fmla="*/ 466956 w 1364418"/>
              <a:gd name="connsiteY31" fmla="*/ 5144295 h 6858000"/>
              <a:gd name="connsiteX32" fmla="*/ 463889 w 1364418"/>
              <a:gd name="connsiteY32" fmla="*/ 5125185 h 6858000"/>
              <a:gd name="connsiteX33" fmla="*/ 470719 w 1364418"/>
              <a:gd name="connsiteY33" fmla="*/ 5121884 h 6858000"/>
              <a:gd name="connsiteX34" fmla="*/ 477755 w 1364418"/>
              <a:gd name="connsiteY34" fmla="*/ 5067850 h 6858000"/>
              <a:gd name="connsiteX35" fmla="*/ 480486 w 1364418"/>
              <a:gd name="connsiteY35" fmla="*/ 5060861 h 6858000"/>
              <a:gd name="connsiteX36" fmla="*/ 477190 w 1364418"/>
              <a:gd name="connsiteY36" fmla="*/ 5034192 h 6858000"/>
              <a:gd name="connsiteX37" fmla="*/ 478744 w 1364418"/>
              <a:gd name="connsiteY37" fmla="*/ 4993030 h 6858000"/>
              <a:gd name="connsiteX38" fmla="*/ 485653 w 1364418"/>
              <a:gd name="connsiteY38" fmla="*/ 4946844 h 6858000"/>
              <a:gd name="connsiteX39" fmla="*/ 481509 w 1364418"/>
              <a:gd name="connsiteY39" fmla="*/ 4932692 h 6858000"/>
              <a:gd name="connsiteX40" fmla="*/ 496912 w 1364418"/>
              <a:gd name="connsiteY40" fmla="*/ 4858827 h 6858000"/>
              <a:gd name="connsiteX41" fmla="*/ 502815 w 1364418"/>
              <a:gd name="connsiteY41" fmla="*/ 4821170 h 6858000"/>
              <a:gd name="connsiteX42" fmla="*/ 507548 w 1364418"/>
              <a:gd name="connsiteY42" fmla="*/ 4780965 h 6858000"/>
              <a:gd name="connsiteX43" fmla="*/ 508841 w 1364418"/>
              <a:gd name="connsiteY43" fmla="*/ 4750867 h 6858000"/>
              <a:gd name="connsiteX44" fmla="*/ 506648 w 1364418"/>
              <a:gd name="connsiteY44" fmla="*/ 4690749 h 6858000"/>
              <a:gd name="connsiteX45" fmla="*/ 502128 w 1364418"/>
              <a:gd name="connsiteY45" fmla="*/ 4584173 h 6858000"/>
              <a:gd name="connsiteX46" fmla="*/ 497211 w 1364418"/>
              <a:gd name="connsiteY46" fmla="*/ 4444346 h 6858000"/>
              <a:gd name="connsiteX47" fmla="*/ 493776 w 1364418"/>
              <a:gd name="connsiteY47" fmla="*/ 4375228 h 6858000"/>
              <a:gd name="connsiteX48" fmla="*/ 474429 w 1364418"/>
              <a:gd name="connsiteY48" fmla="*/ 4214165 h 6858000"/>
              <a:gd name="connsiteX49" fmla="*/ 478502 w 1364418"/>
              <a:gd name="connsiteY49" fmla="*/ 4090296 h 6858000"/>
              <a:gd name="connsiteX50" fmla="*/ 463758 w 1364418"/>
              <a:gd name="connsiteY50" fmla="*/ 4033999 h 6858000"/>
              <a:gd name="connsiteX51" fmla="*/ 464907 w 1364418"/>
              <a:gd name="connsiteY51" fmla="*/ 4031933 h 6858000"/>
              <a:gd name="connsiteX52" fmla="*/ 463483 w 1364418"/>
              <a:gd name="connsiteY52" fmla="*/ 4013953 h 6858000"/>
              <a:gd name="connsiteX53" fmla="*/ 449778 w 1364418"/>
              <a:gd name="connsiteY53" fmla="*/ 3974753 h 6858000"/>
              <a:gd name="connsiteX54" fmla="*/ 451376 w 1364418"/>
              <a:gd name="connsiteY54" fmla="*/ 3969950 h 6858000"/>
              <a:gd name="connsiteX55" fmla="*/ 444798 w 1364418"/>
              <a:gd name="connsiteY55" fmla="*/ 3933779 h 6858000"/>
              <a:gd name="connsiteX56" fmla="*/ 446129 w 1364418"/>
              <a:gd name="connsiteY56" fmla="*/ 3933093 h 6858000"/>
              <a:gd name="connsiteX57" fmla="*/ 450483 w 1364418"/>
              <a:gd name="connsiteY57" fmla="*/ 3922082 h 6858000"/>
              <a:gd name="connsiteX58" fmla="*/ 455561 w 1364418"/>
              <a:gd name="connsiteY58" fmla="*/ 3901461 h 6858000"/>
              <a:gd name="connsiteX59" fmla="*/ 478155 w 1364418"/>
              <a:gd name="connsiteY59" fmla="*/ 3813873 h 6858000"/>
              <a:gd name="connsiteX60" fmla="*/ 477580 w 1364418"/>
              <a:gd name="connsiteY60" fmla="*/ 3806161 h 6858000"/>
              <a:gd name="connsiteX61" fmla="*/ 477887 w 1364418"/>
              <a:gd name="connsiteY61" fmla="*/ 3805957 h 6858000"/>
              <a:gd name="connsiteX62" fmla="*/ 477914 w 1364418"/>
              <a:gd name="connsiteY62" fmla="*/ 3797724 h 6858000"/>
              <a:gd name="connsiteX63" fmla="*/ 476529 w 1364418"/>
              <a:gd name="connsiteY63" fmla="*/ 3792098 h 6858000"/>
              <a:gd name="connsiteX64" fmla="*/ 475413 w 1364418"/>
              <a:gd name="connsiteY64" fmla="*/ 3777135 h 6858000"/>
              <a:gd name="connsiteX65" fmla="*/ 477146 w 1364418"/>
              <a:gd name="connsiteY65" fmla="*/ 3771656 h 6858000"/>
              <a:gd name="connsiteX66" fmla="*/ 480889 w 1364418"/>
              <a:gd name="connsiteY66" fmla="*/ 3769007 h 6858000"/>
              <a:gd name="connsiteX67" fmla="*/ 480355 w 1364418"/>
              <a:gd name="connsiteY67" fmla="*/ 3767709 h 6858000"/>
              <a:gd name="connsiteX68" fmla="*/ 489051 w 1364418"/>
              <a:gd name="connsiteY68" fmla="*/ 3738082 h 6858000"/>
              <a:gd name="connsiteX69" fmla="*/ 496397 w 1364418"/>
              <a:gd name="connsiteY69" fmla="*/ 3673397 h 6858000"/>
              <a:gd name="connsiteX70" fmla="*/ 495693 w 1364418"/>
              <a:gd name="connsiteY70" fmla="*/ 3637109 h 6858000"/>
              <a:gd name="connsiteX71" fmla="*/ 499136 w 1364418"/>
              <a:gd name="connsiteY71" fmla="*/ 3536883 h 6858000"/>
              <a:gd name="connsiteX72" fmla="*/ 506674 w 1364418"/>
              <a:gd name="connsiteY72" fmla="*/ 3435652 h 6858000"/>
              <a:gd name="connsiteX73" fmla="*/ 508345 w 1364418"/>
              <a:gd name="connsiteY73" fmla="*/ 3307769 h 6858000"/>
              <a:gd name="connsiteX74" fmla="*/ 525908 w 1364418"/>
              <a:gd name="connsiteY74" fmla="*/ 3250522 h 6858000"/>
              <a:gd name="connsiteX75" fmla="*/ 526333 w 1364418"/>
              <a:gd name="connsiteY75" fmla="*/ 3229163 h 6858000"/>
              <a:gd name="connsiteX76" fmla="*/ 528156 w 1364418"/>
              <a:gd name="connsiteY76" fmla="*/ 3217217 h 6858000"/>
              <a:gd name="connsiteX77" fmla="*/ 514991 w 1364418"/>
              <a:gd name="connsiteY77" fmla="*/ 3183755 h 6858000"/>
              <a:gd name="connsiteX78" fmla="*/ 515492 w 1364418"/>
              <a:gd name="connsiteY78" fmla="*/ 3178642 h 6858000"/>
              <a:gd name="connsiteX79" fmla="*/ 503092 w 1364418"/>
              <a:gd name="connsiteY79" fmla="*/ 3158586 h 6858000"/>
              <a:gd name="connsiteX80" fmla="*/ 488277 w 1364418"/>
              <a:gd name="connsiteY80" fmla="*/ 3129034 h 6858000"/>
              <a:gd name="connsiteX81" fmla="*/ 488942 w 1364418"/>
              <a:gd name="connsiteY81" fmla="*/ 3126682 h 6858000"/>
              <a:gd name="connsiteX82" fmla="*/ 479810 w 1364418"/>
              <a:gd name="connsiteY82" fmla="*/ 3114519 h 6858000"/>
              <a:gd name="connsiteX83" fmla="*/ 466419 w 1364418"/>
              <a:gd name="connsiteY83" fmla="*/ 3106272 h 6858000"/>
              <a:gd name="connsiteX84" fmla="*/ 439149 w 1364418"/>
              <a:gd name="connsiteY84" fmla="*/ 2958185 h 6858000"/>
              <a:gd name="connsiteX85" fmla="*/ 381763 w 1364418"/>
              <a:gd name="connsiteY85" fmla="*/ 2762989 h 6858000"/>
              <a:gd name="connsiteX86" fmla="*/ 330681 w 1364418"/>
              <a:gd name="connsiteY86" fmla="*/ 2554718 h 6858000"/>
              <a:gd name="connsiteX87" fmla="*/ 310775 w 1364418"/>
              <a:gd name="connsiteY87" fmla="*/ 2485734 h 6858000"/>
              <a:gd name="connsiteX88" fmla="*/ 301498 w 1364418"/>
              <a:gd name="connsiteY88" fmla="*/ 2447068 h 6858000"/>
              <a:gd name="connsiteX89" fmla="*/ 288459 w 1364418"/>
              <a:gd name="connsiteY89" fmla="*/ 2425819 h 6858000"/>
              <a:gd name="connsiteX90" fmla="*/ 294458 w 1364418"/>
              <a:gd name="connsiteY90" fmla="*/ 2402874 h 6858000"/>
              <a:gd name="connsiteX91" fmla="*/ 297070 w 1364418"/>
              <a:gd name="connsiteY91" fmla="*/ 2381443 h 6858000"/>
              <a:gd name="connsiteX92" fmla="*/ 273399 w 1364418"/>
              <a:gd name="connsiteY92" fmla="*/ 2261920 h 6858000"/>
              <a:gd name="connsiteX93" fmla="*/ 263286 w 1364418"/>
              <a:gd name="connsiteY93" fmla="*/ 2195378 h 6858000"/>
              <a:gd name="connsiteX94" fmla="*/ 247503 w 1364418"/>
              <a:gd name="connsiteY94" fmla="*/ 2155135 h 6858000"/>
              <a:gd name="connsiteX95" fmla="*/ 244961 w 1364418"/>
              <a:gd name="connsiteY95" fmla="*/ 2118008 h 6858000"/>
              <a:gd name="connsiteX96" fmla="*/ 245954 w 1364418"/>
              <a:gd name="connsiteY96" fmla="*/ 2050531 h 6858000"/>
              <a:gd name="connsiteX97" fmla="*/ 237760 w 1364418"/>
              <a:gd name="connsiteY97" fmla="*/ 1963269 h 6858000"/>
              <a:gd name="connsiteX98" fmla="*/ 218938 w 1364418"/>
              <a:gd name="connsiteY98" fmla="*/ 1906352 h 6858000"/>
              <a:gd name="connsiteX99" fmla="*/ 195495 w 1364418"/>
              <a:gd name="connsiteY99" fmla="*/ 1861531 h 6858000"/>
              <a:gd name="connsiteX100" fmla="*/ 149294 w 1364418"/>
              <a:gd name="connsiteY100" fmla="*/ 1732919 h 6858000"/>
              <a:gd name="connsiteX101" fmla="*/ 121605 w 1364418"/>
              <a:gd name="connsiteY101" fmla="*/ 1663540 h 6858000"/>
              <a:gd name="connsiteX102" fmla="*/ 120731 w 1364418"/>
              <a:gd name="connsiteY102" fmla="*/ 1615777 h 6858000"/>
              <a:gd name="connsiteX103" fmla="*/ 101526 w 1364418"/>
              <a:gd name="connsiteY103" fmla="*/ 1563678 h 6858000"/>
              <a:gd name="connsiteX104" fmla="*/ 114606 w 1364418"/>
              <a:gd name="connsiteY104" fmla="*/ 1519474 h 6858000"/>
              <a:gd name="connsiteX105" fmla="*/ 107348 w 1364418"/>
              <a:gd name="connsiteY105" fmla="*/ 1477995 h 6858000"/>
              <a:gd name="connsiteX106" fmla="*/ 93433 w 1364418"/>
              <a:gd name="connsiteY106" fmla="*/ 1373769 h 6858000"/>
              <a:gd name="connsiteX107" fmla="*/ 101740 w 1364418"/>
              <a:gd name="connsiteY107" fmla="*/ 1307086 h 6858000"/>
              <a:gd name="connsiteX108" fmla="*/ 102928 w 1364418"/>
              <a:gd name="connsiteY108" fmla="*/ 1189033 h 6858000"/>
              <a:gd name="connsiteX109" fmla="*/ 107613 w 1364418"/>
              <a:gd name="connsiteY109" fmla="*/ 1168288 h 6858000"/>
              <a:gd name="connsiteX110" fmla="*/ 99895 w 1364418"/>
              <a:gd name="connsiteY110" fmla="*/ 1142577 h 6858000"/>
              <a:gd name="connsiteX111" fmla="*/ 89201 w 1364418"/>
              <a:gd name="connsiteY111" fmla="*/ 1088484 h 6858000"/>
              <a:gd name="connsiteX112" fmla="*/ 77937 w 1364418"/>
              <a:gd name="connsiteY112" fmla="*/ 1016103 h 6858000"/>
              <a:gd name="connsiteX113" fmla="*/ 79393 w 1364418"/>
              <a:gd name="connsiteY113" fmla="*/ 954054 h 6858000"/>
              <a:gd name="connsiteX114" fmla="*/ 90309 w 1364418"/>
              <a:gd name="connsiteY114" fmla="*/ 921368 h 6858000"/>
              <a:gd name="connsiteX115" fmla="*/ 74258 w 1364418"/>
              <a:gd name="connsiteY115" fmla="*/ 896999 h 6858000"/>
              <a:gd name="connsiteX116" fmla="*/ 43666 w 1364418"/>
              <a:gd name="connsiteY116" fmla="*/ 821517 h 6858000"/>
              <a:gd name="connsiteX117" fmla="*/ 22616 w 1364418"/>
              <a:gd name="connsiteY117" fmla="*/ 751353 h 6858000"/>
              <a:gd name="connsiteX118" fmla="*/ 22174 w 1364418"/>
              <a:gd name="connsiteY118" fmla="*/ 721230 h 6858000"/>
              <a:gd name="connsiteX119" fmla="*/ 7845 w 1364418"/>
              <a:gd name="connsiteY119" fmla="*/ 681659 h 6858000"/>
              <a:gd name="connsiteX120" fmla="*/ 31306 w 1364418"/>
              <a:gd name="connsiteY120" fmla="*/ 619315 h 6858000"/>
              <a:gd name="connsiteX121" fmla="*/ 15184 w 1364418"/>
              <a:gd name="connsiteY121" fmla="*/ 585934 h 6858000"/>
              <a:gd name="connsiteX122" fmla="*/ 22258 w 1364418"/>
              <a:gd name="connsiteY122" fmla="*/ 538948 h 6858000"/>
              <a:gd name="connsiteX123" fmla="*/ 26166 w 1364418"/>
              <a:gd name="connsiteY123" fmla="*/ 525163 h 6858000"/>
              <a:gd name="connsiteX124" fmla="*/ 52290 w 1364418"/>
              <a:gd name="connsiteY124" fmla="*/ 446567 h 6858000"/>
              <a:gd name="connsiteX125" fmla="*/ 51538 w 1364418"/>
              <a:gd name="connsiteY125" fmla="*/ 393828 h 6858000"/>
              <a:gd name="connsiteX126" fmla="*/ 51368 w 1364418"/>
              <a:gd name="connsiteY126" fmla="*/ 353137 h 6858000"/>
              <a:gd name="connsiteX127" fmla="*/ 55970 w 1364418"/>
              <a:gd name="connsiteY127" fmla="*/ 321428 h 6858000"/>
              <a:gd name="connsiteX128" fmla="*/ 57061 w 1364418"/>
              <a:gd name="connsiteY128" fmla="*/ 275771 h 6858000"/>
              <a:gd name="connsiteX129" fmla="*/ 74088 w 1364418"/>
              <a:gd name="connsiteY129" fmla="*/ 212860 h 6858000"/>
              <a:gd name="connsiteX130" fmla="*/ 65798 w 1364418"/>
              <a:gd name="connsiteY130" fmla="*/ 144983 h 6858000"/>
              <a:gd name="connsiteX131" fmla="*/ 78082 w 1364418"/>
              <a:gd name="connsiteY131" fmla="*/ 55288 h 6858000"/>
              <a:gd name="connsiteX132" fmla="*/ 37636 w 1364418"/>
              <a:gd name="connsiteY132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1364418" h="6858000">
                <a:moveTo>
                  <a:pt x="37636" y="0"/>
                </a:moveTo>
                <a:lnTo>
                  <a:pt x="1364418" y="0"/>
                </a:lnTo>
                <a:lnTo>
                  <a:pt x="1364418" y="6858000"/>
                </a:lnTo>
                <a:lnTo>
                  <a:pt x="245974" y="6857735"/>
                </a:lnTo>
                <a:cubicBezTo>
                  <a:pt x="246649" y="6829312"/>
                  <a:pt x="258792" y="6817314"/>
                  <a:pt x="281996" y="6792972"/>
                </a:cubicBezTo>
                <a:cubicBezTo>
                  <a:pt x="288036" y="6763449"/>
                  <a:pt x="261498" y="6738121"/>
                  <a:pt x="264484" y="6716710"/>
                </a:cubicBezTo>
                <a:cubicBezTo>
                  <a:pt x="264597" y="6714739"/>
                  <a:pt x="280538" y="6641844"/>
                  <a:pt x="280651" y="6639873"/>
                </a:cubicBezTo>
                <a:cubicBezTo>
                  <a:pt x="296114" y="6596543"/>
                  <a:pt x="335196" y="6519339"/>
                  <a:pt x="339152" y="6471804"/>
                </a:cubicBezTo>
                <a:lnTo>
                  <a:pt x="334570" y="6389835"/>
                </a:lnTo>
                <a:cubicBezTo>
                  <a:pt x="334613" y="6357588"/>
                  <a:pt x="338883" y="6333072"/>
                  <a:pt x="317792" y="6324679"/>
                </a:cubicBezTo>
                <a:cubicBezTo>
                  <a:pt x="308402" y="6306381"/>
                  <a:pt x="279168" y="6293695"/>
                  <a:pt x="278227" y="6280046"/>
                </a:cubicBezTo>
                <a:cubicBezTo>
                  <a:pt x="281050" y="6269969"/>
                  <a:pt x="290039" y="6265765"/>
                  <a:pt x="288000" y="6252834"/>
                </a:cubicBezTo>
                <a:lnTo>
                  <a:pt x="265992" y="6202459"/>
                </a:lnTo>
                <a:cubicBezTo>
                  <a:pt x="264772" y="6196814"/>
                  <a:pt x="268092" y="6158095"/>
                  <a:pt x="264790" y="6153037"/>
                </a:cubicBezTo>
                <a:cubicBezTo>
                  <a:pt x="302335" y="6114354"/>
                  <a:pt x="260378" y="6128837"/>
                  <a:pt x="280205" y="6078132"/>
                </a:cubicBezTo>
                <a:cubicBezTo>
                  <a:pt x="283657" y="6049622"/>
                  <a:pt x="275724" y="6059673"/>
                  <a:pt x="267592" y="6028119"/>
                </a:cubicBezTo>
                <a:cubicBezTo>
                  <a:pt x="277113" y="5988572"/>
                  <a:pt x="234727" y="5976018"/>
                  <a:pt x="252821" y="5926735"/>
                </a:cubicBezTo>
                <a:cubicBezTo>
                  <a:pt x="290324" y="5823532"/>
                  <a:pt x="288016" y="5757776"/>
                  <a:pt x="302333" y="5712857"/>
                </a:cubicBezTo>
                <a:cubicBezTo>
                  <a:pt x="310258" y="5688518"/>
                  <a:pt x="328236" y="5675288"/>
                  <a:pt x="332131" y="5660491"/>
                </a:cubicBezTo>
                <a:cubicBezTo>
                  <a:pt x="345782" y="5622696"/>
                  <a:pt x="344964" y="5595787"/>
                  <a:pt x="341254" y="5563435"/>
                </a:cubicBezTo>
                <a:cubicBezTo>
                  <a:pt x="335745" y="5537661"/>
                  <a:pt x="359171" y="5479228"/>
                  <a:pt x="368130" y="5437125"/>
                </a:cubicBezTo>
                <a:cubicBezTo>
                  <a:pt x="379868" y="5399640"/>
                  <a:pt x="373836" y="5420657"/>
                  <a:pt x="381698" y="5396260"/>
                </a:cubicBezTo>
                <a:cubicBezTo>
                  <a:pt x="395995" y="5391935"/>
                  <a:pt x="389433" y="5350429"/>
                  <a:pt x="397679" y="5330009"/>
                </a:cubicBezTo>
                <a:cubicBezTo>
                  <a:pt x="405925" y="5309589"/>
                  <a:pt x="420210" y="5291626"/>
                  <a:pt x="431172" y="5273739"/>
                </a:cubicBezTo>
                <a:cubicBezTo>
                  <a:pt x="426568" y="5263245"/>
                  <a:pt x="432286" y="5253790"/>
                  <a:pt x="440771" y="5241779"/>
                </a:cubicBezTo>
                <a:lnTo>
                  <a:pt x="451997" y="5225268"/>
                </a:lnTo>
                <a:lnTo>
                  <a:pt x="453017" y="5217684"/>
                </a:lnTo>
                <a:cubicBezTo>
                  <a:pt x="455252" y="5208685"/>
                  <a:pt x="458044" y="5200600"/>
                  <a:pt x="460358" y="5193377"/>
                </a:cubicBezTo>
                <a:lnTo>
                  <a:pt x="463661" y="5179288"/>
                </a:lnTo>
                <a:lnTo>
                  <a:pt x="464645" y="5173621"/>
                </a:lnTo>
                <a:lnTo>
                  <a:pt x="460279" y="5159961"/>
                </a:lnTo>
                <a:lnTo>
                  <a:pt x="466956" y="5144295"/>
                </a:lnTo>
                <a:lnTo>
                  <a:pt x="463889" y="5125185"/>
                </a:lnTo>
                <a:cubicBezTo>
                  <a:pt x="466252" y="5124475"/>
                  <a:pt x="468554" y="5123363"/>
                  <a:pt x="470719" y="5121884"/>
                </a:cubicBezTo>
                <a:lnTo>
                  <a:pt x="477755" y="5067850"/>
                </a:lnTo>
                <a:lnTo>
                  <a:pt x="480486" y="5060861"/>
                </a:lnTo>
                <a:lnTo>
                  <a:pt x="477190" y="5034192"/>
                </a:lnTo>
                <a:cubicBezTo>
                  <a:pt x="476699" y="5019824"/>
                  <a:pt x="477403" y="5006180"/>
                  <a:pt x="478744" y="4993030"/>
                </a:cubicBezTo>
                <a:lnTo>
                  <a:pt x="485653" y="4946844"/>
                </a:lnTo>
                <a:lnTo>
                  <a:pt x="481509" y="4932692"/>
                </a:lnTo>
                <a:cubicBezTo>
                  <a:pt x="481214" y="4911802"/>
                  <a:pt x="495319" y="4880686"/>
                  <a:pt x="496912" y="4858827"/>
                </a:cubicBezTo>
                <a:lnTo>
                  <a:pt x="502815" y="4821170"/>
                </a:lnTo>
                <a:lnTo>
                  <a:pt x="507548" y="4780965"/>
                </a:lnTo>
                <a:lnTo>
                  <a:pt x="508841" y="4750867"/>
                </a:lnTo>
                <a:lnTo>
                  <a:pt x="506648" y="4690749"/>
                </a:lnTo>
                <a:cubicBezTo>
                  <a:pt x="512729" y="4654213"/>
                  <a:pt x="491337" y="4623546"/>
                  <a:pt x="502128" y="4584173"/>
                </a:cubicBezTo>
                <a:cubicBezTo>
                  <a:pt x="488693" y="4519562"/>
                  <a:pt x="492047" y="4501522"/>
                  <a:pt x="497211" y="4444346"/>
                </a:cubicBezTo>
                <a:cubicBezTo>
                  <a:pt x="511033" y="4454946"/>
                  <a:pt x="497584" y="4394050"/>
                  <a:pt x="493776" y="4375228"/>
                </a:cubicBezTo>
                <a:cubicBezTo>
                  <a:pt x="491426" y="4334791"/>
                  <a:pt x="480594" y="4270639"/>
                  <a:pt x="474429" y="4214165"/>
                </a:cubicBezTo>
                <a:cubicBezTo>
                  <a:pt x="465297" y="4170832"/>
                  <a:pt x="480280" y="4120324"/>
                  <a:pt x="478502" y="4090296"/>
                </a:cubicBezTo>
                <a:lnTo>
                  <a:pt x="463758" y="4033999"/>
                </a:lnTo>
                <a:lnTo>
                  <a:pt x="464907" y="4031933"/>
                </a:lnTo>
                <a:cubicBezTo>
                  <a:pt x="467040" y="4022997"/>
                  <a:pt x="465967" y="4017669"/>
                  <a:pt x="463483" y="4013953"/>
                </a:cubicBezTo>
                <a:lnTo>
                  <a:pt x="449778" y="3974753"/>
                </a:lnTo>
                <a:lnTo>
                  <a:pt x="451376" y="3969950"/>
                </a:lnTo>
                <a:lnTo>
                  <a:pt x="444798" y="3933779"/>
                </a:lnTo>
                <a:lnTo>
                  <a:pt x="446129" y="3933093"/>
                </a:lnTo>
                <a:cubicBezTo>
                  <a:pt x="448961" y="3930731"/>
                  <a:pt x="450769" y="3927433"/>
                  <a:pt x="450483" y="3922082"/>
                </a:cubicBezTo>
                <a:cubicBezTo>
                  <a:pt x="471740" y="3927556"/>
                  <a:pt x="458283" y="3917724"/>
                  <a:pt x="455561" y="3901461"/>
                </a:cubicBezTo>
                <a:cubicBezTo>
                  <a:pt x="460173" y="3883426"/>
                  <a:pt x="474485" y="3829756"/>
                  <a:pt x="478155" y="3813873"/>
                </a:cubicBezTo>
                <a:cubicBezTo>
                  <a:pt x="477963" y="3811302"/>
                  <a:pt x="477772" y="3808732"/>
                  <a:pt x="477580" y="3806161"/>
                </a:cubicBezTo>
                <a:lnTo>
                  <a:pt x="477887" y="3805957"/>
                </a:lnTo>
                <a:cubicBezTo>
                  <a:pt x="478443" y="3804175"/>
                  <a:pt x="478509" y="3801600"/>
                  <a:pt x="477914" y="3797724"/>
                </a:cubicBezTo>
                <a:lnTo>
                  <a:pt x="476529" y="3792098"/>
                </a:lnTo>
                <a:lnTo>
                  <a:pt x="475413" y="3777135"/>
                </a:lnTo>
                <a:lnTo>
                  <a:pt x="477146" y="3771656"/>
                </a:lnTo>
                <a:lnTo>
                  <a:pt x="480889" y="3769007"/>
                </a:lnTo>
                <a:lnTo>
                  <a:pt x="480355" y="3767709"/>
                </a:lnTo>
                <a:cubicBezTo>
                  <a:pt x="472854" y="3758603"/>
                  <a:pt x="462858" y="3757457"/>
                  <a:pt x="489051" y="3738082"/>
                </a:cubicBezTo>
                <a:cubicBezTo>
                  <a:pt x="476420" y="3716230"/>
                  <a:pt x="492614" y="3707883"/>
                  <a:pt x="496397" y="3673397"/>
                </a:cubicBezTo>
                <a:cubicBezTo>
                  <a:pt x="485059" y="3661788"/>
                  <a:pt x="488117" y="3649813"/>
                  <a:pt x="495693" y="3637109"/>
                </a:cubicBezTo>
                <a:cubicBezTo>
                  <a:pt x="488827" y="3605834"/>
                  <a:pt x="498565" y="3573837"/>
                  <a:pt x="499136" y="3536883"/>
                </a:cubicBezTo>
                <a:cubicBezTo>
                  <a:pt x="483096" y="3500539"/>
                  <a:pt x="506170" y="3475121"/>
                  <a:pt x="506674" y="3435652"/>
                </a:cubicBezTo>
                <a:cubicBezTo>
                  <a:pt x="508209" y="3397466"/>
                  <a:pt x="505139" y="3338624"/>
                  <a:pt x="508345" y="3307769"/>
                </a:cubicBezTo>
                <a:cubicBezTo>
                  <a:pt x="522826" y="3292381"/>
                  <a:pt x="493343" y="3256540"/>
                  <a:pt x="525908" y="3250522"/>
                </a:cubicBezTo>
                <a:cubicBezTo>
                  <a:pt x="519705" y="3235893"/>
                  <a:pt x="504475" y="3230937"/>
                  <a:pt x="526333" y="3229163"/>
                </a:cubicBezTo>
                <a:cubicBezTo>
                  <a:pt x="524884" y="3224149"/>
                  <a:pt x="525919" y="3220404"/>
                  <a:pt x="528156" y="3217217"/>
                </a:cubicBezTo>
                <a:lnTo>
                  <a:pt x="514991" y="3183755"/>
                </a:lnTo>
                <a:lnTo>
                  <a:pt x="515492" y="3178642"/>
                </a:lnTo>
                <a:lnTo>
                  <a:pt x="503092" y="3158586"/>
                </a:lnTo>
                <a:lnTo>
                  <a:pt x="488277" y="3129034"/>
                </a:lnTo>
                <a:lnTo>
                  <a:pt x="488942" y="3126682"/>
                </a:lnTo>
                <a:lnTo>
                  <a:pt x="479810" y="3114519"/>
                </a:lnTo>
                <a:cubicBezTo>
                  <a:pt x="476044" y="3110886"/>
                  <a:pt x="471657" y="3108020"/>
                  <a:pt x="466419" y="3106272"/>
                </a:cubicBezTo>
                <a:cubicBezTo>
                  <a:pt x="479357" y="3049949"/>
                  <a:pt x="446991" y="3011906"/>
                  <a:pt x="439149" y="2958185"/>
                </a:cubicBezTo>
                <a:cubicBezTo>
                  <a:pt x="423473" y="2895670"/>
                  <a:pt x="402616" y="2832884"/>
                  <a:pt x="381763" y="2762989"/>
                </a:cubicBezTo>
                <a:cubicBezTo>
                  <a:pt x="340504" y="2718141"/>
                  <a:pt x="357875" y="2611979"/>
                  <a:pt x="330681" y="2554718"/>
                </a:cubicBezTo>
                <a:cubicBezTo>
                  <a:pt x="354561" y="2510384"/>
                  <a:pt x="312857" y="2522616"/>
                  <a:pt x="310775" y="2485734"/>
                </a:cubicBezTo>
                <a:cubicBezTo>
                  <a:pt x="283880" y="2505125"/>
                  <a:pt x="334754" y="2437857"/>
                  <a:pt x="301498" y="2447068"/>
                </a:cubicBezTo>
                <a:cubicBezTo>
                  <a:pt x="302171" y="2440064"/>
                  <a:pt x="286502" y="2432988"/>
                  <a:pt x="288459" y="2425819"/>
                </a:cubicBezTo>
                <a:lnTo>
                  <a:pt x="294458" y="2402874"/>
                </a:lnTo>
                <a:lnTo>
                  <a:pt x="297070" y="2381443"/>
                </a:lnTo>
                <a:cubicBezTo>
                  <a:pt x="291389" y="2355877"/>
                  <a:pt x="281925" y="2295004"/>
                  <a:pt x="273399" y="2261920"/>
                </a:cubicBezTo>
                <a:cubicBezTo>
                  <a:pt x="264489" y="2250852"/>
                  <a:pt x="256407" y="2208397"/>
                  <a:pt x="263286" y="2195378"/>
                </a:cubicBezTo>
                <a:cubicBezTo>
                  <a:pt x="262597" y="2185499"/>
                  <a:pt x="238753" y="2164596"/>
                  <a:pt x="247503" y="2155135"/>
                </a:cubicBezTo>
                <a:cubicBezTo>
                  <a:pt x="257474" y="2141929"/>
                  <a:pt x="229406" y="2121310"/>
                  <a:pt x="244961" y="2118008"/>
                </a:cubicBezTo>
                <a:cubicBezTo>
                  <a:pt x="225493" y="2103116"/>
                  <a:pt x="245373" y="2072196"/>
                  <a:pt x="245954" y="2050531"/>
                </a:cubicBezTo>
                <a:cubicBezTo>
                  <a:pt x="228015" y="2040209"/>
                  <a:pt x="246924" y="2004931"/>
                  <a:pt x="237760" y="1963269"/>
                </a:cubicBezTo>
                <a:cubicBezTo>
                  <a:pt x="217314" y="1952304"/>
                  <a:pt x="249162" y="1930958"/>
                  <a:pt x="218938" y="1906352"/>
                </a:cubicBezTo>
                <a:cubicBezTo>
                  <a:pt x="211894" y="1889396"/>
                  <a:pt x="204207" y="1891128"/>
                  <a:pt x="195495" y="1861531"/>
                </a:cubicBezTo>
                <a:cubicBezTo>
                  <a:pt x="152756" y="1820122"/>
                  <a:pt x="167197" y="1775736"/>
                  <a:pt x="149294" y="1732919"/>
                </a:cubicBezTo>
                <a:cubicBezTo>
                  <a:pt x="132272" y="1683226"/>
                  <a:pt x="131129" y="1708347"/>
                  <a:pt x="121605" y="1663540"/>
                </a:cubicBezTo>
                <a:cubicBezTo>
                  <a:pt x="131383" y="1652207"/>
                  <a:pt x="129824" y="1627305"/>
                  <a:pt x="120731" y="1615777"/>
                </a:cubicBezTo>
                <a:cubicBezTo>
                  <a:pt x="113324" y="1591298"/>
                  <a:pt x="125561" y="1582061"/>
                  <a:pt x="101526" y="1563678"/>
                </a:cubicBezTo>
                <a:cubicBezTo>
                  <a:pt x="118336" y="1562186"/>
                  <a:pt x="95368" y="1514217"/>
                  <a:pt x="114606" y="1519474"/>
                </a:cubicBezTo>
                <a:cubicBezTo>
                  <a:pt x="124662" y="1497831"/>
                  <a:pt x="99126" y="1498809"/>
                  <a:pt x="107348" y="1477995"/>
                </a:cubicBezTo>
                <a:cubicBezTo>
                  <a:pt x="102372" y="1450946"/>
                  <a:pt x="98082" y="1395585"/>
                  <a:pt x="93433" y="1373769"/>
                </a:cubicBezTo>
                <a:lnTo>
                  <a:pt x="101740" y="1307086"/>
                </a:lnTo>
                <a:cubicBezTo>
                  <a:pt x="61518" y="1238798"/>
                  <a:pt x="128597" y="1302829"/>
                  <a:pt x="102928" y="1189033"/>
                </a:cubicBezTo>
                <a:cubicBezTo>
                  <a:pt x="96991" y="1183619"/>
                  <a:pt x="100433" y="1168361"/>
                  <a:pt x="107613" y="1168288"/>
                </a:cubicBezTo>
                <a:cubicBezTo>
                  <a:pt x="104521" y="1161401"/>
                  <a:pt x="88898" y="1146763"/>
                  <a:pt x="99895" y="1142577"/>
                </a:cubicBezTo>
                <a:cubicBezTo>
                  <a:pt x="98248" y="1123927"/>
                  <a:pt x="94639" y="1105753"/>
                  <a:pt x="89201" y="1088484"/>
                </a:cubicBezTo>
                <a:lnTo>
                  <a:pt x="77937" y="1016103"/>
                </a:lnTo>
                <a:cubicBezTo>
                  <a:pt x="78422" y="988163"/>
                  <a:pt x="78908" y="981994"/>
                  <a:pt x="79393" y="954054"/>
                </a:cubicBezTo>
                <a:cubicBezTo>
                  <a:pt x="74607" y="950500"/>
                  <a:pt x="84928" y="922140"/>
                  <a:pt x="90309" y="921368"/>
                </a:cubicBezTo>
                <a:cubicBezTo>
                  <a:pt x="87566" y="916400"/>
                  <a:pt x="66268" y="901306"/>
                  <a:pt x="74258" y="896999"/>
                </a:cubicBezTo>
                <a:cubicBezTo>
                  <a:pt x="69492" y="868759"/>
                  <a:pt x="58957" y="842759"/>
                  <a:pt x="43666" y="821517"/>
                </a:cubicBezTo>
                <a:cubicBezTo>
                  <a:pt x="35059" y="797243"/>
                  <a:pt x="27646" y="764612"/>
                  <a:pt x="22616" y="751353"/>
                </a:cubicBezTo>
                <a:cubicBezTo>
                  <a:pt x="22469" y="741312"/>
                  <a:pt x="22321" y="731271"/>
                  <a:pt x="22174" y="721230"/>
                </a:cubicBezTo>
                <a:lnTo>
                  <a:pt x="7845" y="681659"/>
                </a:lnTo>
                <a:cubicBezTo>
                  <a:pt x="-21513" y="678654"/>
                  <a:pt x="41748" y="630810"/>
                  <a:pt x="31306" y="619315"/>
                </a:cubicBezTo>
                <a:cubicBezTo>
                  <a:pt x="37997" y="611016"/>
                  <a:pt x="17724" y="592108"/>
                  <a:pt x="15184" y="585934"/>
                </a:cubicBezTo>
                <a:cubicBezTo>
                  <a:pt x="14724" y="571597"/>
                  <a:pt x="22718" y="553285"/>
                  <a:pt x="22258" y="538948"/>
                </a:cubicBezTo>
                <a:cubicBezTo>
                  <a:pt x="22152" y="531703"/>
                  <a:pt x="26272" y="532408"/>
                  <a:pt x="26166" y="525163"/>
                </a:cubicBezTo>
                <a:cubicBezTo>
                  <a:pt x="28507" y="511668"/>
                  <a:pt x="56166" y="464433"/>
                  <a:pt x="52290" y="446567"/>
                </a:cubicBezTo>
                <a:cubicBezTo>
                  <a:pt x="47300" y="425186"/>
                  <a:pt x="52062" y="408582"/>
                  <a:pt x="51538" y="393828"/>
                </a:cubicBezTo>
                <a:cubicBezTo>
                  <a:pt x="51481" y="380264"/>
                  <a:pt x="51425" y="366701"/>
                  <a:pt x="51368" y="353137"/>
                </a:cubicBezTo>
                <a:cubicBezTo>
                  <a:pt x="50053" y="345863"/>
                  <a:pt x="61696" y="333814"/>
                  <a:pt x="55970" y="321428"/>
                </a:cubicBezTo>
                <a:cubicBezTo>
                  <a:pt x="56334" y="306209"/>
                  <a:pt x="56697" y="290990"/>
                  <a:pt x="57061" y="275771"/>
                </a:cubicBezTo>
                <a:cubicBezTo>
                  <a:pt x="46146" y="254441"/>
                  <a:pt x="87623" y="243671"/>
                  <a:pt x="74088" y="212860"/>
                </a:cubicBezTo>
                <a:cubicBezTo>
                  <a:pt x="92367" y="188146"/>
                  <a:pt x="68261" y="179672"/>
                  <a:pt x="65798" y="144983"/>
                </a:cubicBezTo>
                <a:cubicBezTo>
                  <a:pt x="52661" y="119338"/>
                  <a:pt x="79134" y="90517"/>
                  <a:pt x="78082" y="55288"/>
                </a:cubicBezTo>
                <a:lnTo>
                  <a:pt x="37636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7886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7F104E5-069C-F898-E36F-5D2459592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932495F0-C5CB-4823-AE70-EED61EBAB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91A168-4D8E-0543-D1F3-B5A715F82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387" y="1143000"/>
            <a:ext cx="3634740" cy="28986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4700"/>
              <a:t>Obrigado!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46CB21-E421-D60A-7D23-5E268A74FB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387" y="4407408"/>
            <a:ext cx="3634740" cy="1335024"/>
          </a:xfrm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2100">
                <a:solidFill>
                  <a:schemeClr val="tx1"/>
                </a:solidFill>
              </a:rPr>
              <a:t>Marco Lara</a:t>
            </a:r>
          </a:p>
          <a:p>
            <a:pPr defTabSz="914400">
              <a:lnSpc>
                <a:spcPct val="90000"/>
              </a:lnSpc>
              <a:spcBef>
                <a:spcPts val="1000"/>
              </a:spcBef>
            </a:pPr>
            <a:r>
              <a:rPr lang="en-US" sz="2100">
                <a:solidFill>
                  <a:schemeClr val="tx1"/>
                </a:solidFill>
              </a:rPr>
              <a:t>Advogado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B8B9C25-D80D-48EC-B83A-231219A80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94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Imagem 5" descr="Texto&#10;&#10;O conteúdo gerado por IA pode estar incorreto.">
            <a:extLst>
              <a:ext uri="{FF2B5EF4-FFF2-40B4-BE49-F238E27FC236}">
                <a16:creationId xmlns:a16="http://schemas.microsoft.com/office/drawing/2014/main" id="{7998EC7F-49D1-B2E2-08E4-86C635C902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5717" y="922234"/>
            <a:ext cx="4080750" cy="1683309"/>
          </a:xfrm>
          <a:prstGeom prst="rect">
            <a:avLst/>
          </a:prstGeom>
          <a:noFill/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601CC70B-8875-45A1-8AFD-7D546E3C0C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422" y="4177748"/>
            <a:ext cx="361830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7608658-ADAD-76B7-76BB-DC3402273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2799" y="6356350"/>
            <a:ext cx="2249542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Dino Figueiredo Maia Lara Advocacia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817E64C2-6ECC-F5C4-D82D-1D8E832D7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742341" y="6356350"/>
            <a:ext cx="53078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1FF6DA9-008F-8B48-92A6-B652298478BF}" type="slidenum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47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Imagem 6" descr="Texto&#10;&#10;Descrição gerada automaticamente com confiança baixa">
            <a:extLst>
              <a:ext uri="{FF2B5EF4-FFF2-40B4-BE49-F238E27FC236}">
                <a16:creationId xmlns:a16="http://schemas.microsoft.com/office/drawing/2014/main" id="{1AFAFAF5-09A1-E4D3-5BC7-EAB0604171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53" t="42599" r="21637" b="41506"/>
          <a:stretch>
            <a:fillRect/>
          </a:stretch>
        </p:blipFill>
        <p:spPr bwMode="auto">
          <a:xfrm>
            <a:off x="4695717" y="4757362"/>
            <a:ext cx="4080750" cy="673497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32491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0063D9-05D9-F0E6-A18E-E5CB13B0C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351564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7EABB8A-0D8F-A69B-DE63-FA1FC9451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056" y="992094"/>
            <a:ext cx="1586947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EUA</a:t>
            </a:r>
            <a:br>
              <a:rPr lang="en-US" sz="3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1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(IPEA, 2022)</a:t>
            </a:r>
            <a:endParaRPr lang="en-US" sz="1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Espaço Reservado para Conteúdo 8">
            <a:extLst>
              <a:ext uri="{FF2B5EF4-FFF2-40B4-BE49-F238E27FC236}">
                <a16:creationId xmlns:a16="http://schemas.microsoft.com/office/drawing/2014/main" id="{F1DA843B-8ACE-D26B-614F-7FD2C48C00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7297" y="136525"/>
            <a:ext cx="5935281" cy="6120000"/>
          </a:xfrm>
          <a:prstGeom prst="rect">
            <a:avLst/>
          </a:prstGeo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93B4EE4B-DB51-A1A6-0683-B8BF0F54E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sz="9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Dino Figueiredo Maia Lara Advocacia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B6E90D7-1E04-D1C0-1173-AAF5EC681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1FF6DA9-008F-8B48-92A6-B652298478BF}" type="slidenum">
              <a:rPr lang="en-US" sz="900"/>
              <a:pPr defTabSz="914400">
                <a:spcAft>
                  <a:spcPts val="600"/>
                </a:spcAft>
              </a:pPr>
              <a:t>5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07090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6139D5-1880-F937-7F19-44C8DA9D8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6005A2AD-4478-047A-3212-F2666AA15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32B8816D-103B-7888-B4F2-418A0E501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351564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D383B9B-8019-F034-59B5-A1004F4CC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056" y="992094"/>
            <a:ext cx="1586947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EUA</a:t>
            </a:r>
            <a:br>
              <a:rPr lang="en-US" sz="3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1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(IPEA, 2022)</a:t>
            </a:r>
            <a:endParaRPr lang="en-US" sz="17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ACAD3A2-17B0-69DA-AE06-3C1DA13B4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sz="9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Dino Figueiredo Maia Lara Advocacia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ACEA772-97AB-565C-CD0C-D90473D44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1FF6DA9-008F-8B48-92A6-B652298478BF}" type="slidenum">
              <a:rPr lang="en-US" sz="900"/>
              <a:pPr defTabSz="914400">
                <a:spcAft>
                  <a:spcPts val="600"/>
                </a:spcAft>
              </a:pPr>
              <a:t>6</a:t>
            </a:fld>
            <a:endParaRPr lang="en-US" sz="900"/>
          </a:p>
        </p:txBody>
      </p:sp>
      <p:pic>
        <p:nvPicPr>
          <p:cNvPr id="8" name="Espaço Reservado para Conteúdo 7">
            <a:extLst>
              <a:ext uri="{FF2B5EF4-FFF2-40B4-BE49-F238E27FC236}">
                <a16:creationId xmlns:a16="http://schemas.microsoft.com/office/drawing/2014/main" id="{D044CA19-7F58-E025-3759-5431760628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7534" y="585557"/>
            <a:ext cx="6263766" cy="5508000"/>
          </a:xfrm>
        </p:spPr>
      </p:pic>
    </p:spTree>
    <p:extLst>
      <p:ext uri="{BB962C8B-B14F-4D97-AF65-F5344CB8AC3E}">
        <p14:creationId xmlns:p14="http://schemas.microsoft.com/office/powerpoint/2010/main" val="2179109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8FEBC3-32A1-D09A-4B45-D276C483F7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DFCA2118-59A2-4310-A4B2-F2CBA821E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40492"/>
            <a:ext cx="9144000" cy="1924333"/>
          </a:xfrm>
          <a:custGeom>
            <a:avLst/>
            <a:gdLst>
              <a:gd name="connsiteX0" fmla="*/ 6189199 w 12192000"/>
              <a:gd name="connsiteY0" fmla="*/ 588 h 1924333"/>
              <a:gd name="connsiteX1" fmla="*/ 6207079 w 12192000"/>
              <a:gd name="connsiteY1" fmla="*/ 2850 h 1924333"/>
              <a:gd name="connsiteX2" fmla="*/ 6285610 w 12192000"/>
              <a:gd name="connsiteY2" fmla="*/ 18131 h 1924333"/>
              <a:gd name="connsiteX3" fmla="*/ 6378008 w 12192000"/>
              <a:gd name="connsiteY3" fmla="*/ 24625 h 1924333"/>
              <a:gd name="connsiteX4" fmla="*/ 6466340 w 12192000"/>
              <a:gd name="connsiteY4" fmla="*/ 21366 h 1924333"/>
              <a:gd name="connsiteX5" fmla="*/ 6553334 w 12192000"/>
              <a:gd name="connsiteY5" fmla="*/ 35307 h 1924333"/>
              <a:gd name="connsiteX6" fmla="*/ 6626068 w 12192000"/>
              <a:gd name="connsiteY6" fmla="*/ 58045 h 1924333"/>
              <a:gd name="connsiteX7" fmla="*/ 6692303 w 12192000"/>
              <a:gd name="connsiteY7" fmla="*/ 91487 h 1924333"/>
              <a:gd name="connsiteX8" fmla="*/ 6733670 w 12192000"/>
              <a:gd name="connsiteY8" fmla="*/ 118130 h 1924333"/>
              <a:gd name="connsiteX9" fmla="*/ 6798016 w 12192000"/>
              <a:gd name="connsiteY9" fmla="*/ 112271 h 1924333"/>
              <a:gd name="connsiteX10" fmla="*/ 6801081 w 12192000"/>
              <a:gd name="connsiteY10" fmla="*/ 114963 h 1924333"/>
              <a:gd name="connsiteX11" fmla="*/ 6819351 w 12192000"/>
              <a:gd name="connsiteY11" fmla="*/ 128825 h 1924333"/>
              <a:gd name="connsiteX12" fmla="*/ 6852732 w 12192000"/>
              <a:gd name="connsiteY12" fmla="*/ 123321 h 1924333"/>
              <a:gd name="connsiteX13" fmla="*/ 6865247 w 12192000"/>
              <a:gd name="connsiteY13" fmla="*/ 128836 h 1924333"/>
              <a:gd name="connsiteX14" fmla="*/ 6905517 w 12192000"/>
              <a:gd name="connsiteY14" fmla="*/ 129265 h 1924333"/>
              <a:gd name="connsiteX15" fmla="*/ 6950286 w 12192000"/>
              <a:gd name="connsiteY15" fmla="*/ 150104 h 1924333"/>
              <a:gd name="connsiteX16" fmla="*/ 7003442 w 12192000"/>
              <a:gd name="connsiteY16" fmla="*/ 136136 h 1924333"/>
              <a:gd name="connsiteX17" fmla="*/ 7160047 w 12192000"/>
              <a:gd name="connsiteY17" fmla="*/ 166721 h 1924333"/>
              <a:gd name="connsiteX18" fmla="*/ 7325604 w 12192000"/>
              <a:gd name="connsiteY18" fmla="*/ 215867 h 1924333"/>
              <a:gd name="connsiteX19" fmla="*/ 7540522 w 12192000"/>
              <a:gd name="connsiteY19" fmla="*/ 239374 h 1924333"/>
              <a:gd name="connsiteX20" fmla="*/ 7612071 w 12192000"/>
              <a:gd name="connsiteY20" fmla="*/ 229553 h 1924333"/>
              <a:gd name="connsiteX21" fmla="*/ 7651995 w 12192000"/>
              <a:gd name="connsiteY21" fmla="*/ 244567 h 1924333"/>
              <a:gd name="connsiteX22" fmla="*/ 7725761 w 12192000"/>
              <a:gd name="connsiteY22" fmla="*/ 258638 h 1924333"/>
              <a:gd name="connsiteX23" fmla="*/ 7823038 w 12192000"/>
              <a:gd name="connsiteY23" fmla="*/ 287078 h 1924333"/>
              <a:gd name="connsiteX24" fmla="*/ 7866405 w 12192000"/>
              <a:gd name="connsiteY24" fmla="*/ 287288 h 1924333"/>
              <a:gd name="connsiteX25" fmla="*/ 7875021 w 12192000"/>
              <a:gd name="connsiteY25" fmla="*/ 288224 h 1924333"/>
              <a:gd name="connsiteX26" fmla="*/ 7875146 w 12192000"/>
              <a:gd name="connsiteY26" fmla="*/ 288614 h 1924333"/>
              <a:gd name="connsiteX27" fmla="*/ 7907443 w 12192000"/>
              <a:gd name="connsiteY27" fmla="*/ 291752 h 1924333"/>
              <a:gd name="connsiteX28" fmla="*/ 7912892 w 12192000"/>
              <a:gd name="connsiteY28" fmla="*/ 294833 h 1924333"/>
              <a:gd name="connsiteX29" fmla="*/ 7946345 w 12192000"/>
              <a:gd name="connsiteY29" fmla="*/ 319359 h 1924333"/>
              <a:gd name="connsiteX30" fmla="*/ 8021238 w 12192000"/>
              <a:gd name="connsiteY30" fmla="*/ 315159 h 1924333"/>
              <a:gd name="connsiteX31" fmla="*/ 8094697 w 12192000"/>
              <a:gd name="connsiteY31" fmla="*/ 351819 h 1924333"/>
              <a:gd name="connsiteX32" fmla="*/ 8155208 w 12192000"/>
              <a:gd name="connsiteY32" fmla="*/ 371168 h 1924333"/>
              <a:gd name="connsiteX33" fmla="*/ 8248472 w 12192000"/>
              <a:gd name="connsiteY33" fmla="*/ 400489 h 1924333"/>
              <a:gd name="connsiteX34" fmla="*/ 8300068 w 12192000"/>
              <a:gd name="connsiteY34" fmla="*/ 405531 h 1924333"/>
              <a:gd name="connsiteX35" fmla="*/ 8356293 w 12192000"/>
              <a:gd name="connsiteY35" fmla="*/ 403328 h 1924333"/>
              <a:gd name="connsiteX36" fmla="*/ 8475838 w 12192000"/>
              <a:gd name="connsiteY36" fmla="*/ 435524 h 1924333"/>
              <a:gd name="connsiteX37" fmla="*/ 8575216 w 12192000"/>
              <a:gd name="connsiteY37" fmla="*/ 450198 h 1924333"/>
              <a:gd name="connsiteX38" fmla="*/ 8588650 w 12192000"/>
              <a:gd name="connsiteY38" fmla="*/ 447070 h 1924333"/>
              <a:gd name="connsiteX39" fmla="*/ 8612184 w 12192000"/>
              <a:gd name="connsiteY39" fmla="*/ 439577 h 1924333"/>
              <a:gd name="connsiteX40" fmla="*/ 8630713 w 12192000"/>
              <a:gd name="connsiteY40" fmla="*/ 433015 h 1924333"/>
              <a:gd name="connsiteX41" fmla="*/ 8704240 w 12192000"/>
              <a:gd name="connsiteY41" fmla="*/ 422865 h 1924333"/>
              <a:gd name="connsiteX42" fmla="*/ 8829513 w 12192000"/>
              <a:gd name="connsiteY42" fmla="*/ 429389 h 1924333"/>
              <a:gd name="connsiteX43" fmla="*/ 9083651 w 12192000"/>
              <a:gd name="connsiteY43" fmla="*/ 390744 h 1924333"/>
              <a:gd name="connsiteX44" fmla="*/ 9371402 w 12192000"/>
              <a:gd name="connsiteY44" fmla="*/ 371809 h 1924333"/>
              <a:gd name="connsiteX45" fmla="*/ 9429586 w 12192000"/>
              <a:gd name="connsiteY45" fmla="*/ 369213 h 1924333"/>
              <a:gd name="connsiteX46" fmla="*/ 9489757 w 12192000"/>
              <a:gd name="connsiteY46" fmla="*/ 377814 h 1924333"/>
              <a:gd name="connsiteX47" fmla="*/ 9516954 w 12192000"/>
              <a:gd name="connsiteY47" fmla="*/ 376991 h 1924333"/>
              <a:gd name="connsiteX48" fmla="*/ 9645588 w 12192000"/>
              <a:gd name="connsiteY48" fmla="*/ 363590 h 1924333"/>
              <a:gd name="connsiteX49" fmla="*/ 9722896 w 12192000"/>
              <a:gd name="connsiteY49" fmla="*/ 360983 h 1924333"/>
              <a:gd name="connsiteX50" fmla="*/ 9752803 w 12192000"/>
              <a:gd name="connsiteY50" fmla="*/ 368492 h 1924333"/>
              <a:gd name="connsiteX51" fmla="*/ 9890305 w 12192000"/>
              <a:gd name="connsiteY51" fmla="*/ 380736 h 1924333"/>
              <a:gd name="connsiteX52" fmla="*/ 9939767 w 12192000"/>
              <a:gd name="connsiteY52" fmla="*/ 377776 h 1924333"/>
              <a:gd name="connsiteX53" fmla="*/ 9944355 w 12192000"/>
              <a:gd name="connsiteY53" fmla="*/ 377352 h 1924333"/>
              <a:gd name="connsiteX54" fmla="*/ 9953719 w 12192000"/>
              <a:gd name="connsiteY54" fmla="*/ 375642 h 1924333"/>
              <a:gd name="connsiteX55" fmla="*/ 9955809 w 12192000"/>
              <a:gd name="connsiteY55" fmla="*/ 376294 h 1924333"/>
              <a:gd name="connsiteX56" fmla="*/ 10032710 w 12192000"/>
              <a:gd name="connsiteY56" fmla="*/ 394940 h 1924333"/>
              <a:gd name="connsiteX57" fmla="*/ 10049925 w 12192000"/>
              <a:gd name="connsiteY57" fmla="*/ 404971 h 1924333"/>
              <a:gd name="connsiteX58" fmla="*/ 10112671 w 12192000"/>
              <a:gd name="connsiteY58" fmla="*/ 414549 h 1924333"/>
              <a:gd name="connsiteX59" fmla="*/ 10170853 w 12192000"/>
              <a:gd name="connsiteY59" fmla="*/ 435168 h 1924333"/>
              <a:gd name="connsiteX60" fmla="*/ 10290184 w 12192000"/>
              <a:gd name="connsiteY60" fmla="*/ 448123 h 1924333"/>
              <a:gd name="connsiteX61" fmla="*/ 10320158 w 12192000"/>
              <a:gd name="connsiteY61" fmla="*/ 458352 h 1924333"/>
              <a:gd name="connsiteX62" fmla="*/ 10321815 w 12192000"/>
              <a:gd name="connsiteY62" fmla="*/ 463087 h 1924333"/>
              <a:gd name="connsiteX63" fmla="*/ 10373742 w 12192000"/>
              <a:gd name="connsiteY63" fmla="*/ 464538 h 1924333"/>
              <a:gd name="connsiteX64" fmla="*/ 10428532 w 12192000"/>
              <a:gd name="connsiteY64" fmla="*/ 492504 h 1924333"/>
              <a:gd name="connsiteX65" fmla="*/ 10466490 w 12192000"/>
              <a:gd name="connsiteY65" fmla="*/ 517759 h 1924333"/>
              <a:gd name="connsiteX66" fmla="*/ 10466675 w 12192000"/>
              <a:gd name="connsiteY66" fmla="*/ 522076 h 1924333"/>
              <a:gd name="connsiteX67" fmla="*/ 10470309 w 12192000"/>
              <a:gd name="connsiteY67" fmla="*/ 522792 h 1924333"/>
              <a:gd name="connsiteX68" fmla="*/ 10474138 w 12192000"/>
              <a:gd name="connsiteY68" fmla="*/ 519761 h 1924333"/>
              <a:gd name="connsiteX69" fmla="*/ 10501100 w 12192000"/>
              <a:gd name="connsiteY69" fmla="*/ 528263 h 1924333"/>
              <a:gd name="connsiteX70" fmla="*/ 10502395 w 12192000"/>
              <a:gd name="connsiteY70" fmla="*/ 536393 h 1924333"/>
              <a:gd name="connsiteX71" fmla="*/ 10689496 w 12192000"/>
              <a:gd name="connsiteY71" fmla="*/ 560233 h 1924333"/>
              <a:gd name="connsiteX72" fmla="*/ 10788736 w 12192000"/>
              <a:gd name="connsiteY72" fmla="*/ 613188 h 1924333"/>
              <a:gd name="connsiteX73" fmla="*/ 10819747 w 12192000"/>
              <a:gd name="connsiteY73" fmla="*/ 621351 h 1924333"/>
              <a:gd name="connsiteX74" fmla="*/ 10864632 w 12192000"/>
              <a:gd name="connsiteY74" fmla="*/ 644858 h 1924333"/>
              <a:gd name="connsiteX75" fmla="*/ 10929407 w 12192000"/>
              <a:gd name="connsiteY75" fmla="*/ 652945 h 1924333"/>
              <a:gd name="connsiteX76" fmla="*/ 10979412 w 12192000"/>
              <a:gd name="connsiteY76" fmla="*/ 654217 h 1924333"/>
              <a:gd name="connsiteX77" fmla="*/ 11006959 w 12192000"/>
              <a:gd name="connsiteY77" fmla="*/ 657017 h 1924333"/>
              <a:gd name="connsiteX78" fmla="*/ 11077038 w 12192000"/>
              <a:gd name="connsiteY78" fmla="*/ 668487 h 1924333"/>
              <a:gd name="connsiteX79" fmla="*/ 11157850 w 12192000"/>
              <a:gd name="connsiteY79" fmla="*/ 693164 h 1924333"/>
              <a:gd name="connsiteX80" fmla="*/ 11175276 w 12192000"/>
              <a:gd name="connsiteY80" fmla="*/ 697243 h 1924333"/>
              <a:gd name="connsiteX81" fmla="*/ 11191131 w 12192000"/>
              <a:gd name="connsiteY81" fmla="*/ 696085 h 1924333"/>
              <a:gd name="connsiteX82" fmla="*/ 11195573 w 12192000"/>
              <a:gd name="connsiteY82" fmla="*/ 691751 h 1924333"/>
              <a:gd name="connsiteX83" fmla="*/ 11205299 w 12192000"/>
              <a:gd name="connsiteY83" fmla="*/ 693247 h 1924333"/>
              <a:gd name="connsiteX84" fmla="*/ 11223770 w 12192000"/>
              <a:gd name="connsiteY84" fmla="*/ 690335 h 1924333"/>
              <a:gd name="connsiteX85" fmla="*/ 11292119 w 12192000"/>
              <a:gd name="connsiteY85" fmla="*/ 713311 h 1924333"/>
              <a:gd name="connsiteX86" fmla="*/ 11435379 w 12192000"/>
              <a:gd name="connsiteY86" fmla="*/ 758519 h 1924333"/>
              <a:gd name="connsiteX87" fmla="*/ 11604406 w 12192000"/>
              <a:gd name="connsiteY87" fmla="*/ 810476 h 1924333"/>
              <a:gd name="connsiteX88" fmla="*/ 11652155 w 12192000"/>
              <a:gd name="connsiteY88" fmla="*/ 825109 h 1924333"/>
              <a:gd name="connsiteX89" fmla="*/ 11654192 w 12192000"/>
              <a:gd name="connsiteY89" fmla="*/ 827301 h 1924333"/>
              <a:gd name="connsiteX90" fmla="*/ 11676599 w 12192000"/>
              <a:gd name="connsiteY90" fmla="*/ 846628 h 1924333"/>
              <a:gd name="connsiteX91" fmla="*/ 11775168 w 12192000"/>
              <a:gd name="connsiteY91" fmla="*/ 890664 h 1924333"/>
              <a:gd name="connsiteX92" fmla="*/ 11826341 w 12192000"/>
              <a:gd name="connsiteY92" fmla="*/ 877558 h 1924333"/>
              <a:gd name="connsiteX93" fmla="*/ 11879068 w 12192000"/>
              <a:gd name="connsiteY93" fmla="*/ 874038 h 1924333"/>
              <a:gd name="connsiteX94" fmla="*/ 11889563 w 12192000"/>
              <a:gd name="connsiteY94" fmla="*/ 878619 h 1924333"/>
              <a:gd name="connsiteX95" fmla="*/ 12016613 w 12192000"/>
              <a:gd name="connsiteY95" fmla="*/ 886111 h 1924333"/>
              <a:gd name="connsiteX96" fmla="*/ 12108292 w 12192000"/>
              <a:gd name="connsiteY96" fmla="*/ 868500 h 1924333"/>
              <a:gd name="connsiteX97" fmla="*/ 12182910 w 12192000"/>
              <a:gd name="connsiteY97" fmla="*/ 882003 h 1924333"/>
              <a:gd name="connsiteX98" fmla="*/ 12192000 w 12192000"/>
              <a:gd name="connsiteY98" fmla="*/ 884778 h 1924333"/>
              <a:gd name="connsiteX99" fmla="*/ 12192000 w 12192000"/>
              <a:gd name="connsiteY99" fmla="*/ 1610315 h 1924333"/>
              <a:gd name="connsiteX100" fmla="*/ 12191998 w 12192000"/>
              <a:gd name="connsiteY100" fmla="*/ 1610315 h 1924333"/>
              <a:gd name="connsiteX101" fmla="*/ 12191998 w 12192000"/>
              <a:gd name="connsiteY101" fmla="*/ 1924333 h 1924333"/>
              <a:gd name="connsiteX102" fmla="*/ 0 w 12192000"/>
              <a:gd name="connsiteY102" fmla="*/ 1924333 h 1924333"/>
              <a:gd name="connsiteX103" fmla="*/ 0 w 12192000"/>
              <a:gd name="connsiteY103" fmla="*/ 505159 h 1924333"/>
              <a:gd name="connsiteX104" fmla="*/ 5722 w 12192000"/>
              <a:gd name="connsiteY104" fmla="*/ 508889 h 1924333"/>
              <a:gd name="connsiteX105" fmla="*/ 38476 w 12192000"/>
              <a:gd name="connsiteY105" fmla="*/ 524137 h 1924333"/>
              <a:gd name="connsiteX106" fmla="*/ 192883 w 12192000"/>
              <a:gd name="connsiteY106" fmla="*/ 545272 h 1924333"/>
              <a:gd name="connsiteX107" fmla="*/ 343710 w 12192000"/>
              <a:gd name="connsiteY107" fmla="*/ 565029 h 1924333"/>
              <a:gd name="connsiteX108" fmla="*/ 471066 w 12192000"/>
              <a:gd name="connsiteY108" fmla="*/ 549837 h 1924333"/>
              <a:gd name="connsiteX109" fmla="*/ 617333 w 12192000"/>
              <a:gd name="connsiteY109" fmla="*/ 526428 h 1924333"/>
              <a:gd name="connsiteX110" fmla="*/ 725203 w 12192000"/>
              <a:gd name="connsiteY110" fmla="*/ 523793 h 1924333"/>
              <a:gd name="connsiteX111" fmla="*/ 788494 w 12192000"/>
              <a:gd name="connsiteY111" fmla="*/ 505799 h 1924333"/>
              <a:gd name="connsiteX112" fmla="*/ 885977 w 12192000"/>
              <a:gd name="connsiteY112" fmla="*/ 526585 h 1924333"/>
              <a:gd name="connsiteX113" fmla="*/ 932142 w 12192000"/>
              <a:gd name="connsiteY113" fmla="*/ 528005 h 1924333"/>
              <a:gd name="connsiteX114" fmla="*/ 1090404 w 12192000"/>
              <a:gd name="connsiteY114" fmla="*/ 498299 h 1924333"/>
              <a:gd name="connsiteX115" fmla="*/ 1188628 w 12192000"/>
              <a:gd name="connsiteY115" fmla="*/ 483151 h 1924333"/>
              <a:gd name="connsiteX116" fmla="*/ 1316247 w 12192000"/>
              <a:gd name="connsiteY116" fmla="*/ 425979 h 1924333"/>
              <a:gd name="connsiteX117" fmla="*/ 1357712 w 12192000"/>
              <a:gd name="connsiteY117" fmla="*/ 416549 h 1924333"/>
              <a:gd name="connsiteX118" fmla="*/ 1425921 w 12192000"/>
              <a:gd name="connsiteY118" fmla="*/ 413953 h 1924333"/>
              <a:gd name="connsiteX119" fmla="*/ 1503817 w 12192000"/>
              <a:gd name="connsiteY119" fmla="*/ 380457 h 1924333"/>
              <a:gd name="connsiteX120" fmla="*/ 1639196 w 12192000"/>
              <a:gd name="connsiteY120" fmla="*/ 372785 h 1924333"/>
              <a:gd name="connsiteX121" fmla="*/ 1705606 w 12192000"/>
              <a:gd name="connsiteY121" fmla="*/ 359023 h 1924333"/>
              <a:gd name="connsiteX122" fmla="*/ 1813011 w 12192000"/>
              <a:gd name="connsiteY122" fmla="*/ 331023 h 1924333"/>
              <a:gd name="connsiteX123" fmla="*/ 1831380 w 12192000"/>
              <a:gd name="connsiteY123" fmla="*/ 341307 h 1924333"/>
              <a:gd name="connsiteX124" fmla="*/ 1858612 w 12192000"/>
              <a:gd name="connsiteY124" fmla="*/ 326777 h 1924333"/>
              <a:gd name="connsiteX125" fmla="*/ 1880661 w 12192000"/>
              <a:gd name="connsiteY125" fmla="*/ 335987 h 1924333"/>
              <a:gd name="connsiteX126" fmla="*/ 1941495 w 12192000"/>
              <a:gd name="connsiteY126" fmla="*/ 310792 h 1924333"/>
              <a:gd name="connsiteX127" fmla="*/ 1995402 w 12192000"/>
              <a:gd name="connsiteY127" fmla="*/ 305480 h 1924333"/>
              <a:gd name="connsiteX128" fmla="*/ 2223864 w 12192000"/>
              <a:gd name="connsiteY128" fmla="*/ 266118 h 1924333"/>
              <a:gd name="connsiteX129" fmla="*/ 2418043 w 12192000"/>
              <a:gd name="connsiteY129" fmla="*/ 215314 h 1924333"/>
              <a:gd name="connsiteX130" fmla="*/ 2558461 w 12192000"/>
              <a:gd name="connsiteY130" fmla="*/ 168193 h 1924333"/>
              <a:gd name="connsiteX131" fmla="*/ 2595535 w 12192000"/>
              <a:gd name="connsiteY131" fmla="*/ 158548 h 1924333"/>
              <a:gd name="connsiteX132" fmla="*/ 2626942 w 12192000"/>
              <a:gd name="connsiteY132" fmla="*/ 130400 h 1924333"/>
              <a:gd name="connsiteX133" fmla="*/ 2632225 w 12192000"/>
              <a:gd name="connsiteY133" fmla="*/ 130446 h 1924333"/>
              <a:gd name="connsiteX134" fmla="*/ 2696856 w 12192000"/>
              <a:gd name="connsiteY134" fmla="*/ 128498 h 1924333"/>
              <a:gd name="connsiteX135" fmla="*/ 2759767 w 12192000"/>
              <a:gd name="connsiteY135" fmla="*/ 127784 h 1924333"/>
              <a:gd name="connsiteX136" fmla="*/ 2792685 w 12192000"/>
              <a:gd name="connsiteY136" fmla="*/ 115710 h 1924333"/>
              <a:gd name="connsiteX137" fmla="*/ 2799767 w 12192000"/>
              <a:gd name="connsiteY137" fmla="*/ 113754 h 1924333"/>
              <a:gd name="connsiteX138" fmla="*/ 2829799 w 12192000"/>
              <a:gd name="connsiteY138" fmla="*/ 120042 h 1924333"/>
              <a:gd name="connsiteX139" fmla="*/ 2890704 w 12192000"/>
              <a:gd name="connsiteY139" fmla="*/ 121493 h 1924333"/>
              <a:gd name="connsiteX140" fmla="*/ 3042646 w 12192000"/>
              <a:gd name="connsiteY140" fmla="*/ 112273 h 1924333"/>
              <a:gd name="connsiteX141" fmla="*/ 3146630 w 12192000"/>
              <a:gd name="connsiteY141" fmla="*/ 100898 h 1924333"/>
              <a:gd name="connsiteX142" fmla="*/ 3233163 w 12192000"/>
              <a:gd name="connsiteY142" fmla="*/ 120200 h 1924333"/>
              <a:gd name="connsiteX143" fmla="*/ 3372699 w 12192000"/>
              <a:gd name="connsiteY143" fmla="*/ 129394 h 1924333"/>
              <a:gd name="connsiteX144" fmla="*/ 3394352 w 12192000"/>
              <a:gd name="connsiteY144" fmla="*/ 131671 h 1924333"/>
              <a:gd name="connsiteX145" fmla="*/ 3448218 w 12192000"/>
              <a:gd name="connsiteY145" fmla="*/ 118229 h 1924333"/>
              <a:gd name="connsiteX146" fmla="*/ 3505047 w 12192000"/>
              <a:gd name="connsiteY146" fmla="*/ 115412 h 1924333"/>
              <a:gd name="connsiteX147" fmla="*/ 3521767 w 12192000"/>
              <a:gd name="connsiteY147" fmla="*/ 111071 h 1924333"/>
              <a:gd name="connsiteX148" fmla="*/ 3585137 w 12192000"/>
              <a:gd name="connsiteY148" fmla="*/ 114371 h 1924333"/>
              <a:gd name="connsiteX149" fmla="*/ 3690293 w 12192000"/>
              <a:gd name="connsiteY149" fmla="*/ 98301 h 1924333"/>
              <a:gd name="connsiteX150" fmla="*/ 3867818 w 12192000"/>
              <a:gd name="connsiteY150" fmla="*/ 88985 h 1924333"/>
              <a:gd name="connsiteX151" fmla="*/ 4091337 w 12192000"/>
              <a:gd name="connsiteY151" fmla="*/ 70813 h 1924333"/>
              <a:gd name="connsiteX152" fmla="*/ 4246332 w 12192000"/>
              <a:gd name="connsiteY152" fmla="*/ 41697 h 1924333"/>
              <a:gd name="connsiteX153" fmla="*/ 4266975 w 12192000"/>
              <a:gd name="connsiteY153" fmla="*/ 46592 h 1924333"/>
              <a:gd name="connsiteX154" fmla="*/ 4270566 w 12192000"/>
              <a:gd name="connsiteY154" fmla="*/ 47620 h 1924333"/>
              <a:gd name="connsiteX155" fmla="*/ 4288964 w 12192000"/>
              <a:gd name="connsiteY155" fmla="*/ 52766 h 1924333"/>
              <a:gd name="connsiteX156" fmla="*/ 4365137 w 12192000"/>
              <a:gd name="connsiteY156" fmla="*/ 51783 h 1924333"/>
              <a:gd name="connsiteX157" fmla="*/ 4430546 w 12192000"/>
              <a:gd name="connsiteY157" fmla="*/ 44555 h 1924333"/>
              <a:gd name="connsiteX158" fmla="*/ 4444136 w 12192000"/>
              <a:gd name="connsiteY158" fmla="*/ 39567 h 1924333"/>
              <a:gd name="connsiteX159" fmla="*/ 4534039 w 12192000"/>
              <a:gd name="connsiteY159" fmla="*/ 31604 h 1924333"/>
              <a:gd name="connsiteX160" fmla="*/ 4560448 w 12192000"/>
              <a:gd name="connsiteY160" fmla="*/ 25231 h 1924333"/>
              <a:gd name="connsiteX161" fmla="*/ 4568006 w 12192000"/>
              <a:gd name="connsiteY161" fmla="*/ 25970 h 1924333"/>
              <a:gd name="connsiteX162" fmla="*/ 4595497 w 12192000"/>
              <a:gd name="connsiteY162" fmla="*/ 22958 h 1924333"/>
              <a:gd name="connsiteX163" fmla="*/ 4608623 w 12192000"/>
              <a:gd name="connsiteY163" fmla="*/ 18108 h 1924333"/>
              <a:gd name="connsiteX164" fmla="*/ 4623942 w 12192000"/>
              <a:gd name="connsiteY164" fmla="*/ 22251 h 1924333"/>
              <a:gd name="connsiteX165" fmla="*/ 4664336 w 12192000"/>
              <a:gd name="connsiteY165" fmla="*/ 23306 h 1924333"/>
              <a:gd name="connsiteX166" fmla="*/ 4677385 w 12192000"/>
              <a:gd name="connsiteY166" fmla="*/ 18246 h 1924333"/>
              <a:gd name="connsiteX167" fmla="*/ 4698143 w 12192000"/>
              <a:gd name="connsiteY167" fmla="*/ 18036 h 1924333"/>
              <a:gd name="connsiteX168" fmla="*/ 4750609 w 12192000"/>
              <a:gd name="connsiteY168" fmla="*/ 23611 h 1924333"/>
              <a:gd name="connsiteX169" fmla="*/ 4784658 w 12192000"/>
              <a:gd name="connsiteY169" fmla="*/ 25057 h 1924333"/>
              <a:gd name="connsiteX170" fmla="*/ 4847558 w 12192000"/>
              <a:gd name="connsiteY170" fmla="*/ 38726 h 1924333"/>
              <a:gd name="connsiteX171" fmla="*/ 4909134 w 12192000"/>
              <a:gd name="connsiteY171" fmla="*/ 50659 h 1924333"/>
              <a:gd name="connsiteX172" fmla="*/ 5099219 w 12192000"/>
              <a:gd name="connsiteY172" fmla="*/ 55050 h 1924333"/>
              <a:gd name="connsiteX173" fmla="*/ 5184992 w 12192000"/>
              <a:gd name="connsiteY173" fmla="*/ 67596 h 1924333"/>
              <a:gd name="connsiteX174" fmla="*/ 5229637 w 12192000"/>
              <a:gd name="connsiteY174" fmla="*/ 67789 h 1924333"/>
              <a:gd name="connsiteX175" fmla="*/ 5389346 w 12192000"/>
              <a:gd name="connsiteY175" fmla="*/ 80211 h 1924333"/>
              <a:gd name="connsiteX176" fmla="*/ 5494414 w 12192000"/>
              <a:gd name="connsiteY176" fmla="*/ 75926 h 1924333"/>
              <a:gd name="connsiteX177" fmla="*/ 5528443 w 12192000"/>
              <a:gd name="connsiteY177" fmla="*/ 77206 h 1924333"/>
              <a:gd name="connsiteX178" fmla="*/ 5684939 w 12192000"/>
              <a:gd name="connsiteY178" fmla="*/ 50269 h 1924333"/>
              <a:gd name="connsiteX179" fmla="*/ 5765146 w 12192000"/>
              <a:gd name="connsiteY179" fmla="*/ 50414 h 1924333"/>
              <a:gd name="connsiteX180" fmla="*/ 5848655 w 12192000"/>
              <a:gd name="connsiteY180" fmla="*/ 35257 h 1924333"/>
              <a:gd name="connsiteX181" fmla="*/ 5930656 w 12192000"/>
              <a:gd name="connsiteY181" fmla="*/ 30131 h 1924333"/>
              <a:gd name="connsiteX182" fmla="*/ 6124150 w 12192000"/>
              <a:gd name="connsiteY182" fmla="*/ 31679 h 1924333"/>
              <a:gd name="connsiteX183" fmla="*/ 6189199 w 12192000"/>
              <a:gd name="connsiteY183" fmla="*/ 588 h 1924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</a:cxnLst>
            <a:rect l="l" t="t" r="r" b="b"/>
            <a:pathLst>
              <a:path w="12192000" h="1924333">
                <a:moveTo>
                  <a:pt x="6189199" y="588"/>
                </a:moveTo>
                <a:cubicBezTo>
                  <a:pt x="6196356" y="-574"/>
                  <a:pt x="6202609" y="-108"/>
                  <a:pt x="6207079" y="2850"/>
                </a:cubicBezTo>
                <a:cubicBezTo>
                  <a:pt x="6222026" y="2749"/>
                  <a:pt x="6273489" y="3767"/>
                  <a:pt x="6285610" y="18131"/>
                </a:cubicBezTo>
                <a:cubicBezTo>
                  <a:pt x="6307255" y="18685"/>
                  <a:pt x="6357141" y="23793"/>
                  <a:pt x="6378008" y="24625"/>
                </a:cubicBezTo>
                <a:cubicBezTo>
                  <a:pt x="6409946" y="30645"/>
                  <a:pt x="6438307" y="10375"/>
                  <a:pt x="6466340" y="21366"/>
                </a:cubicBezTo>
                <a:cubicBezTo>
                  <a:pt x="6488276" y="31229"/>
                  <a:pt x="6529854" y="28110"/>
                  <a:pt x="6553334" y="35307"/>
                </a:cubicBezTo>
                <a:cubicBezTo>
                  <a:pt x="6561737" y="48059"/>
                  <a:pt x="6609188" y="62087"/>
                  <a:pt x="6626068" y="58045"/>
                </a:cubicBezTo>
                <a:cubicBezTo>
                  <a:pt x="6660952" y="66570"/>
                  <a:pt x="6666277" y="84716"/>
                  <a:pt x="6692303" y="91487"/>
                </a:cubicBezTo>
                <a:lnTo>
                  <a:pt x="6733670" y="118130"/>
                </a:lnTo>
                <a:lnTo>
                  <a:pt x="6798016" y="112271"/>
                </a:lnTo>
                <a:lnTo>
                  <a:pt x="6801081" y="114963"/>
                </a:lnTo>
                <a:cubicBezTo>
                  <a:pt x="6806919" y="120140"/>
                  <a:pt x="6812832" y="125016"/>
                  <a:pt x="6819351" y="128825"/>
                </a:cubicBezTo>
                <a:cubicBezTo>
                  <a:pt x="6825742" y="109997"/>
                  <a:pt x="6840132" y="116541"/>
                  <a:pt x="6852732" y="123321"/>
                </a:cubicBezTo>
                <a:lnTo>
                  <a:pt x="6865247" y="128836"/>
                </a:lnTo>
                <a:lnTo>
                  <a:pt x="6905517" y="129265"/>
                </a:lnTo>
                <a:cubicBezTo>
                  <a:pt x="6934052" y="140042"/>
                  <a:pt x="6939773" y="141556"/>
                  <a:pt x="6950286" y="150104"/>
                </a:cubicBezTo>
                <a:lnTo>
                  <a:pt x="7003442" y="136136"/>
                </a:lnTo>
                <a:lnTo>
                  <a:pt x="7160047" y="166721"/>
                </a:lnTo>
                <a:cubicBezTo>
                  <a:pt x="7207281" y="179911"/>
                  <a:pt x="7280644" y="210197"/>
                  <a:pt x="7325604" y="215867"/>
                </a:cubicBezTo>
                <a:cubicBezTo>
                  <a:pt x="7460113" y="233904"/>
                  <a:pt x="7393081" y="242880"/>
                  <a:pt x="7540522" y="239374"/>
                </a:cubicBezTo>
                <a:cubicBezTo>
                  <a:pt x="7545714" y="234872"/>
                  <a:pt x="7605972" y="231727"/>
                  <a:pt x="7612071" y="229553"/>
                </a:cubicBezTo>
                <a:lnTo>
                  <a:pt x="7651995" y="244567"/>
                </a:lnTo>
                <a:lnTo>
                  <a:pt x="7725761" y="258638"/>
                </a:lnTo>
                <a:lnTo>
                  <a:pt x="7823038" y="287078"/>
                </a:lnTo>
                <a:cubicBezTo>
                  <a:pt x="7837080" y="286482"/>
                  <a:pt x="7851647" y="286498"/>
                  <a:pt x="7866405" y="287288"/>
                </a:cubicBezTo>
                <a:lnTo>
                  <a:pt x="7875021" y="288224"/>
                </a:lnTo>
                <a:cubicBezTo>
                  <a:pt x="7875062" y="288354"/>
                  <a:pt x="7875105" y="288483"/>
                  <a:pt x="7875146" y="288614"/>
                </a:cubicBezTo>
                <a:cubicBezTo>
                  <a:pt x="7880550" y="289202"/>
                  <a:pt x="7901153" y="290716"/>
                  <a:pt x="7907443" y="291752"/>
                </a:cubicBezTo>
                <a:lnTo>
                  <a:pt x="7912892" y="294833"/>
                </a:lnTo>
                <a:lnTo>
                  <a:pt x="7946345" y="319359"/>
                </a:lnTo>
                <a:cubicBezTo>
                  <a:pt x="7958657" y="312776"/>
                  <a:pt x="7996513" y="309749"/>
                  <a:pt x="8021238" y="315159"/>
                </a:cubicBezTo>
                <a:cubicBezTo>
                  <a:pt x="8045964" y="320570"/>
                  <a:pt x="8058169" y="340462"/>
                  <a:pt x="8094697" y="351819"/>
                </a:cubicBezTo>
                <a:cubicBezTo>
                  <a:pt x="8129587" y="361154"/>
                  <a:pt x="8116181" y="360544"/>
                  <a:pt x="8155208" y="371168"/>
                </a:cubicBezTo>
                <a:cubicBezTo>
                  <a:pt x="8196217" y="383300"/>
                  <a:pt x="8205468" y="391801"/>
                  <a:pt x="8248472" y="400489"/>
                </a:cubicBezTo>
                <a:cubicBezTo>
                  <a:pt x="8283932" y="419791"/>
                  <a:pt x="8278617" y="392031"/>
                  <a:pt x="8300068" y="405531"/>
                </a:cubicBezTo>
                <a:lnTo>
                  <a:pt x="8356293" y="403328"/>
                </a:lnTo>
                <a:cubicBezTo>
                  <a:pt x="8377247" y="404463"/>
                  <a:pt x="8438442" y="433194"/>
                  <a:pt x="8475838" y="435524"/>
                </a:cubicBezTo>
                <a:cubicBezTo>
                  <a:pt x="8510241" y="438037"/>
                  <a:pt x="8545511" y="449840"/>
                  <a:pt x="8575216" y="450198"/>
                </a:cubicBezTo>
                <a:lnTo>
                  <a:pt x="8588650" y="447070"/>
                </a:lnTo>
                <a:lnTo>
                  <a:pt x="8612184" y="439577"/>
                </a:lnTo>
                <a:lnTo>
                  <a:pt x="8630713" y="433015"/>
                </a:lnTo>
                <a:cubicBezTo>
                  <a:pt x="8635870" y="429519"/>
                  <a:pt x="8700685" y="428411"/>
                  <a:pt x="8704240" y="422865"/>
                </a:cubicBezTo>
                <a:cubicBezTo>
                  <a:pt x="8761777" y="429549"/>
                  <a:pt x="8768302" y="427178"/>
                  <a:pt x="8829513" y="429389"/>
                </a:cubicBezTo>
                <a:cubicBezTo>
                  <a:pt x="8922895" y="444672"/>
                  <a:pt x="8924579" y="401507"/>
                  <a:pt x="9083651" y="390744"/>
                </a:cubicBezTo>
                <a:cubicBezTo>
                  <a:pt x="9138403" y="388032"/>
                  <a:pt x="9315003" y="378647"/>
                  <a:pt x="9371402" y="371809"/>
                </a:cubicBezTo>
                <a:cubicBezTo>
                  <a:pt x="9358632" y="337502"/>
                  <a:pt x="9402842" y="379364"/>
                  <a:pt x="9429586" y="369213"/>
                </a:cubicBezTo>
                <a:cubicBezTo>
                  <a:pt x="9449312" y="370213"/>
                  <a:pt x="9473938" y="373270"/>
                  <a:pt x="9489757" y="377814"/>
                </a:cubicBezTo>
                <a:cubicBezTo>
                  <a:pt x="9498164" y="379256"/>
                  <a:pt x="9507139" y="379272"/>
                  <a:pt x="9516954" y="376991"/>
                </a:cubicBezTo>
                <a:cubicBezTo>
                  <a:pt x="9548430" y="354766"/>
                  <a:pt x="9591874" y="370315"/>
                  <a:pt x="9645588" y="363590"/>
                </a:cubicBezTo>
                <a:cubicBezTo>
                  <a:pt x="9660487" y="368814"/>
                  <a:pt x="9710817" y="350550"/>
                  <a:pt x="9722896" y="360983"/>
                </a:cubicBezTo>
                <a:cubicBezTo>
                  <a:pt x="9733918" y="362239"/>
                  <a:pt x="9745201" y="356679"/>
                  <a:pt x="9752803" y="368492"/>
                </a:cubicBezTo>
                <a:cubicBezTo>
                  <a:pt x="9793268" y="374490"/>
                  <a:pt x="9843313" y="380978"/>
                  <a:pt x="9890305" y="380736"/>
                </a:cubicBezTo>
                <a:cubicBezTo>
                  <a:pt x="9912701" y="380083"/>
                  <a:pt x="9926523" y="379037"/>
                  <a:pt x="9939767" y="377776"/>
                </a:cubicBezTo>
                <a:lnTo>
                  <a:pt x="9944355" y="377352"/>
                </a:lnTo>
                <a:lnTo>
                  <a:pt x="9953719" y="375642"/>
                </a:lnTo>
                <a:lnTo>
                  <a:pt x="9955809" y="376294"/>
                </a:lnTo>
                <a:lnTo>
                  <a:pt x="10032710" y="394940"/>
                </a:lnTo>
                <a:lnTo>
                  <a:pt x="10049925" y="404971"/>
                </a:lnTo>
                <a:lnTo>
                  <a:pt x="10112671" y="414549"/>
                </a:lnTo>
                <a:cubicBezTo>
                  <a:pt x="10169643" y="412125"/>
                  <a:pt x="10132220" y="425358"/>
                  <a:pt x="10170853" y="435168"/>
                </a:cubicBezTo>
                <a:cubicBezTo>
                  <a:pt x="10206088" y="442020"/>
                  <a:pt x="10240809" y="454081"/>
                  <a:pt x="10290184" y="448123"/>
                </a:cubicBezTo>
                <a:cubicBezTo>
                  <a:pt x="10301813" y="444919"/>
                  <a:pt x="10315233" y="449499"/>
                  <a:pt x="10320158" y="458352"/>
                </a:cubicBezTo>
                <a:cubicBezTo>
                  <a:pt x="10321006" y="459876"/>
                  <a:pt x="10321565" y="461470"/>
                  <a:pt x="10321815" y="463087"/>
                </a:cubicBezTo>
                <a:cubicBezTo>
                  <a:pt x="10354058" y="457158"/>
                  <a:pt x="10355176" y="470634"/>
                  <a:pt x="10373742" y="464538"/>
                </a:cubicBezTo>
                <a:cubicBezTo>
                  <a:pt x="10403060" y="475292"/>
                  <a:pt x="10411841" y="497597"/>
                  <a:pt x="10428532" y="492504"/>
                </a:cubicBezTo>
                <a:cubicBezTo>
                  <a:pt x="10440561" y="500742"/>
                  <a:pt x="10446267" y="521930"/>
                  <a:pt x="10466490" y="517759"/>
                </a:cubicBezTo>
                <a:cubicBezTo>
                  <a:pt x="10464622" y="519986"/>
                  <a:pt x="10465013" y="521261"/>
                  <a:pt x="10466675" y="522076"/>
                </a:cubicBezTo>
                <a:lnTo>
                  <a:pt x="10470309" y="522792"/>
                </a:lnTo>
                <a:lnTo>
                  <a:pt x="10474138" y="519761"/>
                </a:lnTo>
                <a:cubicBezTo>
                  <a:pt x="10488888" y="509612"/>
                  <a:pt x="10484914" y="524734"/>
                  <a:pt x="10501100" y="528263"/>
                </a:cubicBezTo>
                <a:cubicBezTo>
                  <a:pt x="10508412" y="530705"/>
                  <a:pt x="10505426" y="533743"/>
                  <a:pt x="10502395" y="536393"/>
                </a:cubicBezTo>
                <a:lnTo>
                  <a:pt x="10689496" y="560233"/>
                </a:lnTo>
                <a:cubicBezTo>
                  <a:pt x="10721441" y="573640"/>
                  <a:pt x="10757547" y="582937"/>
                  <a:pt x="10788736" y="613188"/>
                </a:cubicBezTo>
                <a:cubicBezTo>
                  <a:pt x="10794510" y="621641"/>
                  <a:pt x="10807098" y="616073"/>
                  <a:pt x="10819747" y="621351"/>
                </a:cubicBezTo>
                <a:cubicBezTo>
                  <a:pt x="10832398" y="626630"/>
                  <a:pt x="10846356" y="639592"/>
                  <a:pt x="10864632" y="644858"/>
                </a:cubicBezTo>
                <a:cubicBezTo>
                  <a:pt x="10895617" y="652290"/>
                  <a:pt x="10921550" y="640451"/>
                  <a:pt x="10929407" y="652945"/>
                </a:cubicBezTo>
                <a:cubicBezTo>
                  <a:pt x="10945460" y="653176"/>
                  <a:pt x="10968148" y="640553"/>
                  <a:pt x="10979412" y="654217"/>
                </a:cubicBezTo>
                <a:cubicBezTo>
                  <a:pt x="10981679" y="643737"/>
                  <a:pt x="10997287" y="663414"/>
                  <a:pt x="11006959" y="657017"/>
                </a:cubicBezTo>
                <a:cubicBezTo>
                  <a:pt x="11023230" y="659396"/>
                  <a:pt x="11051890" y="662462"/>
                  <a:pt x="11077038" y="668487"/>
                </a:cubicBezTo>
                <a:cubicBezTo>
                  <a:pt x="11097000" y="690299"/>
                  <a:pt x="11141286" y="676399"/>
                  <a:pt x="11157850" y="693164"/>
                </a:cubicBezTo>
                <a:cubicBezTo>
                  <a:pt x="11163800" y="695757"/>
                  <a:pt x="11169599" y="696942"/>
                  <a:pt x="11175276" y="697243"/>
                </a:cubicBezTo>
                <a:lnTo>
                  <a:pt x="11191131" y="696085"/>
                </a:lnTo>
                <a:lnTo>
                  <a:pt x="11195573" y="691751"/>
                </a:lnTo>
                <a:lnTo>
                  <a:pt x="11205299" y="693247"/>
                </a:lnTo>
                <a:lnTo>
                  <a:pt x="11223770" y="690335"/>
                </a:lnTo>
                <a:cubicBezTo>
                  <a:pt x="11237778" y="693777"/>
                  <a:pt x="11256852" y="701947"/>
                  <a:pt x="11292119" y="713311"/>
                </a:cubicBezTo>
                <a:cubicBezTo>
                  <a:pt x="11334878" y="733451"/>
                  <a:pt x="11401662" y="729175"/>
                  <a:pt x="11435379" y="758519"/>
                </a:cubicBezTo>
                <a:lnTo>
                  <a:pt x="11604406" y="810476"/>
                </a:lnTo>
                <a:lnTo>
                  <a:pt x="11652155" y="825109"/>
                </a:lnTo>
                <a:lnTo>
                  <a:pt x="11654192" y="827301"/>
                </a:lnTo>
                <a:cubicBezTo>
                  <a:pt x="11661650" y="834729"/>
                  <a:pt x="11669215" y="841480"/>
                  <a:pt x="11676599" y="846628"/>
                </a:cubicBezTo>
                <a:cubicBezTo>
                  <a:pt x="11688258" y="861760"/>
                  <a:pt x="11752266" y="896888"/>
                  <a:pt x="11775168" y="890664"/>
                </a:cubicBezTo>
                <a:cubicBezTo>
                  <a:pt x="11790977" y="883819"/>
                  <a:pt x="11808364" y="879901"/>
                  <a:pt x="11826341" y="877558"/>
                </a:cubicBezTo>
                <a:lnTo>
                  <a:pt x="11879068" y="874038"/>
                </a:lnTo>
                <a:lnTo>
                  <a:pt x="11889563" y="878619"/>
                </a:lnTo>
                <a:lnTo>
                  <a:pt x="12016613" y="886111"/>
                </a:lnTo>
                <a:lnTo>
                  <a:pt x="12108292" y="868500"/>
                </a:lnTo>
                <a:cubicBezTo>
                  <a:pt x="12129725" y="867311"/>
                  <a:pt x="12157891" y="874537"/>
                  <a:pt x="12182910" y="882003"/>
                </a:cubicBezTo>
                <a:lnTo>
                  <a:pt x="12192000" y="884778"/>
                </a:lnTo>
                <a:lnTo>
                  <a:pt x="12192000" y="1610315"/>
                </a:lnTo>
                <a:lnTo>
                  <a:pt x="12191998" y="1610315"/>
                </a:lnTo>
                <a:lnTo>
                  <a:pt x="12191998" y="1924333"/>
                </a:lnTo>
                <a:lnTo>
                  <a:pt x="0" y="1924333"/>
                </a:lnTo>
                <a:lnTo>
                  <a:pt x="0" y="505159"/>
                </a:lnTo>
                <a:lnTo>
                  <a:pt x="5722" y="508889"/>
                </a:lnTo>
                <a:cubicBezTo>
                  <a:pt x="21614" y="518548"/>
                  <a:pt x="33814" y="524781"/>
                  <a:pt x="38476" y="524137"/>
                </a:cubicBezTo>
                <a:cubicBezTo>
                  <a:pt x="99229" y="544180"/>
                  <a:pt x="142010" y="538457"/>
                  <a:pt x="192883" y="545272"/>
                </a:cubicBezTo>
                <a:cubicBezTo>
                  <a:pt x="277629" y="525210"/>
                  <a:pt x="293434" y="558443"/>
                  <a:pt x="343710" y="565029"/>
                </a:cubicBezTo>
                <a:cubicBezTo>
                  <a:pt x="383094" y="555729"/>
                  <a:pt x="425462" y="556271"/>
                  <a:pt x="471066" y="549837"/>
                </a:cubicBezTo>
                <a:cubicBezTo>
                  <a:pt x="513583" y="544428"/>
                  <a:pt x="569194" y="531004"/>
                  <a:pt x="617333" y="526428"/>
                </a:cubicBezTo>
                <a:cubicBezTo>
                  <a:pt x="660031" y="520760"/>
                  <a:pt x="696675" y="523882"/>
                  <a:pt x="725203" y="523793"/>
                </a:cubicBezTo>
                <a:cubicBezTo>
                  <a:pt x="736650" y="521695"/>
                  <a:pt x="780513" y="502146"/>
                  <a:pt x="788494" y="505799"/>
                </a:cubicBezTo>
                <a:lnTo>
                  <a:pt x="885977" y="526585"/>
                </a:lnTo>
                <a:cubicBezTo>
                  <a:pt x="906140" y="522837"/>
                  <a:pt x="917203" y="532232"/>
                  <a:pt x="932142" y="528005"/>
                </a:cubicBezTo>
                <a:cubicBezTo>
                  <a:pt x="963701" y="524128"/>
                  <a:pt x="1061555" y="499582"/>
                  <a:pt x="1090404" y="498299"/>
                </a:cubicBezTo>
                <a:cubicBezTo>
                  <a:pt x="1132840" y="494057"/>
                  <a:pt x="1148476" y="496041"/>
                  <a:pt x="1188628" y="483151"/>
                </a:cubicBezTo>
                <a:cubicBezTo>
                  <a:pt x="1230397" y="468408"/>
                  <a:pt x="1278711" y="457638"/>
                  <a:pt x="1316247" y="425979"/>
                </a:cubicBezTo>
                <a:cubicBezTo>
                  <a:pt x="1322662" y="417251"/>
                  <a:pt x="1339433" y="418553"/>
                  <a:pt x="1357712" y="416549"/>
                </a:cubicBezTo>
                <a:cubicBezTo>
                  <a:pt x="1375991" y="414544"/>
                  <a:pt x="1423507" y="412949"/>
                  <a:pt x="1425921" y="413953"/>
                </a:cubicBezTo>
                <a:cubicBezTo>
                  <a:pt x="1450272" y="407937"/>
                  <a:pt x="1458223" y="388156"/>
                  <a:pt x="1503817" y="380457"/>
                </a:cubicBezTo>
                <a:cubicBezTo>
                  <a:pt x="1541095" y="377398"/>
                  <a:pt x="1605565" y="376357"/>
                  <a:pt x="1639196" y="372785"/>
                </a:cubicBezTo>
                <a:cubicBezTo>
                  <a:pt x="1653280" y="376736"/>
                  <a:pt x="1695289" y="365766"/>
                  <a:pt x="1705606" y="359023"/>
                </a:cubicBezTo>
                <a:cubicBezTo>
                  <a:pt x="1729169" y="336295"/>
                  <a:pt x="1793207" y="348537"/>
                  <a:pt x="1813011" y="331023"/>
                </a:cubicBezTo>
                <a:cubicBezTo>
                  <a:pt x="1820772" y="328179"/>
                  <a:pt x="1823566" y="341833"/>
                  <a:pt x="1831380" y="341307"/>
                </a:cubicBezTo>
                <a:lnTo>
                  <a:pt x="1858612" y="326777"/>
                </a:lnTo>
                <a:lnTo>
                  <a:pt x="1880661" y="335987"/>
                </a:lnTo>
                <a:lnTo>
                  <a:pt x="1941495" y="310792"/>
                </a:lnTo>
                <a:cubicBezTo>
                  <a:pt x="1978970" y="307223"/>
                  <a:pt x="1947391" y="291714"/>
                  <a:pt x="1995402" y="305480"/>
                </a:cubicBezTo>
                <a:cubicBezTo>
                  <a:pt x="2042464" y="298034"/>
                  <a:pt x="2153424" y="281146"/>
                  <a:pt x="2223864" y="266118"/>
                </a:cubicBezTo>
                <a:cubicBezTo>
                  <a:pt x="2261296" y="256300"/>
                  <a:pt x="2360518" y="238323"/>
                  <a:pt x="2418043" y="215314"/>
                </a:cubicBezTo>
                <a:cubicBezTo>
                  <a:pt x="2472088" y="206823"/>
                  <a:pt x="2499422" y="162612"/>
                  <a:pt x="2558461" y="168193"/>
                </a:cubicBezTo>
                <a:cubicBezTo>
                  <a:pt x="2559660" y="164506"/>
                  <a:pt x="2592244" y="161337"/>
                  <a:pt x="2595535" y="158548"/>
                </a:cubicBezTo>
                <a:lnTo>
                  <a:pt x="2626942" y="130400"/>
                </a:lnTo>
                <a:lnTo>
                  <a:pt x="2632225" y="130446"/>
                </a:lnTo>
                <a:lnTo>
                  <a:pt x="2696856" y="128498"/>
                </a:lnTo>
                <a:lnTo>
                  <a:pt x="2759767" y="127784"/>
                </a:lnTo>
                <a:cubicBezTo>
                  <a:pt x="2770024" y="123546"/>
                  <a:pt x="2781047" y="119463"/>
                  <a:pt x="2792685" y="115710"/>
                </a:cubicBezTo>
                <a:lnTo>
                  <a:pt x="2799767" y="113754"/>
                </a:lnTo>
                <a:lnTo>
                  <a:pt x="2829799" y="120042"/>
                </a:lnTo>
                <a:lnTo>
                  <a:pt x="2890704" y="121493"/>
                </a:lnTo>
                <a:cubicBezTo>
                  <a:pt x="2935390" y="121035"/>
                  <a:pt x="2990780" y="113193"/>
                  <a:pt x="3042646" y="112273"/>
                </a:cubicBezTo>
                <a:cubicBezTo>
                  <a:pt x="3077119" y="111474"/>
                  <a:pt x="3124089" y="100414"/>
                  <a:pt x="3146630" y="100898"/>
                </a:cubicBezTo>
                <a:cubicBezTo>
                  <a:pt x="3169381" y="117699"/>
                  <a:pt x="3224695" y="125864"/>
                  <a:pt x="3233163" y="120200"/>
                </a:cubicBezTo>
                <a:lnTo>
                  <a:pt x="3372699" y="129394"/>
                </a:lnTo>
                <a:cubicBezTo>
                  <a:pt x="3389020" y="126586"/>
                  <a:pt x="3397563" y="116804"/>
                  <a:pt x="3394352" y="131671"/>
                </a:cubicBezTo>
                <a:cubicBezTo>
                  <a:pt x="3406102" y="131485"/>
                  <a:pt x="3429770" y="120938"/>
                  <a:pt x="3448218" y="118229"/>
                </a:cubicBezTo>
                <a:lnTo>
                  <a:pt x="3505047" y="115412"/>
                </a:lnTo>
                <a:lnTo>
                  <a:pt x="3521767" y="111071"/>
                </a:lnTo>
                <a:cubicBezTo>
                  <a:pt x="3526335" y="108877"/>
                  <a:pt x="3582156" y="117732"/>
                  <a:pt x="3585137" y="114371"/>
                </a:cubicBezTo>
                <a:cubicBezTo>
                  <a:pt x="3638265" y="102098"/>
                  <a:pt x="3633789" y="98565"/>
                  <a:pt x="3690293" y="98301"/>
                </a:cubicBezTo>
                <a:cubicBezTo>
                  <a:pt x="3782197" y="112746"/>
                  <a:pt x="3826738" y="92943"/>
                  <a:pt x="3867818" y="88985"/>
                </a:cubicBezTo>
                <a:cubicBezTo>
                  <a:pt x="3943777" y="81477"/>
                  <a:pt x="3990501" y="75194"/>
                  <a:pt x="4091337" y="70813"/>
                </a:cubicBezTo>
                <a:cubicBezTo>
                  <a:pt x="4154422" y="62932"/>
                  <a:pt x="4217060" y="45734"/>
                  <a:pt x="4246332" y="41697"/>
                </a:cubicBezTo>
                <a:cubicBezTo>
                  <a:pt x="4253308" y="42804"/>
                  <a:pt x="4260125" y="44606"/>
                  <a:pt x="4266975" y="46592"/>
                </a:cubicBezTo>
                <a:lnTo>
                  <a:pt x="4270566" y="47620"/>
                </a:lnTo>
                <a:lnTo>
                  <a:pt x="4288964" y="52766"/>
                </a:lnTo>
                <a:lnTo>
                  <a:pt x="4365137" y="51783"/>
                </a:lnTo>
                <a:lnTo>
                  <a:pt x="4430546" y="44555"/>
                </a:lnTo>
                <a:lnTo>
                  <a:pt x="4444136" y="39567"/>
                </a:lnTo>
                <a:lnTo>
                  <a:pt x="4534039" y="31604"/>
                </a:lnTo>
                <a:lnTo>
                  <a:pt x="4560448" y="25231"/>
                </a:lnTo>
                <a:lnTo>
                  <a:pt x="4568006" y="25970"/>
                </a:lnTo>
                <a:cubicBezTo>
                  <a:pt x="4580278" y="23866"/>
                  <a:pt x="4594878" y="14904"/>
                  <a:pt x="4595497" y="22958"/>
                </a:cubicBezTo>
                <a:lnTo>
                  <a:pt x="4608623" y="18108"/>
                </a:lnTo>
                <a:lnTo>
                  <a:pt x="4623942" y="22251"/>
                </a:lnTo>
                <a:cubicBezTo>
                  <a:pt x="4633227" y="23117"/>
                  <a:pt x="4655429" y="23973"/>
                  <a:pt x="4664336" y="23306"/>
                </a:cubicBezTo>
                <a:lnTo>
                  <a:pt x="4677385" y="18246"/>
                </a:lnTo>
                <a:lnTo>
                  <a:pt x="4698143" y="18036"/>
                </a:lnTo>
                <a:cubicBezTo>
                  <a:pt x="4710347" y="18931"/>
                  <a:pt x="4736189" y="22441"/>
                  <a:pt x="4750609" y="23611"/>
                </a:cubicBezTo>
                <a:cubicBezTo>
                  <a:pt x="4764270" y="27424"/>
                  <a:pt x="4774858" y="29782"/>
                  <a:pt x="4784658" y="25057"/>
                </a:cubicBezTo>
                <a:cubicBezTo>
                  <a:pt x="4804708" y="29613"/>
                  <a:pt x="4822811" y="48263"/>
                  <a:pt x="4847558" y="38726"/>
                </a:cubicBezTo>
                <a:cubicBezTo>
                  <a:pt x="4868304" y="42993"/>
                  <a:pt x="4867190" y="47939"/>
                  <a:pt x="4909134" y="50659"/>
                </a:cubicBezTo>
                <a:cubicBezTo>
                  <a:pt x="4945026" y="52455"/>
                  <a:pt x="5063406" y="54096"/>
                  <a:pt x="5099219" y="55050"/>
                </a:cubicBezTo>
                <a:cubicBezTo>
                  <a:pt x="5145195" y="57873"/>
                  <a:pt x="5163254" y="65473"/>
                  <a:pt x="5184992" y="67596"/>
                </a:cubicBezTo>
                <a:cubicBezTo>
                  <a:pt x="5206728" y="69720"/>
                  <a:pt x="5195578" y="65687"/>
                  <a:pt x="5229637" y="67789"/>
                </a:cubicBezTo>
                <a:cubicBezTo>
                  <a:pt x="5263695" y="69892"/>
                  <a:pt x="5345217" y="78854"/>
                  <a:pt x="5389346" y="80211"/>
                </a:cubicBezTo>
                <a:cubicBezTo>
                  <a:pt x="5425889" y="83191"/>
                  <a:pt x="5461943" y="84751"/>
                  <a:pt x="5494414" y="75926"/>
                </a:cubicBezTo>
                <a:lnTo>
                  <a:pt x="5528443" y="77206"/>
                </a:lnTo>
                <a:cubicBezTo>
                  <a:pt x="5582723" y="71370"/>
                  <a:pt x="5638917" y="68385"/>
                  <a:pt x="5684939" y="50269"/>
                </a:cubicBezTo>
                <a:cubicBezTo>
                  <a:pt x="5724389" y="45804"/>
                  <a:pt x="5737860" y="52916"/>
                  <a:pt x="5765146" y="50414"/>
                </a:cubicBezTo>
                <a:cubicBezTo>
                  <a:pt x="5792695" y="43060"/>
                  <a:pt x="5827352" y="38097"/>
                  <a:pt x="5848655" y="35257"/>
                </a:cubicBezTo>
                <a:lnTo>
                  <a:pt x="5930656" y="30131"/>
                </a:lnTo>
                <a:lnTo>
                  <a:pt x="6124150" y="31679"/>
                </a:lnTo>
                <a:cubicBezTo>
                  <a:pt x="6138131" y="22216"/>
                  <a:pt x="6167730" y="4075"/>
                  <a:pt x="6189199" y="588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BD42F4D-1278-761F-1AAA-A610D3798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295" y="5279511"/>
            <a:ext cx="7261411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</a:pPr>
            <a:r>
              <a:rPr lang="en-US" sz="30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Comunidade Europeia</a:t>
            </a:r>
            <a:br>
              <a:rPr lang="en-US" sz="30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17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(IPEA, 2022)</a:t>
            </a:r>
            <a:endParaRPr lang="en-US" sz="1700" kern="12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3" name="Espaço Reservado para Conteúdo 12">
            <a:extLst>
              <a:ext uri="{FF2B5EF4-FFF2-40B4-BE49-F238E27FC236}">
                <a16:creationId xmlns:a16="http://schemas.microsoft.com/office/drawing/2014/main" id="{60A4AD90-E5B5-4072-D134-3111A711F5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4483" y="228744"/>
            <a:ext cx="8072171" cy="4572000"/>
          </a:xfrm>
          <a:prstGeom prst="rect">
            <a:avLst/>
          </a:prstGeom>
        </p:spPr>
      </p:pic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CA6F9B1-38A5-73F4-67C8-4246247D1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sz="9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Dino Figueiredo Maia Lara Advocacia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33245569-F752-759B-20D7-B01EA97E5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1FF6DA9-008F-8B48-92A6-B652298478BF}" type="slidenum">
              <a:rPr lang="en-US" sz="9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spcAft>
                  <a:spcPts val="600"/>
                </a:spcAft>
              </a:pPr>
              <a:t>7</a:t>
            </a:fld>
            <a:endParaRPr lang="en-US" sz="9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853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1A0613-7CC7-ED56-BEF3-12EBC5AF2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FDD409D-F6B9-7B89-BE22-2604B2FEFA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38966142-0EFC-0DD4-E900-DB7A411B1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133778" cy="6858000"/>
          </a:xfrm>
          <a:custGeom>
            <a:avLst/>
            <a:gdLst>
              <a:gd name="connsiteX0" fmla="*/ 5511704 w 5511704"/>
              <a:gd name="connsiteY0" fmla="*/ 0 h 6886576"/>
              <a:gd name="connsiteX1" fmla="*/ 1008599 w 5511704"/>
              <a:gd name="connsiteY1" fmla="*/ 0 h 6886576"/>
              <a:gd name="connsiteX2" fmla="*/ 1310975 w 5511704"/>
              <a:gd name="connsiteY2" fmla="*/ 110728 h 6886576"/>
              <a:gd name="connsiteX3" fmla="*/ 1267362 w 5511704"/>
              <a:gd name="connsiteY3" fmla="*/ 135731 h 6886576"/>
              <a:gd name="connsiteX4" fmla="*/ 1005692 w 5511704"/>
              <a:gd name="connsiteY4" fmla="*/ 71437 h 6886576"/>
              <a:gd name="connsiteX5" fmla="*/ 953358 w 5511704"/>
              <a:gd name="connsiteY5" fmla="*/ 89297 h 6886576"/>
              <a:gd name="connsiteX6" fmla="*/ 979525 w 5511704"/>
              <a:gd name="connsiteY6" fmla="*/ 164307 h 6886576"/>
              <a:gd name="connsiteX7" fmla="*/ 1092915 w 5511704"/>
              <a:gd name="connsiteY7" fmla="*/ 192882 h 6886576"/>
              <a:gd name="connsiteX8" fmla="*/ 1270270 w 5511704"/>
              <a:gd name="connsiteY8" fmla="*/ 375047 h 6886576"/>
              <a:gd name="connsiteX9" fmla="*/ 1002784 w 5511704"/>
              <a:gd name="connsiteY9" fmla="*/ 353615 h 6886576"/>
              <a:gd name="connsiteX10" fmla="*/ 956265 w 5511704"/>
              <a:gd name="connsiteY10" fmla="*/ 396479 h 6886576"/>
              <a:gd name="connsiteX11" fmla="*/ 938820 w 5511704"/>
              <a:gd name="connsiteY11" fmla="*/ 453629 h 6886576"/>
              <a:gd name="connsiteX12" fmla="*/ 860319 w 5511704"/>
              <a:gd name="connsiteY12" fmla="*/ 360759 h 6886576"/>
              <a:gd name="connsiteX13" fmla="*/ 793447 w 5511704"/>
              <a:gd name="connsiteY13" fmla="*/ 335757 h 6886576"/>
              <a:gd name="connsiteX14" fmla="*/ 773095 w 5511704"/>
              <a:gd name="connsiteY14" fmla="*/ 417910 h 6886576"/>
              <a:gd name="connsiteX15" fmla="*/ 834151 w 5511704"/>
              <a:gd name="connsiteY15" fmla="*/ 507206 h 6886576"/>
              <a:gd name="connsiteX16" fmla="*/ 996969 w 5511704"/>
              <a:gd name="connsiteY16" fmla="*/ 560785 h 6886576"/>
              <a:gd name="connsiteX17" fmla="*/ 822522 w 5511704"/>
              <a:gd name="connsiteY17" fmla="*/ 560785 h 6886576"/>
              <a:gd name="connsiteX18" fmla="*/ 621908 w 5511704"/>
              <a:gd name="connsiteY18" fmla="*/ 525066 h 6886576"/>
              <a:gd name="connsiteX19" fmla="*/ 409664 w 5511704"/>
              <a:gd name="connsiteY19" fmla="*/ 535781 h 6886576"/>
              <a:gd name="connsiteX20" fmla="*/ 209049 w 5511704"/>
              <a:gd name="connsiteY20" fmla="*/ 464344 h 6886576"/>
              <a:gd name="connsiteX21" fmla="*/ 5527 w 5511704"/>
              <a:gd name="connsiteY21" fmla="*/ 467916 h 6886576"/>
              <a:gd name="connsiteX22" fmla="*/ 906838 w 5511704"/>
              <a:gd name="connsiteY22" fmla="*/ 914400 h 6886576"/>
              <a:gd name="connsiteX23" fmla="*/ 863226 w 5511704"/>
              <a:gd name="connsiteY23" fmla="*/ 925116 h 6886576"/>
              <a:gd name="connsiteX24" fmla="*/ 805077 w 5511704"/>
              <a:gd name="connsiteY24" fmla="*/ 953691 h 6886576"/>
              <a:gd name="connsiteX25" fmla="*/ 848689 w 5511704"/>
              <a:gd name="connsiteY25" fmla="*/ 1010841 h 6886576"/>
              <a:gd name="connsiteX26" fmla="*/ 1084193 w 5511704"/>
              <a:gd name="connsiteY26" fmla="*/ 1117997 h 6886576"/>
              <a:gd name="connsiteX27" fmla="*/ 1142342 w 5511704"/>
              <a:gd name="connsiteY27" fmla="*/ 1225153 h 6886576"/>
              <a:gd name="connsiteX28" fmla="*/ 1069655 w 5511704"/>
              <a:gd name="connsiteY28" fmla="*/ 1214438 h 6886576"/>
              <a:gd name="connsiteX29" fmla="*/ 1005692 w 5511704"/>
              <a:gd name="connsiteY29" fmla="*/ 1235869 h 6886576"/>
              <a:gd name="connsiteX30" fmla="*/ 1031858 w 5511704"/>
              <a:gd name="connsiteY30" fmla="*/ 1371600 h 6886576"/>
              <a:gd name="connsiteX31" fmla="*/ 1366216 w 5511704"/>
              <a:gd name="connsiteY31" fmla="*/ 1546622 h 6886576"/>
              <a:gd name="connsiteX32" fmla="*/ 1395290 w 5511704"/>
              <a:gd name="connsiteY32" fmla="*/ 1603772 h 6886576"/>
              <a:gd name="connsiteX33" fmla="*/ 1354586 w 5511704"/>
              <a:gd name="connsiteY33" fmla="*/ 1643063 h 6886576"/>
              <a:gd name="connsiteX34" fmla="*/ 1247011 w 5511704"/>
              <a:gd name="connsiteY34" fmla="*/ 1664494 h 6886576"/>
              <a:gd name="connsiteX35" fmla="*/ 1398198 w 5511704"/>
              <a:gd name="connsiteY35" fmla="*/ 1857375 h 6886576"/>
              <a:gd name="connsiteX36" fmla="*/ 1453440 w 5511704"/>
              <a:gd name="connsiteY36" fmla="*/ 1910954 h 6886576"/>
              <a:gd name="connsiteX37" fmla="*/ 1549386 w 5511704"/>
              <a:gd name="connsiteY37" fmla="*/ 1993106 h 6886576"/>
              <a:gd name="connsiteX38" fmla="*/ 1549386 w 5511704"/>
              <a:gd name="connsiteY38" fmla="*/ 2021681 h 6886576"/>
              <a:gd name="connsiteX39" fmla="*/ 1421458 w 5511704"/>
              <a:gd name="connsiteY39" fmla="*/ 2110978 h 6886576"/>
              <a:gd name="connsiteX40" fmla="*/ 1188861 w 5511704"/>
              <a:gd name="connsiteY40" fmla="*/ 2085976 h 6886576"/>
              <a:gd name="connsiteX41" fmla="*/ 1531941 w 5511704"/>
              <a:gd name="connsiteY41" fmla="*/ 2218135 h 6886576"/>
              <a:gd name="connsiteX42" fmla="*/ 421293 w 5511704"/>
              <a:gd name="connsiteY42" fmla="*/ 1900238 h 6886576"/>
              <a:gd name="connsiteX43" fmla="*/ 491072 w 5511704"/>
              <a:gd name="connsiteY43" fmla="*/ 1982391 h 6886576"/>
              <a:gd name="connsiteX44" fmla="*/ 880671 w 5511704"/>
              <a:gd name="connsiteY44" fmla="*/ 2200276 h 6886576"/>
              <a:gd name="connsiteX45" fmla="*/ 991154 w 5511704"/>
              <a:gd name="connsiteY45" fmla="*/ 2336007 h 6886576"/>
              <a:gd name="connsiteX46" fmla="*/ 1107453 w 5511704"/>
              <a:gd name="connsiteY46" fmla="*/ 2411016 h 6886576"/>
              <a:gd name="connsiteX47" fmla="*/ 1270270 w 5511704"/>
              <a:gd name="connsiteY47" fmla="*/ 2411016 h 6886576"/>
              <a:gd name="connsiteX48" fmla="*/ 1386568 w 5511704"/>
              <a:gd name="connsiteY48" fmla="*/ 2528889 h 6886576"/>
              <a:gd name="connsiteX49" fmla="*/ 1267362 w 5511704"/>
              <a:gd name="connsiteY49" fmla="*/ 2553891 h 6886576"/>
              <a:gd name="connsiteX50" fmla="*/ 1127805 w 5511704"/>
              <a:gd name="connsiteY50" fmla="*/ 2536032 h 6886576"/>
              <a:gd name="connsiteX51" fmla="*/ 970802 w 5511704"/>
              <a:gd name="connsiteY51" fmla="*/ 2575322 h 6886576"/>
              <a:gd name="connsiteX52" fmla="*/ 825429 w 5511704"/>
              <a:gd name="connsiteY52" fmla="*/ 2543176 h 6886576"/>
              <a:gd name="connsiteX53" fmla="*/ 650982 w 5511704"/>
              <a:gd name="connsiteY53" fmla="*/ 2564607 h 6886576"/>
              <a:gd name="connsiteX54" fmla="*/ 595740 w 5511704"/>
              <a:gd name="connsiteY54" fmla="*/ 2703909 h 6886576"/>
              <a:gd name="connsiteX55" fmla="*/ 578296 w 5511704"/>
              <a:gd name="connsiteY55" fmla="*/ 2714626 h 6886576"/>
              <a:gd name="connsiteX56" fmla="*/ 255568 w 5511704"/>
              <a:gd name="connsiteY56" fmla="*/ 2936081 h 6886576"/>
              <a:gd name="connsiteX57" fmla="*/ 165437 w 5511704"/>
              <a:gd name="connsiteY57" fmla="*/ 2953941 h 6886576"/>
              <a:gd name="connsiteX58" fmla="*/ 697501 w 5511704"/>
              <a:gd name="connsiteY58" fmla="*/ 3343275 h 6886576"/>
              <a:gd name="connsiteX59" fmla="*/ 339884 w 5511704"/>
              <a:gd name="connsiteY59" fmla="*/ 3243263 h 6886576"/>
              <a:gd name="connsiteX60" fmla="*/ 290458 w 5511704"/>
              <a:gd name="connsiteY60" fmla="*/ 3407569 h 6886576"/>
              <a:gd name="connsiteX61" fmla="*/ 459090 w 5511704"/>
              <a:gd name="connsiteY61" fmla="*/ 3554016 h 6886576"/>
              <a:gd name="connsiteX62" fmla="*/ 520147 w 5511704"/>
              <a:gd name="connsiteY62" fmla="*/ 3843338 h 6886576"/>
              <a:gd name="connsiteX63" fmla="*/ 491072 w 5511704"/>
              <a:gd name="connsiteY63" fmla="*/ 4107657 h 6886576"/>
              <a:gd name="connsiteX64" fmla="*/ 418386 w 5511704"/>
              <a:gd name="connsiteY64" fmla="*/ 4189810 h 6886576"/>
              <a:gd name="connsiteX65" fmla="*/ 313718 w 5511704"/>
              <a:gd name="connsiteY65" fmla="*/ 4339829 h 6886576"/>
              <a:gd name="connsiteX66" fmla="*/ 249753 w 5511704"/>
              <a:gd name="connsiteY66" fmla="*/ 4432698 h 6886576"/>
              <a:gd name="connsiteX67" fmla="*/ 25879 w 5511704"/>
              <a:gd name="connsiteY67" fmla="*/ 4396979 h 6886576"/>
              <a:gd name="connsiteX68" fmla="*/ 325347 w 5511704"/>
              <a:gd name="connsiteY68" fmla="*/ 4632722 h 6886576"/>
              <a:gd name="connsiteX69" fmla="*/ 84029 w 5511704"/>
              <a:gd name="connsiteY69" fmla="*/ 4604147 h 6886576"/>
              <a:gd name="connsiteX70" fmla="*/ 5527 w 5511704"/>
              <a:gd name="connsiteY70" fmla="*/ 4622007 h 6886576"/>
              <a:gd name="connsiteX71" fmla="*/ 49139 w 5511704"/>
              <a:gd name="connsiteY71" fmla="*/ 4697016 h 6886576"/>
              <a:gd name="connsiteX72" fmla="*/ 226494 w 5511704"/>
              <a:gd name="connsiteY72" fmla="*/ 4825604 h 6886576"/>
              <a:gd name="connsiteX73" fmla="*/ 592833 w 5511704"/>
              <a:gd name="connsiteY73" fmla="*/ 5175647 h 6886576"/>
              <a:gd name="connsiteX74" fmla="*/ 238123 w 5511704"/>
              <a:gd name="connsiteY74" fmla="*/ 5014913 h 6886576"/>
              <a:gd name="connsiteX75" fmla="*/ 610278 w 5511704"/>
              <a:gd name="connsiteY75" fmla="*/ 5375673 h 6886576"/>
              <a:gd name="connsiteX76" fmla="*/ 691686 w 5511704"/>
              <a:gd name="connsiteY76" fmla="*/ 5497116 h 6886576"/>
              <a:gd name="connsiteX77" fmla="*/ 860319 w 5511704"/>
              <a:gd name="connsiteY77" fmla="*/ 5793582 h 6886576"/>
              <a:gd name="connsiteX78" fmla="*/ 851597 w 5511704"/>
              <a:gd name="connsiteY78" fmla="*/ 5825729 h 6886576"/>
              <a:gd name="connsiteX79" fmla="*/ 659704 w 5511704"/>
              <a:gd name="connsiteY79" fmla="*/ 5779295 h 6886576"/>
              <a:gd name="connsiteX80" fmla="*/ 909746 w 5511704"/>
              <a:gd name="connsiteY80" fmla="*/ 6029326 h 6886576"/>
              <a:gd name="connsiteX81" fmla="*/ 1168509 w 5511704"/>
              <a:gd name="connsiteY81" fmla="*/ 6222207 h 6886576"/>
              <a:gd name="connsiteX82" fmla="*/ 985339 w 5511704"/>
              <a:gd name="connsiteY82" fmla="*/ 6193632 h 6886576"/>
              <a:gd name="connsiteX83" fmla="*/ 732391 w 5511704"/>
              <a:gd name="connsiteY83" fmla="*/ 6082904 h 6886576"/>
              <a:gd name="connsiteX84" fmla="*/ 645167 w 5511704"/>
              <a:gd name="connsiteY84" fmla="*/ 6125766 h 6886576"/>
              <a:gd name="connsiteX85" fmla="*/ 883579 w 5511704"/>
              <a:gd name="connsiteY85" fmla="*/ 6307932 h 6886576"/>
              <a:gd name="connsiteX86" fmla="*/ 1020229 w 5511704"/>
              <a:gd name="connsiteY86" fmla="*/ 6393657 h 6886576"/>
              <a:gd name="connsiteX87" fmla="*/ 1075471 w 5511704"/>
              <a:gd name="connsiteY87" fmla="*/ 6457950 h 6886576"/>
              <a:gd name="connsiteX88" fmla="*/ 1232473 w 5511704"/>
              <a:gd name="connsiteY88" fmla="*/ 6686551 h 6886576"/>
              <a:gd name="connsiteX89" fmla="*/ 1592997 w 5511704"/>
              <a:gd name="connsiteY89" fmla="*/ 6886576 h 6886576"/>
              <a:gd name="connsiteX90" fmla="*/ 5511704 w 5511704"/>
              <a:gd name="connsiteY90" fmla="*/ 6886576 h 688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5511704" h="6886576">
                <a:moveTo>
                  <a:pt x="5511704" y="0"/>
                </a:moveTo>
                <a:lnTo>
                  <a:pt x="1008599" y="0"/>
                </a:lnTo>
                <a:cubicBezTo>
                  <a:pt x="1110360" y="35719"/>
                  <a:pt x="1209214" y="78581"/>
                  <a:pt x="1310975" y="110728"/>
                </a:cubicBezTo>
                <a:cubicBezTo>
                  <a:pt x="1296437" y="146447"/>
                  <a:pt x="1281900" y="139303"/>
                  <a:pt x="1267362" y="135731"/>
                </a:cubicBezTo>
                <a:cubicBezTo>
                  <a:pt x="1180139" y="121445"/>
                  <a:pt x="1090008" y="110728"/>
                  <a:pt x="1005692" y="71437"/>
                </a:cubicBezTo>
                <a:cubicBezTo>
                  <a:pt x="985339" y="64294"/>
                  <a:pt x="962080" y="64294"/>
                  <a:pt x="953358" y="89297"/>
                </a:cubicBezTo>
                <a:cubicBezTo>
                  <a:pt x="938820" y="125016"/>
                  <a:pt x="959172" y="146447"/>
                  <a:pt x="979525" y="164307"/>
                </a:cubicBezTo>
                <a:cubicBezTo>
                  <a:pt x="1014414" y="196453"/>
                  <a:pt x="1055118" y="189310"/>
                  <a:pt x="1092915" y="192882"/>
                </a:cubicBezTo>
                <a:cubicBezTo>
                  <a:pt x="1197583" y="210741"/>
                  <a:pt x="1247011" y="260747"/>
                  <a:pt x="1270270" y="375047"/>
                </a:cubicBezTo>
                <a:cubicBezTo>
                  <a:pt x="1180139" y="328613"/>
                  <a:pt x="1090008" y="385763"/>
                  <a:pt x="1002784" y="353615"/>
                </a:cubicBezTo>
                <a:cubicBezTo>
                  <a:pt x="979525" y="346472"/>
                  <a:pt x="944635" y="357188"/>
                  <a:pt x="956265" y="396479"/>
                </a:cubicBezTo>
                <a:cubicBezTo>
                  <a:pt x="967894" y="432198"/>
                  <a:pt x="1005692" y="460772"/>
                  <a:pt x="938820" y="453629"/>
                </a:cubicBezTo>
                <a:cubicBezTo>
                  <a:pt x="889393" y="450056"/>
                  <a:pt x="874856" y="407194"/>
                  <a:pt x="860319" y="360759"/>
                </a:cubicBezTo>
                <a:cubicBezTo>
                  <a:pt x="848689" y="335757"/>
                  <a:pt x="816707" y="321469"/>
                  <a:pt x="793447" y="335757"/>
                </a:cubicBezTo>
                <a:cubicBezTo>
                  <a:pt x="764373" y="350044"/>
                  <a:pt x="773095" y="389335"/>
                  <a:pt x="773095" y="417910"/>
                </a:cubicBezTo>
                <a:cubicBezTo>
                  <a:pt x="770187" y="471488"/>
                  <a:pt x="793447" y="496491"/>
                  <a:pt x="834151" y="507206"/>
                </a:cubicBezTo>
                <a:cubicBezTo>
                  <a:pt x="883579" y="521494"/>
                  <a:pt x="933005" y="539354"/>
                  <a:pt x="996969" y="560785"/>
                </a:cubicBezTo>
                <a:cubicBezTo>
                  <a:pt x="927190" y="596503"/>
                  <a:pt x="874856" y="589360"/>
                  <a:pt x="822522" y="560785"/>
                </a:cubicBezTo>
                <a:cubicBezTo>
                  <a:pt x="758558" y="528637"/>
                  <a:pt x="674242" y="485775"/>
                  <a:pt x="621908" y="525066"/>
                </a:cubicBezTo>
                <a:cubicBezTo>
                  <a:pt x="543407" y="582216"/>
                  <a:pt x="479443" y="546497"/>
                  <a:pt x="409664" y="535781"/>
                </a:cubicBezTo>
                <a:cubicBezTo>
                  <a:pt x="264290" y="514350"/>
                  <a:pt x="354422" y="482204"/>
                  <a:pt x="209049" y="464344"/>
                </a:cubicBezTo>
                <a:cubicBezTo>
                  <a:pt x="150900" y="457200"/>
                  <a:pt x="89843" y="428625"/>
                  <a:pt x="5527" y="467916"/>
                </a:cubicBezTo>
                <a:cubicBezTo>
                  <a:pt x="386404" y="675085"/>
                  <a:pt x="566666" y="660797"/>
                  <a:pt x="906838" y="914400"/>
                </a:cubicBezTo>
                <a:cubicBezTo>
                  <a:pt x="892301" y="939404"/>
                  <a:pt x="877764" y="928688"/>
                  <a:pt x="863226" y="925116"/>
                </a:cubicBezTo>
                <a:cubicBezTo>
                  <a:pt x="839967" y="921544"/>
                  <a:pt x="810892" y="907256"/>
                  <a:pt x="805077" y="953691"/>
                </a:cubicBezTo>
                <a:cubicBezTo>
                  <a:pt x="802169" y="989410"/>
                  <a:pt x="819615" y="1007269"/>
                  <a:pt x="848689" y="1010841"/>
                </a:cubicBezTo>
                <a:cubicBezTo>
                  <a:pt x="933005" y="1025129"/>
                  <a:pt x="1008599" y="1075135"/>
                  <a:pt x="1084193" y="1117997"/>
                </a:cubicBezTo>
                <a:cubicBezTo>
                  <a:pt x="1119082" y="1135857"/>
                  <a:pt x="1156879" y="1160860"/>
                  <a:pt x="1142342" y="1225153"/>
                </a:cubicBezTo>
                <a:cubicBezTo>
                  <a:pt x="1113268" y="1243013"/>
                  <a:pt x="1092915" y="1218009"/>
                  <a:pt x="1069655" y="1214438"/>
                </a:cubicBezTo>
                <a:cubicBezTo>
                  <a:pt x="1046396" y="1210866"/>
                  <a:pt x="991154" y="1225153"/>
                  <a:pt x="1005692" y="1235869"/>
                </a:cubicBezTo>
                <a:cubicBezTo>
                  <a:pt x="1072563" y="1275159"/>
                  <a:pt x="950450" y="1371600"/>
                  <a:pt x="1031858" y="1371600"/>
                </a:cubicBezTo>
                <a:cubicBezTo>
                  <a:pt x="1165601" y="1371600"/>
                  <a:pt x="1238288" y="1543050"/>
                  <a:pt x="1366216" y="1546622"/>
                </a:cubicBezTo>
                <a:cubicBezTo>
                  <a:pt x="1386568" y="1546622"/>
                  <a:pt x="1395290" y="1578770"/>
                  <a:pt x="1395290" y="1603772"/>
                </a:cubicBezTo>
                <a:cubicBezTo>
                  <a:pt x="1395290" y="1635920"/>
                  <a:pt x="1374939" y="1639491"/>
                  <a:pt x="1354586" y="1643063"/>
                </a:cubicBezTo>
                <a:cubicBezTo>
                  <a:pt x="1322604" y="1646635"/>
                  <a:pt x="1287715" y="1603772"/>
                  <a:pt x="1247011" y="1664494"/>
                </a:cubicBezTo>
                <a:cubicBezTo>
                  <a:pt x="1322604" y="1700213"/>
                  <a:pt x="1401105" y="1735932"/>
                  <a:pt x="1398198" y="1857375"/>
                </a:cubicBezTo>
                <a:cubicBezTo>
                  <a:pt x="1398198" y="1889523"/>
                  <a:pt x="1430180" y="1903810"/>
                  <a:pt x="1453440" y="1910954"/>
                </a:cubicBezTo>
                <a:cubicBezTo>
                  <a:pt x="1494144" y="1925241"/>
                  <a:pt x="1526126" y="1946673"/>
                  <a:pt x="1549386" y="1993106"/>
                </a:cubicBezTo>
                <a:cubicBezTo>
                  <a:pt x="1549386" y="2003822"/>
                  <a:pt x="1549386" y="2010966"/>
                  <a:pt x="1549386" y="2021681"/>
                </a:cubicBezTo>
                <a:cubicBezTo>
                  <a:pt x="1543571" y="2132410"/>
                  <a:pt x="1485422" y="2128838"/>
                  <a:pt x="1421458" y="2110978"/>
                </a:cubicBezTo>
                <a:cubicBezTo>
                  <a:pt x="1345864" y="2089547"/>
                  <a:pt x="1270270" y="2046685"/>
                  <a:pt x="1188861" y="2085976"/>
                </a:cubicBezTo>
                <a:cubicBezTo>
                  <a:pt x="1302252" y="2139554"/>
                  <a:pt x="1427272" y="2143126"/>
                  <a:pt x="1531941" y="2218135"/>
                </a:cubicBezTo>
                <a:cubicBezTo>
                  <a:pt x="1142342" y="2232422"/>
                  <a:pt x="799262" y="1993106"/>
                  <a:pt x="421293" y="1900238"/>
                </a:cubicBezTo>
                <a:cubicBezTo>
                  <a:pt x="432923" y="1960960"/>
                  <a:pt x="464905" y="1975247"/>
                  <a:pt x="491072" y="1982391"/>
                </a:cubicBezTo>
                <a:cubicBezTo>
                  <a:pt x="630630" y="2028825"/>
                  <a:pt x="752743" y="2121695"/>
                  <a:pt x="880671" y="2200276"/>
                </a:cubicBezTo>
                <a:cubicBezTo>
                  <a:pt x="933005" y="2232422"/>
                  <a:pt x="970802" y="2268142"/>
                  <a:pt x="991154" y="2336007"/>
                </a:cubicBezTo>
                <a:cubicBezTo>
                  <a:pt x="1008599" y="2400300"/>
                  <a:pt x="1043489" y="2428875"/>
                  <a:pt x="1107453" y="2411016"/>
                </a:cubicBezTo>
                <a:cubicBezTo>
                  <a:pt x="1159787" y="2396729"/>
                  <a:pt x="1215029" y="2403873"/>
                  <a:pt x="1270270" y="2411016"/>
                </a:cubicBezTo>
                <a:cubicBezTo>
                  <a:pt x="1331326" y="2418160"/>
                  <a:pt x="1401105" y="2489597"/>
                  <a:pt x="1386568" y="2528889"/>
                </a:cubicBezTo>
                <a:cubicBezTo>
                  <a:pt x="1357494" y="2593182"/>
                  <a:pt x="1308067" y="2561035"/>
                  <a:pt x="1267362" y="2553891"/>
                </a:cubicBezTo>
                <a:cubicBezTo>
                  <a:pt x="1217936" y="2546748"/>
                  <a:pt x="1127805" y="2528889"/>
                  <a:pt x="1127805" y="2536032"/>
                </a:cubicBezTo>
                <a:cubicBezTo>
                  <a:pt x="1095822" y="2696766"/>
                  <a:pt x="1023136" y="2575322"/>
                  <a:pt x="970802" y="2575322"/>
                </a:cubicBezTo>
                <a:cubicBezTo>
                  <a:pt x="921375" y="2575322"/>
                  <a:pt x="871949" y="2557463"/>
                  <a:pt x="825429" y="2543176"/>
                </a:cubicBezTo>
                <a:cubicBezTo>
                  <a:pt x="764373" y="2525316"/>
                  <a:pt x="709132" y="2557463"/>
                  <a:pt x="650982" y="2564607"/>
                </a:cubicBezTo>
                <a:cubicBezTo>
                  <a:pt x="598648" y="2571751"/>
                  <a:pt x="627722" y="2664620"/>
                  <a:pt x="595740" y="2703909"/>
                </a:cubicBezTo>
                <a:cubicBezTo>
                  <a:pt x="589926" y="2714626"/>
                  <a:pt x="584111" y="2714626"/>
                  <a:pt x="578296" y="2714626"/>
                </a:cubicBezTo>
                <a:cubicBezTo>
                  <a:pt x="560851" y="2993232"/>
                  <a:pt x="255568" y="2925366"/>
                  <a:pt x="255568" y="2936081"/>
                </a:cubicBezTo>
                <a:cubicBezTo>
                  <a:pt x="229401" y="2953941"/>
                  <a:pt x="197419" y="2911079"/>
                  <a:pt x="165437" y="2953941"/>
                </a:cubicBezTo>
                <a:cubicBezTo>
                  <a:pt x="302087" y="3150394"/>
                  <a:pt x="511425" y="3196828"/>
                  <a:pt x="697501" y="3343275"/>
                </a:cubicBezTo>
                <a:cubicBezTo>
                  <a:pt x="543407" y="3393282"/>
                  <a:pt x="453275" y="3221832"/>
                  <a:pt x="339884" y="3243263"/>
                </a:cubicBezTo>
                <a:cubicBezTo>
                  <a:pt x="284643" y="3296842"/>
                  <a:pt x="450368" y="3382566"/>
                  <a:pt x="290458" y="3407569"/>
                </a:cubicBezTo>
                <a:cubicBezTo>
                  <a:pt x="360236" y="3454004"/>
                  <a:pt x="409664" y="3500439"/>
                  <a:pt x="459090" y="3554016"/>
                </a:cubicBezTo>
                <a:cubicBezTo>
                  <a:pt x="543407" y="3650457"/>
                  <a:pt x="560851" y="3714751"/>
                  <a:pt x="520147" y="3843338"/>
                </a:cubicBezTo>
                <a:cubicBezTo>
                  <a:pt x="493979" y="3929063"/>
                  <a:pt x="456183" y="4007645"/>
                  <a:pt x="491072" y="4107657"/>
                </a:cubicBezTo>
                <a:cubicBezTo>
                  <a:pt x="514332" y="4175522"/>
                  <a:pt x="505609" y="4221957"/>
                  <a:pt x="418386" y="4189810"/>
                </a:cubicBezTo>
                <a:cubicBezTo>
                  <a:pt x="325347" y="4157663"/>
                  <a:pt x="290458" y="4218386"/>
                  <a:pt x="313718" y="4339829"/>
                </a:cubicBezTo>
                <a:cubicBezTo>
                  <a:pt x="328254" y="4418410"/>
                  <a:pt x="313718" y="4443413"/>
                  <a:pt x="249753" y="4432698"/>
                </a:cubicBezTo>
                <a:cubicBezTo>
                  <a:pt x="179975" y="4421982"/>
                  <a:pt x="113103" y="4371976"/>
                  <a:pt x="25879" y="4396979"/>
                </a:cubicBezTo>
                <a:cubicBezTo>
                  <a:pt x="95658" y="4539854"/>
                  <a:pt x="243939" y="4496991"/>
                  <a:pt x="325347" y="4632722"/>
                </a:cubicBezTo>
                <a:cubicBezTo>
                  <a:pt x="229401" y="4632722"/>
                  <a:pt x="153807" y="4632722"/>
                  <a:pt x="84029" y="4604147"/>
                </a:cubicBezTo>
                <a:cubicBezTo>
                  <a:pt x="54954" y="4593433"/>
                  <a:pt x="22972" y="4579145"/>
                  <a:pt x="5527" y="4622007"/>
                </a:cubicBezTo>
                <a:cubicBezTo>
                  <a:pt x="-14826" y="4672014"/>
                  <a:pt x="25879" y="4689872"/>
                  <a:pt x="49139" y="4697016"/>
                </a:cubicBezTo>
                <a:cubicBezTo>
                  <a:pt x="116011" y="4722019"/>
                  <a:pt x="168344" y="4779170"/>
                  <a:pt x="226494" y="4825604"/>
                </a:cubicBezTo>
                <a:cubicBezTo>
                  <a:pt x="351514" y="4925616"/>
                  <a:pt x="488165" y="5011341"/>
                  <a:pt x="592833" y="5175647"/>
                </a:cubicBezTo>
                <a:cubicBezTo>
                  <a:pt x="461997" y="5132785"/>
                  <a:pt x="363144" y="5032772"/>
                  <a:pt x="238123" y="5014913"/>
                </a:cubicBezTo>
                <a:cubicBezTo>
                  <a:pt x="345700" y="5164932"/>
                  <a:pt x="482350" y="5264944"/>
                  <a:pt x="610278" y="5375673"/>
                </a:cubicBezTo>
                <a:cubicBezTo>
                  <a:pt x="648075" y="5407819"/>
                  <a:pt x="685872" y="5429250"/>
                  <a:pt x="691686" y="5497116"/>
                </a:cubicBezTo>
                <a:cubicBezTo>
                  <a:pt x="709132" y="5629276"/>
                  <a:pt x="755650" y="5736432"/>
                  <a:pt x="860319" y="5793582"/>
                </a:cubicBezTo>
                <a:cubicBezTo>
                  <a:pt x="860319" y="5793582"/>
                  <a:pt x="854504" y="5815013"/>
                  <a:pt x="851597" y="5825729"/>
                </a:cubicBezTo>
                <a:cubicBezTo>
                  <a:pt x="787632" y="5829301"/>
                  <a:pt x="738206" y="5750720"/>
                  <a:pt x="659704" y="5779295"/>
                </a:cubicBezTo>
                <a:cubicBezTo>
                  <a:pt x="738206" y="5886451"/>
                  <a:pt x="802169" y="5979319"/>
                  <a:pt x="909746" y="6029326"/>
                </a:cubicBezTo>
                <a:cubicBezTo>
                  <a:pt x="996969" y="6068616"/>
                  <a:pt x="1104545" y="6093620"/>
                  <a:pt x="1168509" y="6222207"/>
                </a:cubicBezTo>
                <a:cubicBezTo>
                  <a:pt x="1095822" y="6247210"/>
                  <a:pt x="1040581" y="6215063"/>
                  <a:pt x="985339" y="6193632"/>
                </a:cubicBezTo>
                <a:cubicBezTo>
                  <a:pt x="901023" y="6157913"/>
                  <a:pt x="816707" y="6118623"/>
                  <a:pt x="732391" y="6082904"/>
                </a:cubicBezTo>
                <a:cubicBezTo>
                  <a:pt x="700408" y="6068616"/>
                  <a:pt x="665519" y="6061472"/>
                  <a:pt x="645167" y="6125766"/>
                </a:cubicBezTo>
                <a:cubicBezTo>
                  <a:pt x="752743" y="6140053"/>
                  <a:pt x="816707" y="6225779"/>
                  <a:pt x="883579" y="6307932"/>
                </a:cubicBezTo>
                <a:cubicBezTo>
                  <a:pt x="921375" y="6354366"/>
                  <a:pt x="953358" y="6415088"/>
                  <a:pt x="1020229" y="6393657"/>
                </a:cubicBezTo>
                <a:cubicBezTo>
                  <a:pt x="1055118" y="6382942"/>
                  <a:pt x="1078378" y="6415088"/>
                  <a:pt x="1075471" y="6457950"/>
                </a:cubicBezTo>
                <a:cubicBezTo>
                  <a:pt x="1060933" y="6607970"/>
                  <a:pt x="1145250" y="6657976"/>
                  <a:pt x="1232473" y="6686551"/>
                </a:cubicBezTo>
                <a:cubicBezTo>
                  <a:pt x="1360401" y="6729413"/>
                  <a:pt x="1473792" y="6815138"/>
                  <a:pt x="1592997" y="6886576"/>
                </a:cubicBezTo>
                <a:lnTo>
                  <a:pt x="5511704" y="6886576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75B5E6B-7D04-1D8A-F3B3-871CE1176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713312"/>
            <a:ext cx="3028950" cy="5431376"/>
          </a:xfrm>
        </p:spPr>
        <p:txBody>
          <a:bodyPr>
            <a:normAutofit/>
          </a:bodyPr>
          <a:lstStyle/>
          <a:p>
            <a:r>
              <a:rPr lang="pt-BR" sz="2400" b="1" dirty="0"/>
              <a:t>TERRAS RARAS</a:t>
            </a:r>
            <a:endParaRPr lang="pt-BR" sz="24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0A334A3-4629-B567-F8FA-218DEFEAE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2859" y="713313"/>
            <a:ext cx="5223355" cy="5431376"/>
          </a:xfrm>
        </p:spPr>
        <p:txBody>
          <a:bodyPr anchor="ctr">
            <a:normAutofit/>
          </a:bodyPr>
          <a:lstStyle/>
          <a:p>
            <a:r>
              <a:rPr lang="pt-BR" dirty="0"/>
              <a:t>“Terras Raras” espécie do gênero Minerais Críticos e Estratégicos.</a:t>
            </a:r>
          </a:p>
          <a:p>
            <a:r>
              <a:rPr lang="pt-BR" dirty="0"/>
              <a:t>Origem: Aspecto terroso dos minerais e dificuldade de separação dos seus óxidos individuais.</a:t>
            </a:r>
          </a:p>
          <a:p>
            <a:endParaRPr lang="pt-BR" sz="2000" dirty="0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46917FB-5D05-BB89-69BC-E49CAC98C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pt-BR" b="1"/>
              <a:t>Dino Figueiredo Maia Lara Advocacia</a:t>
            </a:r>
            <a:endParaRPr lang="en-US" b="1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6A9B054B-48F2-76F1-C1FE-30123CDD1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1FF6DA9-008F-8B48-92A6-B652298478BF}" type="slidenum">
              <a:rPr lang="en-US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72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F047E7-0B09-67B8-6D51-8550B5A86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E914257E-1E2A-4AC7-89EC-1FB65C9C0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3E1C8F1-97F5-489C-8308-958F09657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8452002" cy="2008639"/>
          </a:xfrm>
          <a:custGeom>
            <a:avLst/>
            <a:gdLst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174645 w 11269336"/>
              <a:gd name="connsiteY140" fmla="*/ 2088358 h 2323145"/>
              <a:gd name="connsiteX141" fmla="*/ 5092476 w 11269336"/>
              <a:gd name="connsiteY141" fmla="*/ 2100737 h 2323145"/>
              <a:gd name="connsiteX142" fmla="*/ 5060738 w 11269336"/>
              <a:gd name="connsiteY142" fmla="*/ 2083274 h 2323145"/>
              <a:gd name="connsiteX143" fmla="*/ 4860988 w 11269336"/>
              <a:gd name="connsiteY143" fmla="*/ 2135698 h 2323145"/>
              <a:gd name="connsiteX144" fmla="*/ 4807902 w 11269336"/>
              <a:gd name="connsiteY144" fmla="*/ 2138894 h 2323145"/>
              <a:gd name="connsiteX145" fmla="*/ 4765388 w 11269336"/>
              <a:gd name="connsiteY145" fmla="*/ 2162525 h 2323145"/>
              <a:gd name="connsiteX146" fmla="*/ 4745033 w 11269336"/>
              <a:gd name="connsiteY146" fmla="*/ 2158859 h 2323145"/>
              <a:gd name="connsiteX147" fmla="*/ 4741475 w 11269336"/>
              <a:gd name="connsiteY147" fmla="*/ 2157998 h 2323145"/>
              <a:gd name="connsiteX148" fmla="*/ 4728247 w 11269336"/>
              <a:gd name="connsiteY148" fmla="*/ 2159526 h 2323145"/>
              <a:gd name="connsiteX149" fmla="*/ 4723263 w 11269336"/>
              <a:gd name="connsiteY149" fmla="*/ 2153742 h 2323145"/>
              <a:gd name="connsiteX150" fmla="*/ 4702453 w 11269336"/>
              <a:gd name="connsiteY150" fmla="*/ 2151586 h 2323145"/>
              <a:gd name="connsiteX151" fmla="*/ 4678455 w 11269336"/>
              <a:gd name="connsiteY151" fmla="*/ 2156131 h 2323145"/>
              <a:gd name="connsiteX152" fmla="*/ 4593061 w 11269336"/>
              <a:gd name="connsiteY152" fmla="*/ 2171597 h 2323145"/>
              <a:gd name="connsiteX153" fmla="*/ 4579902 w 11269336"/>
              <a:gd name="connsiteY153" fmla="*/ 2177927 h 2323145"/>
              <a:gd name="connsiteX154" fmla="*/ 4533444 w 11269336"/>
              <a:gd name="connsiteY154" fmla="*/ 2181200 h 2323145"/>
              <a:gd name="connsiteX155" fmla="*/ 4492832 w 11269336"/>
              <a:gd name="connsiteY155" fmla="*/ 2188033 h 2323145"/>
              <a:gd name="connsiteX156" fmla="*/ 4467257 w 11269336"/>
              <a:gd name="connsiteY156" fmla="*/ 2196121 h 2323145"/>
              <a:gd name="connsiteX157" fmla="*/ 4459937 w 11269336"/>
              <a:gd name="connsiteY157" fmla="*/ 2195182 h 2323145"/>
              <a:gd name="connsiteX158" fmla="*/ 4433312 w 11269336"/>
              <a:gd name="connsiteY158" fmla="*/ 2199004 h 2323145"/>
              <a:gd name="connsiteX159" fmla="*/ 4420601 w 11269336"/>
              <a:gd name="connsiteY159" fmla="*/ 2205158 h 2323145"/>
              <a:gd name="connsiteX160" fmla="*/ 4405765 w 11269336"/>
              <a:gd name="connsiteY160" fmla="*/ 2199902 h 2323145"/>
              <a:gd name="connsiteX161" fmla="*/ 4401354 w 11269336"/>
              <a:gd name="connsiteY161" fmla="*/ 2194745 h 2323145"/>
              <a:gd name="connsiteX162" fmla="*/ 4383151 w 11269336"/>
              <a:gd name="connsiteY162" fmla="*/ 2201140 h 2323145"/>
              <a:gd name="connsiteX163" fmla="*/ 4366646 w 11269336"/>
              <a:gd name="connsiteY163" fmla="*/ 2198564 h 2323145"/>
              <a:gd name="connsiteX164" fmla="*/ 4354009 w 11269336"/>
              <a:gd name="connsiteY164" fmla="*/ 2204984 h 2323145"/>
              <a:gd name="connsiteX165" fmla="*/ 4348284 w 11269336"/>
              <a:gd name="connsiteY165" fmla="*/ 2205270 h 2323145"/>
              <a:gd name="connsiteX166" fmla="*/ 4333906 w 11269336"/>
              <a:gd name="connsiteY166" fmla="*/ 2205251 h 2323145"/>
              <a:gd name="connsiteX167" fmla="*/ 4308819 w 11269336"/>
              <a:gd name="connsiteY167" fmla="*/ 2203822 h 2323145"/>
              <a:gd name="connsiteX168" fmla="*/ 4301210 w 11269336"/>
              <a:gd name="connsiteY168" fmla="*/ 2204456 h 2323145"/>
              <a:gd name="connsiteX169" fmla="*/ 4283095 w 11269336"/>
              <a:gd name="connsiteY169" fmla="*/ 2198177 h 2323145"/>
              <a:gd name="connsiteX170" fmla="*/ 4250119 w 11269336"/>
              <a:gd name="connsiteY170" fmla="*/ 2196342 h 2323145"/>
              <a:gd name="connsiteX171" fmla="*/ 4189203 w 11269336"/>
              <a:gd name="connsiteY171" fmla="*/ 2178994 h 2323145"/>
              <a:gd name="connsiteX172" fmla="*/ 4154035 w 11269336"/>
              <a:gd name="connsiteY172" fmla="*/ 2171950 h 2323145"/>
              <a:gd name="connsiteX173" fmla="*/ 4129569 w 11269336"/>
              <a:gd name="connsiteY173" fmla="*/ 2163850 h 2323145"/>
              <a:gd name="connsiteX174" fmla="*/ 4061250 w 11269336"/>
              <a:gd name="connsiteY174" fmla="*/ 2159236 h 2323145"/>
              <a:gd name="connsiteX175" fmla="*/ 3945480 w 11269336"/>
              <a:gd name="connsiteY175" fmla="*/ 2158279 h 2323145"/>
              <a:gd name="connsiteX176" fmla="*/ 3921468 w 11269336"/>
              <a:gd name="connsiteY176" fmla="*/ 2156588 h 2323145"/>
              <a:gd name="connsiteX177" fmla="*/ 3903348 w 11269336"/>
              <a:gd name="connsiteY177" fmla="*/ 2149220 h 2323145"/>
              <a:gd name="connsiteX178" fmla="*/ 3901342 w 11269336"/>
              <a:gd name="connsiteY178" fmla="*/ 2142355 h 2323145"/>
              <a:gd name="connsiteX179" fmla="*/ 3888539 w 11269336"/>
              <a:gd name="connsiteY179" fmla="*/ 2140476 h 2323145"/>
              <a:gd name="connsiteX180" fmla="*/ 3885662 w 11269336"/>
              <a:gd name="connsiteY180" fmla="*/ 2138740 h 2323145"/>
              <a:gd name="connsiteX181" fmla="*/ 3868627 w 11269336"/>
              <a:gd name="connsiteY181" fmla="*/ 2130023 h 2323145"/>
              <a:gd name="connsiteX182" fmla="*/ 3819177 w 11269336"/>
              <a:gd name="connsiteY182" fmla="*/ 2142111 h 2323145"/>
              <a:gd name="connsiteX183" fmla="*/ 3769100 w 11269336"/>
              <a:gd name="connsiteY183" fmla="*/ 2131731 h 2323145"/>
              <a:gd name="connsiteX184" fmla="*/ 3562752 w 11269336"/>
              <a:gd name="connsiteY184" fmla="*/ 2131785 h 2323145"/>
              <a:gd name="connsiteX185" fmla="*/ 3541402 w 11269336"/>
              <a:gd name="connsiteY185" fmla="*/ 2106821 h 2323145"/>
              <a:gd name="connsiteX186" fmla="*/ 3460591 w 11269336"/>
              <a:gd name="connsiteY186" fmla="*/ 2097951 h 2323145"/>
              <a:gd name="connsiteX187" fmla="*/ 3320348 w 11269336"/>
              <a:gd name="connsiteY187" fmla="*/ 2130191 h 2323145"/>
              <a:gd name="connsiteX188" fmla="*/ 3170922 w 11269336"/>
              <a:gd name="connsiteY188" fmla="*/ 2115957 h 2323145"/>
              <a:gd name="connsiteX189" fmla="*/ 3156256 w 11269336"/>
              <a:gd name="connsiteY189" fmla="*/ 2124773 h 2323145"/>
              <a:gd name="connsiteX190" fmla="*/ 3140298 w 11269336"/>
              <a:gd name="connsiteY190" fmla="*/ 2129182 h 2323145"/>
              <a:gd name="connsiteX191" fmla="*/ 3138514 w 11269336"/>
              <a:gd name="connsiteY191" fmla="*/ 2128069 h 2323145"/>
              <a:gd name="connsiteX192" fmla="*/ 3120467 w 11269336"/>
              <a:gd name="connsiteY192" fmla="*/ 2128281 h 2323145"/>
              <a:gd name="connsiteX193" fmla="*/ 3116175 w 11269336"/>
              <a:gd name="connsiteY193" fmla="*/ 2131633 h 2323145"/>
              <a:gd name="connsiteX194" fmla="*/ 3103685 w 11269336"/>
              <a:gd name="connsiteY194" fmla="*/ 2132814 h 2323145"/>
              <a:gd name="connsiteX195" fmla="*/ 3078794 w 11269336"/>
              <a:gd name="connsiteY195" fmla="*/ 2137935 h 2323145"/>
              <a:gd name="connsiteX196" fmla="*/ 3074407 w 11269336"/>
              <a:gd name="connsiteY196" fmla="*/ 2136274 h 2323145"/>
              <a:gd name="connsiteX197" fmla="*/ 3037285 w 11269336"/>
              <a:gd name="connsiteY197" fmla="*/ 2139919 h 2323145"/>
              <a:gd name="connsiteX198" fmla="*/ 3036901 w 11269336"/>
              <a:gd name="connsiteY198" fmla="*/ 2138726 h 2323145"/>
              <a:gd name="connsiteX199" fmla="*/ 3026996 w 11269336"/>
              <a:gd name="connsiteY199" fmla="*/ 2134322 h 2323145"/>
              <a:gd name="connsiteX200" fmla="*/ 3007772 w 11269336"/>
              <a:gd name="connsiteY200" fmla="*/ 2128742 h 2323145"/>
              <a:gd name="connsiteX201" fmla="*/ 2965030 w 11269336"/>
              <a:gd name="connsiteY201" fmla="*/ 2100494 h 2323145"/>
              <a:gd name="connsiteX202" fmla="*/ 2926342 w 11269336"/>
              <a:gd name="connsiteY202" fmla="*/ 2104155 h 2323145"/>
              <a:gd name="connsiteX203" fmla="*/ 2918608 w 11269336"/>
              <a:gd name="connsiteY203" fmla="*/ 2104215 h 2323145"/>
              <a:gd name="connsiteX204" fmla="*/ 2918475 w 11269336"/>
              <a:gd name="connsiteY204" fmla="*/ 2103937 h 2323145"/>
              <a:gd name="connsiteX205" fmla="*/ 2910360 w 11269336"/>
              <a:gd name="connsiteY205" fmla="*/ 2103444 h 2323145"/>
              <a:gd name="connsiteX206" fmla="*/ 2904507 w 11269336"/>
              <a:gd name="connsiteY206" fmla="*/ 2104326 h 2323145"/>
              <a:gd name="connsiteX207" fmla="*/ 2889503 w 11269336"/>
              <a:gd name="connsiteY207" fmla="*/ 2104443 h 2323145"/>
              <a:gd name="connsiteX208" fmla="*/ 2884480 w 11269336"/>
              <a:gd name="connsiteY208" fmla="*/ 2102626 h 2323145"/>
              <a:gd name="connsiteX209" fmla="*/ 2882689 w 11269336"/>
              <a:gd name="connsiteY209" fmla="*/ 2099228 h 2323145"/>
              <a:gd name="connsiteX210" fmla="*/ 2881291 w 11269336"/>
              <a:gd name="connsiteY210" fmla="*/ 2099618 h 2323145"/>
              <a:gd name="connsiteX211" fmla="*/ 2853979 w 11269336"/>
              <a:gd name="connsiteY211" fmla="*/ 2090388 h 2323145"/>
              <a:gd name="connsiteX212" fmla="*/ 2791790 w 11269336"/>
              <a:gd name="connsiteY212" fmla="*/ 2080332 h 2323145"/>
              <a:gd name="connsiteX213" fmla="*/ 2755844 w 11269336"/>
              <a:gd name="connsiteY213" fmla="*/ 2078874 h 2323145"/>
              <a:gd name="connsiteX214" fmla="*/ 2657742 w 11269336"/>
              <a:gd name="connsiteY214" fmla="*/ 2070179 h 2323145"/>
              <a:gd name="connsiteX215" fmla="*/ 2559549 w 11269336"/>
              <a:gd name="connsiteY215" fmla="*/ 2057873 h 2323145"/>
              <a:gd name="connsiteX216" fmla="*/ 2512054 w 11269336"/>
              <a:gd name="connsiteY216" fmla="*/ 2031671 h 2323145"/>
              <a:gd name="connsiteX217" fmla="*/ 2506437 w 11269336"/>
              <a:gd name="connsiteY217" fmla="*/ 2030918 h 2323145"/>
              <a:gd name="connsiteX218" fmla="*/ 2491752 w 11269336"/>
              <a:gd name="connsiteY218" fmla="*/ 2033906 h 2323145"/>
              <a:gd name="connsiteX219" fmla="*/ 2486338 w 11269336"/>
              <a:gd name="connsiteY219" fmla="*/ 2035862 h 2323145"/>
              <a:gd name="connsiteX220" fmla="*/ 2478186 w 11269336"/>
              <a:gd name="connsiteY220" fmla="*/ 2036953 h 2323145"/>
              <a:gd name="connsiteX221" fmla="*/ 2477950 w 11269336"/>
              <a:gd name="connsiteY221" fmla="*/ 2036715 h 2323145"/>
              <a:gd name="connsiteX222" fmla="*/ 2470381 w 11269336"/>
              <a:gd name="connsiteY222" fmla="*/ 2038256 h 2323145"/>
              <a:gd name="connsiteX223" fmla="*/ 2433781 w 11269336"/>
              <a:gd name="connsiteY223" fmla="*/ 2049140 h 2323145"/>
              <a:gd name="connsiteX224" fmla="*/ 2381172 w 11269336"/>
              <a:gd name="connsiteY224" fmla="*/ 2030645 h 2323145"/>
              <a:gd name="connsiteX225" fmla="*/ 2360198 w 11269336"/>
              <a:gd name="connsiteY225" fmla="*/ 2029059 h 2323145"/>
              <a:gd name="connsiteX226" fmla="*/ 2348815 w 11269336"/>
              <a:gd name="connsiteY226" fmla="*/ 2026798 h 2323145"/>
              <a:gd name="connsiteX227" fmla="*/ 2347988 w 11269336"/>
              <a:gd name="connsiteY227" fmla="*/ 2025745 h 2323145"/>
              <a:gd name="connsiteX228" fmla="*/ 2312920 w 11269336"/>
              <a:gd name="connsiteY228" fmla="*/ 2036311 h 2323145"/>
              <a:gd name="connsiteX229" fmla="*/ 2307986 w 11269336"/>
              <a:gd name="connsiteY229" fmla="*/ 2035583 h 2323145"/>
              <a:gd name="connsiteX230" fmla="*/ 2285481 w 11269336"/>
              <a:gd name="connsiteY230" fmla="*/ 2045197 h 2323145"/>
              <a:gd name="connsiteX231" fmla="*/ 2273666 w 11269336"/>
              <a:gd name="connsiteY231" fmla="*/ 2048710 h 2323145"/>
              <a:gd name="connsiteX232" fmla="*/ 2270719 w 11269336"/>
              <a:gd name="connsiteY232" fmla="*/ 2052702 h 2323145"/>
              <a:gd name="connsiteX233" fmla="*/ 2253080 w 11269336"/>
              <a:gd name="connsiteY233" fmla="*/ 2056363 h 2323145"/>
              <a:gd name="connsiteX234" fmla="*/ 2250906 w 11269336"/>
              <a:gd name="connsiteY234" fmla="*/ 2055654 h 2323145"/>
              <a:gd name="connsiteX235" fmla="*/ 2236905 w 11269336"/>
              <a:gd name="connsiteY235" fmla="*/ 2062882 h 2323145"/>
              <a:gd name="connsiteX236" fmla="*/ 2225830 w 11269336"/>
              <a:gd name="connsiteY236" fmla="*/ 2074027 h 2323145"/>
              <a:gd name="connsiteX237" fmla="*/ 2073776 w 11269336"/>
              <a:gd name="connsiteY237" fmla="*/ 2089244 h 2323145"/>
              <a:gd name="connsiteX238" fmla="*/ 1948256 w 11269336"/>
              <a:gd name="connsiteY238" fmla="*/ 2146616 h 2323145"/>
              <a:gd name="connsiteX239" fmla="*/ 1865582 w 11269336"/>
              <a:gd name="connsiteY239" fmla="*/ 2153738 h 2323145"/>
              <a:gd name="connsiteX240" fmla="*/ 1835210 w 11269336"/>
              <a:gd name="connsiteY240" fmla="*/ 2134244 h 2323145"/>
              <a:gd name="connsiteX241" fmla="*/ 1632661 w 11269336"/>
              <a:gd name="connsiteY241" fmla="*/ 2173882 h 2323145"/>
              <a:gd name="connsiteX242" fmla="*/ 1579590 w 11269336"/>
              <a:gd name="connsiteY242" fmla="*/ 2173680 h 2323145"/>
              <a:gd name="connsiteX243" fmla="*/ 1535601 w 11269336"/>
              <a:gd name="connsiteY243" fmla="*/ 2194590 h 2323145"/>
              <a:gd name="connsiteX244" fmla="*/ 1515594 w 11269336"/>
              <a:gd name="connsiteY244" fmla="*/ 2189622 h 2323145"/>
              <a:gd name="connsiteX245" fmla="*/ 1512113 w 11269336"/>
              <a:gd name="connsiteY245" fmla="*/ 2188534 h 2323145"/>
              <a:gd name="connsiteX246" fmla="*/ 1498838 w 11269336"/>
              <a:gd name="connsiteY246" fmla="*/ 2189213 h 2323145"/>
              <a:gd name="connsiteX247" fmla="*/ 1494279 w 11269336"/>
              <a:gd name="connsiteY247" fmla="*/ 2183112 h 2323145"/>
              <a:gd name="connsiteX248" fmla="*/ 1473714 w 11269336"/>
              <a:gd name="connsiteY248" fmla="*/ 2179625 h 2323145"/>
              <a:gd name="connsiteX249" fmla="*/ 1449503 w 11269336"/>
              <a:gd name="connsiteY249" fmla="*/ 2182633 h 2323145"/>
              <a:gd name="connsiteX250" fmla="*/ 1335495 w 11269336"/>
              <a:gd name="connsiteY250" fmla="*/ 2203940 h 2323145"/>
              <a:gd name="connsiteX251" fmla="*/ 1266687 w 11269336"/>
              <a:gd name="connsiteY251" fmla="*/ 2212688 h 2323145"/>
              <a:gd name="connsiteX252" fmla="*/ 1239614 w 11269336"/>
              <a:gd name="connsiteY252" fmla="*/ 2209727 h 2323145"/>
              <a:gd name="connsiteX253" fmla="*/ 1202436 w 11269336"/>
              <a:gd name="connsiteY253" fmla="*/ 2209817 h 2323145"/>
              <a:gd name="connsiteX254" fmla="*/ 1136097 w 11269336"/>
              <a:gd name="connsiteY254" fmla="*/ 2205112 h 2323145"/>
              <a:gd name="connsiteX255" fmla="*/ 1048229 w 11269336"/>
              <a:gd name="connsiteY255" fmla="*/ 2207249 h 2323145"/>
              <a:gd name="connsiteX256" fmla="*/ 988232 w 11269336"/>
              <a:gd name="connsiteY256" fmla="*/ 2235635 h 2323145"/>
              <a:gd name="connsiteX257" fmla="*/ 981959 w 11269336"/>
              <a:gd name="connsiteY257" fmla="*/ 2231607 h 2323145"/>
              <a:gd name="connsiteX258" fmla="*/ 938600 w 11269336"/>
              <a:gd name="connsiteY258" fmla="*/ 2238113 h 2323145"/>
              <a:gd name="connsiteX259" fmla="*/ 791788 w 11269336"/>
              <a:gd name="connsiteY259" fmla="*/ 2293224 h 2323145"/>
              <a:gd name="connsiteX260" fmla="*/ 706914 w 11269336"/>
              <a:gd name="connsiteY260" fmla="*/ 2305046 h 2323145"/>
              <a:gd name="connsiteX261" fmla="*/ 675971 w 11269336"/>
              <a:gd name="connsiteY261" fmla="*/ 2304030 h 2323145"/>
              <a:gd name="connsiteX262" fmla="*/ 624180 w 11269336"/>
              <a:gd name="connsiteY262" fmla="*/ 2302650 h 2323145"/>
              <a:gd name="connsiteX263" fmla="*/ 583453 w 11269336"/>
              <a:gd name="connsiteY263" fmla="*/ 2288788 h 2323145"/>
              <a:gd name="connsiteX264" fmla="*/ 540946 w 11269336"/>
              <a:gd name="connsiteY264" fmla="*/ 2292721 h 2323145"/>
              <a:gd name="connsiteX265" fmla="*/ 533680 w 11269336"/>
              <a:gd name="connsiteY265" fmla="*/ 2310233 h 2323145"/>
              <a:gd name="connsiteX266" fmla="*/ 487366 w 11269336"/>
              <a:gd name="connsiteY266" fmla="*/ 2309053 h 2323145"/>
              <a:gd name="connsiteX267" fmla="*/ 416820 w 11269336"/>
              <a:gd name="connsiteY267" fmla="*/ 2305443 h 2323145"/>
              <a:gd name="connsiteX268" fmla="*/ 376805 w 11269336"/>
              <a:gd name="connsiteY268" fmla="*/ 2307647 h 2323145"/>
              <a:gd name="connsiteX269" fmla="*/ 266777 w 11269336"/>
              <a:gd name="connsiteY269" fmla="*/ 2309012 h 2323145"/>
              <a:gd name="connsiteX270" fmla="*/ 156013 w 11269336"/>
              <a:gd name="connsiteY270" fmla="*/ 2306832 h 2323145"/>
              <a:gd name="connsiteX271" fmla="*/ 87258 w 11269336"/>
              <a:gd name="connsiteY271" fmla="*/ 2285511 h 2323145"/>
              <a:gd name="connsiteX272" fmla="*/ 23798 w 11269336"/>
              <a:gd name="connsiteY272" fmla="*/ 2281822 h 2323145"/>
              <a:gd name="connsiteX273" fmla="*/ 0 w 11269336"/>
              <a:gd name="connsiteY273" fmla="*/ 2285369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296127 w 11269336"/>
              <a:gd name="connsiteY139" fmla="*/ 2023208 h 2323145"/>
              <a:gd name="connsiteX140" fmla="*/ 5092476 w 11269336"/>
              <a:gd name="connsiteY140" fmla="*/ 2100737 h 2323145"/>
              <a:gd name="connsiteX141" fmla="*/ 5060738 w 11269336"/>
              <a:gd name="connsiteY141" fmla="*/ 2083274 h 2323145"/>
              <a:gd name="connsiteX142" fmla="*/ 4860988 w 11269336"/>
              <a:gd name="connsiteY142" fmla="*/ 2135698 h 2323145"/>
              <a:gd name="connsiteX143" fmla="*/ 4807902 w 11269336"/>
              <a:gd name="connsiteY143" fmla="*/ 2138894 h 2323145"/>
              <a:gd name="connsiteX144" fmla="*/ 4765388 w 11269336"/>
              <a:gd name="connsiteY144" fmla="*/ 2162525 h 2323145"/>
              <a:gd name="connsiteX145" fmla="*/ 4745033 w 11269336"/>
              <a:gd name="connsiteY145" fmla="*/ 2158859 h 2323145"/>
              <a:gd name="connsiteX146" fmla="*/ 4741475 w 11269336"/>
              <a:gd name="connsiteY146" fmla="*/ 2157998 h 2323145"/>
              <a:gd name="connsiteX147" fmla="*/ 4728247 w 11269336"/>
              <a:gd name="connsiteY147" fmla="*/ 2159526 h 2323145"/>
              <a:gd name="connsiteX148" fmla="*/ 4723263 w 11269336"/>
              <a:gd name="connsiteY148" fmla="*/ 2153742 h 2323145"/>
              <a:gd name="connsiteX149" fmla="*/ 4702453 w 11269336"/>
              <a:gd name="connsiteY149" fmla="*/ 2151586 h 2323145"/>
              <a:gd name="connsiteX150" fmla="*/ 4678455 w 11269336"/>
              <a:gd name="connsiteY150" fmla="*/ 2156131 h 2323145"/>
              <a:gd name="connsiteX151" fmla="*/ 4593061 w 11269336"/>
              <a:gd name="connsiteY151" fmla="*/ 2171597 h 2323145"/>
              <a:gd name="connsiteX152" fmla="*/ 4579902 w 11269336"/>
              <a:gd name="connsiteY152" fmla="*/ 2177927 h 2323145"/>
              <a:gd name="connsiteX153" fmla="*/ 4533444 w 11269336"/>
              <a:gd name="connsiteY153" fmla="*/ 2181200 h 2323145"/>
              <a:gd name="connsiteX154" fmla="*/ 4492832 w 11269336"/>
              <a:gd name="connsiteY154" fmla="*/ 2188033 h 2323145"/>
              <a:gd name="connsiteX155" fmla="*/ 4467257 w 11269336"/>
              <a:gd name="connsiteY155" fmla="*/ 2196121 h 2323145"/>
              <a:gd name="connsiteX156" fmla="*/ 4459937 w 11269336"/>
              <a:gd name="connsiteY156" fmla="*/ 2195182 h 2323145"/>
              <a:gd name="connsiteX157" fmla="*/ 4433312 w 11269336"/>
              <a:gd name="connsiteY157" fmla="*/ 2199004 h 2323145"/>
              <a:gd name="connsiteX158" fmla="*/ 4420601 w 11269336"/>
              <a:gd name="connsiteY158" fmla="*/ 2205158 h 2323145"/>
              <a:gd name="connsiteX159" fmla="*/ 4405765 w 11269336"/>
              <a:gd name="connsiteY159" fmla="*/ 2199902 h 2323145"/>
              <a:gd name="connsiteX160" fmla="*/ 4401354 w 11269336"/>
              <a:gd name="connsiteY160" fmla="*/ 2194745 h 2323145"/>
              <a:gd name="connsiteX161" fmla="*/ 4383151 w 11269336"/>
              <a:gd name="connsiteY161" fmla="*/ 2201140 h 2323145"/>
              <a:gd name="connsiteX162" fmla="*/ 4366646 w 11269336"/>
              <a:gd name="connsiteY162" fmla="*/ 2198564 h 2323145"/>
              <a:gd name="connsiteX163" fmla="*/ 4354009 w 11269336"/>
              <a:gd name="connsiteY163" fmla="*/ 2204984 h 2323145"/>
              <a:gd name="connsiteX164" fmla="*/ 4348284 w 11269336"/>
              <a:gd name="connsiteY164" fmla="*/ 2205270 h 2323145"/>
              <a:gd name="connsiteX165" fmla="*/ 4333906 w 11269336"/>
              <a:gd name="connsiteY165" fmla="*/ 2205251 h 2323145"/>
              <a:gd name="connsiteX166" fmla="*/ 4308819 w 11269336"/>
              <a:gd name="connsiteY166" fmla="*/ 2203822 h 2323145"/>
              <a:gd name="connsiteX167" fmla="*/ 4301210 w 11269336"/>
              <a:gd name="connsiteY167" fmla="*/ 2204456 h 2323145"/>
              <a:gd name="connsiteX168" fmla="*/ 4283095 w 11269336"/>
              <a:gd name="connsiteY168" fmla="*/ 2198177 h 2323145"/>
              <a:gd name="connsiteX169" fmla="*/ 4250119 w 11269336"/>
              <a:gd name="connsiteY169" fmla="*/ 2196342 h 2323145"/>
              <a:gd name="connsiteX170" fmla="*/ 4189203 w 11269336"/>
              <a:gd name="connsiteY170" fmla="*/ 2178994 h 2323145"/>
              <a:gd name="connsiteX171" fmla="*/ 4154035 w 11269336"/>
              <a:gd name="connsiteY171" fmla="*/ 2171950 h 2323145"/>
              <a:gd name="connsiteX172" fmla="*/ 4129569 w 11269336"/>
              <a:gd name="connsiteY172" fmla="*/ 2163850 h 2323145"/>
              <a:gd name="connsiteX173" fmla="*/ 4061250 w 11269336"/>
              <a:gd name="connsiteY173" fmla="*/ 2159236 h 2323145"/>
              <a:gd name="connsiteX174" fmla="*/ 3945480 w 11269336"/>
              <a:gd name="connsiteY174" fmla="*/ 2158279 h 2323145"/>
              <a:gd name="connsiteX175" fmla="*/ 3921468 w 11269336"/>
              <a:gd name="connsiteY175" fmla="*/ 2156588 h 2323145"/>
              <a:gd name="connsiteX176" fmla="*/ 3903348 w 11269336"/>
              <a:gd name="connsiteY176" fmla="*/ 2149220 h 2323145"/>
              <a:gd name="connsiteX177" fmla="*/ 3901342 w 11269336"/>
              <a:gd name="connsiteY177" fmla="*/ 2142355 h 2323145"/>
              <a:gd name="connsiteX178" fmla="*/ 3888539 w 11269336"/>
              <a:gd name="connsiteY178" fmla="*/ 2140476 h 2323145"/>
              <a:gd name="connsiteX179" fmla="*/ 3885662 w 11269336"/>
              <a:gd name="connsiteY179" fmla="*/ 2138740 h 2323145"/>
              <a:gd name="connsiteX180" fmla="*/ 3868627 w 11269336"/>
              <a:gd name="connsiteY180" fmla="*/ 2130023 h 2323145"/>
              <a:gd name="connsiteX181" fmla="*/ 3819177 w 11269336"/>
              <a:gd name="connsiteY181" fmla="*/ 2142111 h 2323145"/>
              <a:gd name="connsiteX182" fmla="*/ 3769100 w 11269336"/>
              <a:gd name="connsiteY182" fmla="*/ 2131731 h 2323145"/>
              <a:gd name="connsiteX183" fmla="*/ 3562752 w 11269336"/>
              <a:gd name="connsiteY183" fmla="*/ 2131785 h 2323145"/>
              <a:gd name="connsiteX184" fmla="*/ 3541402 w 11269336"/>
              <a:gd name="connsiteY184" fmla="*/ 2106821 h 2323145"/>
              <a:gd name="connsiteX185" fmla="*/ 3460591 w 11269336"/>
              <a:gd name="connsiteY185" fmla="*/ 2097951 h 2323145"/>
              <a:gd name="connsiteX186" fmla="*/ 3320348 w 11269336"/>
              <a:gd name="connsiteY186" fmla="*/ 2130191 h 2323145"/>
              <a:gd name="connsiteX187" fmla="*/ 3170922 w 11269336"/>
              <a:gd name="connsiteY187" fmla="*/ 2115957 h 2323145"/>
              <a:gd name="connsiteX188" fmla="*/ 3156256 w 11269336"/>
              <a:gd name="connsiteY188" fmla="*/ 2124773 h 2323145"/>
              <a:gd name="connsiteX189" fmla="*/ 3140298 w 11269336"/>
              <a:gd name="connsiteY189" fmla="*/ 2129182 h 2323145"/>
              <a:gd name="connsiteX190" fmla="*/ 3138514 w 11269336"/>
              <a:gd name="connsiteY190" fmla="*/ 2128069 h 2323145"/>
              <a:gd name="connsiteX191" fmla="*/ 3120467 w 11269336"/>
              <a:gd name="connsiteY191" fmla="*/ 2128281 h 2323145"/>
              <a:gd name="connsiteX192" fmla="*/ 3116175 w 11269336"/>
              <a:gd name="connsiteY192" fmla="*/ 2131633 h 2323145"/>
              <a:gd name="connsiteX193" fmla="*/ 3103685 w 11269336"/>
              <a:gd name="connsiteY193" fmla="*/ 2132814 h 2323145"/>
              <a:gd name="connsiteX194" fmla="*/ 3078794 w 11269336"/>
              <a:gd name="connsiteY194" fmla="*/ 2137935 h 2323145"/>
              <a:gd name="connsiteX195" fmla="*/ 3074407 w 11269336"/>
              <a:gd name="connsiteY195" fmla="*/ 2136274 h 2323145"/>
              <a:gd name="connsiteX196" fmla="*/ 3037285 w 11269336"/>
              <a:gd name="connsiteY196" fmla="*/ 2139919 h 2323145"/>
              <a:gd name="connsiteX197" fmla="*/ 3036901 w 11269336"/>
              <a:gd name="connsiteY197" fmla="*/ 2138726 h 2323145"/>
              <a:gd name="connsiteX198" fmla="*/ 3026996 w 11269336"/>
              <a:gd name="connsiteY198" fmla="*/ 2134322 h 2323145"/>
              <a:gd name="connsiteX199" fmla="*/ 3007772 w 11269336"/>
              <a:gd name="connsiteY199" fmla="*/ 2128742 h 2323145"/>
              <a:gd name="connsiteX200" fmla="*/ 2965030 w 11269336"/>
              <a:gd name="connsiteY200" fmla="*/ 2100494 h 2323145"/>
              <a:gd name="connsiteX201" fmla="*/ 2926342 w 11269336"/>
              <a:gd name="connsiteY201" fmla="*/ 2104155 h 2323145"/>
              <a:gd name="connsiteX202" fmla="*/ 2918608 w 11269336"/>
              <a:gd name="connsiteY202" fmla="*/ 2104215 h 2323145"/>
              <a:gd name="connsiteX203" fmla="*/ 2918475 w 11269336"/>
              <a:gd name="connsiteY203" fmla="*/ 2103937 h 2323145"/>
              <a:gd name="connsiteX204" fmla="*/ 2910360 w 11269336"/>
              <a:gd name="connsiteY204" fmla="*/ 2103444 h 2323145"/>
              <a:gd name="connsiteX205" fmla="*/ 2904507 w 11269336"/>
              <a:gd name="connsiteY205" fmla="*/ 2104326 h 2323145"/>
              <a:gd name="connsiteX206" fmla="*/ 2889503 w 11269336"/>
              <a:gd name="connsiteY206" fmla="*/ 2104443 h 2323145"/>
              <a:gd name="connsiteX207" fmla="*/ 2884480 w 11269336"/>
              <a:gd name="connsiteY207" fmla="*/ 2102626 h 2323145"/>
              <a:gd name="connsiteX208" fmla="*/ 2882689 w 11269336"/>
              <a:gd name="connsiteY208" fmla="*/ 2099228 h 2323145"/>
              <a:gd name="connsiteX209" fmla="*/ 2881291 w 11269336"/>
              <a:gd name="connsiteY209" fmla="*/ 2099618 h 2323145"/>
              <a:gd name="connsiteX210" fmla="*/ 2853979 w 11269336"/>
              <a:gd name="connsiteY210" fmla="*/ 2090388 h 2323145"/>
              <a:gd name="connsiteX211" fmla="*/ 2791790 w 11269336"/>
              <a:gd name="connsiteY211" fmla="*/ 2080332 h 2323145"/>
              <a:gd name="connsiteX212" fmla="*/ 2755844 w 11269336"/>
              <a:gd name="connsiteY212" fmla="*/ 2078874 h 2323145"/>
              <a:gd name="connsiteX213" fmla="*/ 2657742 w 11269336"/>
              <a:gd name="connsiteY213" fmla="*/ 2070179 h 2323145"/>
              <a:gd name="connsiteX214" fmla="*/ 2559549 w 11269336"/>
              <a:gd name="connsiteY214" fmla="*/ 2057873 h 2323145"/>
              <a:gd name="connsiteX215" fmla="*/ 2512054 w 11269336"/>
              <a:gd name="connsiteY215" fmla="*/ 2031671 h 2323145"/>
              <a:gd name="connsiteX216" fmla="*/ 2506437 w 11269336"/>
              <a:gd name="connsiteY216" fmla="*/ 2030918 h 2323145"/>
              <a:gd name="connsiteX217" fmla="*/ 2491752 w 11269336"/>
              <a:gd name="connsiteY217" fmla="*/ 2033906 h 2323145"/>
              <a:gd name="connsiteX218" fmla="*/ 2486338 w 11269336"/>
              <a:gd name="connsiteY218" fmla="*/ 2035862 h 2323145"/>
              <a:gd name="connsiteX219" fmla="*/ 2478186 w 11269336"/>
              <a:gd name="connsiteY219" fmla="*/ 2036953 h 2323145"/>
              <a:gd name="connsiteX220" fmla="*/ 2477950 w 11269336"/>
              <a:gd name="connsiteY220" fmla="*/ 2036715 h 2323145"/>
              <a:gd name="connsiteX221" fmla="*/ 2470381 w 11269336"/>
              <a:gd name="connsiteY221" fmla="*/ 2038256 h 2323145"/>
              <a:gd name="connsiteX222" fmla="*/ 2433781 w 11269336"/>
              <a:gd name="connsiteY222" fmla="*/ 2049140 h 2323145"/>
              <a:gd name="connsiteX223" fmla="*/ 2381172 w 11269336"/>
              <a:gd name="connsiteY223" fmla="*/ 2030645 h 2323145"/>
              <a:gd name="connsiteX224" fmla="*/ 2360198 w 11269336"/>
              <a:gd name="connsiteY224" fmla="*/ 2029059 h 2323145"/>
              <a:gd name="connsiteX225" fmla="*/ 2348815 w 11269336"/>
              <a:gd name="connsiteY225" fmla="*/ 2026798 h 2323145"/>
              <a:gd name="connsiteX226" fmla="*/ 2347988 w 11269336"/>
              <a:gd name="connsiteY226" fmla="*/ 2025745 h 2323145"/>
              <a:gd name="connsiteX227" fmla="*/ 2312920 w 11269336"/>
              <a:gd name="connsiteY227" fmla="*/ 2036311 h 2323145"/>
              <a:gd name="connsiteX228" fmla="*/ 2307986 w 11269336"/>
              <a:gd name="connsiteY228" fmla="*/ 2035583 h 2323145"/>
              <a:gd name="connsiteX229" fmla="*/ 2285481 w 11269336"/>
              <a:gd name="connsiteY229" fmla="*/ 2045197 h 2323145"/>
              <a:gd name="connsiteX230" fmla="*/ 2273666 w 11269336"/>
              <a:gd name="connsiteY230" fmla="*/ 2048710 h 2323145"/>
              <a:gd name="connsiteX231" fmla="*/ 2270719 w 11269336"/>
              <a:gd name="connsiteY231" fmla="*/ 2052702 h 2323145"/>
              <a:gd name="connsiteX232" fmla="*/ 2253080 w 11269336"/>
              <a:gd name="connsiteY232" fmla="*/ 2056363 h 2323145"/>
              <a:gd name="connsiteX233" fmla="*/ 2250906 w 11269336"/>
              <a:gd name="connsiteY233" fmla="*/ 2055654 h 2323145"/>
              <a:gd name="connsiteX234" fmla="*/ 2236905 w 11269336"/>
              <a:gd name="connsiteY234" fmla="*/ 2062882 h 2323145"/>
              <a:gd name="connsiteX235" fmla="*/ 2225830 w 11269336"/>
              <a:gd name="connsiteY235" fmla="*/ 2074027 h 2323145"/>
              <a:gd name="connsiteX236" fmla="*/ 2073776 w 11269336"/>
              <a:gd name="connsiteY236" fmla="*/ 2089244 h 2323145"/>
              <a:gd name="connsiteX237" fmla="*/ 1948256 w 11269336"/>
              <a:gd name="connsiteY237" fmla="*/ 2146616 h 2323145"/>
              <a:gd name="connsiteX238" fmla="*/ 1865582 w 11269336"/>
              <a:gd name="connsiteY238" fmla="*/ 2153738 h 2323145"/>
              <a:gd name="connsiteX239" fmla="*/ 1835210 w 11269336"/>
              <a:gd name="connsiteY239" fmla="*/ 2134244 h 2323145"/>
              <a:gd name="connsiteX240" fmla="*/ 1632661 w 11269336"/>
              <a:gd name="connsiteY240" fmla="*/ 2173882 h 2323145"/>
              <a:gd name="connsiteX241" fmla="*/ 1579590 w 11269336"/>
              <a:gd name="connsiteY241" fmla="*/ 2173680 h 2323145"/>
              <a:gd name="connsiteX242" fmla="*/ 1535601 w 11269336"/>
              <a:gd name="connsiteY242" fmla="*/ 2194590 h 2323145"/>
              <a:gd name="connsiteX243" fmla="*/ 1515594 w 11269336"/>
              <a:gd name="connsiteY243" fmla="*/ 2189622 h 2323145"/>
              <a:gd name="connsiteX244" fmla="*/ 1512113 w 11269336"/>
              <a:gd name="connsiteY244" fmla="*/ 2188534 h 2323145"/>
              <a:gd name="connsiteX245" fmla="*/ 1498838 w 11269336"/>
              <a:gd name="connsiteY245" fmla="*/ 2189213 h 2323145"/>
              <a:gd name="connsiteX246" fmla="*/ 1494279 w 11269336"/>
              <a:gd name="connsiteY246" fmla="*/ 2183112 h 2323145"/>
              <a:gd name="connsiteX247" fmla="*/ 1473714 w 11269336"/>
              <a:gd name="connsiteY247" fmla="*/ 2179625 h 2323145"/>
              <a:gd name="connsiteX248" fmla="*/ 1449503 w 11269336"/>
              <a:gd name="connsiteY248" fmla="*/ 2182633 h 2323145"/>
              <a:gd name="connsiteX249" fmla="*/ 1335495 w 11269336"/>
              <a:gd name="connsiteY249" fmla="*/ 2203940 h 2323145"/>
              <a:gd name="connsiteX250" fmla="*/ 1266687 w 11269336"/>
              <a:gd name="connsiteY250" fmla="*/ 2212688 h 2323145"/>
              <a:gd name="connsiteX251" fmla="*/ 1239614 w 11269336"/>
              <a:gd name="connsiteY251" fmla="*/ 2209727 h 2323145"/>
              <a:gd name="connsiteX252" fmla="*/ 1202436 w 11269336"/>
              <a:gd name="connsiteY252" fmla="*/ 2209817 h 2323145"/>
              <a:gd name="connsiteX253" fmla="*/ 1136097 w 11269336"/>
              <a:gd name="connsiteY253" fmla="*/ 2205112 h 2323145"/>
              <a:gd name="connsiteX254" fmla="*/ 1048229 w 11269336"/>
              <a:gd name="connsiteY254" fmla="*/ 2207249 h 2323145"/>
              <a:gd name="connsiteX255" fmla="*/ 988232 w 11269336"/>
              <a:gd name="connsiteY255" fmla="*/ 2235635 h 2323145"/>
              <a:gd name="connsiteX256" fmla="*/ 981959 w 11269336"/>
              <a:gd name="connsiteY256" fmla="*/ 2231607 h 2323145"/>
              <a:gd name="connsiteX257" fmla="*/ 938600 w 11269336"/>
              <a:gd name="connsiteY257" fmla="*/ 2238113 h 2323145"/>
              <a:gd name="connsiteX258" fmla="*/ 791788 w 11269336"/>
              <a:gd name="connsiteY258" fmla="*/ 2293224 h 2323145"/>
              <a:gd name="connsiteX259" fmla="*/ 706914 w 11269336"/>
              <a:gd name="connsiteY259" fmla="*/ 2305046 h 2323145"/>
              <a:gd name="connsiteX260" fmla="*/ 675971 w 11269336"/>
              <a:gd name="connsiteY260" fmla="*/ 2304030 h 2323145"/>
              <a:gd name="connsiteX261" fmla="*/ 624180 w 11269336"/>
              <a:gd name="connsiteY261" fmla="*/ 2302650 h 2323145"/>
              <a:gd name="connsiteX262" fmla="*/ 583453 w 11269336"/>
              <a:gd name="connsiteY262" fmla="*/ 2288788 h 2323145"/>
              <a:gd name="connsiteX263" fmla="*/ 540946 w 11269336"/>
              <a:gd name="connsiteY263" fmla="*/ 2292721 h 2323145"/>
              <a:gd name="connsiteX264" fmla="*/ 533680 w 11269336"/>
              <a:gd name="connsiteY264" fmla="*/ 2310233 h 2323145"/>
              <a:gd name="connsiteX265" fmla="*/ 487366 w 11269336"/>
              <a:gd name="connsiteY265" fmla="*/ 2309053 h 2323145"/>
              <a:gd name="connsiteX266" fmla="*/ 416820 w 11269336"/>
              <a:gd name="connsiteY266" fmla="*/ 2305443 h 2323145"/>
              <a:gd name="connsiteX267" fmla="*/ 376805 w 11269336"/>
              <a:gd name="connsiteY267" fmla="*/ 2307647 h 2323145"/>
              <a:gd name="connsiteX268" fmla="*/ 266777 w 11269336"/>
              <a:gd name="connsiteY268" fmla="*/ 2309012 h 2323145"/>
              <a:gd name="connsiteX269" fmla="*/ 156013 w 11269336"/>
              <a:gd name="connsiteY269" fmla="*/ 2306832 h 2323145"/>
              <a:gd name="connsiteX270" fmla="*/ 87258 w 11269336"/>
              <a:gd name="connsiteY270" fmla="*/ 2285511 h 2323145"/>
              <a:gd name="connsiteX271" fmla="*/ 23798 w 11269336"/>
              <a:gd name="connsiteY271" fmla="*/ 2281822 h 2323145"/>
              <a:gd name="connsiteX272" fmla="*/ 0 w 11269336"/>
              <a:gd name="connsiteY272" fmla="*/ 2285369 h 2323145"/>
              <a:gd name="connsiteX273" fmla="*/ 0 w 11269336"/>
              <a:gd name="connsiteY27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092476 w 11269336"/>
              <a:gd name="connsiteY139" fmla="*/ 2100737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60738 w 11269336"/>
              <a:gd name="connsiteY140" fmla="*/ 208327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320348 w 11269336"/>
              <a:gd name="connsiteY185" fmla="*/ 2130191 h 2323145"/>
              <a:gd name="connsiteX186" fmla="*/ 3170922 w 11269336"/>
              <a:gd name="connsiteY186" fmla="*/ 2115957 h 2323145"/>
              <a:gd name="connsiteX187" fmla="*/ 3156256 w 11269336"/>
              <a:gd name="connsiteY187" fmla="*/ 2124773 h 2323145"/>
              <a:gd name="connsiteX188" fmla="*/ 3140298 w 11269336"/>
              <a:gd name="connsiteY188" fmla="*/ 2129182 h 2323145"/>
              <a:gd name="connsiteX189" fmla="*/ 3138514 w 11269336"/>
              <a:gd name="connsiteY189" fmla="*/ 2128069 h 2323145"/>
              <a:gd name="connsiteX190" fmla="*/ 3120467 w 11269336"/>
              <a:gd name="connsiteY190" fmla="*/ 2128281 h 2323145"/>
              <a:gd name="connsiteX191" fmla="*/ 3116175 w 11269336"/>
              <a:gd name="connsiteY191" fmla="*/ 2131633 h 2323145"/>
              <a:gd name="connsiteX192" fmla="*/ 3103685 w 11269336"/>
              <a:gd name="connsiteY192" fmla="*/ 2132814 h 2323145"/>
              <a:gd name="connsiteX193" fmla="*/ 3078794 w 11269336"/>
              <a:gd name="connsiteY193" fmla="*/ 2137935 h 2323145"/>
              <a:gd name="connsiteX194" fmla="*/ 3074407 w 11269336"/>
              <a:gd name="connsiteY194" fmla="*/ 2136274 h 2323145"/>
              <a:gd name="connsiteX195" fmla="*/ 3037285 w 11269336"/>
              <a:gd name="connsiteY195" fmla="*/ 2139919 h 2323145"/>
              <a:gd name="connsiteX196" fmla="*/ 3036901 w 11269336"/>
              <a:gd name="connsiteY196" fmla="*/ 2138726 h 2323145"/>
              <a:gd name="connsiteX197" fmla="*/ 3026996 w 11269336"/>
              <a:gd name="connsiteY197" fmla="*/ 2134322 h 2323145"/>
              <a:gd name="connsiteX198" fmla="*/ 3007772 w 11269336"/>
              <a:gd name="connsiteY198" fmla="*/ 2128742 h 2323145"/>
              <a:gd name="connsiteX199" fmla="*/ 2965030 w 11269336"/>
              <a:gd name="connsiteY199" fmla="*/ 2100494 h 2323145"/>
              <a:gd name="connsiteX200" fmla="*/ 2926342 w 11269336"/>
              <a:gd name="connsiteY200" fmla="*/ 2104155 h 2323145"/>
              <a:gd name="connsiteX201" fmla="*/ 2918608 w 11269336"/>
              <a:gd name="connsiteY201" fmla="*/ 2104215 h 2323145"/>
              <a:gd name="connsiteX202" fmla="*/ 2918475 w 11269336"/>
              <a:gd name="connsiteY202" fmla="*/ 2103937 h 2323145"/>
              <a:gd name="connsiteX203" fmla="*/ 2910360 w 11269336"/>
              <a:gd name="connsiteY203" fmla="*/ 2103444 h 2323145"/>
              <a:gd name="connsiteX204" fmla="*/ 2904507 w 11269336"/>
              <a:gd name="connsiteY204" fmla="*/ 2104326 h 2323145"/>
              <a:gd name="connsiteX205" fmla="*/ 2889503 w 11269336"/>
              <a:gd name="connsiteY205" fmla="*/ 2104443 h 2323145"/>
              <a:gd name="connsiteX206" fmla="*/ 2884480 w 11269336"/>
              <a:gd name="connsiteY206" fmla="*/ 2102626 h 2323145"/>
              <a:gd name="connsiteX207" fmla="*/ 2882689 w 11269336"/>
              <a:gd name="connsiteY207" fmla="*/ 2099228 h 2323145"/>
              <a:gd name="connsiteX208" fmla="*/ 2881291 w 11269336"/>
              <a:gd name="connsiteY208" fmla="*/ 2099618 h 2323145"/>
              <a:gd name="connsiteX209" fmla="*/ 2853979 w 11269336"/>
              <a:gd name="connsiteY209" fmla="*/ 2090388 h 2323145"/>
              <a:gd name="connsiteX210" fmla="*/ 2791790 w 11269336"/>
              <a:gd name="connsiteY210" fmla="*/ 2080332 h 2323145"/>
              <a:gd name="connsiteX211" fmla="*/ 2755844 w 11269336"/>
              <a:gd name="connsiteY211" fmla="*/ 2078874 h 2323145"/>
              <a:gd name="connsiteX212" fmla="*/ 2657742 w 11269336"/>
              <a:gd name="connsiteY212" fmla="*/ 2070179 h 2323145"/>
              <a:gd name="connsiteX213" fmla="*/ 2559549 w 11269336"/>
              <a:gd name="connsiteY213" fmla="*/ 2057873 h 2323145"/>
              <a:gd name="connsiteX214" fmla="*/ 2512054 w 11269336"/>
              <a:gd name="connsiteY214" fmla="*/ 2031671 h 2323145"/>
              <a:gd name="connsiteX215" fmla="*/ 2506437 w 11269336"/>
              <a:gd name="connsiteY215" fmla="*/ 2030918 h 2323145"/>
              <a:gd name="connsiteX216" fmla="*/ 2491752 w 11269336"/>
              <a:gd name="connsiteY216" fmla="*/ 2033906 h 2323145"/>
              <a:gd name="connsiteX217" fmla="*/ 2486338 w 11269336"/>
              <a:gd name="connsiteY217" fmla="*/ 2035862 h 2323145"/>
              <a:gd name="connsiteX218" fmla="*/ 2478186 w 11269336"/>
              <a:gd name="connsiteY218" fmla="*/ 2036953 h 2323145"/>
              <a:gd name="connsiteX219" fmla="*/ 2477950 w 11269336"/>
              <a:gd name="connsiteY219" fmla="*/ 2036715 h 2323145"/>
              <a:gd name="connsiteX220" fmla="*/ 2470381 w 11269336"/>
              <a:gd name="connsiteY220" fmla="*/ 2038256 h 2323145"/>
              <a:gd name="connsiteX221" fmla="*/ 2433781 w 11269336"/>
              <a:gd name="connsiteY221" fmla="*/ 2049140 h 2323145"/>
              <a:gd name="connsiteX222" fmla="*/ 2381172 w 11269336"/>
              <a:gd name="connsiteY222" fmla="*/ 2030645 h 2323145"/>
              <a:gd name="connsiteX223" fmla="*/ 2360198 w 11269336"/>
              <a:gd name="connsiteY223" fmla="*/ 2029059 h 2323145"/>
              <a:gd name="connsiteX224" fmla="*/ 2348815 w 11269336"/>
              <a:gd name="connsiteY224" fmla="*/ 2026798 h 2323145"/>
              <a:gd name="connsiteX225" fmla="*/ 2347988 w 11269336"/>
              <a:gd name="connsiteY225" fmla="*/ 2025745 h 2323145"/>
              <a:gd name="connsiteX226" fmla="*/ 2312920 w 11269336"/>
              <a:gd name="connsiteY226" fmla="*/ 2036311 h 2323145"/>
              <a:gd name="connsiteX227" fmla="*/ 2307986 w 11269336"/>
              <a:gd name="connsiteY227" fmla="*/ 2035583 h 2323145"/>
              <a:gd name="connsiteX228" fmla="*/ 2285481 w 11269336"/>
              <a:gd name="connsiteY228" fmla="*/ 2045197 h 2323145"/>
              <a:gd name="connsiteX229" fmla="*/ 2273666 w 11269336"/>
              <a:gd name="connsiteY229" fmla="*/ 2048710 h 2323145"/>
              <a:gd name="connsiteX230" fmla="*/ 2270719 w 11269336"/>
              <a:gd name="connsiteY230" fmla="*/ 2052702 h 2323145"/>
              <a:gd name="connsiteX231" fmla="*/ 2253080 w 11269336"/>
              <a:gd name="connsiteY231" fmla="*/ 2056363 h 2323145"/>
              <a:gd name="connsiteX232" fmla="*/ 2250906 w 11269336"/>
              <a:gd name="connsiteY232" fmla="*/ 2055654 h 2323145"/>
              <a:gd name="connsiteX233" fmla="*/ 2236905 w 11269336"/>
              <a:gd name="connsiteY233" fmla="*/ 2062882 h 2323145"/>
              <a:gd name="connsiteX234" fmla="*/ 2225830 w 11269336"/>
              <a:gd name="connsiteY234" fmla="*/ 2074027 h 2323145"/>
              <a:gd name="connsiteX235" fmla="*/ 2073776 w 11269336"/>
              <a:gd name="connsiteY235" fmla="*/ 2089244 h 2323145"/>
              <a:gd name="connsiteX236" fmla="*/ 1948256 w 11269336"/>
              <a:gd name="connsiteY236" fmla="*/ 2146616 h 2323145"/>
              <a:gd name="connsiteX237" fmla="*/ 1865582 w 11269336"/>
              <a:gd name="connsiteY237" fmla="*/ 2153738 h 2323145"/>
              <a:gd name="connsiteX238" fmla="*/ 1835210 w 11269336"/>
              <a:gd name="connsiteY238" fmla="*/ 2134244 h 2323145"/>
              <a:gd name="connsiteX239" fmla="*/ 1632661 w 11269336"/>
              <a:gd name="connsiteY239" fmla="*/ 2173882 h 2323145"/>
              <a:gd name="connsiteX240" fmla="*/ 1579590 w 11269336"/>
              <a:gd name="connsiteY240" fmla="*/ 2173680 h 2323145"/>
              <a:gd name="connsiteX241" fmla="*/ 1535601 w 11269336"/>
              <a:gd name="connsiteY241" fmla="*/ 2194590 h 2323145"/>
              <a:gd name="connsiteX242" fmla="*/ 1515594 w 11269336"/>
              <a:gd name="connsiteY242" fmla="*/ 2189622 h 2323145"/>
              <a:gd name="connsiteX243" fmla="*/ 1512113 w 11269336"/>
              <a:gd name="connsiteY243" fmla="*/ 2188534 h 2323145"/>
              <a:gd name="connsiteX244" fmla="*/ 1498838 w 11269336"/>
              <a:gd name="connsiteY244" fmla="*/ 2189213 h 2323145"/>
              <a:gd name="connsiteX245" fmla="*/ 1494279 w 11269336"/>
              <a:gd name="connsiteY245" fmla="*/ 2183112 h 2323145"/>
              <a:gd name="connsiteX246" fmla="*/ 1473714 w 11269336"/>
              <a:gd name="connsiteY246" fmla="*/ 2179625 h 2323145"/>
              <a:gd name="connsiteX247" fmla="*/ 1449503 w 11269336"/>
              <a:gd name="connsiteY247" fmla="*/ 2182633 h 2323145"/>
              <a:gd name="connsiteX248" fmla="*/ 1335495 w 11269336"/>
              <a:gd name="connsiteY248" fmla="*/ 2203940 h 2323145"/>
              <a:gd name="connsiteX249" fmla="*/ 1266687 w 11269336"/>
              <a:gd name="connsiteY249" fmla="*/ 2212688 h 2323145"/>
              <a:gd name="connsiteX250" fmla="*/ 1239614 w 11269336"/>
              <a:gd name="connsiteY250" fmla="*/ 2209727 h 2323145"/>
              <a:gd name="connsiteX251" fmla="*/ 1202436 w 11269336"/>
              <a:gd name="connsiteY251" fmla="*/ 2209817 h 2323145"/>
              <a:gd name="connsiteX252" fmla="*/ 1136097 w 11269336"/>
              <a:gd name="connsiteY252" fmla="*/ 2205112 h 2323145"/>
              <a:gd name="connsiteX253" fmla="*/ 1048229 w 11269336"/>
              <a:gd name="connsiteY253" fmla="*/ 2207249 h 2323145"/>
              <a:gd name="connsiteX254" fmla="*/ 988232 w 11269336"/>
              <a:gd name="connsiteY254" fmla="*/ 2235635 h 2323145"/>
              <a:gd name="connsiteX255" fmla="*/ 981959 w 11269336"/>
              <a:gd name="connsiteY255" fmla="*/ 2231607 h 2323145"/>
              <a:gd name="connsiteX256" fmla="*/ 938600 w 11269336"/>
              <a:gd name="connsiteY256" fmla="*/ 2238113 h 2323145"/>
              <a:gd name="connsiteX257" fmla="*/ 791788 w 11269336"/>
              <a:gd name="connsiteY257" fmla="*/ 2293224 h 2323145"/>
              <a:gd name="connsiteX258" fmla="*/ 706914 w 11269336"/>
              <a:gd name="connsiteY258" fmla="*/ 2305046 h 2323145"/>
              <a:gd name="connsiteX259" fmla="*/ 675971 w 11269336"/>
              <a:gd name="connsiteY259" fmla="*/ 2304030 h 2323145"/>
              <a:gd name="connsiteX260" fmla="*/ 624180 w 11269336"/>
              <a:gd name="connsiteY260" fmla="*/ 2302650 h 2323145"/>
              <a:gd name="connsiteX261" fmla="*/ 583453 w 11269336"/>
              <a:gd name="connsiteY261" fmla="*/ 2288788 h 2323145"/>
              <a:gd name="connsiteX262" fmla="*/ 540946 w 11269336"/>
              <a:gd name="connsiteY262" fmla="*/ 2292721 h 2323145"/>
              <a:gd name="connsiteX263" fmla="*/ 533680 w 11269336"/>
              <a:gd name="connsiteY263" fmla="*/ 2310233 h 2323145"/>
              <a:gd name="connsiteX264" fmla="*/ 487366 w 11269336"/>
              <a:gd name="connsiteY264" fmla="*/ 2309053 h 2323145"/>
              <a:gd name="connsiteX265" fmla="*/ 416820 w 11269336"/>
              <a:gd name="connsiteY265" fmla="*/ 2305443 h 2323145"/>
              <a:gd name="connsiteX266" fmla="*/ 376805 w 11269336"/>
              <a:gd name="connsiteY266" fmla="*/ 2307647 h 2323145"/>
              <a:gd name="connsiteX267" fmla="*/ 266777 w 11269336"/>
              <a:gd name="connsiteY267" fmla="*/ 2309012 h 2323145"/>
              <a:gd name="connsiteX268" fmla="*/ 156013 w 11269336"/>
              <a:gd name="connsiteY268" fmla="*/ 2306832 h 2323145"/>
              <a:gd name="connsiteX269" fmla="*/ 87258 w 11269336"/>
              <a:gd name="connsiteY269" fmla="*/ 2285511 h 2323145"/>
              <a:gd name="connsiteX270" fmla="*/ 23798 w 11269336"/>
              <a:gd name="connsiteY270" fmla="*/ 2281822 h 2323145"/>
              <a:gd name="connsiteX271" fmla="*/ 0 w 11269336"/>
              <a:gd name="connsiteY271" fmla="*/ 2285369 h 2323145"/>
              <a:gd name="connsiteX272" fmla="*/ 0 w 11269336"/>
              <a:gd name="connsiteY27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460591 w 11269336"/>
              <a:gd name="connsiteY184" fmla="*/ 2097951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1048229 w 11269336"/>
              <a:gd name="connsiteY252" fmla="*/ 2207249 h 2323145"/>
              <a:gd name="connsiteX253" fmla="*/ 988232 w 11269336"/>
              <a:gd name="connsiteY253" fmla="*/ 2235635 h 2323145"/>
              <a:gd name="connsiteX254" fmla="*/ 981959 w 11269336"/>
              <a:gd name="connsiteY254" fmla="*/ 2231607 h 2323145"/>
              <a:gd name="connsiteX255" fmla="*/ 938600 w 11269336"/>
              <a:gd name="connsiteY255" fmla="*/ 2238113 h 2323145"/>
              <a:gd name="connsiteX256" fmla="*/ 791788 w 11269336"/>
              <a:gd name="connsiteY256" fmla="*/ 2293224 h 2323145"/>
              <a:gd name="connsiteX257" fmla="*/ 706914 w 11269336"/>
              <a:gd name="connsiteY257" fmla="*/ 2305046 h 2323145"/>
              <a:gd name="connsiteX258" fmla="*/ 675971 w 11269336"/>
              <a:gd name="connsiteY258" fmla="*/ 2304030 h 2323145"/>
              <a:gd name="connsiteX259" fmla="*/ 624180 w 11269336"/>
              <a:gd name="connsiteY259" fmla="*/ 2302650 h 2323145"/>
              <a:gd name="connsiteX260" fmla="*/ 583453 w 11269336"/>
              <a:gd name="connsiteY260" fmla="*/ 2288788 h 2323145"/>
              <a:gd name="connsiteX261" fmla="*/ 540946 w 11269336"/>
              <a:gd name="connsiteY261" fmla="*/ 2292721 h 2323145"/>
              <a:gd name="connsiteX262" fmla="*/ 533680 w 11269336"/>
              <a:gd name="connsiteY262" fmla="*/ 2310233 h 2323145"/>
              <a:gd name="connsiteX263" fmla="*/ 487366 w 11269336"/>
              <a:gd name="connsiteY263" fmla="*/ 2309053 h 2323145"/>
              <a:gd name="connsiteX264" fmla="*/ 416820 w 11269336"/>
              <a:gd name="connsiteY264" fmla="*/ 2305443 h 2323145"/>
              <a:gd name="connsiteX265" fmla="*/ 376805 w 11269336"/>
              <a:gd name="connsiteY265" fmla="*/ 2307647 h 2323145"/>
              <a:gd name="connsiteX266" fmla="*/ 266777 w 11269336"/>
              <a:gd name="connsiteY266" fmla="*/ 2309012 h 2323145"/>
              <a:gd name="connsiteX267" fmla="*/ 156013 w 11269336"/>
              <a:gd name="connsiteY267" fmla="*/ 2306832 h 2323145"/>
              <a:gd name="connsiteX268" fmla="*/ 87258 w 11269336"/>
              <a:gd name="connsiteY268" fmla="*/ 2285511 h 2323145"/>
              <a:gd name="connsiteX269" fmla="*/ 23798 w 11269336"/>
              <a:gd name="connsiteY269" fmla="*/ 2281822 h 2323145"/>
              <a:gd name="connsiteX270" fmla="*/ 0 w 11269336"/>
              <a:gd name="connsiteY270" fmla="*/ 2285369 h 2323145"/>
              <a:gd name="connsiteX271" fmla="*/ 0 w 11269336"/>
              <a:gd name="connsiteY27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335495 w 11269336"/>
              <a:gd name="connsiteY247" fmla="*/ 2203940 h 2323145"/>
              <a:gd name="connsiteX248" fmla="*/ 1266687 w 11269336"/>
              <a:gd name="connsiteY248" fmla="*/ 2212688 h 2323145"/>
              <a:gd name="connsiteX249" fmla="*/ 1239614 w 11269336"/>
              <a:gd name="connsiteY249" fmla="*/ 2209727 h 2323145"/>
              <a:gd name="connsiteX250" fmla="*/ 1202436 w 11269336"/>
              <a:gd name="connsiteY250" fmla="*/ 2209817 h 2323145"/>
              <a:gd name="connsiteX251" fmla="*/ 1136097 w 11269336"/>
              <a:gd name="connsiteY251" fmla="*/ 2205112 h 2323145"/>
              <a:gd name="connsiteX252" fmla="*/ 988232 w 11269336"/>
              <a:gd name="connsiteY252" fmla="*/ 2235635 h 2323145"/>
              <a:gd name="connsiteX253" fmla="*/ 981959 w 11269336"/>
              <a:gd name="connsiteY253" fmla="*/ 2231607 h 2323145"/>
              <a:gd name="connsiteX254" fmla="*/ 938600 w 11269336"/>
              <a:gd name="connsiteY254" fmla="*/ 2238113 h 2323145"/>
              <a:gd name="connsiteX255" fmla="*/ 791788 w 11269336"/>
              <a:gd name="connsiteY255" fmla="*/ 2293224 h 2323145"/>
              <a:gd name="connsiteX256" fmla="*/ 706914 w 11269336"/>
              <a:gd name="connsiteY256" fmla="*/ 2305046 h 2323145"/>
              <a:gd name="connsiteX257" fmla="*/ 675971 w 11269336"/>
              <a:gd name="connsiteY257" fmla="*/ 2304030 h 2323145"/>
              <a:gd name="connsiteX258" fmla="*/ 624180 w 11269336"/>
              <a:gd name="connsiteY258" fmla="*/ 2302650 h 2323145"/>
              <a:gd name="connsiteX259" fmla="*/ 583453 w 11269336"/>
              <a:gd name="connsiteY259" fmla="*/ 2288788 h 2323145"/>
              <a:gd name="connsiteX260" fmla="*/ 540946 w 11269336"/>
              <a:gd name="connsiteY260" fmla="*/ 2292721 h 2323145"/>
              <a:gd name="connsiteX261" fmla="*/ 533680 w 11269336"/>
              <a:gd name="connsiteY261" fmla="*/ 2310233 h 2323145"/>
              <a:gd name="connsiteX262" fmla="*/ 487366 w 11269336"/>
              <a:gd name="connsiteY262" fmla="*/ 2309053 h 2323145"/>
              <a:gd name="connsiteX263" fmla="*/ 416820 w 11269336"/>
              <a:gd name="connsiteY263" fmla="*/ 2305443 h 2323145"/>
              <a:gd name="connsiteX264" fmla="*/ 376805 w 11269336"/>
              <a:gd name="connsiteY264" fmla="*/ 2307647 h 2323145"/>
              <a:gd name="connsiteX265" fmla="*/ 266777 w 11269336"/>
              <a:gd name="connsiteY265" fmla="*/ 2309012 h 2323145"/>
              <a:gd name="connsiteX266" fmla="*/ 156013 w 11269336"/>
              <a:gd name="connsiteY266" fmla="*/ 2306832 h 2323145"/>
              <a:gd name="connsiteX267" fmla="*/ 87258 w 11269336"/>
              <a:gd name="connsiteY267" fmla="*/ 2285511 h 2323145"/>
              <a:gd name="connsiteX268" fmla="*/ 23798 w 11269336"/>
              <a:gd name="connsiteY268" fmla="*/ 2281822 h 2323145"/>
              <a:gd name="connsiteX269" fmla="*/ 0 w 11269336"/>
              <a:gd name="connsiteY269" fmla="*/ 2285369 h 2323145"/>
              <a:gd name="connsiteX270" fmla="*/ 0 w 11269336"/>
              <a:gd name="connsiteY27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218531 w 11269336"/>
              <a:gd name="connsiteY54" fmla="*/ 1107622 h 2323145"/>
              <a:gd name="connsiteX55" fmla="*/ 8197391 w 11269336"/>
              <a:gd name="connsiteY55" fmla="*/ 1107746 h 2323145"/>
              <a:gd name="connsiteX56" fmla="*/ 8081474 w 11269336"/>
              <a:gd name="connsiteY56" fmla="*/ 1130125 h 2323145"/>
              <a:gd name="connsiteX57" fmla="*/ 8053585 w 11269336"/>
              <a:gd name="connsiteY57" fmla="*/ 1129169 h 2323145"/>
              <a:gd name="connsiteX58" fmla="*/ 8038422 w 11269336"/>
              <a:gd name="connsiteY58" fmla="*/ 1119092 h 2323145"/>
              <a:gd name="connsiteX59" fmla="*/ 8029450 w 11269336"/>
              <a:gd name="connsiteY59" fmla="*/ 1125592 h 2323145"/>
              <a:gd name="connsiteX60" fmla="*/ 7959552 w 11269336"/>
              <a:gd name="connsiteY60" fmla="*/ 1140188 h 2323145"/>
              <a:gd name="connsiteX61" fmla="*/ 7914188 w 11269336"/>
              <a:gd name="connsiteY61" fmla="*/ 1150862 h 2323145"/>
              <a:gd name="connsiteX62" fmla="*/ 7914918 w 11269336"/>
              <a:gd name="connsiteY62" fmla="*/ 1168758 h 2323145"/>
              <a:gd name="connsiteX63" fmla="*/ 7875510 w 11269336"/>
              <a:gd name="connsiteY63" fmla="*/ 1183153 h 2323145"/>
              <a:gd name="connsiteX64" fmla="*/ 7829932 w 11269336"/>
              <a:gd name="connsiteY64" fmla="*/ 1180782 h 2323145"/>
              <a:gd name="connsiteX65" fmla="*/ 7779182 w 11269336"/>
              <a:gd name="connsiteY65" fmla="*/ 1192665 h 2323145"/>
              <a:gd name="connsiteX66" fmla="*/ 7748774 w 11269336"/>
              <a:gd name="connsiteY66" fmla="*/ 1199586 h 2323145"/>
              <a:gd name="connsiteX67" fmla="*/ 7671846 w 11269336"/>
              <a:gd name="connsiteY67" fmla="*/ 1231966 h 2323145"/>
              <a:gd name="connsiteX68" fmla="*/ 7554146 w 11269336"/>
              <a:gd name="connsiteY68" fmla="*/ 1319748 h 2323145"/>
              <a:gd name="connsiteX69" fmla="*/ 7515052 w 11269336"/>
              <a:gd name="connsiteY69" fmla="*/ 1336718 h 2323145"/>
              <a:gd name="connsiteX70" fmla="*/ 7507193 w 11269336"/>
              <a:gd name="connsiteY70" fmla="*/ 1334617 h 2323145"/>
              <a:gd name="connsiteX71" fmla="*/ 7461694 w 11269336"/>
              <a:gd name="connsiteY71" fmla="*/ 1375866 h 2323145"/>
              <a:gd name="connsiteX72" fmla="*/ 7377571 w 11269336"/>
              <a:gd name="connsiteY72" fmla="*/ 1400128 h 2323145"/>
              <a:gd name="connsiteX73" fmla="*/ 7311261 w 11269336"/>
              <a:gd name="connsiteY73" fmla="*/ 1412652 h 2323145"/>
              <a:gd name="connsiteX74" fmla="*/ 7275307 w 11269336"/>
              <a:gd name="connsiteY74" fmla="*/ 1422171 h 2323145"/>
              <a:gd name="connsiteX75" fmla="*/ 7247783 w 11269336"/>
              <a:gd name="connsiteY75" fmla="*/ 1426330 h 2323145"/>
              <a:gd name="connsiteX76" fmla="*/ 7185047 w 11269336"/>
              <a:gd name="connsiteY76" fmla="*/ 1451812 h 2323145"/>
              <a:gd name="connsiteX77" fmla="*/ 7084117 w 11269336"/>
              <a:gd name="connsiteY77" fmla="*/ 1500281 h 2323145"/>
              <a:gd name="connsiteX78" fmla="*/ 7062011 w 11269336"/>
              <a:gd name="connsiteY78" fmla="*/ 1509183 h 2323145"/>
              <a:gd name="connsiteX79" fmla="*/ 7040555 w 11269336"/>
              <a:gd name="connsiteY79" fmla="*/ 1511207 h 2323145"/>
              <a:gd name="connsiteX80" fmla="*/ 7033438 w 11269336"/>
              <a:gd name="connsiteY80" fmla="*/ 1506772 h 2323145"/>
              <a:gd name="connsiteX81" fmla="*/ 7020886 w 11269336"/>
              <a:gd name="connsiteY81" fmla="*/ 1510764 h 2323145"/>
              <a:gd name="connsiteX82" fmla="*/ 7017033 w 11269336"/>
              <a:gd name="connsiteY82" fmla="*/ 1510650 h 2323145"/>
              <a:gd name="connsiteX83" fmla="*/ 6995460 w 11269336"/>
              <a:gd name="connsiteY83" fmla="*/ 1511173 h 2323145"/>
              <a:gd name="connsiteX84" fmla="*/ 6962144 w 11269336"/>
              <a:gd name="connsiteY84" fmla="*/ 1541508 h 2323145"/>
              <a:gd name="connsiteX85" fmla="*/ 6910674 w 11269336"/>
              <a:gd name="connsiteY85" fmla="*/ 1554793 h 2323145"/>
              <a:gd name="connsiteX86" fmla="*/ 6732152 w 11269336"/>
              <a:gd name="connsiteY86" fmla="*/ 1642538 h 2323145"/>
              <a:gd name="connsiteX87" fmla="*/ 6694106 w 11269336"/>
              <a:gd name="connsiteY87" fmla="*/ 1632377 h 2323145"/>
              <a:gd name="connsiteX88" fmla="*/ 6617223 w 11269336"/>
              <a:gd name="connsiteY88" fmla="*/ 1659889 h 2323145"/>
              <a:gd name="connsiteX89" fmla="*/ 6521138 w 11269336"/>
              <a:gd name="connsiteY89" fmla="*/ 1744340 h 2323145"/>
              <a:gd name="connsiteX90" fmla="*/ 6380677 w 11269336"/>
              <a:gd name="connsiteY90" fmla="*/ 1796883 h 2323145"/>
              <a:gd name="connsiteX91" fmla="*/ 6374897 w 11269336"/>
              <a:gd name="connsiteY91" fmla="*/ 1809910 h 2323145"/>
              <a:gd name="connsiteX92" fmla="*/ 6364545 w 11269336"/>
              <a:gd name="connsiteY92" fmla="*/ 1820090 h 2323145"/>
              <a:gd name="connsiteX93" fmla="*/ 6362126 w 11269336"/>
              <a:gd name="connsiteY93" fmla="*/ 1819991 h 2323145"/>
              <a:gd name="connsiteX94" fmla="*/ 6346673 w 11269336"/>
              <a:gd name="connsiteY94" fmla="*/ 1827824 h 2323145"/>
              <a:gd name="connsiteX95" fmla="*/ 6345588 w 11269336"/>
              <a:gd name="connsiteY95" fmla="*/ 1832232 h 2323145"/>
              <a:gd name="connsiteX96" fmla="*/ 6335708 w 11269336"/>
              <a:gd name="connsiteY96" fmla="*/ 1838451 h 2323145"/>
              <a:gd name="connsiteX97" fmla="*/ 6318182 w 11269336"/>
              <a:gd name="connsiteY97" fmla="*/ 1852975 h 2323145"/>
              <a:gd name="connsiteX98" fmla="*/ 6313084 w 11269336"/>
              <a:gd name="connsiteY98" fmla="*/ 1853561 h 2323145"/>
              <a:gd name="connsiteX99" fmla="*/ 6283816 w 11269336"/>
              <a:gd name="connsiteY99" fmla="*/ 1872148 h 2323145"/>
              <a:gd name="connsiteX100" fmla="*/ 6282550 w 11269336"/>
              <a:gd name="connsiteY100" fmla="*/ 1871392 h 2323145"/>
              <a:gd name="connsiteX101" fmla="*/ 6270527 w 11269336"/>
              <a:gd name="connsiteY101" fmla="*/ 1872208 h 2323145"/>
              <a:gd name="connsiteX102" fmla="*/ 6249518 w 11269336"/>
              <a:gd name="connsiteY102" fmla="*/ 1876079 h 2323145"/>
              <a:gd name="connsiteX103" fmla="*/ 6190386 w 11269336"/>
              <a:gd name="connsiteY103" fmla="*/ 1872478 h 2323145"/>
              <a:gd name="connsiteX104" fmla="*/ 6159777 w 11269336"/>
              <a:gd name="connsiteY104" fmla="*/ 1891745 h 2323145"/>
              <a:gd name="connsiteX105" fmla="*/ 6153131 w 11269336"/>
              <a:gd name="connsiteY105" fmla="*/ 1895079 h 2323145"/>
              <a:gd name="connsiteX106" fmla="*/ 6152798 w 11269336"/>
              <a:gd name="connsiteY106" fmla="*/ 1894920 h 2323145"/>
              <a:gd name="connsiteX107" fmla="*/ 6145388 w 11269336"/>
              <a:gd name="connsiteY107" fmla="*/ 1897990 h 2323145"/>
              <a:gd name="connsiteX108" fmla="*/ 6141014 w 11269336"/>
              <a:gd name="connsiteY108" fmla="*/ 1901155 h 2323145"/>
              <a:gd name="connsiteX109" fmla="*/ 6128122 w 11269336"/>
              <a:gd name="connsiteY109" fmla="*/ 1907623 h 2323145"/>
              <a:gd name="connsiteX110" fmla="*/ 6122351 w 11269336"/>
              <a:gd name="connsiteY110" fmla="*/ 1908359 h 2323145"/>
              <a:gd name="connsiteX111" fmla="*/ 6064750 w 11269336"/>
              <a:gd name="connsiteY111" fmla="*/ 1896394 h 2323145"/>
              <a:gd name="connsiteX112" fmla="*/ 5964230 w 11269336"/>
              <a:gd name="connsiteY112" fmla="*/ 1910038 h 2323145"/>
              <a:gd name="connsiteX113" fmla="*/ 5865399 w 11269336"/>
              <a:gd name="connsiteY113" fmla="*/ 1926966 h 2323145"/>
              <a:gd name="connsiteX114" fmla="*/ 5829951 w 11269336"/>
              <a:gd name="connsiteY114" fmla="*/ 1934755 h 2323145"/>
              <a:gd name="connsiteX115" fmla="*/ 5765285 w 11269336"/>
              <a:gd name="connsiteY115" fmla="*/ 1941322 h 2323145"/>
              <a:gd name="connsiteX116" fmla="*/ 5734750 w 11269336"/>
              <a:gd name="connsiteY116" fmla="*/ 1939793 h 2323145"/>
              <a:gd name="connsiteX117" fmla="*/ 5733569 w 11269336"/>
              <a:gd name="connsiteY117" fmla="*/ 1940505 h 2323145"/>
              <a:gd name="connsiteX118" fmla="*/ 5730329 w 11269336"/>
              <a:gd name="connsiteY118" fmla="*/ 1937845 h 2323145"/>
              <a:gd name="connsiteX119" fmla="*/ 5724661 w 11269336"/>
              <a:gd name="connsiteY119" fmla="*/ 1937455 h 2323145"/>
              <a:gd name="connsiteX120" fmla="*/ 5710186 w 11269336"/>
              <a:gd name="connsiteY120" fmla="*/ 1941370 h 2323145"/>
              <a:gd name="connsiteX121" fmla="*/ 5704910 w 11269336"/>
              <a:gd name="connsiteY121" fmla="*/ 1943663 h 2323145"/>
              <a:gd name="connsiteX122" fmla="*/ 5696836 w 11269336"/>
              <a:gd name="connsiteY122" fmla="*/ 1945271 h 2323145"/>
              <a:gd name="connsiteX123" fmla="*/ 5696583 w 11269336"/>
              <a:gd name="connsiteY123" fmla="*/ 1945050 h 2323145"/>
              <a:gd name="connsiteX124" fmla="*/ 5689123 w 11269336"/>
              <a:gd name="connsiteY124" fmla="*/ 1947067 h 2323145"/>
              <a:gd name="connsiteX125" fmla="*/ 5653291 w 11269336"/>
              <a:gd name="connsiteY125" fmla="*/ 1960245 h 2323145"/>
              <a:gd name="connsiteX126" fmla="*/ 5599385 w 11269336"/>
              <a:gd name="connsiteY126" fmla="*/ 1945198 h 2323145"/>
              <a:gd name="connsiteX127" fmla="*/ 5578300 w 11269336"/>
              <a:gd name="connsiteY127" fmla="*/ 1944963 h 2323145"/>
              <a:gd name="connsiteX128" fmla="*/ 5566758 w 11269336"/>
              <a:gd name="connsiteY128" fmla="*/ 1943441 h 2323145"/>
              <a:gd name="connsiteX129" fmla="*/ 5565857 w 11269336"/>
              <a:gd name="connsiteY129" fmla="*/ 1942445 h 2323145"/>
              <a:gd name="connsiteX130" fmla="*/ 5531534 w 11269336"/>
              <a:gd name="connsiteY130" fmla="*/ 1955208 h 2323145"/>
              <a:gd name="connsiteX131" fmla="*/ 5526552 w 11269336"/>
              <a:gd name="connsiteY131" fmla="*/ 1954799 h 2323145"/>
              <a:gd name="connsiteX132" fmla="*/ 5504723 w 11269336"/>
              <a:gd name="connsiteY132" fmla="*/ 1965811 h 2323145"/>
              <a:gd name="connsiteX133" fmla="*/ 5493156 w 11269336"/>
              <a:gd name="connsiteY133" fmla="*/ 1970063 h 2323145"/>
              <a:gd name="connsiteX134" fmla="*/ 5490486 w 11269336"/>
              <a:gd name="connsiteY134" fmla="*/ 1974227 h 2323145"/>
              <a:gd name="connsiteX135" fmla="*/ 5473107 w 11269336"/>
              <a:gd name="connsiteY135" fmla="*/ 1979001 h 2323145"/>
              <a:gd name="connsiteX136" fmla="*/ 5470885 w 11269336"/>
              <a:gd name="connsiteY136" fmla="*/ 1978432 h 2323145"/>
              <a:gd name="connsiteX137" fmla="*/ 5457393 w 11269336"/>
              <a:gd name="connsiteY137" fmla="*/ 1986525 h 2323145"/>
              <a:gd name="connsiteX138" fmla="*/ 5447102 w 11269336"/>
              <a:gd name="connsiteY138" fmla="*/ 1998329 h 2323145"/>
              <a:gd name="connsiteX139" fmla="*/ 5159151 w 11269336"/>
              <a:gd name="connsiteY139" fmla="*/ 2029640 h 2323145"/>
              <a:gd name="connsiteX140" fmla="*/ 5041688 w 11269336"/>
              <a:gd name="connsiteY140" fmla="*/ 2022334 h 2323145"/>
              <a:gd name="connsiteX141" fmla="*/ 4860988 w 11269336"/>
              <a:gd name="connsiteY141" fmla="*/ 2135698 h 2323145"/>
              <a:gd name="connsiteX142" fmla="*/ 4807902 w 11269336"/>
              <a:gd name="connsiteY142" fmla="*/ 2138894 h 2323145"/>
              <a:gd name="connsiteX143" fmla="*/ 4765388 w 11269336"/>
              <a:gd name="connsiteY143" fmla="*/ 2162525 h 2323145"/>
              <a:gd name="connsiteX144" fmla="*/ 4745033 w 11269336"/>
              <a:gd name="connsiteY144" fmla="*/ 2158859 h 2323145"/>
              <a:gd name="connsiteX145" fmla="*/ 4741475 w 11269336"/>
              <a:gd name="connsiteY145" fmla="*/ 2157998 h 2323145"/>
              <a:gd name="connsiteX146" fmla="*/ 4728247 w 11269336"/>
              <a:gd name="connsiteY146" fmla="*/ 2159526 h 2323145"/>
              <a:gd name="connsiteX147" fmla="*/ 4723263 w 11269336"/>
              <a:gd name="connsiteY147" fmla="*/ 2153742 h 2323145"/>
              <a:gd name="connsiteX148" fmla="*/ 4702453 w 11269336"/>
              <a:gd name="connsiteY148" fmla="*/ 2151586 h 2323145"/>
              <a:gd name="connsiteX149" fmla="*/ 4678455 w 11269336"/>
              <a:gd name="connsiteY149" fmla="*/ 2156131 h 2323145"/>
              <a:gd name="connsiteX150" fmla="*/ 4593061 w 11269336"/>
              <a:gd name="connsiteY150" fmla="*/ 2171597 h 2323145"/>
              <a:gd name="connsiteX151" fmla="*/ 4579902 w 11269336"/>
              <a:gd name="connsiteY151" fmla="*/ 2177927 h 2323145"/>
              <a:gd name="connsiteX152" fmla="*/ 4533444 w 11269336"/>
              <a:gd name="connsiteY152" fmla="*/ 2181200 h 2323145"/>
              <a:gd name="connsiteX153" fmla="*/ 4492832 w 11269336"/>
              <a:gd name="connsiteY153" fmla="*/ 2188033 h 2323145"/>
              <a:gd name="connsiteX154" fmla="*/ 4467257 w 11269336"/>
              <a:gd name="connsiteY154" fmla="*/ 2196121 h 2323145"/>
              <a:gd name="connsiteX155" fmla="*/ 4459937 w 11269336"/>
              <a:gd name="connsiteY155" fmla="*/ 2195182 h 2323145"/>
              <a:gd name="connsiteX156" fmla="*/ 4433312 w 11269336"/>
              <a:gd name="connsiteY156" fmla="*/ 2199004 h 2323145"/>
              <a:gd name="connsiteX157" fmla="*/ 4420601 w 11269336"/>
              <a:gd name="connsiteY157" fmla="*/ 2205158 h 2323145"/>
              <a:gd name="connsiteX158" fmla="*/ 4405765 w 11269336"/>
              <a:gd name="connsiteY158" fmla="*/ 2199902 h 2323145"/>
              <a:gd name="connsiteX159" fmla="*/ 4401354 w 11269336"/>
              <a:gd name="connsiteY159" fmla="*/ 2194745 h 2323145"/>
              <a:gd name="connsiteX160" fmla="*/ 4383151 w 11269336"/>
              <a:gd name="connsiteY160" fmla="*/ 2201140 h 2323145"/>
              <a:gd name="connsiteX161" fmla="*/ 4366646 w 11269336"/>
              <a:gd name="connsiteY161" fmla="*/ 2198564 h 2323145"/>
              <a:gd name="connsiteX162" fmla="*/ 4354009 w 11269336"/>
              <a:gd name="connsiteY162" fmla="*/ 2204984 h 2323145"/>
              <a:gd name="connsiteX163" fmla="*/ 4348284 w 11269336"/>
              <a:gd name="connsiteY163" fmla="*/ 2205270 h 2323145"/>
              <a:gd name="connsiteX164" fmla="*/ 4333906 w 11269336"/>
              <a:gd name="connsiteY164" fmla="*/ 2205251 h 2323145"/>
              <a:gd name="connsiteX165" fmla="*/ 4308819 w 11269336"/>
              <a:gd name="connsiteY165" fmla="*/ 2203822 h 2323145"/>
              <a:gd name="connsiteX166" fmla="*/ 4301210 w 11269336"/>
              <a:gd name="connsiteY166" fmla="*/ 2204456 h 2323145"/>
              <a:gd name="connsiteX167" fmla="*/ 4283095 w 11269336"/>
              <a:gd name="connsiteY167" fmla="*/ 2198177 h 2323145"/>
              <a:gd name="connsiteX168" fmla="*/ 4250119 w 11269336"/>
              <a:gd name="connsiteY168" fmla="*/ 2196342 h 2323145"/>
              <a:gd name="connsiteX169" fmla="*/ 4189203 w 11269336"/>
              <a:gd name="connsiteY169" fmla="*/ 2178994 h 2323145"/>
              <a:gd name="connsiteX170" fmla="*/ 4154035 w 11269336"/>
              <a:gd name="connsiteY170" fmla="*/ 2171950 h 2323145"/>
              <a:gd name="connsiteX171" fmla="*/ 4129569 w 11269336"/>
              <a:gd name="connsiteY171" fmla="*/ 2163850 h 2323145"/>
              <a:gd name="connsiteX172" fmla="*/ 4061250 w 11269336"/>
              <a:gd name="connsiteY172" fmla="*/ 2159236 h 2323145"/>
              <a:gd name="connsiteX173" fmla="*/ 3945480 w 11269336"/>
              <a:gd name="connsiteY173" fmla="*/ 2158279 h 2323145"/>
              <a:gd name="connsiteX174" fmla="*/ 3921468 w 11269336"/>
              <a:gd name="connsiteY174" fmla="*/ 2156588 h 2323145"/>
              <a:gd name="connsiteX175" fmla="*/ 3903348 w 11269336"/>
              <a:gd name="connsiteY175" fmla="*/ 2149220 h 2323145"/>
              <a:gd name="connsiteX176" fmla="*/ 3901342 w 11269336"/>
              <a:gd name="connsiteY176" fmla="*/ 2142355 h 2323145"/>
              <a:gd name="connsiteX177" fmla="*/ 3888539 w 11269336"/>
              <a:gd name="connsiteY177" fmla="*/ 2140476 h 2323145"/>
              <a:gd name="connsiteX178" fmla="*/ 3885662 w 11269336"/>
              <a:gd name="connsiteY178" fmla="*/ 2138740 h 2323145"/>
              <a:gd name="connsiteX179" fmla="*/ 3868627 w 11269336"/>
              <a:gd name="connsiteY179" fmla="*/ 2130023 h 2323145"/>
              <a:gd name="connsiteX180" fmla="*/ 3819177 w 11269336"/>
              <a:gd name="connsiteY180" fmla="*/ 2142111 h 2323145"/>
              <a:gd name="connsiteX181" fmla="*/ 3769100 w 11269336"/>
              <a:gd name="connsiteY181" fmla="*/ 2131731 h 2323145"/>
              <a:gd name="connsiteX182" fmla="*/ 3562752 w 11269336"/>
              <a:gd name="connsiteY182" fmla="*/ 2131785 h 2323145"/>
              <a:gd name="connsiteX183" fmla="*/ 3541402 w 11269336"/>
              <a:gd name="connsiteY183" fmla="*/ 2106821 h 2323145"/>
              <a:gd name="connsiteX184" fmla="*/ 3365341 w 11269336"/>
              <a:gd name="connsiteY184" fmla="*/ 2077638 h 2323145"/>
              <a:gd name="connsiteX185" fmla="*/ 3170922 w 11269336"/>
              <a:gd name="connsiteY185" fmla="*/ 2115957 h 2323145"/>
              <a:gd name="connsiteX186" fmla="*/ 3156256 w 11269336"/>
              <a:gd name="connsiteY186" fmla="*/ 2124773 h 2323145"/>
              <a:gd name="connsiteX187" fmla="*/ 3140298 w 11269336"/>
              <a:gd name="connsiteY187" fmla="*/ 2129182 h 2323145"/>
              <a:gd name="connsiteX188" fmla="*/ 3138514 w 11269336"/>
              <a:gd name="connsiteY188" fmla="*/ 2128069 h 2323145"/>
              <a:gd name="connsiteX189" fmla="*/ 3120467 w 11269336"/>
              <a:gd name="connsiteY189" fmla="*/ 2128281 h 2323145"/>
              <a:gd name="connsiteX190" fmla="*/ 3116175 w 11269336"/>
              <a:gd name="connsiteY190" fmla="*/ 2131633 h 2323145"/>
              <a:gd name="connsiteX191" fmla="*/ 3103685 w 11269336"/>
              <a:gd name="connsiteY191" fmla="*/ 2132814 h 2323145"/>
              <a:gd name="connsiteX192" fmla="*/ 3078794 w 11269336"/>
              <a:gd name="connsiteY192" fmla="*/ 2137935 h 2323145"/>
              <a:gd name="connsiteX193" fmla="*/ 3074407 w 11269336"/>
              <a:gd name="connsiteY193" fmla="*/ 2136274 h 2323145"/>
              <a:gd name="connsiteX194" fmla="*/ 3037285 w 11269336"/>
              <a:gd name="connsiteY194" fmla="*/ 2139919 h 2323145"/>
              <a:gd name="connsiteX195" fmla="*/ 3036901 w 11269336"/>
              <a:gd name="connsiteY195" fmla="*/ 2138726 h 2323145"/>
              <a:gd name="connsiteX196" fmla="*/ 3026996 w 11269336"/>
              <a:gd name="connsiteY196" fmla="*/ 2134322 h 2323145"/>
              <a:gd name="connsiteX197" fmla="*/ 3007772 w 11269336"/>
              <a:gd name="connsiteY197" fmla="*/ 2128742 h 2323145"/>
              <a:gd name="connsiteX198" fmla="*/ 2965030 w 11269336"/>
              <a:gd name="connsiteY198" fmla="*/ 2100494 h 2323145"/>
              <a:gd name="connsiteX199" fmla="*/ 2926342 w 11269336"/>
              <a:gd name="connsiteY199" fmla="*/ 2104155 h 2323145"/>
              <a:gd name="connsiteX200" fmla="*/ 2918608 w 11269336"/>
              <a:gd name="connsiteY200" fmla="*/ 2104215 h 2323145"/>
              <a:gd name="connsiteX201" fmla="*/ 2918475 w 11269336"/>
              <a:gd name="connsiteY201" fmla="*/ 2103937 h 2323145"/>
              <a:gd name="connsiteX202" fmla="*/ 2910360 w 11269336"/>
              <a:gd name="connsiteY202" fmla="*/ 2103444 h 2323145"/>
              <a:gd name="connsiteX203" fmla="*/ 2904507 w 11269336"/>
              <a:gd name="connsiteY203" fmla="*/ 2104326 h 2323145"/>
              <a:gd name="connsiteX204" fmla="*/ 2889503 w 11269336"/>
              <a:gd name="connsiteY204" fmla="*/ 2104443 h 2323145"/>
              <a:gd name="connsiteX205" fmla="*/ 2884480 w 11269336"/>
              <a:gd name="connsiteY205" fmla="*/ 2102626 h 2323145"/>
              <a:gd name="connsiteX206" fmla="*/ 2882689 w 11269336"/>
              <a:gd name="connsiteY206" fmla="*/ 2099228 h 2323145"/>
              <a:gd name="connsiteX207" fmla="*/ 2881291 w 11269336"/>
              <a:gd name="connsiteY207" fmla="*/ 2099618 h 2323145"/>
              <a:gd name="connsiteX208" fmla="*/ 2853979 w 11269336"/>
              <a:gd name="connsiteY208" fmla="*/ 2090388 h 2323145"/>
              <a:gd name="connsiteX209" fmla="*/ 2791790 w 11269336"/>
              <a:gd name="connsiteY209" fmla="*/ 2080332 h 2323145"/>
              <a:gd name="connsiteX210" fmla="*/ 2755844 w 11269336"/>
              <a:gd name="connsiteY210" fmla="*/ 2078874 h 2323145"/>
              <a:gd name="connsiteX211" fmla="*/ 2657742 w 11269336"/>
              <a:gd name="connsiteY211" fmla="*/ 2070179 h 2323145"/>
              <a:gd name="connsiteX212" fmla="*/ 2559549 w 11269336"/>
              <a:gd name="connsiteY212" fmla="*/ 2057873 h 2323145"/>
              <a:gd name="connsiteX213" fmla="*/ 2512054 w 11269336"/>
              <a:gd name="connsiteY213" fmla="*/ 2031671 h 2323145"/>
              <a:gd name="connsiteX214" fmla="*/ 2506437 w 11269336"/>
              <a:gd name="connsiteY214" fmla="*/ 2030918 h 2323145"/>
              <a:gd name="connsiteX215" fmla="*/ 2491752 w 11269336"/>
              <a:gd name="connsiteY215" fmla="*/ 2033906 h 2323145"/>
              <a:gd name="connsiteX216" fmla="*/ 2486338 w 11269336"/>
              <a:gd name="connsiteY216" fmla="*/ 2035862 h 2323145"/>
              <a:gd name="connsiteX217" fmla="*/ 2478186 w 11269336"/>
              <a:gd name="connsiteY217" fmla="*/ 2036953 h 2323145"/>
              <a:gd name="connsiteX218" fmla="*/ 2477950 w 11269336"/>
              <a:gd name="connsiteY218" fmla="*/ 2036715 h 2323145"/>
              <a:gd name="connsiteX219" fmla="*/ 2470381 w 11269336"/>
              <a:gd name="connsiteY219" fmla="*/ 2038256 h 2323145"/>
              <a:gd name="connsiteX220" fmla="*/ 2433781 w 11269336"/>
              <a:gd name="connsiteY220" fmla="*/ 2049140 h 2323145"/>
              <a:gd name="connsiteX221" fmla="*/ 2381172 w 11269336"/>
              <a:gd name="connsiteY221" fmla="*/ 2030645 h 2323145"/>
              <a:gd name="connsiteX222" fmla="*/ 2360198 w 11269336"/>
              <a:gd name="connsiteY222" fmla="*/ 2029059 h 2323145"/>
              <a:gd name="connsiteX223" fmla="*/ 2348815 w 11269336"/>
              <a:gd name="connsiteY223" fmla="*/ 2026798 h 2323145"/>
              <a:gd name="connsiteX224" fmla="*/ 2347988 w 11269336"/>
              <a:gd name="connsiteY224" fmla="*/ 2025745 h 2323145"/>
              <a:gd name="connsiteX225" fmla="*/ 2312920 w 11269336"/>
              <a:gd name="connsiteY225" fmla="*/ 2036311 h 2323145"/>
              <a:gd name="connsiteX226" fmla="*/ 2307986 w 11269336"/>
              <a:gd name="connsiteY226" fmla="*/ 2035583 h 2323145"/>
              <a:gd name="connsiteX227" fmla="*/ 2285481 w 11269336"/>
              <a:gd name="connsiteY227" fmla="*/ 2045197 h 2323145"/>
              <a:gd name="connsiteX228" fmla="*/ 2273666 w 11269336"/>
              <a:gd name="connsiteY228" fmla="*/ 2048710 h 2323145"/>
              <a:gd name="connsiteX229" fmla="*/ 2270719 w 11269336"/>
              <a:gd name="connsiteY229" fmla="*/ 2052702 h 2323145"/>
              <a:gd name="connsiteX230" fmla="*/ 2253080 w 11269336"/>
              <a:gd name="connsiteY230" fmla="*/ 2056363 h 2323145"/>
              <a:gd name="connsiteX231" fmla="*/ 2250906 w 11269336"/>
              <a:gd name="connsiteY231" fmla="*/ 2055654 h 2323145"/>
              <a:gd name="connsiteX232" fmla="*/ 2236905 w 11269336"/>
              <a:gd name="connsiteY232" fmla="*/ 2062882 h 2323145"/>
              <a:gd name="connsiteX233" fmla="*/ 2225830 w 11269336"/>
              <a:gd name="connsiteY233" fmla="*/ 2074027 h 2323145"/>
              <a:gd name="connsiteX234" fmla="*/ 2073776 w 11269336"/>
              <a:gd name="connsiteY234" fmla="*/ 2089244 h 2323145"/>
              <a:gd name="connsiteX235" fmla="*/ 1948256 w 11269336"/>
              <a:gd name="connsiteY235" fmla="*/ 2146616 h 2323145"/>
              <a:gd name="connsiteX236" fmla="*/ 1865582 w 11269336"/>
              <a:gd name="connsiteY236" fmla="*/ 2153738 h 2323145"/>
              <a:gd name="connsiteX237" fmla="*/ 1835210 w 11269336"/>
              <a:gd name="connsiteY237" fmla="*/ 2134244 h 2323145"/>
              <a:gd name="connsiteX238" fmla="*/ 1632661 w 11269336"/>
              <a:gd name="connsiteY238" fmla="*/ 2173882 h 2323145"/>
              <a:gd name="connsiteX239" fmla="*/ 1579590 w 11269336"/>
              <a:gd name="connsiteY239" fmla="*/ 2173680 h 2323145"/>
              <a:gd name="connsiteX240" fmla="*/ 1535601 w 11269336"/>
              <a:gd name="connsiteY240" fmla="*/ 2194590 h 2323145"/>
              <a:gd name="connsiteX241" fmla="*/ 1515594 w 11269336"/>
              <a:gd name="connsiteY241" fmla="*/ 2189622 h 2323145"/>
              <a:gd name="connsiteX242" fmla="*/ 1512113 w 11269336"/>
              <a:gd name="connsiteY242" fmla="*/ 2188534 h 2323145"/>
              <a:gd name="connsiteX243" fmla="*/ 1498838 w 11269336"/>
              <a:gd name="connsiteY243" fmla="*/ 2189213 h 2323145"/>
              <a:gd name="connsiteX244" fmla="*/ 1494279 w 11269336"/>
              <a:gd name="connsiteY244" fmla="*/ 2183112 h 2323145"/>
              <a:gd name="connsiteX245" fmla="*/ 1473714 w 11269336"/>
              <a:gd name="connsiteY245" fmla="*/ 2179625 h 2323145"/>
              <a:gd name="connsiteX246" fmla="*/ 1449503 w 11269336"/>
              <a:gd name="connsiteY246" fmla="*/ 2182633 h 2323145"/>
              <a:gd name="connsiteX247" fmla="*/ 1266687 w 11269336"/>
              <a:gd name="connsiteY247" fmla="*/ 2212688 h 2323145"/>
              <a:gd name="connsiteX248" fmla="*/ 1239614 w 11269336"/>
              <a:gd name="connsiteY248" fmla="*/ 2209727 h 2323145"/>
              <a:gd name="connsiteX249" fmla="*/ 1202436 w 11269336"/>
              <a:gd name="connsiteY249" fmla="*/ 2209817 h 2323145"/>
              <a:gd name="connsiteX250" fmla="*/ 1136097 w 11269336"/>
              <a:gd name="connsiteY250" fmla="*/ 2205112 h 2323145"/>
              <a:gd name="connsiteX251" fmla="*/ 988232 w 11269336"/>
              <a:gd name="connsiteY251" fmla="*/ 2235635 h 2323145"/>
              <a:gd name="connsiteX252" fmla="*/ 981959 w 11269336"/>
              <a:gd name="connsiteY252" fmla="*/ 2231607 h 2323145"/>
              <a:gd name="connsiteX253" fmla="*/ 938600 w 11269336"/>
              <a:gd name="connsiteY253" fmla="*/ 2238113 h 2323145"/>
              <a:gd name="connsiteX254" fmla="*/ 791788 w 11269336"/>
              <a:gd name="connsiteY254" fmla="*/ 2293224 h 2323145"/>
              <a:gd name="connsiteX255" fmla="*/ 706914 w 11269336"/>
              <a:gd name="connsiteY255" fmla="*/ 2305046 h 2323145"/>
              <a:gd name="connsiteX256" fmla="*/ 675971 w 11269336"/>
              <a:gd name="connsiteY256" fmla="*/ 2304030 h 2323145"/>
              <a:gd name="connsiteX257" fmla="*/ 624180 w 11269336"/>
              <a:gd name="connsiteY257" fmla="*/ 2302650 h 2323145"/>
              <a:gd name="connsiteX258" fmla="*/ 583453 w 11269336"/>
              <a:gd name="connsiteY258" fmla="*/ 2288788 h 2323145"/>
              <a:gd name="connsiteX259" fmla="*/ 540946 w 11269336"/>
              <a:gd name="connsiteY259" fmla="*/ 2292721 h 2323145"/>
              <a:gd name="connsiteX260" fmla="*/ 533680 w 11269336"/>
              <a:gd name="connsiteY260" fmla="*/ 2310233 h 2323145"/>
              <a:gd name="connsiteX261" fmla="*/ 487366 w 11269336"/>
              <a:gd name="connsiteY261" fmla="*/ 2309053 h 2323145"/>
              <a:gd name="connsiteX262" fmla="*/ 416820 w 11269336"/>
              <a:gd name="connsiteY262" fmla="*/ 2305443 h 2323145"/>
              <a:gd name="connsiteX263" fmla="*/ 376805 w 11269336"/>
              <a:gd name="connsiteY263" fmla="*/ 2307647 h 2323145"/>
              <a:gd name="connsiteX264" fmla="*/ 266777 w 11269336"/>
              <a:gd name="connsiteY264" fmla="*/ 2309012 h 2323145"/>
              <a:gd name="connsiteX265" fmla="*/ 156013 w 11269336"/>
              <a:gd name="connsiteY265" fmla="*/ 2306832 h 2323145"/>
              <a:gd name="connsiteX266" fmla="*/ 87258 w 11269336"/>
              <a:gd name="connsiteY266" fmla="*/ 2285511 h 2323145"/>
              <a:gd name="connsiteX267" fmla="*/ 23798 w 11269336"/>
              <a:gd name="connsiteY267" fmla="*/ 2281822 h 2323145"/>
              <a:gd name="connsiteX268" fmla="*/ 0 w 11269336"/>
              <a:gd name="connsiteY268" fmla="*/ 2285369 h 2323145"/>
              <a:gd name="connsiteX269" fmla="*/ 0 w 11269336"/>
              <a:gd name="connsiteY26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837498 w 11269336"/>
              <a:gd name="connsiteY32" fmla="*/ 885664 h 2323145"/>
              <a:gd name="connsiteX33" fmla="*/ 8795998 w 11269336"/>
              <a:gd name="connsiteY33" fmla="*/ 863337 h 2323145"/>
              <a:gd name="connsiteX34" fmla="*/ 8776970 w 11269336"/>
              <a:gd name="connsiteY34" fmla="*/ 885177 h 2323145"/>
              <a:gd name="connsiteX35" fmla="*/ 8755719 w 11269336"/>
              <a:gd name="connsiteY35" fmla="*/ 889754 h 2323145"/>
              <a:gd name="connsiteX36" fmla="*/ 8743257 w 11269336"/>
              <a:gd name="connsiteY36" fmla="*/ 904723 h 2323145"/>
              <a:gd name="connsiteX37" fmla="*/ 8721366 w 11269336"/>
              <a:gd name="connsiteY37" fmla="*/ 904711 h 2323145"/>
              <a:gd name="connsiteX38" fmla="*/ 8678353 w 11269336"/>
              <a:gd name="connsiteY38" fmla="*/ 926318 h 2323145"/>
              <a:gd name="connsiteX39" fmla="*/ 8636849 w 11269336"/>
              <a:gd name="connsiteY39" fmla="*/ 937900 h 2323145"/>
              <a:gd name="connsiteX40" fmla="*/ 8620213 w 11269336"/>
              <a:gd name="connsiteY40" fmla="*/ 943068 h 2323145"/>
              <a:gd name="connsiteX41" fmla="*/ 8612581 w 11269336"/>
              <a:gd name="connsiteY41" fmla="*/ 952695 h 2323145"/>
              <a:gd name="connsiteX42" fmla="*/ 8589038 w 11269336"/>
              <a:gd name="connsiteY42" fmla="*/ 963892 h 2323145"/>
              <a:gd name="connsiteX43" fmla="*/ 8579950 w 11269336"/>
              <a:gd name="connsiteY43" fmla="*/ 960899 h 2323145"/>
              <a:gd name="connsiteX44" fmla="*/ 8579319 w 11269336"/>
              <a:gd name="connsiteY44" fmla="*/ 965630 h 2323145"/>
              <a:gd name="connsiteX45" fmla="*/ 8547429 w 11269336"/>
              <a:gd name="connsiteY45" fmla="*/ 984506 h 2323145"/>
              <a:gd name="connsiteX46" fmla="*/ 8478704 w 11269336"/>
              <a:gd name="connsiteY46" fmla="*/ 1025490 h 2323145"/>
              <a:gd name="connsiteX47" fmla="*/ 8461421 w 11269336"/>
              <a:gd name="connsiteY47" fmla="*/ 1035512 h 2323145"/>
              <a:gd name="connsiteX48" fmla="*/ 8445003 w 11269336"/>
              <a:gd name="connsiteY48" fmla="*/ 1036851 h 2323145"/>
              <a:gd name="connsiteX49" fmla="*/ 8357350 w 11269336"/>
              <a:gd name="connsiteY49" fmla="*/ 1060213 h 2323145"/>
              <a:gd name="connsiteX50" fmla="*/ 8335565 w 11269336"/>
              <a:gd name="connsiteY50" fmla="*/ 1061151 h 2323145"/>
              <a:gd name="connsiteX51" fmla="*/ 8325267 w 11269336"/>
              <a:gd name="connsiteY51" fmla="*/ 1055919 h 2323145"/>
              <a:gd name="connsiteX52" fmla="*/ 8293586 w 11269336"/>
              <a:gd name="connsiteY52" fmla="*/ 1076144 h 2323145"/>
              <a:gd name="connsiteX53" fmla="*/ 8242405 w 11269336"/>
              <a:gd name="connsiteY53" fmla="*/ 1095960 h 2323145"/>
              <a:gd name="connsiteX54" fmla="*/ 8197391 w 11269336"/>
              <a:gd name="connsiteY54" fmla="*/ 1107746 h 2323145"/>
              <a:gd name="connsiteX55" fmla="*/ 8081474 w 11269336"/>
              <a:gd name="connsiteY55" fmla="*/ 1130125 h 2323145"/>
              <a:gd name="connsiteX56" fmla="*/ 8053585 w 11269336"/>
              <a:gd name="connsiteY56" fmla="*/ 1129169 h 2323145"/>
              <a:gd name="connsiteX57" fmla="*/ 8038422 w 11269336"/>
              <a:gd name="connsiteY57" fmla="*/ 1119092 h 2323145"/>
              <a:gd name="connsiteX58" fmla="*/ 8029450 w 11269336"/>
              <a:gd name="connsiteY58" fmla="*/ 1125592 h 2323145"/>
              <a:gd name="connsiteX59" fmla="*/ 7959552 w 11269336"/>
              <a:gd name="connsiteY59" fmla="*/ 1140188 h 2323145"/>
              <a:gd name="connsiteX60" fmla="*/ 7914188 w 11269336"/>
              <a:gd name="connsiteY60" fmla="*/ 1150862 h 2323145"/>
              <a:gd name="connsiteX61" fmla="*/ 7914918 w 11269336"/>
              <a:gd name="connsiteY61" fmla="*/ 1168758 h 2323145"/>
              <a:gd name="connsiteX62" fmla="*/ 7875510 w 11269336"/>
              <a:gd name="connsiteY62" fmla="*/ 1183153 h 2323145"/>
              <a:gd name="connsiteX63" fmla="*/ 7829932 w 11269336"/>
              <a:gd name="connsiteY63" fmla="*/ 1180782 h 2323145"/>
              <a:gd name="connsiteX64" fmla="*/ 7779182 w 11269336"/>
              <a:gd name="connsiteY64" fmla="*/ 1192665 h 2323145"/>
              <a:gd name="connsiteX65" fmla="*/ 7748774 w 11269336"/>
              <a:gd name="connsiteY65" fmla="*/ 1199586 h 2323145"/>
              <a:gd name="connsiteX66" fmla="*/ 7671846 w 11269336"/>
              <a:gd name="connsiteY66" fmla="*/ 1231966 h 2323145"/>
              <a:gd name="connsiteX67" fmla="*/ 7554146 w 11269336"/>
              <a:gd name="connsiteY67" fmla="*/ 1319748 h 2323145"/>
              <a:gd name="connsiteX68" fmla="*/ 7515052 w 11269336"/>
              <a:gd name="connsiteY68" fmla="*/ 1336718 h 2323145"/>
              <a:gd name="connsiteX69" fmla="*/ 7507193 w 11269336"/>
              <a:gd name="connsiteY69" fmla="*/ 1334617 h 2323145"/>
              <a:gd name="connsiteX70" fmla="*/ 7461694 w 11269336"/>
              <a:gd name="connsiteY70" fmla="*/ 1375866 h 2323145"/>
              <a:gd name="connsiteX71" fmla="*/ 7377571 w 11269336"/>
              <a:gd name="connsiteY71" fmla="*/ 1400128 h 2323145"/>
              <a:gd name="connsiteX72" fmla="*/ 7311261 w 11269336"/>
              <a:gd name="connsiteY72" fmla="*/ 1412652 h 2323145"/>
              <a:gd name="connsiteX73" fmla="*/ 7275307 w 11269336"/>
              <a:gd name="connsiteY73" fmla="*/ 1422171 h 2323145"/>
              <a:gd name="connsiteX74" fmla="*/ 7247783 w 11269336"/>
              <a:gd name="connsiteY74" fmla="*/ 1426330 h 2323145"/>
              <a:gd name="connsiteX75" fmla="*/ 7185047 w 11269336"/>
              <a:gd name="connsiteY75" fmla="*/ 1451812 h 2323145"/>
              <a:gd name="connsiteX76" fmla="*/ 7084117 w 11269336"/>
              <a:gd name="connsiteY76" fmla="*/ 1500281 h 2323145"/>
              <a:gd name="connsiteX77" fmla="*/ 7062011 w 11269336"/>
              <a:gd name="connsiteY77" fmla="*/ 1509183 h 2323145"/>
              <a:gd name="connsiteX78" fmla="*/ 7040555 w 11269336"/>
              <a:gd name="connsiteY78" fmla="*/ 1511207 h 2323145"/>
              <a:gd name="connsiteX79" fmla="*/ 7033438 w 11269336"/>
              <a:gd name="connsiteY79" fmla="*/ 1506772 h 2323145"/>
              <a:gd name="connsiteX80" fmla="*/ 7020886 w 11269336"/>
              <a:gd name="connsiteY80" fmla="*/ 1510764 h 2323145"/>
              <a:gd name="connsiteX81" fmla="*/ 7017033 w 11269336"/>
              <a:gd name="connsiteY81" fmla="*/ 1510650 h 2323145"/>
              <a:gd name="connsiteX82" fmla="*/ 6995460 w 11269336"/>
              <a:gd name="connsiteY82" fmla="*/ 1511173 h 2323145"/>
              <a:gd name="connsiteX83" fmla="*/ 6962144 w 11269336"/>
              <a:gd name="connsiteY83" fmla="*/ 1541508 h 2323145"/>
              <a:gd name="connsiteX84" fmla="*/ 6910674 w 11269336"/>
              <a:gd name="connsiteY84" fmla="*/ 1554793 h 2323145"/>
              <a:gd name="connsiteX85" fmla="*/ 6732152 w 11269336"/>
              <a:gd name="connsiteY85" fmla="*/ 1642538 h 2323145"/>
              <a:gd name="connsiteX86" fmla="*/ 6694106 w 11269336"/>
              <a:gd name="connsiteY86" fmla="*/ 1632377 h 2323145"/>
              <a:gd name="connsiteX87" fmla="*/ 6617223 w 11269336"/>
              <a:gd name="connsiteY87" fmla="*/ 1659889 h 2323145"/>
              <a:gd name="connsiteX88" fmla="*/ 6521138 w 11269336"/>
              <a:gd name="connsiteY88" fmla="*/ 1744340 h 2323145"/>
              <a:gd name="connsiteX89" fmla="*/ 6380677 w 11269336"/>
              <a:gd name="connsiteY89" fmla="*/ 1796883 h 2323145"/>
              <a:gd name="connsiteX90" fmla="*/ 6374897 w 11269336"/>
              <a:gd name="connsiteY90" fmla="*/ 1809910 h 2323145"/>
              <a:gd name="connsiteX91" fmla="*/ 6364545 w 11269336"/>
              <a:gd name="connsiteY91" fmla="*/ 1820090 h 2323145"/>
              <a:gd name="connsiteX92" fmla="*/ 6362126 w 11269336"/>
              <a:gd name="connsiteY92" fmla="*/ 1819991 h 2323145"/>
              <a:gd name="connsiteX93" fmla="*/ 6346673 w 11269336"/>
              <a:gd name="connsiteY93" fmla="*/ 1827824 h 2323145"/>
              <a:gd name="connsiteX94" fmla="*/ 6345588 w 11269336"/>
              <a:gd name="connsiteY94" fmla="*/ 1832232 h 2323145"/>
              <a:gd name="connsiteX95" fmla="*/ 6335708 w 11269336"/>
              <a:gd name="connsiteY95" fmla="*/ 1838451 h 2323145"/>
              <a:gd name="connsiteX96" fmla="*/ 6318182 w 11269336"/>
              <a:gd name="connsiteY96" fmla="*/ 1852975 h 2323145"/>
              <a:gd name="connsiteX97" fmla="*/ 6313084 w 11269336"/>
              <a:gd name="connsiteY97" fmla="*/ 1853561 h 2323145"/>
              <a:gd name="connsiteX98" fmla="*/ 6283816 w 11269336"/>
              <a:gd name="connsiteY98" fmla="*/ 1872148 h 2323145"/>
              <a:gd name="connsiteX99" fmla="*/ 6282550 w 11269336"/>
              <a:gd name="connsiteY99" fmla="*/ 1871392 h 2323145"/>
              <a:gd name="connsiteX100" fmla="*/ 6270527 w 11269336"/>
              <a:gd name="connsiteY100" fmla="*/ 1872208 h 2323145"/>
              <a:gd name="connsiteX101" fmla="*/ 6249518 w 11269336"/>
              <a:gd name="connsiteY101" fmla="*/ 1876079 h 2323145"/>
              <a:gd name="connsiteX102" fmla="*/ 6190386 w 11269336"/>
              <a:gd name="connsiteY102" fmla="*/ 1872478 h 2323145"/>
              <a:gd name="connsiteX103" fmla="*/ 6159777 w 11269336"/>
              <a:gd name="connsiteY103" fmla="*/ 1891745 h 2323145"/>
              <a:gd name="connsiteX104" fmla="*/ 6153131 w 11269336"/>
              <a:gd name="connsiteY104" fmla="*/ 1895079 h 2323145"/>
              <a:gd name="connsiteX105" fmla="*/ 6152798 w 11269336"/>
              <a:gd name="connsiteY105" fmla="*/ 1894920 h 2323145"/>
              <a:gd name="connsiteX106" fmla="*/ 6145388 w 11269336"/>
              <a:gd name="connsiteY106" fmla="*/ 1897990 h 2323145"/>
              <a:gd name="connsiteX107" fmla="*/ 6141014 w 11269336"/>
              <a:gd name="connsiteY107" fmla="*/ 1901155 h 2323145"/>
              <a:gd name="connsiteX108" fmla="*/ 6128122 w 11269336"/>
              <a:gd name="connsiteY108" fmla="*/ 1907623 h 2323145"/>
              <a:gd name="connsiteX109" fmla="*/ 6122351 w 11269336"/>
              <a:gd name="connsiteY109" fmla="*/ 1908359 h 2323145"/>
              <a:gd name="connsiteX110" fmla="*/ 6064750 w 11269336"/>
              <a:gd name="connsiteY110" fmla="*/ 1896394 h 2323145"/>
              <a:gd name="connsiteX111" fmla="*/ 5964230 w 11269336"/>
              <a:gd name="connsiteY111" fmla="*/ 1910038 h 2323145"/>
              <a:gd name="connsiteX112" fmla="*/ 5865399 w 11269336"/>
              <a:gd name="connsiteY112" fmla="*/ 1926966 h 2323145"/>
              <a:gd name="connsiteX113" fmla="*/ 5829951 w 11269336"/>
              <a:gd name="connsiteY113" fmla="*/ 1934755 h 2323145"/>
              <a:gd name="connsiteX114" fmla="*/ 5765285 w 11269336"/>
              <a:gd name="connsiteY114" fmla="*/ 1941322 h 2323145"/>
              <a:gd name="connsiteX115" fmla="*/ 5734750 w 11269336"/>
              <a:gd name="connsiteY115" fmla="*/ 1939793 h 2323145"/>
              <a:gd name="connsiteX116" fmla="*/ 5733569 w 11269336"/>
              <a:gd name="connsiteY116" fmla="*/ 1940505 h 2323145"/>
              <a:gd name="connsiteX117" fmla="*/ 5730329 w 11269336"/>
              <a:gd name="connsiteY117" fmla="*/ 1937845 h 2323145"/>
              <a:gd name="connsiteX118" fmla="*/ 5724661 w 11269336"/>
              <a:gd name="connsiteY118" fmla="*/ 1937455 h 2323145"/>
              <a:gd name="connsiteX119" fmla="*/ 5710186 w 11269336"/>
              <a:gd name="connsiteY119" fmla="*/ 1941370 h 2323145"/>
              <a:gd name="connsiteX120" fmla="*/ 5704910 w 11269336"/>
              <a:gd name="connsiteY120" fmla="*/ 1943663 h 2323145"/>
              <a:gd name="connsiteX121" fmla="*/ 5696836 w 11269336"/>
              <a:gd name="connsiteY121" fmla="*/ 1945271 h 2323145"/>
              <a:gd name="connsiteX122" fmla="*/ 5696583 w 11269336"/>
              <a:gd name="connsiteY122" fmla="*/ 1945050 h 2323145"/>
              <a:gd name="connsiteX123" fmla="*/ 5689123 w 11269336"/>
              <a:gd name="connsiteY123" fmla="*/ 1947067 h 2323145"/>
              <a:gd name="connsiteX124" fmla="*/ 5653291 w 11269336"/>
              <a:gd name="connsiteY124" fmla="*/ 1960245 h 2323145"/>
              <a:gd name="connsiteX125" fmla="*/ 5599385 w 11269336"/>
              <a:gd name="connsiteY125" fmla="*/ 1945198 h 2323145"/>
              <a:gd name="connsiteX126" fmla="*/ 5578300 w 11269336"/>
              <a:gd name="connsiteY126" fmla="*/ 1944963 h 2323145"/>
              <a:gd name="connsiteX127" fmla="*/ 5566758 w 11269336"/>
              <a:gd name="connsiteY127" fmla="*/ 1943441 h 2323145"/>
              <a:gd name="connsiteX128" fmla="*/ 5565857 w 11269336"/>
              <a:gd name="connsiteY128" fmla="*/ 1942445 h 2323145"/>
              <a:gd name="connsiteX129" fmla="*/ 5531534 w 11269336"/>
              <a:gd name="connsiteY129" fmla="*/ 1955208 h 2323145"/>
              <a:gd name="connsiteX130" fmla="*/ 5526552 w 11269336"/>
              <a:gd name="connsiteY130" fmla="*/ 1954799 h 2323145"/>
              <a:gd name="connsiteX131" fmla="*/ 5504723 w 11269336"/>
              <a:gd name="connsiteY131" fmla="*/ 1965811 h 2323145"/>
              <a:gd name="connsiteX132" fmla="*/ 5493156 w 11269336"/>
              <a:gd name="connsiteY132" fmla="*/ 1970063 h 2323145"/>
              <a:gd name="connsiteX133" fmla="*/ 5490486 w 11269336"/>
              <a:gd name="connsiteY133" fmla="*/ 1974227 h 2323145"/>
              <a:gd name="connsiteX134" fmla="*/ 5473107 w 11269336"/>
              <a:gd name="connsiteY134" fmla="*/ 1979001 h 2323145"/>
              <a:gd name="connsiteX135" fmla="*/ 5470885 w 11269336"/>
              <a:gd name="connsiteY135" fmla="*/ 1978432 h 2323145"/>
              <a:gd name="connsiteX136" fmla="*/ 5457393 w 11269336"/>
              <a:gd name="connsiteY136" fmla="*/ 1986525 h 2323145"/>
              <a:gd name="connsiteX137" fmla="*/ 5447102 w 11269336"/>
              <a:gd name="connsiteY137" fmla="*/ 1998329 h 2323145"/>
              <a:gd name="connsiteX138" fmla="*/ 5159151 w 11269336"/>
              <a:gd name="connsiteY138" fmla="*/ 2029640 h 2323145"/>
              <a:gd name="connsiteX139" fmla="*/ 5041688 w 11269336"/>
              <a:gd name="connsiteY139" fmla="*/ 2022334 h 2323145"/>
              <a:gd name="connsiteX140" fmla="*/ 4860988 w 11269336"/>
              <a:gd name="connsiteY140" fmla="*/ 2135698 h 2323145"/>
              <a:gd name="connsiteX141" fmla="*/ 4807902 w 11269336"/>
              <a:gd name="connsiteY141" fmla="*/ 2138894 h 2323145"/>
              <a:gd name="connsiteX142" fmla="*/ 4765388 w 11269336"/>
              <a:gd name="connsiteY142" fmla="*/ 2162525 h 2323145"/>
              <a:gd name="connsiteX143" fmla="*/ 4745033 w 11269336"/>
              <a:gd name="connsiteY143" fmla="*/ 2158859 h 2323145"/>
              <a:gd name="connsiteX144" fmla="*/ 4741475 w 11269336"/>
              <a:gd name="connsiteY144" fmla="*/ 2157998 h 2323145"/>
              <a:gd name="connsiteX145" fmla="*/ 4728247 w 11269336"/>
              <a:gd name="connsiteY145" fmla="*/ 2159526 h 2323145"/>
              <a:gd name="connsiteX146" fmla="*/ 4723263 w 11269336"/>
              <a:gd name="connsiteY146" fmla="*/ 2153742 h 2323145"/>
              <a:gd name="connsiteX147" fmla="*/ 4702453 w 11269336"/>
              <a:gd name="connsiteY147" fmla="*/ 2151586 h 2323145"/>
              <a:gd name="connsiteX148" fmla="*/ 4678455 w 11269336"/>
              <a:gd name="connsiteY148" fmla="*/ 2156131 h 2323145"/>
              <a:gd name="connsiteX149" fmla="*/ 4593061 w 11269336"/>
              <a:gd name="connsiteY149" fmla="*/ 2171597 h 2323145"/>
              <a:gd name="connsiteX150" fmla="*/ 4579902 w 11269336"/>
              <a:gd name="connsiteY150" fmla="*/ 2177927 h 2323145"/>
              <a:gd name="connsiteX151" fmla="*/ 4533444 w 11269336"/>
              <a:gd name="connsiteY151" fmla="*/ 2181200 h 2323145"/>
              <a:gd name="connsiteX152" fmla="*/ 4492832 w 11269336"/>
              <a:gd name="connsiteY152" fmla="*/ 2188033 h 2323145"/>
              <a:gd name="connsiteX153" fmla="*/ 4467257 w 11269336"/>
              <a:gd name="connsiteY153" fmla="*/ 2196121 h 2323145"/>
              <a:gd name="connsiteX154" fmla="*/ 4459937 w 11269336"/>
              <a:gd name="connsiteY154" fmla="*/ 2195182 h 2323145"/>
              <a:gd name="connsiteX155" fmla="*/ 4433312 w 11269336"/>
              <a:gd name="connsiteY155" fmla="*/ 2199004 h 2323145"/>
              <a:gd name="connsiteX156" fmla="*/ 4420601 w 11269336"/>
              <a:gd name="connsiteY156" fmla="*/ 2205158 h 2323145"/>
              <a:gd name="connsiteX157" fmla="*/ 4405765 w 11269336"/>
              <a:gd name="connsiteY157" fmla="*/ 2199902 h 2323145"/>
              <a:gd name="connsiteX158" fmla="*/ 4401354 w 11269336"/>
              <a:gd name="connsiteY158" fmla="*/ 2194745 h 2323145"/>
              <a:gd name="connsiteX159" fmla="*/ 4383151 w 11269336"/>
              <a:gd name="connsiteY159" fmla="*/ 2201140 h 2323145"/>
              <a:gd name="connsiteX160" fmla="*/ 4366646 w 11269336"/>
              <a:gd name="connsiteY160" fmla="*/ 2198564 h 2323145"/>
              <a:gd name="connsiteX161" fmla="*/ 4354009 w 11269336"/>
              <a:gd name="connsiteY161" fmla="*/ 2204984 h 2323145"/>
              <a:gd name="connsiteX162" fmla="*/ 4348284 w 11269336"/>
              <a:gd name="connsiteY162" fmla="*/ 2205270 h 2323145"/>
              <a:gd name="connsiteX163" fmla="*/ 4333906 w 11269336"/>
              <a:gd name="connsiteY163" fmla="*/ 2205251 h 2323145"/>
              <a:gd name="connsiteX164" fmla="*/ 4308819 w 11269336"/>
              <a:gd name="connsiteY164" fmla="*/ 2203822 h 2323145"/>
              <a:gd name="connsiteX165" fmla="*/ 4301210 w 11269336"/>
              <a:gd name="connsiteY165" fmla="*/ 2204456 h 2323145"/>
              <a:gd name="connsiteX166" fmla="*/ 4283095 w 11269336"/>
              <a:gd name="connsiteY166" fmla="*/ 2198177 h 2323145"/>
              <a:gd name="connsiteX167" fmla="*/ 4250119 w 11269336"/>
              <a:gd name="connsiteY167" fmla="*/ 2196342 h 2323145"/>
              <a:gd name="connsiteX168" fmla="*/ 4189203 w 11269336"/>
              <a:gd name="connsiteY168" fmla="*/ 2178994 h 2323145"/>
              <a:gd name="connsiteX169" fmla="*/ 4154035 w 11269336"/>
              <a:gd name="connsiteY169" fmla="*/ 2171950 h 2323145"/>
              <a:gd name="connsiteX170" fmla="*/ 4129569 w 11269336"/>
              <a:gd name="connsiteY170" fmla="*/ 2163850 h 2323145"/>
              <a:gd name="connsiteX171" fmla="*/ 4061250 w 11269336"/>
              <a:gd name="connsiteY171" fmla="*/ 2159236 h 2323145"/>
              <a:gd name="connsiteX172" fmla="*/ 3945480 w 11269336"/>
              <a:gd name="connsiteY172" fmla="*/ 2158279 h 2323145"/>
              <a:gd name="connsiteX173" fmla="*/ 3921468 w 11269336"/>
              <a:gd name="connsiteY173" fmla="*/ 2156588 h 2323145"/>
              <a:gd name="connsiteX174" fmla="*/ 3903348 w 11269336"/>
              <a:gd name="connsiteY174" fmla="*/ 2149220 h 2323145"/>
              <a:gd name="connsiteX175" fmla="*/ 3901342 w 11269336"/>
              <a:gd name="connsiteY175" fmla="*/ 2142355 h 2323145"/>
              <a:gd name="connsiteX176" fmla="*/ 3888539 w 11269336"/>
              <a:gd name="connsiteY176" fmla="*/ 2140476 h 2323145"/>
              <a:gd name="connsiteX177" fmla="*/ 3885662 w 11269336"/>
              <a:gd name="connsiteY177" fmla="*/ 2138740 h 2323145"/>
              <a:gd name="connsiteX178" fmla="*/ 3868627 w 11269336"/>
              <a:gd name="connsiteY178" fmla="*/ 2130023 h 2323145"/>
              <a:gd name="connsiteX179" fmla="*/ 3819177 w 11269336"/>
              <a:gd name="connsiteY179" fmla="*/ 2142111 h 2323145"/>
              <a:gd name="connsiteX180" fmla="*/ 3769100 w 11269336"/>
              <a:gd name="connsiteY180" fmla="*/ 2131731 h 2323145"/>
              <a:gd name="connsiteX181" fmla="*/ 3562752 w 11269336"/>
              <a:gd name="connsiteY181" fmla="*/ 2131785 h 2323145"/>
              <a:gd name="connsiteX182" fmla="*/ 3541402 w 11269336"/>
              <a:gd name="connsiteY182" fmla="*/ 2106821 h 2323145"/>
              <a:gd name="connsiteX183" fmla="*/ 3365341 w 11269336"/>
              <a:gd name="connsiteY183" fmla="*/ 2077638 h 2323145"/>
              <a:gd name="connsiteX184" fmla="*/ 3170922 w 11269336"/>
              <a:gd name="connsiteY184" fmla="*/ 2115957 h 2323145"/>
              <a:gd name="connsiteX185" fmla="*/ 3156256 w 11269336"/>
              <a:gd name="connsiteY185" fmla="*/ 2124773 h 2323145"/>
              <a:gd name="connsiteX186" fmla="*/ 3140298 w 11269336"/>
              <a:gd name="connsiteY186" fmla="*/ 2129182 h 2323145"/>
              <a:gd name="connsiteX187" fmla="*/ 3138514 w 11269336"/>
              <a:gd name="connsiteY187" fmla="*/ 2128069 h 2323145"/>
              <a:gd name="connsiteX188" fmla="*/ 3120467 w 11269336"/>
              <a:gd name="connsiteY188" fmla="*/ 2128281 h 2323145"/>
              <a:gd name="connsiteX189" fmla="*/ 3116175 w 11269336"/>
              <a:gd name="connsiteY189" fmla="*/ 2131633 h 2323145"/>
              <a:gd name="connsiteX190" fmla="*/ 3103685 w 11269336"/>
              <a:gd name="connsiteY190" fmla="*/ 2132814 h 2323145"/>
              <a:gd name="connsiteX191" fmla="*/ 3078794 w 11269336"/>
              <a:gd name="connsiteY191" fmla="*/ 2137935 h 2323145"/>
              <a:gd name="connsiteX192" fmla="*/ 3074407 w 11269336"/>
              <a:gd name="connsiteY192" fmla="*/ 2136274 h 2323145"/>
              <a:gd name="connsiteX193" fmla="*/ 3037285 w 11269336"/>
              <a:gd name="connsiteY193" fmla="*/ 2139919 h 2323145"/>
              <a:gd name="connsiteX194" fmla="*/ 3036901 w 11269336"/>
              <a:gd name="connsiteY194" fmla="*/ 2138726 h 2323145"/>
              <a:gd name="connsiteX195" fmla="*/ 3026996 w 11269336"/>
              <a:gd name="connsiteY195" fmla="*/ 2134322 h 2323145"/>
              <a:gd name="connsiteX196" fmla="*/ 3007772 w 11269336"/>
              <a:gd name="connsiteY196" fmla="*/ 2128742 h 2323145"/>
              <a:gd name="connsiteX197" fmla="*/ 2965030 w 11269336"/>
              <a:gd name="connsiteY197" fmla="*/ 2100494 h 2323145"/>
              <a:gd name="connsiteX198" fmla="*/ 2926342 w 11269336"/>
              <a:gd name="connsiteY198" fmla="*/ 2104155 h 2323145"/>
              <a:gd name="connsiteX199" fmla="*/ 2918608 w 11269336"/>
              <a:gd name="connsiteY199" fmla="*/ 2104215 h 2323145"/>
              <a:gd name="connsiteX200" fmla="*/ 2918475 w 11269336"/>
              <a:gd name="connsiteY200" fmla="*/ 2103937 h 2323145"/>
              <a:gd name="connsiteX201" fmla="*/ 2910360 w 11269336"/>
              <a:gd name="connsiteY201" fmla="*/ 2103444 h 2323145"/>
              <a:gd name="connsiteX202" fmla="*/ 2904507 w 11269336"/>
              <a:gd name="connsiteY202" fmla="*/ 2104326 h 2323145"/>
              <a:gd name="connsiteX203" fmla="*/ 2889503 w 11269336"/>
              <a:gd name="connsiteY203" fmla="*/ 2104443 h 2323145"/>
              <a:gd name="connsiteX204" fmla="*/ 2884480 w 11269336"/>
              <a:gd name="connsiteY204" fmla="*/ 2102626 h 2323145"/>
              <a:gd name="connsiteX205" fmla="*/ 2882689 w 11269336"/>
              <a:gd name="connsiteY205" fmla="*/ 2099228 h 2323145"/>
              <a:gd name="connsiteX206" fmla="*/ 2881291 w 11269336"/>
              <a:gd name="connsiteY206" fmla="*/ 2099618 h 2323145"/>
              <a:gd name="connsiteX207" fmla="*/ 2853979 w 11269336"/>
              <a:gd name="connsiteY207" fmla="*/ 2090388 h 2323145"/>
              <a:gd name="connsiteX208" fmla="*/ 2791790 w 11269336"/>
              <a:gd name="connsiteY208" fmla="*/ 2080332 h 2323145"/>
              <a:gd name="connsiteX209" fmla="*/ 2755844 w 11269336"/>
              <a:gd name="connsiteY209" fmla="*/ 2078874 h 2323145"/>
              <a:gd name="connsiteX210" fmla="*/ 2657742 w 11269336"/>
              <a:gd name="connsiteY210" fmla="*/ 2070179 h 2323145"/>
              <a:gd name="connsiteX211" fmla="*/ 2559549 w 11269336"/>
              <a:gd name="connsiteY211" fmla="*/ 2057873 h 2323145"/>
              <a:gd name="connsiteX212" fmla="*/ 2512054 w 11269336"/>
              <a:gd name="connsiteY212" fmla="*/ 2031671 h 2323145"/>
              <a:gd name="connsiteX213" fmla="*/ 2506437 w 11269336"/>
              <a:gd name="connsiteY213" fmla="*/ 2030918 h 2323145"/>
              <a:gd name="connsiteX214" fmla="*/ 2491752 w 11269336"/>
              <a:gd name="connsiteY214" fmla="*/ 2033906 h 2323145"/>
              <a:gd name="connsiteX215" fmla="*/ 2486338 w 11269336"/>
              <a:gd name="connsiteY215" fmla="*/ 2035862 h 2323145"/>
              <a:gd name="connsiteX216" fmla="*/ 2478186 w 11269336"/>
              <a:gd name="connsiteY216" fmla="*/ 2036953 h 2323145"/>
              <a:gd name="connsiteX217" fmla="*/ 2477950 w 11269336"/>
              <a:gd name="connsiteY217" fmla="*/ 2036715 h 2323145"/>
              <a:gd name="connsiteX218" fmla="*/ 2470381 w 11269336"/>
              <a:gd name="connsiteY218" fmla="*/ 2038256 h 2323145"/>
              <a:gd name="connsiteX219" fmla="*/ 2433781 w 11269336"/>
              <a:gd name="connsiteY219" fmla="*/ 2049140 h 2323145"/>
              <a:gd name="connsiteX220" fmla="*/ 2381172 w 11269336"/>
              <a:gd name="connsiteY220" fmla="*/ 2030645 h 2323145"/>
              <a:gd name="connsiteX221" fmla="*/ 2360198 w 11269336"/>
              <a:gd name="connsiteY221" fmla="*/ 2029059 h 2323145"/>
              <a:gd name="connsiteX222" fmla="*/ 2348815 w 11269336"/>
              <a:gd name="connsiteY222" fmla="*/ 2026798 h 2323145"/>
              <a:gd name="connsiteX223" fmla="*/ 2347988 w 11269336"/>
              <a:gd name="connsiteY223" fmla="*/ 2025745 h 2323145"/>
              <a:gd name="connsiteX224" fmla="*/ 2312920 w 11269336"/>
              <a:gd name="connsiteY224" fmla="*/ 2036311 h 2323145"/>
              <a:gd name="connsiteX225" fmla="*/ 2307986 w 11269336"/>
              <a:gd name="connsiteY225" fmla="*/ 2035583 h 2323145"/>
              <a:gd name="connsiteX226" fmla="*/ 2285481 w 11269336"/>
              <a:gd name="connsiteY226" fmla="*/ 2045197 h 2323145"/>
              <a:gd name="connsiteX227" fmla="*/ 2273666 w 11269336"/>
              <a:gd name="connsiteY227" fmla="*/ 2048710 h 2323145"/>
              <a:gd name="connsiteX228" fmla="*/ 2270719 w 11269336"/>
              <a:gd name="connsiteY228" fmla="*/ 2052702 h 2323145"/>
              <a:gd name="connsiteX229" fmla="*/ 2253080 w 11269336"/>
              <a:gd name="connsiteY229" fmla="*/ 2056363 h 2323145"/>
              <a:gd name="connsiteX230" fmla="*/ 2250906 w 11269336"/>
              <a:gd name="connsiteY230" fmla="*/ 2055654 h 2323145"/>
              <a:gd name="connsiteX231" fmla="*/ 2236905 w 11269336"/>
              <a:gd name="connsiteY231" fmla="*/ 2062882 h 2323145"/>
              <a:gd name="connsiteX232" fmla="*/ 2225830 w 11269336"/>
              <a:gd name="connsiteY232" fmla="*/ 2074027 h 2323145"/>
              <a:gd name="connsiteX233" fmla="*/ 2073776 w 11269336"/>
              <a:gd name="connsiteY233" fmla="*/ 2089244 h 2323145"/>
              <a:gd name="connsiteX234" fmla="*/ 1948256 w 11269336"/>
              <a:gd name="connsiteY234" fmla="*/ 2146616 h 2323145"/>
              <a:gd name="connsiteX235" fmla="*/ 1865582 w 11269336"/>
              <a:gd name="connsiteY235" fmla="*/ 2153738 h 2323145"/>
              <a:gd name="connsiteX236" fmla="*/ 1835210 w 11269336"/>
              <a:gd name="connsiteY236" fmla="*/ 2134244 h 2323145"/>
              <a:gd name="connsiteX237" fmla="*/ 1632661 w 11269336"/>
              <a:gd name="connsiteY237" fmla="*/ 2173882 h 2323145"/>
              <a:gd name="connsiteX238" fmla="*/ 1579590 w 11269336"/>
              <a:gd name="connsiteY238" fmla="*/ 2173680 h 2323145"/>
              <a:gd name="connsiteX239" fmla="*/ 1535601 w 11269336"/>
              <a:gd name="connsiteY239" fmla="*/ 2194590 h 2323145"/>
              <a:gd name="connsiteX240" fmla="*/ 1515594 w 11269336"/>
              <a:gd name="connsiteY240" fmla="*/ 2189622 h 2323145"/>
              <a:gd name="connsiteX241" fmla="*/ 1512113 w 11269336"/>
              <a:gd name="connsiteY241" fmla="*/ 2188534 h 2323145"/>
              <a:gd name="connsiteX242" fmla="*/ 1498838 w 11269336"/>
              <a:gd name="connsiteY242" fmla="*/ 2189213 h 2323145"/>
              <a:gd name="connsiteX243" fmla="*/ 1494279 w 11269336"/>
              <a:gd name="connsiteY243" fmla="*/ 2183112 h 2323145"/>
              <a:gd name="connsiteX244" fmla="*/ 1473714 w 11269336"/>
              <a:gd name="connsiteY244" fmla="*/ 2179625 h 2323145"/>
              <a:gd name="connsiteX245" fmla="*/ 1449503 w 11269336"/>
              <a:gd name="connsiteY245" fmla="*/ 2182633 h 2323145"/>
              <a:gd name="connsiteX246" fmla="*/ 1266687 w 11269336"/>
              <a:gd name="connsiteY246" fmla="*/ 2212688 h 2323145"/>
              <a:gd name="connsiteX247" fmla="*/ 1239614 w 11269336"/>
              <a:gd name="connsiteY247" fmla="*/ 2209727 h 2323145"/>
              <a:gd name="connsiteX248" fmla="*/ 1202436 w 11269336"/>
              <a:gd name="connsiteY248" fmla="*/ 2209817 h 2323145"/>
              <a:gd name="connsiteX249" fmla="*/ 1136097 w 11269336"/>
              <a:gd name="connsiteY249" fmla="*/ 2205112 h 2323145"/>
              <a:gd name="connsiteX250" fmla="*/ 988232 w 11269336"/>
              <a:gd name="connsiteY250" fmla="*/ 2235635 h 2323145"/>
              <a:gd name="connsiteX251" fmla="*/ 981959 w 11269336"/>
              <a:gd name="connsiteY251" fmla="*/ 2231607 h 2323145"/>
              <a:gd name="connsiteX252" fmla="*/ 938600 w 11269336"/>
              <a:gd name="connsiteY252" fmla="*/ 2238113 h 2323145"/>
              <a:gd name="connsiteX253" fmla="*/ 791788 w 11269336"/>
              <a:gd name="connsiteY253" fmla="*/ 2293224 h 2323145"/>
              <a:gd name="connsiteX254" fmla="*/ 706914 w 11269336"/>
              <a:gd name="connsiteY254" fmla="*/ 2305046 h 2323145"/>
              <a:gd name="connsiteX255" fmla="*/ 675971 w 11269336"/>
              <a:gd name="connsiteY255" fmla="*/ 2304030 h 2323145"/>
              <a:gd name="connsiteX256" fmla="*/ 624180 w 11269336"/>
              <a:gd name="connsiteY256" fmla="*/ 2302650 h 2323145"/>
              <a:gd name="connsiteX257" fmla="*/ 583453 w 11269336"/>
              <a:gd name="connsiteY257" fmla="*/ 2288788 h 2323145"/>
              <a:gd name="connsiteX258" fmla="*/ 540946 w 11269336"/>
              <a:gd name="connsiteY258" fmla="*/ 2292721 h 2323145"/>
              <a:gd name="connsiteX259" fmla="*/ 533680 w 11269336"/>
              <a:gd name="connsiteY259" fmla="*/ 2310233 h 2323145"/>
              <a:gd name="connsiteX260" fmla="*/ 487366 w 11269336"/>
              <a:gd name="connsiteY260" fmla="*/ 2309053 h 2323145"/>
              <a:gd name="connsiteX261" fmla="*/ 416820 w 11269336"/>
              <a:gd name="connsiteY261" fmla="*/ 2305443 h 2323145"/>
              <a:gd name="connsiteX262" fmla="*/ 376805 w 11269336"/>
              <a:gd name="connsiteY262" fmla="*/ 2307647 h 2323145"/>
              <a:gd name="connsiteX263" fmla="*/ 266777 w 11269336"/>
              <a:gd name="connsiteY263" fmla="*/ 2309012 h 2323145"/>
              <a:gd name="connsiteX264" fmla="*/ 156013 w 11269336"/>
              <a:gd name="connsiteY264" fmla="*/ 2306832 h 2323145"/>
              <a:gd name="connsiteX265" fmla="*/ 87258 w 11269336"/>
              <a:gd name="connsiteY265" fmla="*/ 2285511 h 2323145"/>
              <a:gd name="connsiteX266" fmla="*/ 23798 w 11269336"/>
              <a:gd name="connsiteY266" fmla="*/ 2281822 h 2323145"/>
              <a:gd name="connsiteX267" fmla="*/ 0 w 11269336"/>
              <a:gd name="connsiteY267" fmla="*/ 2285369 h 2323145"/>
              <a:gd name="connsiteX268" fmla="*/ 0 w 11269336"/>
              <a:gd name="connsiteY26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561831 w 11269336"/>
              <a:gd name="connsiteY19" fmla="*/ 547649 h 2323145"/>
              <a:gd name="connsiteX20" fmla="*/ 9380600 w 11269336"/>
              <a:gd name="connsiteY20" fmla="*/ 549821 h 2323145"/>
              <a:gd name="connsiteX21" fmla="*/ 9139429 w 11269336"/>
              <a:gd name="connsiteY21" fmla="*/ 696446 h 2323145"/>
              <a:gd name="connsiteX22" fmla="*/ 9114263 w 11269336"/>
              <a:gd name="connsiteY22" fmla="*/ 709213 h 2323145"/>
              <a:gd name="connsiteX23" fmla="*/ 9028928 w 11269336"/>
              <a:gd name="connsiteY23" fmla="*/ 745350 h 2323145"/>
              <a:gd name="connsiteX24" fmla="*/ 8977138 w 11269336"/>
              <a:gd name="connsiteY24" fmla="*/ 774970 h 2323145"/>
              <a:gd name="connsiteX25" fmla="*/ 8947030 w 11269336"/>
              <a:gd name="connsiteY25" fmla="*/ 814934 h 2323145"/>
              <a:gd name="connsiteX26" fmla="*/ 8914746 w 11269336"/>
              <a:gd name="connsiteY26" fmla="*/ 826428 h 2323145"/>
              <a:gd name="connsiteX27" fmla="*/ 8917778 w 11269336"/>
              <a:gd name="connsiteY27" fmla="*/ 835198 h 2323145"/>
              <a:gd name="connsiteX28" fmla="*/ 8905560 w 11269336"/>
              <a:gd name="connsiteY28" fmla="*/ 838358 h 2323145"/>
              <a:gd name="connsiteX29" fmla="*/ 8897564 w 11269336"/>
              <a:gd name="connsiteY29" fmla="*/ 834287 h 2323145"/>
              <a:gd name="connsiteX30" fmla="*/ 8878040 w 11269336"/>
              <a:gd name="connsiteY30" fmla="*/ 844150 h 2323145"/>
              <a:gd name="connsiteX31" fmla="*/ 8882654 w 11269336"/>
              <a:gd name="connsiteY31" fmla="*/ 892768 h 2323145"/>
              <a:gd name="connsiteX32" fmla="*/ 8795998 w 11269336"/>
              <a:gd name="connsiteY32" fmla="*/ 863337 h 2323145"/>
              <a:gd name="connsiteX33" fmla="*/ 8776970 w 11269336"/>
              <a:gd name="connsiteY33" fmla="*/ 885177 h 2323145"/>
              <a:gd name="connsiteX34" fmla="*/ 8755719 w 11269336"/>
              <a:gd name="connsiteY34" fmla="*/ 889754 h 2323145"/>
              <a:gd name="connsiteX35" fmla="*/ 8743257 w 11269336"/>
              <a:gd name="connsiteY35" fmla="*/ 904723 h 2323145"/>
              <a:gd name="connsiteX36" fmla="*/ 8721366 w 11269336"/>
              <a:gd name="connsiteY36" fmla="*/ 904711 h 2323145"/>
              <a:gd name="connsiteX37" fmla="*/ 8678353 w 11269336"/>
              <a:gd name="connsiteY37" fmla="*/ 926318 h 2323145"/>
              <a:gd name="connsiteX38" fmla="*/ 8636849 w 11269336"/>
              <a:gd name="connsiteY38" fmla="*/ 937900 h 2323145"/>
              <a:gd name="connsiteX39" fmla="*/ 8620213 w 11269336"/>
              <a:gd name="connsiteY39" fmla="*/ 943068 h 2323145"/>
              <a:gd name="connsiteX40" fmla="*/ 8612581 w 11269336"/>
              <a:gd name="connsiteY40" fmla="*/ 952695 h 2323145"/>
              <a:gd name="connsiteX41" fmla="*/ 8589038 w 11269336"/>
              <a:gd name="connsiteY41" fmla="*/ 963892 h 2323145"/>
              <a:gd name="connsiteX42" fmla="*/ 8579950 w 11269336"/>
              <a:gd name="connsiteY42" fmla="*/ 960899 h 2323145"/>
              <a:gd name="connsiteX43" fmla="*/ 8579319 w 11269336"/>
              <a:gd name="connsiteY43" fmla="*/ 965630 h 2323145"/>
              <a:gd name="connsiteX44" fmla="*/ 8547429 w 11269336"/>
              <a:gd name="connsiteY44" fmla="*/ 984506 h 2323145"/>
              <a:gd name="connsiteX45" fmla="*/ 8478704 w 11269336"/>
              <a:gd name="connsiteY45" fmla="*/ 1025490 h 2323145"/>
              <a:gd name="connsiteX46" fmla="*/ 8461421 w 11269336"/>
              <a:gd name="connsiteY46" fmla="*/ 1035512 h 2323145"/>
              <a:gd name="connsiteX47" fmla="*/ 8445003 w 11269336"/>
              <a:gd name="connsiteY47" fmla="*/ 1036851 h 2323145"/>
              <a:gd name="connsiteX48" fmla="*/ 8357350 w 11269336"/>
              <a:gd name="connsiteY48" fmla="*/ 1060213 h 2323145"/>
              <a:gd name="connsiteX49" fmla="*/ 8335565 w 11269336"/>
              <a:gd name="connsiteY49" fmla="*/ 1061151 h 2323145"/>
              <a:gd name="connsiteX50" fmla="*/ 8325267 w 11269336"/>
              <a:gd name="connsiteY50" fmla="*/ 1055919 h 2323145"/>
              <a:gd name="connsiteX51" fmla="*/ 8293586 w 11269336"/>
              <a:gd name="connsiteY51" fmla="*/ 1076144 h 2323145"/>
              <a:gd name="connsiteX52" fmla="*/ 8242405 w 11269336"/>
              <a:gd name="connsiteY52" fmla="*/ 1095960 h 2323145"/>
              <a:gd name="connsiteX53" fmla="*/ 8197391 w 11269336"/>
              <a:gd name="connsiteY53" fmla="*/ 1107746 h 2323145"/>
              <a:gd name="connsiteX54" fmla="*/ 8081474 w 11269336"/>
              <a:gd name="connsiteY54" fmla="*/ 1130125 h 2323145"/>
              <a:gd name="connsiteX55" fmla="*/ 8053585 w 11269336"/>
              <a:gd name="connsiteY55" fmla="*/ 1129169 h 2323145"/>
              <a:gd name="connsiteX56" fmla="*/ 8038422 w 11269336"/>
              <a:gd name="connsiteY56" fmla="*/ 1119092 h 2323145"/>
              <a:gd name="connsiteX57" fmla="*/ 8029450 w 11269336"/>
              <a:gd name="connsiteY57" fmla="*/ 1125592 h 2323145"/>
              <a:gd name="connsiteX58" fmla="*/ 7959552 w 11269336"/>
              <a:gd name="connsiteY58" fmla="*/ 1140188 h 2323145"/>
              <a:gd name="connsiteX59" fmla="*/ 7914188 w 11269336"/>
              <a:gd name="connsiteY59" fmla="*/ 1150862 h 2323145"/>
              <a:gd name="connsiteX60" fmla="*/ 7914918 w 11269336"/>
              <a:gd name="connsiteY60" fmla="*/ 1168758 h 2323145"/>
              <a:gd name="connsiteX61" fmla="*/ 7875510 w 11269336"/>
              <a:gd name="connsiteY61" fmla="*/ 1183153 h 2323145"/>
              <a:gd name="connsiteX62" fmla="*/ 7829932 w 11269336"/>
              <a:gd name="connsiteY62" fmla="*/ 1180782 h 2323145"/>
              <a:gd name="connsiteX63" fmla="*/ 7779182 w 11269336"/>
              <a:gd name="connsiteY63" fmla="*/ 1192665 h 2323145"/>
              <a:gd name="connsiteX64" fmla="*/ 7748774 w 11269336"/>
              <a:gd name="connsiteY64" fmla="*/ 1199586 h 2323145"/>
              <a:gd name="connsiteX65" fmla="*/ 7671846 w 11269336"/>
              <a:gd name="connsiteY65" fmla="*/ 1231966 h 2323145"/>
              <a:gd name="connsiteX66" fmla="*/ 7554146 w 11269336"/>
              <a:gd name="connsiteY66" fmla="*/ 1319748 h 2323145"/>
              <a:gd name="connsiteX67" fmla="*/ 7515052 w 11269336"/>
              <a:gd name="connsiteY67" fmla="*/ 1336718 h 2323145"/>
              <a:gd name="connsiteX68" fmla="*/ 7507193 w 11269336"/>
              <a:gd name="connsiteY68" fmla="*/ 1334617 h 2323145"/>
              <a:gd name="connsiteX69" fmla="*/ 7461694 w 11269336"/>
              <a:gd name="connsiteY69" fmla="*/ 1375866 h 2323145"/>
              <a:gd name="connsiteX70" fmla="*/ 7377571 w 11269336"/>
              <a:gd name="connsiteY70" fmla="*/ 1400128 h 2323145"/>
              <a:gd name="connsiteX71" fmla="*/ 7311261 w 11269336"/>
              <a:gd name="connsiteY71" fmla="*/ 1412652 h 2323145"/>
              <a:gd name="connsiteX72" fmla="*/ 7275307 w 11269336"/>
              <a:gd name="connsiteY72" fmla="*/ 1422171 h 2323145"/>
              <a:gd name="connsiteX73" fmla="*/ 7247783 w 11269336"/>
              <a:gd name="connsiteY73" fmla="*/ 1426330 h 2323145"/>
              <a:gd name="connsiteX74" fmla="*/ 7185047 w 11269336"/>
              <a:gd name="connsiteY74" fmla="*/ 1451812 h 2323145"/>
              <a:gd name="connsiteX75" fmla="*/ 7084117 w 11269336"/>
              <a:gd name="connsiteY75" fmla="*/ 1500281 h 2323145"/>
              <a:gd name="connsiteX76" fmla="*/ 7062011 w 11269336"/>
              <a:gd name="connsiteY76" fmla="*/ 1509183 h 2323145"/>
              <a:gd name="connsiteX77" fmla="*/ 7040555 w 11269336"/>
              <a:gd name="connsiteY77" fmla="*/ 1511207 h 2323145"/>
              <a:gd name="connsiteX78" fmla="*/ 7033438 w 11269336"/>
              <a:gd name="connsiteY78" fmla="*/ 1506772 h 2323145"/>
              <a:gd name="connsiteX79" fmla="*/ 7020886 w 11269336"/>
              <a:gd name="connsiteY79" fmla="*/ 1510764 h 2323145"/>
              <a:gd name="connsiteX80" fmla="*/ 7017033 w 11269336"/>
              <a:gd name="connsiteY80" fmla="*/ 1510650 h 2323145"/>
              <a:gd name="connsiteX81" fmla="*/ 6995460 w 11269336"/>
              <a:gd name="connsiteY81" fmla="*/ 1511173 h 2323145"/>
              <a:gd name="connsiteX82" fmla="*/ 6962144 w 11269336"/>
              <a:gd name="connsiteY82" fmla="*/ 1541508 h 2323145"/>
              <a:gd name="connsiteX83" fmla="*/ 6910674 w 11269336"/>
              <a:gd name="connsiteY83" fmla="*/ 1554793 h 2323145"/>
              <a:gd name="connsiteX84" fmla="*/ 6732152 w 11269336"/>
              <a:gd name="connsiteY84" fmla="*/ 1642538 h 2323145"/>
              <a:gd name="connsiteX85" fmla="*/ 6694106 w 11269336"/>
              <a:gd name="connsiteY85" fmla="*/ 1632377 h 2323145"/>
              <a:gd name="connsiteX86" fmla="*/ 6617223 w 11269336"/>
              <a:gd name="connsiteY86" fmla="*/ 1659889 h 2323145"/>
              <a:gd name="connsiteX87" fmla="*/ 6521138 w 11269336"/>
              <a:gd name="connsiteY87" fmla="*/ 1744340 h 2323145"/>
              <a:gd name="connsiteX88" fmla="*/ 6380677 w 11269336"/>
              <a:gd name="connsiteY88" fmla="*/ 1796883 h 2323145"/>
              <a:gd name="connsiteX89" fmla="*/ 6374897 w 11269336"/>
              <a:gd name="connsiteY89" fmla="*/ 1809910 h 2323145"/>
              <a:gd name="connsiteX90" fmla="*/ 6364545 w 11269336"/>
              <a:gd name="connsiteY90" fmla="*/ 1820090 h 2323145"/>
              <a:gd name="connsiteX91" fmla="*/ 6362126 w 11269336"/>
              <a:gd name="connsiteY91" fmla="*/ 1819991 h 2323145"/>
              <a:gd name="connsiteX92" fmla="*/ 6346673 w 11269336"/>
              <a:gd name="connsiteY92" fmla="*/ 1827824 h 2323145"/>
              <a:gd name="connsiteX93" fmla="*/ 6345588 w 11269336"/>
              <a:gd name="connsiteY93" fmla="*/ 1832232 h 2323145"/>
              <a:gd name="connsiteX94" fmla="*/ 6335708 w 11269336"/>
              <a:gd name="connsiteY94" fmla="*/ 1838451 h 2323145"/>
              <a:gd name="connsiteX95" fmla="*/ 6318182 w 11269336"/>
              <a:gd name="connsiteY95" fmla="*/ 1852975 h 2323145"/>
              <a:gd name="connsiteX96" fmla="*/ 6313084 w 11269336"/>
              <a:gd name="connsiteY96" fmla="*/ 1853561 h 2323145"/>
              <a:gd name="connsiteX97" fmla="*/ 6283816 w 11269336"/>
              <a:gd name="connsiteY97" fmla="*/ 1872148 h 2323145"/>
              <a:gd name="connsiteX98" fmla="*/ 6282550 w 11269336"/>
              <a:gd name="connsiteY98" fmla="*/ 1871392 h 2323145"/>
              <a:gd name="connsiteX99" fmla="*/ 6270527 w 11269336"/>
              <a:gd name="connsiteY99" fmla="*/ 1872208 h 2323145"/>
              <a:gd name="connsiteX100" fmla="*/ 6249518 w 11269336"/>
              <a:gd name="connsiteY100" fmla="*/ 1876079 h 2323145"/>
              <a:gd name="connsiteX101" fmla="*/ 6190386 w 11269336"/>
              <a:gd name="connsiteY101" fmla="*/ 1872478 h 2323145"/>
              <a:gd name="connsiteX102" fmla="*/ 6159777 w 11269336"/>
              <a:gd name="connsiteY102" fmla="*/ 1891745 h 2323145"/>
              <a:gd name="connsiteX103" fmla="*/ 6153131 w 11269336"/>
              <a:gd name="connsiteY103" fmla="*/ 1895079 h 2323145"/>
              <a:gd name="connsiteX104" fmla="*/ 6152798 w 11269336"/>
              <a:gd name="connsiteY104" fmla="*/ 1894920 h 2323145"/>
              <a:gd name="connsiteX105" fmla="*/ 6145388 w 11269336"/>
              <a:gd name="connsiteY105" fmla="*/ 1897990 h 2323145"/>
              <a:gd name="connsiteX106" fmla="*/ 6141014 w 11269336"/>
              <a:gd name="connsiteY106" fmla="*/ 1901155 h 2323145"/>
              <a:gd name="connsiteX107" fmla="*/ 6128122 w 11269336"/>
              <a:gd name="connsiteY107" fmla="*/ 1907623 h 2323145"/>
              <a:gd name="connsiteX108" fmla="*/ 6122351 w 11269336"/>
              <a:gd name="connsiteY108" fmla="*/ 1908359 h 2323145"/>
              <a:gd name="connsiteX109" fmla="*/ 6064750 w 11269336"/>
              <a:gd name="connsiteY109" fmla="*/ 1896394 h 2323145"/>
              <a:gd name="connsiteX110" fmla="*/ 5964230 w 11269336"/>
              <a:gd name="connsiteY110" fmla="*/ 1910038 h 2323145"/>
              <a:gd name="connsiteX111" fmla="*/ 5865399 w 11269336"/>
              <a:gd name="connsiteY111" fmla="*/ 1926966 h 2323145"/>
              <a:gd name="connsiteX112" fmla="*/ 5829951 w 11269336"/>
              <a:gd name="connsiteY112" fmla="*/ 1934755 h 2323145"/>
              <a:gd name="connsiteX113" fmla="*/ 5765285 w 11269336"/>
              <a:gd name="connsiteY113" fmla="*/ 1941322 h 2323145"/>
              <a:gd name="connsiteX114" fmla="*/ 5734750 w 11269336"/>
              <a:gd name="connsiteY114" fmla="*/ 1939793 h 2323145"/>
              <a:gd name="connsiteX115" fmla="*/ 5733569 w 11269336"/>
              <a:gd name="connsiteY115" fmla="*/ 1940505 h 2323145"/>
              <a:gd name="connsiteX116" fmla="*/ 5730329 w 11269336"/>
              <a:gd name="connsiteY116" fmla="*/ 1937845 h 2323145"/>
              <a:gd name="connsiteX117" fmla="*/ 5724661 w 11269336"/>
              <a:gd name="connsiteY117" fmla="*/ 1937455 h 2323145"/>
              <a:gd name="connsiteX118" fmla="*/ 5710186 w 11269336"/>
              <a:gd name="connsiteY118" fmla="*/ 1941370 h 2323145"/>
              <a:gd name="connsiteX119" fmla="*/ 5704910 w 11269336"/>
              <a:gd name="connsiteY119" fmla="*/ 1943663 h 2323145"/>
              <a:gd name="connsiteX120" fmla="*/ 5696836 w 11269336"/>
              <a:gd name="connsiteY120" fmla="*/ 1945271 h 2323145"/>
              <a:gd name="connsiteX121" fmla="*/ 5696583 w 11269336"/>
              <a:gd name="connsiteY121" fmla="*/ 1945050 h 2323145"/>
              <a:gd name="connsiteX122" fmla="*/ 5689123 w 11269336"/>
              <a:gd name="connsiteY122" fmla="*/ 1947067 h 2323145"/>
              <a:gd name="connsiteX123" fmla="*/ 5653291 w 11269336"/>
              <a:gd name="connsiteY123" fmla="*/ 1960245 h 2323145"/>
              <a:gd name="connsiteX124" fmla="*/ 5599385 w 11269336"/>
              <a:gd name="connsiteY124" fmla="*/ 1945198 h 2323145"/>
              <a:gd name="connsiteX125" fmla="*/ 5578300 w 11269336"/>
              <a:gd name="connsiteY125" fmla="*/ 1944963 h 2323145"/>
              <a:gd name="connsiteX126" fmla="*/ 5566758 w 11269336"/>
              <a:gd name="connsiteY126" fmla="*/ 1943441 h 2323145"/>
              <a:gd name="connsiteX127" fmla="*/ 5565857 w 11269336"/>
              <a:gd name="connsiteY127" fmla="*/ 1942445 h 2323145"/>
              <a:gd name="connsiteX128" fmla="*/ 5531534 w 11269336"/>
              <a:gd name="connsiteY128" fmla="*/ 1955208 h 2323145"/>
              <a:gd name="connsiteX129" fmla="*/ 5526552 w 11269336"/>
              <a:gd name="connsiteY129" fmla="*/ 1954799 h 2323145"/>
              <a:gd name="connsiteX130" fmla="*/ 5504723 w 11269336"/>
              <a:gd name="connsiteY130" fmla="*/ 1965811 h 2323145"/>
              <a:gd name="connsiteX131" fmla="*/ 5493156 w 11269336"/>
              <a:gd name="connsiteY131" fmla="*/ 1970063 h 2323145"/>
              <a:gd name="connsiteX132" fmla="*/ 5490486 w 11269336"/>
              <a:gd name="connsiteY132" fmla="*/ 1974227 h 2323145"/>
              <a:gd name="connsiteX133" fmla="*/ 5473107 w 11269336"/>
              <a:gd name="connsiteY133" fmla="*/ 1979001 h 2323145"/>
              <a:gd name="connsiteX134" fmla="*/ 5470885 w 11269336"/>
              <a:gd name="connsiteY134" fmla="*/ 1978432 h 2323145"/>
              <a:gd name="connsiteX135" fmla="*/ 5457393 w 11269336"/>
              <a:gd name="connsiteY135" fmla="*/ 1986525 h 2323145"/>
              <a:gd name="connsiteX136" fmla="*/ 5447102 w 11269336"/>
              <a:gd name="connsiteY136" fmla="*/ 1998329 h 2323145"/>
              <a:gd name="connsiteX137" fmla="*/ 5159151 w 11269336"/>
              <a:gd name="connsiteY137" fmla="*/ 2029640 h 2323145"/>
              <a:gd name="connsiteX138" fmla="*/ 5041688 w 11269336"/>
              <a:gd name="connsiteY138" fmla="*/ 2022334 h 2323145"/>
              <a:gd name="connsiteX139" fmla="*/ 4860988 w 11269336"/>
              <a:gd name="connsiteY139" fmla="*/ 2135698 h 2323145"/>
              <a:gd name="connsiteX140" fmla="*/ 4807902 w 11269336"/>
              <a:gd name="connsiteY140" fmla="*/ 2138894 h 2323145"/>
              <a:gd name="connsiteX141" fmla="*/ 4765388 w 11269336"/>
              <a:gd name="connsiteY141" fmla="*/ 2162525 h 2323145"/>
              <a:gd name="connsiteX142" fmla="*/ 4745033 w 11269336"/>
              <a:gd name="connsiteY142" fmla="*/ 2158859 h 2323145"/>
              <a:gd name="connsiteX143" fmla="*/ 4741475 w 11269336"/>
              <a:gd name="connsiteY143" fmla="*/ 2157998 h 2323145"/>
              <a:gd name="connsiteX144" fmla="*/ 4728247 w 11269336"/>
              <a:gd name="connsiteY144" fmla="*/ 2159526 h 2323145"/>
              <a:gd name="connsiteX145" fmla="*/ 4723263 w 11269336"/>
              <a:gd name="connsiteY145" fmla="*/ 2153742 h 2323145"/>
              <a:gd name="connsiteX146" fmla="*/ 4702453 w 11269336"/>
              <a:gd name="connsiteY146" fmla="*/ 2151586 h 2323145"/>
              <a:gd name="connsiteX147" fmla="*/ 4678455 w 11269336"/>
              <a:gd name="connsiteY147" fmla="*/ 2156131 h 2323145"/>
              <a:gd name="connsiteX148" fmla="*/ 4593061 w 11269336"/>
              <a:gd name="connsiteY148" fmla="*/ 2171597 h 2323145"/>
              <a:gd name="connsiteX149" fmla="*/ 4579902 w 11269336"/>
              <a:gd name="connsiteY149" fmla="*/ 2177927 h 2323145"/>
              <a:gd name="connsiteX150" fmla="*/ 4533444 w 11269336"/>
              <a:gd name="connsiteY150" fmla="*/ 2181200 h 2323145"/>
              <a:gd name="connsiteX151" fmla="*/ 4492832 w 11269336"/>
              <a:gd name="connsiteY151" fmla="*/ 2188033 h 2323145"/>
              <a:gd name="connsiteX152" fmla="*/ 4467257 w 11269336"/>
              <a:gd name="connsiteY152" fmla="*/ 2196121 h 2323145"/>
              <a:gd name="connsiteX153" fmla="*/ 4459937 w 11269336"/>
              <a:gd name="connsiteY153" fmla="*/ 2195182 h 2323145"/>
              <a:gd name="connsiteX154" fmla="*/ 4433312 w 11269336"/>
              <a:gd name="connsiteY154" fmla="*/ 2199004 h 2323145"/>
              <a:gd name="connsiteX155" fmla="*/ 4420601 w 11269336"/>
              <a:gd name="connsiteY155" fmla="*/ 2205158 h 2323145"/>
              <a:gd name="connsiteX156" fmla="*/ 4405765 w 11269336"/>
              <a:gd name="connsiteY156" fmla="*/ 2199902 h 2323145"/>
              <a:gd name="connsiteX157" fmla="*/ 4401354 w 11269336"/>
              <a:gd name="connsiteY157" fmla="*/ 2194745 h 2323145"/>
              <a:gd name="connsiteX158" fmla="*/ 4383151 w 11269336"/>
              <a:gd name="connsiteY158" fmla="*/ 2201140 h 2323145"/>
              <a:gd name="connsiteX159" fmla="*/ 4366646 w 11269336"/>
              <a:gd name="connsiteY159" fmla="*/ 2198564 h 2323145"/>
              <a:gd name="connsiteX160" fmla="*/ 4354009 w 11269336"/>
              <a:gd name="connsiteY160" fmla="*/ 2204984 h 2323145"/>
              <a:gd name="connsiteX161" fmla="*/ 4348284 w 11269336"/>
              <a:gd name="connsiteY161" fmla="*/ 2205270 h 2323145"/>
              <a:gd name="connsiteX162" fmla="*/ 4333906 w 11269336"/>
              <a:gd name="connsiteY162" fmla="*/ 2205251 h 2323145"/>
              <a:gd name="connsiteX163" fmla="*/ 4308819 w 11269336"/>
              <a:gd name="connsiteY163" fmla="*/ 2203822 h 2323145"/>
              <a:gd name="connsiteX164" fmla="*/ 4301210 w 11269336"/>
              <a:gd name="connsiteY164" fmla="*/ 2204456 h 2323145"/>
              <a:gd name="connsiteX165" fmla="*/ 4283095 w 11269336"/>
              <a:gd name="connsiteY165" fmla="*/ 2198177 h 2323145"/>
              <a:gd name="connsiteX166" fmla="*/ 4250119 w 11269336"/>
              <a:gd name="connsiteY166" fmla="*/ 2196342 h 2323145"/>
              <a:gd name="connsiteX167" fmla="*/ 4189203 w 11269336"/>
              <a:gd name="connsiteY167" fmla="*/ 2178994 h 2323145"/>
              <a:gd name="connsiteX168" fmla="*/ 4154035 w 11269336"/>
              <a:gd name="connsiteY168" fmla="*/ 2171950 h 2323145"/>
              <a:gd name="connsiteX169" fmla="*/ 4129569 w 11269336"/>
              <a:gd name="connsiteY169" fmla="*/ 2163850 h 2323145"/>
              <a:gd name="connsiteX170" fmla="*/ 4061250 w 11269336"/>
              <a:gd name="connsiteY170" fmla="*/ 2159236 h 2323145"/>
              <a:gd name="connsiteX171" fmla="*/ 3945480 w 11269336"/>
              <a:gd name="connsiteY171" fmla="*/ 2158279 h 2323145"/>
              <a:gd name="connsiteX172" fmla="*/ 3921468 w 11269336"/>
              <a:gd name="connsiteY172" fmla="*/ 2156588 h 2323145"/>
              <a:gd name="connsiteX173" fmla="*/ 3903348 w 11269336"/>
              <a:gd name="connsiteY173" fmla="*/ 2149220 h 2323145"/>
              <a:gd name="connsiteX174" fmla="*/ 3901342 w 11269336"/>
              <a:gd name="connsiteY174" fmla="*/ 2142355 h 2323145"/>
              <a:gd name="connsiteX175" fmla="*/ 3888539 w 11269336"/>
              <a:gd name="connsiteY175" fmla="*/ 2140476 h 2323145"/>
              <a:gd name="connsiteX176" fmla="*/ 3885662 w 11269336"/>
              <a:gd name="connsiteY176" fmla="*/ 2138740 h 2323145"/>
              <a:gd name="connsiteX177" fmla="*/ 3868627 w 11269336"/>
              <a:gd name="connsiteY177" fmla="*/ 2130023 h 2323145"/>
              <a:gd name="connsiteX178" fmla="*/ 3819177 w 11269336"/>
              <a:gd name="connsiteY178" fmla="*/ 2142111 h 2323145"/>
              <a:gd name="connsiteX179" fmla="*/ 3769100 w 11269336"/>
              <a:gd name="connsiteY179" fmla="*/ 2131731 h 2323145"/>
              <a:gd name="connsiteX180" fmla="*/ 3562752 w 11269336"/>
              <a:gd name="connsiteY180" fmla="*/ 2131785 h 2323145"/>
              <a:gd name="connsiteX181" fmla="*/ 3541402 w 11269336"/>
              <a:gd name="connsiteY181" fmla="*/ 2106821 h 2323145"/>
              <a:gd name="connsiteX182" fmla="*/ 3365341 w 11269336"/>
              <a:gd name="connsiteY182" fmla="*/ 2077638 h 2323145"/>
              <a:gd name="connsiteX183" fmla="*/ 3170922 w 11269336"/>
              <a:gd name="connsiteY183" fmla="*/ 2115957 h 2323145"/>
              <a:gd name="connsiteX184" fmla="*/ 3156256 w 11269336"/>
              <a:gd name="connsiteY184" fmla="*/ 2124773 h 2323145"/>
              <a:gd name="connsiteX185" fmla="*/ 3140298 w 11269336"/>
              <a:gd name="connsiteY185" fmla="*/ 2129182 h 2323145"/>
              <a:gd name="connsiteX186" fmla="*/ 3138514 w 11269336"/>
              <a:gd name="connsiteY186" fmla="*/ 2128069 h 2323145"/>
              <a:gd name="connsiteX187" fmla="*/ 3120467 w 11269336"/>
              <a:gd name="connsiteY187" fmla="*/ 2128281 h 2323145"/>
              <a:gd name="connsiteX188" fmla="*/ 3116175 w 11269336"/>
              <a:gd name="connsiteY188" fmla="*/ 2131633 h 2323145"/>
              <a:gd name="connsiteX189" fmla="*/ 3103685 w 11269336"/>
              <a:gd name="connsiteY189" fmla="*/ 2132814 h 2323145"/>
              <a:gd name="connsiteX190" fmla="*/ 3078794 w 11269336"/>
              <a:gd name="connsiteY190" fmla="*/ 2137935 h 2323145"/>
              <a:gd name="connsiteX191" fmla="*/ 3074407 w 11269336"/>
              <a:gd name="connsiteY191" fmla="*/ 2136274 h 2323145"/>
              <a:gd name="connsiteX192" fmla="*/ 3037285 w 11269336"/>
              <a:gd name="connsiteY192" fmla="*/ 2139919 h 2323145"/>
              <a:gd name="connsiteX193" fmla="*/ 3036901 w 11269336"/>
              <a:gd name="connsiteY193" fmla="*/ 2138726 h 2323145"/>
              <a:gd name="connsiteX194" fmla="*/ 3026996 w 11269336"/>
              <a:gd name="connsiteY194" fmla="*/ 2134322 h 2323145"/>
              <a:gd name="connsiteX195" fmla="*/ 3007772 w 11269336"/>
              <a:gd name="connsiteY195" fmla="*/ 2128742 h 2323145"/>
              <a:gd name="connsiteX196" fmla="*/ 2965030 w 11269336"/>
              <a:gd name="connsiteY196" fmla="*/ 2100494 h 2323145"/>
              <a:gd name="connsiteX197" fmla="*/ 2926342 w 11269336"/>
              <a:gd name="connsiteY197" fmla="*/ 2104155 h 2323145"/>
              <a:gd name="connsiteX198" fmla="*/ 2918608 w 11269336"/>
              <a:gd name="connsiteY198" fmla="*/ 2104215 h 2323145"/>
              <a:gd name="connsiteX199" fmla="*/ 2918475 w 11269336"/>
              <a:gd name="connsiteY199" fmla="*/ 2103937 h 2323145"/>
              <a:gd name="connsiteX200" fmla="*/ 2910360 w 11269336"/>
              <a:gd name="connsiteY200" fmla="*/ 2103444 h 2323145"/>
              <a:gd name="connsiteX201" fmla="*/ 2904507 w 11269336"/>
              <a:gd name="connsiteY201" fmla="*/ 2104326 h 2323145"/>
              <a:gd name="connsiteX202" fmla="*/ 2889503 w 11269336"/>
              <a:gd name="connsiteY202" fmla="*/ 2104443 h 2323145"/>
              <a:gd name="connsiteX203" fmla="*/ 2884480 w 11269336"/>
              <a:gd name="connsiteY203" fmla="*/ 2102626 h 2323145"/>
              <a:gd name="connsiteX204" fmla="*/ 2882689 w 11269336"/>
              <a:gd name="connsiteY204" fmla="*/ 2099228 h 2323145"/>
              <a:gd name="connsiteX205" fmla="*/ 2881291 w 11269336"/>
              <a:gd name="connsiteY205" fmla="*/ 2099618 h 2323145"/>
              <a:gd name="connsiteX206" fmla="*/ 2853979 w 11269336"/>
              <a:gd name="connsiteY206" fmla="*/ 2090388 h 2323145"/>
              <a:gd name="connsiteX207" fmla="*/ 2791790 w 11269336"/>
              <a:gd name="connsiteY207" fmla="*/ 2080332 h 2323145"/>
              <a:gd name="connsiteX208" fmla="*/ 2755844 w 11269336"/>
              <a:gd name="connsiteY208" fmla="*/ 2078874 h 2323145"/>
              <a:gd name="connsiteX209" fmla="*/ 2657742 w 11269336"/>
              <a:gd name="connsiteY209" fmla="*/ 2070179 h 2323145"/>
              <a:gd name="connsiteX210" fmla="*/ 2559549 w 11269336"/>
              <a:gd name="connsiteY210" fmla="*/ 2057873 h 2323145"/>
              <a:gd name="connsiteX211" fmla="*/ 2512054 w 11269336"/>
              <a:gd name="connsiteY211" fmla="*/ 2031671 h 2323145"/>
              <a:gd name="connsiteX212" fmla="*/ 2506437 w 11269336"/>
              <a:gd name="connsiteY212" fmla="*/ 2030918 h 2323145"/>
              <a:gd name="connsiteX213" fmla="*/ 2491752 w 11269336"/>
              <a:gd name="connsiteY213" fmla="*/ 2033906 h 2323145"/>
              <a:gd name="connsiteX214" fmla="*/ 2486338 w 11269336"/>
              <a:gd name="connsiteY214" fmla="*/ 2035862 h 2323145"/>
              <a:gd name="connsiteX215" fmla="*/ 2478186 w 11269336"/>
              <a:gd name="connsiteY215" fmla="*/ 2036953 h 2323145"/>
              <a:gd name="connsiteX216" fmla="*/ 2477950 w 11269336"/>
              <a:gd name="connsiteY216" fmla="*/ 2036715 h 2323145"/>
              <a:gd name="connsiteX217" fmla="*/ 2470381 w 11269336"/>
              <a:gd name="connsiteY217" fmla="*/ 2038256 h 2323145"/>
              <a:gd name="connsiteX218" fmla="*/ 2433781 w 11269336"/>
              <a:gd name="connsiteY218" fmla="*/ 2049140 h 2323145"/>
              <a:gd name="connsiteX219" fmla="*/ 2381172 w 11269336"/>
              <a:gd name="connsiteY219" fmla="*/ 2030645 h 2323145"/>
              <a:gd name="connsiteX220" fmla="*/ 2360198 w 11269336"/>
              <a:gd name="connsiteY220" fmla="*/ 2029059 h 2323145"/>
              <a:gd name="connsiteX221" fmla="*/ 2348815 w 11269336"/>
              <a:gd name="connsiteY221" fmla="*/ 2026798 h 2323145"/>
              <a:gd name="connsiteX222" fmla="*/ 2347988 w 11269336"/>
              <a:gd name="connsiteY222" fmla="*/ 2025745 h 2323145"/>
              <a:gd name="connsiteX223" fmla="*/ 2312920 w 11269336"/>
              <a:gd name="connsiteY223" fmla="*/ 2036311 h 2323145"/>
              <a:gd name="connsiteX224" fmla="*/ 2307986 w 11269336"/>
              <a:gd name="connsiteY224" fmla="*/ 2035583 h 2323145"/>
              <a:gd name="connsiteX225" fmla="*/ 2285481 w 11269336"/>
              <a:gd name="connsiteY225" fmla="*/ 2045197 h 2323145"/>
              <a:gd name="connsiteX226" fmla="*/ 2273666 w 11269336"/>
              <a:gd name="connsiteY226" fmla="*/ 2048710 h 2323145"/>
              <a:gd name="connsiteX227" fmla="*/ 2270719 w 11269336"/>
              <a:gd name="connsiteY227" fmla="*/ 2052702 h 2323145"/>
              <a:gd name="connsiteX228" fmla="*/ 2253080 w 11269336"/>
              <a:gd name="connsiteY228" fmla="*/ 2056363 h 2323145"/>
              <a:gd name="connsiteX229" fmla="*/ 2250906 w 11269336"/>
              <a:gd name="connsiteY229" fmla="*/ 2055654 h 2323145"/>
              <a:gd name="connsiteX230" fmla="*/ 2236905 w 11269336"/>
              <a:gd name="connsiteY230" fmla="*/ 2062882 h 2323145"/>
              <a:gd name="connsiteX231" fmla="*/ 2225830 w 11269336"/>
              <a:gd name="connsiteY231" fmla="*/ 2074027 h 2323145"/>
              <a:gd name="connsiteX232" fmla="*/ 2073776 w 11269336"/>
              <a:gd name="connsiteY232" fmla="*/ 2089244 h 2323145"/>
              <a:gd name="connsiteX233" fmla="*/ 1948256 w 11269336"/>
              <a:gd name="connsiteY233" fmla="*/ 2146616 h 2323145"/>
              <a:gd name="connsiteX234" fmla="*/ 1865582 w 11269336"/>
              <a:gd name="connsiteY234" fmla="*/ 2153738 h 2323145"/>
              <a:gd name="connsiteX235" fmla="*/ 1835210 w 11269336"/>
              <a:gd name="connsiteY235" fmla="*/ 2134244 h 2323145"/>
              <a:gd name="connsiteX236" fmla="*/ 1632661 w 11269336"/>
              <a:gd name="connsiteY236" fmla="*/ 2173882 h 2323145"/>
              <a:gd name="connsiteX237" fmla="*/ 1579590 w 11269336"/>
              <a:gd name="connsiteY237" fmla="*/ 2173680 h 2323145"/>
              <a:gd name="connsiteX238" fmla="*/ 1535601 w 11269336"/>
              <a:gd name="connsiteY238" fmla="*/ 2194590 h 2323145"/>
              <a:gd name="connsiteX239" fmla="*/ 1515594 w 11269336"/>
              <a:gd name="connsiteY239" fmla="*/ 2189622 h 2323145"/>
              <a:gd name="connsiteX240" fmla="*/ 1512113 w 11269336"/>
              <a:gd name="connsiteY240" fmla="*/ 2188534 h 2323145"/>
              <a:gd name="connsiteX241" fmla="*/ 1498838 w 11269336"/>
              <a:gd name="connsiteY241" fmla="*/ 2189213 h 2323145"/>
              <a:gd name="connsiteX242" fmla="*/ 1494279 w 11269336"/>
              <a:gd name="connsiteY242" fmla="*/ 2183112 h 2323145"/>
              <a:gd name="connsiteX243" fmla="*/ 1473714 w 11269336"/>
              <a:gd name="connsiteY243" fmla="*/ 2179625 h 2323145"/>
              <a:gd name="connsiteX244" fmla="*/ 1449503 w 11269336"/>
              <a:gd name="connsiteY244" fmla="*/ 2182633 h 2323145"/>
              <a:gd name="connsiteX245" fmla="*/ 1266687 w 11269336"/>
              <a:gd name="connsiteY245" fmla="*/ 2212688 h 2323145"/>
              <a:gd name="connsiteX246" fmla="*/ 1239614 w 11269336"/>
              <a:gd name="connsiteY246" fmla="*/ 2209727 h 2323145"/>
              <a:gd name="connsiteX247" fmla="*/ 1202436 w 11269336"/>
              <a:gd name="connsiteY247" fmla="*/ 2209817 h 2323145"/>
              <a:gd name="connsiteX248" fmla="*/ 1136097 w 11269336"/>
              <a:gd name="connsiteY248" fmla="*/ 2205112 h 2323145"/>
              <a:gd name="connsiteX249" fmla="*/ 988232 w 11269336"/>
              <a:gd name="connsiteY249" fmla="*/ 2235635 h 2323145"/>
              <a:gd name="connsiteX250" fmla="*/ 981959 w 11269336"/>
              <a:gd name="connsiteY250" fmla="*/ 2231607 h 2323145"/>
              <a:gd name="connsiteX251" fmla="*/ 938600 w 11269336"/>
              <a:gd name="connsiteY251" fmla="*/ 2238113 h 2323145"/>
              <a:gd name="connsiteX252" fmla="*/ 791788 w 11269336"/>
              <a:gd name="connsiteY252" fmla="*/ 2293224 h 2323145"/>
              <a:gd name="connsiteX253" fmla="*/ 706914 w 11269336"/>
              <a:gd name="connsiteY253" fmla="*/ 2305046 h 2323145"/>
              <a:gd name="connsiteX254" fmla="*/ 675971 w 11269336"/>
              <a:gd name="connsiteY254" fmla="*/ 2304030 h 2323145"/>
              <a:gd name="connsiteX255" fmla="*/ 624180 w 11269336"/>
              <a:gd name="connsiteY255" fmla="*/ 2302650 h 2323145"/>
              <a:gd name="connsiteX256" fmla="*/ 583453 w 11269336"/>
              <a:gd name="connsiteY256" fmla="*/ 2288788 h 2323145"/>
              <a:gd name="connsiteX257" fmla="*/ 540946 w 11269336"/>
              <a:gd name="connsiteY257" fmla="*/ 2292721 h 2323145"/>
              <a:gd name="connsiteX258" fmla="*/ 533680 w 11269336"/>
              <a:gd name="connsiteY258" fmla="*/ 2310233 h 2323145"/>
              <a:gd name="connsiteX259" fmla="*/ 487366 w 11269336"/>
              <a:gd name="connsiteY259" fmla="*/ 2309053 h 2323145"/>
              <a:gd name="connsiteX260" fmla="*/ 416820 w 11269336"/>
              <a:gd name="connsiteY260" fmla="*/ 2305443 h 2323145"/>
              <a:gd name="connsiteX261" fmla="*/ 376805 w 11269336"/>
              <a:gd name="connsiteY261" fmla="*/ 2307647 h 2323145"/>
              <a:gd name="connsiteX262" fmla="*/ 266777 w 11269336"/>
              <a:gd name="connsiteY262" fmla="*/ 2309012 h 2323145"/>
              <a:gd name="connsiteX263" fmla="*/ 156013 w 11269336"/>
              <a:gd name="connsiteY263" fmla="*/ 2306832 h 2323145"/>
              <a:gd name="connsiteX264" fmla="*/ 87258 w 11269336"/>
              <a:gd name="connsiteY264" fmla="*/ 2285511 h 2323145"/>
              <a:gd name="connsiteX265" fmla="*/ 23798 w 11269336"/>
              <a:gd name="connsiteY265" fmla="*/ 2281822 h 2323145"/>
              <a:gd name="connsiteX266" fmla="*/ 0 w 11269336"/>
              <a:gd name="connsiteY266" fmla="*/ 2285369 h 2323145"/>
              <a:gd name="connsiteX267" fmla="*/ 0 w 11269336"/>
              <a:gd name="connsiteY26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742561 w 11269336"/>
              <a:gd name="connsiteY18" fmla="*/ 50043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114263 w 11269336"/>
              <a:gd name="connsiteY21" fmla="*/ 709213 h 2323145"/>
              <a:gd name="connsiteX22" fmla="*/ 9028928 w 11269336"/>
              <a:gd name="connsiteY22" fmla="*/ 745350 h 2323145"/>
              <a:gd name="connsiteX23" fmla="*/ 8977138 w 11269336"/>
              <a:gd name="connsiteY23" fmla="*/ 774970 h 2323145"/>
              <a:gd name="connsiteX24" fmla="*/ 8947030 w 11269336"/>
              <a:gd name="connsiteY24" fmla="*/ 814934 h 2323145"/>
              <a:gd name="connsiteX25" fmla="*/ 8914746 w 11269336"/>
              <a:gd name="connsiteY25" fmla="*/ 826428 h 2323145"/>
              <a:gd name="connsiteX26" fmla="*/ 8917778 w 11269336"/>
              <a:gd name="connsiteY26" fmla="*/ 835198 h 2323145"/>
              <a:gd name="connsiteX27" fmla="*/ 8905560 w 11269336"/>
              <a:gd name="connsiteY27" fmla="*/ 838358 h 2323145"/>
              <a:gd name="connsiteX28" fmla="*/ 8897564 w 11269336"/>
              <a:gd name="connsiteY28" fmla="*/ 834287 h 2323145"/>
              <a:gd name="connsiteX29" fmla="*/ 8878040 w 11269336"/>
              <a:gd name="connsiteY29" fmla="*/ 844150 h 2323145"/>
              <a:gd name="connsiteX30" fmla="*/ 8882654 w 11269336"/>
              <a:gd name="connsiteY30" fmla="*/ 892768 h 2323145"/>
              <a:gd name="connsiteX31" fmla="*/ 8795998 w 11269336"/>
              <a:gd name="connsiteY31" fmla="*/ 863337 h 2323145"/>
              <a:gd name="connsiteX32" fmla="*/ 8776970 w 11269336"/>
              <a:gd name="connsiteY32" fmla="*/ 885177 h 2323145"/>
              <a:gd name="connsiteX33" fmla="*/ 8755719 w 11269336"/>
              <a:gd name="connsiteY33" fmla="*/ 889754 h 2323145"/>
              <a:gd name="connsiteX34" fmla="*/ 8743257 w 11269336"/>
              <a:gd name="connsiteY34" fmla="*/ 904723 h 2323145"/>
              <a:gd name="connsiteX35" fmla="*/ 8721366 w 11269336"/>
              <a:gd name="connsiteY35" fmla="*/ 904711 h 2323145"/>
              <a:gd name="connsiteX36" fmla="*/ 8678353 w 11269336"/>
              <a:gd name="connsiteY36" fmla="*/ 926318 h 2323145"/>
              <a:gd name="connsiteX37" fmla="*/ 8636849 w 11269336"/>
              <a:gd name="connsiteY37" fmla="*/ 937900 h 2323145"/>
              <a:gd name="connsiteX38" fmla="*/ 8620213 w 11269336"/>
              <a:gd name="connsiteY38" fmla="*/ 943068 h 2323145"/>
              <a:gd name="connsiteX39" fmla="*/ 8612581 w 11269336"/>
              <a:gd name="connsiteY39" fmla="*/ 952695 h 2323145"/>
              <a:gd name="connsiteX40" fmla="*/ 8589038 w 11269336"/>
              <a:gd name="connsiteY40" fmla="*/ 963892 h 2323145"/>
              <a:gd name="connsiteX41" fmla="*/ 8579950 w 11269336"/>
              <a:gd name="connsiteY41" fmla="*/ 960899 h 2323145"/>
              <a:gd name="connsiteX42" fmla="*/ 8579319 w 11269336"/>
              <a:gd name="connsiteY42" fmla="*/ 965630 h 2323145"/>
              <a:gd name="connsiteX43" fmla="*/ 8547429 w 11269336"/>
              <a:gd name="connsiteY43" fmla="*/ 984506 h 2323145"/>
              <a:gd name="connsiteX44" fmla="*/ 8478704 w 11269336"/>
              <a:gd name="connsiteY44" fmla="*/ 1025490 h 2323145"/>
              <a:gd name="connsiteX45" fmla="*/ 8461421 w 11269336"/>
              <a:gd name="connsiteY45" fmla="*/ 1035512 h 2323145"/>
              <a:gd name="connsiteX46" fmla="*/ 8445003 w 11269336"/>
              <a:gd name="connsiteY46" fmla="*/ 1036851 h 2323145"/>
              <a:gd name="connsiteX47" fmla="*/ 8357350 w 11269336"/>
              <a:gd name="connsiteY47" fmla="*/ 1060213 h 2323145"/>
              <a:gd name="connsiteX48" fmla="*/ 8335565 w 11269336"/>
              <a:gd name="connsiteY48" fmla="*/ 1061151 h 2323145"/>
              <a:gd name="connsiteX49" fmla="*/ 8325267 w 11269336"/>
              <a:gd name="connsiteY49" fmla="*/ 1055919 h 2323145"/>
              <a:gd name="connsiteX50" fmla="*/ 8293586 w 11269336"/>
              <a:gd name="connsiteY50" fmla="*/ 1076144 h 2323145"/>
              <a:gd name="connsiteX51" fmla="*/ 8242405 w 11269336"/>
              <a:gd name="connsiteY51" fmla="*/ 1095960 h 2323145"/>
              <a:gd name="connsiteX52" fmla="*/ 8197391 w 11269336"/>
              <a:gd name="connsiteY52" fmla="*/ 1107746 h 2323145"/>
              <a:gd name="connsiteX53" fmla="*/ 8081474 w 11269336"/>
              <a:gd name="connsiteY53" fmla="*/ 1130125 h 2323145"/>
              <a:gd name="connsiteX54" fmla="*/ 8053585 w 11269336"/>
              <a:gd name="connsiteY54" fmla="*/ 1129169 h 2323145"/>
              <a:gd name="connsiteX55" fmla="*/ 8038422 w 11269336"/>
              <a:gd name="connsiteY55" fmla="*/ 1119092 h 2323145"/>
              <a:gd name="connsiteX56" fmla="*/ 8029450 w 11269336"/>
              <a:gd name="connsiteY56" fmla="*/ 1125592 h 2323145"/>
              <a:gd name="connsiteX57" fmla="*/ 7959552 w 11269336"/>
              <a:gd name="connsiteY57" fmla="*/ 1140188 h 2323145"/>
              <a:gd name="connsiteX58" fmla="*/ 7914188 w 11269336"/>
              <a:gd name="connsiteY58" fmla="*/ 1150862 h 2323145"/>
              <a:gd name="connsiteX59" fmla="*/ 7914918 w 11269336"/>
              <a:gd name="connsiteY59" fmla="*/ 1168758 h 2323145"/>
              <a:gd name="connsiteX60" fmla="*/ 7875510 w 11269336"/>
              <a:gd name="connsiteY60" fmla="*/ 1183153 h 2323145"/>
              <a:gd name="connsiteX61" fmla="*/ 7829932 w 11269336"/>
              <a:gd name="connsiteY61" fmla="*/ 1180782 h 2323145"/>
              <a:gd name="connsiteX62" fmla="*/ 7779182 w 11269336"/>
              <a:gd name="connsiteY62" fmla="*/ 1192665 h 2323145"/>
              <a:gd name="connsiteX63" fmla="*/ 7748774 w 11269336"/>
              <a:gd name="connsiteY63" fmla="*/ 1199586 h 2323145"/>
              <a:gd name="connsiteX64" fmla="*/ 7671846 w 11269336"/>
              <a:gd name="connsiteY64" fmla="*/ 1231966 h 2323145"/>
              <a:gd name="connsiteX65" fmla="*/ 7554146 w 11269336"/>
              <a:gd name="connsiteY65" fmla="*/ 1319748 h 2323145"/>
              <a:gd name="connsiteX66" fmla="*/ 7515052 w 11269336"/>
              <a:gd name="connsiteY66" fmla="*/ 1336718 h 2323145"/>
              <a:gd name="connsiteX67" fmla="*/ 7507193 w 11269336"/>
              <a:gd name="connsiteY67" fmla="*/ 1334617 h 2323145"/>
              <a:gd name="connsiteX68" fmla="*/ 7461694 w 11269336"/>
              <a:gd name="connsiteY68" fmla="*/ 1375866 h 2323145"/>
              <a:gd name="connsiteX69" fmla="*/ 7377571 w 11269336"/>
              <a:gd name="connsiteY69" fmla="*/ 1400128 h 2323145"/>
              <a:gd name="connsiteX70" fmla="*/ 7311261 w 11269336"/>
              <a:gd name="connsiteY70" fmla="*/ 1412652 h 2323145"/>
              <a:gd name="connsiteX71" fmla="*/ 7275307 w 11269336"/>
              <a:gd name="connsiteY71" fmla="*/ 1422171 h 2323145"/>
              <a:gd name="connsiteX72" fmla="*/ 7247783 w 11269336"/>
              <a:gd name="connsiteY72" fmla="*/ 1426330 h 2323145"/>
              <a:gd name="connsiteX73" fmla="*/ 7185047 w 11269336"/>
              <a:gd name="connsiteY73" fmla="*/ 1451812 h 2323145"/>
              <a:gd name="connsiteX74" fmla="*/ 7084117 w 11269336"/>
              <a:gd name="connsiteY74" fmla="*/ 1500281 h 2323145"/>
              <a:gd name="connsiteX75" fmla="*/ 7062011 w 11269336"/>
              <a:gd name="connsiteY75" fmla="*/ 1509183 h 2323145"/>
              <a:gd name="connsiteX76" fmla="*/ 7040555 w 11269336"/>
              <a:gd name="connsiteY76" fmla="*/ 1511207 h 2323145"/>
              <a:gd name="connsiteX77" fmla="*/ 7033438 w 11269336"/>
              <a:gd name="connsiteY77" fmla="*/ 1506772 h 2323145"/>
              <a:gd name="connsiteX78" fmla="*/ 7020886 w 11269336"/>
              <a:gd name="connsiteY78" fmla="*/ 1510764 h 2323145"/>
              <a:gd name="connsiteX79" fmla="*/ 7017033 w 11269336"/>
              <a:gd name="connsiteY79" fmla="*/ 1510650 h 2323145"/>
              <a:gd name="connsiteX80" fmla="*/ 6995460 w 11269336"/>
              <a:gd name="connsiteY80" fmla="*/ 1511173 h 2323145"/>
              <a:gd name="connsiteX81" fmla="*/ 6962144 w 11269336"/>
              <a:gd name="connsiteY81" fmla="*/ 1541508 h 2323145"/>
              <a:gd name="connsiteX82" fmla="*/ 6910674 w 11269336"/>
              <a:gd name="connsiteY82" fmla="*/ 1554793 h 2323145"/>
              <a:gd name="connsiteX83" fmla="*/ 6732152 w 11269336"/>
              <a:gd name="connsiteY83" fmla="*/ 1642538 h 2323145"/>
              <a:gd name="connsiteX84" fmla="*/ 6694106 w 11269336"/>
              <a:gd name="connsiteY84" fmla="*/ 1632377 h 2323145"/>
              <a:gd name="connsiteX85" fmla="*/ 6617223 w 11269336"/>
              <a:gd name="connsiteY85" fmla="*/ 1659889 h 2323145"/>
              <a:gd name="connsiteX86" fmla="*/ 6521138 w 11269336"/>
              <a:gd name="connsiteY86" fmla="*/ 1744340 h 2323145"/>
              <a:gd name="connsiteX87" fmla="*/ 6380677 w 11269336"/>
              <a:gd name="connsiteY87" fmla="*/ 1796883 h 2323145"/>
              <a:gd name="connsiteX88" fmla="*/ 6374897 w 11269336"/>
              <a:gd name="connsiteY88" fmla="*/ 1809910 h 2323145"/>
              <a:gd name="connsiteX89" fmla="*/ 6364545 w 11269336"/>
              <a:gd name="connsiteY89" fmla="*/ 1820090 h 2323145"/>
              <a:gd name="connsiteX90" fmla="*/ 6362126 w 11269336"/>
              <a:gd name="connsiteY90" fmla="*/ 1819991 h 2323145"/>
              <a:gd name="connsiteX91" fmla="*/ 6346673 w 11269336"/>
              <a:gd name="connsiteY91" fmla="*/ 1827824 h 2323145"/>
              <a:gd name="connsiteX92" fmla="*/ 6345588 w 11269336"/>
              <a:gd name="connsiteY92" fmla="*/ 1832232 h 2323145"/>
              <a:gd name="connsiteX93" fmla="*/ 6335708 w 11269336"/>
              <a:gd name="connsiteY93" fmla="*/ 1838451 h 2323145"/>
              <a:gd name="connsiteX94" fmla="*/ 6318182 w 11269336"/>
              <a:gd name="connsiteY94" fmla="*/ 1852975 h 2323145"/>
              <a:gd name="connsiteX95" fmla="*/ 6313084 w 11269336"/>
              <a:gd name="connsiteY95" fmla="*/ 1853561 h 2323145"/>
              <a:gd name="connsiteX96" fmla="*/ 6283816 w 11269336"/>
              <a:gd name="connsiteY96" fmla="*/ 1872148 h 2323145"/>
              <a:gd name="connsiteX97" fmla="*/ 6282550 w 11269336"/>
              <a:gd name="connsiteY97" fmla="*/ 1871392 h 2323145"/>
              <a:gd name="connsiteX98" fmla="*/ 6270527 w 11269336"/>
              <a:gd name="connsiteY98" fmla="*/ 1872208 h 2323145"/>
              <a:gd name="connsiteX99" fmla="*/ 6249518 w 11269336"/>
              <a:gd name="connsiteY99" fmla="*/ 1876079 h 2323145"/>
              <a:gd name="connsiteX100" fmla="*/ 6190386 w 11269336"/>
              <a:gd name="connsiteY100" fmla="*/ 1872478 h 2323145"/>
              <a:gd name="connsiteX101" fmla="*/ 6159777 w 11269336"/>
              <a:gd name="connsiteY101" fmla="*/ 1891745 h 2323145"/>
              <a:gd name="connsiteX102" fmla="*/ 6153131 w 11269336"/>
              <a:gd name="connsiteY102" fmla="*/ 1895079 h 2323145"/>
              <a:gd name="connsiteX103" fmla="*/ 6152798 w 11269336"/>
              <a:gd name="connsiteY103" fmla="*/ 1894920 h 2323145"/>
              <a:gd name="connsiteX104" fmla="*/ 6145388 w 11269336"/>
              <a:gd name="connsiteY104" fmla="*/ 1897990 h 2323145"/>
              <a:gd name="connsiteX105" fmla="*/ 6141014 w 11269336"/>
              <a:gd name="connsiteY105" fmla="*/ 1901155 h 2323145"/>
              <a:gd name="connsiteX106" fmla="*/ 6128122 w 11269336"/>
              <a:gd name="connsiteY106" fmla="*/ 1907623 h 2323145"/>
              <a:gd name="connsiteX107" fmla="*/ 6122351 w 11269336"/>
              <a:gd name="connsiteY107" fmla="*/ 1908359 h 2323145"/>
              <a:gd name="connsiteX108" fmla="*/ 6064750 w 11269336"/>
              <a:gd name="connsiteY108" fmla="*/ 1896394 h 2323145"/>
              <a:gd name="connsiteX109" fmla="*/ 5964230 w 11269336"/>
              <a:gd name="connsiteY109" fmla="*/ 1910038 h 2323145"/>
              <a:gd name="connsiteX110" fmla="*/ 5865399 w 11269336"/>
              <a:gd name="connsiteY110" fmla="*/ 1926966 h 2323145"/>
              <a:gd name="connsiteX111" fmla="*/ 5829951 w 11269336"/>
              <a:gd name="connsiteY111" fmla="*/ 1934755 h 2323145"/>
              <a:gd name="connsiteX112" fmla="*/ 5765285 w 11269336"/>
              <a:gd name="connsiteY112" fmla="*/ 1941322 h 2323145"/>
              <a:gd name="connsiteX113" fmla="*/ 5734750 w 11269336"/>
              <a:gd name="connsiteY113" fmla="*/ 1939793 h 2323145"/>
              <a:gd name="connsiteX114" fmla="*/ 5733569 w 11269336"/>
              <a:gd name="connsiteY114" fmla="*/ 1940505 h 2323145"/>
              <a:gd name="connsiteX115" fmla="*/ 5730329 w 11269336"/>
              <a:gd name="connsiteY115" fmla="*/ 1937845 h 2323145"/>
              <a:gd name="connsiteX116" fmla="*/ 5724661 w 11269336"/>
              <a:gd name="connsiteY116" fmla="*/ 1937455 h 2323145"/>
              <a:gd name="connsiteX117" fmla="*/ 5710186 w 11269336"/>
              <a:gd name="connsiteY117" fmla="*/ 1941370 h 2323145"/>
              <a:gd name="connsiteX118" fmla="*/ 5704910 w 11269336"/>
              <a:gd name="connsiteY118" fmla="*/ 1943663 h 2323145"/>
              <a:gd name="connsiteX119" fmla="*/ 5696836 w 11269336"/>
              <a:gd name="connsiteY119" fmla="*/ 1945271 h 2323145"/>
              <a:gd name="connsiteX120" fmla="*/ 5696583 w 11269336"/>
              <a:gd name="connsiteY120" fmla="*/ 1945050 h 2323145"/>
              <a:gd name="connsiteX121" fmla="*/ 5689123 w 11269336"/>
              <a:gd name="connsiteY121" fmla="*/ 1947067 h 2323145"/>
              <a:gd name="connsiteX122" fmla="*/ 5653291 w 11269336"/>
              <a:gd name="connsiteY122" fmla="*/ 1960245 h 2323145"/>
              <a:gd name="connsiteX123" fmla="*/ 5599385 w 11269336"/>
              <a:gd name="connsiteY123" fmla="*/ 1945198 h 2323145"/>
              <a:gd name="connsiteX124" fmla="*/ 5578300 w 11269336"/>
              <a:gd name="connsiteY124" fmla="*/ 1944963 h 2323145"/>
              <a:gd name="connsiteX125" fmla="*/ 5566758 w 11269336"/>
              <a:gd name="connsiteY125" fmla="*/ 1943441 h 2323145"/>
              <a:gd name="connsiteX126" fmla="*/ 5565857 w 11269336"/>
              <a:gd name="connsiteY126" fmla="*/ 1942445 h 2323145"/>
              <a:gd name="connsiteX127" fmla="*/ 5531534 w 11269336"/>
              <a:gd name="connsiteY127" fmla="*/ 1955208 h 2323145"/>
              <a:gd name="connsiteX128" fmla="*/ 5526552 w 11269336"/>
              <a:gd name="connsiteY128" fmla="*/ 1954799 h 2323145"/>
              <a:gd name="connsiteX129" fmla="*/ 5504723 w 11269336"/>
              <a:gd name="connsiteY129" fmla="*/ 1965811 h 2323145"/>
              <a:gd name="connsiteX130" fmla="*/ 5493156 w 11269336"/>
              <a:gd name="connsiteY130" fmla="*/ 1970063 h 2323145"/>
              <a:gd name="connsiteX131" fmla="*/ 5490486 w 11269336"/>
              <a:gd name="connsiteY131" fmla="*/ 1974227 h 2323145"/>
              <a:gd name="connsiteX132" fmla="*/ 5473107 w 11269336"/>
              <a:gd name="connsiteY132" fmla="*/ 1979001 h 2323145"/>
              <a:gd name="connsiteX133" fmla="*/ 5470885 w 11269336"/>
              <a:gd name="connsiteY133" fmla="*/ 1978432 h 2323145"/>
              <a:gd name="connsiteX134" fmla="*/ 5457393 w 11269336"/>
              <a:gd name="connsiteY134" fmla="*/ 1986525 h 2323145"/>
              <a:gd name="connsiteX135" fmla="*/ 5447102 w 11269336"/>
              <a:gd name="connsiteY135" fmla="*/ 1998329 h 2323145"/>
              <a:gd name="connsiteX136" fmla="*/ 5159151 w 11269336"/>
              <a:gd name="connsiteY136" fmla="*/ 2029640 h 2323145"/>
              <a:gd name="connsiteX137" fmla="*/ 5041688 w 11269336"/>
              <a:gd name="connsiteY137" fmla="*/ 2022334 h 2323145"/>
              <a:gd name="connsiteX138" fmla="*/ 4860988 w 11269336"/>
              <a:gd name="connsiteY138" fmla="*/ 2135698 h 2323145"/>
              <a:gd name="connsiteX139" fmla="*/ 4807902 w 11269336"/>
              <a:gd name="connsiteY139" fmla="*/ 2138894 h 2323145"/>
              <a:gd name="connsiteX140" fmla="*/ 4765388 w 11269336"/>
              <a:gd name="connsiteY140" fmla="*/ 2162525 h 2323145"/>
              <a:gd name="connsiteX141" fmla="*/ 4745033 w 11269336"/>
              <a:gd name="connsiteY141" fmla="*/ 2158859 h 2323145"/>
              <a:gd name="connsiteX142" fmla="*/ 4741475 w 11269336"/>
              <a:gd name="connsiteY142" fmla="*/ 2157998 h 2323145"/>
              <a:gd name="connsiteX143" fmla="*/ 4728247 w 11269336"/>
              <a:gd name="connsiteY143" fmla="*/ 2159526 h 2323145"/>
              <a:gd name="connsiteX144" fmla="*/ 4723263 w 11269336"/>
              <a:gd name="connsiteY144" fmla="*/ 2153742 h 2323145"/>
              <a:gd name="connsiteX145" fmla="*/ 4702453 w 11269336"/>
              <a:gd name="connsiteY145" fmla="*/ 2151586 h 2323145"/>
              <a:gd name="connsiteX146" fmla="*/ 4678455 w 11269336"/>
              <a:gd name="connsiteY146" fmla="*/ 2156131 h 2323145"/>
              <a:gd name="connsiteX147" fmla="*/ 4593061 w 11269336"/>
              <a:gd name="connsiteY147" fmla="*/ 2171597 h 2323145"/>
              <a:gd name="connsiteX148" fmla="*/ 4579902 w 11269336"/>
              <a:gd name="connsiteY148" fmla="*/ 2177927 h 2323145"/>
              <a:gd name="connsiteX149" fmla="*/ 4533444 w 11269336"/>
              <a:gd name="connsiteY149" fmla="*/ 2181200 h 2323145"/>
              <a:gd name="connsiteX150" fmla="*/ 4492832 w 11269336"/>
              <a:gd name="connsiteY150" fmla="*/ 2188033 h 2323145"/>
              <a:gd name="connsiteX151" fmla="*/ 4467257 w 11269336"/>
              <a:gd name="connsiteY151" fmla="*/ 2196121 h 2323145"/>
              <a:gd name="connsiteX152" fmla="*/ 4459937 w 11269336"/>
              <a:gd name="connsiteY152" fmla="*/ 2195182 h 2323145"/>
              <a:gd name="connsiteX153" fmla="*/ 4433312 w 11269336"/>
              <a:gd name="connsiteY153" fmla="*/ 2199004 h 2323145"/>
              <a:gd name="connsiteX154" fmla="*/ 4420601 w 11269336"/>
              <a:gd name="connsiteY154" fmla="*/ 2205158 h 2323145"/>
              <a:gd name="connsiteX155" fmla="*/ 4405765 w 11269336"/>
              <a:gd name="connsiteY155" fmla="*/ 2199902 h 2323145"/>
              <a:gd name="connsiteX156" fmla="*/ 4401354 w 11269336"/>
              <a:gd name="connsiteY156" fmla="*/ 2194745 h 2323145"/>
              <a:gd name="connsiteX157" fmla="*/ 4383151 w 11269336"/>
              <a:gd name="connsiteY157" fmla="*/ 2201140 h 2323145"/>
              <a:gd name="connsiteX158" fmla="*/ 4366646 w 11269336"/>
              <a:gd name="connsiteY158" fmla="*/ 2198564 h 2323145"/>
              <a:gd name="connsiteX159" fmla="*/ 4354009 w 11269336"/>
              <a:gd name="connsiteY159" fmla="*/ 2204984 h 2323145"/>
              <a:gd name="connsiteX160" fmla="*/ 4348284 w 11269336"/>
              <a:gd name="connsiteY160" fmla="*/ 2205270 h 2323145"/>
              <a:gd name="connsiteX161" fmla="*/ 4333906 w 11269336"/>
              <a:gd name="connsiteY161" fmla="*/ 2205251 h 2323145"/>
              <a:gd name="connsiteX162" fmla="*/ 4308819 w 11269336"/>
              <a:gd name="connsiteY162" fmla="*/ 2203822 h 2323145"/>
              <a:gd name="connsiteX163" fmla="*/ 4301210 w 11269336"/>
              <a:gd name="connsiteY163" fmla="*/ 2204456 h 2323145"/>
              <a:gd name="connsiteX164" fmla="*/ 4283095 w 11269336"/>
              <a:gd name="connsiteY164" fmla="*/ 2198177 h 2323145"/>
              <a:gd name="connsiteX165" fmla="*/ 4250119 w 11269336"/>
              <a:gd name="connsiteY165" fmla="*/ 2196342 h 2323145"/>
              <a:gd name="connsiteX166" fmla="*/ 4189203 w 11269336"/>
              <a:gd name="connsiteY166" fmla="*/ 2178994 h 2323145"/>
              <a:gd name="connsiteX167" fmla="*/ 4154035 w 11269336"/>
              <a:gd name="connsiteY167" fmla="*/ 2171950 h 2323145"/>
              <a:gd name="connsiteX168" fmla="*/ 4129569 w 11269336"/>
              <a:gd name="connsiteY168" fmla="*/ 2163850 h 2323145"/>
              <a:gd name="connsiteX169" fmla="*/ 4061250 w 11269336"/>
              <a:gd name="connsiteY169" fmla="*/ 2159236 h 2323145"/>
              <a:gd name="connsiteX170" fmla="*/ 3945480 w 11269336"/>
              <a:gd name="connsiteY170" fmla="*/ 2158279 h 2323145"/>
              <a:gd name="connsiteX171" fmla="*/ 3921468 w 11269336"/>
              <a:gd name="connsiteY171" fmla="*/ 2156588 h 2323145"/>
              <a:gd name="connsiteX172" fmla="*/ 3903348 w 11269336"/>
              <a:gd name="connsiteY172" fmla="*/ 2149220 h 2323145"/>
              <a:gd name="connsiteX173" fmla="*/ 3901342 w 11269336"/>
              <a:gd name="connsiteY173" fmla="*/ 2142355 h 2323145"/>
              <a:gd name="connsiteX174" fmla="*/ 3888539 w 11269336"/>
              <a:gd name="connsiteY174" fmla="*/ 2140476 h 2323145"/>
              <a:gd name="connsiteX175" fmla="*/ 3885662 w 11269336"/>
              <a:gd name="connsiteY175" fmla="*/ 2138740 h 2323145"/>
              <a:gd name="connsiteX176" fmla="*/ 3868627 w 11269336"/>
              <a:gd name="connsiteY176" fmla="*/ 2130023 h 2323145"/>
              <a:gd name="connsiteX177" fmla="*/ 3819177 w 11269336"/>
              <a:gd name="connsiteY177" fmla="*/ 2142111 h 2323145"/>
              <a:gd name="connsiteX178" fmla="*/ 3769100 w 11269336"/>
              <a:gd name="connsiteY178" fmla="*/ 2131731 h 2323145"/>
              <a:gd name="connsiteX179" fmla="*/ 3562752 w 11269336"/>
              <a:gd name="connsiteY179" fmla="*/ 2131785 h 2323145"/>
              <a:gd name="connsiteX180" fmla="*/ 3541402 w 11269336"/>
              <a:gd name="connsiteY180" fmla="*/ 2106821 h 2323145"/>
              <a:gd name="connsiteX181" fmla="*/ 3365341 w 11269336"/>
              <a:gd name="connsiteY181" fmla="*/ 2077638 h 2323145"/>
              <a:gd name="connsiteX182" fmla="*/ 3170922 w 11269336"/>
              <a:gd name="connsiteY182" fmla="*/ 2115957 h 2323145"/>
              <a:gd name="connsiteX183" fmla="*/ 3156256 w 11269336"/>
              <a:gd name="connsiteY183" fmla="*/ 2124773 h 2323145"/>
              <a:gd name="connsiteX184" fmla="*/ 3140298 w 11269336"/>
              <a:gd name="connsiteY184" fmla="*/ 2129182 h 2323145"/>
              <a:gd name="connsiteX185" fmla="*/ 3138514 w 11269336"/>
              <a:gd name="connsiteY185" fmla="*/ 2128069 h 2323145"/>
              <a:gd name="connsiteX186" fmla="*/ 3120467 w 11269336"/>
              <a:gd name="connsiteY186" fmla="*/ 2128281 h 2323145"/>
              <a:gd name="connsiteX187" fmla="*/ 3116175 w 11269336"/>
              <a:gd name="connsiteY187" fmla="*/ 2131633 h 2323145"/>
              <a:gd name="connsiteX188" fmla="*/ 3103685 w 11269336"/>
              <a:gd name="connsiteY188" fmla="*/ 2132814 h 2323145"/>
              <a:gd name="connsiteX189" fmla="*/ 3078794 w 11269336"/>
              <a:gd name="connsiteY189" fmla="*/ 2137935 h 2323145"/>
              <a:gd name="connsiteX190" fmla="*/ 3074407 w 11269336"/>
              <a:gd name="connsiteY190" fmla="*/ 2136274 h 2323145"/>
              <a:gd name="connsiteX191" fmla="*/ 3037285 w 11269336"/>
              <a:gd name="connsiteY191" fmla="*/ 2139919 h 2323145"/>
              <a:gd name="connsiteX192" fmla="*/ 3036901 w 11269336"/>
              <a:gd name="connsiteY192" fmla="*/ 2138726 h 2323145"/>
              <a:gd name="connsiteX193" fmla="*/ 3026996 w 11269336"/>
              <a:gd name="connsiteY193" fmla="*/ 2134322 h 2323145"/>
              <a:gd name="connsiteX194" fmla="*/ 3007772 w 11269336"/>
              <a:gd name="connsiteY194" fmla="*/ 2128742 h 2323145"/>
              <a:gd name="connsiteX195" fmla="*/ 2965030 w 11269336"/>
              <a:gd name="connsiteY195" fmla="*/ 2100494 h 2323145"/>
              <a:gd name="connsiteX196" fmla="*/ 2926342 w 11269336"/>
              <a:gd name="connsiteY196" fmla="*/ 2104155 h 2323145"/>
              <a:gd name="connsiteX197" fmla="*/ 2918608 w 11269336"/>
              <a:gd name="connsiteY197" fmla="*/ 2104215 h 2323145"/>
              <a:gd name="connsiteX198" fmla="*/ 2918475 w 11269336"/>
              <a:gd name="connsiteY198" fmla="*/ 2103937 h 2323145"/>
              <a:gd name="connsiteX199" fmla="*/ 2910360 w 11269336"/>
              <a:gd name="connsiteY199" fmla="*/ 2103444 h 2323145"/>
              <a:gd name="connsiteX200" fmla="*/ 2904507 w 11269336"/>
              <a:gd name="connsiteY200" fmla="*/ 2104326 h 2323145"/>
              <a:gd name="connsiteX201" fmla="*/ 2889503 w 11269336"/>
              <a:gd name="connsiteY201" fmla="*/ 2104443 h 2323145"/>
              <a:gd name="connsiteX202" fmla="*/ 2884480 w 11269336"/>
              <a:gd name="connsiteY202" fmla="*/ 2102626 h 2323145"/>
              <a:gd name="connsiteX203" fmla="*/ 2882689 w 11269336"/>
              <a:gd name="connsiteY203" fmla="*/ 2099228 h 2323145"/>
              <a:gd name="connsiteX204" fmla="*/ 2881291 w 11269336"/>
              <a:gd name="connsiteY204" fmla="*/ 2099618 h 2323145"/>
              <a:gd name="connsiteX205" fmla="*/ 2853979 w 11269336"/>
              <a:gd name="connsiteY205" fmla="*/ 2090388 h 2323145"/>
              <a:gd name="connsiteX206" fmla="*/ 2791790 w 11269336"/>
              <a:gd name="connsiteY206" fmla="*/ 2080332 h 2323145"/>
              <a:gd name="connsiteX207" fmla="*/ 2755844 w 11269336"/>
              <a:gd name="connsiteY207" fmla="*/ 2078874 h 2323145"/>
              <a:gd name="connsiteX208" fmla="*/ 2657742 w 11269336"/>
              <a:gd name="connsiteY208" fmla="*/ 2070179 h 2323145"/>
              <a:gd name="connsiteX209" fmla="*/ 2559549 w 11269336"/>
              <a:gd name="connsiteY209" fmla="*/ 2057873 h 2323145"/>
              <a:gd name="connsiteX210" fmla="*/ 2512054 w 11269336"/>
              <a:gd name="connsiteY210" fmla="*/ 2031671 h 2323145"/>
              <a:gd name="connsiteX211" fmla="*/ 2506437 w 11269336"/>
              <a:gd name="connsiteY211" fmla="*/ 2030918 h 2323145"/>
              <a:gd name="connsiteX212" fmla="*/ 2491752 w 11269336"/>
              <a:gd name="connsiteY212" fmla="*/ 2033906 h 2323145"/>
              <a:gd name="connsiteX213" fmla="*/ 2486338 w 11269336"/>
              <a:gd name="connsiteY213" fmla="*/ 2035862 h 2323145"/>
              <a:gd name="connsiteX214" fmla="*/ 2478186 w 11269336"/>
              <a:gd name="connsiteY214" fmla="*/ 2036953 h 2323145"/>
              <a:gd name="connsiteX215" fmla="*/ 2477950 w 11269336"/>
              <a:gd name="connsiteY215" fmla="*/ 2036715 h 2323145"/>
              <a:gd name="connsiteX216" fmla="*/ 2470381 w 11269336"/>
              <a:gd name="connsiteY216" fmla="*/ 2038256 h 2323145"/>
              <a:gd name="connsiteX217" fmla="*/ 2433781 w 11269336"/>
              <a:gd name="connsiteY217" fmla="*/ 2049140 h 2323145"/>
              <a:gd name="connsiteX218" fmla="*/ 2381172 w 11269336"/>
              <a:gd name="connsiteY218" fmla="*/ 2030645 h 2323145"/>
              <a:gd name="connsiteX219" fmla="*/ 2360198 w 11269336"/>
              <a:gd name="connsiteY219" fmla="*/ 2029059 h 2323145"/>
              <a:gd name="connsiteX220" fmla="*/ 2348815 w 11269336"/>
              <a:gd name="connsiteY220" fmla="*/ 2026798 h 2323145"/>
              <a:gd name="connsiteX221" fmla="*/ 2347988 w 11269336"/>
              <a:gd name="connsiteY221" fmla="*/ 2025745 h 2323145"/>
              <a:gd name="connsiteX222" fmla="*/ 2312920 w 11269336"/>
              <a:gd name="connsiteY222" fmla="*/ 2036311 h 2323145"/>
              <a:gd name="connsiteX223" fmla="*/ 2307986 w 11269336"/>
              <a:gd name="connsiteY223" fmla="*/ 2035583 h 2323145"/>
              <a:gd name="connsiteX224" fmla="*/ 2285481 w 11269336"/>
              <a:gd name="connsiteY224" fmla="*/ 2045197 h 2323145"/>
              <a:gd name="connsiteX225" fmla="*/ 2273666 w 11269336"/>
              <a:gd name="connsiteY225" fmla="*/ 2048710 h 2323145"/>
              <a:gd name="connsiteX226" fmla="*/ 2270719 w 11269336"/>
              <a:gd name="connsiteY226" fmla="*/ 2052702 h 2323145"/>
              <a:gd name="connsiteX227" fmla="*/ 2253080 w 11269336"/>
              <a:gd name="connsiteY227" fmla="*/ 2056363 h 2323145"/>
              <a:gd name="connsiteX228" fmla="*/ 2250906 w 11269336"/>
              <a:gd name="connsiteY228" fmla="*/ 2055654 h 2323145"/>
              <a:gd name="connsiteX229" fmla="*/ 2236905 w 11269336"/>
              <a:gd name="connsiteY229" fmla="*/ 2062882 h 2323145"/>
              <a:gd name="connsiteX230" fmla="*/ 2225830 w 11269336"/>
              <a:gd name="connsiteY230" fmla="*/ 2074027 h 2323145"/>
              <a:gd name="connsiteX231" fmla="*/ 2073776 w 11269336"/>
              <a:gd name="connsiteY231" fmla="*/ 2089244 h 2323145"/>
              <a:gd name="connsiteX232" fmla="*/ 1948256 w 11269336"/>
              <a:gd name="connsiteY232" fmla="*/ 2146616 h 2323145"/>
              <a:gd name="connsiteX233" fmla="*/ 1865582 w 11269336"/>
              <a:gd name="connsiteY233" fmla="*/ 2153738 h 2323145"/>
              <a:gd name="connsiteX234" fmla="*/ 1835210 w 11269336"/>
              <a:gd name="connsiteY234" fmla="*/ 2134244 h 2323145"/>
              <a:gd name="connsiteX235" fmla="*/ 1632661 w 11269336"/>
              <a:gd name="connsiteY235" fmla="*/ 2173882 h 2323145"/>
              <a:gd name="connsiteX236" fmla="*/ 1579590 w 11269336"/>
              <a:gd name="connsiteY236" fmla="*/ 2173680 h 2323145"/>
              <a:gd name="connsiteX237" fmla="*/ 1535601 w 11269336"/>
              <a:gd name="connsiteY237" fmla="*/ 2194590 h 2323145"/>
              <a:gd name="connsiteX238" fmla="*/ 1515594 w 11269336"/>
              <a:gd name="connsiteY238" fmla="*/ 2189622 h 2323145"/>
              <a:gd name="connsiteX239" fmla="*/ 1512113 w 11269336"/>
              <a:gd name="connsiteY239" fmla="*/ 2188534 h 2323145"/>
              <a:gd name="connsiteX240" fmla="*/ 1498838 w 11269336"/>
              <a:gd name="connsiteY240" fmla="*/ 2189213 h 2323145"/>
              <a:gd name="connsiteX241" fmla="*/ 1494279 w 11269336"/>
              <a:gd name="connsiteY241" fmla="*/ 2183112 h 2323145"/>
              <a:gd name="connsiteX242" fmla="*/ 1473714 w 11269336"/>
              <a:gd name="connsiteY242" fmla="*/ 2179625 h 2323145"/>
              <a:gd name="connsiteX243" fmla="*/ 1449503 w 11269336"/>
              <a:gd name="connsiteY243" fmla="*/ 2182633 h 2323145"/>
              <a:gd name="connsiteX244" fmla="*/ 1266687 w 11269336"/>
              <a:gd name="connsiteY244" fmla="*/ 2212688 h 2323145"/>
              <a:gd name="connsiteX245" fmla="*/ 1239614 w 11269336"/>
              <a:gd name="connsiteY245" fmla="*/ 2209727 h 2323145"/>
              <a:gd name="connsiteX246" fmla="*/ 1202436 w 11269336"/>
              <a:gd name="connsiteY246" fmla="*/ 2209817 h 2323145"/>
              <a:gd name="connsiteX247" fmla="*/ 1136097 w 11269336"/>
              <a:gd name="connsiteY247" fmla="*/ 2205112 h 2323145"/>
              <a:gd name="connsiteX248" fmla="*/ 988232 w 11269336"/>
              <a:gd name="connsiteY248" fmla="*/ 2235635 h 2323145"/>
              <a:gd name="connsiteX249" fmla="*/ 981959 w 11269336"/>
              <a:gd name="connsiteY249" fmla="*/ 2231607 h 2323145"/>
              <a:gd name="connsiteX250" fmla="*/ 938600 w 11269336"/>
              <a:gd name="connsiteY250" fmla="*/ 2238113 h 2323145"/>
              <a:gd name="connsiteX251" fmla="*/ 791788 w 11269336"/>
              <a:gd name="connsiteY251" fmla="*/ 2293224 h 2323145"/>
              <a:gd name="connsiteX252" fmla="*/ 706914 w 11269336"/>
              <a:gd name="connsiteY252" fmla="*/ 2305046 h 2323145"/>
              <a:gd name="connsiteX253" fmla="*/ 675971 w 11269336"/>
              <a:gd name="connsiteY253" fmla="*/ 2304030 h 2323145"/>
              <a:gd name="connsiteX254" fmla="*/ 624180 w 11269336"/>
              <a:gd name="connsiteY254" fmla="*/ 2302650 h 2323145"/>
              <a:gd name="connsiteX255" fmla="*/ 583453 w 11269336"/>
              <a:gd name="connsiteY255" fmla="*/ 2288788 h 2323145"/>
              <a:gd name="connsiteX256" fmla="*/ 540946 w 11269336"/>
              <a:gd name="connsiteY256" fmla="*/ 2292721 h 2323145"/>
              <a:gd name="connsiteX257" fmla="*/ 533680 w 11269336"/>
              <a:gd name="connsiteY257" fmla="*/ 2310233 h 2323145"/>
              <a:gd name="connsiteX258" fmla="*/ 487366 w 11269336"/>
              <a:gd name="connsiteY258" fmla="*/ 2309053 h 2323145"/>
              <a:gd name="connsiteX259" fmla="*/ 416820 w 11269336"/>
              <a:gd name="connsiteY259" fmla="*/ 2305443 h 2323145"/>
              <a:gd name="connsiteX260" fmla="*/ 376805 w 11269336"/>
              <a:gd name="connsiteY260" fmla="*/ 2307647 h 2323145"/>
              <a:gd name="connsiteX261" fmla="*/ 266777 w 11269336"/>
              <a:gd name="connsiteY261" fmla="*/ 2309012 h 2323145"/>
              <a:gd name="connsiteX262" fmla="*/ 156013 w 11269336"/>
              <a:gd name="connsiteY262" fmla="*/ 2306832 h 2323145"/>
              <a:gd name="connsiteX263" fmla="*/ 87258 w 11269336"/>
              <a:gd name="connsiteY263" fmla="*/ 2285511 h 2323145"/>
              <a:gd name="connsiteX264" fmla="*/ 23798 w 11269336"/>
              <a:gd name="connsiteY264" fmla="*/ 2281822 h 2323145"/>
              <a:gd name="connsiteX265" fmla="*/ 0 w 11269336"/>
              <a:gd name="connsiteY265" fmla="*/ 2285369 h 2323145"/>
              <a:gd name="connsiteX266" fmla="*/ 0 w 11269336"/>
              <a:gd name="connsiteY26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39429 w 11269336"/>
              <a:gd name="connsiteY20" fmla="*/ 696446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028928 w 11269336"/>
              <a:gd name="connsiteY21" fmla="*/ 745350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47030 w 11269336"/>
              <a:gd name="connsiteY23" fmla="*/ 814934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882654 w 11269336"/>
              <a:gd name="connsiteY29" fmla="*/ 892768 h 2323145"/>
              <a:gd name="connsiteX30" fmla="*/ 8795998 w 11269336"/>
              <a:gd name="connsiteY30" fmla="*/ 863337 h 2323145"/>
              <a:gd name="connsiteX31" fmla="*/ 8776970 w 11269336"/>
              <a:gd name="connsiteY31" fmla="*/ 885177 h 2323145"/>
              <a:gd name="connsiteX32" fmla="*/ 8755719 w 11269336"/>
              <a:gd name="connsiteY32" fmla="*/ 889754 h 2323145"/>
              <a:gd name="connsiteX33" fmla="*/ 8743257 w 11269336"/>
              <a:gd name="connsiteY33" fmla="*/ 904723 h 2323145"/>
              <a:gd name="connsiteX34" fmla="*/ 8721366 w 11269336"/>
              <a:gd name="connsiteY34" fmla="*/ 904711 h 2323145"/>
              <a:gd name="connsiteX35" fmla="*/ 8678353 w 11269336"/>
              <a:gd name="connsiteY35" fmla="*/ 926318 h 2323145"/>
              <a:gd name="connsiteX36" fmla="*/ 8636849 w 11269336"/>
              <a:gd name="connsiteY36" fmla="*/ 937900 h 2323145"/>
              <a:gd name="connsiteX37" fmla="*/ 8620213 w 11269336"/>
              <a:gd name="connsiteY37" fmla="*/ 943068 h 2323145"/>
              <a:gd name="connsiteX38" fmla="*/ 8612581 w 11269336"/>
              <a:gd name="connsiteY38" fmla="*/ 952695 h 2323145"/>
              <a:gd name="connsiteX39" fmla="*/ 8589038 w 11269336"/>
              <a:gd name="connsiteY39" fmla="*/ 963892 h 2323145"/>
              <a:gd name="connsiteX40" fmla="*/ 8579950 w 11269336"/>
              <a:gd name="connsiteY40" fmla="*/ 960899 h 2323145"/>
              <a:gd name="connsiteX41" fmla="*/ 8579319 w 11269336"/>
              <a:gd name="connsiteY41" fmla="*/ 965630 h 2323145"/>
              <a:gd name="connsiteX42" fmla="*/ 8547429 w 11269336"/>
              <a:gd name="connsiteY42" fmla="*/ 984506 h 2323145"/>
              <a:gd name="connsiteX43" fmla="*/ 8478704 w 11269336"/>
              <a:gd name="connsiteY43" fmla="*/ 1025490 h 2323145"/>
              <a:gd name="connsiteX44" fmla="*/ 8461421 w 11269336"/>
              <a:gd name="connsiteY44" fmla="*/ 1035512 h 2323145"/>
              <a:gd name="connsiteX45" fmla="*/ 8445003 w 11269336"/>
              <a:gd name="connsiteY45" fmla="*/ 1036851 h 2323145"/>
              <a:gd name="connsiteX46" fmla="*/ 8357350 w 11269336"/>
              <a:gd name="connsiteY46" fmla="*/ 1060213 h 2323145"/>
              <a:gd name="connsiteX47" fmla="*/ 8335565 w 11269336"/>
              <a:gd name="connsiteY47" fmla="*/ 1061151 h 2323145"/>
              <a:gd name="connsiteX48" fmla="*/ 8325267 w 11269336"/>
              <a:gd name="connsiteY48" fmla="*/ 1055919 h 2323145"/>
              <a:gd name="connsiteX49" fmla="*/ 8293586 w 11269336"/>
              <a:gd name="connsiteY49" fmla="*/ 1076144 h 2323145"/>
              <a:gd name="connsiteX50" fmla="*/ 8242405 w 11269336"/>
              <a:gd name="connsiteY50" fmla="*/ 1095960 h 2323145"/>
              <a:gd name="connsiteX51" fmla="*/ 8197391 w 11269336"/>
              <a:gd name="connsiteY51" fmla="*/ 1107746 h 2323145"/>
              <a:gd name="connsiteX52" fmla="*/ 8081474 w 11269336"/>
              <a:gd name="connsiteY52" fmla="*/ 1130125 h 2323145"/>
              <a:gd name="connsiteX53" fmla="*/ 8053585 w 11269336"/>
              <a:gd name="connsiteY53" fmla="*/ 1129169 h 2323145"/>
              <a:gd name="connsiteX54" fmla="*/ 8038422 w 11269336"/>
              <a:gd name="connsiteY54" fmla="*/ 1119092 h 2323145"/>
              <a:gd name="connsiteX55" fmla="*/ 8029450 w 11269336"/>
              <a:gd name="connsiteY55" fmla="*/ 1125592 h 2323145"/>
              <a:gd name="connsiteX56" fmla="*/ 7959552 w 11269336"/>
              <a:gd name="connsiteY56" fmla="*/ 1140188 h 2323145"/>
              <a:gd name="connsiteX57" fmla="*/ 7914188 w 11269336"/>
              <a:gd name="connsiteY57" fmla="*/ 1150862 h 2323145"/>
              <a:gd name="connsiteX58" fmla="*/ 7914918 w 11269336"/>
              <a:gd name="connsiteY58" fmla="*/ 1168758 h 2323145"/>
              <a:gd name="connsiteX59" fmla="*/ 7875510 w 11269336"/>
              <a:gd name="connsiteY59" fmla="*/ 1183153 h 2323145"/>
              <a:gd name="connsiteX60" fmla="*/ 7829932 w 11269336"/>
              <a:gd name="connsiteY60" fmla="*/ 1180782 h 2323145"/>
              <a:gd name="connsiteX61" fmla="*/ 7779182 w 11269336"/>
              <a:gd name="connsiteY61" fmla="*/ 1192665 h 2323145"/>
              <a:gd name="connsiteX62" fmla="*/ 7748774 w 11269336"/>
              <a:gd name="connsiteY62" fmla="*/ 1199586 h 2323145"/>
              <a:gd name="connsiteX63" fmla="*/ 7671846 w 11269336"/>
              <a:gd name="connsiteY63" fmla="*/ 1231966 h 2323145"/>
              <a:gd name="connsiteX64" fmla="*/ 7554146 w 11269336"/>
              <a:gd name="connsiteY64" fmla="*/ 1319748 h 2323145"/>
              <a:gd name="connsiteX65" fmla="*/ 7515052 w 11269336"/>
              <a:gd name="connsiteY65" fmla="*/ 1336718 h 2323145"/>
              <a:gd name="connsiteX66" fmla="*/ 7507193 w 11269336"/>
              <a:gd name="connsiteY66" fmla="*/ 1334617 h 2323145"/>
              <a:gd name="connsiteX67" fmla="*/ 7461694 w 11269336"/>
              <a:gd name="connsiteY67" fmla="*/ 1375866 h 2323145"/>
              <a:gd name="connsiteX68" fmla="*/ 7377571 w 11269336"/>
              <a:gd name="connsiteY68" fmla="*/ 1400128 h 2323145"/>
              <a:gd name="connsiteX69" fmla="*/ 7311261 w 11269336"/>
              <a:gd name="connsiteY69" fmla="*/ 1412652 h 2323145"/>
              <a:gd name="connsiteX70" fmla="*/ 7275307 w 11269336"/>
              <a:gd name="connsiteY70" fmla="*/ 1422171 h 2323145"/>
              <a:gd name="connsiteX71" fmla="*/ 7247783 w 11269336"/>
              <a:gd name="connsiteY71" fmla="*/ 1426330 h 2323145"/>
              <a:gd name="connsiteX72" fmla="*/ 7185047 w 11269336"/>
              <a:gd name="connsiteY72" fmla="*/ 1451812 h 2323145"/>
              <a:gd name="connsiteX73" fmla="*/ 7084117 w 11269336"/>
              <a:gd name="connsiteY73" fmla="*/ 1500281 h 2323145"/>
              <a:gd name="connsiteX74" fmla="*/ 7062011 w 11269336"/>
              <a:gd name="connsiteY74" fmla="*/ 1509183 h 2323145"/>
              <a:gd name="connsiteX75" fmla="*/ 7040555 w 11269336"/>
              <a:gd name="connsiteY75" fmla="*/ 1511207 h 2323145"/>
              <a:gd name="connsiteX76" fmla="*/ 7033438 w 11269336"/>
              <a:gd name="connsiteY76" fmla="*/ 1506772 h 2323145"/>
              <a:gd name="connsiteX77" fmla="*/ 7020886 w 11269336"/>
              <a:gd name="connsiteY77" fmla="*/ 1510764 h 2323145"/>
              <a:gd name="connsiteX78" fmla="*/ 7017033 w 11269336"/>
              <a:gd name="connsiteY78" fmla="*/ 1510650 h 2323145"/>
              <a:gd name="connsiteX79" fmla="*/ 6995460 w 11269336"/>
              <a:gd name="connsiteY79" fmla="*/ 1511173 h 2323145"/>
              <a:gd name="connsiteX80" fmla="*/ 6962144 w 11269336"/>
              <a:gd name="connsiteY80" fmla="*/ 1541508 h 2323145"/>
              <a:gd name="connsiteX81" fmla="*/ 6910674 w 11269336"/>
              <a:gd name="connsiteY81" fmla="*/ 1554793 h 2323145"/>
              <a:gd name="connsiteX82" fmla="*/ 6732152 w 11269336"/>
              <a:gd name="connsiteY82" fmla="*/ 1642538 h 2323145"/>
              <a:gd name="connsiteX83" fmla="*/ 6694106 w 11269336"/>
              <a:gd name="connsiteY83" fmla="*/ 1632377 h 2323145"/>
              <a:gd name="connsiteX84" fmla="*/ 6617223 w 11269336"/>
              <a:gd name="connsiteY84" fmla="*/ 1659889 h 2323145"/>
              <a:gd name="connsiteX85" fmla="*/ 6521138 w 11269336"/>
              <a:gd name="connsiteY85" fmla="*/ 1744340 h 2323145"/>
              <a:gd name="connsiteX86" fmla="*/ 6380677 w 11269336"/>
              <a:gd name="connsiteY86" fmla="*/ 1796883 h 2323145"/>
              <a:gd name="connsiteX87" fmla="*/ 6374897 w 11269336"/>
              <a:gd name="connsiteY87" fmla="*/ 1809910 h 2323145"/>
              <a:gd name="connsiteX88" fmla="*/ 6364545 w 11269336"/>
              <a:gd name="connsiteY88" fmla="*/ 1820090 h 2323145"/>
              <a:gd name="connsiteX89" fmla="*/ 6362126 w 11269336"/>
              <a:gd name="connsiteY89" fmla="*/ 1819991 h 2323145"/>
              <a:gd name="connsiteX90" fmla="*/ 6346673 w 11269336"/>
              <a:gd name="connsiteY90" fmla="*/ 1827824 h 2323145"/>
              <a:gd name="connsiteX91" fmla="*/ 6345588 w 11269336"/>
              <a:gd name="connsiteY91" fmla="*/ 1832232 h 2323145"/>
              <a:gd name="connsiteX92" fmla="*/ 6335708 w 11269336"/>
              <a:gd name="connsiteY92" fmla="*/ 1838451 h 2323145"/>
              <a:gd name="connsiteX93" fmla="*/ 6318182 w 11269336"/>
              <a:gd name="connsiteY93" fmla="*/ 1852975 h 2323145"/>
              <a:gd name="connsiteX94" fmla="*/ 6313084 w 11269336"/>
              <a:gd name="connsiteY94" fmla="*/ 1853561 h 2323145"/>
              <a:gd name="connsiteX95" fmla="*/ 6283816 w 11269336"/>
              <a:gd name="connsiteY95" fmla="*/ 1872148 h 2323145"/>
              <a:gd name="connsiteX96" fmla="*/ 6282550 w 11269336"/>
              <a:gd name="connsiteY96" fmla="*/ 1871392 h 2323145"/>
              <a:gd name="connsiteX97" fmla="*/ 6270527 w 11269336"/>
              <a:gd name="connsiteY97" fmla="*/ 1872208 h 2323145"/>
              <a:gd name="connsiteX98" fmla="*/ 6249518 w 11269336"/>
              <a:gd name="connsiteY98" fmla="*/ 1876079 h 2323145"/>
              <a:gd name="connsiteX99" fmla="*/ 6190386 w 11269336"/>
              <a:gd name="connsiteY99" fmla="*/ 1872478 h 2323145"/>
              <a:gd name="connsiteX100" fmla="*/ 6159777 w 11269336"/>
              <a:gd name="connsiteY100" fmla="*/ 1891745 h 2323145"/>
              <a:gd name="connsiteX101" fmla="*/ 6153131 w 11269336"/>
              <a:gd name="connsiteY101" fmla="*/ 1895079 h 2323145"/>
              <a:gd name="connsiteX102" fmla="*/ 6152798 w 11269336"/>
              <a:gd name="connsiteY102" fmla="*/ 1894920 h 2323145"/>
              <a:gd name="connsiteX103" fmla="*/ 6145388 w 11269336"/>
              <a:gd name="connsiteY103" fmla="*/ 1897990 h 2323145"/>
              <a:gd name="connsiteX104" fmla="*/ 6141014 w 11269336"/>
              <a:gd name="connsiteY104" fmla="*/ 1901155 h 2323145"/>
              <a:gd name="connsiteX105" fmla="*/ 6128122 w 11269336"/>
              <a:gd name="connsiteY105" fmla="*/ 1907623 h 2323145"/>
              <a:gd name="connsiteX106" fmla="*/ 6122351 w 11269336"/>
              <a:gd name="connsiteY106" fmla="*/ 1908359 h 2323145"/>
              <a:gd name="connsiteX107" fmla="*/ 6064750 w 11269336"/>
              <a:gd name="connsiteY107" fmla="*/ 1896394 h 2323145"/>
              <a:gd name="connsiteX108" fmla="*/ 5964230 w 11269336"/>
              <a:gd name="connsiteY108" fmla="*/ 1910038 h 2323145"/>
              <a:gd name="connsiteX109" fmla="*/ 5865399 w 11269336"/>
              <a:gd name="connsiteY109" fmla="*/ 1926966 h 2323145"/>
              <a:gd name="connsiteX110" fmla="*/ 5829951 w 11269336"/>
              <a:gd name="connsiteY110" fmla="*/ 1934755 h 2323145"/>
              <a:gd name="connsiteX111" fmla="*/ 5765285 w 11269336"/>
              <a:gd name="connsiteY111" fmla="*/ 1941322 h 2323145"/>
              <a:gd name="connsiteX112" fmla="*/ 5734750 w 11269336"/>
              <a:gd name="connsiteY112" fmla="*/ 1939793 h 2323145"/>
              <a:gd name="connsiteX113" fmla="*/ 5733569 w 11269336"/>
              <a:gd name="connsiteY113" fmla="*/ 1940505 h 2323145"/>
              <a:gd name="connsiteX114" fmla="*/ 5730329 w 11269336"/>
              <a:gd name="connsiteY114" fmla="*/ 1937845 h 2323145"/>
              <a:gd name="connsiteX115" fmla="*/ 5724661 w 11269336"/>
              <a:gd name="connsiteY115" fmla="*/ 1937455 h 2323145"/>
              <a:gd name="connsiteX116" fmla="*/ 5710186 w 11269336"/>
              <a:gd name="connsiteY116" fmla="*/ 1941370 h 2323145"/>
              <a:gd name="connsiteX117" fmla="*/ 5704910 w 11269336"/>
              <a:gd name="connsiteY117" fmla="*/ 1943663 h 2323145"/>
              <a:gd name="connsiteX118" fmla="*/ 5696836 w 11269336"/>
              <a:gd name="connsiteY118" fmla="*/ 1945271 h 2323145"/>
              <a:gd name="connsiteX119" fmla="*/ 5696583 w 11269336"/>
              <a:gd name="connsiteY119" fmla="*/ 1945050 h 2323145"/>
              <a:gd name="connsiteX120" fmla="*/ 5689123 w 11269336"/>
              <a:gd name="connsiteY120" fmla="*/ 1947067 h 2323145"/>
              <a:gd name="connsiteX121" fmla="*/ 5653291 w 11269336"/>
              <a:gd name="connsiteY121" fmla="*/ 1960245 h 2323145"/>
              <a:gd name="connsiteX122" fmla="*/ 5599385 w 11269336"/>
              <a:gd name="connsiteY122" fmla="*/ 1945198 h 2323145"/>
              <a:gd name="connsiteX123" fmla="*/ 5578300 w 11269336"/>
              <a:gd name="connsiteY123" fmla="*/ 1944963 h 2323145"/>
              <a:gd name="connsiteX124" fmla="*/ 5566758 w 11269336"/>
              <a:gd name="connsiteY124" fmla="*/ 1943441 h 2323145"/>
              <a:gd name="connsiteX125" fmla="*/ 5565857 w 11269336"/>
              <a:gd name="connsiteY125" fmla="*/ 1942445 h 2323145"/>
              <a:gd name="connsiteX126" fmla="*/ 5531534 w 11269336"/>
              <a:gd name="connsiteY126" fmla="*/ 1955208 h 2323145"/>
              <a:gd name="connsiteX127" fmla="*/ 5526552 w 11269336"/>
              <a:gd name="connsiteY127" fmla="*/ 1954799 h 2323145"/>
              <a:gd name="connsiteX128" fmla="*/ 5504723 w 11269336"/>
              <a:gd name="connsiteY128" fmla="*/ 1965811 h 2323145"/>
              <a:gd name="connsiteX129" fmla="*/ 5493156 w 11269336"/>
              <a:gd name="connsiteY129" fmla="*/ 1970063 h 2323145"/>
              <a:gd name="connsiteX130" fmla="*/ 5490486 w 11269336"/>
              <a:gd name="connsiteY130" fmla="*/ 1974227 h 2323145"/>
              <a:gd name="connsiteX131" fmla="*/ 5473107 w 11269336"/>
              <a:gd name="connsiteY131" fmla="*/ 1979001 h 2323145"/>
              <a:gd name="connsiteX132" fmla="*/ 5470885 w 11269336"/>
              <a:gd name="connsiteY132" fmla="*/ 1978432 h 2323145"/>
              <a:gd name="connsiteX133" fmla="*/ 5457393 w 11269336"/>
              <a:gd name="connsiteY133" fmla="*/ 1986525 h 2323145"/>
              <a:gd name="connsiteX134" fmla="*/ 5447102 w 11269336"/>
              <a:gd name="connsiteY134" fmla="*/ 1998329 h 2323145"/>
              <a:gd name="connsiteX135" fmla="*/ 5159151 w 11269336"/>
              <a:gd name="connsiteY135" fmla="*/ 2029640 h 2323145"/>
              <a:gd name="connsiteX136" fmla="*/ 5041688 w 11269336"/>
              <a:gd name="connsiteY136" fmla="*/ 2022334 h 2323145"/>
              <a:gd name="connsiteX137" fmla="*/ 4860988 w 11269336"/>
              <a:gd name="connsiteY137" fmla="*/ 2135698 h 2323145"/>
              <a:gd name="connsiteX138" fmla="*/ 4807902 w 11269336"/>
              <a:gd name="connsiteY138" fmla="*/ 2138894 h 2323145"/>
              <a:gd name="connsiteX139" fmla="*/ 4765388 w 11269336"/>
              <a:gd name="connsiteY139" fmla="*/ 2162525 h 2323145"/>
              <a:gd name="connsiteX140" fmla="*/ 4745033 w 11269336"/>
              <a:gd name="connsiteY140" fmla="*/ 2158859 h 2323145"/>
              <a:gd name="connsiteX141" fmla="*/ 4741475 w 11269336"/>
              <a:gd name="connsiteY141" fmla="*/ 2157998 h 2323145"/>
              <a:gd name="connsiteX142" fmla="*/ 4728247 w 11269336"/>
              <a:gd name="connsiteY142" fmla="*/ 2159526 h 2323145"/>
              <a:gd name="connsiteX143" fmla="*/ 4723263 w 11269336"/>
              <a:gd name="connsiteY143" fmla="*/ 2153742 h 2323145"/>
              <a:gd name="connsiteX144" fmla="*/ 4702453 w 11269336"/>
              <a:gd name="connsiteY144" fmla="*/ 2151586 h 2323145"/>
              <a:gd name="connsiteX145" fmla="*/ 4678455 w 11269336"/>
              <a:gd name="connsiteY145" fmla="*/ 2156131 h 2323145"/>
              <a:gd name="connsiteX146" fmla="*/ 4593061 w 11269336"/>
              <a:gd name="connsiteY146" fmla="*/ 2171597 h 2323145"/>
              <a:gd name="connsiteX147" fmla="*/ 4579902 w 11269336"/>
              <a:gd name="connsiteY147" fmla="*/ 2177927 h 2323145"/>
              <a:gd name="connsiteX148" fmla="*/ 4533444 w 11269336"/>
              <a:gd name="connsiteY148" fmla="*/ 2181200 h 2323145"/>
              <a:gd name="connsiteX149" fmla="*/ 4492832 w 11269336"/>
              <a:gd name="connsiteY149" fmla="*/ 2188033 h 2323145"/>
              <a:gd name="connsiteX150" fmla="*/ 4467257 w 11269336"/>
              <a:gd name="connsiteY150" fmla="*/ 2196121 h 2323145"/>
              <a:gd name="connsiteX151" fmla="*/ 4459937 w 11269336"/>
              <a:gd name="connsiteY151" fmla="*/ 2195182 h 2323145"/>
              <a:gd name="connsiteX152" fmla="*/ 4433312 w 11269336"/>
              <a:gd name="connsiteY152" fmla="*/ 2199004 h 2323145"/>
              <a:gd name="connsiteX153" fmla="*/ 4420601 w 11269336"/>
              <a:gd name="connsiteY153" fmla="*/ 2205158 h 2323145"/>
              <a:gd name="connsiteX154" fmla="*/ 4405765 w 11269336"/>
              <a:gd name="connsiteY154" fmla="*/ 2199902 h 2323145"/>
              <a:gd name="connsiteX155" fmla="*/ 4401354 w 11269336"/>
              <a:gd name="connsiteY155" fmla="*/ 2194745 h 2323145"/>
              <a:gd name="connsiteX156" fmla="*/ 4383151 w 11269336"/>
              <a:gd name="connsiteY156" fmla="*/ 2201140 h 2323145"/>
              <a:gd name="connsiteX157" fmla="*/ 4366646 w 11269336"/>
              <a:gd name="connsiteY157" fmla="*/ 2198564 h 2323145"/>
              <a:gd name="connsiteX158" fmla="*/ 4354009 w 11269336"/>
              <a:gd name="connsiteY158" fmla="*/ 2204984 h 2323145"/>
              <a:gd name="connsiteX159" fmla="*/ 4348284 w 11269336"/>
              <a:gd name="connsiteY159" fmla="*/ 2205270 h 2323145"/>
              <a:gd name="connsiteX160" fmla="*/ 4333906 w 11269336"/>
              <a:gd name="connsiteY160" fmla="*/ 2205251 h 2323145"/>
              <a:gd name="connsiteX161" fmla="*/ 4308819 w 11269336"/>
              <a:gd name="connsiteY161" fmla="*/ 2203822 h 2323145"/>
              <a:gd name="connsiteX162" fmla="*/ 4301210 w 11269336"/>
              <a:gd name="connsiteY162" fmla="*/ 2204456 h 2323145"/>
              <a:gd name="connsiteX163" fmla="*/ 4283095 w 11269336"/>
              <a:gd name="connsiteY163" fmla="*/ 2198177 h 2323145"/>
              <a:gd name="connsiteX164" fmla="*/ 4250119 w 11269336"/>
              <a:gd name="connsiteY164" fmla="*/ 2196342 h 2323145"/>
              <a:gd name="connsiteX165" fmla="*/ 4189203 w 11269336"/>
              <a:gd name="connsiteY165" fmla="*/ 2178994 h 2323145"/>
              <a:gd name="connsiteX166" fmla="*/ 4154035 w 11269336"/>
              <a:gd name="connsiteY166" fmla="*/ 2171950 h 2323145"/>
              <a:gd name="connsiteX167" fmla="*/ 4129569 w 11269336"/>
              <a:gd name="connsiteY167" fmla="*/ 2163850 h 2323145"/>
              <a:gd name="connsiteX168" fmla="*/ 4061250 w 11269336"/>
              <a:gd name="connsiteY168" fmla="*/ 2159236 h 2323145"/>
              <a:gd name="connsiteX169" fmla="*/ 3945480 w 11269336"/>
              <a:gd name="connsiteY169" fmla="*/ 2158279 h 2323145"/>
              <a:gd name="connsiteX170" fmla="*/ 3921468 w 11269336"/>
              <a:gd name="connsiteY170" fmla="*/ 2156588 h 2323145"/>
              <a:gd name="connsiteX171" fmla="*/ 3903348 w 11269336"/>
              <a:gd name="connsiteY171" fmla="*/ 2149220 h 2323145"/>
              <a:gd name="connsiteX172" fmla="*/ 3901342 w 11269336"/>
              <a:gd name="connsiteY172" fmla="*/ 2142355 h 2323145"/>
              <a:gd name="connsiteX173" fmla="*/ 3888539 w 11269336"/>
              <a:gd name="connsiteY173" fmla="*/ 2140476 h 2323145"/>
              <a:gd name="connsiteX174" fmla="*/ 3885662 w 11269336"/>
              <a:gd name="connsiteY174" fmla="*/ 2138740 h 2323145"/>
              <a:gd name="connsiteX175" fmla="*/ 3868627 w 11269336"/>
              <a:gd name="connsiteY175" fmla="*/ 2130023 h 2323145"/>
              <a:gd name="connsiteX176" fmla="*/ 3819177 w 11269336"/>
              <a:gd name="connsiteY176" fmla="*/ 2142111 h 2323145"/>
              <a:gd name="connsiteX177" fmla="*/ 3769100 w 11269336"/>
              <a:gd name="connsiteY177" fmla="*/ 2131731 h 2323145"/>
              <a:gd name="connsiteX178" fmla="*/ 3562752 w 11269336"/>
              <a:gd name="connsiteY178" fmla="*/ 2131785 h 2323145"/>
              <a:gd name="connsiteX179" fmla="*/ 3541402 w 11269336"/>
              <a:gd name="connsiteY179" fmla="*/ 2106821 h 2323145"/>
              <a:gd name="connsiteX180" fmla="*/ 3365341 w 11269336"/>
              <a:gd name="connsiteY180" fmla="*/ 2077638 h 2323145"/>
              <a:gd name="connsiteX181" fmla="*/ 3170922 w 11269336"/>
              <a:gd name="connsiteY181" fmla="*/ 2115957 h 2323145"/>
              <a:gd name="connsiteX182" fmla="*/ 3156256 w 11269336"/>
              <a:gd name="connsiteY182" fmla="*/ 2124773 h 2323145"/>
              <a:gd name="connsiteX183" fmla="*/ 3140298 w 11269336"/>
              <a:gd name="connsiteY183" fmla="*/ 2129182 h 2323145"/>
              <a:gd name="connsiteX184" fmla="*/ 3138514 w 11269336"/>
              <a:gd name="connsiteY184" fmla="*/ 2128069 h 2323145"/>
              <a:gd name="connsiteX185" fmla="*/ 3120467 w 11269336"/>
              <a:gd name="connsiteY185" fmla="*/ 2128281 h 2323145"/>
              <a:gd name="connsiteX186" fmla="*/ 3116175 w 11269336"/>
              <a:gd name="connsiteY186" fmla="*/ 2131633 h 2323145"/>
              <a:gd name="connsiteX187" fmla="*/ 3103685 w 11269336"/>
              <a:gd name="connsiteY187" fmla="*/ 2132814 h 2323145"/>
              <a:gd name="connsiteX188" fmla="*/ 3078794 w 11269336"/>
              <a:gd name="connsiteY188" fmla="*/ 2137935 h 2323145"/>
              <a:gd name="connsiteX189" fmla="*/ 3074407 w 11269336"/>
              <a:gd name="connsiteY189" fmla="*/ 2136274 h 2323145"/>
              <a:gd name="connsiteX190" fmla="*/ 3037285 w 11269336"/>
              <a:gd name="connsiteY190" fmla="*/ 2139919 h 2323145"/>
              <a:gd name="connsiteX191" fmla="*/ 3036901 w 11269336"/>
              <a:gd name="connsiteY191" fmla="*/ 2138726 h 2323145"/>
              <a:gd name="connsiteX192" fmla="*/ 3026996 w 11269336"/>
              <a:gd name="connsiteY192" fmla="*/ 2134322 h 2323145"/>
              <a:gd name="connsiteX193" fmla="*/ 3007772 w 11269336"/>
              <a:gd name="connsiteY193" fmla="*/ 2128742 h 2323145"/>
              <a:gd name="connsiteX194" fmla="*/ 2965030 w 11269336"/>
              <a:gd name="connsiteY194" fmla="*/ 2100494 h 2323145"/>
              <a:gd name="connsiteX195" fmla="*/ 2926342 w 11269336"/>
              <a:gd name="connsiteY195" fmla="*/ 2104155 h 2323145"/>
              <a:gd name="connsiteX196" fmla="*/ 2918608 w 11269336"/>
              <a:gd name="connsiteY196" fmla="*/ 2104215 h 2323145"/>
              <a:gd name="connsiteX197" fmla="*/ 2918475 w 11269336"/>
              <a:gd name="connsiteY197" fmla="*/ 2103937 h 2323145"/>
              <a:gd name="connsiteX198" fmla="*/ 2910360 w 11269336"/>
              <a:gd name="connsiteY198" fmla="*/ 2103444 h 2323145"/>
              <a:gd name="connsiteX199" fmla="*/ 2904507 w 11269336"/>
              <a:gd name="connsiteY199" fmla="*/ 2104326 h 2323145"/>
              <a:gd name="connsiteX200" fmla="*/ 2889503 w 11269336"/>
              <a:gd name="connsiteY200" fmla="*/ 2104443 h 2323145"/>
              <a:gd name="connsiteX201" fmla="*/ 2884480 w 11269336"/>
              <a:gd name="connsiteY201" fmla="*/ 2102626 h 2323145"/>
              <a:gd name="connsiteX202" fmla="*/ 2882689 w 11269336"/>
              <a:gd name="connsiteY202" fmla="*/ 2099228 h 2323145"/>
              <a:gd name="connsiteX203" fmla="*/ 2881291 w 11269336"/>
              <a:gd name="connsiteY203" fmla="*/ 2099618 h 2323145"/>
              <a:gd name="connsiteX204" fmla="*/ 2853979 w 11269336"/>
              <a:gd name="connsiteY204" fmla="*/ 2090388 h 2323145"/>
              <a:gd name="connsiteX205" fmla="*/ 2791790 w 11269336"/>
              <a:gd name="connsiteY205" fmla="*/ 2080332 h 2323145"/>
              <a:gd name="connsiteX206" fmla="*/ 2755844 w 11269336"/>
              <a:gd name="connsiteY206" fmla="*/ 2078874 h 2323145"/>
              <a:gd name="connsiteX207" fmla="*/ 2657742 w 11269336"/>
              <a:gd name="connsiteY207" fmla="*/ 2070179 h 2323145"/>
              <a:gd name="connsiteX208" fmla="*/ 2559549 w 11269336"/>
              <a:gd name="connsiteY208" fmla="*/ 2057873 h 2323145"/>
              <a:gd name="connsiteX209" fmla="*/ 2512054 w 11269336"/>
              <a:gd name="connsiteY209" fmla="*/ 2031671 h 2323145"/>
              <a:gd name="connsiteX210" fmla="*/ 2506437 w 11269336"/>
              <a:gd name="connsiteY210" fmla="*/ 2030918 h 2323145"/>
              <a:gd name="connsiteX211" fmla="*/ 2491752 w 11269336"/>
              <a:gd name="connsiteY211" fmla="*/ 2033906 h 2323145"/>
              <a:gd name="connsiteX212" fmla="*/ 2486338 w 11269336"/>
              <a:gd name="connsiteY212" fmla="*/ 2035862 h 2323145"/>
              <a:gd name="connsiteX213" fmla="*/ 2478186 w 11269336"/>
              <a:gd name="connsiteY213" fmla="*/ 2036953 h 2323145"/>
              <a:gd name="connsiteX214" fmla="*/ 2477950 w 11269336"/>
              <a:gd name="connsiteY214" fmla="*/ 2036715 h 2323145"/>
              <a:gd name="connsiteX215" fmla="*/ 2470381 w 11269336"/>
              <a:gd name="connsiteY215" fmla="*/ 2038256 h 2323145"/>
              <a:gd name="connsiteX216" fmla="*/ 2433781 w 11269336"/>
              <a:gd name="connsiteY216" fmla="*/ 2049140 h 2323145"/>
              <a:gd name="connsiteX217" fmla="*/ 2381172 w 11269336"/>
              <a:gd name="connsiteY217" fmla="*/ 2030645 h 2323145"/>
              <a:gd name="connsiteX218" fmla="*/ 2360198 w 11269336"/>
              <a:gd name="connsiteY218" fmla="*/ 2029059 h 2323145"/>
              <a:gd name="connsiteX219" fmla="*/ 2348815 w 11269336"/>
              <a:gd name="connsiteY219" fmla="*/ 2026798 h 2323145"/>
              <a:gd name="connsiteX220" fmla="*/ 2347988 w 11269336"/>
              <a:gd name="connsiteY220" fmla="*/ 2025745 h 2323145"/>
              <a:gd name="connsiteX221" fmla="*/ 2312920 w 11269336"/>
              <a:gd name="connsiteY221" fmla="*/ 2036311 h 2323145"/>
              <a:gd name="connsiteX222" fmla="*/ 2307986 w 11269336"/>
              <a:gd name="connsiteY222" fmla="*/ 2035583 h 2323145"/>
              <a:gd name="connsiteX223" fmla="*/ 2285481 w 11269336"/>
              <a:gd name="connsiteY223" fmla="*/ 2045197 h 2323145"/>
              <a:gd name="connsiteX224" fmla="*/ 2273666 w 11269336"/>
              <a:gd name="connsiteY224" fmla="*/ 2048710 h 2323145"/>
              <a:gd name="connsiteX225" fmla="*/ 2270719 w 11269336"/>
              <a:gd name="connsiteY225" fmla="*/ 2052702 h 2323145"/>
              <a:gd name="connsiteX226" fmla="*/ 2253080 w 11269336"/>
              <a:gd name="connsiteY226" fmla="*/ 2056363 h 2323145"/>
              <a:gd name="connsiteX227" fmla="*/ 2250906 w 11269336"/>
              <a:gd name="connsiteY227" fmla="*/ 2055654 h 2323145"/>
              <a:gd name="connsiteX228" fmla="*/ 2236905 w 11269336"/>
              <a:gd name="connsiteY228" fmla="*/ 2062882 h 2323145"/>
              <a:gd name="connsiteX229" fmla="*/ 2225830 w 11269336"/>
              <a:gd name="connsiteY229" fmla="*/ 2074027 h 2323145"/>
              <a:gd name="connsiteX230" fmla="*/ 2073776 w 11269336"/>
              <a:gd name="connsiteY230" fmla="*/ 2089244 h 2323145"/>
              <a:gd name="connsiteX231" fmla="*/ 1948256 w 11269336"/>
              <a:gd name="connsiteY231" fmla="*/ 2146616 h 2323145"/>
              <a:gd name="connsiteX232" fmla="*/ 1865582 w 11269336"/>
              <a:gd name="connsiteY232" fmla="*/ 2153738 h 2323145"/>
              <a:gd name="connsiteX233" fmla="*/ 1835210 w 11269336"/>
              <a:gd name="connsiteY233" fmla="*/ 2134244 h 2323145"/>
              <a:gd name="connsiteX234" fmla="*/ 1632661 w 11269336"/>
              <a:gd name="connsiteY234" fmla="*/ 2173882 h 2323145"/>
              <a:gd name="connsiteX235" fmla="*/ 1579590 w 11269336"/>
              <a:gd name="connsiteY235" fmla="*/ 2173680 h 2323145"/>
              <a:gd name="connsiteX236" fmla="*/ 1535601 w 11269336"/>
              <a:gd name="connsiteY236" fmla="*/ 2194590 h 2323145"/>
              <a:gd name="connsiteX237" fmla="*/ 1515594 w 11269336"/>
              <a:gd name="connsiteY237" fmla="*/ 2189622 h 2323145"/>
              <a:gd name="connsiteX238" fmla="*/ 1512113 w 11269336"/>
              <a:gd name="connsiteY238" fmla="*/ 2188534 h 2323145"/>
              <a:gd name="connsiteX239" fmla="*/ 1498838 w 11269336"/>
              <a:gd name="connsiteY239" fmla="*/ 2189213 h 2323145"/>
              <a:gd name="connsiteX240" fmla="*/ 1494279 w 11269336"/>
              <a:gd name="connsiteY240" fmla="*/ 2183112 h 2323145"/>
              <a:gd name="connsiteX241" fmla="*/ 1473714 w 11269336"/>
              <a:gd name="connsiteY241" fmla="*/ 2179625 h 2323145"/>
              <a:gd name="connsiteX242" fmla="*/ 1449503 w 11269336"/>
              <a:gd name="connsiteY242" fmla="*/ 2182633 h 2323145"/>
              <a:gd name="connsiteX243" fmla="*/ 1266687 w 11269336"/>
              <a:gd name="connsiteY243" fmla="*/ 2212688 h 2323145"/>
              <a:gd name="connsiteX244" fmla="*/ 1239614 w 11269336"/>
              <a:gd name="connsiteY244" fmla="*/ 2209727 h 2323145"/>
              <a:gd name="connsiteX245" fmla="*/ 1202436 w 11269336"/>
              <a:gd name="connsiteY245" fmla="*/ 2209817 h 2323145"/>
              <a:gd name="connsiteX246" fmla="*/ 1136097 w 11269336"/>
              <a:gd name="connsiteY246" fmla="*/ 2205112 h 2323145"/>
              <a:gd name="connsiteX247" fmla="*/ 988232 w 11269336"/>
              <a:gd name="connsiteY247" fmla="*/ 2235635 h 2323145"/>
              <a:gd name="connsiteX248" fmla="*/ 981959 w 11269336"/>
              <a:gd name="connsiteY248" fmla="*/ 2231607 h 2323145"/>
              <a:gd name="connsiteX249" fmla="*/ 938600 w 11269336"/>
              <a:gd name="connsiteY249" fmla="*/ 2238113 h 2323145"/>
              <a:gd name="connsiteX250" fmla="*/ 791788 w 11269336"/>
              <a:gd name="connsiteY250" fmla="*/ 2293224 h 2323145"/>
              <a:gd name="connsiteX251" fmla="*/ 706914 w 11269336"/>
              <a:gd name="connsiteY251" fmla="*/ 2305046 h 2323145"/>
              <a:gd name="connsiteX252" fmla="*/ 675971 w 11269336"/>
              <a:gd name="connsiteY252" fmla="*/ 2304030 h 2323145"/>
              <a:gd name="connsiteX253" fmla="*/ 624180 w 11269336"/>
              <a:gd name="connsiteY253" fmla="*/ 2302650 h 2323145"/>
              <a:gd name="connsiteX254" fmla="*/ 583453 w 11269336"/>
              <a:gd name="connsiteY254" fmla="*/ 2288788 h 2323145"/>
              <a:gd name="connsiteX255" fmla="*/ 540946 w 11269336"/>
              <a:gd name="connsiteY255" fmla="*/ 2292721 h 2323145"/>
              <a:gd name="connsiteX256" fmla="*/ 533680 w 11269336"/>
              <a:gd name="connsiteY256" fmla="*/ 2310233 h 2323145"/>
              <a:gd name="connsiteX257" fmla="*/ 487366 w 11269336"/>
              <a:gd name="connsiteY257" fmla="*/ 2309053 h 2323145"/>
              <a:gd name="connsiteX258" fmla="*/ 416820 w 11269336"/>
              <a:gd name="connsiteY258" fmla="*/ 2305443 h 2323145"/>
              <a:gd name="connsiteX259" fmla="*/ 376805 w 11269336"/>
              <a:gd name="connsiteY259" fmla="*/ 2307647 h 2323145"/>
              <a:gd name="connsiteX260" fmla="*/ 266777 w 11269336"/>
              <a:gd name="connsiteY260" fmla="*/ 2309012 h 2323145"/>
              <a:gd name="connsiteX261" fmla="*/ 156013 w 11269336"/>
              <a:gd name="connsiteY261" fmla="*/ 2306832 h 2323145"/>
              <a:gd name="connsiteX262" fmla="*/ 87258 w 11269336"/>
              <a:gd name="connsiteY262" fmla="*/ 2285511 h 2323145"/>
              <a:gd name="connsiteX263" fmla="*/ 23798 w 11269336"/>
              <a:gd name="connsiteY263" fmla="*/ 2281822 h 2323145"/>
              <a:gd name="connsiteX264" fmla="*/ 0 w 11269336"/>
              <a:gd name="connsiteY264" fmla="*/ 2285369 h 2323145"/>
              <a:gd name="connsiteX265" fmla="*/ 0 w 11269336"/>
              <a:gd name="connsiteY26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9070855 w 11269336"/>
              <a:gd name="connsiteY23" fmla="*/ 794621 h 2323145"/>
              <a:gd name="connsiteX24" fmla="*/ 8914746 w 11269336"/>
              <a:gd name="connsiteY24" fmla="*/ 826428 h 2323145"/>
              <a:gd name="connsiteX25" fmla="*/ 8917778 w 11269336"/>
              <a:gd name="connsiteY25" fmla="*/ 835198 h 2323145"/>
              <a:gd name="connsiteX26" fmla="*/ 8905560 w 11269336"/>
              <a:gd name="connsiteY26" fmla="*/ 838358 h 2323145"/>
              <a:gd name="connsiteX27" fmla="*/ 8897564 w 11269336"/>
              <a:gd name="connsiteY27" fmla="*/ 834287 h 2323145"/>
              <a:gd name="connsiteX28" fmla="*/ 8878040 w 11269336"/>
              <a:gd name="connsiteY28" fmla="*/ 844150 h 2323145"/>
              <a:gd name="connsiteX29" fmla="*/ 8795998 w 11269336"/>
              <a:gd name="connsiteY29" fmla="*/ 863337 h 2323145"/>
              <a:gd name="connsiteX30" fmla="*/ 8776970 w 11269336"/>
              <a:gd name="connsiteY30" fmla="*/ 885177 h 2323145"/>
              <a:gd name="connsiteX31" fmla="*/ 8755719 w 11269336"/>
              <a:gd name="connsiteY31" fmla="*/ 889754 h 2323145"/>
              <a:gd name="connsiteX32" fmla="*/ 8743257 w 11269336"/>
              <a:gd name="connsiteY32" fmla="*/ 904723 h 2323145"/>
              <a:gd name="connsiteX33" fmla="*/ 8721366 w 11269336"/>
              <a:gd name="connsiteY33" fmla="*/ 904711 h 2323145"/>
              <a:gd name="connsiteX34" fmla="*/ 8678353 w 11269336"/>
              <a:gd name="connsiteY34" fmla="*/ 926318 h 2323145"/>
              <a:gd name="connsiteX35" fmla="*/ 8636849 w 11269336"/>
              <a:gd name="connsiteY35" fmla="*/ 937900 h 2323145"/>
              <a:gd name="connsiteX36" fmla="*/ 8620213 w 11269336"/>
              <a:gd name="connsiteY36" fmla="*/ 943068 h 2323145"/>
              <a:gd name="connsiteX37" fmla="*/ 8612581 w 11269336"/>
              <a:gd name="connsiteY37" fmla="*/ 952695 h 2323145"/>
              <a:gd name="connsiteX38" fmla="*/ 8589038 w 11269336"/>
              <a:gd name="connsiteY38" fmla="*/ 963892 h 2323145"/>
              <a:gd name="connsiteX39" fmla="*/ 8579950 w 11269336"/>
              <a:gd name="connsiteY39" fmla="*/ 960899 h 2323145"/>
              <a:gd name="connsiteX40" fmla="*/ 8579319 w 11269336"/>
              <a:gd name="connsiteY40" fmla="*/ 965630 h 2323145"/>
              <a:gd name="connsiteX41" fmla="*/ 8547429 w 11269336"/>
              <a:gd name="connsiteY41" fmla="*/ 984506 h 2323145"/>
              <a:gd name="connsiteX42" fmla="*/ 8478704 w 11269336"/>
              <a:gd name="connsiteY42" fmla="*/ 1025490 h 2323145"/>
              <a:gd name="connsiteX43" fmla="*/ 8461421 w 11269336"/>
              <a:gd name="connsiteY43" fmla="*/ 1035512 h 2323145"/>
              <a:gd name="connsiteX44" fmla="*/ 8445003 w 11269336"/>
              <a:gd name="connsiteY44" fmla="*/ 1036851 h 2323145"/>
              <a:gd name="connsiteX45" fmla="*/ 8357350 w 11269336"/>
              <a:gd name="connsiteY45" fmla="*/ 1060213 h 2323145"/>
              <a:gd name="connsiteX46" fmla="*/ 8335565 w 11269336"/>
              <a:gd name="connsiteY46" fmla="*/ 1061151 h 2323145"/>
              <a:gd name="connsiteX47" fmla="*/ 8325267 w 11269336"/>
              <a:gd name="connsiteY47" fmla="*/ 1055919 h 2323145"/>
              <a:gd name="connsiteX48" fmla="*/ 8293586 w 11269336"/>
              <a:gd name="connsiteY48" fmla="*/ 1076144 h 2323145"/>
              <a:gd name="connsiteX49" fmla="*/ 8242405 w 11269336"/>
              <a:gd name="connsiteY49" fmla="*/ 1095960 h 2323145"/>
              <a:gd name="connsiteX50" fmla="*/ 8197391 w 11269336"/>
              <a:gd name="connsiteY50" fmla="*/ 1107746 h 2323145"/>
              <a:gd name="connsiteX51" fmla="*/ 8081474 w 11269336"/>
              <a:gd name="connsiteY51" fmla="*/ 1130125 h 2323145"/>
              <a:gd name="connsiteX52" fmla="*/ 8053585 w 11269336"/>
              <a:gd name="connsiteY52" fmla="*/ 1129169 h 2323145"/>
              <a:gd name="connsiteX53" fmla="*/ 8038422 w 11269336"/>
              <a:gd name="connsiteY53" fmla="*/ 1119092 h 2323145"/>
              <a:gd name="connsiteX54" fmla="*/ 8029450 w 11269336"/>
              <a:gd name="connsiteY54" fmla="*/ 1125592 h 2323145"/>
              <a:gd name="connsiteX55" fmla="*/ 7959552 w 11269336"/>
              <a:gd name="connsiteY55" fmla="*/ 1140188 h 2323145"/>
              <a:gd name="connsiteX56" fmla="*/ 7914188 w 11269336"/>
              <a:gd name="connsiteY56" fmla="*/ 1150862 h 2323145"/>
              <a:gd name="connsiteX57" fmla="*/ 7914918 w 11269336"/>
              <a:gd name="connsiteY57" fmla="*/ 1168758 h 2323145"/>
              <a:gd name="connsiteX58" fmla="*/ 7875510 w 11269336"/>
              <a:gd name="connsiteY58" fmla="*/ 1183153 h 2323145"/>
              <a:gd name="connsiteX59" fmla="*/ 7829932 w 11269336"/>
              <a:gd name="connsiteY59" fmla="*/ 1180782 h 2323145"/>
              <a:gd name="connsiteX60" fmla="*/ 7779182 w 11269336"/>
              <a:gd name="connsiteY60" fmla="*/ 1192665 h 2323145"/>
              <a:gd name="connsiteX61" fmla="*/ 7748774 w 11269336"/>
              <a:gd name="connsiteY61" fmla="*/ 1199586 h 2323145"/>
              <a:gd name="connsiteX62" fmla="*/ 7671846 w 11269336"/>
              <a:gd name="connsiteY62" fmla="*/ 1231966 h 2323145"/>
              <a:gd name="connsiteX63" fmla="*/ 7554146 w 11269336"/>
              <a:gd name="connsiteY63" fmla="*/ 1319748 h 2323145"/>
              <a:gd name="connsiteX64" fmla="*/ 7515052 w 11269336"/>
              <a:gd name="connsiteY64" fmla="*/ 1336718 h 2323145"/>
              <a:gd name="connsiteX65" fmla="*/ 7507193 w 11269336"/>
              <a:gd name="connsiteY65" fmla="*/ 1334617 h 2323145"/>
              <a:gd name="connsiteX66" fmla="*/ 7461694 w 11269336"/>
              <a:gd name="connsiteY66" fmla="*/ 1375866 h 2323145"/>
              <a:gd name="connsiteX67" fmla="*/ 7377571 w 11269336"/>
              <a:gd name="connsiteY67" fmla="*/ 1400128 h 2323145"/>
              <a:gd name="connsiteX68" fmla="*/ 7311261 w 11269336"/>
              <a:gd name="connsiteY68" fmla="*/ 1412652 h 2323145"/>
              <a:gd name="connsiteX69" fmla="*/ 7275307 w 11269336"/>
              <a:gd name="connsiteY69" fmla="*/ 1422171 h 2323145"/>
              <a:gd name="connsiteX70" fmla="*/ 7247783 w 11269336"/>
              <a:gd name="connsiteY70" fmla="*/ 1426330 h 2323145"/>
              <a:gd name="connsiteX71" fmla="*/ 7185047 w 11269336"/>
              <a:gd name="connsiteY71" fmla="*/ 1451812 h 2323145"/>
              <a:gd name="connsiteX72" fmla="*/ 7084117 w 11269336"/>
              <a:gd name="connsiteY72" fmla="*/ 1500281 h 2323145"/>
              <a:gd name="connsiteX73" fmla="*/ 7062011 w 11269336"/>
              <a:gd name="connsiteY73" fmla="*/ 1509183 h 2323145"/>
              <a:gd name="connsiteX74" fmla="*/ 7040555 w 11269336"/>
              <a:gd name="connsiteY74" fmla="*/ 1511207 h 2323145"/>
              <a:gd name="connsiteX75" fmla="*/ 7033438 w 11269336"/>
              <a:gd name="connsiteY75" fmla="*/ 1506772 h 2323145"/>
              <a:gd name="connsiteX76" fmla="*/ 7020886 w 11269336"/>
              <a:gd name="connsiteY76" fmla="*/ 1510764 h 2323145"/>
              <a:gd name="connsiteX77" fmla="*/ 7017033 w 11269336"/>
              <a:gd name="connsiteY77" fmla="*/ 1510650 h 2323145"/>
              <a:gd name="connsiteX78" fmla="*/ 6995460 w 11269336"/>
              <a:gd name="connsiteY78" fmla="*/ 1511173 h 2323145"/>
              <a:gd name="connsiteX79" fmla="*/ 6962144 w 11269336"/>
              <a:gd name="connsiteY79" fmla="*/ 1541508 h 2323145"/>
              <a:gd name="connsiteX80" fmla="*/ 6910674 w 11269336"/>
              <a:gd name="connsiteY80" fmla="*/ 1554793 h 2323145"/>
              <a:gd name="connsiteX81" fmla="*/ 6732152 w 11269336"/>
              <a:gd name="connsiteY81" fmla="*/ 1642538 h 2323145"/>
              <a:gd name="connsiteX82" fmla="*/ 6694106 w 11269336"/>
              <a:gd name="connsiteY82" fmla="*/ 1632377 h 2323145"/>
              <a:gd name="connsiteX83" fmla="*/ 6617223 w 11269336"/>
              <a:gd name="connsiteY83" fmla="*/ 1659889 h 2323145"/>
              <a:gd name="connsiteX84" fmla="*/ 6521138 w 11269336"/>
              <a:gd name="connsiteY84" fmla="*/ 1744340 h 2323145"/>
              <a:gd name="connsiteX85" fmla="*/ 6380677 w 11269336"/>
              <a:gd name="connsiteY85" fmla="*/ 1796883 h 2323145"/>
              <a:gd name="connsiteX86" fmla="*/ 6374897 w 11269336"/>
              <a:gd name="connsiteY86" fmla="*/ 1809910 h 2323145"/>
              <a:gd name="connsiteX87" fmla="*/ 6364545 w 11269336"/>
              <a:gd name="connsiteY87" fmla="*/ 1820090 h 2323145"/>
              <a:gd name="connsiteX88" fmla="*/ 6362126 w 11269336"/>
              <a:gd name="connsiteY88" fmla="*/ 1819991 h 2323145"/>
              <a:gd name="connsiteX89" fmla="*/ 6346673 w 11269336"/>
              <a:gd name="connsiteY89" fmla="*/ 1827824 h 2323145"/>
              <a:gd name="connsiteX90" fmla="*/ 6345588 w 11269336"/>
              <a:gd name="connsiteY90" fmla="*/ 1832232 h 2323145"/>
              <a:gd name="connsiteX91" fmla="*/ 6335708 w 11269336"/>
              <a:gd name="connsiteY91" fmla="*/ 1838451 h 2323145"/>
              <a:gd name="connsiteX92" fmla="*/ 6318182 w 11269336"/>
              <a:gd name="connsiteY92" fmla="*/ 1852975 h 2323145"/>
              <a:gd name="connsiteX93" fmla="*/ 6313084 w 11269336"/>
              <a:gd name="connsiteY93" fmla="*/ 1853561 h 2323145"/>
              <a:gd name="connsiteX94" fmla="*/ 6283816 w 11269336"/>
              <a:gd name="connsiteY94" fmla="*/ 1872148 h 2323145"/>
              <a:gd name="connsiteX95" fmla="*/ 6282550 w 11269336"/>
              <a:gd name="connsiteY95" fmla="*/ 1871392 h 2323145"/>
              <a:gd name="connsiteX96" fmla="*/ 6270527 w 11269336"/>
              <a:gd name="connsiteY96" fmla="*/ 1872208 h 2323145"/>
              <a:gd name="connsiteX97" fmla="*/ 6249518 w 11269336"/>
              <a:gd name="connsiteY97" fmla="*/ 1876079 h 2323145"/>
              <a:gd name="connsiteX98" fmla="*/ 6190386 w 11269336"/>
              <a:gd name="connsiteY98" fmla="*/ 1872478 h 2323145"/>
              <a:gd name="connsiteX99" fmla="*/ 6159777 w 11269336"/>
              <a:gd name="connsiteY99" fmla="*/ 1891745 h 2323145"/>
              <a:gd name="connsiteX100" fmla="*/ 6153131 w 11269336"/>
              <a:gd name="connsiteY100" fmla="*/ 1895079 h 2323145"/>
              <a:gd name="connsiteX101" fmla="*/ 6152798 w 11269336"/>
              <a:gd name="connsiteY101" fmla="*/ 1894920 h 2323145"/>
              <a:gd name="connsiteX102" fmla="*/ 6145388 w 11269336"/>
              <a:gd name="connsiteY102" fmla="*/ 1897990 h 2323145"/>
              <a:gd name="connsiteX103" fmla="*/ 6141014 w 11269336"/>
              <a:gd name="connsiteY103" fmla="*/ 1901155 h 2323145"/>
              <a:gd name="connsiteX104" fmla="*/ 6128122 w 11269336"/>
              <a:gd name="connsiteY104" fmla="*/ 1907623 h 2323145"/>
              <a:gd name="connsiteX105" fmla="*/ 6122351 w 11269336"/>
              <a:gd name="connsiteY105" fmla="*/ 1908359 h 2323145"/>
              <a:gd name="connsiteX106" fmla="*/ 6064750 w 11269336"/>
              <a:gd name="connsiteY106" fmla="*/ 1896394 h 2323145"/>
              <a:gd name="connsiteX107" fmla="*/ 5964230 w 11269336"/>
              <a:gd name="connsiteY107" fmla="*/ 1910038 h 2323145"/>
              <a:gd name="connsiteX108" fmla="*/ 5865399 w 11269336"/>
              <a:gd name="connsiteY108" fmla="*/ 1926966 h 2323145"/>
              <a:gd name="connsiteX109" fmla="*/ 5829951 w 11269336"/>
              <a:gd name="connsiteY109" fmla="*/ 1934755 h 2323145"/>
              <a:gd name="connsiteX110" fmla="*/ 5765285 w 11269336"/>
              <a:gd name="connsiteY110" fmla="*/ 1941322 h 2323145"/>
              <a:gd name="connsiteX111" fmla="*/ 5734750 w 11269336"/>
              <a:gd name="connsiteY111" fmla="*/ 1939793 h 2323145"/>
              <a:gd name="connsiteX112" fmla="*/ 5733569 w 11269336"/>
              <a:gd name="connsiteY112" fmla="*/ 1940505 h 2323145"/>
              <a:gd name="connsiteX113" fmla="*/ 5730329 w 11269336"/>
              <a:gd name="connsiteY113" fmla="*/ 1937845 h 2323145"/>
              <a:gd name="connsiteX114" fmla="*/ 5724661 w 11269336"/>
              <a:gd name="connsiteY114" fmla="*/ 1937455 h 2323145"/>
              <a:gd name="connsiteX115" fmla="*/ 5710186 w 11269336"/>
              <a:gd name="connsiteY115" fmla="*/ 1941370 h 2323145"/>
              <a:gd name="connsiteX116" fmla="*/ 5704910 w 11269336"/>
              <a:gd name="connsiteY116" fmla="*/ 1943663 h 2323145"/>
              <a:gd name="connsiteX117" fmla="*/ 5696836 w 11269336"/>
              <a:gd name="connsiteY117" fmla="*/ 1945271 h 2323145"/>
              <a:gd name="connsiteX118" fmla="*/ 5696583 w 11269336"/>
              <a:gd name="connsiteY118" fmla="*/ 1945050 h 2323145"/>
              <a:gd name="connsiteX119" fmla="*/ 5689123 w 11269336"/>
              <a:gd name="connsiteY119" fmla="*/ 1947067 h 2323145"/>
              <a:gd name="connsiteX120" fmla="*/ 5653291 w 11269336"/>
              <a:gd name="connsiteY120" fmla="*/ 1960245 h 2323145"/>
              <a:gd name="connsiteX121" fmla="*/ 5599385 w 11269336"/>
              <a:gd name="connsiteY121" fmla="*/ 1945198 h 2323145"/>
              <a:gd name="connsiteX122" fmla="*/ 5578300 w 11269336"/>
              <a:gd name="connsiteY122" fmla="*/ 1944963 h 2323145"/>
              <a:gd name="connsiteX123" fmla="*/ 5566758 w 11269336"/>
              <a:gd name="connsiteY123" fmla="*/ 1943441 h 2323145"/>
              <a:gd name="connsiteX124" fmla="*/ 5565857 w 11269336"/>
              <a:gd name="connsiteY124" fmla="*/ 1942445 h 2323145"/>
              <a:gd name="connsiteX125" fmla="*/ 5531534 w 11269336"/>
              <a:gd name="connsiteY125" fmla="*/ 1955208 h 2323145"/>
              <a:gd name="connsiteX126" fmla="*/ 5526552 w 11269336"/>
              <a:gd name="connsiteY126" fmla="*/ 1954799 h 2323145"/>
              <a:gd name="connsiteX127" fmla="*/ 5504723 w 11269336"/>
              <a:gd name="connsiteY127" fmla="*/ 1965811 h 2323145"/>
              <a:gd name="connsiteX128" fmla="*/ 5493156 w 11269336"/>
              <a:gd name="connsiteY128" fmla="*/ 1970063 h 2323145"/>
              <a:gd name="connsiteX129" fmla="*/ 5490486 w 11269336"/>
              <a:gd name="connsiteY129" fmla="*/ 1974227 h 2323145"/>
              <a:gd name="connsiteX130" fmla="*/ 5473107 w 11269336"/>
              <a:gd name="connsiteY130" fmla="*/ 1979001 h 2323145"/>
              <a:gd name="connsiteX131" fmla="*/ 5470885 w 11269336"/>
              <a:gd name="connsiteY131" fmla="*/ 1978432 h 2323145"/>
              <a:gd name="connsiteX132" fmla="*/ 5457393 w 11269336"/>
              <a:gd name="connsiteY132" fmla="*/ 1986525 h 2323145"/>
              <a:gd name="connsiteX133" fmla="*/ 5447102 w 11269336"/>
              <a:gd name="connsiteY133" fmla="*/ 1998329 h 2323145"/>
              <a:gd name="connsiteX134" fmla="*/ 5159151 w 11269336"/>
              <a:gd name="connsiteY134" fmla="*/ 2029640 h 2323145"/>
              <a:gd name="connsiteX135" fmla="*/ 5041688 w 11269336"/>
              <a:gd name="connsiteY135" fmla="*/ 2022334 h 2323145"/>
              <a:gd name="connsiteX136" fmla="*/ 4860988 w 11269336"/>
              <a:gd name="connsiteY136" fmla="*/ 2135698 h 2323145"/>
              <a:gd name="connsiteX137" fmla="*/ 4807902 w 11269336"/>
              <a:gd name="connsiteY137" fmla="*/ 2138894 h 2323145"/>
              <a:gd name="connsiteX138" fmla="*/ 4765388 w 11269336"/>
              <a:gd name="connsiteY138" fmla="*/ 2162525 h 2323145"/>
              <a:gd name="connsiteX139" fmla="*/ 4745033 w 11269336"/>
              <a:gd name="connsiteY139" fmla="*/ 2158859 h 2323145"/>
              <a:gd name="connsiteX140" fmla="*/ 4741475 w 11269336"/>
              <a:gd name="connsiteY140" fmla="*/ 2157998 h 2323145"/>
              <a:gd name="connsiteX141" fmla="*/ 4728247 w 11269336"/>
              <a:gd name="connsiteY141" fmla="*/ 2159526 h 2323145"/>
              <a:gd name="connsiteX142" fmla="*/ 4723263 w 11269336"/>
              <a:gd name="connsiteY142" fmla="*/ 2153742 h 2323145"/>
              <a:gd name="connsiteX143" fmla="*/ 4702453 w 11269336"/>
              <a:gd name="connsiteY143" fmla="*/ 2151586 h 2323145"/>
              <a:gd name="connsiteX144" fmla="*/ 4678455 w 11269336"/>
              <a:gd name="connsiteY144" fmla="*/ 2156131 h 2323145"/>
              <a:gd name="connsiteX145" fmla="*/ 4593061 w 11269336"/>
              <a:gd name="connsiteY145" fmla="*/ 2171597 h 2323145"/>
              <a:gd name="connsiteX146" fmla="*/ 4579902 w 11269336"/>
              <a:gd name="connsiteY146" fmla="*/ 2177927 h 2323145"/>
              <a:gd name="connsiteX147" fmla="*/ 4533444 w 11269336"/>
              <a:gd name="connsiteY147" fmla="*/ 2181200 h 2323145"/>
              <a:gd name="connsiteX148" fmla="*/ 4492832 w 11269336"/>
              <a:gd name="connsiteY148" fmla="*/ 2188033 h 2323145"/>
              <a:gd name="connsiteX149" fmla="*/ 4467257 w 11269336"/>
              <a:gd name="connsiteY149" fmla="*/ 2196121 h 2323145"/>
              <a:gd name="connsiteX150" fmla="*/ 4459937 w 11269336"/>
              <a:gd name="connsiteY150" fmla="*/ 2195182 h 2323145"/>
              <a:gd name="connsiteX151" fmla="*/ 4433312 w 11269336"/>
              <a:gd name="connsiteY151" fmla="*/ 2199004 h 2323145"/>
              <a:gd name="connsiteX152" fmla="*/ 4420601 w 11269336"/>
              <a:gd name="connsiteY152" fmla="*/ 2205158 h 2323145"/>
              <a:gd name="connsiteX153" fmla="*/ 4405765 w 11269336"/>
              <a:gd name="connsiteY153" fmla="*/ 2199902 h 2323145"/>
              <a:gd name="connsiteX154" fmla="*/ 4401354 w 11269336"/>
              <a:gd name="connsiteY154" fmla="*/ 2194745 h 2323145"/>
              <a:gd name="connsiteX155" fmla="*/ 4383151 w 11269336"/>
              <a:gd name="connsiteY155" fmla="*/ 2201140 h 2323145"/>
              <a:gd name="connsiteX156" fmla="*/ 4366646 w 11269336"/>
              <a:gd name="connsiteY156" fmla="*/ 2198564 h 2323145"/>
              <a:gd name="connsiteX157" fmla="*/ 4354009 w 11269336"/>
              <a:gd name="connsiteY157" fmla="*/ 2204984 h 2323145"/>
              <a:gd name="connsiteX158" fmla="*/ 4348284 w 11269336"/>
              <a:gd name="connsiteY158" fmla="*/ 2205270 h 2323145"/>
              <a:gd name="connsiteX159" fmla="*/ 4333906 w 11269336"/>
              <a:gd name="connsiteY159" fmla="*/ 2205251 h 2323145"/>
              <a:gd name="connsiteX160" fmla="*/ 4308819 w 11269336"/>
              <a:gd name="connsiteY160" fmla="*/ 2203822 h 2323145"/>
              <a:gd name="connsiteX161" fmla="*/ 4301210 w 11269336"/>
              <a:gd name="connsiteY161" fmla="*/ 2204456 h 2323145"/>
              <a:gd name="connsiteX162" fmla="*/ 4283095 w 11269336"/>
              <a:gd name="connsiteY162" fmla="*/ 2198177 h 2323145"/>
              <a:gd name="connsiteX163" fmla="*/ 4250119 w 11269336"/>
              <a:gd name="connsiteY163" fmla="*/ 2196342 h 2323145"/>
              <a:gd name="connsiteX164" fmla="*/ 4189203 w 11269336"/>
              <a:gd name="connsiteY164" fmla="*/ 2178994 h 2323145"/>
              <a:gd name="connsiteX165" fmla="*/ 4154035 w 11269336"/>
              <a:gd name="connsiteY165" fmla="*/ 2171950 h 2323145"/>
              <a:gd name="connsiteX166" fmla="*/ 4129569 w 11269336"/>
              <a:gd name="connsiteY166" fmla="*/ 2163850 h 2323145"/>
              <a:gd name="connsiteX167" fmla="*/ 4061250 w 11269336"/>
              <a:gd name="connsiteY167" fmla="*/ 2159236 h 2323145"/>
              <a:gd name="connsiteX168" fmla="*/ 3945480 w 11269336"/>
              <a:gd name="connsiteY168" fmla="*/ 2158279 h 2323145"/>
              <a:gd name="connsiteX169" fmla="*/ 3921468 w 11269336"/>
              <a:gd name="connsiteY169" fmla="*/ 2156588 h 2323145"/>
              <a:gd name="connsiteX170" fmla="*/ 3903348 w 11269336"/>
              <a:gd name="connsiteY170" fmla="*/ 2149220 h 2323145"/>
              <a:gd name="connsiteX171" fmla="*/ 3901342 w 11269336"/>
              <a:gd name="connsiteY171" fmla="*/ 2142355 h 2323145"/>
              <a:gd name="connsiteX172" fmla="*/ 3888539 w 11269336"/>
              <a:gd name="connsiteY172" fmla="*/ 2140476 h 2323145"/>
              <a:gd name="connsiteX173" fmla="*/ 3885662 w 11269336"/>
              <a:gd name="connsiteY173" fmla="*/ 2138740 h 2323145"/>
              <a:gd name="connsiteX174" fmla="*/ 3868627 w 11269336"/>
              <a:gd name="connsiteY174" fmla="*/ 2130023 h 2323145"/>
              <a:gd name="connsiteX175" fmla="*/ 3819177 w 11269336"/>
              <a:gd name="connsiteY175" fmla="*/ 2142111 h 2323145"/>
              <a:gd name="connsiteX176" fmla="*/ 3769100 w 11269336"/>
              <a:gd name="connsiteY176" fmla="*/ 2131731 h 2323145"/>
              <a:gd name="connsiteX177" fmla="*/ 3562752 w 11269336"/>
              <a:gd name="connsiteY177" fmla="*/ 2131785 h 2323145"/>
              <a:gd name="connsiteX178" fmla="*/ 3541402 w 11269336"/>
              <a:gd name="connsiteY178" fmla="*/ 2106821 h 2323145"/>
              <a:gd name="connsiteX179" fmla="*/ 3365341 w 11269336"/>
              <a:gd name="connsiteY179" fmla="*/ 2077638 h 2323145"/>
              <a:gd name="connsiteX180" fmla="*/ 3170922 w 11269336"/>
              <a:gd name="connsiteY180" fmla="*/ 2115957 h 2323145"/>
              <a:gd name="connsiteX181" fmla="*/ 3156256 w 11269336"/>
              <a:gd name="connsiteY181" fmla="*/ 2124773 h 2323145"/>
              <a:gd name="connsiteX182" fmla="*/ 3140298 w 11269336"/>
              <a:gd name="connsiteY182" fmla="*/ 2129182 h 2323145"/>
              <a:gd name="connsiteX183" fmla="*/ 3138514 w 11269336"/>
              <a:gd name="connsiteY183" fmla="*/ 2128069 h 2323145"/>
              <a:gd name="connsiteX184" fmla="*/ 3120467 w 11269336"/>
              <a:gd name="connsiteY184" fmla="*/ 2128281 h 2323145"/>
              <a:gd name="connsiteX185" fmla="*/ 3116175 w 11269336"/>
              <a:gd name="connsiteY185" fmla="*/ 2131633 h 2323145"/>
              <a:gd name="connsiteX186" fmla="*/ 3103685 w 11269336"/>
              <a:gd name="connsiteY186" fmla="*/ 2132814 h 2323145"/>
              <a:gd name="connsiteX187" fmla="*/ 3078794 w 11269336"/>
              <a:gd name="connsiteY187" fmla="*/ 2137935 h 2323145"/>
              <a:gd name="connsiteX188" fmla="*/ 3074407 w 11269336"/>
              <a:gd name="connsiteY188" fmla="*/ 2136274 h 2323145"/>
              <a:gd name="connsiteX189" fmla="*/ 3037285 w 11269336"/>
              <a:gd name="connsiteY189" fmla="*/ 2139919 h 2323145"/>
              <a:gd name="connsiteX190" fmla="*/ 3036901 w 11269336"/>
              <a:gd name="connsiteY190" fmla="*/ 2138726 h 2323145"/>
              <a:gd name="connsiteX191" fmla="*/ 3026996 w 11269336"/>
              <a:gd name="connsiteY191" fmla="*/ 2134322 h 2323145"/>
              <a:gd name="connsiteX192" fmla="*/ 3007772 w 11269336"/>
              <a:gd name="connsiteY192" fmla="*/ 2128742 h 2323145"/>
              <a:gd name="connsiteX193" fmla="*/ 2965030 w 11269336"/>
              <a:gd name="connsiteY193" fmla="*/ 2100494 h 2323145"/>
              <a:gd name="connsiteX194" fmla="*/ 2926342 w 11269336"/>
              <a:gd name="connsiteY194" fmla="*/ 2104155 h 2323145"/>
              <a:gd name="connsiteX195" fmla="*/ 2918608 w 11269336"/>
              <a:gd name="connsiteY195" fmla="*/ 2104215 h 2323145"/>
              <a:gd name="connsiteX196" fmla="*/ 2918475 w 11269336"/>
              <a:gd name="connsiteY196" fmla="*/ 2103937 h 2323145"/>
              <a:gd name="connsiteX197" fmla="*/ 2910360 w 11269336"/>
              <a:gd name="connsiteY197" fmla="*/ 2103444 h 2323145"/>
              <a:gd name="connsiteX198" fmla="*/ 2904507 w 11269336"/>
              <a:gd name="connsiteY198" fmla="*/ 2104326 h 2323145"/>
              <a:gd name="connsiteX199" fmla="*/ 2889503 w 11269336"/>
              <a:gd name="connsiteY199" fmla="*/ 2104443 h 2323145"/>
              <a:gd name="connsiteX200" fmla="*/ 2884480 w 11269336"/>
              <a:gd name="connsiteY200" fmla="*/ 2102626 h 2323145"/>
              <a:gd name="connsiteX201" fmla="*/ 2882689 w 11269336"/>
              <a:gd name="connsiteY201" fmla="*/ 2099228 h 2323145"/>
              <a:gd name="connsiteX202" fmla="*/ 2881291 w 11269336"/>
              <a:gd name="connsiteY202" fmla="*/ 2099618 h 2323145"/>
              <a:gd name="connsiteX203" fmla="*/ 2853979 w 11269336"/>
              <a:gd name="connsiteY203" fmla="*/ 2090388 h 2323145"/>
              <a:gd name="connsiteX204" fmla="*/ 2791790 w 11269336"/>
              <a:gd name="connsiteY204" fmla="*/ 2080332 h 2323145"/>
              <a:gd name="connsiteX205" fmla="*/ 2755844 w 11269336"/>
              <a:gd name="connsiteY205" fmla="*/ 2078874 h 2323145"/>
              <a:gd name="connsiteX206" fmla="*/ 2657742 w 11269336"/>
              <a:gd name="connsiteY206" fmla="*/ 2070179 h 2323145"/>
              <a:gd name="connsiteX207" fmla="*/ 2559549 w 11269336"/>
              <a:gd name="connsiteY207" fmla="*/ 2057873 h 2323145"/>
              <a:gd name="connsiteX208" fmla="*/ 2512054 w 11269336"/>
              <a:gd name="connsiteY208" fmla="*/ 2031671 h 2323145"/>
              <a:gd name="connsiteX209" fmla="*/ 2506437 w 11269336"/>
              <a:gd name="connsiteY209" fmla="*/ 2030918 h 2323145"/>
              <a:gd name="connsiteX210" fmla="*/ 2491752 w 11269336"/>
              <a:gd name="connsiteY210" fmla="*/ 2033906 h 2323145"/>
              <a:gd name="connsiteX211" fmla="*/ 2486338 w 11269336"/>
              <a:gd name="connsiteY211" fmla="*/ 2035862 h 2323145"/>
              <a:gd name="connsiteX212" fmla="*/ 2478186 w 11269336"/>
              <a:gd name="connsiteY212" fmla="*/ 2036953 h 2323145"/>
              <a:gd name="connsiteX213" fmla="*/ 2477950 w 11269336"/>
              <a:gd name="connsiteY213" fmla="*/ 2036715 h 2323145"/>
              <a:gd name="connsiteX214" fmla="*/ 2470381 w 11269336"/>
              <a:gd name="connsiteY214" fmla="*/ 2038256 h 2323145"/>
              <a:gd name="connsiteX215" fmla="*/ 2433781 w 11269336"/>
              <a:gd name="connsiteY215" fmla="*/ 2049140 h 2323145"/>
              <a:gd name="connsiteX216" fmla="*/ 2381172 w 11269336"/>
              <a:gd name="connsiteY216" fmla="*/ 2030645 h 2323145"/>
              <a:gd name="connsiteX217" fmla="*/ 2360198 w 11269336"/>
              <a:gd name="connsiteY217" fmla="*/ 2029059 h 2323145"/>
              <a:gd name="connsiteX218" fmla="*/ 2348815 w 11269336"/>
              <a:gd name="connsiteY218" fmla="*/ 2026798 h 2323145"/>
              <a:gd name="connsiteX219" fmla="*/ 2347988 w 11269336"/>
              <a:gd name="connsiteY219" fmla="*/ 2025745 h 2323145"/>
              <a:gd name="connsiteX220" fmla="*/ 2312920 w 11269336"/>
              <a:gd name="connsiteY220" fmla="*/ 2036311 h 2323145"/>
              <a:gd name="connsiteX221" fmla="*/ 2307986 w 11269336"/>
              <a:gd name="connsiteY221" fmla="*/ 2035583 h 2323145"/>
              <a:gd name="connsiteX222" fmla="*/ 2285481 w 11269336"/>
              <a:gd name="connsiteY222" fmla="*/ 2045197 h 2323145"/>
              <a:gd name="connsiteX223" fmla="*/ 2273666 w 11269336"/>
              <a:gd name="connsiteY223" fmla="*/ 2048710 h 2323145"/>
              <a:gd name="connsiteX224" fmla="*/ 2270719 w 11269336"/>
              <a:gd name="connsiteY224" fmla="*/ 2052702 h 2323145"/>
              <a:gd name="connsiteX225" fmla="*/ 2253080 w 11269336"/>
              <a:gd name="connsiteY225" fmla="*/ 2056363 h 2323145"/>
              <a:gd name="connsiteX226" fmla="*/ 2250906 w 11269336"/>
              <a:gd name="connsiteY226" fmla="*/ 2055654 h 2323145"/>
              <a:gd name="connsiteX227" fmla="*/ 2236905 w 11269336"/>
              <a:gd name="connsiteY227" fmla="*/ 2062882 h 2323145"/>
              <a:gd name="connsiteX228" fmla="*/ 2225830 w 11269336"/>
              <a:gd name="connsiteY228" fmla="*/ 2074027 h 2323145"/>
              <a:gd name="connsiteX229" fmla="*/ 2073776 w 11269336"/>
              <a:gd name="connsiteY229" fmla="*/ 2089244 h 2323145"/>
              <a:gd name="connsiteX230" fmla="*/ 1948256 w 11269336"/>
              <a:gd name="connsiteY230" fmla="*/ 2146616 h 2323145"/>
              <a:gd name="connsiteX231" fmla="*/ 1865582 w 11269336"/>
              <a:gd name="connsiteY231" fmla="*/ 2153738 h 2323145"/>
              <a:gd name="connsiteX232" fmla="*/ 1835210 w 11269336"/>
              <a:gd name="connsiteY232" fmla="*/ 2134244 h 2323145"/>
              <a:gd name="connsiteX233" fmla="*/ 1632661 w 11269336"/>
              <a:gd name="connsiteY233" fmla="*/ 2173882 h 2323145"/>
              <a:gd name="connsiteX234" fmla="*/ 1579590 w 11269336"/>
              <a:gd name="connsiteY234" fmla="*/ 2173680 h 2323145"/>
              <a:gd name="connsiteX235" fmla="*/ 1535601 w 11269336"/>
              <a:gd name="connsiteY235" fmla="*/ 2194590 h 2323145"/>
              <a:gd name="connsiteX236" fmla="*/ 1515594 w 11269336"/>
              <a:gd name="connsiteY236" fmla="*/ 2189622 h 2323145"/>
              <a:gd name="connsiteX237" fmla="*/ 1512113 w 11269336"/>
              <a:gd name="connsiteY237" fmla="*/ 2188534 h 2323145"/>
              <a:gd name="connsiteX238" fmla="*/ 1498838 w 11269336"/>
              <a:gd name="connsiteY238" fmla="*/ 2189213 h 2323145"/>
              <a:gd name="connsiteX239" fmla="*/ 1494279 w 11269336"/>
              <a:gd name="connsiteY239" fmla="*/ 2183112 h 2323145"/>
              <a:gd name="connsiteX240" fmla="*/ 1473714 w 11269336"/>
              <a:gd name="connsiteY240" fmla="*/ 2179625 h 2323145"/>
              <a:gd name="connsiteX241" fmla="*/ 1449503 w 11269336"/>
              <a:gd name="connsiteY241" fmla="*/ 2182633 h 2323145"/>
              <a:gd name="connsiteX242" fmla="*/ 1266687 w 11269336"/>
              <a:gd name="connsiteY242" fmla="*/ 2212688 h 2323145"/>
              <a:gd name="connsiteX243" fmla="*/ 1239614 w 11269336"/>
              <a:gd name="connsiteY243" fmla="*/ 2209727 h 2323145"/>
              <a:gd name="connsiteX244" fmla="*/ 1202436 w 11269336"/>
              <a:gd name="connsiteY244" fmla="*/ 2209817 h 2323145"/>
              <a:gd name="connsiteX245" fmla="*/ 1136097 w 11269336"/>
              <a:gd name="connsiteY245" fmla="*/ 2205112 h 2323145"/>
              <a:gd name="connsiteX246" fmla="*/ 988232 w 11269336"/>
              <a:gd name="connsiteY246" fmla="*/ 2235635 h 2323145"/>
              <a:gd name="connsiteX247" fmla="*/ 981959 w 11269336"/>
              <a:gd name="connsiteY247" fmla="*/ 2231607 h 2323145"/>
              <a:gd name="connsiteX248" fmla="*/ 938600 w 11269336"/>
              <a:gd name="connsiteY248" fmla="*/ 2238113 h 2323145"/>
              <a:gd name="connsiteX249" fmla="*/ 791788 w 11269336"/>
              <a:gd name="connsiteY249" fmla="*/ 2293224 h 2323145"/>
              <a:gd name="connsiteX250" fmla="*/ 706914 w 11269336"/>
              <a:gd name="connsiteY250" fmla="*/ 2305046 h 2323145"/>
              <a:gd name="connsiteX251" fmla="*/ 675971 w 11269336"/>
              <a:gd name="connsiteY251" fmla="*/ 2304030 h 2323145"/>
              <a:gd name="connsiteX252" fmla="*/ 624180 w 11269336"/>
              <a:gd name="connsiteY252" fmla="*/ 2302650 h 2323145"/>
              <a:gd name="connsiteX253" fmla="*/ 583453 w 11269336"/>
              <a:gd name="connsiteY253" fmla="*/ 2288788 h 2323145"/>
              <a:gd name="connsiteX254" fmla="*/ 540946 w 11269336"/>
              <a:gd name="connsiteY254" fmla="*/ 2292721 h 2323145"/>
              <a:gd name="connsiteX255" fmla="*/ 533680 w 11269336"/>
              <a:gd name="connsiteY255" fmla="*/ 2310233 h 2323145"/>
              <a:gd name="connsiteX256" fmla="*/ 487366 w 11269336"/>
              <a:gd name="connsiteY256" fmla="*/ 2309053 h 2323145"/>
              <a:gd name="connsiteX257" fmla="*/ 416820 w 11269336"/>
              <a:gd name="connsiteY257" fmla="*/ 2305443 h 2323145"/>
              <a:gd name="connsiteX258" fmla="*/ 376805 w 11269336"/>
              <a:gd name="connsiteY258" fmla="*/ 2307647 h 2323145"/>
              <a:gd name="connsiteX259" fmla="*/ 266777 w 11269336"/>
              <a:gd name="connsiteY259" fmla="*/ 2309012 h 2323145"/>
              <a:gd name="connsiteX260" fmla="*/ 156013 w 11269336"/>
              <a:gd name="connsiteY260" fmla="*/ 2306832 h 2323145"/>
              <a:gd name="connsiteX261" fmla="*/ 87258 w 11269336"/>
              <a:gd name="connsiteY261" fmla="*/ 2285511 h 2323145"/>
              <a:gd name="connsiteX262" fmla="*/ 23798 w 11269336"/>
              <a:gd name="connsiteY262" fmla="*/ 2281822 h 2323145"/>
              <a:gd name="connsiteX263" fmla="*/ 0 w 11269336"/>
              <a:gd name="connsiteY263" fmla="*/ 2285369 h 2323145"/>
              <a:gd name="connsiteX264" fmla="*/ 0 w 11269336"/>
              <a:gd name="connsiteY26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8977138 w 11269336"/>
              <a:gd name="connsiteY22" fmla="*/ 774970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263254 w 11269336"/>
              <a:gd name="connsiteY20" fmla="*/ 645662 h 2323145"/>
              <a:gd name="connsiteX21" fmla="*/ 9162278 w 11269336"/>
              <a:gd name="connsiteY21" fmla="*/ 704724 h 2323145"/>
              <a:gd name="connsiteX22" fmla="*/ 9062863 w 11269336"/>
              <a:gd name="connsiteY22" fmla="*/ 754656 h 2323145"/>
              <a:gd name="connsiteX23" fmla="*/ 8914746 w 11269336"/>
              <a:gd name="connsiteY23" fmla="*/ 826428 h 2323145"/>
              <a:gd name="connsiteX24" fmla="*/ 8917778 w 11269336"/>
              <a:gd name="connsiteY24" fmla="*/ 835198 h 2323145"/>
              <a:gd name="connsiteX25" fmla="*/ 8905560 w 11269336"/>
              <a:gd name="connsiteY25" fmla="*/ 838358 h 2323145"/>
              <a:gd name="connsiteX26" fmla="*/ 8897564 w 11269336"/>
              <a:gd name="connsiteY26" fmla="*/ 834287 h 2323145"/>
              <a:gd name="connsiteX27" fmla="*/ 8878040 w 11269336"/>
              <a:gd name="connsiteY27" fmla="*/ 844150 h 2323145"/>
              <a:gd name="connsiteX28" fmla="*/ 8795998 w 11269336"/>
              <a:gd name="connsiteY28" fmla="*/ 863337 h 2323145"/>
              <a:gd name="connsiteX29" fmla="*/ 8776970 w 11269336"/>
              <a:gd name="connsiteY29" fmla="*/ 885177 h 2323145"/>
              <a:gd name="connsiteX30" fmla="*/ 8755719 w 11269336"/>
              <a:gd name="connsiteY30" fmla="*/ 889754 h 2323145"/>
              <a:gd name="connsiteX31" fmla="*/ 8743257 w 11269336"/>
              <a:gd name="connsiteY31" fmla="*/ 904723 h 2323145"/>
              <a:gd name="connsiteX32" fmla="*/ 8721366 w 11269336"/>
              <a:gd name="connsiteY32" fmla="*/ 904711 h 2323145"/>
              <a:gd name="connsiteX33" fmla="*/ 8678353 w 11269336"/>
              <a:gd name="connsiteY33" fmla="*/ 926318 h 2323145"/>
              <a:gd name="connsiteX34" fmla="*/ 8636849 w 11269336"/>
              <a:gd name="connsiteY34" fmla="*/ 937900 h 2323145"/>
              <a:gd name="connsiteX35" fmla="*/ 8620213 w 11269336"/>
              <a:gd name="connsiteY35" fmla="*/ 943068 h 2323145"/>
              <a:gd name="connsiteX36" fmla="*/ 8612581 w 11269336"/>
              <a:gd name="connsiteY36" fmla="*/ 952695 h 2323145"/>
              <a:gd name="connsiteX37" fmla="*/ 8589038 w 11269336"/>
              <a:gd name="connsiteY37" fmla="*/ 963892 h 2323145"/>
              <a:gd name="connsiteX38" fmla="*/ 8579950 w 11269336"/>
              <a:gd name="connsiteY38" fmla="*/ 960899 h 2323145"/>
              <a:gd name="connsiteX39" fmla="*/ 8579319 w 11269336"/>
              <a:gd name="connsiteY39" fmla="*/ 965630 h 2323145"/>
              <a:gd name="connsiteX40" fmla="*/ 8547429 w 11269336"/>
              <a:gd name="connsiteY40" fmla="*/ 984506 h 2323145"/>
              <a:gd name="connsiteX41" fmla="*/ 8478704 w 11269336"/>
              <a:gd name="connsiteY41" fmla="*/ 1025490 h 2323145"/>
              <a:gd name="connsiteX42" fmla="*/ 8461421 w 11269336"/>
              <a:gd name="connsiteY42" fmla="*/ 1035512 h 2323145"/>
              <a:gd name="connsiteX43" fmla="*/ 8445003 w 11269336"/>
              <a:gd name="connsiteY43" fmla="*/ 1036851 h 2323145"/>
              <a:gd name="connsiteX44" fmla="*/ 8357350 w 11269336"/>
              <a:gd name="connsiteY44" fmla="*/ 1060213 h 2323145"/>
              <a:gd name="connsiteX45" fmla="*/ 8335565 w 11269336"/>
              <a:gd name="connsiteY45" fmla="*/ 1061151 h 2323145"/>
              <a:gd name="connsiteX46" fmla="*/ 8325267 w 11269336"/>
              <a:gd name="connsiteY46" fmla="*/ 1055919 h 2323145"/>
              <a:gd name="connsiteX47" fmla="*/ 8293586 w 11269336"/>
              <a:gd name="connsiteY47" fmla="*/ 1076144 h 2323145"/>
              <a:gd name="connsiteX48" fmla="*/ 8242405 w 11269336"/>
              <a:gd name="connsiteY48" fmla="*/ 1095960 h 2323145"/>
              <a:gd name="connsiteX49" fmla="*/ 8197391 w 11269336"/>
              <a:gd name="connsiteY49" fmla="*/ 1107746 h 2323145"/>
              <a:gd name="connsiteX50" fmla="*/ 8081474 w 11269336"/>
              <a:gd name="connsiteY50" fmla="*/ 1130125 h 2323145"/>
              <a:gd name="connsiteX51" fmla="*/ 8053585 w 11269336"/>
              <a:gd name="connsiteY51" fmla="*/ 1129169 h 2323145"/>
              <a:gd name="connsiteX52" fmla="*/ 8038422 w 11269336"/>
              <a:gd name="connsiteY52" fmla="*/ 1119092 h 2323145"/>
              <a:gd name="connsiteX53" fmla="*/ 8029450 w 11269336"/>
              <a:gd name="connsiteY53" fmla="*/ 1125592 h 2323145"/>
              <a:gd name="connsiteX54" fmla="*/ 7959552 w 11269336"/>
              <a:gd name="connsiteY54" fmla="*/ 1140188 h 2323145"/>
              <a:gd name="connsiteX55" fmla="*/ 7914188 w 11269336"/>
              <a:gd name="connsiteY55" fmla="*/ 1150862 h 2323145"/>
              <a:gd name="connsiteX56" fmla="*/ 7914918 w 11269336"/>
              <a:gd name="connsiteY56" fmla="*/ 1168758 h 2323145"/>
              <a:gd name="connsiteX57" fmla="*/ 7875510 w 11269336"/>
              <a:gd name="connsiteY57" fmla="*/ 1183153 h 2323145"/>
              <a:gd name="connsiteX58" fmla="*/ 7829932 w 11269336"/>
              <a:gd name="connsiteY58" fmla="*/ 1180782 h 2323145"/>
              <a:gd name="connsiteX59" fmla="*/ 7779182 w 11269336"/>
              <a:gd name="connsiteY59" fmla="*/ 1192665 h 2323145"/>
              <a:gd name="connsiteX60" fmla="*/ 7748774 w 11269336"/>
              <a:gd name="connsiteY60" fmla="*/ 1199586 h 2323145"/>
              <a:gd name="connsiteX61" fmla="*/ 7671846 w 11269336"/>
              <a:gd name="connsiteY61" fmla="*/ 1231966 h 2323145"/>
              <a:gd name="connsiteX62" fmla="*/ 7554146 w 11269336"/>
              <a:gd name="connsiteY62" fmla="*/ 1319748 h 2323145"/>
              <a:gd name="connsiteX63" fmla="*/ 7515052 w 11269336"/>
              <a:gd name="connsiteY63" fmla="*/ 1336718 h 2323145"/>
              <a:gd name="connsiteX64" fmla="*/ 7507193 w 11269336"/>
              <a:gd name="connsiteY64" fmla="*/ 1334617 h 2323145"/>
              <a:gd name="connsiteX65" fmla="*/ 7461694 w 11269336"/>
              <a:gd name="connsiteY65" fmla="*/ 1375866 h 2323145"/>
              <a:gd name="connsiteX66" fmla="*/ 7377571 w 11269336"/>
              <a:gd name="connsiteY66" fmla="*/ 1400128 h 2323145"/>
              <a:gd name="connsiteX67" fmla="*/ 7311261 w 11269336"/>
              <a:gd name="connsiteY67" fmla="*/ 1412652 h 2323145"/>
              <a:gd name="connsiteX68" fmla="*/ 7275307 w 11269336"/>
              <a:gd name="connsiteY68" fmla="*/ 1422171 h 2323145"/>
              <a:gd name="connsiteX69" fmla="*/ 7247783 w 11269336"/>
              <a:gd name="connsiteY69" fmla="*/ 1426330 h 2323145"/>
              <a:gd name="connsiteX70" fmla="*/ 7185047 w 11269336"/>
              <a:gd name="connsiteY70" fmla="*/ 1451812 h 2323145"/>
              <a:gd name="connsiteX71" fmla="*/ 7084117 w 11269336"/>
              <a:gd name="connsiteY71" fmla="*/ 1500281 h 2323145"/>
              <a:gd name="connsiteX72" fmla="*/ 7062011 w 11269336"/>
              <a:gd name="connsiteY72" fmla="*/ 1509183 h 2323145"/>
              <a:gd name="connsiteX73" fmla="*/ 7040555 w 11269336"/>
              <a:gd name="connsiteY73" fmla="*/ 1511207 h 2323145"/>
              <a:gd name="connsiteX74" fmla="*/ 7033438 w 11269336"/>
              <a:gd name="connsiteY74" fmla="*/ 1506772 h 2323145"/>
              <a:gd name="connsiteX75" fmla="*/ 7020886 w 11269336"/>
              <a:gd name="connsiteY75" fmla="*/ 1510764 h 2323145"/>
              <a:gd name="connsiteX76" fmla="*/ 7017033 w 11269336"/>
              <a:gd name="connsiteY76" fmla="*/ 1510650 h 2323145"/>
              <a:gd name="connsiteX77" fmla="*/ 6995460 w 11269336"/>
              <a:gd name="connsiteY77" fmla="*/ 1511173 h 2323145"/>
              <a:gd name="connsiteX78" fmla="*/ 6962144 w 11269336"/>
              <a:gd name="connsiteY78" fmla="*/ 1541508 h 2323145"/>
              <a:gd name="connsiteX79" fmla="*/ 6910674 w 11269336"/>
              <a:gd name="connsiteY79" fmla="*/ 1554793 h 2323145"/>
              <a:gd name="connsiteX80" fmla="*/ 6732152 w 11269336"/>
              <a:gd name="connsiteY80" fmla="*/ 1642538 h 2323145"/>
              <a:gd name="connsiteX81" fmla="*/ 6694106 w 11269336"/>
              <a:gd name="connsiteY81" fmla="*/ 1632377 h 2323145"/>
              <a:gd name="connsiteX82" fmla="*/ 6617223 w 11269336"/>
              <a:gd name="connsiteY82" fmla="*/ 1659889 h 2323145"/>
              <a:gd name="connsiteX83" fmla="*/ 6521138 w 11269336"/>
              <a:gd name="connsiteY83" fmla="*/ 1744340 h 2323145"/>
              <a:gd name="connsiteX84" fmla="*/ 6380677 w 11269336"/>
              <a:gd name="connsiteY84" fmla="*/ 1796883 h 2323145"/>
              <a:gd name="connsiteX85" fmla="*/ 6374897 w 11269336"/>
              <a:gd name="connsiteY85" fmla="*/ 1809910 h 2323145"/>
              <a:gd name="connsiteX86" fmla="*/ 6364545 w 11269336"/>
              <a:gd name="connsiteY86" fmla="*/ 1820090 h 2323145"/>
              <a:gd name="connsiteX87" fmla="*/ 6362126 w 11269336"/>
              <a:gd name="connsiteY87" fmla="*/ 1819991 h 2323145"/>
              <a:gd name="connsiteX88" fmla="*/ 6346673 w 11269336"/>
              <a:gd name="connsiteY88" fmla="*/ 1827824 h 2323145"/>
              <a:gd name="connsiteX89" fmla="*/ 6345588 w 11269336"/>
              <a:gd name="connsiteY89" fmla="*/ 1832232 h 2323145"/>
              <a:gd name="connsiteX90" fmla="*/ 6335708 w 11269336"/>
              <a:gd name="connsiteY90" fmla="*/ 1838451 h 2323145"/>
              <a:gd name="connsiteX91" fmla="*/ 6318182 w 11269336"/>
              <a:gd name="connsiteY91" fmla="*/ 1852975 h 2323145"/>
              <a:gd name="connsiteX92" fmla="*/ 6313084 w 11269336"/>
              <a:gd name="connsiteY92" fmla="*/ 1853561 h 2323145"/>
              <a:gd name="connsiteX93" fmla="*/ 6283816 w 11269336"/>
              <a:gd name="connsiteY93" fmla="*/ 1872148 h 2323145"/>
              <a:gd name="connsiteX94" fmla="*/ 6282550 w 11269336"/>
              <a:gd name="connsiteY94" fmla="*/ 1871392 h 2323145"/>
              <a:gd name="connsiteX95" fmla="*/ 6270527 w 11269336"/>
              <a:gd name="connsiteY95" fmla="*/ 1872208 h 2323145"/>
              <a:gd name="connsiteX96" fmla="*/ 6249518 w 11269336"/>
              <a:gd name="connsiteY96" fmla="*/ 1876079 h 2323145"/>
              <a:gd name="connsiteX97" fmla="*/ 6190386 w 11269336"/>
              <a:gd name="connsiteY97" fmla="*/ 1872478 h 2323145"/>
              <a:gd name="connsiteX98" fmla="*/ 6159777 w 11269336"/>
              <a:gd name="connsiteY98" fmla="*/ 1891745 h 2323145"/>
              <a:gd name="connsiteX99" fmla="*/ 6153131 w 11269336"/>
              <a:gd name="connsiteY99" fmla="*/ 1895079 h 2323145"/>
              <a:gd name="connsiteX100" fmla="*/ 6152798 w 11269336"/>
              <a:gd name="connsiteY100" fmla="*/ 1894920 h 2323145"/>
              <a:gd name="connsiteX101" fmla="*/ 6145388 w 11269336"/>
              <a:gd name="connsiteY101" fmla="*/ 1897990 h 2323145"/>
              <a:gd name="connsiteX102" fmla="*/ 6141014 w 11269336"/>
              <a:gd name="connsiteY102" fmla="*/ 1901155 h 2323145"/>
              <a:gd name="connsiteX103" fmla="*/ 6128122 w 11269336"/>
              <a:gd name="connsiteY103" fmla="*/ 1907623 h 2323145"/>
              <a:gd name="connsiteX104" fmla="*/ 6122351 w 11269336"/>
              <a:gd name="connsiteY104" fmla="*/ 1908359 h 2323145"/>
              <a:gd name="connsiteX105" fmla="*/ 6064750 w 11269336"/>
              <a:gd name="connsiteY105" fmla="*/ 1896394 h 2323145"/>
              <a:gd name="connsiteX106" fmla="*/ 5964230 w 11269336"/>
              <a:gd name="connsiteY106" fmla="*/ 1910038 h 2323145"/>
              <a:gd name="connsiteX107" fmla="*/ 5865399 w 11269336"/>
              <a:gd name="connsiteY107" fmla="*/ 1926966 h 2323145"/>
              <a:gd name="connsiteX108" fmla="*/ 5829951 w 11269336"/>
              <a:gd name="connsiteY108" fmla="*/ 1934755 h 2323145"/>
              <a:gd name="connsiteX109" fmla="*/ 5765285 w 11269336"/>
              <a:gd name="connsiteY109" fmla="*/ 1941322 h 2323145"/>
              <a:gd name="connsiteX110" fmla="*/ 5734750 w 11269336"/>
              <a:gd name="connsiteY110" fmla="*/ 1939793 h 2323145"/>
              <a:gd name="connsiteX111" fmla="*/ 5733569 w 11269336"/>
              <a:gd name="connsiteY111" fmla="*/ 1940505 h 2323145"/>
              <a:gd name="connsiteX112" fmla="*/ 5730329 w 11269336"/>
              <a:gd name="connsiteY112" fmla="*/ 1937845 h 2323145"/>
              <a:gd name="connsiteX113" fmla="*/ 5724661 w 11269336"/>
              <a:gd name="connsiteY113" fmla="*/ 1937455 h 2323145"/>
              <a:gd name="connsiteX114" fmla="*/ 5710186 w 11269336"/>
              <a:gd name="connsiteY114" fmla="*/ 1941370 h 2323145"/>
              <a:gd name="connsiteX115" fmla="*/ 5704910 w 11269336"/>
              <a:gd name="connsiteY115" fmla="*/ 1943663 h 2323145"/>
              <a:gd name="connsiteX116" fmla="*/ 5696836 w 11269336"/>
              <a:gd name="connsiteY116" fmla="*/ 1945271 h 2323145"/>
              <a:gd name="connsiteX117" fmla="*/ 5696583 w 11269336"/>
              <a:gd name="connsiteY117" fmla="*/ 1945050 h 2323145"/>
              <a:gd name="connsiteX118" fmla="*/ 5689123 w 11269336"/>
              <a:gd name="connsiteY118" fmla="*/ 1947067 h 2323145"/>
              <a:gd name="connsiteX119" fmla="*/ 5653291 w 11269336"/>
              <a:gd name="connsiteY119" fmla="*/ 1960245 h 2323145"/>
              <a:gd name="connsiteX120" fmla="*/ 5599385 w 11269336"/>
              <a:gd name="connsiteY120" fmla="*/ 1945198 h 2323145"/>
              <a:gd name="connsiteX121" fmla="*/ 5578300 w 11269336"/>
              <a:gd name="connsiteY121" fmla="*/ 1944963 h 2323145"/>
              <a:gd name="connsiteX122" fmla="*/ 5566758 w 11269336"/>
              <a:gd name="connsiteY122" fmla="*/ 1943441 h 2323145"/>
              <a:gd name="connsiteX123" fmla="*/ 5565857 w 11269336"/>
              <a:gd name="connsiteY123" fmla="*/ 1942445 h 2323145"/>
              <a:gd name="connsiteX124" fmla="*/ 5531534 w 11269336"/>
              <a:gd name="connsiteY124" fmla="*/ 1955208 h 2323145"/>
              <a:gd name="connsiteX125" fmla="*/ 5526552 w 11269336"/>
              <a:gd name="connsiteY125" fmla="*/ 1954799 h 2323145"/>
              <a:gd name="connsiteX126" fmla="*/ 5504723 w 11269336"/>
              <a:gd name="connsiteY126" fmla="*/ 1965811 h 2323145"/>
              <a:gd name="connsiteX127" fmla="*/ 5493156 w 11269336"/>
              <a:gd name="connsiteY127" fmla="*/ 1970063 h 2323145"/>
              <a:gd name="connsiteX128" fmla="*/ 5490486 w 11269336"/>
              <a:gd name="connsiteY128" fmla="*/ 1974227 h 2323145"/>
              <a:gd name="connsiteX129" fmla="*/ 5473107 w 11269336"/>
              <a:gd name="connsiteY129" fmla="*/ 1979001 h 2323145"/>
              <a:gd name="connsiteX130" fmla="*/ 5470885 w 11269336"/>
              <a:gd name="connsiteY130" fmla="*/ 1978432 h 2323145"/>
              <a:gd name="connsiteX131" fmla="*/ 5457393 w 11269336"/>
              <a:gd name="connsiteY131" fmla="*/ 1986525 h 2323145"/>
              <a:gd name="connsiteX132" fmla="*/ 5447102 w 11269336"/>
              <a:gd name="connsiteY132" fmla="*/ 1998329 h 2323145"/>
              <a:gd name="connsiteX133" fmla="*/ 5159151 w 11269336"/>
              <a:gd name="connsiteY133" fmla="*/ 2029640 h 2323145"/>
              <a:gd name="connsiteX134" fmla="*/ 5041688 w 11269336"/>
              <a:gd name="connsiteY134" fmla="*/ 2022334 h 2323145"/>
              <a:gd name="connsiteX135" fmla="*/ 4860988 w 11269336"/>
              <a:gd name="connsiteY135" fmla="*/ 2135698 h 2323145"/>
              <a:gd name="connsiteX136" fmla="*/ 4807902 w 11269336"/>
              <a:gd name="connsiteY136" fmla="*/ 2138894 h 2323145"/>
              <a:gd name="connsiteX137" fmla="*/ 4765388 w 11269336"/>
              <a:gd name="connsiteY137" fmla="*/ 2162525 h 2323145"/>
              <a:gd name="connsiteX138" fmla="*/ 4745033 w 11269336"/>
              <a:gd name="connsiteY138" fmla="*/ 2158859 h 2323145"/>
              <a:gd name="connsiteX139" fmla="*/ 4741475 w 11269336"/>
              <a:gd name="connsiteY139" fmla="*/ 2157998 h 2323145"/>
              <a:gd name="connsiteX140" fmla="*/ 4728247 w 11269336"/>
              <a:gd name="connsiteY140" fmla="*/ 2159526 h 2323145"/>
              <a:gd name="connsiteX141" fmla="*/ 4723263 w 11269336"/>
              <a:gd name="connsiteY141" fmla="*/ 2153742 h 2323145"/>
              <a:gd name="connsiteX142" fmla="*/ 4702453 w 11269336"/>
              <a:gd name="connsiteY142" fmla="*/ 2151586 h 2323145"/>
              <a:gd name="connsiteX143" fmla="*/ 4678455 w 11269336"/>
              <a:gd name="connsiteY143" fmla="*/ 2156131 h 2323145"/>
              <a:gd name="connsiteX144" fmla="*/ 4593061 w 11269336"/>
              <a:gd name="connsiteY144" fmla="*/ 2171597 h 2323145"/>
              <a:gd name="connsiteX145" fmla="*/ 4579902 w 11269336"/>
              <a:gd name="connsiteY145" fmla="*/ 2177927 h 2323145"/>
              <a:gd name="connsiteX146" fmla="*/ 4533444 w 11269336"/>
              <a:gd name="connsiteY146" fmla="*/ 2181200 h 2323145"/>
              <a:gd name="connsiteX147" fmla="*/ 4492832 w 11269336"/>
              <a:gd name="connsiteY147" fmla="*/ 2188033 h 2323145"/>
              <a:gd name="connsiteX148" fmla="*/ 4467257 w 11269336"/>
              <a:gd name="connsiteY148" fmla="*/ 2196121 h 2323145"/>
              <a:gd name="connsiteX149" fmla="*/ 4459937 w 11269336"/>
              <a:gd name="connsiteY149" fmla="*/ 2195182 h 2323145"/>
              <a:gd name="connsiteX150" fmla="*/ 4433312 w 11269336"/>
              <a:gd name="connsiteY150" fmla="*/ 2199004 h 2323145"/>
              <a:gd name="connsiteX151" fmla="*/ 4420601 w 11269336"/>
              <a:gd name="connsiteY151" fmla="*/ 2205158 h 2323145"/>
              <a:gd name="connsiteX152" fmla="*/ 4405765 w 11269336"/>
              <a:gd name="connsiteY152" fmla="*/ 2199902 h 2323145"/>
              <a:gd name="connsiteX153" fmla="*/ 4401354 w 11269336"/>
              <a:gd name="connsiteY153" fmla="*/ 2194745 h 2323145"/>
              <a:gd name="connsiteX154" fmla="*/ 4383151 w 11269336"/>
              <a:gd name="connsiteY154" fmla="*/ 2201140 h 2323145"/>
              <a:gd name="connsiteX155" fmla="*/ 4366646 w 11269336"/>
              <a:gd name="connsiteY155" fmla="*/ 2198564 h 2323145"/>
              <a:gd name="connsiteX156" fmla="*/ 4354009 w 11269336"/>
              <a:gd name="connsiteY156" fmla="*/ 2204984 h 2323145"/>
              <a:gd name="connsiteX157" fmla="*/ 4348284 w 11269336"/>
              <a:gd name="connsiteY157" fmla="*/ 2205270 h 2323145"/>
              <a:gd name="connsiteX158" fmla="*/ 4333906 w 11269336"/>
              <a:gd name="connsiteY158" fmla="*/ 2205251 h 2323145"/>
              <a:gd name="connsiteX159" fmla="*/ 4308819 w 11269336"/>
              <a:gd name="connsiteY159" fmla="*/ 2203822 h 2323145"/>
              <a:gd name="connsiteX160" fmla="*/ 4301210 w 11269336"/>
              <a:gd name="connsiteY160" fmla="*/ 2204456 h 2323145"/>
              <a:gd name="connsiteX161" fmla="*/ 4283095 w 11269336"/>
              <a:gd name="connsiteY161" fmla="*/ 2198177 h 2323145"/>
              <a:gd name="connsiteX162" fmla="*/ 4250119 w 11269336"/>
              <a:gd name="connsiteY162" fmla="*/ 2196342 h 2323145"/>
              <a:gd name="connsiteX163" fmla="*/ 4189203 w 11269336"/>
              <a:gd name="connsiteY163" fmla="*/ 2178994 h 2323145"/>
              <a:gd name="connsiteX164" fmla="*/ 4154035 w 11269336"/>
              <a:gd name="connsiteY164" fmla="*/ 2171950 h 2323145"/>
              <a:gd name="connsiteX165" fmla="*/ 4129569 w 11269336"/>
              <a:gd name="connsiteY165" fmla="*/ 2163850 h 2323145"/>
              <a:gd name="connsiteX166" fmla="*/ 4061250 w 11269336"/>
              <a:gd name="connsiteY166" fmla="*/ 2159236 h 2323145"/>
              <a:gd name="connsiteX167" fmla="*/ 3945480 w 11269336"/>
              <a:gd name="connsiteY167" fmla="*/ 2158279 h 2323145"/>
              <a:gd name="connsiteX168" fmla="*/ 3921468 w 11269336"/>
              <a:gd name="connsiteY168" fmla="*/ 2156588 h 2323145"/>
              <a:gd name="connsiteX169" fmla="*/ 3903348 w 11269336"/>
              <a:gd name="connsiteY169" fmla="*/ 2149220 h 2323145"/>
              <a:gd name="connsiteX170" fmla="*/ 3901342 w 11269336"/>
              <a:gd name="connsiteY170" fmla="*/ 2142355 h 2323145"/>
              <a:gd name="connsiteX171" fmla="*/ 3888539 w 11269336"/>
              <a:gd name="connsiteY171" fmla="*/ 2140476 h 2323145"/>
              <a:gd name="connsiteX172" fmla="*/ 3885662 w 11269336"/>
              <a:gd name="connsiteY172" fmla="*/ 2138740 h 2323145"/>
              <a:gd name="connsiteX173" fmla="*/ 3868627 w 11269336"/>
              <a:gd name="connsiteY173" fmla="*/ 2130023 h 2323145"/>
              <a:gd name="connsiteX174" fmla="*/ 3819177 w 11269336"/>
              <a:gd name="connsiteY174" fmla="*/ 2142111 h 2323145"/>
              <a:gd name="connsiteX175" fmla="*/ 3769100 w 11269336"/>
              <a:gd name="connsiteY175" fmla="*/ 2131731 h 2323145"/>
              <a:gd name="connsiteX176" fmla="*/ 3562752 w 11269336"/>
              <a:gd name="connsiteY176" fmla="*/ 2131785 h 2323145"/>
              <a:gd name="connsiteX177" fmla="*/ 3541402 w 11269336"/>
              <a:gd name="connsiteY177" fmla="*/ 2106821 h 2323145"/>
              <a:gd name="connsiteX178" fmla="*/ 3365341 w 11269336"/>
              <a:gd name="connsiteY178" fmla="*/ 2077638 h 2323145"/>
              <a:gd name="connsiteX179" fmla="*/ 3170922 w 11269336"/>
              <a:gd name="connsiteY179" fmla="*/ 2115957 h 2323145"/>
              <a:gd name="connsiteX180" fmla="*/ 3156256 w 11269336"/>
              <a:gd name="connsiteY180" fmla="*/ 2124773 h 2323145"/>
              <a:gd name="connsiteX181" fmla="*/ 3140298 w 11269336"/>
              <a:gd name="connsiteY181" fmla="*/ 2129182 h 2323145"/>
              <a:gd name="connsiteX182" fmla="*/ 3138514 w 11269336"/>
              <a:gd name="connsiteY182" fmla="*/ 2128069 h 2323145"/>
              <a:gd name="connsiteX183" fmla="*/ 3120467 w 11269336"/>
              <a:gd name="connsiteY183" fmla="*/ 2128281 h 2323145"/>
              <a:gd name="connsiteX184" fmla="*/ 3116175 w 11269336"/>
              <a:gd name="connsiteY184" fmla="*/ 2131633 h 2323145"/>
              <a:gd name="connsiteX185" fmla="*/ 3103685 w 11269336"/>
              <a:gd name="connsiteY185" fmla="*/ 2132814 h 2323145"/>
              <a:gd name="connsiteX186" fmla="*/ 3078794 w 11269336"/>
              <a:gd name="connsiteY186" fmla="*/ 2137935 h 2323145"/>
              <a:gd name="connsiteX187" fmla="*/ 3074407 w 11269336"/>
              <a:gd name="connsiteY187" fmla="*/ 2136274 h 2323145"/>
              <a:gd name="connsiteX188" fmla="*/ 3037285 w 11269336"/>
              <a:gd name="connsiteY188" fmla="*/ 2139919 h 2323145"/>
              <a:gd name="connsiteX189" fmla="*/ 3036901 w 11269336"/>
              <a:gd name="connsiteY189" fmla="*/ 2138726 h 2323145"/>
              <a:gd name="connsiteX190" fmla="*/ 3026996 w 11269336"/>
              <a:gd name="connsiteY190" fmla="*/ 2134322 h 2323145"/>
              <a:gd name="connsiteX191" fmla="*/ 3007772 w 11269336"/>
              <a:gd name="connsiteY191" fmla="*/ 2128742 h 2323145"/>
              <a:gd name="connsiteX192" fmla="*/ 2965030 w 11269336"/>
              <a:gd name="connsiteY192" fmla="*/ 2100494 h 2323145"/>
              <a:gd name="connsiteX193" fmla="*/ 2926342 w 11269336"/>
              <a:gd name="connsiteY193" fmla="*/ 2104155 h 2323145"/>
              <a:gd name="connsiteX194" fmla="*/ 2918608 w 11269336"/>
              <a:gd name="connsiteY194" fmla="*/ 2104215 h 2323145"/>
              <a:gd name="connsiteX195" fmla="*/ 2918475 w 11269336"/>
              <a:gd name="connsiteY195" fmla="*/ 2103937 h 2323145"/>
              <a:gd name="connsiteX196" fmla="*/ 2910360 w 11269336"/>
              <a:gd name="connsiteY196" fmla="*/ 2103444 h 2323145"/>
              <a:gd name="connsiteX197" fmla="*/ 2904507 w 11269336"/>
              <a:gd name="connsiteY197" fmla="*/ 2104326 h 2323145"/>
              <a:gd name="connsiteX198" fmla="*/ 2889503 w 11269336"/>
              <a:gd name="connsiteY198" fmla="*/ 2104443 h 2323145"/>
              <a:gd name="connsiteX199" fmla="*/ 2884480 w 11269336"/>
              <a:gd name="connsiteY199" fmla="*/ 2102626 h 2323145"/>
              <a:gd name="connsiteX200" fmla="*/ 2882689 w 11269336"/>
              <a:gd name="connsiteY200" fmla="*/ 2099228 h 2323145"/>
              <a:gd name="connsiteX201" fmla="*/ 2881291 w 11269336"/>
              <a:gd name="connsiteY201" fmla="*/ 2099618 h 2323145"/>
              <a:gd name="connsiteX202" fmla="*/ 2853979 w 11269336"/>
              <a:gd name="connsiteY202" fmla="*/ 2090388 h 2323145"/>
              <a:gd name="connsiteX203" fmla="*/ 2791790 w 11269336"/>
              <a:gd name="connsiteY203" fmla="*/ 2080332 h 2323145"/>
              <a:gd name="connsiteX204" fmla="*/ 2755844 w 11269336"/>
              <a:gd name="connsiteY204" fmla="*/ 2078874 h 2323145"/>
              <a:gd name="connsiteX205" fmla="*/ 2657742 w 11269336"/>
              <a:gd name="connsiteY205" fmla="*/ 2070179 h 2323145"/>
              <a:gd name="connsiteX206" fmla="*/ 2559549 w 11269336"/>
              <a:gd name="connsiteY206" fmla="*/ 2057873 h 2323145"/>
              <a:gd name="connsiteX207" fmla="*/ 2512054 w 11269336"/>
              <a:gd name="connsiteY207" fmla="*/ 2031671 h 2323145"/>
              <a:gd name="connsiteX208" fmla="*/ 2506437 w 11269336"/>
              <a:gd name="connsiteY208" fmla="*/ 2030918 h 2323145"/>
              <a:gd name="connsiteX209" fmla="*/ 2491752 w 11269336"/>
              <a:gd name="connsiteY209" fmla="*/ 2033906 h 2323145"/>
              <a:gd name="connsiteX210" fmla="*/ 2486338 w 11269336"/>
              <a:gd name="connsiteY210" fmla="*/ 2035862 h 2323145"/>
              <a:gd name="connsiteX211" fmla="*/ 2478186 w 11269336"/>
              <a:gd name="connsiteY211" fmla="*/ 2036953 h 2323145"/>
              <a:gd name="connsiteX212" fmla="*/ 2477950 w 11269336"/>
              <a:gd name="connsiteY212" fmla="*/ 2036715 h 2323145"/>
              <a:gd name="connsiteX213" fmla="*/ 2470381 w 11269336"/>
              <a:gd name="connsiteY213" fmla="*/ 2038256 h 2323145"/>
              <a:gd name="connsiteX214" fmla="*/ 2433781 w 11269336"/>
              <a:gd name="connsiteY214" fmla="*/ 2049140 h 2323145"/>
              <a:gd name="connsiteX215" fmla="*/ 2381172 w 11269336"/>
              <a:gd name="connsiteY215" fmla="*/ 2030645 h 2323145"/>
              <a:gd name="connsiteX216" fmla="*/ 2360198 w 11269336"/>
              <a:gd name="connsiteY216" fmla="*/ 2029059 h 2323145"/>
              <a:gd name="connsiteX217" fmla="*/ 2348815 w 11269336"/>
              <a:gd name="connsiteY217" fmla="*/ 2026798 h 2323145"/>
              <a:gd name="connsiteX218" fmla="*/ 2347988 w 11269336"/>
              <a:gd name="connsiteY218" fmla="*/ 2025745 h 2323145"/>
              <a:gd name="connsiteX219" fmla="*/ 2312920 w 11269336"/>
              <a:gd name="connsiteY219" fmla="*/ 2036311 h 2323145"/>
              <a:gd name="connsiteX220" fmla="*/ 2307986 w 11269336"/>
              <a:gd name="connsiteY220" fmla="*/ 2035583 h 2323145"/>
              <a:gd name="connsiteX221" fmla="*/ 2285481 w 11269336"/>
              <a:gd name="connsiteY221" fmla="*/ 2045197 h 2323145"/>
              <a:gd name="connsiteX222" fmla="*/ 2273666 w 11269336"/>
              <a:gd name="connsiteY222" fmla="*/ 2048710 h 2323145"/>
              <a:gd name="connsiteX223" fmla="*/ 2270719 w 11269336"/>
              <a:gd name="connsiteY223" fmla="*/ 2052702 h 2323145"/>
              <a:gd name="connsiteX224" fmla="*/ 2253080 w 11269336"/>
              <a:gd name="connsiteY224" fmla="*/ 2056363 h 2323145"/>
              <a:gd name="connsiteX225" fmla="*/ 2250906 w 11269336"/>
              <a:gd name="connsiteY225" fmla="*/ 2055654 h 2323145"/>
              <a:gd name="connsiteX226" fmla="*/ 2236905 w 11269336"/>
              <a:gd name="connsiteY226" fmla="*/ 2062882 h 2323145"/>
              <a:gd name="connsiteX227" fmla="*/ 2225830 w 11269336"/>
              <a:gd name="connsiteY227" fmla="*/ 2074027 h 2323145"/>
              <a:gd name="connsiteX228" fmla="*/ 2073776 w 11269336"/>
              <a:gd name="connsiteY228" fmla="*/ 2089244 h 2323145"/>
              <a:gd name="connsiteX229" fmla="*/ 1948256 w 11269336"/>
              <a:gd name="connsiteY229" fmla="*/ 2146616 h 2323145"/>
              <a:gd name="connsiteX230" fmla="*/ 1865582 w 11269336"/>
              <a:gd name="connsiteY230" fmla="*/ 2153738 h 2323145"/>
              <a:gd name="connsiteX231" fmla="*/ 1835210 w 11269336"/>
              <a:gd name="connsiteY231" fmla="*/ 2134244 h 2323145"/>
              <a:gd name="connsiteX232" fmla="*/ 1632661 w 11269336"/>
              <a:gd name="connsiteY232" fmla="*/ 2173882 h 2323145"/>
              <a:gd name="connsiteX233" fmla="*/ 1579590 w 11269336"/>
              <a:gd name="connsiteY233" fmla="*/ 2173680 h 2323145"/>
              <a:gd name="connsiteX234" fmla="*/ 1535601 w 11269336"/>
              <a:gd name="connsiteY234" fmla="*/ 2194590 h 2323145"/>
              <a:gd name="connsiteX235" fmla="*/ 1515594 w 11269336"/>
              <a:gd name="connsiteY235" fmla="*/ 2189622 h 2323145"/>
              <a:gd name="connsiteX236" fmla="*/ 1512113 w 11269336"/>
              <a:gd name="connsiteY236" fmla="*/ 2188534 h 2323145"/>
              <a:gd name="connsiteX237" fmla="*/ 1498838 w 11269336"/>
              <a:gd name="connsiteY237" fmla="*/ 2189213 h 2323145"/>
              <a:gd name="connsiteX238" fmla="*/ 1494279 w 11269336"/>
              <a:gd name="connsiteY238" fmla="*/ 2183112 h 2323145"/>
              <a:gd name="connsiteX239" fmla="*/ 1473714 w 11269336"/>
              <a:gd name="connsiteY239" fmla="*/ 2179625 h 2323145"/>
              <a:gd name="connsiteX240" fmla="*/ 1449503 w 11269336"/>
              <a:gd name="connsiteY240" fmla="*/ 2182633 h 2323145"/>
              <a:gd name="connsiteX241" fmla="*/ 1266687 w 11269336"/>
              <a:gd name="connsiteY241" fmla="*/ 2212688 h 2323145"/>
              <a:gd name="connsiteX242" fmla="*/ 1239614 w 11269336"/>
              <a:gd name="connsiteY242" fmla="*/ 2209727 h 2323145"/>
              <a:gd name="connsiteX243" fmla="*/ 1202436 w 11269336"/>
              <a:gd name="connsiteY243" fmla="*/ 2209817 h 2323145"/>
              <a:gd name="connsiteX244" fmla="*/ 1136097 w 11269336"/>
              <a:gd name="connsiteY244" fmla="*/ 2205112 h 2323145"/>
              <a:gd name="connsiteX245" fmla="*/ 988232 w 11269336"/>
              <a:gd name="connsiteY245" fmla="*/ 2235635 h 2323145"/>
              <a:gd name="connsiteX246" fmla="*/ 981959 w 11269336"/>
              <a:gd name="connsiteY246" fmla="*/ 2231607 h 2323145"/>
              <a:gd name="connsiteX247" fmla="*/ 938600 w 11269336"/>
              <a:gd name="connsiteY247" fmla="*/ 2238113 h 2323145"/>
              <a:gd name="connsiteX248" fmla="*/ 791788 w 11269336"/>
              <a:gd name="connsiteY248" fmla="*/ 2293224 h 2323145"/>
              <a:gd name="connsiteX249" fmla="*/ 706914 w 11269336"/>
              <a:gd name="connsiteY249" fmla="*/ 2305046 h 2323145"/>
              <a:gd name="connsiteX250" fmla="*/ 675971 w 11269336"/>
              <a:gd name="connsiteY250" fmla="*/ 2304030 h 2323145"/>
              <a:gd name="connsiteX251" fmla="*/ 624180 w 11269336"/>
              <a:gd name="connsiteY251" fmla="*/ 2302650 h 2323145"/>
              <a:gd name="connsiteX252" fmla="*/ 583453 w 11269336"/>
              <a:gd name="connsiteY252" fmla="*/ 2288788 h 2323145"/>
              <a:gd name="connsiteX253" fmla="*/ 540946 w 11269336"/>
              <a:gd name="connsiteY253" fmla="*/ 2292721 h 2323145"/>
              <a:gd name="connsiteX254" fmla="*/ 533680 w 11269336"/>
              <a:gd name="connsiteY254" fmla="*/ 2310233 h 2323145"/>
              <a:gd name="connsiteX255" fmla="*/ 487366 w 11269336"/>
              <a:gd name="connsiteY255" fmla="*/ 2309053 h 2323145"/>
              <a:gd name="connsiteX256" fmla="*/ 416820 w 11269336"/>
              <a:gd name="connsiteY256" fmla="*/ 2305443 h 2323145"/>
              <a:gd name="connsiteX257" fmla="*/ 376805 w 11269336"/>
              <a:gd name="connsiteY257" fmla="*/ 2307647 h 2323145"/>
              <a:gd name="connsiteX258" fmla="*/ 266777 w 11269336"/>
              <a:gd name="connsiteY258" fmla="*/ 2309012 h 2323145"/>
              <a:gd name="connsiteX259" fmla="*/ 156013 w 11269336"/>
              <a:gd name="connsiteY259" fmla="*/ 2306832 h 2323145"/>
              <a:gd name="connsiteX260" fmla="*/ 87258 w 11269336"/>
              <a:gd name="connsiteY260" fmla="*/ 2285511 h 2323145"/>
              <a:gd name="connsiteX261" fmla="*/ 23798 w 11269336"/>
              <a:gd name="connsiteY261" fmla="*/ 2281822 h 2323145"/>
              <a:gd name="connsiteX262" fmla="*/ 0 w 11269336"/>
              <a:gd name="connsiteY262" fmla="*/ 2285369 h 2323145"/>
              <a:gd name="connsiteX263" fmla="*/ 0 w 11269336"/>
              <a:gd name="connsiteY26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380600 w 11269336"/>
              <a:gd name="connsiteY19" fmla="*/ 549821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41688 w 11269336"/>
              <a:gd name="connsiteY133" fmla="*/ 2022334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79902 w 11269336"/>
              <a:gd name="connsiteY144" fmla="*/ 2177927 h 2323145"/>
              <a:gd name="connsiteX145" fmla="*/ 4533444 w 11269336"/>
              <a:gd name="connsiteY145" fmla="*/ 2181200 h 2323145"/>
              <a:gd name="connsiteX146" fmla="*/ 4492832 w 11269336"/>
              <a:gd name="connsiteY146" fmla="*/ 2188033 h 2323145"/>
              <a:gd name="connsiteX147" fmla="*/ 4467257 w 11269336"/>
              <a:gd name="connsiteY147" fmla="*/ 2196121 h 2323145"/>
              <a:gd name="connsiteX148" fmla="*/ 4459937 w 11269336"/>
              <a:gd name="connsiteY148" fmla="*/ 2195182 h 2323145"/>
              <a:gd name="connsiteX149" fmla="*/ 4433312 w 11269336"/>
              <a:gd name="connsiteY149" fmla="*/ 2199004 h 2323145"/>
              <a:gd name="connsiteX150" fmla="*/ 4420601 w 11269336"/>
              <a:gd name="connsiteY150" fmla="*/ 2205158 h 2323145"/>
              <a:gd name="connsiteX151" fmla="*/ 4405765 w 11269336"/>
              <a:gd name="connsiteY151" fmla="*/ 2199902 h 2323145"/>
              <a:gd name="connsiteX152" fmla="*/ 4401354 w 11269336"/>
              <a:gd name="connsiteY152" fmla="*/ 2194745 h 2323145"/>
              <a:gd name="connsiteX153" fmla="*/ 4383151 w 11269336"/>
              <a:gd name="connsiteY153" fmla="*/ 2201140 h 2323145"/>
              <a:gd name="connsiteX154" fmla="*/ 4366646 w 11269336"/>
              <a:gd name="connsiteY154" fmla="*/ 2198564 h 2323145"/>
              <a:gd name="connsiteX155" fmla="*/ 4354009 w 11269336"/>
              <a:gd name="connsiteY155" fmla="*/ 2204984 h 2323145"/>
              <a:gd name="connsiteX156" fmla="*/ 4348284 w 11269336"/>
              <a:gd name="connsiteY156" fmla="*/ 2205270 h 2323145"/>
              <a:gd name="connsiteX157" fmla="*/ 4333906 w 11269336"/>
              <a:gd name="connsiteY157" fmla="*/ 2205251 h 2323145"/>
              <a:gd name="connsiteX158" fmla="*/ 4308819 w 11269336"/>
              <a:gd name="connsiteY158" fmla="*/ 2203822 h 2323145"/>
              <a:gd name="connsiteX159" fmla="*/ 4301210 w 11269336"/>
              <a:gd name="connsiteY159" fmla="*/ 2204456 h 2323145"/>
              <a:gd name="connsiteX160" fmla="*/ 4283095 w 11269336"/>
              <a:gd name="connsiteY160" fmla="*/ 2198177 h 2323145"/>
              <a:gd name="connsiteX161" fmla="*/ 4250119 w 11269336"/>
              <a:gd name="connsiteY161" fmla="*/ 2196342 h 2323145"/>
              <a:gd name="connsiteX162" fmla="*/ 4189203 w 11269336"/>
              <a:gd name="connsiteY162" fmla="*/ 2178994 h 2323145"/>
              <a:gd name="connsiteX163" fmla="*/ 4154035 w 11269336"/>
              <a:gd name="connsiteY163" fmla="*/ 2171950 h 2323145"/>
              <a:gd name="connsiteX164" fmla="*/ 4129569 w 11269336"/>
              <a:gd name="connsiteY164" fmla="*/ 2163850 h 2323145"/>
              <a:gd name="connsiteX165" fmla="*/ 4061250 w 11269336"/>
              <a:gd name="connsiteY165" fmla="*/ 2159236 h 2323145"/>
              <a:gd name="connsiteX166" fmla="*/ 3945480 w 11269336"/>
              <a:gd name="connsiteY166" fmla="*/ 2158279 h 2323145"/>
              <a:gd name="connsiteX167" fmla="*/ 3921468 w 11269336"/>
              <a:gd name="connsiteY167" fmla="*/ 2156588 h 2323145"/>
              <a:gd name="connsiteX168" fmla="*/ 3903348 w 11269336"/>
              <a:gd name="connsiteY168" fmla="*/ 2149220 h 2323145"/>
              <a:gd name="connsiteX169" fmla="*/ 3901342 w 11269336"/>
              <a:gd name="connsiteY169" fmla="*/ 2142355 h 2323145"/>
              <a:gd name="connsiteX170" fmla="*/ 3888539 w 11269336"/>
              <a:gd name="connsiteY170" fmla="*/ 2140476 h 2323145"/>
              <a:gd name="connsiteX171" fmla="*/ 3885662 w 11269336"/>
              <a:gd name="connsiteY171" fmla="*/ 2138740 h 2323145"/>
              <a:gd name="connsiteX172" fmla="*/ 3868627 w 11269336"/>
              <a:gd name="connsiteY172" fmla="*/ 2130023 h 2323145"/>
              <a:gd name="connsiteX173" fmla="*/ 3819177 w 11269336"/>
              <a:gd name="connsiteY173" fmla="*/ 2142111 h 2323145"/>
              <a:gd name="connsiteX174" fmla="*/ 3769100 w 11269336"/>
              <a:gd name="connsiteY174" fmla="*/ 2131731 h 2323145"/>
              <a:gd name="connsiteX175" fmla="*/ 3562752 w 11269336"/>
              <a:gd name="connsiteY175" fmla="*/ 2131785 h 2323145"/>
              <a:gd name="connsiteX176" fmla="*/ 3541402 w 11269336"/>
              <a:gd name="connsiteY176" fmla="*/ 2106821 h 2323145"/>
              <a:gd name="connsiteX177" fmla="*/ 3365341 w 11269336"/>
              <a:gd name="connsiteY177" fmla="*/ 2077638 h 2323145"/>
              <a:gd name="connsiteX178" fmla="*/ 3170922 w 11269336"/>
              <a:gd name="connsiteY178" fmla="*/ 2115957 h 2323145"/>
              <a:gd name="connsiteX179" fmla="*/ 3156256 w 11269336"/>
              <a:gd name="connsiteY179" fmla="*/ 2124773 h 2323145"/>
              <a:gd name="connsiteX180" fmla="*/ 3140298 w 11269336"/>
              <a:gd name="connsiteY180" fmla="*/ 2129182 h 2323145"/>
              <a:gd name="connsiteX181" fmla="*/ 3138514 w 11269336"/>
              <a:gd name="connsiteY181" fmla="*/ 2128069 h 2323145"/>
              <a:gd name="connsiteX182" fmla="*/ 3120467 w 11269336"/>
              <a:gd name="connsiteY182" fmla="*/ 2128281 h 2323145"/>
              <a:gd name="connsiteX183" fmla="*/ 3116175 w 11269336"/>
              <a:gd name="connsiteY183" fmla="*/ 2131633 h 2323145"/>
              <a:gd name="connsiteX184" fmla="*/ 3103685 w 11269336"/>
              <a:gd name="connsiteY184" fmla="*/ 2132814 h 2323145"/>
              <a:gd name="connsiteX185" fmla="*/ 3078794 w 11269336"/>
              <a:gd name="connsiteY185" fmla="*/ 2137935 h 2323145"/>
              <a:gd name="connsiteX186" fmla="*/ 3074407 w 11269336"/>
              <a:gd name="connsiteY186" fmla="*/ 2136274 h 2323145"/>
              <a:gd name="connsiteX187" fmla="*/ 3037285 w 11269336"/>
              <a:gd name="connsiteY187" fmla="*/ 2139919 h 2323145"/>
              <a:gd name="connsiteX188" fmla="*/ 3036901 w 11269336"/>
              <a:gd name="connsiteY188" fmla="*/ 2138726 h 2323145"/>
              <a:gd name="connsiteX189" fmla="*/ 3026996 w 11269336"/>
              <a:gd name="connsiteY189" fmla="*/ 2134322 h 2323145"/>
              <a:gd name="connsiteX190" fmla="*/ 3007772 w 11269336"/>
              <a:gd name="connsiteY190" fmla="*/ 2128742 h 2323145"/>
              <a:gd name="connsiteX191" fmla="*/ 2965030 w 11269336"/>
              <a:gd name="connsiteY191" fmla="*/ 2100494 h 2323145"/>
              <a:gd name="connsiteX192" fmla="*/ 2926342 w 11269336"/>
              <a:gd name="connsiteY192" fmla="*/ 2104155 h 2323145"/>
              <a:gd name="connsiteX193" fmla="*/ 2918608 w 11269336"/>
              <a:gd name="connsiteY193" fmla="*/ 2104215 h 2323145"/>
              <a:gd name="connsiteX194" fmla="*/ 2918475 w 11269336"/>
              <a:gd name="connsiteY194" fmla="*/ 2103937 h 2323145"/>
              <a:gd name="connsiteX195" fmla="*/ 2910360 w 11269336"/>
              <a:gd name="connsiteY195" fmla="*/ 2103444 h 2323145"/>
              <a:gd name="connsiteX196" fmla="*/ 2904507 w 11269336"/>
              <a:gd name="connsiteY196" fmla="*/ 2104326 h 2323145"/>
              <a:gd name="connsiteX197" fmla="*/ 2889503 w 11269336"/>
              <a:gd name="connsiteY197" fmla="*/ 2104443 h 2323145"/>
              <a:gd name="connsiteX198" fmla="*/ 2884480 w 11269336"/>
              <a:gd name="connsiteY198" fmla="*/ 2102626 h 2323145"/>
              <a:gd name="connsiteX199" fmla="*/ 2882689 w 11269336"/>
              <a:gd name="connsiteY199" fmla="*/ 2099228 h 2323145"/>
              <a:gd name="connsiteX200" fmla="*/ 2881291 w 11269336"/>
              <a:gd name="connsiteY200" fmla="*/ 2099618 h 2323145"/>
              <a:gd name="connsiteX201" fmla="*/ 2853979 w 11269336"/>
              <a:gd name="connsiteY201" fmla="*/ 2090388 h 2323145"/>
              <a:gd name="connsiteX202" fmla="*/ 2791790 w 11269336"/>
              <a:gd name="connsiteY202" fmla="*/ 2080332 h 2323145"/>
              <a:gd name="connsiteX203" fmla="*/ 2755844 w 11269336"/>
              <a:gd name="connsiteY203" fmla="*/ 2078874 h 2323145"/>
              <a:gd name="connsiteX204" fmla="*/ 2657742 w 11269336"/>
              <a:gd name="connsiteY204" fmla="*/ 2070179 h 2323145"/>
              <a:gd name="connsiteX205" fmla="*/ 2559549 w 11269336"/>
              <a:gd name="connsiteY205" fmla="*/ 2057873 h 2323145"/>
              <a:gd name="connsiteX206" fmla="*/ 2512054 w 11269336"/>
              <a:gd name="connsiteY206" fmla="*/ 2031671 h 2323145"/>
              <a:gd name="connsiteX207" fmla="*/ 2506437 w 11269336"/>
              <a:gd name="connsiteY207" fmla="*/ 2030918 h 2323145"/>
              <a:gd name="connsiteX208" fmla="*/ 2491752 w 11269336"/>
              <a:gd name="connsiteY208" fmla="*/ 2033906 h 2323145"/>
              <a:gd name="connsiteX209" fmla="*/ 2486338 w 11269336"/>
              <a:gd name="connsiteY209" fmla="*/ 2035862 h 2323145"/>
              <a:gd name="connsiteX210" fmla="*/ 2478186 w 11269336"/>
              <a:gd name="connsiteY210" fmla="*/ 2036953 h 2323145"/>
              <a:gd name="connsiteX211" fmla="*/ 2477950 w 11269336"/>
              <a:gd name="connsiteY211" fmla="*/ 2036715 h 2323145"/>
              <a:gd name="connsiteX212" fmla="*/ 2470381 w 11269336"/>
              <a:gd name="connsiteY212" fmla="*/ 2038256 h 2323145"/>
              <a:gd name="connsiteX213" fmla="*/ 2433781 w 11269336"/>
              <a:gd name="connsiteY213" fmla="*/ 2049140 h 2323145"/>
              <a:gd name="connsiteX214" fmla="*/ 2381172 w 11269336"/>
              <a:gd name="connsiteY214" fmla="*/ 2030645 h 2323145"/>
              <a:gd name="connsiteX215" fmla="*/ 2360198 w 11269336"/>
              <a:gd name="connsiteY215" fmla="*/ 2029059 h 2323145"/>
              <a:gd name="connsiteX216" fmla="*/ 2348815 w 11269336"/>
              <a:gd name="connsiteY216" fmla="*/ 2026798 h 2323145"/>
              <a:gd name="connsiteX217" fmla="*/ 2347988 w 11269336"/>
              <a:gd name="connsiteY217" fmla="*/ 2025745 h 2323145"/>
              <a:gd name="connsiteX218" fmla="*/ 2312920 w 11269336"/>
              <a:gd name="connsiteY218" fmla="*/ 2036311 h 2323145"/>
              <a:gd name="connsiteX219" fmla="*/ 2307986 w 11269336"/>
              <a:gd name="connsiteY219" fmla="*/ 2035583 h 2323145"/>
              <a:gd name="connsiteX220" fmla="*/ 2285481 w 11269336"/>
              <a:gd name="connsiteY220" fmla="*/ 2045197 h 2323145"/>
              <a:gd name="connsiteX221" fmla="*/ 2273666 w 11269336"/>
              <a:gd name="connsiteY221" fmla="*/ 2048710 h 2323145"/>
              <a:gd name="connsiteX222" fmla="*/ 2270719 w 11269336"/>
              <a:gd name="connsiteY222" fmla="*/ 2052702 h 2323145"/>
              <a:gd name="connsiteX223" fmla="*/ 2253080 w 11269336"/>
              <a:gd name="connsiteY223" fmla="*/ 2056363 h 2323145"/>
              <a:gd name="connsiteX224" fmla="*/ 2250906 w 11269336"/>
              <a:gd name="connsiteY224" fmla="*/ 2055654 h 2323145"/>
              <a:gd name="connsiteX225" fmla="*/ 2236905 w 11269336"/>
              <a:gd name="connsiteY225" fmla="*/ 2062882 h 2323145"/>
              <a:gd name="connsiteX226" fmla="*/ 2225830 w 11269336"/>
              <a:gd name="connsiteY226" fmla="*/ 2074027 h 2323145"/>
              <a:gd name="connsiteX227" fmla="*/ 2073776 w 11269336"/>
              <a:gd name="connsiteY227" fmla="*/ 2089244 h 2323145"/>
              <a:gd name="connsiteX228" fmla="*/ 1948256 w 11269336"/>
              <a:gd name="connsiteY228" fmla="*/ 2146616 h 2323145"/>
              <a:gd name="connsiteX229" fmla="*/ 1865582 w 11269336"/>
              <a:gd name="connsiteY229" fmla="*/ 2153738 h 2323145"/>
              <a:gd name="connsiteX230" fmla="*/ 1835210 w 11269336"/>
              <a:gd name="connsiteY230" fmla="*/ 2134244 h 2323145"/>
              <a:gd name="connsiteX231" fmla="*/ 1632661 w 11269336"/>
              <a:gd name="connsiteY231" fmla="*/ 2173882 h 2323145"/>
              <a:gd name="connsiteX232" fmla="*/ 1579590 w 11269336"/>
              <a:gd name="connsiteY232" fmla="*/ 2173680 h 2323145"/>
              <a:gd name="connsiteX233" fmla="*/ 1535601 w 11269336"/>
              <a:gd name="connsiteY233" fmla="*/ 2194590 h 2323145"/>
              <a:gd name="connsiteX234" fmla="*/ 1515594 w 11269336"/>
              <a:gd name="connsiteY234" fmla="*/ 2189622 h 2323145"/>
              <a:gd name="connsiteX235" fmla="*/ 1512113 w 11269336"/>
              <a:gd name="connsiteY235" fmla="*/ 2188534 h 2323145"/>
              <a:gd name="connsiteX236" fmla="*/ 1498838 w 11269336"/>
              <a:gd name="connsiteY236" fmla="*/ 2189213 h 2323145"/>
              <a:gd name="connsiteX237" fmla="*/ 1494279 w 11269336"/>
              <a:gd name="connsiteY237" fmla="*/ 2183112 h 2323145"/>
              <a:gd name="connsiteX238" fmla="*/ 1473714 w 11269336"/>
              <a:gd name="connsiteY238" fmla="*/ 2179625 h 2323145"/>
              <a:gd name="connsiteX239" fmla="*/ 1449503 w 11269336"/>
              <a:gd name="connsiteY239" fmla="*/ 2182633 h 2323145"/>
              <a:gd name="connsiteX240" fmla="*/ 1266687 w 11269336"/>
              <a:gd name="connsiteY240" fmla="*/ 2212688 h 2323145"/>
              <a:gd name="connsiteX241" fmla="*/ 1239614 w 11269336"/>
              <a:gd name="connsiteY241" fmla="*/ 2209727 h 2323145"/>
              <a:gd name="connsiteX242" fmla="*/ 1202436 w 11269336"/>
              <a:gd name="connsiteY242" fmla="*/ 2209817 h 2323145"/>
              <a:gd name="connsiteX243" fmla="*/ 1136097 w 11269336"/>
              <a:gd name="connsiteY243" fmla="*/ 2205112 h 2323145"/>
              <a:gd name="connsiteX244" fmla="*/ 988232 w 11269336"/>
              <a:gd name="connsiteY244" fmla="*/ 2235635 h 2323145"/>
              <a:gd name="connsiteX245" fmla="*/ 981959 w 11269336"/>
              <a:gd name="connsiteY245" fmla="*/ 2231607 h 2323145"/>
              <a:gd name="connsiteX246" fmla="*/ 938600 w 11269336"/>
              <a:gd name="connsiteY246" fmla="*/ 2238113 h 2323145"/>
              <a:gd name="connsiteX247" fmla="*/ 791788 w 11269336"/>
              <a:gd name="connsiteY247" fmla="*/ 2293224 h 2323145"/>
              <a:gd name="connsiteX248" fmla="*/ 706914 w 11269336"/>
              <a:gd name="connsiteY248" fmla="*/ 2305046 h 2323145"/>
              <a:gd name="connsiteX249" fmla="*/ 675971 w 11269336"/>
              <a:gd name="connsiteY249" fmla="*/ 2304030 h 2323145"/>
              <a:gd name="connsiteX250" fmla="*/ 624180 w 11269336"/>
              <a:gd name="connsiteY250" fmla="*/ 2302650 h 2323145"/>
              <a:gd name="connsiteX251" fmla="*/ 583453 w 11269336"/>
              <a:gd name="connsiteY251" fmla="*/ 2288788 h 2323145"/>
              <a:gd name="connsiteX252" fmla="*/ 540946 w 11269336"/>
              <a:gd name="connsiteY252" fmla="*/ 2292721 h 2323145"/>
              <a:gd name="connsiteX253" fmla="*/ 533680 w 11269336"/>
              <a:gd name="connsiteY253" fmla="*/ 2310233 h 2323145"/>
              <a:gd name="connsiteX254" fmla="*/ 487366 w 11269336"/>
              <a:gd name="connsiteY254" fmla="*/ 2309053 h 2323145"/>
              <a:gd name="connsiteX255" fmla="*/ 416820 w 11269336"/>
              <a:gd name="connsiteY255" fmla="*/ 2305443 h 2323145"/>
              <a:gd name="connsiteX256" fmla="*/ 376805 w 11269336"/>
              <a:gd name="connsiteY256" fmla="*/ 2307647 h 2323145"/>
              <a:gd name="connsiteX257" fmla="*/ 266777 w 11269336"/>
              <a:gd name="connsiteY257" fmla="*/ 2309012 h 2323145"/>
              <a:gd name="connsiteX258" fmla="*/ 156013 w 11269336"/>
              <a:gd name="connsiteY258" fmla="*/ 2306832 h 2323145"/>
              <a:gd name="connsiteX259" fmla="*/ 87258 w 11269336"/>
              <a:gd name="connsiteY259" fmla="*/ 2285511 h 2323145"/>
              <a:gd name="connsiteX260" fmla="*/ 23798 w 11269336"/>
              <a:gd name="connsiteY260" fmla="*/ 2281822 h 2323145"/>
              <a:gd name="connsiteX261" fmla="*/ 0 w 11269336"/>
              <a:gd name="connsiteY261" fmla="*/ 2285369 h 2323145"/>
              <a:gd name="connsiteX262" fmla="*/ 0 w 11269336"/>
              <a:gd name="connsiteY26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678455 w 11269336"/>
              <a:gd name="connsiteY142" fmla="*/ 2156131 h 2323145"/>
              <a:gd name="connsiteX143" fmla="*/ 4593061 w 11269336"/>
              <a:gd name="connsiteY143" fmla="*/ 2171597 h 2323145"/>
              <a:gd name="connsiteX144" fmla="*/ 4533444 w 11269336"/>
              <a:gd name="connsiteY144" fmla="*/ 2181200 h 2323145"/>
              <a:gd name="connsiteX145" fmla="*/ 4492832 w 11269336"/>
              <a:gd name="connsiteY145" fmla="*/ 2188033 h 2323145"/>
              <a:gd name="connsiteX146" fmla="*/ 4467257 w 11269336"/>
              <a:gd name="connsiteY146" fmla="*/ 2196121 h 2323145"/>
              <a:gd name="connsiteX147" fmla="*/ 4459937 w 11269336"/>
              <a:gd name="connsiteY147" fmla="*/ 2195182 h 2323145"/>
              <a:gd name="connsiteX148" fmla="*/ 4433312 w 11269336"/>
              <a:gd name="connsiteY148" fmla="*/ 2199004 h 2323145"/>
              <a:gd name="connsiteX149" fmla="*/ 4420601 w 11269336"/>
              <a:gd name="connsiteY149" fmla="*/ 2205158 h 2323145"/>
              <a:gd name="connsiteX150" fmla="*/ 4405765 w 11269336"/>
              <a:gd name="connsiteY150" fmla="*/ 2199902 h 2323145"/>
              <a:gd name="connsiteX151" fmla="*/ 4401354 w 11269336"/>
              <a:gd name="connsiteY151" fmla="*/ 2194745 h 2323145"/>
              <a:gd name="connsiteX152" fmla="*/ 4383151 w 11269336"/>
              <a:gd name="connsiteY152" fmla="*/ 2201140 h 2323145"/>
              <a:gd name="connsiteX153" fmla="*/ 4366646 w 11269336"/>
              <a:gd name="connsiteY153" fmla="*/ 2198564 h 2323145"/>
              <a:gd name="connsiteX154" fmla="*/ 4354009 w 11269336"/>
              <a:gd name="connsiteY154" fmla="*/ 2204984 h 2323145"/>
              <a:gd name="connsiteX155" fmla="*/ 4348284 w 11269336"/>
              <a:gd name="connsiteY155" fmla="*/ 2205270 h 2323145"/>
              <a:gd name="connsiteX156" fmla="*/ 4333906 w 11269336"/>
              <a:gd name="connsiteY156" fmla="*/ 2205251 h 2323145"/>
              <a:gd name="connsiteX157" fmla="*/ 4308819 w 11269336"/>
              <a:gd name="connsiteY157" fmla="*/ 2203822 h 2323145"/>
              <a:gd name="connsiteX158" fmla="*/ 4301210 w 11269336"/>
              <a:gd name="connsiteY158" fmla="*/ 2204456 h 2323145"/>
              <a:gd name="connsiteX159" fmla="*/ 4283095 w 11269336"/>
              <a:gd name="connsiteY159" fmla="*/ 2198177 h 2323145"/>
              <a:gd name="connsiteX160" fmla="*/ 4250119 w 11269336"/>
              <a:gd name="connsiteY160" fmla="*/ 2196342 h 2323145"/>
              <a:gd name="connsiteX161" fmla="*/ 4189203 w 11269336"/>
              <a:gd name="connsiteY161" fmla="*/ 2178994 h 2323145"/>
              <a:gd name="connsiteX162" fmla="*/ 4154035 w 11269336"/>
              <a:gd name="connsiteY162" fmla="*/ 2171950 h 2323145"/>
              <a:gd name="connsiteX163" fmla="*/ 4129569 w 11269336"/>
              <a:gd name="connsiteY163" fmla="*/ 2163850 h 2323145"/>
              <a:gd name="connsiteX164" fmla="*/ 4061250 w 11269336"/>
              <a:gd name="connsiteY164" fmla="*/ 2159236 h 2323145"/>
              <a:gd name="connsiteX165" fmla="*/ 3945480 w 11269336"/>
              <a:gd name="connsiteY165" fmla="*/ 2158279 h 2323145"/>
              <a:gd name="connsiteX166" fmla="*/ 3921468 w 11269336"/>
              <a:gd name="connsiteY166" fmla="*/ 2156588 h 2323145"/>
              <a:gd name="connsiteX167" fmla="*/ 3903348 w 11269336"/>
              <a:gd name="connsiteY167" fmla="*/ 2149220 h 2323145"/>
              <a:gd name="connsiteX168" fmla="*/ 3901342 w 11269336"/>
              <a:gd name="connsiteY168" fmla="*/ 2142355 h 2323145"/>
              <a:gd name="connsiteX169" fmla="*/ 3888539 w 11269336"/>
              <a:gd name="connsiteY169" fmla="*/ 2140476 h 2323145"/>
              <a:gd name="connsiteX170" fmla="*/ 3885662 w 11269336"/>
              <a:gd name="connsiteY170" fmla="*/ 2138740 h 2323145"/>
              <a:gd name="connsiteX171" fmla="*/ 3868627 w 11269336"/>
              <a:gd name="connsiteY171" fmla="*/ 2130023 h 2323145"/>
              <a:gd name="connsiteX172" fmla="*/ 3819177 w 11269336"/>
              <a:gd name="connsiteY172" fmla="*/ 2142111 h 2323145"/>
              <a:gd name="connsiteX173" fmla="*/ 3769100 w 11269336"/>
              <a:gd name="connsiteY173" fmla="*/ 2131731 h 2323145"/>
              <a:gd name="connsiteX174" fmla="*/ 3562752 w 11269336"/>
              <a:gd name="connsiteY174" fmla="*/ 2131785 h 2323145"/>
              <a:gd name="connsiteX175" fmla="*/ 3541402 w 11269336"/>
              <a:gd name="connsiteY175" fmla="*/ 2106821 h 2323145"/>
              <a:gd name="connsiteX176" fmla="*/ 3365341 w 11269336"/>
              <a:gd name="connsiteY176" fmla="*/ 2077638 h 2323145"/>
              <a:gd name="connsiteX177" fmla="*/ 3170922 w 11269336"/>
              <a:gd name="connsiteY177" fmla="*/ 2115957 h 2323145"/>
              <a:gd name="connsiteX178" fmla="*/ 3156256 w 11269336"/>
              <a:gd name="connsiteY178" fmla="*/ 2124773 h 2323145"/>
              <a:gd name="connsiteX179" fmla="*/ 3140298 w 11269336"/>
              <a:gd name="connsiteY179" fmla="*/ 2129182 h 2323145"/>
              <a:gd name="connsiteX180" fmla="*/ 3138514 w 11269336"/>
              <a:gd name="connsiteY180" fmla="*/ 2128069 h 2323145"/>
              <a:gd name="connsiteX181" fmla="*/ 3120467 w 11269336"/>
              <a:gd name="connsiteY181" fmla="*/ 2128281 h 2323145"/>
              <a:gd name="connsiteX182" fmla="*/ 3116175 w 11269336"/>
              <a:gd name="connsiteY182" fmla="*/ 2131633 h 2323145"/>
              <a:gd name="connsiteX183" fmla="*/ 3103685 w 11269336"/>
              <a:gd name="connsiteY183" fmla="*/ 2132814 h 2323145"/>
              <a:gd name="connsiteX184" fmla="*/ 3078794 w 11269336"/>
              <a:gd name="connsiteY184" fmla="*/ 2137935 h 2323145"/>
              <a:gd name="connsiteX185" fmla="*/ 3074407 w 11269336"/>
              <a:gd name="connsiteY185" fmla="*/ 2136274 h 2323145"/>
              <a:gd name="connsiteX186" fmla="*/ 3037285 w 11269336"/>
              <a:gd name="connsiteY186" fmla="*/ 2139919 h 2323145"/>
              <a:gd name="connsiteX187" fmla="*/ 3036901 w 11269336"/>
              <a:gd name="connsiteY187" fmla="*/ 2138726 h 2323145"/>
              <a:gd name="connsiteX188" fmla="*/ 3026996 w 11269336"/>
              <a:gd name="connsiteY188" fmla="*/ 2134322 h 2323145"/>
              <a:gd name="connsiteX189" fmla="*/ 3007772 w 11269336"/>
              <a:gd name="connsiteY189" fmla="*/ 2128742 h 2323145"/>
              <a:gd name="connsiteX190" fmla="*/ 2965030 w 11269336"/>
              <a:gd name="connsiteY190" fmla="*/ 2100494 h 2323145"/>
              <a:gd name="connsiteX191" fmla="*/ 2926342 w 11269336"/>
              <a:gd name="connsiteY191" fmla="*/ 2104155 h 2323145"/>
              <a:gd name="connsiteX192" fmla="*/ 2918608 w 11269336"/>
              <a:gd name="connsiteY192" fmla="*/ 2104215 h 2323145"/>
              <a:gd name="connsiteX193" fmla="*/ 2918475 w 11269336"/>
              <a:gd name="connsiteY193" fmla="*/ 2103937 h 2323145"/>
              <a:gd name="connsiteX194" fmla="*/ 2910360 w 11269336"/>
              <a:gd name="connsiteY194" fmla="*/ 2103444 h 2323145"/>
              <a:gd name="connsiteX195" fmla="*/ 2904507 w 11269336"/>
              <a:gd name="connsiteY195" fmla="*/ 2104326 h 2323145"/>
              <a:gd name="connsiteX196" fmla="*/ 2889503 w 11269336"/>
              <a:gd name="connsiteY196" fmla="*/ 2104443 h 2323145"/>
              <a:gd name="connsiteX197" fmla="*/ 2884480 w 11269336"/>
              <a:gd name="connsiteY197" fmla="*/ 2102626 h 2323145"/>
              <a:gd name="connsiteX198" fmla="*/ 2882689 w 11269336"/>
              <a:gd name="connsiteY198" fmla="*/ 2099228 h 2323145"/>
              <a:gd name="connsiteX199" fmla="*/ 2881291 w 11269336"/>
              <a:gd name="connsiteY199" fmla="*/ 2099618 h 2323145"/>
              <a:gd name="connsiteX200" fmla="*/ 2853979 w 11269336"/>
              <a:gd name="connsiteY200" fmla="*/ 2090388 h 2323145"/>
              <a:gd name="connsiteX201" fmla="*/ 2791790 w 11269336"/>
              <a:gd name="connsiteY201" fmla="*/ 2080332 h 2323145"/>
              <a:gd name="connsiteX202" fmla="*/ 2755844 w 11269336"/>
              <a:gd name="connsiteY202" fmla="*/ 2078874 h 2323145"/>
              <a:gd name="connsiteX203" fmla="*/ 2657742 w 11269336"/>
              <a:gd name="connsiteY203" fmla="*/ 2070179 h 2323145"/>
              <a:gd name="connsiteX204" fmla="*/ 2559549 w 11269336"/>
              <a:gd name="connsiteY204" fmla="*/ 2057873 h 2323145"/>
              <a:gd name="connsiteX205" fmla="*/ 2512054 w 11269336"/>
              <a:gd name="connsiteY205" fmla="*/ 2031671 h 2323145"/>
              <a:gd name="connsiteX206" fmla="*/ 2506437 w 11269336"/>
              <a:gd name="connsiteY206" fmla="*/ 2030918 h 2323145"/>
              <a:gd name="connsiteX207" fmla="*/ 2491752 w 11269336"/>
              <a:gd name="connsiteY207" fmla="*/ 2033906 h 2323145"/>
              <a:gd name="connsiteX208" fmla="*/ 2486338 w 11269336"/>
              <a:gd name="connsiteY208" fmla="*/ 2035862 h 2323145"/>
              <a:gd name="connsiteX209" fmla="*/ 2478186 w 11269336"/>
              <a:gd name="connsiteY209" fmla="*/ 2036953 h 2323145"/>
              <a:gd name="connsiteX210" fmla="*/ 2477950 w 11269336"/>
              <a:gd name="connsiteY210" fmla="*/ 2036715 h 2323145"/>
              <a:gd name="connsiteX211" fmla="*/ 2470381 w 11269336"/>
              <a:gd name="connsiteY211" fmla="*/ 2038256 h 2323145"/>
              <a:gd name="connsiteX212" fmla="*/ 2433781 w 11269336"/>
              <a:gd name="connsiteY212" fmla="*/ 2049140 h 2323145"/>
              <a:gd name="connsiteX213" fmla="*/ 2381172 w 11269336"/>
              <a:gd name="connsiteY213" fmla="*/ 2030645 h 2323145"/>
              <a:gd name="connsiteX214" fmla="*/ 2360198 w 11269336"/>
              <a:gd name="connsiteY214" fmla="*/ 2029059 h 2323145"/>
              <a:gd name="connsiteX215" fmla="*/ 2348815 w 11269336"/>
              <a:gd name="connsiteY215" fmla="*/ 2026798 h 2323145"/>
              <a:gd name="connsiteX216" fmla="*/ 2347988 w 11269336"/>
              <a:gd name="connsiteY216" fmla="*/ 2025745 h 2323145"/>
              <a:gd name="connsiteX217" fmla="*/ 2312920 w 11269336"/>
              <a:gd name="connsiteY217" fmla="*/ 2036311 h 2323145"/>
              <a:gd name="connsiteX218" fmla="*/ 2307986 w 11269336"/>
              <a:gd name="connsiteY218" fmla="*/ 2035583 h 2323145"/>
              <a:gd name="connsiteX219" fmla="*/ 2285481 w 11269336"/>
              <a:gd name="connsiteY219" fmla="*/ 2045197 h 2323145"/>
              <a:gd name="connsiteX220" fmla="*/ 2273666 w 11269336"/>
              <a:gd name="connsiteY220" fmla="*/ 2048710 h 2323145"/>
              <a:gd name="connsiteX221" fmla="*/ 2270719 w 11269336"/>
              <a:gd name="connsiteY221" fmla="*/ 2052702 h 2323145"/>
              <a:gd name="connsiteX222" fmla="*/ 2253080 w 11269336"/>
              <a:gd name="connsiteY222" fmla="*/ 2056363 h 2323145"/>
              <a:gd name="connsiteX223" fmla="*/ 2250906 w 11269336"/>
              <a:gd name="connsiteY223" fmla="*/ 2055654 h 2323145"/>
              <a:gd name="connsiteX224" fmla="*/ 2236905 w 11269336"/>
              <a:gd name="connsiteY224" fmla="*/ 2062882 h 2323145"/>
              <a:gd name="connsiteX225" fmla="*/ 2225830 w 11269336"/>
              <a:gd name="connsiteY225" fmla="*/ 2074027 h 2323145"/>
              <a:gd name="connsiteX226" fmla="*/ 2073776 w 11269336"/>
              <a:gd name="connsiteY226" fmla="*/ 2089244 h 2323145"/>
              <a:gd name="connsiteX227" fmla="*/ 1948256 w 11269336"/>
              <a:gd name="connsiteY227" fmla="*/ 2146616 h 2323145"/>
              <a:gd name="connsiteX228" fmla="*/ 1865582 w 11269336"/>
              <a:gd name="connsiteY228" fmla="*/ 2153738 h 2323145"/>
              <a:gd name="connsiteX229" fmla="*/ 1835210 w 11269336"/>
              <a:gd name="connsiteY229" fmla="*/ 2134244 h 2323145"/>
              <a:gd name="connsiteX230" fmla="*/ 1632661 w 11269336"/>
              <a:gd name="connsiteY230" fmla="*/ 2173882 h 2323145"/>
              <a:gd name="connsiteX231" fmla="*/ 1579590 w 11269336"/>
              <a:gd name="connsiteY231" fmla="*/ 2173680 h 2323145"/>
              <a:gd name="connsiteX232" fmla="*/ 1535601 w 11269336"/>
              <a:gd name="connsiteY232" fmla="*/ 2194590 h 2323145"/>
              <a:gd name="connsiteX233" fmla="*/ 1515594 w 11269336"/>
              <a:gd name="connsiteY233" fmla="*/ 2189622 h 2323145"/>
              <a:gd name="connsiteX234" fmla="*/ 1512113 w 11269336"/>
              <a:gd name="connsiteY234" fmla="*/ 2188534 h 2323145"/>
              <a:gd name="connsiteX235" fmla="*/ 1498838 w 11269336"/>
              <a:gd name="connsiteY235" fmla="*/ 2189213 h 2323145"/>
              <a:gd name="connsiteX236" fmla="*/ 1494279 w 11269336"/>
              <a:gd name="connsiteY236" fmla="*/ 2183112 h 2323145"/>
              <a:gd name="connsiteX237" fmla="*/ 1473714 w 11269336"/>
              <a:gd name="connsiteY237" fmla="*/ 2179625 h 2323145"/>
              <a:gd name="connsiteX238" fmla="*/ 1449503 w 11269336"/>
              <a:gd name="connsiteY238" fmla="*/ 2182633 h 2323145"/>
              <a:gd name="connsiteX239" fmla="*/ 1266687 w 11269336"/>
              <a:gd name="connsiteY239" fmla="*/ 2212688 h 2323145"/>
              <a:gd name="connsiteX240" fmla="*/ 1239614 w 11269336"/>
              <a:gd name="connsiteY240" fmla="*/ 2209727 h 2323145"/>
              <a:gd name="connsiteX241" fmla="*/ 1202436 w 11269336"/>
              <a:gd name="connsiteY241" fmla="*/ 2209817 h 2323145"/>
              <a:gd name="connsiteX242" fmla="*/ 1136097 w 11269336"/>
              <a:gd name="connsiteY242" fmla="*/ 2205112 h 2323145"/>
              <a:gd name="connsiteX243" fmla="*/ 988232 w 11269336"/>
              <a:gd name="connsiteY243" fmla="*/ 2235635 h 2323145"/>
              <a:gd name="connsiteX244" fmla="*/ 981959 w 11269336"/>
              <a:gd name="connsiteY244" fmla="*/ 2231607 h 2323145"/>
              <a:gd name="connsiteX245" fmla="*/ 938600 w 11269336"/>
              <a:gd name="connsiteY245" fmla="*/ 2238113 h 2323145"/>
              <a:gd name="connsiteX246" fmla="*/ 791788 w 11269336"/>
              <a:gd name="connsiteY246" fmla="*/ 2293224 h 2323145"/>
              <a:gd name="connsiteX247" fmla="*/ 706914 w 11269336"/>
              <a:gd name="connsiteY247" fmla="*/ 2305046 h 2323145"/>
              <a:gd name="connsiteX248" fmla="*/ 675971 w 11269336"/>
              <a:gd name="connsiteY248" fmla="*/ 2304030 h 2323145"/>
              <a:gd name="connsiteX249" fmla="*/ 624180 w 11269336"/>
              <a:gd name="connsiteY249" fmla="*/ 2302650 h 2323145"/>
              <a:gd name="connsiteX250" fmla="*/ 583453 w 11269336"/>
              <a:gd name="connsiteY250" fmla="*/ 2288788 h 2323145"/>
              <a:gd name="connsiteX251" fmla="*/ 540946 w 11269336"/>
              <a:gd name="connsiteY251" fmla="*/ 2292721 h 2323145"/>
              <a:gd name="connsiteX252" fmla="*/ 533680 w 11269336"/>
              <a:gd name="connsiteY252" fmla="*/ 2310233 h 2323145"/>
              <a:gd name="connsiteX253" fmla="*/ 487366 w 11269336"/>
              <a:gd name="connsiteY253" fmla="*/ 2309053 h 2323145"/>
              <a:gd name="connsiteX254" fmla="*/ 416820 w 11269336"/>
              <a:gd name="connsiteY254" fmla="*/ 2305443 h 2323145"/>
              <a:gd name="connsiteX255" fmla="*/ 376805 w 11269336"/>
              <a:gd name="connsiteY255" fmla="*/ 2307647 h 2323145"/>
              <a:gd name="connsiteX256" fmla="*/ 266777 w 11269336"/>
              <a:gd name="connsiteY256" fmla="*/ 2309012 h 2323145"/>
              <a:gd name="connsiteX257" fmla="*/ 156013 w 11269336"/>
              <a:gd name="connsiteY257" fmla="*/ 2306832 h 2323145"/>
              <a:gd name="connsiteX258" fmla="*/ 87258 w 11269336"/>
              <a:gd name="connsiteY258" fmla="*/ 2285511 h 2323145"/>
              <a:gd name="connsiteX259" fmla="*/ 23798 w 11269336"/>
              <a:gd name="connsiteY259" fmla="*/ 2281822 h 2323145"/>
              <a:gd name="connsiteX260" fmla="*/ 0 w 11269336"/>
              <a:gd name="connsiteY260" fmla="*/ 2285369 h 2323145"/>
              <a:gd name="connsiteX261" fmla="*/ 0 w 11269336"/>
              <a:gd name="connsiteY261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702453 w 11269336"/>
              <a:gd name="connsiteY141" fmla="*/ 2151586 h 2323145"/>
              <a:gd name="connsiteX142" fmla="*/ 4593061 w 11269336"/>
              <a:gd name="connsiteY142" fmla="*/ 2171597 h 2323145"/>
              <a:gd name="connsiteX143" fmla="*/ 4533444 w 11269336"/>
              <a:gd name="connsiteY143" fmla="*/ 2181200 h 2323145"/>
              <a:gd name="connsiteX144" fmla="*/ 4492832 w 11269336"/>
              <a:gd name="connsiteY144" fmla="*/ 2188033 h 2323145"/>
              <a:gd name="connsiteX145" fmla="*/ 4467257 w 11269336"/>
              <a:gd name="connsiteY145" fmla="*/ 2196121 h 2323145"/>
              <a:gd name="connsiteX146" fmla="*/ 4459937 w 11269336"/>
              <a:gd name="connsiteY146" fmla="*/ 2195182 h 2323145"/>
              <a:gd name="connsiteX147" fmla="*/ 4433312 w 11269336"/>
              <a:gd name="connsiteY147" fmla="*/ 2199004 h 2323145"/>
              <a:gd name="connsiteX148" fmla="*/ 4420601 w 11269336"/>
              <a:gd name="connsiteY148" fmla="*/ 2205158 h 2323145"/>
              <a:gd name="connsiteX149" fmla="*/ 4405765 w 11269336"/>
              <a:gd name="connsiteY149" fmla="*/ 2199902 h 2323145"/>
              <a:gd name="connsiteX150" fmla="*/ 4401354 w 11269336"/>
              <a:gd name="connsiteY150" fmla="*/ 2194745 h 2323145"/>
              <a:gd name="connsiteX151" fmla="*/ 4383151 w 11269336"/>
              <a:gd name="connsiteY151" fmla="*/ 2201140 h 2323145"/>
              <a:gd name="connsiteX152" fmla="*/ 4366646 w 11269336"/>
              <a:gd name="connsiteY152" fmla="*/ 2198564 h 2323145"/>
              <a:gd name="connsiteX153" fmla="*/ 4354009 w 11269336"/>
              <a:gd name="connsiteY153" fmla="*/ 2204984 h 2323145"/>
              <a:gd name="connsiteX154" fmla="*/ 4348284 w 11269336"/>
              <a:gd name="connsiteY154" fmla="*/ 2205270 h 2323145"/>
              <a:gd name="connsiteX155" fmla="*/ 4333906 w 11269336"/>
              <a:gd name="connsiteY155" fmla="*/ 2205251 h 2323145"/>
              <a:gd name="connsiteX156" fmla="*/ 4308819 w 11269336"/>
              <a:gd name="connsiteY156" fmla="*/ 2203822 h 2323145"/>
              <a:gd name="connsiteX157" fmla="*/ 4301210 w 11269336"/>
              <a:gd name="connsiteY157" fmla="*/ 2204456 h 2323145"/>
              <a:gd name="connsiteX158" fmla="*/ 4283095 w 11269336"/>
              <a:gd name="connsiteY158" fmla="*/ 2198177 h 2323145"/>
              <a:gd name="connsiteX159" fmla="*/ 4250119 w 11269336"/>
              <a:gd name="connsiteY159" fmla="*/ 2196342 h 2323145"/>
              <a:gd name="connsiteX160" fmla="*/ 4189203 w 11269336"/>
              <a:gd name="connsiteY160" fmla="*/ 2178994 h 2323145"/>
              <a:gd name="connsiteX161" fmla="*/ 4154035 w 11269336"/>
              <a:gd name="connsiteY161" fmla="*/ 2171950 h 2323145"/>
              <a:gd name="connsiteX162" fmla="*/ 4129569 w 11269336"/>
              <a:gd name="connsiteY162" fmla="*/ 2163850 h 2323145"/>
              <a:gd name="connsiteX163" fmla="*/ 4061250 w 11269336"/>
              <a:gd name="connsiteY163" fmla="*/ 2159236 h 2323145"/>
              <a:gd name="connsiteX164" fmla="*/ 3945480 w 11269336"/>
              <a:gd name="connsiteY164" fmla="*/ 2158279 h 2323145"/>
              <a:gd name="connsiteX165" fmla="*/ 3921468 w 11269336"/>
              <a:gd name="connsiteY165" fmla="*/ 2156588 h 2323145"/>
              <a:gd name="connsiteX166" fmla="*/ 3903348 w 11269336"/>
              <a:gd name="connsiteY166" fmla="*/ 2149220 h 2323145"/>
              <a:gd name="connsiteX167" fmla="*/ 3901342 w 11269336"/>
              <a:gd name="connsiteY167" fmla="*/ 2142355 h 2323145"/>
              <a:gd name="connsiteX168" fmla="*/ 3888539 w 11269336"/>
              <a:gd name="connsiteY168" fmla="*/ 2140476 h 2323145"/>
              <a:gd name="connsiteX169" fmla="*/ 3885662 w 11269336"/>
              <a:gd name="connsiteY169" fmla="*/ 2138740 h 2323145"/>
              <a:gd name="connsiteX170" fmla="*/ 3868627 w 11269336"/>
              <a:gd name="connsiteY170" fmla="*/ 2130023 h 2323145"/>
              <a:gd name="connsiteX171" fmla="*/ 3819177 w 11269336"/>
              <a:gd name="connsiteY171" fmla="*/ 2142111 h 2323145"/>
              <a:gd name="connsiteX172" fmla="*/ 3769100 w 11269336"/>
              <a:gd name="connsiteY172" fmla="*/ 2131731 h 2323145"/>
              <a:gd name="connsiteX173" fmla="*/ 3562752 w 11269336"/>
              <a:gd name="connsiteY173" fmla="*/ 2131785 h 2323145"/>
              <a:gd name="connsiteX174" fmla="*/ 3541402 w 11269336"/>
              <a:gd name="connsiteY174" fmla="*/ 2106821 h 2323145"/>
              <a:gd name="connsiteX175" fmla="*/ 3365341 w 11269336"/>
              <a:gd name="connsiteY175" fmla="*/ 2077638 h 2323145"/>
              <a:gd name="connsiteX176" fmla="*/ 3170922 w 11269336"/>
              <a:gd name="connsiteY176" fmla="*/ 2115957 h 2323145"/>
              <a:gd name="connsiteX177" fmla="*/ 3156256 w 11269336"/>
              <a:gd name="connsiteY177" fmla="*/ 2124773 h 2323145"/>
              <a:gd name="connsiteX178" fmla="*/ 3140298 w 11269336"/>
              <a:gd name="connsiteY178" fmla="*/ 2129182 h 2323145"/>
              <a:gd name="connsiteX179" fmla="*/ 3138514 w 11269336"/>
              <a:gd name="connsiteY179" fmla="*/ 2128069 h 2323145"/>
              <a:gd name="connsiteX180" fmla="*/ 3120467 w 11269336"/>
              <a:gd name="connsiteY180" fmla="*/ 2128281 h 2323145"/>
              <a:gd name="connsiteX181" fmla="*/ 3116175 w 11269336"/>
              <a:gd name="connsiteY181" fmla="*/ 2131633 h 2323145"/>
              <a:gd name="connsiteX182" fmla="*/ 3103685 w 11269336"/>
              <a:gd name="connsiteY182" fmla="*/ 2132814 h 2323145"/>
              <a:gd name="connsiteX183" fmla="*/ 3078794 w 11269336"/>
              <a:gd name="connsiteY183" fmla="*/ 2137935 h 2323145"/>
              <a:gd name="connsiteX184" fmla="*/ 3074407 w 11269336"/>
              <a:gd name="connsiteY184" fmla="*/ 2136274 h 2323145"/>
              <a:gd name="connsiteX185" fmla="*/ 3037285 w 11269336"/>
              <a:gd name="connsiteY185" fmla="*/ 2139919 h 2323145"/>
              <a:gd name="connsiteX186" fmla="*/ 3036901 w 11269336"/>
              <a:gd name="connsiteY186" fmla="*/ 2138726 h 2323145"/>
              <a:gd name="connsiteX187" fmla="*/ 3026996 w 11269336"/>
              <a:gd name="connsiteY187" fmla="*/ 2134322 h 2323145"/>
              <a:gd name="connsiteX188" fmla="*/ 3007772 w 11269336"/>
              <a:gd name="connsiteY188" fmla="*/ 2128742 h 2323145"/>
              <a:gd name="connsiteX189" fmla="*/ 2965030 w 11269336"/>
              <a:gd name="connsiteY189" fmla="*/ 2100494 h 2323145"/>
              <a:gd name="connsiteX190" fmla="*/ 2926342 w 11269336"/>
              <a:gd name="connsiteY190" fmla="*/ 2104155 h 2323145"/>
              <a:gd name="connsiteX191" fmla="*/ 2918608 w 11269336"/>
              <a:gd name="connsiteY191" fmla="*/ 2104215 h 2323145"/>
              <a:gd name="connsiteX192" fmla="*/ 2918475 w 11269336"/>
              <a:gd name="connsiteY192" fmla="*/ 2103937 h 2323145"/>
              <a:gd name="connsiteX193" fmla="*/ 2910360 w 11269336"/>
              <a:gd name="connsiteY193" fmla="*/ 2103444 h 2323145"/>
              <a:gd name="connsiteX194" fmla="*/ 2904507 w 11269336"/>
              <a:gd name="connsiteY194" fmla="*/ 2104326 h 2323145"/>
              <a:gd name="connsiteX195" fmla="*/ 2889503 w 11269336"/>
              <a:gd name="connsiteY195" fmla="*/ 2104443 h 2323145"/>
              <a:gd name="connsiteX196" fmla="*/ 2884480 w 11269336"/>
              <a:gd name="connsiteY196" fmla="*/ 2102626 h 2323145"/>
              <a:gd name="connsiteX197" fmla="*/ 2882689 w 11269336"/>
              <a:gd name="connsiteY197" fmla="*/ 2099228 h 2323145"/>
              <a:gd name="connsiteX198" fmla="*/ 2881291 w 11269336"/>
              <a:gd name="connsiteY198" fmla="*/ 2099618 h 2323145"/>
              <a:gd name="connsiteX199" fmla="*/ 2853979 w 11269336"/>
              <a:gd name="connsiteY199" fmla="*/ 2090388 h 2323145"/>
              <a:gd name="connsiteX200" fmla="*/ 2791790 w 11269336"/>
              <a:gd name="connsiteY200" fmla="*/ 2080332 h 2323145"/>
              <a:gd name="connsiteX201" fmla="*/ 2755844 w 11269336"/>
              <a:gd name="connsiteY201" fmla="*/ 2078874 h 2323145"/>
              <a:gd name="connsiteX202" fmla="*/ 2657742 w 11269336"/>
              <a:gd name="connsiteY202" fmla="*/ 2070179 h 2323145"/>
              <a:gd name="connsiteX203" fmla="*/ 2559549 w 11269336"/>
              <a:gd name="connsiteY203" fmla="*/ 2057873 h 2323145"/>
              <a:gd name="connsiteX204" fmla="*/ 2512054 w 11269336"/>
              <a:gd name="connsiteY204" fmla="*/ 2031671 h 2323145"/>
              <a:gd name="connsiteX205" fmla="*/ 2506437 w 11269336"/>
              <a:gd name="connsiteY205" fmla="*/ 2030918 h 2323145"/>
              <a:gd name="connsiteX206" fmla="*/ 2491752 w 11269336"/>
              <a:gd name="connsiteY206" fmla="*/ 2033906 h 2323145"/>
              <a:gd name="connsiteX207" fmla="*/ 2486338 w 11269336"/>
              <a:gd name="connsiteY207" fmla="*/ 2035862 h 2323145"/>
              <a:gd name="connsiteX208" fmla="*/ 2478186 w 11269336"/>
              <a:gd name="connsiteY208" fmla="*/ 2036953 h 2323145"/>
              <a:gd name="connsiteX209" fmla="*/ 2477950 w 11269336"/>
              <a:gd name="connsiteY209" fmla="*/ 2036715 h 2323145"/>
              <a:gd name="connsiteX210" fmla="*/ 2470381 w 11269336"/>
              <a:gd name="connsiteY210" fmla="*/ 2038256 h 2323145"/>
              <a:gd name="connsiteX211" fmla="*/ 2433781 w 11269336"/>
              <a:gd name="connsiteY211" fmla="*/ 2049140 h 2323145"/>
              <a:gd name="connsiteX212" fmla="*/ 2381172 w 11269336"/>
              <a:gd name="connsiteY212" fmla="*/ 2030645 h 2323145"/>
              <a:gd name="connsiteX213" fmla="*/ 2360198 w 11269336"/>
              <a:gd name="connsiteY213" fmla="*/ 2029059 h 2323145"/>
              <a:gd name="connsiteX214" fmla="*/ 2348815 w 11269336"/>
              <a:gd name="connsiteY214" fmla="*/ 2026798 h 2323145"/>
              <a:gd name="connsiteX215" fmla="*/ 2347988 w 11269336"/>
              <a:gd name="connsiteY215" fmla="*/ 2025745 h 2323145"/>
              <a:gd name="connsiteX216" fmla="*/ 2312920 w 11269336"/>
              <a:gd name="connsiteY216" fmla="*/ 2036311 h 2323145"/>
              <a:gd name="connsiteX217" fmla="*/ 2307986 w 11269336"/>
              <a:gd name="connsiteY217" fmla="*/ 2035583 h 2323145"/>
              <a:gd name="connsiteX218" fmla="*/ 2285481 w 11269336"/>
              <a:gd name="connsiteY218" fmla="*/ 2045197 h 2323145"/>
              <a:gd name="connsiteX219" fmla="*/ 2273666 w 11269336"/>
              <a:gd name="connsiteY219" fmla="*/ 2048710 h 2323145"/>
              <a:gd name="connsiteX220" fmla="*/ 2270719 w 11269336"/>
              <a:gd name="connsiteY220" fmla="*/ 2052702 h 2323145"/>
              <a:gd name="connsiteX221" fmla="*/ 2253080 w 11269336"/>
              <a:gd name="connsiteY221" fmla="*/ 2056363 h 2323145"/>
              <a:gd name="connsiteX222" fmla="*/ 2250906 w 11269336"/>
              <a:gd name="connsiteY222" fmla="*/ 2055654 h 2323145"/>
              <a:gd name="connsiteX223" fmla="*/ 2236905 w 11269336"/>
              <a:gd name="connsiteY223" fmla="*/ 2062882 h 2323145"/>
              <a:gd name="connsiteX224" fmla="*/ 2225830 w 11269336"/>
              <a:gd name="connsiteY224" fmla="*/ 2074027 h 2323145"/>
              <a:gd name="connsiteX225" fmla="*/ 2073776 w 11269336"/>
              <a:gd name="connsiteY225" fmla="*/ 2089244 h 2323145"/>
              <a:gd name="connsiteX226" fmla="*/ 1948256 w 11269336"/>
              <a:gd name="connsiteY226" fmla="*/ 2146616 h 2323145"/>
              <a:gd name="connsiteX227" fmla="*/ 1865582 w 11269336"/>
              <a:gd name="connsiteY227" fmla="*/ 2153738 h 2323145"/>
              <a:gd name="connsiteX228" fmla="*/ 1835210 w 11269336"/>
              <a:gd name="connsiteY228" fmla="*/ 2134244 h 2323145"/>
              <a:gd name="connsiteX229" fmla="*/ 1632661 w 11269336"/>
              <a:gd name="connsiteY229" fmla="*/ 2173882 h 2323145"/>
              <a:gd name="connsiteX230" fmla="*/ 1579590 w 11269336"/>
              <a:gd name="connsiteY230" fmla="*/ 2173680 h 2323145"/>
              <a:gd name="connsiteX231" fmla="*/ 1535601 w 11269336"/>
              <a:gd name="connsiteY231" fmla="*/ 2194590 h 2323145"/>
              <a:gd name="connsiteX232" fmla="*/ 1515594 w 11269336"/>
              <a:gd name="connsiteY232" fmla="*/ 2189622 h 2323145"/>
              <a:gd name="connsiteX233" fmla="*/ 1512113 w 11269336"/>
              <a:gd name="connsiteY233" fmla="*/ 2188534 h 2323145"/>
              <a:gd name="connsiteX234" fmla="*/ 1498838 w 11269336"/>
              <a:gd name="connsiteY234" fmla="*/ 2189213 h 2323145"/>
              <a:gd name="connsiteX235" fmla="*/ 1494279 w 11269336"/>
              <a:gd name="connsiteY235" fmla="*/ 2183112 h 2323145"/>
              <a:gd name="connsiteX236" fmla="*/ 1473714 w 11269336"/>
              <a:gd name="connsiteY236" fmla="*/ 2179625 h 2323145"/>
              <a:gd name="connsiteX237" fmla="*/ 1449503 w 11269336"/>
              <a:gd name="connsiteY237" fmla="*/ 2182633 h 2323145"/>
              <a:gd name="connsiteX238" fmla="*/ 1266687 w 11269336"/>
              <a:gd name="connsiteY238" fmla="*/ 2212688 h 2323145"/>
              <a:gd name="connsiteX239" fmla="*/ 1239614 w 11269336"/>
              <a:gd name="connsiteY239" fmla="*/ 2209727 h 2323145"/>
              <a:gd name="connsiteX240" fmla="*/ 1202436 w 11269336"/>
              <a:gd name="connsiteY240" fmla="*/ 2209817 h 2323145"/>
              <a:gd name="connsiteX241" fmla="*/ 1136097 w 11269336"/>
              <a:gd name="connsiteY241" fmla="*/ 2205112 h 2323145"/>
              <a:gd name="connsiteX242" fmla="*/ 988232 w 11269336"/>
              <a:gd name="connsiteY242" fmla="*/ 2235635 h 2323145"/>
              <a:gd name="connsiteX243" fmla="*/ 981959 w 11269336"/>
              <a:gd name="connsiteY243" fmla="*/ 2231607 h 2323145"/>
              <a:gd name="connsiteX244" fmla="*/ 938600 w 11269336"/>
              <a:gd name="connsiteY244" fmla="*/ 2238113 h 2323145"/>
              <a:gd name="connsiteX245" fmla="*/ 791788 w 11269336"/>
              <a:gd name="connsiteY245" fmla="*/ 2293224 h 2323145"/>
              <a:gd name="connsiteX246" fmla="*/ 706914 w 11269336"/>
              <a:gd name="connsiteY246" fmla="*/ 2305046 h 2323145"/>
              <a:gd name="connsiteX247" fmla="*/ 675971 w 11269336"/>
              <a:gd name="connsiteY247" fmla="*/ 2304030 h 2323145"/>
              <a:gd name="connsiteX248" fmla="*/ 624180 w 11269336"/>
              <a:gd name="connsiteY248" fmla="*/ 2302650 h 2323145"/>
              <a:gd name="connsiteX249" fmla="*/ 583453 w 11269336"/>
              <a:gd name="connsiteY249" fmla="*/ 2288788 h 2323145"/>
              <a:gd name="connsiteX250" fmla="*/ 540946 w 11269336"/>
              <a:gd name="connsiteY250" fmla="*/ 2292721 h 2323145"/>
              <a:gd name="connsiteX251" fmla="*/ 533680 w 11269336"/>
              <a:gd name="connsiteY251" fmla="*/ 2310233 h 2323145"/>
              <a:gd name="connsiteX252" fmla="*/ 487366 w 11269336"/>
              <a:gd name="connsiteY252" fmla="*/ 2309053 h 2323145"/>
              <a:gd name="connsiteX253" fmla="*/ 416820 w 11269336"/>
              <a:gd name="connsiteY253" fmla="*/ 2305443 h 2323145"/>
              <a:gd name="connsiteX254" fmla="*/ 376805 w 11269336"/>
              <a:gd name="connsiteY254" fmla="*/ 2307647 h 2323145"/>
              <a:gd name="connsiteX255" fmla="*/ 266777 w 11269336"/>
              <a:gd name="connsiteY255" fmla="*/ 2309012 h 2323145"/>
              <a:gd name="connsiteX256" fmla="*/ 156013 w 11269336"/>
              <a:gd name="connsiteY256" fmla="*/ 2306832 h 2323145"/>
              <a:gd name="connsiteX257" fmla="*/ 87258 w 11269336"/>
              <a:gd name="connsiteY257" fmla="*/ 2285511 h 2323145"/>
              <a:gd name="connsiteX258" fmla="*/ 23798 w 11269336"/>
              <a:gd name="connsiteY258" fmla="*/ 2281822 h 2323145"/>
              <a:gd name="connsiteX259" fmla="*/ 0 w 11269336"/>
              <a:gd name="connsiteY259" fmla="*/ 2285369 h 2323145"/>
              <a:gd name="connsiteX260" fmla="*/ 0 w 11269336"/>
              <a:gd name="connsiteY260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807902 w 11269336"/>
              <a:gd name="connsiteY135" fmla="*/ 2138894 h 2323145"/>
              <a:gd name="connsiteX136" fmla="*/ 4765388 w 11269336"/>
              <a:gd name="connsiteY136" fmla="*/ 2162525 h 2323145"/>
              <a:gd name="connsiteX137" fmla="*/ 4745033 w 11269336"/>
              <a:gd name="connsiteY137" fmla="*/ 2158859 h 2323145"/>
              <a:gd name="connsiteX138" fmla="*/ 4741475 w 11269336"/>
              <a:gd name="connsiteY138" fmla="*/ 2157998 h 2323145"/>
              <a:gd name="connsiteX139" fmla="*/ 4728247 w 11269336"/>
              <a:gd name="connsiteY139" fmla="*/ 2159526 h 2323145"/>
              <a:gd name="connsiteX140" fmla="*/ 4723263 w 11269336"/>
              <a:gd name="connsiteY140" fmla="*/ 2153742 h 2323145"/>
              <a:gd name="connsiteX141" fmla="*/ 4593061 w 11269336"/>
              <a:gd name="connsiteY141" fmla="*/ 2171597 h 2323145"/>
              <a:gd name="connsiteX142" fmla="*/ 4533444 w 11269336"/>
              <a:gd name="connsiteY142" fmla="*/ 2181200 h 2323145"/>
              <a:gd name="connsiteX143" fmla="*/ 4492832 w 11269336"/>
              <a:gd name="connsiteY143" fmla="*/ 2188033 h 2323145"/>
              <a:gd name="connsiteX144" fmla="*/ 4467257 w 11269336"/>
              <a:gd name="connsiteY144" fmla="*/ 2196121 h 2323145"/>
              <a:gd name="connsiteX145" fmla="*/ 4459937 w 11269336"/>
              <a:gd name="connsiteY145" fmla="*/ 2195182 h 2323145"/>
              <a:gd name="connsiteX146" fmla="*/ 4433312 w 11269336"/>
              <a:gd name="connsiteY146" fmla="*/ 2199004 h 2323145"/>
              <a:gd name="connsiteX147" fmla="*/ 4420601 w 11269336"/>
              <a:gd name="connsiteY147" fmla="*/ 2205158 h 2323145"/>
              <a:gd name="connsiteX148" fmla="*/ 4405765 w 11269336"/>
              <a:gd name="connsiteY148" fmla="*/ 2199902 h 2323145"/>
              <a:gd name="connsiteX149" fmla="*/ 4401354 w 11269336"/>
              <a:gd name="connsiteY149" fmla="*/ 2194745 h 2323145"/>
              <a:gd name="connsiteX150" fmla="*/ 4383151 w 11269336"/>
              <a:gd name="connsiteY150" fmla="*/ 2201140 h 2323145"/>
              <a:gd name="connsiteX151" fmla="*/ 4366646 w 11269336"/>
              <a:gd name="connsiteY151" fmla="*/ 2198564 h 2323145"/>
              <a:gd name="connsiteX152" fmla="*/ 4354009 w 11269336"/>
              <a:gd name="connsiteY152" fmla="*/ 2204984 h 2323145"/>
              <a:gd name="connsiteX153" fmla="*/ 4348284 w 11269336"/>
              <a:gd name="connsiteY153" fmla="*/ 2205270 h 2323145"/>
              <a:gd name="connsiteX154" fmla="*/ 4333906 w 11269336"/>
              <a:gd name="connsiteY154" fmla="*/ 2205251 h 2323145"/>
              <a:gd name="connsiteX155" fmla="*/ 4308819 w 11269336"/>
              <a:gd name="connsiteY155" fmla="*/ 2203822 h 2323145"/>
              <a:gd name="connsiteX156" fmla="*/ 4301210 w 11269336"/>
              <a:gd name="connsiteY156" fmla="*/ 2204456 h 2323145"/>
              <a:gd name="connsiteX157" fmla="*/ 4283095 w 11269336"/>
              <a:gd name="connsiteY157" fmla="*/ 2198177 h 2323145"/>
              <a:gd name="connsiteX158" fmla="*/ 4250119 w 11269336"/>
              <a:gd name="connsiteY158" fmla="*/ 2196342 h 2323145"/>
              <a:gd name="connsiteX159" fmla="*/ 4189203 w 11269336"/>
              <a:gd name="connsiteY159" fmla="*/ 2178994 h 2323145"/>
              <a:gd name="connsiteX160" fmla="*/ 4154035 w 11269336"/>
              <a:gd name="connsiteY160" fmla="*/ 2171950 h 2323145"/>
              <a:gd name="connsiteX161" fmla="*/ 4129569 w 11269336"/>
              <a:gd name="connsiteY161" fmla="*/ 2163850 h 2323145"/>
              <a:gd name="connsiteX162" fmla="*/ 4061250 w 11269336"/>
              <a:gd name="connsiteY162" fmla="*/ 2159236 h 2323145"/>
              <a:gd name="connsiteX163" fmla="*/ 3945480 w 11269336"/>
              <a:gd name="connsiteY163" fmla="*/ 2158279 h 2323145"/>
              <a:gd name="connsiteX164" fmla="*/ 3921468 w 11269336"/>
              <a:gd name="connsiteY164" fmla="*/ 2156588 h 2323145"/>
              <a:gd name="connsiteX165" fmla="*/ 3903348 w 11269336"/>
              <a:gd name="connsiteY165" fmla="*/ 2149220 h 2323145"/>
              <a:gd name="connsiteX166" fmla="*/ 3901342 w 11269336"/>
              <a:gd name="connsiteY166" fmla="*/ 2142355 h 2323145"/>
              <a:gd name="connsiteX167" fmla="*/ 3888539 w 11269336"/>
              <a:gd name="connsiteY167" fmla="*/ 2140476 h 2323145"/>
              <a:gd name="connsiteX168" fmla="*/ 3885662 w 11269336"/>
              <a:gd name="connsiteY168" fmla="*/ 2138740 h 2323145"/>
              <a:gd name="connsiteX169" fmla="*/ 3868627 w 11269336"/>
              <a:gd name="connsiteY169" fmla="*/ 2130023 h 2323145"/>
              <a:gd name="connsiteX170" fmla="*/ 3819177 w 11269336"/>
              <a:gd name="connsiteY170" fmla="*/ 2142111 h 2323145"/>
              <a:gd name="connsiteX171" fmla="*/ 3769100 w 11269336"/>
              <a:gd name="connsiteY171" fmla="*/ 2131731 h 2323145"/>
              <a:gd name="connsiteX172" fmla="*/ 3562752 w 11269336"/>
              <a:gd name="connsiteY172" fmla="*/ 2131785 h 2323145"/>
              <a:gd name="connsiteX173" fmla="*/ 3541402 w 11269336"/>
              <a:gd name="connsiteY173" fmla="*/ 2106821 h 2323145"/>
              <a:gd name="connsiteX174" fmla="*/ 3365341 w 11269336"/>
              <a:gd name="connsiteY174" fmla="*/ 2077638 h 2323145"/>
              <a:gd name="connsiteX175" fmla="*/ 3170922 w 11269336"/>
              <a:gd name="connsiteY175" fmla="*/ 2115957 h 2323145"/>
              <a:gd name="connsiteX176" fmla="*/ 3156256 w 11269336"/>
              <a:gd name="connsiteY176" fmla="*/ 2124773 h 2323145"/>
              <a:gd name="connsiteX177" fmla="*/ 3140298 w 11269336"/>
              <a:gd name="connsiteY177" fmla="*/ 2129182 h 2323145"/>
              <a:gd name="connsiteX178" fmla="*/ 3138514 w 11269336"/>
              <a:gd name="connsiteY178" fmla="*/ 2128069 h 2323145"/>
              <a:gd name="connsiteX179" fmla="*/ 3120467 w 11269336"/>
              <a:gd name="connsiteY179" fmla="*/ 2128281 h 2323145"/>
              <a:gd name="connsiteX180" fmla="*/ 3116175 w 11269336"/>
              <a:gd name="connsiteY180" fmla="*/ 2131633 h 2323145"/>
              <a:gd name="connsiteX181" fmla="*/ 3103685 w 11269336"/>
              <a:gd name="connsiteY181" fmla="*/ 2132814 h 2323145"/>
              <a:gd name="connsiteX182" fmla="*/ 3078794 w 11269336"/>
              <a:gd name="connsiteY182" fmla="*/ 2137935 h 2323145"/>
              <a:gd name="connsiteX183" fmla="*/ 3074407 w 11269336"/>
              <a:gd name="connsiteY183" fmla="*/ 2136274 h 2323145"/>
              <a:gd name="connsiteX184" fmla="*/ 3037285 w 11269336"/>
              <a:gd name="connsiteY184" fmla="*/ 2139919 h 2323145"/>
              <a:gd name="connsiteX185" fmla="*/ 3036901 w 11269336"/>
              <a:gd name="connsiteY185" fmla="*/ 2138726 h 2323145"/>
              <a:gd name="connsiteX186" fmla="*/ 3026996 w 11269336"/>
              <a:gd name="connsiteY186" fmla="*/ 2134322 h 2323145"/>
              <a:gd name="connsiteX187" fmla="*/ 3007772 w 11269336"/>
              <a:gd name="connsiteY187" fmla="*/ 2128742 h 2323145"/>
              <a:gd name="connsiteX188" fmla="*/ 2965030 w 11269336"/>
              <a:gd name="connsiteY188" fmla="*/ 2100494 h 2323145"/>
              <a:gd name="connsiteX189" fmla="*/ 2926342 w 11269336"/>
              <a:gd name="connsiteY189" fmla="*/ 2104155 h 2323145"/>
              <a:gd name="connsiteX190" fmla="*/ 2918608 w 11269336"/>
              <a:gd name="connsiteY190" fmla="*/ 2104215 h 2323145"/>
              <a:gd name="connsiteX191" fmla="*/ 2918475 w 11269336"/>
              <a:gd name="connsiteY191" fmla="*/ 2103937 h 2323145"/>
              <a:gd name="connsiteX192" fmla="*/ 2910360 w 11269336"/>
              <a:gd name="connsiteY192" fmla="*/ 2103444 h 2323145"/>
              <a:gd name="connsiteX193" fmla="*/ 2904507 w 11269336"/>
              <a:gd name="connsiteY193" fmla="*/ 2104326 h 2323145"/>
              <a:gd name="connsiteX194" fmla="*/ 2889503 w 11269336"/>
              <a:gd name="connsiteY194" fmla="*/ 2104443 h 2323145"/>
              <a:gd name="connsiteX195" fmla="*/ 2884480 w 11269336"/>
              <a:gd name="connsiteY195" fmla="*/ 2102626 h 2323145"/>
              <a:gd name="connsiteX196" fmla="*/ 2882689 w 11269336"/>
              <a:gd name="connsiteY196" fmla="*/ 2099228 h 2323145"/>
              <a:gd name="connsiteX197" fmla="*/ 2881291 w 11269336"/>
              <a:gd name="connsiteY197" fmla="*/ 2099618 h 2323145"/>
              <a:gd name="connsiteX198" fmla="*/ 2853979 w 11269336"/>
              <a:gd name="connsiteY198" fmla="*/ 2090388 h 2323145"/>
              <a:gd name="connsiteX199" fmla="*/ 2791790 w 11269336"/>
              <a:gd name="connsiteY199" fmla="*/ 2080332 h 2323145"/>
              <a:gd name="connsiteX200" fmla="*/ 2755844 w 11269336"/>
              <a:gd name="connsiteY200" fmla="*/ 2078874 h 2323145"/>
              <a:gd name="connsiteX201" fmla="*/ 2657742 w 11269336"/>
              <a:gd name="connsiteY201" fmla="*/ 2070179 h 2323145"/>
              <a:gd name="connsiteX202" fmla="*/ 2559549 w 11269336"/>
              <a:gd name="connsiteY202" fmla="*/ 2057873 h 2323145"/>
              <a:gd name="connsiteX203" fmla="*/ 2512054 w 11269336"/>
              <a:gd name="connsiteY203" fmla="*/ 2031671 h 2323145"/>
              <a:gd name="connsiteX204" fmla="*/ 2506437 w 11269336"/>
              <a:gd name="connsiteY204" fmla="*/ 2030918 h 2323145"/>
              <a:gd name="connsiteX205" fmla="*/ 2491752 w 11269336"/>
              <a:gd name="connsiteY205" fmla="*/ 2033906 h 2323145"/>
              <a:gd name="connsiteX206" fmla="*/ 2486338 w 11269336"/>
              <a:gd name="connsiteY206" fmla="*/ 2035862 h 2323145"/>
              <a:gd name="connsiteX207" fmla="*/ 2478186 w 11269336"/>
              <a:gd name="connsiteY207" fmla="*/ 2036953 h 2323145"/>
              <a:gd name="connsiteX208" fmla="*/ 2477950 w 11269336"/>
              <a:gd name="connsiteY208" fmla="*/ 2036715 h 2323145"/>
              <a:gd name="connsiteX209" fmla="*/ 2470381 w 11269336"/>
              <a:gd name="connsiteY209" fmla="*/ 2038256 h 2323145"/>
              <a:gd name="connsiteX210" fmla="*/ 2433781 w 11269336"/>
              <a:gd name="connsiteY210" fmla="*/ 2049140 h 2323145"/>
              <a:gd name="connsiteX211" fmla="*/ 2381172 w 11269336"/>
              <a:gd name="connsiteY211" fmla="*/ 2030645 h 2323145"/>
              <a:gd name="connsiteX212" fmla="*/ 2360198 w 11269336"/>
              <a:gd name="connsiteY212" fmla="*/ 2029059 h 2323145"/>
              <a:gd name="connsiteX213" fmla="*/ 2348815 w 11269336"/>
              <a:gd name="connsiteY213" fmla="*/ 2026798 h 2323145"/>
              <a:gd name="connsiteX214" fmla="*/ 2347988 w 11269336"/>
              <a:gd name="connsiteY214" fmla="*/ 2025745 h 2323145"/>
              <a:gd name="connsiteX215" fmla="*/ 2312920 w 11269336"/>
              <a:gd name="connsiteY215" fmla="*/ 2036311 h 2323145"/>
              <a:gd name="connsiteX216" fmla="*/ 2307986 w 11269336"/>
              <a:gd name="connsiteY216" fmla="*/ 2035583 h 2323145"/>
              <a:gd name="connsiteX217" fmla="*/ 2285481 w 11269336"/>
              <a:gd name="connsiteY217" fmla="*/ 2045197 h 2323145"/>
              <a:gd name="connsiteX218" fmla="*/ 2273666 w 11269336"/>
              <a:gd name="connsiteY218" fmla="*/ 2048710 h 2323145"/>
              <a:gd name="connsiteX219" fmla="*/ 2270719 w 11269336"/>
              <a:gd name="connsiteY219" fmla="*/ 2052702 h 2323145"/>
              <a:gd name="connsiteX220" fmla="*/ 2253080 w 11269336"/>
              <a:gd name="connsiteY220" fmla="*/ 2056363 h 2323145"/>
              <a:gd name="connsiteX221" fmla="*/ 2250906 w 11269336"/>
              <a:gd name="connsiteY221" fmla="*/ 2055654 h 2323145"/>
              <a:gd name="connsiteX222" fmla="*/ 2236905 w 11269336"/>
              <a:gd name="connsiteY222" fmla="*/ 2062882 h 2323145"/>
              <a:gd name="connsiteX223" fmla="*/ 2225830 w 11269336"/>
              <a:gd name="connsiteY223" fmla="*/ 2074027 h 2323145"/>
              <a:gd name="connsiteX224" fmla="*/ 2073776 w 11269336"/>
              <a:gd name="connsiteY224" fmla="*/ 2089244 h 2323145"/>
              <a:gd name="connsiteX225" fmla="*/ 1948256 w 11269336"/>
              <a:gd name="connsiteY225" fmla="*/ 2146616 h 2323145"/>
              <a:gd name="connsiteX226" fmla="*/ 1865582 w 11269336"/>
              <a:gd name="connsiteY226" fmla="*/ 2153738 h 2323145"/>
              <a:gd name="connsiteX227" fmla="*/ 1835210 w 11269336"/>
              <a:gd name="connsiteY227" fmla="*/ 2134244 h 2323145"/>
              <a:gd name="connsiteX228" fmla="*/ 1632661 w 11269336"/>
              <a:gd name="connsiteY228" fmla="*/ 2173882 h 2323145"/>
              <a:gd name="connsiteX229" fmla="*/ 1579590 w 11269336"/>
              <a:gd name="connsiteY229" fmla="*/ 2173680 h 2323145"/>
              <a:gd name="connsiteX230" fmla="*/ 1535601 w 11269336"/>
              <a:gd name="connsiteY230" fmla="*/ 2194590 h 2323145"/>
              <a:gd name="connsiteX231" fmla="*/ 1515594 w 11269336"/>
              <a:gd name="connsiteY231" fmla="*/ 2189622 h 2323145"/>
              <a:gd name="connsiteX232" fmla="*/ 1512113 w 11269336"/>
              <a:gd name="connsiteY232" fmla="*/ 2188534 h 2323145"/>
              <a:gd name="connsiteX233" fmla="*/ 1498838 w 11269336"/>
              <a:gd name="connsiteY233" fmla="*/ 2189213 h 2323145"/>
              <a:gd name="connsiteX234" fmla="*/ 1494279 w 11269336"/>
              <a:gd name="connsiteY234" fmla="*/ 2183112 h 2323145"/>
              <a:gd name="connsiteX235" fmla="*/ 1473714 w 11269336"/>
              <a:gd name="connsiteY235" fmla="*/ 2179625 h 2323145"/>
              <a:gd name="connsiteX236" fmla="*/ 1449503 w 11269336"/>
              <a:gd name="connsiteY236" fmla="*/ 2182633 h 2323145"/>
              <a:gd name="connsiteX237" fmla="*/ 1266687 w 11269336"/>
              <a:gd name="connsiteY237" fmla="*/ 2212688 h 2323145"/>
              <a:gd name="connsiteX238" fmla="*/ 1239614 w 11269336"/>
              <a:gd name="connsiteY238" fmla="*/ 2209727 h 2323145"/>
              <a:gd name="connsiteX239" fmla="*/ 1202436 w 11269336"/>
              <a:gd name="connsiteY239" fmla="*/ 2209817 h 2323145"/>
              <a:gd name="connsiteX240" fmla="*/ 1136097 w 11269336"/>
              <a:gd name="connsiteY240" fmla="*/ 2205112 h 2323145"/>
              <a:gd name="connsiteX241" fmla="*/ 988232 w 11269336"/>
              <a:gd name="connsiteY241" fmla="*/ 2235635 h 2323145"/>
              <a:gd name="connsiteX242" fmla="*/ 981959 w 11269336"/>
              <a:gd name="connsiteY242" fmla="*/ 2231607 h 2323145"/>
              <a:gd name="connsiteX243" fmla="*/ 938600 w 11269336"/>
              <a:gd name="connsiteY243" fmla="*/ 2238113 h 2323145"/>
              <a:gd name="connsiteX244" fmla="*/ 791788 w 11269336"/>
              <a:gd name="connsiteY244" fmla="*/ 2293224 h 2323145"/>
              <a:gd name="connsiteX245" fmla="*/ 706914 w 11269336"/>
              <a:gd name="connsiteY245" fmla="*/ 2305046 h 2323145"/>
              <a:gd name="connsiteX246" fmla="*/ 675971 w 11269336"/>
              <a:gd name="connsiteY246" fmla="*/ 2304030 h 2323145"/>
              <a:gd name="connsiteX247" fmla="*/ 624180 w 11269336"/>
              <a:gd name="connsiteY247" fmla="*/ 2302650 h 2323145"/>
              <a:gd name="connsiteX248" fmla="*/ 583453 w 11269336"/>
              <a:gd name="connsiteY248" fmla="*/ 2288788 h 2323145"/>
              <a:gd name="connsiteX249" fmla="*/ 540946 w 11269336"/>
              <a:gd name="connsiteY249" fmla="*/ 2292721 h 2323145"/>
              <a:gd name="connsiteX250" fmla="*/ 533680 w 11269336"/>
              <a:gd name="connsiteY250" fmla="*/ 2310233 h 2323145"/>
              <a:gd name="connsiteX251" fmla="*/ 487366 w 11269336"/>
              <a:gd name="connsiteY251" fmla="*/ 2309053 h 2323145"/>
              <a:gd name="connsiteX252" fmla="*/ 416820 w 11269336"/>
              <a:gd name="connsiteY252" fmla="*/ 2305443 h 2323145"/>
              <a:gd name="connsiteX253" fmla="*/ 376805 w 11269336"/>
              <a:gd name="connsiteY253" fmla="*/ 2307647 h 2323145"/>
              <a:gd name="connsiteX254" fmla="*/ 266777 w 11269336"/>
              <a:gd name="connsiteY254" fmla="*/ 2309012 h 2323145"/>
              <a:gd name="connsiteX255" fmla="*/ 156013 w 11269336"/>
              <a:gd name="connsiteY255" fmla="*/ 2306832 h 2323145"/>
              <a:gd name="connsiteX256" fmla="*/ 87258 w 11269336"/>
              <a:gd name="connsiteY256" fmla="*/ 2285511 h 2323145"/>
              <a:gd name="connsiteX257" fmla="*/ 23798 w 11269336"/>
              <a:gd name="connsiteY257" fmla="*/ 2281822 h 2323145"/>
              <a:gd name="connsiteX258" fmla="*/ 0 w 11269336"/>
              <a:gd name="connsiteY258" fmla="*/ 2285369 h 2323145"/>
              <a:gd name="connsiteX259" fmla="*/ 0 w 11269336"/>
              <a:gd name="connsiteY259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83151 w 11269336"/>
              <a:gd name="connsiteY149" fmla="*/ 2201140 h 2323145"/>
              <a:gd name="connsiteX150" fmla="*/ 4366646 w 11269336"/>
              <a:gd name="connsiteY150" fmla="*/ 2198564 h 2323145"/>
              <a:gd name="connsiteX151" fmla="*/ 4354009 w 11269336"/>
              <a:gd name="connsiteY151" fmla="*/ 2204984 h 2323145"/>
              <a:gd name="connsiteX152" fmla="*/ 4348284 w 11269336"/>
              <a:gd name="connsiteY152" fmla="*/ 2205270 h 2323145"/>
              <a:gd name="connsiteX153" fmla="*/ 4333906 w 11269336"/>
              <a:gd name="connsiteY153" fmla="*/ 2205251 h 2323145"/>
              <a:gd name="connsiteX154" fmla="*/ 4308819 w 11269336"/>
              <a:gd name="connsiteY154" fmla="*/ 2203822 h 2323145"/>
              <a:gd name="connsiteX155" fmla="*/ 4301210 w 11269336"/>
              <a:gd name="connsiteY155" fmla="*/ 2204456 h 2323145"/>
              <a:gd name="connsiteX156" fmla="*/ 4283095 w 11269336"/>
              <a:gd name="connsiteY156" fmla="*/ 2198177 h 2323145"/>
              <a:gd name="connsiteX157" fmla="*/ 4250119 w 11269336"/>
              <a:gd name="connsiteY157" fmla="*/ 2196342 h 2323145"/>
              <a:gd name="connsiteX158" fmla="*/ 4189203 w 11269336"/>
              <a:gd name="connsiteY158" fmla="*/ 2178994 h 2323145"/>
              <a:gd name="connsiteX159" fmla="*/ 4154035 w 11269336"/>
              <a:gd name="connsiteY159" fmla="*/ 2171950 h 2323145"/>
              <a:gd name="connsiteX160" fmla="*/ 4129569 w 11269336"/>
              <a:gd name="connsiteY160" fmla="*/ 2163850 h 2323145"/>
              <a:gd name="connsiteX161" fmla="*/ 4061250 w 11269336"/>
              <a:gd name="connsiteY161" fmla="*/ 2159236 h 2323145"/>
              <a:gd name="connsiteX162" fmla="*/ 3945480 w 11269336"/>
              <a:gd name="connsiteY162" fmla="*/ 2158279 h 2323145"/>
              <a:gd name="connsiteX163" fmla="*/ 3921468 w 11269336"/>
              <a:gd name="connsiteY163" fmla="*/ 2156588 h 2323145"/>
              <a:gd name="connsiteX164" fmla="*/ 3903348 w 11269336"/>
              <a:gd name="connsiteY164" fmla="*/ 2149220 h 2323145"/>
              <a:gd name="connsiteX165" fmla="*/ 3901342 w 11269336"/>
              <a:gd name="connsiteY165" fmla="*/ 2142355 h 2323145"/>
              <a:gd name="connsiteX166" fmla="*/ 3888539 w 11269336"/>
              <a:gd name="connsiteY166" fmla="*/ 2140476 h 2323145"/>
              <a:gd name="connsiteX167" fmla="*/ 3885662 w 11269336"/>
              <a:gd name="connsiteY167" fmla="*/ 2138740 h 2323145"/>
              <a:gd name="connsiteX168" fmla="*/ 3868627 w 11269336"/>
              <a:gd name="connsiteY168" fmla="*/ 2130023 h 2323145"/>
              <a:gd name="connsiteX169" fmla="*/ 3819177 w 11269336"/>
              <a:gd name="connsiteY169" fmla="*/ 2142111 h 2323145"/>
              <a:gd name="connsiteX170" fmla="*/ 3769100 w 11269336"/>
              <a:gd name="connsiteY170" fmla="*/ 2131731 h 2323145"/>
              <a:gd name="connsiteX171" fmla="*/ 3562752 w 11269336"/>
              <a:gd name="connsiteY171" fmla="*/ 2131785 h 2323145"/>
              <a:gd name="connsiteX172" fmla="*/ 3541402 w 11269336"/>
              <a:gd name="connsiteY172" fmla="*/ 2106821 h 2323145"/>
              <a:gd name="connsiteX173" fmla="*/ 3365341 w 11269336"/>
              <a:gd name="connsiteY173" fmla="*/ 2077638 h 2323145"/>
              <a:gd name="connsiteX174" fmla="*/ 3170922 w 11269336"/>
              <a:gd name="connsiteY174" fmla="*/ 2115957 h 2323145"/>
              <a:gd name="connsiteX175" fmla="*/ 3156256 w 11269336"/>
              <a:gd name="connsiteY175" fmla="*/ 2124773 h 2323145"/>
              <a:gd name="connsiteX176" fmla="*/ 3140298 w 11269336"/>
              <a:gd name="connsiteY176" fmla="*/ 2129182 h 2323145"/>
              <a:gd name="connsiteX177" fmla="*/ 3138514 w 11269336"/>
              <a:gd name="connsiteY177" fmla="*/ 2128069 h 2323145"/>
              <a:gd name="connsiteX178" fmla="*/ 3120467 w 11269336"/>
              <a:gd name="connsiteY178" fmla="*/ 2128281 h 2323145"/>
              <a:gd name="connsiteX179" fmla="*/ 3116175 w 11269336"/>
              <a:gd name="connsiteY179" fmla="*/ 2131633 h 2323145"/>
              <a:gd name="connsiteX180" fmla="*/ 3103685 w 11269336"/>
              <a:gd name="connsiteY180" fmla="*/ 2132814 h 2323145"/>
              <a:gd name="connsiteX181" fmla="*/ 3078794 w 11269336"/>
              <a:gd name="connsiteY181" fmla="*/ 2137935 h 2323145"/>
              <a:gd name="connsiteX182" fmla="*/ 3074407 w 11269336"/>
              <a:gd name="connsiteY182" fmla="*/ 2136274 h 2323145"/>
              <a:gd name="connsiteX183" fmla="*/ 3037285 w 11269336"/>
              <a:gd name="connsiteY183" fmla="*/ 2139919 h 2323145"/>
              <a:gd name="connsiteX184" fmla="*/ 3036901 w 11269336"/>
              <a:gd name="connsiteY184" fmla="*/ 2138726 h 2323145"/>
              <a:gd name="connsiteX185" fmla="*/ 3026996 w 11269336"/>
              <a:gd name="connsiteY185" fmla="*/ 2134322 h 2323145"/>
              <a:gd name="connsiteX186" fmla="*/ 3007772 w 11269336"/>
              <a:gd name="connsiteY186" fmla="*/ 2128742 h 2323145"/>
              <a:gd name="connsiteX187" fmla="*/ 2965030 w 11269336"/>
              <a:gd name="connsiteY187" fmla="*/ 2100494 h 2323145"/>
              <a:gd name="connsiteX188" fmla="*/ 2926342 w 11269336"/>
              <a:gd name="connsiteY188" fmla="*/ 2104155 h 2323145"/>
              <a:gd name="connsiteX189" fmla="*/ 2918608 w 11269336"/>
              <a:gd name="connsiteY189" fmla="*/ 2104215 h 2323145"/>
              <a:gd name="connsiteX190" fmla="*/ 2918475 w 11269336"/>
              <a:gd name="connsiteY190" fmla="*/ 2103937 h 2323145"/>
              <a:gd name="connsiteX191" fmla="*/ 2910360 w 11269336"/>
              <a:gd name="connsiteY191" fmla="*/ 2103444 h 2323145"/>
              <a:gd name="connsiteX192" fmla="*/ 2904507 w 11269336"/>
              <a:gd name="connsiteY192" fmla="*/ 2104326 h 2323145"/>
              <a:gd name="connsiteX193" fmla="*/ 2889503 w 11269336"/>
              <a:gd name="connsiteY193" fmla="*/ 2104443 h 2323145"/>
              <a:gd name="connsiteX194" fmla="*/ 2884480 w 11269336"/>
              <a:gd name="connsiteY194" fmla="*/ 2102626 h 2323145"/>
              <a:gd name="connsiteX195" fmla="*/ 2882689 w 11269336"/>
              <a:gd name="connsiteY195" fmla="*/ 2099228 h 2323145"/>
              <a:gd name="connsiteX196" fmla="*/ 2881291 w 11269336"/>
              <a:gd name="connsiteY196" fmla="*/ 2099618 h 2323145"/>
              <a:gd name="connsiteX197" fmla="*/ 2853979 w 11269336"/>
              <a:gd name="connsiteY197" fmla="*/ 2090388 h 2323145"/>
              <a:gd name="connsiteX198" fmla="*/ 2791790 w 11269336"/>
              <a:gd name="connsiteY198" fmla="*/ 2080332 h 2323145"/>
              <a:gd name="connsiteX199" fmla="*/ 2755844 w 11269336"/>
              <a:gd name="connsiteY199" fmla="*/ 2078874 h 2323145"/>
              <a:gd name="connsiteX200" fmla="*/ 2657742 w 11269336"/>
              <a:gd name="connsiteY200" fmla="*/ 2070179 h 2323145"/>
              <a:gd name="connsiteX201" fmla="*/ 2559549 w 11269336"/>
              <a:gd name="connsiteY201" fmla="*/ 2057873 h 2323145"/>
              <a:gd name="connsiteX202" fmla="*/ 2512054 w 11269336"/>
              <a:gd name="connsiteY202" fmla="*/ 2031671 h 2323145"/>
              <a:gd name="connsiteX203" fmla="*/ 2506437 w 11269336"/>
              <a:gd name="connsiteY203" fmla="*/ 2030918 h 2323145"/>
              <a:gd name="connsiteX204" fmla="*/ 2491752 w 11269336"/>
              <a:gd name="connsiteY204" fmla="*/ 2033906 h 2323145"/>
              <a:gd name="connsiteX205" fmla="*/ 2486338 w 11269336"/>
              <a:gd name="connsiteY205" fmla="*/ 2035862 h 2323145"/>
              <a:gd name="connsiteX206" fmla="*/ 2478186 w 11269336"/>
              <a:gd name="connsiteY206" fmla="*/ 2036953 h 2323145"/>
              <a:gd name="connsiteX207" fmla="*/ 2477950 w 11269336"/>
              <a:gd name="connsiteY207" fmla="*/ 2036715 h 2323145"/>
              <a:gd name="connsiteX208" fmla="*/ 2470381 w 11269336"/>
              <a:gd name="connsiteY208" fmla="*/ 2038256 h 2323145"/>
              <a:gd name="connsiteX209" fmla="*/ 2433781 w 11269336"/>
              <a:gd name="connsiteY209" fmla="*/ 2049140 h 2323145"/>
              <a:gd name="connsiteX210" fmla="*/ 2381172 w 11269336"/>
              <a:gd name="connsiteY210" fmla="*/ 2030645 h 2323145"/>
              <a:gd name="connsiteX211" fmla="*/ 2360198 w 11269336"/>
              <a:gd name="connsiteY211" fmla="*/ 2029059 h 2323145"/>
              <a:gd name="connsiteX212" fmla="*/ 2348815 w 11269336"/>
              <a:gd name="connsiteY212" fmla="*/ 2026798 h 2323145"/>
              <a:gd name="connsiteX213" fmla="*/ 2347988 w 11269336"/>
              <a:gd name="connsiteY213" fmla="*/ 2025745 h 2323145"/>
              <a:gd name="connsiteX214" fmla="*/ 2312920 w 11269336"/>
              <a:gd name="connsiteY214" fmla="*/ 2036311 h 2323145"/>
              <a:gd name="connsiteX215" fmla="*/ 2307986 w 11269336"/>
              <a:gd name="connsiteY215" fmla="*/ 2035583 h 2323145"/>
              <a:gd name="connsiteX216" fmla="*/ 2285481 w 11269336"/>
              <a:gd name="connsiteY216" fmla="*/ 2045197 h 2323145"/>
              <a:gd name="connsiteX217" fmla="*/ 2273666 w 11269336"/>
              <a:gd name="connsiteY217" fmla="*/ 2048710 h 2323145"/>
              <a:gd name="connsiteX218" fmla="*/ 2270719 w 11269336"/>
              <a:gd name="connsiteY218" fmla="*/ 2052702 h 2323145"/>
              <a:gd name="connsiteX219" fmla="*/ 2253080 w 11269336"/>
              <a:gd name="connsiteY219" fmla="*/ 2056363 h 2323145"/>
              <a:gd name="connsiteX220" fmla="*/ 2250906 w 11269336"/>
              <a:gd name="connsiteY220" fmla="*/ 2055654 h 2323145"/>
              <a:gd name="connsiteX221" fmla="*/ 2236905 w 11269336"/>
              <a:gd name="connsiteY221" fmla="*/ 2062882 h 2323145"/>
              <a:gd name="connsiteX222" fmla="*/ 2225830 w 11269336"/>
              <a:gd name="connsiteY222" fmla="*/ 2074027 h 2323145"/>
              <a:gd name="connsiteX223" fmla="*/ 2073776 w 11269336"/>
              <a:gd name="connsiteY223" fmla="*/ 2089244 h 2323145"/>
              <a:gd name="connsiteX224" fmla="*/ 1948256 w 11269336"/>
              <a:gd name="connsiteY224" fmla="*/ 2146616 h 2323145"/>
              <a:gd name="connsiteX225" fmla="*/ 1865582 w 11269336"/>
              <a:gd name="connsiteY225" fmla="*/ 2153738 h 2323145"/>
              <a:gd name="connsiteX226" fmla="*/ 1835210 w 11269336"/>
              <a:gd name="connsiteY226" fmla="*/ 2134244 h 2323145"/>
              <a:gd name="connsiteX227" fmla="*/ 1632661 w 11269336"/>
              <a:gd name="connsiteY227" fmla="*/ 2173882 h 2323145"/>
              <a:gd name="connsiteX228" fmla="*/ 1579590 w 11269336"/>
              <a:gd name="connsiteY228" fmla="*/ 2173680 h 2323145"/>
              <a:gd name="connsiteX229" fmla="*/ 1535601 w 11269336"/>
              <a:gd name="connsiteY229" fmla="*/ 2194590 h 2323145"/>
              <a:gd name="connsiteX230" fmla="*/ 1515594 w 11269336"/>
              <a:gd name="connsiteY230" fmla="*/ 2189622 h 2323145"/>
              <a:gd name="connsiteX231" fmla="*/ 1512113 w 11269336"/>
              <a:gd name="connsiteY231" fmla="*/ 2188534 h 2323145"/>
              <a:gd name="connsiteX232" fmla="*/ 1498838 w 11269336"/>
              <a:gd name="connsiteY232" fmla="*/ 2189213 h 2323145"/>
              <a:gd name="connsiteX233" fmla="*/ 1494279 w 11269336"/>
              <a:gd name="connsiteY233" fmla="*/ 2183112 h 2323145"/>
              <a:gd name="connsiteX234" fmla="*/ 1473714 w 11269336"/>
              <a:gd name="connsiteY234" fmla="*/ 2179625 h 2323145"/>
              <a:gd name="connsiteX235" fmla="*/ 1449503 w 11269336"/>
              <a:gd name="connsiteY235" fmla="*/ 2182633 h 2323145"/>
              <a:gd name="connsiteX236" fmla="*/ 1266687 w 11269336"/>
              <a:gd name="connsiteY236" fmla="*/ 2212688 h 2323145"/>
              <a:gd name="connsiteX237" fmla="*/ 1239614 w 11269336"/>
              <a:gd name="connsiteY237" fmla="*/ 2209727 h 2323145"/>
              <a:gd name="connsiteX238" fmla="*/ 1202436 w 11269336"/>
              <a:gd name="connsiteY238" fmla="*/ 2209817 h 2323145"/>
              <a:gd name="connsiteX239" fmla="*/ 1136097 w 11269336"/>
              <a:gd name="connsiteY239" fmla="*/ 2205112 h 2323145"/>
              <a:gd name="connsiteX240" fmla="*/ 988232 w 11269336"/>
              <a:gd name="connsiteY240" fmla="*/ 2235635 h 2323145"/>
              <a:gd name="connsiteX241" fmla="*/ 981959 w 11269336"/>
              <a:gd name="connsiteY241" fmla="*/ 2231607 h 2323145"/>
              <a:gd name="connsiteX242" fmla="*/ 938600 w 11269336"/>
              <a:gd name="connsiteY242" fmla="*/ 2238113 h 2323145"/>
              <a:gd name="connsiteX243" fmla="*/ 791788 w 11269336"/>
              <a:gd name="connsiteY243" fmla="*/ 2293224 h 2323145"/>
              <a:gd name="connsiteX244" fmla="*/ 706914 w 11269336"/>
              <a:gd name="connsiteY244" fmla="*/ 2305046 h 2323145"/>
              <a:gd name="connsiteX245" fmla="*/ 675971 w 11269336"/>
              <a:gd name="connsiteY245" fmla="*/ 2304030 h 2323145"/>
              <a:gd name="connsiteX246" fmla="*/ 624180 w 11269336"/>
              <a:gd name="connsiteY246" fmla="*/ 2302650 h 2323145"/>
              <a:gd name="connsiteX247" fmla="*/ 583453 w 11269336"/>
              <a:gd name="connsiteY247" fmla="*/ 2288788 h 2323145"/>
              <a:gd name="connsiteX248" fmla="*/ 540946 w 11269336"/>
              <a:gd name="connsiteY248" fmla="*/ 2292721 h 2323145"/>
              <a:gd name="connsiteX249" fmla="*/ 533680 w 11269336"/>
              <a:gd name="connsiteY249" fmla="*/ 2310233 h 2323145"/>
              <a:gd name="connsiteX250" fmla="*/ 487366 w 11269336"/>
              <a:gd name="connsiteY250" fmla="*/ 2309053 h 2323145"/>
              <a:gd name="connsiteX251" fmla="*/ 416820 w 11269336"/>
              <a:gd name="connsiteY251" fmla="*/ 2305443 h 2323145"/>
              <a:gd name="connsiteX252" fmla="*/ 376805 w 11269336"/>
              <a:gd name="connsiteY252" fmla="*/ 2307647 h 2323145"/>
              <a:gd name="connsiteX253" fmla="*/ 266777 w 11269336"/>
              <a:gd name="connsiteY253" fmla="*/ 2309012 h 2323145"/>
              <a:gd name="connsiteX254" fmla="*/ 156013 w 11269336"/>
              <a:gd name="connsiteY254" fmla="*/ 2306832 h 2323145"/>
              <a:gd name="connsiteX255" fmla="*/ 87258 w 11269336"/>
              <a:gd name="connsiteY255" fmla="*/ 2285511 h 2323145"/>
              <a:gd name="connsiteX256" fmla="*/ 23798 w 11269336"/>
              <a:gd name="connsiteY256" fmla="*/ 2281822 h 2323145"/>
              <a:gd name="connsiteX257" fmla="*/ 0 w 11269336"/>
              <a:gd name="connsiteY257" fmla="*/ 2285369 h 2323145"/>
              <a:gd name="connsiteX258" fmla="*/ 0 w 11269336"/>
              <a:gd name="connsiteY258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20601 w 11269336"/>
              <a:gd name="connsiteY146" fmla="*/ 2205158 h 2323145"/>
              <a:gd name="connsiteX147" fmla="*/ 4405765 w 11269336"/>
              <a:gd name="connsiteY147" fmla="*/ 2199902 h 2323145"/>
              <a:gd name="connsiteX148" fmla="*/ 4401354 w 11269336"/>
              <a:gd name="connsiteY148" fmla="*/ 2194745 h 2323145"/>
              <a:gd name="connsiteX149" fmla="*/ 4366646 w 11269336"/>
              <a:gd name="connsiteY149" fmla="*/ 2198564 h 2323145"/>
              <a:gd name="connsiteX150" fmla="*/ 4354009 w 11269336"/>
              <a:gd name="connsiteY150" fmla="*/ 2204984 h 2323145"/>
              <a:gd name="connsiteX151" fmla="*/ 4348284 w 11269336"/>
              <a:gd name="connsiteY151" fmla="*/ 2205270 h 2323145"/>
              <a:gd name="connsiteX152" fmla="*/ 4333906 w 11269336"/>
              <a:gd name="connsiteY152" fmla="*/ 2205251 h 2323145"/>
              <a:gd name="connsiteX153" fmla="*/ 4308819 w 11269336"/>
              <a:gd name="connsiteY153" fmla="*/ 2203822 h 2323145"/>
              <a:gd name="connsiteX154" fmla="*/ 4301210 w 11269336"/>
              <a:gd name="connsiteY154" fmla="*/ 2204456 h 2323145"/>
              <a:gd name="connsiteX155" fmla="*/ 4283095 w 11269336"/>
              <a:gd name="connsiteY155" fmla="*/ 2198177 h 2323145"/>
              <a:gd name="connsiteX156" fmla="*/ 4250119 w 11269336"/>
              <a:gd name="connsiteY156" fmla="*/ 2196342 h 2323145"/>
              <a:gd name="connsiteX157" fmla="*/ 4189203 w 11269336"/>
              <a:gd name="connsiteY157" fmla="*/ 2178994 h 2323145"/>
              <a:gd name="connsiteX158" fmla="*/ 4154035 w 11269336"/>
              <a:gd name="connsiteY158" fmla="*/ 2171950 h 2323145"/>
              <a:gd name="connsiteX159" fmla="*/ 4129569 w 11269336"/>
              <a:gd name="connsiteY159" fmla="*/ 2163850 h 2323145"/>
              <a:gd name="connsiteX160" fmla="*/ 4061250 w 11269336"/>
              <a:gd name="connsiteY160" fmla="*/ 2159236 h 2323145"/>
              <a:gd name="connsiteX161" fmla="*/ 3945480 w 11269336"/>
              <a:gd name="connsiteY161" fmla="*/ 2158279 h 2323145"/>
              <a:gd name="connsiteX162" fmla="*/ 3921468 w 11269336"/>
              <a:gd name="connsiteY162" fmla="*/ 2156588 h 2323145"/>
              <a:gd name="connsiteX163" fmla="*/ 3903348 w 11269336"/>
              <a:gd name="connsiteY163" fmla="*/ 2149220 h 2323145"/>
              <a:gd name="connsiteX164" fmla="*/ 3901342 w 11269336"/>
              <a:gd name="connsiteY164" fmla="*/ 2142355 h 2323145"/>
              <a:gd name="connsiteX165" fmla="*/ 3888539 w 11269336"/>
              <a:gd name="connsiteY165" fmla="*/ 2140476 h 2323145"/>
              <a:gd name="connsiteX166" fmla="*/ 3885662 w 11269336"/>
              <a:gd name="connsiteY166" fmla="*/ 2138740 h 2323145"/>
              <a:gd name="connsiteX167" fmla="*/ 3868627 w 11269336"/>
              <a:gd name="connsiteY167" fmla="*/ 2130023 h 2323145"/>
              <a:gd name="connsiteX168" fmla="*/ 3819177 w 11269336"/>
              <a:gd name="connsiteY168" fmla="*/ 2142111 h 2323145"/>
              <a:gd name="connsiteX169" fmla="*/ 3769100 w 11269336"/>
              <a:gd name="connsiteY169" fmla="*/ 2131731 h 2323145"/>
              <a:gd name="connsiteX170" fmla="*/ 3562752 w 11269336"/>
              <a:gd name="connsiteY170" fmla="*/ 2131785 h 2323145"/>
              <a:gd name="connsiteX171" fmla="*/ 3541402 w 11269336"/>
              <a:gd name="connsiteY171" fmla="*/ 2106821 h 2323145"/>
              <a:gd name="connsiteX172" fmla="*/ 3365341 w 11269336"/>
              <a:gd name="connsiteY172" fmla="*/ 2077638 h 2323145"/>
              <a:gd name="connsiteX173" fmla="*/ 3170922 w 11269336"/>
              <a:gd name="connsiteY173" fmla="*/ 2115957 h 2323145"/>
              <a:gd name="connsiteX174" fmla="*/ 3156256 w 11269336"/>
              <a:gd name="connsiteY174" fmla="*/ 2124773 h 2323145"/>
              <a:gd name="connsiteX175" fmla="*/ 3140298 w 11269336"/>
              <a:gd name="connsiteY175" fmla="*/ 2129182 h 2323145"/>
              <a:gd name="connsiteX176" fmla="*/ 3138514 w 11269336"/>
              <a:gd name="connsiteY176" fmla="*/ 2128069 h 2323145"/>
              <a:gd name="connsiteX177" fmla="*/ 3120467 w 11269336"/>
              <a:gd name="connsiteY177" fmla="*/ 2128281 h 2323145"/>
              <a:gd name="connsiteX178" fmla="*/ 3116175 w 11269336"/>
              <a:gd name="connsiteY178" fmla="*/ 2131633 h 2323145"/>
              <a:gd name="connsiteX179" fmla="*/ 3103685 w 11269336"/>
              <a:gd name="connsiteY179" fmla="*/ 2132814 h 2323145"/>
              <a:gd name="connsiteX180" fmla="*/ 3078794 w 11269336"/>
              <a:gd name="connsiteY180" fmla="*/ 2137935 h 2323145"/>
              <a:gd name="connsiteX181" fmla="*/ 3074407 w 11269336"/>
              <a:gd name="connsiteY181" fmla="*/ 2136274 h 2323145"/>
              <a:gd name="connsiteX182" fmla="*/ 3037285 w 11269336"/>
              <a:gd name="connsiteY182" fmla="*/ 2139919 h 2323145"/>
              <a:gd name="connsiteX183" fmla="*/ 3036901 w 11269336"/>
              <a:gd name="connsiteY183" fmla="*/ 2138726 h 2323145"/>
              <a:gd name="connsiteX184" fmla="*/ 3026996 w 11269336"/>
              <a:gd name="connsiteY184" fmla="*/ 2134322 h 2323145"/>
              <a:gd name="connsiteX185" fmla="*/ 3007772 w 11269336"/>
              <a:gd name="connsiteY185" fmla="*/ 2128742 h 2323145"/>
              <a:gd name="connsiteX186" fmla="*/ 2965030 w 11269336"/>
              <a:gd name="connsiteY186" fmla="*/ 2100494 h 2323145"/>
              <a:gd name="connsiteX187" fmla="*/ 2926342 w 11269336"/>
              <a:gd name="connsiteY187" fmla="*/ 2104155 h 2323145"/>
              <a:gd name="connsiteX188" fmla="*/ 2918608 w 11269336"/>
              <a:gd name="connsiteY188" fmla="*/ 2104215 h 2323145"/>
              <a:gd name="connsiteX189" fmla="*/ 2918475 w 11269336"/>
              <a:gd name="connsiteY189" fmla="*/ 2103937 h 2323145"/>
              <a:gd name="connsiteX190" fmla="*/ 2910360 w 11269336"/>
              <a:gd name="connsiteY190" fmla="*/ 2103444 h 2323145"/>
              <a:gd name="connsiteX191" fmla="*/ 2904507 w 11269336"/>
              <a:gd name="connsiteY191" fmla="*/ 2104326 h 2323145"/>
              <a:gd name="connsiteX192" fmla="*/ 2889503 w 11269336"/>
              <a:gd name="connsiteY192" fmla="*/ 2104443 h 2323145"/>
              <a:gd name="connsiteX193" fmla="*/ 2884480 w 11269336"/>
              <a:gd name="connsiteY193" fmla="*/ 2102626 h 2323145"/>
              <a:gd name="connsiteX194" fmla="*/ 2882689 w 11269336"/>
              <a:gd name="connsiteY194" fmla="*/ 2099228 h 2323145"/>
              <a:gd name="connsiteX195" fmla="*/ 2881291 w 11269336"/>
              <a:gd name="connsiteY195" fmla="*/ 2099618 h 2323145"/>
              <a:gd name="connsiteX196" fmla="*/ 2853979 w 11269336"/>
              <a:gd name="connsiteY196" fmla="*/ 2090388 h 2323145"/>
              <a:gd name="connsiteX197" fmla="*/ 2791790 w 11269336"/>
              <a:gd name="connsiteY197" fmla="*/ 2080332 h 2323145"/>
              <a:gd name="connsiteX198" fmla="*/ 2755844 w 11269336"/>
              <a:gd name="connsiteY198" fmla="*/ 2078874 h 2323145"/>
              <a:gd name="connsiteX199" fmla="*/ 2657742 w 11269336"/>
              <a:gd name="connsiteY199" fmla="*/ 2070179 h 2323145"/>
              <a:gd name="connsiteX200" fmla="*/ 2559549 w 11269336"/>
              <a:gd name="connsiteY200" fmla="*/ 2057873 h 2323145"/>
              <a:gd name="connsiteX201" fmla="*/ 2512054 w 11269336"/>
              <a:gd name="connsiteY201" fmla="*/ 2031671 h 2323145"/>
              <a:gd name="connsiteX202" fmla="*/ 2506437 w 11269336"/>
              <a:gd name="connsiteY202" fmla="*/ 2030918 h 2323145"/>
              <a:gd name="connsiteX203" fmla="*/ 2491752 w 11269336"/>
              <a:gd name="connsiteY203" fmla="*/ 2033906 h 2323145"/>
              <a:gd name="connsiteX204" fmla="*/ 2486338 w 11269336"/>
              <a:gd name="connsiteY204" fmla="*/ 2035862 h 2323145"/>
              <a:gd name="connsiteX205" fmla="*/ 2478186 w 11269336"/>
              <a:gd name="connsiteY205" fmla="*/ 2036953 h 2323145"/>
              <a:gd name="connsiteX206" fmla="*/ 2477950 w 11269336"/>
              <a:gd name="connsiteY206" fmla="*/ 2036715 h 2323145"/>
              <a:gd name="connsiteX207" fmla="*/ 2470381 w 11269336"/>
              <a:gd name="connsiteY207" fmla="*/ 2038256 h 2323145"/>
              <a:gd name="connsiteX208" fmla="*/ 2433781 w 11269336"/>
              <a:gd name="connsiteY208" fmla="*/ 2049140 h 2323145"/>
              <a:gd name="connsiteX209" fmla="*/ 2381172 w 11269336"/>
              <a:gd name="connsiteY209" fmla="*/ 2030645 h 2323145"/>
              <a:gd name="connsiteX210" fmla="*/ 2360198 w 11269336"/>
              <a:gd name="connsiteY210" fmla="*/ 2029059 h 2323145"/>
              <a:gd name="connsiteX211" fmla="*/ 2348815 w 11269336"/>
              <a:gd name="connsiteY211" fmla="*/ 2026798 h 2323145"/>
              <a:gd name="connsiteX212" fmla="*/ 2347988 w 11269336"/>
              <a:gd name="connsiteY212" fmla="*/ 2025745 h 2323145"/>
              <a:gd name="connsiteX213" fmla="*/ 2312920 w 11269336"/>
              <a:gd name="connsiteY213" fmla="*/ 2036311 h 2323145"/>
              <a:gd name="connsiteX214" fmla="*/ 2307986 w 11269336"/>
              <a:gd name="connsiteY214" fmla="*/ 2035583 h 2323145"/>
              <a:gd name="connsiteX215" fmla="*/ 2285481 w 11269336"/>
              <a:gd name="connsiteY215" fmla="*/ 2045197 h 2323145"/>
              <a:gd name="connsiteX216" fmla="*/ 2273666 w 11269336"/>
              <a:gd name="connsiteY216" fmla="*/ 2048710 h 2323145"/>
              <a:gd name="connsiteX217" fmla="*/ 2270719 w 11269336"/>
              <a:gd name="connsiteY217" fmla="*/ 2052702 h 2323145"/>
              <a:gd name="connsiteX218" fmla="*/ 2253080 w 11269336"/>
              <a:gd name="connsiteY218" fmla="*/ 2056363 h 2323145"/>
              <a:gd name="connsiteX219" fmla="*/ 2250906 w 11269336"/>
              <a:gd name="connsiteY219" fmla="*/ 2055654 h 2323145"/>
              <a:gd name="connsiteX220" fmla="*/ 2236905 w 11269336"/>
              <a:gd name="connsiteY220" fmla="*/ 2062882 h 2323145"/>
              <a:gd name="connsiteX221" fmla="*/ 2225830 w 11269336"/>
              <a:gd name="connsiteY221" fmla="*/ 2074027 h 2323145"/>
              <a:gd name="connsiteX222" fmla="*/ 2073776 w 11269336"/>
              <a:gd name="connsiteY222" fmla="*/ 2089244 h 2323145"/>
              <a:gd name="connsiteX223" fmla="*/ 1948256 w 11269336"/>
              <a:gd name="connsiteY223" fmla="*/ 2146616 h 2323145"/>
              <a:gd name="connsiteX224" fmla="*/ 1865582 w 11269336"/>
              <a:gd name="connsiteY224" fmla="*/ 2153738 h 2323145"/>
              <a:gd name="connsiteX225" fmla="*/ 1835210 w 11269336"/>
              <a:gd name="connsiteY225" fmla="*/ 2134244 h 2323145"/>
              <a:gd name="connsiteX226" fmla="*/ 1632661 w 11269336"/>
              <a:gd name="connsiteY226" fmla="*/ 2173882 h 2323145"/>
              <a:gd name="connsiteX227" fmla="*/ 1579590 w 11269336"/>
              <a:gd name="connsiteY227" fmla="*/ 2173680 h 2323145"/>
              <a:gd name="connsiteX228" fmla="*/ 1535601 w 11269336"/>
              <a:gd name="connsiteY228" fmla="*/ 2194590 h 2323145"/>
              <a:gd name="connsiteX229" fmla="*/ 1515594 w 11269336"/>
              <a:gd name="connsiteY229" fmla="*/ 2189622 h 2323145"/>
              <a:gd name="connsiteX230" fmla="*/ 1512113 w 11269336"/>
              <a:gd name="connsiteY230" fmla="*/ 2188534 h 2323145"/>
              <a:gd name="connsiteX231" fmla="*/ 1498838 w 11269336"/>
              <a:gd name="connsiteY231" fmla="*/ 2189213 h 2323145"/>
              <a:gd name="connsiteX232" fmla="*/ 1494279 w 11269336"/>
              <a:gd name="connsiteY232" fmla="*/ 2183112 h 2323145"/>
              <a:gd name="connsiteX233" fmla="*/ 1473714 w 11269336"/>
              <a:gd name="connsiteY233" fmla="*/ 2179625 h 2323145"/>
              <a:gd name="connsiteX234" fmla="*/ 1449503 w 11269336"/>
              <a:gd name="connsiteY234" fmla="*/ 2182633 h 2323145"/>
              <a:gd name="connsiteX235" fmla="*/ 1266687 w 11269336"/>
              <a:gd name="connsiteY235" fmla="*/ 2212688 h 2323145"/>
              <a:gd name="connsiteX236" fmla="*/ 1239614 w 11269336"/>
              <a:gd name="connsiteY236" fmla="*/ 2209727 h 2323145"/>
              <a:gd name="connsiteX237" fmla="*/ 1202436 w 11269336"/>
              <a:gd name="connsiteY237" fmla="*/ 2209817 h 2323145"/>
              <a:gd name="connsiteX238" fmla="*/ 1136097 w 11269336"/>
              <a:gd name="connsiteY238" fmla="*/ 2205112 h 2323145"/>
              <a:gd name="connsiteX239" fmla="*/ 988232 w 11269336"/>
              <a:gd name="connsiteY239" fmla="*/ 2235635 h 2323145"/>
              <a:gd name="connsiteX240" fmla="*/ 981959 w 11269336"/>
              <a:gd name="connsiteY240" fmla="*/ 2231607 h 2323145"/>
              <a:gd name="connsiteX241" fmla="*/ 938600 w 11269336"/>
              <a:gd name="connsiteY241" fmla="*/ 2238113 h 2323145"/>
              <a:gd name="connsiteX242" fmla="*/ 791788 w 11269336"/>
              <a:gd name="connsiteY242" fmla="*/ 2293224 h 2323145"/>
              <a:gd name="connsiteX243" fmla="*/ 706914 w 11269336"/>
              <a:gd name="connsiteY243" fmla="*/ 2305046 h 2323145"/>
              <a:gd name="connsiteX244" fmla="*/ 675971 w 11269336"/>
              <a:gd name="connsiteY244" fmla="*/ 2304030 h 2323145"/>
              <a:gd name="connsiteX245" fmla="*/ 624180 w 11269336"/>
              <a:gd name="connsiteY245" fmla="*/ 2302650 h 2323145"/>
              <a:gd name="connsiteX246" fmla="*/ 583453 w 11269336"/>
              <a:gd name="connsiteY246" fmla="*/ 2288788 h 2323145"/>
              <a:gd name="connsiteX247" fmla="*/ 540946 w 11269336"/>
              <a:gd name="connsiteY247" fmla="*/ 2292721 h 2323145"/>
              <a:gd name="connsiteX248" fmla="*/ 533680 w 11269336"/>
              <a:gd name="connsiteY248" fmla="*/ 2310233 h 2323145"/>
              <a:gd name="connsiteX249" fmla="*/ 487366 w 11269336"/>
              <a:gd name="connsiteY249" fmla="*/ 2309053 h 2323145"/>
              <a:gd name="connsiteX250" fmla="*/ 416820 w 11269336"/>
              <a:gd name="connsiteY250" fmla="*/ 2305443 h 2323145"/>
              <a:gd name="connsiteX251" fmla="*/ 376805 w 11269336"/>
              <a:gd name="connsiteY251" fmla="*/ 2307647 h 2323145"/>
              <a:gd name="connsiteX252" fmla="*/ 266777 w 11269336"/>
              <a:gd name="connsiteY252" fmla="*/ 2309012 h 2323145"/>
              <a:gd name="connsiteX253" fmla="*/ 156013 w 11269336"/>
              <a:gd name="connsiteY253" fmla="*/ 2306832 h 2323145"/>
              <a:gd name="connsiteX254" fmla="*/ 87258 w 11269336"/>
              <a:gd name="connsiteY254" fmla="*/ 2285511 h 2323145"/>
              <a:gd name="connsiteX255" fmla="*/ 23798 w 11269336"/>
              <a:gd name="connsiteY255" fmla="*/ 2281822 h 2323145"/>
              <a:gd name="connsiteX256" fmla="*/ 0 w 11269336"/>
              <a:gd name="connsiteY256" fmla="*/ 2285369 h 2323145"/>
              <a:gd name="connsiteX257" fmla="*/ 0 w 11269336"/>
              <a:gd name="connsiteY257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33312 w 11269336"/>
              <a:gd name="connsiteY145" fmla="*/ 2199004 h 2323145"/>
              <a:gd name="connsiteX146" fmla="*/ 4405765 w 11269336"/>
              <a:gd name="connsiteY146" fmla="*/ 2199902 h 2323145"/>
              <a:gd name="connsiteX147" fmla="*/ 4401354 w 11269336"/>
              <a:gd name="connsiteY147" fmla="*/ 2194745 h 2323145"/>
              <a:gd name="connsiteX148" fmla="*/ 4366646 w 11269336"/>
              <a:gd name="connsiteY148" fmla="*/ 2198564 h 2323145"/>
              <a:gd name="connsiteX149" fmla="*/ 4354009 w 11269336"/>
              <a:gd name="connsiteY149" fmla="*/ 2204984 h 2323145"/>
              <a:gd name="connsiteX150" fmla="*/ 4348284 w 11269336"/>
              <a:gd name="connsiteY150" fmla="*/ 2205270 h 2323145"/>
              <a:gd name="connsiteX151" fmla="*/ 4333906 w 11269336"/>
              <a:gd name="connsiteY151" fmla="*/ 2205251 h 2323145"/>
              <a:gd name="connsiteX152" fmla="*/ 4308819 w 11269336"/>
              <a:gd name="connsiteY152" fmla="*/ 2203822 h 2323145"/>
              <a:gd name="connsiteX153" fmla="*/ 4301210 w 11269336"/>
              <a:gd name="connsiteY153" fmla="*/ 2204456 h 2323145"/>
              <a:gd name="connsiteX154" fmla="*/ 4283095 w 11269336"/>
              <a:gd name="connsiteY154" fmla="*/ 2198177 h 2323145"/>
              <a:gd name="connsiteX155" fmla="*/ 4250119 w 11269336"/>
              <a:gd name="connsiteY155" fmla="*/ 2196342 h 2323145"/>
              <a:gd name="connsiteX156" fmla="*/ 4189203 w 11269336"/>
              <a:gd name="connsiteY156" fmla="*/ 2178994 h 2323145"/>
              <a:gd name="connsiteX157" fmla="*/ 4154035 w 11269336"/>
              <a:gd name="connsiteY157" fmla="*/ 2171950 h 2323145"/>
              <a:gd name="connsiteX158" fmla="*/ 4129569 w 11269336"/>
              <a:gd name="connsiteY158" fmla="*/ 2163850 h 2323145"/>
              <a:gd name="connsiteX159" fmla="*/ 4061250 w 11269336"/>
              <a:gd name="connsiteY159" fmla="*/ 2159236 h 2323145"/>
              <a:gd name="connsiteX160" fmla="*/ 3945480 w 11269336"/>
              <a:gd name="connsiteY160" fmla="*/ 2158279 h 2323145"/>
              <a:gd name="connsiteX161" fmla="*/ 3921468 w 11269336"/>
              <a:gd name="connsiteY161" fmla="*/ 2156588 h 2323145"/>
              <a:gd name="connsiteX162" fmla="*/ 3903348 w 11269336"/>
              <a:gd name="connsiteY162" fmla="*/ 2149220 h 2323145"/>
              <a:gd name="connsiteX163" fmla="*/ 3901342 w 11269336"/>
              <a:gd name="connsiteY163" fmla="*/ 2142355 h 2323145"/>
              <a:gd name="connsiteX164" fmla="*/ 3888539 w 11269336"/>
              <a:gd name="connsiteY164" fmla="*/ 2140476 h 2323145"/>
              <a:gd name="connsiteX165" fmla="*/ 3885662 w 11269336"/>
              <a:gd name="connsiteY165" fmla="*/ 2138740 h 2323145"/>
              <a:gd name="connsiteX166" fmla="*/ 3868627 w 11269336"/>
              <a:gd name="connsiteY166" fmla="*/ 2130023 h 2323145"/>
              <a:gd name="connsiteX167" fmla="*/ 3819177 w 11269336"/>
              <a:gd name="connsiteY167" fmla="*/ 2142111 h 2323145"/>
              <a:gd name="connsiteX168" fmla="*/ 3769100 w 11269336"/>
              <a:gd name="connsiteY168" fmla="*/ 2131731 h 2323145"/>
              <a:gd name="connsiteX169" fmla="*/ 3562752 w 11269336"/>
              <a:gd name="connsiteY169" fmla="*/ 2131785 h 2323145"/>
              <a:gd name="connsiteX170" fmla="*/ 3541402 w 11269336"/>
              <a:gd name="connsiteY170" fmla="*/ 2106821 h 2323145"/>
              <a:gd name="connsiteX171" fmla="*/ 3365341 w 11269336"/>
              <a:gd name="connsiteY171" fmla="*/ 2077638 h 2323145"/>
              <a:gd name="connsiteX172" fmla="*/ 3170922 w 11269336"/>
              <a:gd name="connsiteY172" fmla="*/ 2115957 h 2323145"/>
              <a:gd name="connsiteX173" fmla="*/ 3156256 w 11269336"/>
              <a:gd name="connsiteY173" fmla="*/ 2124773 h 2323145"/>
              <a:gd name="connsiteX174" fmla="*/ 3140298 w 11269336"/>
              <a:gd name="connsiteY174" fmla="*/ 2129182 h 2323145"/>
              <a:gd name="connsiteX175" fmla="*/ 3138514 w 11269336"/>
              <a:gd name="connsiteY175" fmla="*/ 2128069 h 2323145"/>
              <a:gd name="connsiteX176" fmla="*/ 3120467 w 11269336"/>
              <a:gd name="connsiteY176" fmla="*/ 2128281 h 2323145"/>
              <a:gd name="connsiteX177" fmla="*/ 3116175 w 11269336"/>
              <a:gd name="connsiteY177" fmla="*/ 2131633 h 2323145"/>
              <a:gd name="connsiteX178" fmla="*/ 3103685 w 11269336"/>
              <a:gd name="connsiteY178" fmla="*/ 2132814 h 2323145"/>
              <a:gd name="connsiteX179" fmla="*/ 3078794 w 11269336"/>
              <a:gd name="connsiteY179" fmla="*/ 2137935 h 2323145"/>
              <a:gd name="connsiteX180" fmla="*/ 3074407 w 11269336"/>
              <a:gd name="connsiteY180" fmla="*/ 2136274 h 2323145"/>
              <a:gd name="connsiteX181" fmla="*/ 3037285 w 11269336"/>
              <a:gd name="connsiteY181" fmla="*/ 2139919 h 2323145"/>
              <a:gd name="connsiteX182" fmla="*/ 3036901 w 11269336"/>
              <a:gd name="connsiteY182" fmla="*/ 2138726 h 2323145"/>
              <a:gd name="connsiteX183" fmla="*/ 3026996 w 11269336"/>
              <a:gd name="connsiteY183" fmla="*/ 2134322 h 2323145"/>
              <a:gd name="connsiteX184" fmla="*/ 3007772 w 11269336"/>
              <a:gd name="connsiteY184" fmla="*/ 2128742 h 2323145"/>
              <a:gd name="connsiteX185" fmla="*/ 2965030 w 11269336"/>
              <a:gd name="connsiteY185" fmla="*/ 2100494 h 2323145"/>
              <a:gd name="connsiteX186" fmla="*/ 2926342 w 11269336"/>
              <a:gd name="connsiteY186" fmla="*/ 2104155 h 2323145"/>
              <a:gd name="connsiteX187" fmla="*/ 2918608 w 11269336"/>
              <a:gd name="connsiteY187" fmla="*/ 2104215 h 2323145"/>
              <a:gd name="connsiteX188" fmla="*/ 2918475 w 11269336"/>
              <a:gd name="connsiteY188" fmla="*/ 2103937 h 2323145"/>
              <a:gd name="connsiteX189" fmla="*/ 2910360 w 11269336"/>
              <a:gd name="connsiteY189" fmla="*/ 2103444 h 2323145"/>
              <a:gd name="connsiteX190" fmla="*/ 2904507 w 11269336"/>
              <a:gd name="connsiteY190" fmla="*/ 2104326 h 2323145"/>
              <a:gd name="connsiteX191" fmla="*/ 2889503 w 11269336"/>
              <a:gd name="connsiteY191" fmla="*/ 2104443 h 2323145"/>
              <a:gd name="connsiteX192" fmla="*/ 2884480 w 11269336"/>
              <a:gd name="connsiteY192" fmla="*/ 2102626 h 2323145"/>
              <a:gd name="connsiteX193" fmla="*/ 2882689 w 11269336"/>
              <a:gd name="connsiteY193" fmla="*/ 2099228 h 2323145"/>
              <a:gd name="connsiteX194" fmla="*/ 2881291 w 11269336"/>
              <a:gd name="connsiteY194" fmla="*/ 2099618 h 2323145"/>
              <a:gd name="connsiteX195" fmla="*/ 2853979 w 11269336"/>
              <a:gd name="connsiteY195" fmla="*/ 2090388 h 2323145"/>
              <a:gd name="connsiteX196" fmla="*/ 2791790 w 11269336"/>
              <a:gd name="connsiteY196" fmla="*/ 2080332 h 2323145"/>
              <a:gd name="connsiteX197" fmla="*/ 2755844 w 11269336"/>
              <a:gd name="connsiteY197" fmla="*/ 2078874 h 2323145"/>
              <a:gd name="connsiteX198" fmla="*/ 2657742 w 11269336"/>
              <a:gd name="connsiteY198" fmla="*/ 2070179 h 2323145"/>
              <a:gd name="connsiteX199" fmla="*/ 2559549 w 11269336"/>
              <a:gd name="connsiteY199" fmla="*/ 2057873 h 2323145"/>
              <a:gd name="connsiteX200" fmla="*/ 2512054 w 11269336"/>
              <a:gd name="connsiteY200" fmla="*/ 2031671 h 2323145"/>
              <a:gd name="connsiteX201" fmla="*/ 2506437 w 11269336"/>
              <a:gd name="connsiteY201" fmla="*/ 2030918 h 2323145"/>
              <a:gd name="connsiteX202" fmla="*/ 2491752 w 11269336"/>
              <a:gd name="connsiteY202" fmla="*/ 2033906 h 2323145"/>
              <a:gd name="connsiteX203" fmla="*/ 2486338 w 11269336"/>
              <a:gd name="connsiteY203" fmla="*/ 2035862 h 2323145"/>
              <a:gd name="connsiteX204" fmla="*/ 2478186 w 11269336"/>
              <a:gd name="connsiteY204" fmla="*/ 2036953 h 2323145"/>
              <a:gd name="connsiteX205" fmla="*/ 2477950 w 11269336"/>
              <a:gd name="connsiteY205" fmla="*/ 2036715 h 2323145"/>
              <a:gd name="connsiteX206" fmla="*/ 2470381 w 11269336"/>
              <a:gd name="connsiteY206" fmla="*/ 2038256 h 2323145"/>
              <a:gd name="connsiteX207" fmla="*/ 2433781 w 11269336"/>
              <a:gd name="connsiteY207" fmla="*/ 2049140 h 2323145"/>
              <a:gd name="connsiteX208" fmla="*/ 2381172 w 11269336"/>
              <a:gd name="connsiteY208" fmla="*/ 2030645 h 2323145"/>
              <a:gd name="connsiteX209" fmla="*/ 2360198 w 11269336"/>
              <a:gd name="connsiteY209" fmla="*/ 2029059 h 2323145"/>
              <a:gd name="connsiteX210" fmla="*/ 2348815 w 11269336"/>
              <a:gd name="connsiteY210" fmla="*/ 2026798 h 2323145"/>
              <a:gd name="connsiteX211" fmla="*/ 2347988 w 11269336"/>
              <a:gd name="connsiteY211" fmla="*/ 2025745 h 2323145"/>
              <a:gd name="connsiteX212" fmla="*/ 2312920 w 11269336"/>
              <a:gd name="connsiteY212" fmla="*/ 2036311 h 2323145"/>
              <a:gd name="connsiteX213" fmla="*/ 2307986 w 11269336"/>
              <a:gd name="connsiteY213" fmla="*/ 2035583 h 2323145"/>
              <a:gd name="connsiteX214" fmla="*/ 2285481 w 11269336"/>
              <a:gd name="connsiteY214" fmla="*/ 2045197 h 2323145"/>
              <a:gd name="connsiteX215" fmla="*/ 2273666 w 11269336"/>
              <a:gd name="connsiteY215" fmla="*/ 2048710 h 2323145"/>
              <a:gd name="connsiteX216" fmla="*/ 2270719 w 11269336"/>
              <a:gd name="connsiteY216" fmla="*/ 2052702 h 2323145"/>
              <a:gd name="connsiteX217" fmla="*/ 2253080 w 11269336"/>
              <a:gd name="connsiteY217" fmla="*/ 2056363 h 2323145"/>
              <a:gd name="connsiteX218" fmla="*/ 2250906 w 11269336"/>
              <a:gd name="connsiteY218" fmla="*/ 2055654 h 2323145"/>
              <a:gd name="connsiteX219" fmla="*/ 2236905 w 11269336"/>
              <a:gd name="connsiteY219" fmla="*/ 2062882 h 2323145"/>
              <a:gd name="connsiteX220" fmla="*/ 2225830 w 11269336"/>
              <a:gd name="connsiteY220" fmla="*/ 2074027 h 2323145"/>
              <a:gd name="connsiteX221" fmla="*/ 2073776 w 11269336"/>
              <a:gd name="connsiteY221" fmla="*/ 2089244 h 2323145"/>
              <a:gd name="connsiteX222" fmla="*/ 1948256 w 11269336"/>
              <a:gd name="connsiteY222" fmla="*/ 2146616 h 2323145"/>
              <a:gd name="connsiteX223" fmla="*/ 1865582 w 11269336"/>
              <a:gd name="connsiteY223" fmla="*/ 2153738 h 2323145"/>
              <a:gd name="connsiteX224" fmla="*/ 1835210 w 11269336"/>
              <a:gd name="connsiteY224" fmla="*/ 2134244 h 2323145"/>
              <a:gd name="connsiteX225" fmla="*/ 1632661 w 11269336"/>
              <a:gd name="connsiteY225" fmla="*/ 2173882 h 2323145"/>
              <a:gd name="connsiteX226" fmla="*/ 1579590 w 11269336"/>
              <a:gd name="connsiteY226" fmla="*/ 2173680 h 2323145"/>
              <a:gd name="connsiteX227" fmla="*/ 1535601 w 11269336"/>
              <a:gd name="connsiteY227" fmla="*/ 2194590 h 2323145"/>
              <a:gd name="connsiteX228" fmla="*/ 1515594 w 11269336"/>
              <a:gd name="connsiteY228" fmla="*/ 2189622 h 2323145"/>
              <a:gd name="connsiteX229" fmla="*/ 1512113 w 11269336"/>
              <a:gd name="connsiteY229" fmla="*/ 2188534 h 2323145"/>
              <a:gd name="connsiteX230" fmla="*/ 1498838 w 11269336"/>
              <a:gd name="connsiteY230" fmla="*/ 2189213 h 2323145"/>
              <a:gd name="connsiteX231" fmla="*/ 1494279 w 11269336"/>
              <a:gd name="connsiteY231" fmla="*/ 2183112 h 2323145"/>
              <a:gd name="connsiteX232" fmla="*/ 1473714 w 11269336"/>
              <a:gd name="connsiteY232" fmla="*/ 2179625 h 2323145"/>
              <a:gd name="connsiteX233" fmla="*/ 1449503 w 11269336"/>
              <a:gd name="connsiteY233" fmla="*/ 2182633 h 2323145"/>
              <a:gd name="connsiteX234" fmla="*/ 1266687 w 11269336"/>
              <a:gd name="connsiteY234" fmla="*/ 2212688 h 2323145"/>
              <a:gd name="connsiteX235" fmla="*/ 1239614 w 11269336"/>
              <a:gd name="connsiteY235" fmla="*/ 2209727 h 2323145"/>
              <a:gd name="connsiteX236" fmla="*/ 1202436 w 11269336"/>
              <a:gd name="connsiteY236" fmla="*/ 2209817 h 2323145"/>
              <a:gd name="connsiteX237" fmla="*/ 1136097 w 11269336"/>
              <a:gd name="connsiteY237" fmla="*/ 2205112 h 2323145"/>
              <a:gd name="connsiteX238" fmla="*/ 988232 w 11269336"/>
              <a:gd name="connsiteY238" fmla="*/ 2235635 h 2323145"/>
              <a:gd name="connsiteX239" fmla="*/ 981959 w 11269336"/>
              <a:gd name="connsiteY239" fmla="*/ 2231607 h 2323145"/>
              <a:gd name="connsiteX240" fmla="*/ 938600 w 11269336"/>
              <a:gd name="connsiteY240" fmla="*/ 2238113 h 2323145"/>
              <a:gd name="connsiteX241" fmla="*/ 791788 w 11269336"/>
              <a:gd name="connsiteY241" fmla="*/ 2293224 h 2323145"/>
              <a:gd name="connsiteX242" fmla="*/ 706914 w 11269336"/>
              <a:gd name="connsiteY242" fmla="*/ 2305046 h 2323145"/>
              <a:gd name="connsiteX243" fmla="*/ 675971 w 11269336"/>
              <a:gd name="connsiteY243" fmla="*/ 2304030 h 2323145"/>
              <a:gd name="connsiteX244" fmla="*/ 624180 w 11269336"/>
              <a:gd name="connsiteY244" fmla="*/ 2302650 h 2323145"/>
              <a:gd name="connsiteX245" fmla="*/ 583453 w 11269336"/>
              <a:gd name="connsiteY245" fmla="*/ 2288788 h 2323145"/>
              <a:gd name="connsiteX246" fmla="*/ 540946 w 11269336"/>
              <a:gd name="connsiteY246" fmla="*/ 2292721 h 2323145"/>
              <a:gd name="connsiteX247" fmla="*/ 533680 w 11269336"/>
              <a:gd name="connsiteY247" fmla="*/ 2310233 h 2323145"/>
              <a:gd name="connsiteX248" fmla="*/ 487366 w 11269336"/>
              <a:gd name="connsiteY248" fmla="*/ 2309053 h 2323145"/>
              <a:gd name="connsiteX249" fmla="*/ 416820 w 11269336"/>
              <a:gd name="connsiteY249" fmla="*/ 2305443 h 2323145"/>
              <a:gd name="connsiteX250" fmla="*/ 376805 w 11269336"/>
              <a:gd name="connsiteY250" fmla="*/ 2307647 h 2323145"/>
              <a:gd name="connsiteX251" fmla="*/ 266777 w 11269336"/>
              <a:gd name="connsiteY251" fmla="*/ 2309012 h 2323145"/>
              <a:gd name="connsiteX252" fmla="*/ 156013 w 11269336"/>
              <a:gd name="connsiteY252" fmla="*/ 2306832 h 2323145"/>
              <a:gd name="connsiteX253" fmla="*/ 87258 w 11269336"/>
              <a:gd name="connsiteY253" fmla="*/ 2285511 h 2323145"/>
              <a:gd name="connsiteX254" fmla="*/ 23798 w 11269336"/>
              <a:gd name="connsiteY254" fmla="*/ 2281822 h 2323145"/>
              <a:gd name="connsiteX255" fmla="*/ 0 w 11269336"/>
              <a:gd name="connsiteY255" fmla="*/ 2285369 h 2323145"/>
              <a:gd name="connsiteX256" fmla="*/ 0 w 11269336"/>
              <a:gd name="connsiteY256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59937 w 11269336"/>
              <a:gd name="connsiteY144" fmla="*/ 2195182 h 2323145"/>
              <a:gd name="connsiteX145" fmla="*/ 4405765 w 11269336"/>
              <a:gd name="connsiteY145" fmla="*/ 2199902 h 2323145"/>
              <a:gd name="connsiteX146" fmla="*/ 4401354 w 11269336"/>
              <a:gd name="connsiteY146" fmla="*/ 2194745 h 2323145"/>
              <a:gd name="connsiteX147" fmla="*/ 4366646 w 11269336"/>
              <a:gd name="connsiteY147" fmla="*/ 2198564 h 2323145"/>
              <a:gd name="connsiteX148" fmla="*/ 4354009 w 11269336"/>
              <a:gd name="connsiteY148" fmla="*/ 2204984 h 2323145"/>
              <a:gd name="connsiteX149" fmla="*/ 4348284 w 11269336"/>
              <a:gd name="connsiteY149" fmla="*/ 2205270 h 2323145"/>
              <a:gd name="connsiteX150" fmla="*/ 4333906 w 11269336"/>
              <a:gd name="connsiteY150" fmla="*/ 2205251 h 2323145"/>
              <a:gd name="connsiteX151" fmla="*/ 4308819 w 11269336"/>
              <a:gd name="connsiteY151" fmla="*/ 2203822 h 2323145"/>
              <a:gd name="connsiteX152" fmla="*/ 4301210 w 11269336"/>
              <a:gd name="connsiteY152" fmla="*/ 2204456 h 2323145"/>
              <a:gd name="connsiteX153" fmla="*/ 4283095 w 11269336"/>
              <a:gd name="connsiteY153" fmla="*/ 2198177 h 2323145"/>
              <a:gd name="connsiteX154" fmla="*/ 4250119 w 11269336"/>
              <a:gd name="connsiteY154" fmla="*/ 2196342 h 2323145"/>
              <a:gd name="connsiteX155" fmla="*/ 4189203 w 11269336"/>
              <a:gd name="connsiteY155" fmla="*/ 2178994 h 2323145"/>
              <a:gd name="connsiteX156" fmla="*/ 4154035 w 11269336"/>
              <a:gd name="connsiteY156" fmla="*/ 2171950 h 2323145"/>
              <a:gd name="connsiteX157" fmla="*/ 4129569 w 11269336"/>
              <a:gd name="connsiteY157" fmla="*/ 2163850 h 2323145"/>
              <a:gd name="connsiteX158" fmla="*/ 4061250 w 11269336"/>
              <a:gd name="connsiteY158" fmla="*/ 2159236 h 2323145"/>
              <a:gd name="connsiteX159" fmla="*/ 3945480 w 11269336"/>
              <a:gd name="connsiteY159" fmla="*/ 2158279 h 2323145"/>
              <a:gd name="connsiteX160" fmla="*/ 3921468 w 11269336"/>
              <a:gd name="connsiteY160" fmla="*/ 2156588 h 2323145"/>
              <a:gd name="connsiteX161" fmla="*/ 3903348 w 11269336"/>
              <a:gd name="connsiteY161" fmla="*/ 2149220 h 2323145"/>
              <a:gd name="connsiteX162" fmla="*/ 3901342 w 11269336"/>
              <a:gd name="connsiteY162" fmla="*/ 2142355 h 2323145"/>
              <a:gd name="connsiteX163" fmla="*/ 3888539 w 11269336"/>
              <a:gd name="connsiteY163" fmla="*/ 2140476 h 2323145"/>
              <a:gd name="connsiteX164" fmla="*/ 3885662 w 11269336"/>
              <a:gd name="connsiteY164" fmla="*/ 2138740 h 2323145"/>
              <a:gd name="connsiteX165" fmla="*/ 3868627 w 11269336"/>
              <a:gd name="connsiteY165" fmla="*/ 2130023 h 2323145"/>
              <a:gd name="connsiteX166" fmla="*/ 3819177 w 11269336"/>
              <a:gd name="connsiteY166" fmla="*/ 2142111 h 2323145"/>
              <a:gd name="connsiteX167" fmla="*/ 3769100 w 11269336"/>
              <a:gd name="connsiteY167" fmla="*/ 2131731 h 2323145"/>
              <a:gd name="connsiteX168" fmla="*/ 3562752 w 11269336"/>
              <a:gd name="connsiteY168" fmla="*/ 2131785 h 2323145"/>
              <a:gd name="connsiteX169" fmla="*/ 3541402 w 11269336"/>
              <a:gd name="connsiteY169" fmla="*/ 2106821 h 2323145"/>
              <a:gd name="connsiteX170" fmla="*/ 3365341 w 11269336"/>
              <a:gd name="connsiteY170" fmla="*/ 2077638 h 2323145"/>
              <a:gd name="connsiteX171" fmla="*/ 3170922 w 11269336"/>
              <a:gd name="connsiteY171" fmla="*/ 2115957 h 2323145"/>
              <a:gd name="connsiteX172" fmla="*/ 3156256 w 11269336"/>
              <a:gd name="connsiteY172" fmla="*/ 2124773 h 2323145"/>
              <a:gd name="connsiteX173" fmla="*/ 3140298 w 11269336"/>
              <a:gd name="connsiteY173" fmla="*/ 2129182 h 2323145"/>
              <a:gd name="connsiteX174" fmla="*/ 3138514 w 11269336"/>
              <a:gd name="connsiteY174" fmla="*/ 2128069 h 2323145"/>
              <a:gd name="connsiteX175" fmla="*/ 3120467 w 11269336"/>
              <a:gd name="connsiteY175" fmla="*/ 2128281 h 2323145"/>
              <a:gd name="connsiteX176" fmla="*/ 3116175 w 11269336"/>
              <a:gd name="connsiteY176" fmla="*/ 2131633 h 2323145"/>
              <a:gd name="connsiteX177" fmla="*/ 3103685 w 11269336"/>
              <a:gd name="connsiteY177" fmla="*/ 2132814 h 2323145"/>
              <a:gd name="connsiteX178" fmla="*/ 3078794 w 11269336"/>
              <a:gd name="connsiteY178" fmla="*/ 2137935 h 2323145"/>
              <a:gd name="connsiteX179" fmla="*/ 3074407 w 11269336"/>
              <a:gd name="connsiteY179" fmla="*/ 2136274 h 2323145"/>
              <a:gd name="connsiteX180" fmla="*/ 3037285 w 11269336"/>
              <a:gd name="connsiteY180" fmla="*/ 2139919 h 2323145"/>
              <a:gd name="connsiteX181" fmla="*/ 3036901 w 11269336"/>
              <a:gd name="connsiteY181" fmla="*/ 2138726 h 2323145"/>
              <a:gd name="connsiteX182" fmla="*/ 3026996 w 11269336"/>
              <a:gd name="connsiteY182" fmla="*/ 2134322 h 2323145"/>
              <a:gd name="connsiteX183" fmla="*/ 3007772 w 11269336"/>
              <a:gd name="connsiteY183" fmla="*/ 2128742 h 2323145"/>
              <a:gd name="connsiteX184" fmla="*/ 2965030 w 11269336"/>
              <a:gd name="connsiteY184" fmla="*/ 2100494 h 2323145"/>
              <a:gd name="connsiteX185" fmla="*/ 2926342 w 11269336"/>
              <a:gd name="connsiteY185" fmla="*/ 2104155 h 2323145"/>
              <a:gd name="connsiteX186" fmla="*/ 2918608 w 11269336"/>
              <a:gd name="connsiteY186" fmla="*/ 2104215 h 2323145"/>
              <a:gd name="connsiteX187" fmla="*/ 2918475 w 11269336"/>
              <a:gd name="connsiteY187" fmla="*/ 2103937 h 2323145"/>
              <a:gd name="connsiteX188" fmla="*/ 2910360 w 11269336"/>
              <a:gd name="connsiteY188" fmla="*/ 2103444 h 2323145"/>
              <a:gd name="connsiteX189" fmla="*/ 2904507 w 11269336"/>
              <a:gd name="connsiteY189" fmla="*/ 2104326 h 2323145"/>
              <a:gd name="connsiteX190" fmla="*/ 2889503 w 11269336"/>
              <a:gd name="connsiteY190" fmla="*/ 2104443 h 2323145"/>
              <a:gd name="connsiteX191" fmla="*/ 2884480 w 11269336"/>
              <a:gd name="connsiteY191" fmla="*/ 2102626 h 2323145"/>
              <a:gd name="connsiteX192" fmla="*/ 2882689 w 11269336"/>
              <a:gd name="connsiteY192" fmla="*/ 2099228 h 2323145"/>
              <a:gd name="connsiteX193" fmla="*/ 2881291 w 11269336"/>
              <a:gd name="connsiteY193" fmla="*/ 2099618 h 2323145"/>
              <a:gd name="connsiteX194" fmla="*/ 2853979 w 11269336"/>
              <a:gd name="connsiteY194" fmla="*/ 2090388 h 2323145"/>
              <a:gd name="connsiteX195" fmla="*/ 2791790 w 11269336"/>
              <a:gd name="connsiteY195" fmla="*/ 2080332 h 2323145"/>
              <a:gd name="connsiteX196" fmla="*/ 2755844 w 11269336"/>
              <a:gd name="connsiteY196" fmla="*/ 2078874 h 2323145"/>
              <a:gd name="connsiteX197" fmla="*/ 2657742 w 11269336"/>
              <a:gd name="connsiteY197" fmla="*/ 2070179 h 2323145"/>
              <a:gd name="connsiteX198" fmla="*/ 2559549 w 11269336"/>
              <a:gd name="connsiteY198" fmla="*/ 2057873 h 2323145"/>
              <a:gd name="connsiteX199" fmla="*/ 2512054 w 11269336"/>
              <a:gd name="connsiteY199" fmla="*/ 2031671 h 2323145"/>
              <a:gd name="connsiteX200" fmla="*/ 2506437 w 11269336"/>
              <a:gd name="connsiteY200" fmla="*/ 2030918 h 2323145"/>
              <a:gd name="connsiteX201" fmla="*/ 2491752 w 11269336"/>
              <a:gd name="connsiteY201" fmla="*/ 2033906 h 2323145"/>
              <a:gd name="connsiteX202" fmla="*/ 2486338 w 11269336"/>
              <a:gd name="connsiteY202" fmla="*/ 2035862 h 2323145"/>
              <a:gd name="connsiteX203" fmla="*/ 2478186 w 11269336"/>
              <a:gd name="connsiteY203" fmla="*/ 2036953 h 2323145"/>
              <a:gd name="connsiteX204" fmla="*/ 2477950 w 11269336"/>
              <a:gd name="connsiteY204" fmla="*/ 2036715 h 2323145"/>
              <a:gd name="connsiteX205" fmla="*/ 2470381 w 11269336"/>
              <a:gd name="connsiteY205" fmla="*/ 2038256 h 2323145"/>
              <a:gd name="connsiteX206" fmla="*/ 2433781 w 11269336"/>
              <a:gd name="connsiteY206" fmla="*/ 2049140 h 2323145"/>
              <a:gd name="connsiteX207" fmla="*/ 2381172 w 11269336"/>
              <a:gd name="connsiteY207" fmla="*/ 2030645 h 2323145"/>
              <a:gd name="connsiteX208" fmla="*/ 2360198 w 11269336"/>
              <a:gd name="connsiteY208" fmla="*/ 2029059 h 2323145"/>
              <a:gd name="connsiteX209" fmla="*/ 2348815 w 11269336"/>
              <a:gd name="connsiteY209" fmla="*/ 2026798 h 2323145"/>
              <a:gd name="connsiteX210" fmla="*/ 2347988 w 11269336"/>
              <a:gd name="connsiteY210" fmla="*/ 2025745 h 2323145"/>
              <a:gd name="connsiteX211" fmla="*/ 2312920 w 11269336"/>
              <a:gd name="connsiteY211" fmla="*/ 2036311 h 2323145"/>
              <a:gd name="connsiteX212" fmla="*/ 2307986 w 11269336"/>
              <a:gd name="connsiteY212" fmla="*/ 2035583 h 2323145"/>
              <a:gd name="connsiteX213" fmla="*/ 2285481 w 11269336"/>
              <a:gd name="connsiteY213" fmla="*/ 2045197 h 2323145"/>
              <a:gd name="connsiteX214" fmla="*/ 2273666 w 11269336"/>
              <a:gd name="connsiteY214" fmla="*/ 2048710 h 2323145"/>
              <a:gd name="connsiteX215" fmla="*/ 2270719 w 11269336"/>
              <a:gd name="connsiteY215" fmla="*/ 2052702 h 2323145"/>
              <a:gd name="connsiteX216" fmla="*/ 2253080 w 11269336"/>
              <a:gd name="connsiteY216" fmla="*/ 2056363 h 2323145"/>
              <a:gd name="connsiteX217" fmla="*/ 2250906 w 11269336"/>
              <a:gd name="connsiteY217" fmla="*/ 2055654 h 2323145"/>
              <a:gd name="connsiteX218" fmla="*/ 2236905 w 11269336"/>
              <a:gd name="connsiteY218" fmla="*/ 2062882 h 2323145"/>
              <a:gd name="connsiteX219" fmla="*/ 2225830 w 11269336"/>
              <a:gd name="connsiteY219" fmla="*/ 2074027 h 2323145"/>
              <a:gd name="connsiteX220" fmla="*/ 2073776 w 11269336"/>
              <a:gd name="connsiteY220" fmla="*/ 2089244 h 2323145"/>
              <a:gd name="connsiteX221" fmla="*/ 1948256 w 11269336"/>
              <a:gd name="connsiteY221" fmla="*/ 2146616 h 2323145"/>
              <a:gd name="connsiteX222" fmla="*/ 1865582 w 11269336"/>
              <a:gd name="connsiteY222" fmla="*/ 2153738 h 2323145"/>
              <a:gd name="connsiteX223" fmla="*/ 1835210 w 11269336"/>
              <a:gd name="connsiteY223" fmla="*/ 2134244 h 2323145"/>
              <a:gd name="connsiteX224" fmla="*/ 1632661 w 11269336"/>
              <a:gd name="connsiteY224" fmla="*/ 2173882 h 2323145"/>
              <a:gd name="connsiteX225" fmla="*/ 1579590 w 11269336"/>
              <a:gd name="connsiteY225" fmla="*/ 2173680 h 2323145"/>
              <a:gd name="connsiteX226" fmla="*/ 1535601 w 11269336"/>
              <a:gd name="connsiteY226" fmla="*/ 2194590 h 2323145"/>
              <a:gd name="connsiteX227" fmla="*/ 1515594 w 11269336"/>
              <a:gd name="connsiteY227" fmla="*/ 2189622 h 2323145"/>
              <a:gd name="connsiteX228" fmla="*/ 1512113 w 11269336"/>
              <a:gd name="connsiteY228" fmla="*/ 2188534 h 2323145"/>
              <a:gd name="connsiteX229" fmla="*/ 1498838 w 11269336"/>
              <a:gd name="connsiteY229" fmla="*/ 2189213 h 2323145"/>
              <a:gd name="connsiteX230" fmla="*/ 1494279 w 11269336"/>
              <a:gd name="connsiteY230" fmla="*/ 2183112 h 2323145"/>
              <a:gd name="connsiteX231" fmla="*/ 1473714 w 11269336"/>
              <a:gd name="connsiteY231" fmla="*/ 2179625 h 2323145"/>
              <a:gd name="connsiteX232" fmla="*/ 1449503 w 11269336"/>
              <a:gd name="connsiteY232" fmla="*/ 2182633 h 2323145"/>
              <a:gd name="connsiteX233" fmla="*/ 1266687 w 11269336"/>
              <a:gd name="connsiteY233" fmla="*/ 2212688 h 2323145"/>
              <a:gd name="connsiteX234" fmla="*/ 1239614 w 11269336"/>
              <a:gd name="connsiteY234" fmla="*/ 2209727 h 2323145"/>
              <a:gd name="connsiteX235" fmla="*/ 1202436 w 11269336"/>
              <a:gd name="connsiteY235" fmla="*/ 2209817 h 2323145"/>
              <a:gd name="connsiteX236" fmla="*/ 1136097 w 11269336"/>
              <a:gd name="connsiteY236" fmla="*/ 2205112 h 2323145"/>
              <a:gd name="connsiteX237" fmla="*/ 988232 w 11269336"/>
              <a:gd name="connsiteY237" fmla="*/ 2235635 h 2323145"/>
              <a:gd name="connsiteX238" fmla="*/ 981959 w 11269336"/>
              <a:gd name="connsiteY238" fmla="*/ 2231607 h 2323145"/>
              <a:gd name="connsiteX239" fmla="*/ 938600 w 11269336"/>
              <a:gd name="connsiteY239" fmla="*/ 2238113 h 2323145"/>
              <a:gd name="connsiteX240" fmla="*/ 791788 w 11269336"/>
              <a:gd name="connsiteY240" fmla="*/ 2293224 h 2323145"/>
              <a:gd name="connsiteX241" fmla="*/ 706914 w 11269336"/>
              <a:gd name="connsiteY241" fmla="*/ 2305046 h 2323145"/>
              <a:gd name="connsiteX242" fmla="*/ 675971 w 11269336"/>
              <a:gd name="connsiteY242" fmla="*/ 2304030 h 2323145"/>
              <a:gd name="connsiteX243" fmla="*/ 624180 w 11269336"/>
              <a:gd name="connsiteY243" fmla="*/ 2302650 h 2323145"/>
              <a:gd name="connsiteX244" fmla="*/ 583453 w 11269336"/>
              <a:gd name="connsiteY244" fmla="*/ 2288788 h 2323145"/>
              <a:gd name="connsiteX245" fmla="*/ 540946 w 11269336"/>
              <a:gd name="connsiteY245" fmla="*/ 2292721 h 2323145"/>
              <a:gd name="connsiteX246" fmla="*/ 533680 w 11269336"/>
              <a:gd name="connsiteY246" fmla="*/ 2310233 h 2323145"/>
              <a:gd name="connsiteX247" fmla="*/ 487366 w 11269336"/>
              <a:gd name="connsiteY247" fmla="*/ 2309053 h 2323145"/>
              <a:gd name="connsiteX248" fmla="*/ 416820 w 11269336"/>
              <a:gd name="connsiteY248" fmla="*/ 2305443 h 2323145"/>
              <a:gd name="connsiteX249" fmla="*/ 376805 w 11269336"/>
              <a:gd name="connsiteY249" fmla="*/ 2307647 h 2323145"/>
              <a:gd name="connsiteX250" fmla="*/ 266777 w 11269336"/>
              <a:gd name="connsiteY250" fmla="*/ 2309012 h 2323145"/>
              <a:gd name="connsiteX251" fmla="*/ 156013 w 11269336"/>
              <a:gd name="connsiteY251" fmla="*/ 2306832 h 2323145"/>
              <a:gd name="connsiteX252" fmla="*/ 87258 w 11269336"/>
              <a:gd name="connsiteY252" fmla="*/ 2285511 h 2323145"/>
              <a:gd name="connsiteX253" fmla="*/ 23798 w 11269336"/>
              <a:gd name="connsiteY253" fmla="*/ 2281822 h 2323145"/>
              <a:gd name="connsiteX254" fmla="*/ 0 w 11269336"/>
              <a:gd name="connsiteY254" fmla="*/ 2285369 h 2323145"/>
              <a:gd name="connsiteX255" fmla="*/ 0 w 11269336"/>
              <a:gd name="connsiteY255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92832 w 11269336"/>
              <a:gd name="connsiteY142" fmla="*/ 2188033 h 2323145"/>
              <a:gd name="connsiteX143" fmla="*/ 4467257 w 11269336"/>
              <a:gd name="connsiteY143" fmla="*/ 2196121 h 2323145"/>
              <a:gd name="connsiteX144" fmla="*/ 4405765 w 11269336"/>
              <a:gd name="connsiteY144" fmla="*/ 2199902 h 2323145"/>
              <a:gd name="connsiteX145" fmla="*/ 4401354 w 11269336"/>
              <a:gd name="connsiteY145" fmla="*/ 2194745 h 2323145"/>
              <a:gd name="connsiteX146" fmla="*/ 4366646 w 11269336"/>
              <a:gd name="connsiteY146" fmla="*/ 2198564 h 2323145"/>
              <a:gd name="connsiteX147" fmla="*/ 4354009 w 11269336"/>
              <a:gd name="connsiteY147" fmla="*/ 2204984 h 2323145"/>
              <a:gd name="connsiteX148" fmla="*/ 4348284 w 11269336"/>
              <a:gd name="connsiteY148" fmla="*/ 2205270 h 2323145"/>
              <a:gd name="connsiteX149" fmla="*/ 4333906 w 11269336"/>
              <a:gd name="connsiteY149" fmla="*/ 2205251 h 2323145"/>
              <a:gd name="connsiteX150" fmla="*/ 4308819 w 11269336"/>
              <a:gd name="connsiteY150" fmla="*/ 2203822 h 2323145"/>
              <a:gd name="connsiteX151" fmla="*/ 4301210 w 11269336"/>
              <a:gd name="connsiteY151" fmla="*/ 2204456 h 2323145"/>
              <a:gd name="connsiteX152" fmla="*/ 4283095 w 11269336"/>
              <a:gd name="connsiteY152" fmla="*/ 2198177 h 2323145"/>
              <a:gd name="connsiteX153" fmla="*/ 4250119 w 11269336"/>
              <a:gd name="connsiteY153" fmla="*/ 2196342 h 2323145"/>
              <a:gd name="connsiteX154" fmla="*/ 4189203 w 11269336"/>
              <a:gd name="connsiteY154" fmla="*/ 2178994 h 2323145"/>
              <a:gd name="connsiteX155" fmla="*/ 4154035 w 11269336"/>
              <a:gd name="connsiteY155" fmla="*/ 2171950 h 2323145"/>
              <a:gd name="connsiteX156" fmla="*/ 4129569 w 11269336"/>
              <a:gd name="connsiteY156" fmla="*/ 2163850 h 2323145"/>
              <a:gd name="connsiteX157" fmla="*/ 4061250 w 11269336"/>
              <a:gd name="connsiteY157" fmla="*/ 2159236 h 2323145"/>
              <a:gd name="connsiteX158" fmla="*/ 3945480 w 11269336"/>
              <a:gd name="connsiteY158" fmla="*/ 2158279 h 2323145"/>
              <a:gd name="connsiteX159" fmla="*/ 3921468 w 11269336"/>
              <a:gd name="connsiteY159" fmla="*/ 2156588 h 2323145"/>
              <a:gd name="connsiteX160" fmla="*/ 3903348 w 11269336"/>
              <a:gd name="connsiteY160" fmla="*/ 2149220 h 2323145"/>
              <a:gd name="connsiteX161" fmla="*/ 3901342 w 11269336"/>
              <a:gd name="connsiteY161" fmla="*/ 2142355 h 2323145"/>
              <a:gd name="connsiteX162" fmla="*/ 3888539 w 11269336"/>
              <a:gd name="connsiteY162" fmla="*/ 2140476 h 2323145"/>
              <a:gd name="connsiteX163" fmla="*/ 3885662 w 11269336"/>
              <a:gd name="connsiteY163" fmla="*/ 2138740 h 2323145"/>
              <a:gd name="connsiteX164" fmla="*/ 3868627 w 11269336"/>
              <a:gd name="connsiteY164" fmla="*/ 2130023 h 2323145"/>
              <a:gd name="connsiteX165" fmla="*/ 3819177 w 11269336"/>
              <a:gd name="connsiteY165" fmla="*/ 2142111 h 2323145"/>
              <a:gd name="connsiteX166" fmla="*/ 3769100 w 11269336"/>
              <a:gd name="connsiteY166" fmla="*/ 2131731 h 2323145"/>
              <a:gd name="connsiteX167" fmla="*/ 3562752 w 11269336"/>
              <a:gd name="connsiteY167" fmla="*/ 2131785 h 2323145"/>
              <a:gd name="connsiteX168" fmla="*/ 3541402 w 11269336"/>
              <a:gd name="connsiteY168" fmla="*/ 2106821 h 2323145"/>
              <a:gd name="connsiteX169" fmla="*/ 3365341 w 11269336"/>
              <a:gd name="connsiteY169" fmla="*/ 2077638 h 2323145"/>
              <a:gd name="connsiteX170" fmla="*/ 3170922 w 11269336"/>
              <a:gd name="connsiteY170" fmla="*/ 2115957 h 2323145"/>
              <a:gd name="connsiteX171" fmla="*/ 3156256 w 11269336"/>
              <a:gd name="connsiteY171" fmla="*/ 2124773 h 2323145"/>
              <a:gd name="connsiteX172" fmla="*/ 3140298 w 11269336"/>
              <a:gd name="connsiteY172" fmla="*/ 2129182 h 2323145"/>
              <a:gd name="connsiteX173" fmla="*/ 3138514 w 11269336"/>
              <a:gd name="connsiteY173" fmla="*/ 2128069 h 2323145"/>
              <a:gd name="connsiteX174" fmla="*/ 3120467 w 11269336"/>
              <a:gd name="connsiteY174" fmla="*/ 2128281 h 2323145"/>
              <a:gd name="connsiteX175" fmla="*/ 3116175 w 11269336"/>
              <a:gd name="connsiteY175" fmla="*/ 2131633 h 2323145"/>
              <a:gd name="connsiteX176" fmla="*/ 3103685 w 11269336"/>
              <a:gd name="connsiteY176" fmla="*/ 2132814 h 2323145"/>
              <a:gd name="connsiteX177" fmla="*/ 3078794 w 11269336"/>
              <a:gd name="connsiteY177" fmla="*/ 2137935 h 2323145"/>
              <a:gd name="connsiteX178" fmla="*/ 3074407 w 11269336"/>
              <a:gd name="connsiteY178" fmla="*/ 2136274 h 2323145"/>
              <a:gd name="connsiteX179" fmla="*/ 3037285 w 11269336"/>
              <a:gd name="connsiteY179" fmla="*/ 2139919 h 2323145"/>
              <a:gd name="connsiteX180" fmla="*/ 3036901 w 11269336"/>
              <a:gd name="connsiteY180" fmla="*/ 2138726 h 2323145"/>
              <a:gd name="connsiteX181" fmla="*/ 3026996 w 11269336"/>
              <a:gd name="connsiteY181" fmla="*/ 2134322 h 2323145"/>
              <a:gd name="connsiteX182" fmla="*/ 3007772 w 11269336"/>
              <a:gd name="connsiteY182" fmla="*/ 2128742 h 2323145"/>
              <a:gd name="connsiteX183" fmla="*/ 2965030 w 11269336"/>
              <a:gd name="connsiteY183" fmla="*/ 2100494 h 2323145"/>
              <a:gd name="connsiteX184" fmla="*/ 2926342 w 11269336"/>
              <a:gd name="connsiteY184" fmla="*/ 2104155 h 2323145"/>
              <a:gd name="connsiteX185" fmla="*/ 2918608 w 11269336"/>
              <a:gd name="connsiteY185" fmla="*/ 2104215 h 2323145"/>
              <a:gd name="connsiteX186" fmla="*/ 2918475 w 11269336"/>
              <a:gd name="connsiteY186" fmla="*/ 2103937 h 2323145"/>
              <a:gd name="connsiteX187" fmla="*/ 2910360 w 11269336"/>
              <a:gd name="connsiteY187" fmla="*/ 2103444 h 2323145"/>
              <a:gd name="connsiteX188" fmla="*/ 2904507 w 11269336"/>
              <a:gd name="connsiteY188" fmla="*/ 2104326 h 2323145"/>
              <a:gd name="connsiteX189" fmla="*/ 2889503 w 11269336"/>
              <a:gd name="connsiteY189" fmla="*/ 2104443 h 2323145"/>
              <a:gd name="connsiteX190" fmla="*/ 2884480 w 11269336"/>
              <a:gd name="connsiteY190" fmla="*/ 2102626 h 2323145"/>
              <a:gd name="connsiteX191" fmla="*/ 2882689 w 11269336"/>
              <a:gd name="connsiteY191" fmla="*/ 2099228 h 2323145"/>
              <a:gd name="connsiteX192" fmla="*/ 2881291 w 11269336"/>
              <a:gd name="connsiteY192" fmla="*/ 2099618 h 2323145"/>
              <a:gd name="connsiteX193" fmla="*/ 2853979 w 11269336"/>
              <a:gd name="connsiteY193" fmla="*/ 2090388 h 2323145"/>
              <a:gd name="connsiteX194" fmla="*/ 2791790 w 11269336"/>
              <a:gd name="connsiteY194" fmla="*/ 2080332 h 2323145"/>
              <a:gd name="connsiteX195" fmla="*/ 2755844 w 11269336"/>
              <a:gd name="connsiteY195" fmla="*/ 2078874 h 2323145"/>
              <a:gd name="connsiteX196" fmla="*/ 2657742 w 11269336"/>
              <a:gd name="connsiteY196" fmla="*/ 2070179 h 2323145"/>
              <a:gd name="connsiteX197" fmla="*/ 2559549 w 11269336"/>
              <a:gd name="connsiteY197" fmla="*/ 2057873 h 2323145"/>
              <a:gd name="connsiteX198" fmla="*/ 2512054 w 11269336"/>
              <a:gd name="connsiteY198" fmla="*/ 2031671 h 2323145"/>
              <a:gd name="connsiteX199" fmla="*/ 2506437 w 11269336"/>
              <a:gd name="connsiteY199" fmla="*/ 2030918 h 2323145"/>
              <a:gd name="connsiteX200" fmla="*/ 2491752 w 11269336"/>
              <a:gd name="connsiteY200" fmla="*/ 2033906 h 2323145"/>
              <a:gd name="connsiteX201" fmla="*/ 2486338 w 11269336"/>
              <a:gd name="connsiteY201" fmla="*/ 2035862 h 2323145"/>
              <a:gd name="connsiteX202" fmla="*/ 2478186 w 11269336"/>
              <a:gd name="connsiteY202" fmla="*/ 2036953 h 2323145"/>
              <a:gd name="connsiteX203" fmla="*/ 2477950 w 11269336"/>
              <a:gd name="connsiteY203" fmla="*/ 2036715 h 2323145"/>
              <a:gd name="connsiteX204" fmla="*/ 2470381 w 11269336"/>
              <a:gd name="connsiteY204" fmla="*/ 2038256 h 2323145"/>
              <a:gd name="connsiteX205" fmla="*/ 2433781 w 11269336"/>
              <a:gd name="connsiteY205" fmla="*/ 2049140 h 2323145"/>
              <a:gd name="connsiteX206" fmla="*/ 2381172 w 11269336"/>
              <a:gd name="connsiteY206" fmla="*/ 2030645 h 2323145"/>
              <a:gd name="connsiteX207" fmla="*/ 2360198 w 11269336"/>
              <a:gd name="connsiteY207" fmla="*/ 2029059 h 2323145"/>
              <a:gd name="connsiteX208" fmla="*/ 2348815 w 11269336"/>
              <a:gd name="connsiteY208" fmla="*/ 2026798 h 2323145"/>
              <a:gd name="connsiteX209" fmla="*/ 2347988 w 11269336"/>
              <a:gd name="connsiteY209" fmla="*/ 2025745 h 2323145"/>
              <a:gd name="connsiteX210" fmla="*/ 2312920 w 11269336"/>
              <a:gd name="connsiteY210" fmla="*/ 2036311 h 2323145"/>
              <a:gd name="connsiteX211" fmla="*/ 2307986 w 11269336"/>
              <a:gd name="connsiteY211" fmla="*/ 2035583 h 2323145"/>
              <a:gd name="connsiteX212" fmla="*/ 2285481 w 11269336"/>
              <a:gd name="connsiteY212" fmla="*/ 2045197 h 2323145"/>
              <a:gd name="connsiteX213" fmla="*/ 2273666 w 11269336"/>
              <a:gd name="connsiteY213" fmla="*/ 2048710 h 2323145"/>
              <a:gd name="connsiteX214" fmla="*/ 2270719 w 11269336"/>
              <a:gd name="connsiteY214" fmla="*/ 2052702 h 2323145"/>
              <a:gd name="connsiteX215" fmla="*/ 2253080 w 11269336"/>
              <a:gd name="connsiteY215" fmla="*/ 2056363 h 2323145"/>
              <a:gd name="connsiteX216" fmla="*/ 2250906 w 11269336"/>
              <a:gd name="connsiteY216" fmla="*/ 2055654 h 2323145"/>
              <a:gd name="connsiteX217" fmla="*/ 2236905 w 11269336"/>
              <a:gd name="connsiteY217" fmla="*/ 2062882 h 2323145"/>
              <a:gd name="connsiteX218" fmla="*/ 2225830 w 11269336"/>
              <a:gd name="connsiteY218" fmla="*/ 2074027 h 2323145"/>
              <a:gd name="connsiteX219" fmla="*/ 2073776 w 11269336"/>
              <a:gd name="connsiteY219" fmla="*/ 2089244 h 2323145"/>
              <a:gd name="connsiteX220" fmla="*/ 1948256 w 11269336"/>
              <a:gd name="connsiteY220" fmla="*/ 2146616 h 2323145"/>
              <a:gd name="connsiteX221" fmla="*/ 1865582 w 11269336"/>
              <a:gd name="connsiteY221" fmla="*/ 2153738 h 2323145"/>
              <a:gd name="connsiteX222" fmla="*/ 1835210 w 11269336"/>
              <a:gd name="connsiteY222" fmla="*/ 2134244 h 2323145"/>
              <a:gd name="connsiteX223" fmla="*/ 1632661 w 11269336"/>
              <a:gd name="connsiteY223" fmla="*/ 2173882 h 2323145"/>
              <a:gd name="connsiteX224" fmla="*/ 1579590 w 11269336"/>
              <a:gd name="connsiteY224" fmla="*/ 2173680 h 2323145"/>
              <a:gd name="connsiteX225" fmla="*/ 1535601 w 11269336"/>
              <a:gd name="connsiteY225" fmla="*/ 2194590 h 2323145"/>
              <a:gd name="connsiteX226" fmla="*/ 1515594 w 11269336"/>
              <a:gd name="connsiteY226" fmla="*/ 2189622 h 2323145"/>
              <a:gd name="connsiteX227" fmla="*/ 1512113 w 11269336"/>
              <a:gd name="connsiteY227" fmla="*/ 2188534 h 2323145"/>
              <a:gd name="connsiteX228" fmla="*/ 1498838 w 11269336"/>
              <a:gd name="connsiteY228" fmla="*/ 2189213 h 2323145"/>
              <a:gd name="connsiteX229" fmla="*/ 1494279 w 11269336"/>
              <a:gd name="connsiteY229" fmla="*/ 2183112 h 2323145"/>
              <a:gd name="connsiteX230" fmla="*/ 1473714 w 11269336"/>
              <a:gd name="connsiteY230" fmla="*/ 2179625 h 2323145"/>
              <a:gd name="connsiteX231" fmla="*/ 1449503 w 11269336"/>
              <a:gd name="connsiteY231" fmla="*/ 2182633 h 2323145"/>
              <a:gd name="connsiteX232" fmla="*/ 1266687 w 11269336"/>
              <a:gd name="connsiteY232" fmla="*/ 2212688 h 2323145"/>
              <a:gd name="connsiteX233" fmla="*/ 1239614 w 11269336"/>
              <a:gd name="connsiteY233" fmla="*/ 2209727 h 2323145"/>
              <a:gd name="connsiteX234" fmla="*/ 1202436 w 11269336"/>
              <a:gd name="connsiteY234" fmla="*/ 2209817 h 2323145"/>
              <a:gd name="connsiteX235" fmla="*/ 1136097 w 11269336"/>
              <a:gd name="connsiteY235" fmla="*/ 2205112 h 2323145"/>
              <a:gd name="connsiteX236" fmla="*/ 988232 w 11269336"/>
              <a:gd name="connsiteY236" fmla="*/ 2235635 h 2323145"/>
              <a:gd name="connsiteX237" fmla="*/ 981959 w 11269336"/>
              <a:gd name="connsiteY237" fmla="*/ 2231607 h 2323145"/>
              <a:gd name="connsiteX238" fmla="*/ 938600 w 11269336"/>
              <a:gd name="connsiteY238" fmla="*/ 2238113 h 2323145"/>
              <a:gd name="connsiteX239" fmla="*/ 791788 w 11269336"/>
              <a:gd name="connsiteY239" fmla="*/ 2293224 h 2323145"/>
              <a:gd name="connsiteX240" fmla="*/ 706914 w 11269336"/>
              <a:gd name="connsiteY240" fmla="*/ 2305046 h 2323145"/>
              <a:gd name="connsiteX241" fmla="*/ 675971 w 11269336"/>
              <a:gd name="connsiteY241" fmla="*/ 2304030 h 2323145"/>
              <a:gd name="connsiteX242" fmla="*/ 624180 w 11269336"/>
              <a:gd name="connsiteY242" fmla="*/ 2302650 h 2323145"/>
              <a:gd name="connsiteX243" fmla="*/ 583453 w 11269336"/>
              <a:gd name="connsiteY243" fmla="*/ 2288788 h 2323145"/>
              <a:gd name="connsiteX244" fmla="*/ 540946 w 11269336"/>
              <a:gd name="connsiteY244" fmla="*/ 2292721 h 2323145"/>
              <a:gd name="connsiteX245" fmla="*/ 533680 w 11269336"/>
              <a:gd name="connsiteY245" fmla="*/ 2310233 h 2323145"/>
              <a:gd name="connsiteX246" fmla="*/ 487366 w 11269336"/>
              <a:gd name="connsiteY246" fmla="*/ 2309053 h 2323145"/>
              <a:gd name="connsiteX247" fmla="*/ 416820 w 11269336"/>
              <a:gd name="connsiteY247" fmla="*/ 2305443 h 2323145"/>
              <a:gd name="connsiteX248" fmla="*/ 376805 w 11269336"/>
              <a:gd name="connsiteY248" fmla="*/ 2307647 h 2323145"/>
              <a:gd name="connsiteX249" fmla="*/ 266777 w 11269336"/>
              <a:gd name="connsiteY249" fmla="*/ 2309012 h 2323145"/>
              <a:gd name="connsiteX250" fmla="*/ 156013 w 11269336"/>
              <a:gd name="connsiteY250" fmla="*/ 2306832 h 2323145"/>
              <a:gd name="connsiteX251" fmla="*/ 87258 w 11269336"/>
              <a:gd name="connsiteY251" fmla="*/ 2285511 h 2323145"/>
              <a:gd name="connsiteX252" fmla="*/ 23798 w 11269336"/>
              <a:gd name="connsiteY252" fmla="*/ 2281822 h 2323145"/>
              <a:gd name="connsiteX253" fmla="*/ 0 w 11269336"/>
              <a:gd name="connsiteY253" fmla="*/ 2285369 h 2323145"/>
              <a:gd name="connsiteX254" fmla="*/ 0 w 11269336"/>
              <a:gd name="connsiteY254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533444 w 11269336"/>
              <a:gd name="connsiteY141" fmla="*/ 2181200 h 2323145"/>
              <a:gd name="connsiteX142" fmla="*/ 4467257 w 11269336"/>
              <a:gd name="connsiteY142" fmla="*/ 2196121 h 2323145"/>
              <a:gd name="connsiteX143" fmla="*/ 4405765 w 11269336"/>
              <a:gd name="connsiteY143" fmla="*/ 2199902 h 2323145"/>
              <a:gd name="connsiteX144" fmla="*/ 4401354 w 11269336"/>
              <a:gd name="connsiteY144" fmla="*/ 2194745 h 2323145"/>
              <a:gd name="connsiteX145" fmla="*/ 4366646 w 11269336"/>
              <a:gd name="connsiteY145" fmla="*/ 2198564 h 2323145"/>
              <a:gd name="connsiteX146" fmla="*/ 4354009 w 11269336"/>
              <a:gd name="connsiteY146" fmla="*/ 2204984 h 2323145"/>
              <a:gd name="connsiteX147" fmla="*/ 4348284 w 11269336"/>
              <a:gd name="connsiteY147" fmla="*/ 2205270 h 2323145"/>
              <a:gd name="connsiteX148" fmla="*/ 4333906 w 11269336"/>
              <a:gd name="connsiteY148" fmla="*/ 2205251 h 2323145"/>
              <a:gd name="connsiteX149" fmla="*/ 4308819 w 11269336"/>
              <a:gd name="connsiteY149" fmla="*/ 2203822 h 2323145"/>
              <a:gd name="connsiteX150" fmla="*/ 4301210 w 11269336"/>
              <a:gd name="connsiteY150" fmla="*/ 2204456 h 2323145"/>
              <a:gd name="connsiteX151" fmla="*/ 4283095 w 11269336"/>
              <a:gd name="connsiteY151" fmla="*/ 2198177 h 2323145"/>
              <a:gd name="connsiteX152" fmla="*/ 4250119 w 11269336"/>
              <a:gd name="connsiteY152" fmla="*/ 2196342 h 2323145"/>
              <a:gd name="connsiteX153" fmla="*/ 4189203 w 11269336"/>
              <a:gd name="connsiteY153" fmla="*/ 2178994 h 2323145"/>
              <a:gd name="connsiteX154" fmla="*/ 4154035 w 11269336"/>
              <a:gd name="connsiteY154" fmla="*/ 2171950 h 2323145"/>
              <a:gd name="connsiteX155" fmla="*/ 4129569 w 11269336"/>
              <a:gd name="connsiteY155" fmla="*/ 2163850 h 2323145"/>
              <a:gd name="connsiteX156" fmla="*/ 4061250 w 11269336"/>
              <a:gd name="connsiteY156" fmla="*/ 2159236 h 2323145"/>
              <a:gd name="connsiteX157" fmla="*/ 3945480 w 11269336"/>
              <a:gd name="connsiteY157" fmla="*/ 2158279 h 2323145"/>
              <a:gd name="connsiteX158" fmla="*/ 3921468 w 11269336"/>
              <a:gd name="connsiteY158" fmla="*/ 2156588 h 2323145"/>
              <a:gd name="connsiteX159" fmla="*/ 3903348 w 11269336"/>
              <a:gd name="connsiteY159" fmla="*/ 2149220 h 2323145"/>
              <a:gd name="connsiteX160" fmla="*/ 3901342 w 11269336"/>
              <a:gd name="connsiteY160" fmla="*/ 2142355 h 2323145"/>
              <a:gd name="connsiteX161" fmla="*/ 3888539 w 11269336"/>
              <a:gd name="connsiteY161" fmla="*/ 2140476 h 2323145"/>
              <a:gd name="connsiteX162" fmla="*/ 3885662 w 11269336"/>
              <a:gd name="connsiteY162" fmla="*/ 2138740 h 2323145"/>
              <a:gd name="connsiteX163" fmla="*/ 3868627 w 11269336"/>
              <a:gd name="connsiteY163" fmla="*/ 2130023 h 2323145"/>
              <a:gd name="connsiteX164" fmla="*/ 3819177 w 11269336"/>
              <a:gd name="connsiteY164" fmla="*/ 2142111 h 2323145"/>
              <a:gd name="connsiteX165" fmla="*/ 3769100 w 11269336"/>
              <a:gd name="connsiteY165" fmla="*/ 2131731 h 2323145"/>
              <a:gd name="connsiteX166" fmla="*/ 3562752 w 11269336"/>
              <a:gd name="connsiteY166" fmla="*/ 2131785 h 2323145"/>
              <a:gd name="connsiteX167" fmla="*/ 3541402 w 11269336"/>
              <a:gd name="connsiteY167" fmla="*/ 2106821 h 2323145"/>
              <a:gd name="connsiteX168" fmla="*/ 3365341 w 11269336"/>
              <a:gd name="connsiteY168" fmla="*/ 2077638 h 2323145"/>
              <a:gd name="connsiteX169" fmla="*/ 3170922 w 11269336"/>
              <a:gd name="connsiteY169" fmla="*/ 2115957 h 2323145"/>
              <a:gd name="connsiteX170" fmla="*/ 3156256 w 11269336"/>
              <a:gd name="connsiteY170" fmla="*/ 2124773 h 2323145"/>
              <a:gd name="connsiteX171" fmla="*/ 3140298 w 11269336"/>
              <a:gd name="connsiteY171" fmla="*/ 2129182 h 2323145"/>
              <a:gd name="connsiteX172" fmla="*/ 3138514 w 11269336"/>
              <a:gd name="connsiteY172" fmla="*/ 2128069 h 2323145"/>
              <a:gd name="connsiteX173" fmla="*/ 3120467 w 11269336"/>
              <a:gd name="connsiteY173" fmla="*/ 2128281 h 2323145"/>
              <a:gd name="connsiteX174" fmla="*/ 3116175 w 11269336"/>
              <a:gd name="connsiteY174" fmla="*/ 2131633 h 2323145"/>
              <a:gd name="connsiteX175" fmla="*/ 3103685 w 11269336"/>
              <a:gd name="connsiteY175" fmla="*/ 2132814 h 2323145"/>
              <a:gd name="connsiteX176" fmla="*/ 3078794 w 11269336"/>
              <a:gd name="connsiteY176" fmla="*/ 2137935 h 2323145"/>
              <a:gd name="connsiteX177" fmla="*/ 3074407 w 11269336"/>
              <a:gd name="connsiteY177" fmla="*/ 2136274 h 2323145"/>
              <a:gd name="connsiteX178" fmla="*/ 3037285 w 11269336"/>
              <a:gd name="connsiteY178" fmla="*/ 2139919 h 2323145"/>
              <a:gd name="connsiteX179" fmla="*/ 3036901 w 11269336"/>
              <a:gd name="connsiteY179" fmla="*/ 2138726 h 2323145"/>
              <a:gd name="connsiteX180" fmla="*/ 3026996 w 11269336"/>
              <a:gd name="connsiteY180" fmla="*/ 2134322 h 2323145"/>
              <a:gd name="connsiteX181" fmla="*/ 3007772 w 11269336"/>
              <a:gd name="connsiteY181" fmla="*/ 2128742 h 2323145"/>
              <a:gd name="connsiteX182" fmla="*/ 2965030 w 11269336"/>
              <a:gd name="connsiteY182" fmla="*/ 2100494 h 2323145"/>
              <a:gd name="connsiteX183" fmla="*/ 2926342 w 11269336"/>
              <a:gd name="connsiteY183" fmla="*/ 2104155 h 2323145"/>
              <a:gd name="connsiteX184" fmla="*/ 2918608 w 11269336"/>
              <a:gd name="connsiteY184" fmla="*/ 2104215 h 2323145"/>
              <a:gd name="connsiteX185" fmla="*/ 2918475 w 11269336"/>
              <a:gd name="connsiteY185" fmla="*/ 2103937 h 2323145"/>
              <a:gd name="connsiteX186" fmla="*/ 2910360 w 11269336"/>
              <a:gd name="connsiteY186" fmla="*/ 2103444 h 2323145"/>
              <a:gd name="connsiteX187" fmla="*/ 2904507 w 11269336"/>
              <a:gd name="connsiteY187" fmla="*/ 2104326 h 2323145"/>
              <a:gd name="connsiteX188" fmla="*/ 2889503 w 11269336"/>
              <a:gd name="connsiteY188" fmla="*/ 2104443 h 2323145"/>
              <a:gd name="connsiteX189" fmla="*/ 2884480 w 11269336"/>
              <a:gd name="connsiteY189" fmla="*/ 2102626 h 2323145"/>
              <a:gd name="connsiteX190" fmla="*/ 2882689 w 11269336"/>
              <a:gd name="connsiteY190" fmla="*/ 2099228 h 2323145"/>
              <a:gd name="connsiteX191" fmla="*/ 2881291 w 11269336"/>
              <a:gd name="connsiteY191" fmla="*/ 2099618 h 2323145"/>
              <a:gd name="connsiteX192" fmla="*/ 2853979 w 11269336"/>
              <a:gd name="connsiteY192" fmla="*/ 2090388 h 2323145"/>
              <a:gd name="connsiteX193" fmla="*/ 2791790 w 11269336"/>
              <a:gd name="connsiteY193" fmla="*/ 2080332 h 2323145"/>
              <a:gd name="connsiteX194" fmla="*/ 2755844 w 11269336"/>
              <a:gd name="connsiteY194" fmla="*/ 2078874 h 2323145"/>
              <a:gd name="connsiteX195" fmla="*/ 2657742 w 11269336"/>
              <a:gd name="connsiteY195" fmla="*/ 2070179 h 2323145"/>
              <a:gd name="connsiteX196" fmla="*/ 2559549 w 11269336"/>
              <a:gd name="connsiteY196" fmla="*/ 2057873 h 2323145"/>
              <a:gd name="connsiteX197" fmla="*/ 2512054 w 11269336"/>
              <a:gd name="connsiteY197" fmla="*/ 2031671 h 2323145"/>
              <a:gd name="connsiteX198" fmla="*/ 2506437 w 11269336"/>
              <a:gd name="connsiteY198" fmla="*/ 2030918 h 2323145"/>
              <a:gd name="connsiteX199" fmla="*/ 2491752 w 11269336"/>
              <a:gd name="connsiteY199" fmla="*/ 2033906 h 2323145"/>
              <a:gd name="connsiteX200" fmla="*/ 2486338 w 11269336"/>
              <a:gd name="connsiteY200" fmla="*/ 2035862 h 2323145"/>
              <a:gd name="connsiteX201" fmla="*/ 2478186 w 11269336"/>
              <a:gd name="connsiteY201" fmla="*/ 2036953 h 2323145"/>
              <a:gd name="connsiteX202" fmla="*/ 2477950 w 11269336"/>
              <a:gd name="connsiteY202" fmla="*/ 2036715 h 2323145"/>
              <a:gd name="connsiteX203" fmla="*/ 2470381 w 11269336"/>
              <a:gd name="connsiteY203" fmla="*/ 2038256 h 2323145"/>
              <a:gd name="connsiteX204" fmla="*/ 2433781 w 11269336"/>
              <a:gd name="connsiteY204" fmla="*/ 2049140 h 2323145"/>
              <a:gd name="connsiteX205" fmla="*/ 2381172 w 11269336"/>
              <a:gd name="connsiteY205" fmla="*/ 2030645 h 2323145"/>
              <a:gd name="connsiteX206" fmla="*/ 2360198 w 11269336"/>
              <a:gd name="connsiteY206" fmla="*/ 2029059 h 2323145"/>
              <a:gd name="connsiteX207" fmla="*/ 2348815 w 11269336"/>
              <a:gd name="connsiteY207" fmla="*/ 2026798 h 2323145"/>
              <a:gd name="connsiteX208" fmla="*/ 2347988 w 11269336"/>
              <a:gd name="connsiteY208" fmla="*/ 2025745 h 2323145"/>
              <a:gd name="connsiteX209" fmla="*/ 2312920 w 11269336"/>
              <a:gd name="connsiteY209" fmla="*/ 2036311 h 2323145"/>
              <a:gd name="connsiteX210" fmla="*/ 2307986 w 11269336"/>
              <a:gd name="connsiteY210" fmla="*/ 2035583 h 2323145"/>
              <a:gd name="connsiteX211" fmla="*/ 2285481 w 11269336"/>
              <a:gd name="connsiteY211" fmla="*/ 2045197 h 2323145"/>
              <a:gd name="connsiteX212" fmla="*/ 2273666 w 11269336"/>
              <a:gd name="connsiteY212" fmla="*/ 2048710 h 2323145"/>
              <a:gd name="connsiteX213" fmla="*/ 2270719 w 11269336"/>
              <a:gd name="connsiteY213" fmla="*/ 2052702 h 2323145"/>
              <a:gd name="connsiteX214" fmla="*/ 2253080 w 11269336"/>
              <a:gd name="connsiteY214" fmla="*/ 2056363 h 2323145"/>
              <a:gd name="connsiteX215" fmla="*/ 2250906 w 11269336"/>
              <a:gd name="connsiteY215" fmla="*/ 2055654 h 2323145"/>
              <a:gd name="connsiteX216" fmla="*/ 2236905 w 11269336"/>
              <a:gd name="connsiteY216" fmla="*/ 2062882 h 2323145"/>
              <a:gd name="connsiteX217" fmla="*/ 2225830 w 11269336"/>
              <a:gd name="connsiteY217" fmla="*/ 2074027 h 2323145"/>
              <a:gd name="connsiteX218" fmla="*/ 2073776 w 11269336"/>
              <a:gd name="connsiteY218" fmla="*/ 2089244 h 2323145"/>
              <a:gd name="connsiteX219" fmla="*/ 1948256 w 11269336"/>
              <a:gd name="connsiteY219" fmla="*/ 2146616 h 2323145"/>
              <a:gd name="connsiteX220" fmla="*/ 1865582 w 11269336"/>
              <a:gd name="connsiteY220" fmla="*/ 2153738 h 2323145"/>
              <a:gd name="connsiteX221" fmla="*/ 1835210 w 11269336"/>
              <a:gd name="connsiteY221" fmla="*/ 2134244 h 2323145"/>
              <a:gd name="connsiteX222" fmla="*/ 1632661 w 11269336"/>
              <a:gd name="connsiteY222" fmla="*/ 2173882 h 2323145"/>
              <a:gd name="connsiteX223" fmla="*/ 1579590 w 11269336"/>
              <a:gd name="connsiteY223" fmla="*/ 2173680 h 2323145"/>
              <a:gd name="connsiteX224" fmla="*/ 1535601 w 11269336"/>
              <a:gd name="connsiteY224" fmla="*/ 2194590 h 2323145"/>
              <a:gd name="connsiteX225" fmla="*/ 1515594 w 11269336"/>
              <a:gd name="connsiteY225" fmla="*/ 2189622 h 2323145"/>
              <a:gd name="connsiteX226" fmla="*/ 1512113 w 11269336"/>
              <a:gd name="connsiteY226" fmla="*/ 2188534 h 2323145"/>
              <a:gd name="connsiteX227" fmla="*/ 1498838 w 11269336"/>
              <a:gd name="connsiteY227" fmla="*/ 2189213 h 2323145"/>
              <a:gd name="connsiteX228" fmla="*/ 1494279 w 11269336"/>
              <a:gd name="connsiteY228" fmla="*/ 2183112 h 2323145"/>
              <a:gd name="connsiteX229" fmla="*/ 1473714 w 11269336"/>
              <a:gd name="connsiteY229" fmla="*/ 2179625 h 2323145"/>
              <a:gd name="connsiteX230" fmla="*/ 1449503 w 11269336"/>
              <a:gd name="connsiteY230" fmla="*/ 2182633 h 2323145"/>
              <a:gd name="connsiteX231" fmla="*/ 1266687 w 11269336"/>
              <a:gd name="connsiteY231" fmla="*/ 2212688 h 2323145"/>
              <a:gd name="connsiteX232" fmla="*/ 1239614 w 11269336"/>
              <a:gd name="connsiteY232" fmla="*/ 2209727 h 2323145"/>
              <a:gd name="connsiteX233" fmla="*/ 1202436 w 11269336"/>
              <a:gd name="connsiteY233" fmla="*/ 2209817 h 2323145"/>
              <a:gd name="connsiteX234" fmla="*/ 1136097 w 11269336"/>
              <a:gd name="connsiteY234" fmla="*/ 2205112 h 2323145"/>
              <a:gd name="connsiteX235" fmla="*/ 988232 w 11269336"/>
              <a:gd name="connsiteY235" fmla="*/ 2235635 h 2323145"/>
              <a:gd name="connsiteX236" fmla="*/ 981959 w 11269336"/>
              <a:gd name="connsiteY236" fmla="*/ 2231607 h 2323145"/>
              <a:gd name="connsiteX237" fmla="*/ 938600 w 11269336"/>
              <a:gd name="connsiteY237" fmla="*/ 2238113 h 2323145"/>
              <a:gd name="connsiteX238" fmla="*/ 791788 w 11269336"/>
              <a:gd name="connsiteY238" fmla="*/ 2293224 h 2323145"/>
              <a:gd name="connsiteX239" fmla="*/ 706914 w 11269336"/>
              <a:gd name="connsiteY239" fmla="*/ 2305046 h 2323145"/>
              <a:gd name="connsiteX240" fmla="*/ 675971 w 11269336"/>
              <a:gd name="connsiteY240" fmla="*/ 2304030 h 2323145"/>
              <a:gd name="connsiteX241" fmla="*/ 624180 w 11269336"/>
              <a:gd name="connsiteY241" fmla="*/ 2302650 h 2323145"/>
              <a:gd name="connsiteX242" fmla="*/ 583453 w 11269336"/>
              <a:gd name="connsiteY242" fmla="*/ 2288788 h 2323145"/>
              <a:gd name="connsiteX243" fmla="*/ 540946 w 11269336"/>
              <a:gd name="connsiteY243" fmla="*/ 2292721 h 2323145"/>
              <a:gd name="connsiteX244" fmla="*/ 533680 w 11269336"/>
              <a:gd name="connsiteY244" fmla="*/ 2310233 h 2323145"/>
              <a:gd name="connsiteX245" fmla="*/ 487366 w 11269336"/>
              <a:gd name="connsiteY245" fmla="*/ 2309053 h 2323145"/>
              <a:gd name="connsiteX246" fmla="*/ 416820 w 11269336"/>
              <a:gd name="connsiteY246" fmla="*/ 2305443 h 2323145"/>
              <a:gd name="connsiteX247" fmla="*/ 376805 w 11269336"/>
              <a:gd name="connsiteY247" fmla="*/ 2307647 h 2323145"/>
              <a:gd name="connsiteX248" fmla="*/ 266777 w 11269336"/>
              <a:gd name="connsiteY248" fmla="*/ 2309012 h 2323145"/>
              <a:gd name="connsiteX249" fmla="*/ 156013 w 11269336"/>
              <a:gd name="connsiteY249" fmla="*/ 2306832 h 2323145"/>
              <a:gd name="connsiteX250" fmla="*/ 87258 w 11269336"/>
              <a:gd name="connsiteY250" fmla="*/ 2285511 h 2323145"/>
              <a:gd name="connsiteX251" fmla="*/ 23798 w 11269336"/>
              <a:gd name="connsiteY251" fmla="*/ 2281822 h 2323145"/>
              <a:gd name="connsiteX252" fmla="*/ 0 w 11269336"/>
              <a:gd name="connsiteY252" fmla="*/ 2285369 h 2323145"/>
              <a:gd name="connsiteX253" fmla="*/ 0 w 11269336"/>
              <a:gd name="connsiteY253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67257 w 11269336"/>
              <a:gd name="connsiteY141" fmla="*/ 2196121 h 2323145"/>
              <a:gd name="connsiteX142" fmla="*/ 4405765 w 11269336"/>
              <a:gd name="connsiteY142" fmla="*/ 2199902 h 2323145"/>
              <a:gd name="connsiteX143" fmla="*/ 4401354 w 11269336"/>
              <a:gd name="connsiteY143" fmla="*/ 2194745 h 2323145"/>
              <a:gd name="connsiteX144" fmla="*/ 4366646 w 11269336"/>
              <a:gd name="connsiteY144" fmla="*/ 2198564 h 2323145"/>
              <a:gd name="connsiteX145" fmla="*/ 4354009 w 11269336"/>
              <a:gd name="connsiteY145" fmla="*/ 2204984 h 2323145"/>
              <a:gd name="connsiteX146" fmla="*/ 4348284 w 11269336"/>
              <a:gd name="connsiteY146" fmla="*/ 2205270 h 2323145"/>
              <a:gd name="connsiteX147" fmla="*/ 4333906 w 11269336"/>
              <a:gd name="connsiteY147" fmla="*/ 2205251 h 2323145"/>
              <a:gd name="connsiteX148" fmla="*/ 4308819 w 11269336"/>
              <a:gd name="connsiteY148" fmla="*/ 2203822 h 2323145"/>
              <a:gd name="connsiteX149" fmla="*/ 4301210 w 11269336"/>
              <a:gd name="connsiteY149" fmla="*/ 2204456 h 2323145"/>
              <a:gd name="connsiteX150" fmla="*/ 4283095 w 11269336"/>
              <a:gd name="connsiteY150" fmla="*/ 2198177 h 2323145"/>
              <a:gd name="connsiteX151" fmla="*/ 4250119 w 11269336"/>
              <a:gd name="connsiteY151" fmla="*/ 2196342 h 2323145"/>
              <a:gd name="connsiteX152" fmla="*/ 4189203 w 11269336"/>
              <a:gd name="connsiteY152" fmla="*/ 2178994 h 2323145"/>
              <a:gd name="connsiteX153" fmla="*/ 4154035 w 11269336"/>
              <a:gd name="connsiteY153" fmla="*/ 2171950 h 2323145"/>
              <a:gd name="connsiteX154" fmla="*/ 4129569 w 11269336"/>
              <a:gd name="connsiteY154" fmla="*/ 2163850 h 2323145"/>
              <a:gd name="connsiteX155" fmla="*/ 4061250 w 11269336"/>
              <a:gd name="connsiteY155" fmla="*/ 2159236 h 2323145"/>
              <a:gd name="connsiteX156" fmla="*/ 3945480 w 11269336"/>
              <a:gd name="connsiteY156" fmla="*/ 2158279 h 2323145"/>
              <a:gd name="connsiteX157" fmla="*/ 3921468 w 11269336"/>
              <a:gd name="connsiteY157" fmla="*/ 2156588 h 2323145"/>
              <a:gd name="connsiteX158" fmla="*/ 3903348 w 11269336"/>
              <a:gd name="connsiteY158" fmla="*/ 2149220 h 2323145"/>
              <a:gd name="connsiteX159" fmla="*/ 3901342 w 11269336"/>
              <a:gd name="connsiteY159" fmla="*/ 2142355 h 2323145"/>
              <a:gd name="connsiteX160" fmla="*/ 3888539 w 11269336"/>
              <a:gd name="connsiteY160" fmla="*/ 2140476 h 2323145"/>
              <a:gd name="connsiteX161" fmla="*/ 3885662 w 11269336"/>
              <a:gd name="connsiteY161" fmla="*/ 2138740 h 2323145"/>
              <a:gd name="connsiteX162" fmla="*/ 3868627 w 11269336"/>
              <a:gd name="connsiteY162" fmla="*/ 2130023 h 2323145"/>
              <a:gd name="connsiteX163" fmla="*/ 3819177 w 11269336"/>
              <a:gd name="connsiteY163" fmla="*/ 2142111 h 2323145"/>
              <a:gd name="connsiteX164" fmla="*/ 3769100 w 11269336"/>
              <a:gd name="connsiteY164" fmla="*/ 2131731 h 2323145"/>
              <a:gd name="connsiteX165" fmla="*/ 3562752 w 11269336"/>
              <a:gd name="connsiteY165" fmla="*/ 2131785 h 2323145"/>
              <a:gd name="connsiteX166" fmla="*/ 3541402 w 11269336"/>
              <a:gd name="connsiteY166" fmla="*/ 2106821 h 2323145"/>
              <a:gd name="connsiteX167" fmla="*/ 3365341 w 11269336"/>
              <a:gd name="connsiteY167" fmla="*/ 2077638 h 2323145"/>
              <a:gd name="connsiteX168" fmla="*/ 3170922 w 11269336"/>
              <a:gd name="connsiteY168" fmla="*/ 2115957 h 2323145"/>
              <a:gd name="connsiteX169" fmla="*/ 3156256 w 11269336"/>
              <a:gd name="connsiteY169" fmla="*/ 2124773 h 2323145"/>
              <a:gd name="connsiteX170" fmla="*/ 3140298 w 11269336"/>
              <a:gd name="connsiteY170" fmla="*/ 2129182 h 2323145"/>
              <a:gd name="connsiteX171" fmla="*/ 3138514 w 11269336"/>
              <a:gd name="connsiteY171" fmla="*/ 2128069 h 2323145"/>
              <a:gd name="connsiteX172" fmla="*/ 3120467 w 11269336"/>
              <a:gd name="connsiteY172" fmla="*/ 2128281 h 2323145"/>
              <a:gd name="connsiteX173" fmla="*/ 3116175 w 11269336"/>
              <a:gd name="connsiteY173" fmla="*/ 2131633 h 2323145"/>
              <a:gd name="connsiteX174" fmla="*/ 3103685 w 11269336"/>
              <a:gd name="connsiteY174" fmla="*/ 2132814 h 2323145"/>
              <a:gd name="connsiteX175" fmla="*/ 3078794 w 11269336"/>
              <a:gd name="connsiteY175" fmla="*/ 2137935 h 2323145"/>
              <a:gd name="connsiteX176" fmla="*/ 3074407 w 11269336"/>
              <a:gd name="connsiteY176" fmla="*/ 2136274 h 2323145"/>
              <a:gd name="connsiteX177" fmla="*/ 3037285 w 11269336"/>
              <a:gd name="connsiteY177" fmla="*/ 2139919 h 2323145"/>
              <a:gd name="connsiteX178" fmla="*/ 3036901 w 11269336"/>
              <a:gd name="connsiteY178" fmla="*/ 2138726 h 2323145"/>
              <a:gd name="connsiteX179" fmla="*/ 3026996 w 11269336"/>
              <a:gd name="connsiteY179" fmla="*/ 2134322 h 2323145"/>
              <a:gd name="connsiteX180" fmla="*/ 3007772 w 11269336"/>
              <a:gd name="connsiteY180" fmla="*/ 2128742 h 2323145"/>
              <a:gd name="connsiteX181" fmla="*/ 2965030 w 11269336"/>
              <a:gd name="connsiteY181" fmla="*/ 2100494 h 2323145"/>
              <a:gd name="connsiteX182" fmla="*/ 2926342 w 11269336"/>
              <a:gd name="connsiteY182" fmla="*/ 2104155 h 2323145"/>
              <a:gd name="connsiteX183" fmla="*/ 2918608 w 11269336"/>
              <a:gd name="connsiteY183" fmla="*/ 2104215 h 2323145"/>
              <a:gd name="connsiteX184" fmla="*/ 2918475 w 11269336"/>
              <a:gd name="connsiteY184" fmla="*/ 2103937 h 2323145"/>
              <a:gd name="connsiteX185" fmla="*/ 2910360 w 11269336"/>
              <a:gd name="connsiteY185" fmla="*/ 2103444 h 2323145"/>
              <a:gd name="connsiteX186" fmla="*/ 2904507 w 11269336"/>
              <a:gd name="connsiteY186" fmla="*/ 2104326 h 2323145"/>
              <a:gd name="connsiteX187" fmla="*/ 2889503 w 11269336"/>
              <a:gd name="connsiteY187" fmla="*/ 2104443 h 2323145"/>
              <a:gd name="connsiteX188" fmla="*/ 2884480 w 11269336"/>
              <a:gd name="connsiteY188" fmla="*/ 2102626 h 2323145"/>
              <a:gd name="connsiteX189" fmla="*/ 2882689 w 11269336"/>
              <a:gd name="connsiteY189" fmla="*/ 2099228 h 2323145"/>
              <a:gd name="connsiteX190" fmla="*/ 2881291 w 11269336"/>
              <a:gd name="connsiteY190" fmla="*/ 2099618 h 2323145"/>
              <a:gd name="connsiteX191" fmla="*/ 2853979 w 11269336"/>
              <a:gd name="connsiteY191" fmla="*/ 2090388 h 2323145"/>
              <a:gd name="connsiteX192" fmla="*/ 2791790 w 11269336"/>
              <a:gd name="connsiteY192" fmla="*/ 2080332 h 2323145"/>
              <a:gd name="connsiteX193" fmla="*/ 2755844 w 11269336"/>
              <a:gd name="connsiteY193" fmla="*/ 2078874 h 2323145"/>
              <a:gd name="connsiteX194" fmla="*/ 2657742 w 11269336"/>
              <a:gd name="connsiteY194" fmla="*/ 2070179 h 2323145"/>
              <a:gd name="connsiteX195" fmla="*/ 2559549 w 11269336"/>
              <a:gd name="connsiteY195" fmla="*/ 2057873 h 2323145"/>
              <a:gd name="connsiteX196" fmla="*/ 2512054 w 11269336"/>
              <a:gd name="connsiteY196" fmla="*/ 2031671 h 2323145"/>
              <a:gd name="connsiteX197" fmla="*/ 2506437 w 11269336"/>
              <a:gd name="connsiteY197" fmla="*/ 2030918 h 2323145"/>
              <a:gd name="connsiteX198" fmla="*/ 2491752 w 11269336"/>
              <a:gd name="connsiteY198" fmla="*/ 2033906 h 2323145"/>
              <a:gd name="connsiteX199" fmla="*/ 2486338 w 11269336"/>
              <a:gd name="connsiteY199" fmla="*/ 2035862 h 2323145"/>
              <a:gd name="connsiteX200" fmla="*/ 2478186 w 11269336"/>
              <a:gd name="connsiteY200" fmla="*/ 2036953 h 2323145"/>
              <a:gd name="connsiteX201" fmla="*/ 2477950 w 11269336"/>
              <a:gd name="connsiteY201" fmla="*/ 2036715 h 2323145"/>
              <a:gd name="connsiteX202" fmla="*/ 2470381 w 11269336"/>
              <a:gd name="connsiteY202" fmla="*/ 2038256 h 2323145"/>
              <a:gd name="connsiteX203" fmla="*/ 2433781 w 11269336"/>
              <a:gd name="connsiteY203" fmla="*/ 2049140 h 2323145"/>
              <a:gd name="connsiteX204" fmla="*/ 2381172 w 11269336"/>
              <a:gd name="connsiteY204" fmla="*/ 2030645 h 2323145"/>
              <a:gd name="connsiteX205" fmla="*/ 2360198 w 11269336"/>
              <a:gd name="connsiteY205" fmla="*/ 2029059 h 2323145"/>
              <a:gd name="connsiteX206" fmla="*/ 2348815 w 11269336"/>
              <a:gd name="connsiteY206" fmla="*/ 2026798 h 2323145"/>
              <a:gd name="connsiteX207" fmla="*/ 2347988 w 11269336"/>
              <a:gd name="connsiteY207" fmla="*/ 2025745 h 2323145"/>
              <a:gd name="connsiteX208" fmla="*/ 2312920 w 11269336"/>
              <a:gd name="connsiteY208" fmla="*/ 2036311 h 2323145"/>
              <a:gd name="connsiteX209" fmla="*/ 2307986 w 11269336"/>
              <a:gd name="connsiteY209" fmla="*/ 2035583 h 2323145"/>
              <a:gd name="connsiteX210" fmla="*/ 2285481 w 11269336"/>
              <a:gd name="connsiteY210" fmla="*/ 2045197 h 2323145"/>
              <a:gd name="connsiteX211" fmla="*/ 2273666 w 11269336"/>
              <a:gd name="connsiteY211" fmla="*/ 2048710 h 2323145"/>
              <a:gd name="connsiteX212" fmla="*/ 2270719 w 11269336"/>
              <a:gd name="connsiteY212" fmla="*/ 2052702 h 2323145"/>
              <a:gd name="connsiteX213" fmla="*/ 2253080 w 11269336"/>
              <a:gd name="connsiteY213" fmla="*/ 2056363 h 2323145"/>
              <a:gd name="connsiteX214" fmla="*/ 2250906 w 11269336"/>
              <a:gd name="connsiteY214" fmla="*/ 2055654 h 2323145"/>
              <a:gd name="connsiteX215" fmla="*/ 2236905 w 11269336"/>
              <a:gd name="connsiteY215" fmla="*/ 2062882 h 2323145"/>
              <a:gd name="connsiteX216" fmla="*/ 2225830 w 11269336"/>
              <a:gd name="connsiteY216" fmla="*/ 2074027 h 2323145"/>
              <a:gd name="connsiteX217" fmla="*/ 2073776 w 11269336"/>
              <a:gd name="connsiteY217" fmla="*/ 2089244 h 2323145"/>
              <a:gd name="connsiteX218" fmla="*/ 1948256 w 11269336"/>
              <a:gd name="connsiteY218" fmla="*/ 2146616 h 2323145"/>
              <a:gd name="connsiteX219" fmla="*/ 1865582 w 11269336"/>
              <a:gd name="connsiteY219" fmla="*/ 2153738 h 2323145"/>
              <a:gd name="connsiteX220" fmla="*/ 1835210 w 11269336"/>
              <a:gd name="connsiteY220" fmla="*/ 2134244 h 2323145"/>
              <a:gd name="connsiteX221" fmla="*/ 1632661 w 11269336"/>
              <a:gd name="connsiteY221" fmla="*/ 2173882 h 2323145"/>
              <a:gd name="connsiteX222" fmla="*/ 1579590 w 11269336"/>
              <a:gd name="connsiteY222" fmla="*/ 2173680 h 2323145"/>
              <a:gd name="connsiteX223" fmla="*/ 1535601 w 11269336"/>
              <a:gd name="connsiteY223" fmla="*/ 2194590 h 2323145"/>
              <a:gd name="connsiteX224" fmla="*/ 1515594 w 11269336"/>
              <a:gd name="connsiteY224" fmla="*/ 2189622 h 2323145"/>
              <a:gd name="connsiteX225" fmla="*/ 1512113 w 11269336"/>
              <a:gd name="connsiteY225" fmla="*/ 2188534 h 2323145"/>
              <a:gd name="connsiteX226" fmla="*/ 1498838 w 11269336"/>
              <a:gd name="connsiteY226" fmla="*/ 2189213 h 2323145"/>
              <a:gd name="connsiteX227" fmla="*/ 1494279 w 11269336"/>
              <a:gd name="connsiteY227" fmla="*/ 2183112 h 2323145"/>
              <a:gd name="connsiteX228" fmla="*/ 1473714 w 11269336"/>
              <a:gd name="connsiteY228" fmla="*/ 2179625 h 2323145"/>
              <a:gd name="connsiteX229" fmla="*/ 1449503 w 11269336"/>
              <a:gd name="connsiteY229" fmla="*/ 2182633 h 2323145"/>
              <a:gd name="connsiteX230" fmla="*/ 1266687 w 11269336"/>
              <a:gd name="connsiteY230" fmla="*/ 2212688 h 2323145"/>
              <a:gd name="connsiteX231" fmla="*/ 1239614 w 11269336"/>
              <a:gd name="connsiteY231" fmla="*/ 2209727 h 2323145"/>
              <a:gd name="connsiteX232" fmla="*/ 1202436 w 11269336"/>
              <a:gd name="connsiteY232" fmla="*/ 2209817 h 2323145"/>
              <a:gd name="connsiteX233" fmla="*/ 1136097 w 11269336"/>
              <a:gd name="connsiteY233" fmla="*/ 2205112 h 2323145"/>
              <a:gd name="connsiteX234" fmla="*/ 988232 w 11269336"/>
              <a:gd name="connsiteY234" fmla="*/ 2235635 h 2323145"/>
              <a:gd name="connsiteX235" fmla="*/ 981959 w 11269336"/>
              <a:gd name="connsiteY235" fmla="*/ 2231607 h 2323145"/>
              <a:gd name="connsiteX236" fmla="*/ 938600 w 11269336"/>
              <a:gd name="connsiteY236" fmla="*/ 2238113 h 2323145"/>
              <a:gd name="connsiteX237" fmla="*/ 791788 w 11269336"/>
              <a:gd name="connsiteY237" fmla="*/ 2293224 h 2323145"/>
              <a:gd name="connsiteX238" fmla="*/ 706914 w 11269336"/>
              <a:gd name="connsiteY238" fmla="*/ 2305046 h 2323145"/>
              <a:gd name="connsiteX239" fmla="*/ 675971 w 11269336"/>
              <a:gd name="connsiteY239" fmla="*/ 2304030 h 2323145"/>
              <a:gd name="connsiteX240" fmla="*/ 624180 w 11269336"/>
              <a:gd name="connsiteY240" fmla="*/ 2302650 h 2323145"/>
              <a:gd name="connsiteX241" fmla="*/ 583453 w 11269336"/>
              <a:gd name="connsiteY241" fmla="*/ 2288788 h 2323145"/>
              <a:gd name="connsiteX242" fmla="*/ 540946 w 11269336"/>
              <a:gd name="connsiteY242" fmla="*/ 2292721 h 2323145"/>
              <a:gd name="connsiteX243" fmla="*/ 533680 w 11269336"/>
              <a:gd name="connsiteY243" fmla="*/ 2310233 h 2323145"/>
              <a:gd name="connsiteX244" fmla="*/ 487366 w 11269336"/>
              <a:gd name="connsiteY244" fmla="*/ 2309053 h 2323145"/>
              <a:gd name="connsiteX245" fmla="*/ 416820 w 11269336"/>
              <a:gd name="connsiteY245" fmla="*/ 2305443 h 2323145"/>
              <a:gd name="connsiteX246" fmla="*/ 376805 w 11269336"/>
              <a:gd name="connsiteY246" fmla="*/ 2307647 h 2323145"/>
              <a:gd name="connsiteX247" fmla="*/ 266777 w 11269336"/>
              <a:gd name="connsiteY247" fmla="*/ 2309012 h 2323145"/>
              <a:gd name="connsiteX248" fmla="*/ 156013 w 11269336"/>
              <a:gd name="connsiteY248" fmla="*/ 2306832 h 2323145"/>
              <a:gd name="connsiteX249" fmla="*/ 87258 w 11269336"/>
              <a:gd name="connsiteY249" fmla="*/ 2285511 h 2323145"/>
              <a:gd name="connsiteX250" fmla="*/ 23798 w 11269336"/>
              <a:gd name="connsiteY250" fmla="*/ 2281822 h 2323145"/>
              <a:gd name="connsiteX251" fmla="*/ 0 w 11269336"/>
              <a:gd name="connsiteY251" fmla="*/ 2285369 h 2323145"/>
              <a:gd name="connsiteX252" fmla="*/ 0 w 11269336"/>
              <a:gd name="connsiteY252" fmla="*/ 0 h 2323145"/>
              <a:gd name="connsiteX0" fmla="*/ 0 w 11269336"/>
              <a:gd name="connsiteY0" fmla="*/ 0 h 2323145"/>
              <a:gd name="connsiteX1" fmla="*/ 11269336 w 11269336"/>
              <a:gd name="connsiteY1" fmla="*/ 0 h 2323145"/>
              <a:gd name="connsiteX2" fmla="*/ 11268645 w 11269336"/>
              <a:gd name="connsiteY2" fmla="*/ 511 h 2323145"/>
              <a:gd name="connsiteX3" fmla="*/ 11230739 w 11269336"/>
              <a:gd name="connsiteY3" fmla="*/ 37096 h 2323145"/>
              <a:gd name="connsiteX4" fmla="*/ 11082485 w 11269336"/>
              <a:gd name="connsiteY4" fmla="*/ 78590 h 2323145"/>
              <a:gd name="connsiteX5" fmla="*/ 11031776 w 11269336"/>
              <a:gd name="connsiteY5" fmla="*/ 79197 h 2323145"/>
              <a:gd name="connsiteX6" fmla="*/ 10995894 w 11269336"/>
              <a:gd name="connsiteY6" fmla="*/ 83459 h 2323145"/>
              <a:gd name="connsiteX7" fmla="*/ 10861177 w 11269336"/>
              <a:gd name="connsiteY7" fmla="*/ 147419 h 2323145"/>
              <a:gd name="connsiteX8" fmla="*/ 10782732 w 11269336"/>
              <a:gd name="connsiteY8" fmla="*/ 135645 h 2323145"/>
              <a:gd name="connsiteX9" fmla="*/ 10660773 w 11269336"/>
              <a:gd name="connsiteY9" fmla="*/ 179312 h 2323145"/>
              <a:gd name="connsiteX10" fmla="*/ 10564442 w 11269336"/>
              <a:gd name="connsiteY10" fmla="*/ 160738 h 2323145"/>
              <a:gd name="connsiteX11" fmla="*/ 10490200 w 11269336"/>
              <a:gd name="connsiteY11" fmla="*/ 183533 h 2323145"/>
              <a:gd name="connsiteX12" fmla="*/ 10271351 w 11269336"/>
              <a:gd name="connsiteY12" fmla="*/ 243104 h 2323145"/>
              <a:gd name="connsiteX13" fmla="*/ 10061033 w 11269336"/>
              <a:gd name="connsiteY13" fmla="*/ 364937 h 2323145"/>
              <a:gd name="connsiteX14" fmla="*/ 9921770 w 11269336"/>
              <a:gd name="connsiteY14" fmla="*/ 406154 h 2323145"/>
              <a:gd name="connsiteX15" fmla="*/ 9858388 w 11269336"/>
              <a:gd name="connsiteY15" fmla="*/ 439489 h 2323145"/>
              <a:gd name="connsiteX16" fmla="*/ 9811914 w 11269336"/>
              <a:gd name="connsiteY16" fmla="*/ 449865 h 2323145"/>
              <a:gd name="connsiteX17" fmla="*/ 9784394 w 11269336"/>
              <a:gd name="connsiteY17" fmla="*/ 457816 h 2323145"/>
              <a:gd name="connsiteX18" fmla="*/ 9656836 w 11269336"/>
              <a:gd name="connsiteY18" fmla="*/ 469967 h 2323145"/>
              <a:gd name="connsiteX19" fmla="*/ 9561575 w 11269336"/>
              <a:gd name="connsiteY19" fmla="*/ 559978 h 2323145"/>
              <a:gd name="connsiteX20" fmla="*/ 9162278 w 11269336"/>
              <a:gd name="connsiteY20" fmla="*/ 704724 h 2323145"/>
              <a:gd name="connsiteX21" fmla="*/ 9062863 w 11269336"/>
              <a:gd name="connsiteY21" fmla="*/ 754656 h 2323145"/>
              <a:gd name="connsiteX22" fmla="*/ 8914746 w 11269336"/>
              <a:gd name="connsiteY22" fmla="*/ 826428 h 2323145"/>
              <a:gd name="connsiteX23" fmla="*/ 8917778 w 11269336"/>
              <a:gd name="connsiteY23" fmla="*/ 835198 h 2323145"/>
              <a:gd name="connsiteX24" fmla="*/ 8905560 w 11269336"/>
              <a:gd name="connsiteY24" fmla="*/ 838358 h 2323145"/>
              <a:gd name="connsiteX25" fmla="*/ 8897564 w 11269336"/>
              <a:gd name="connsiteY25" fmla="*/ 834287 h 2323145"/>
              <a:gd name="connsiteX26" fmla="*/ 8878040 w 11269336"/>
              <a:gd name="connsiteY26" fmla="*/ 844150 h 2323145"/>
              <a:gd name="connsiteX27" fmla="*/ 8795998 w 11269336"/>
              <a:gd name="connsiteY27" fmla="*/ 863337 h 2323145"/>
              <a:gd name="connsiteX28" fmla="*/ 8776970 w 11269336"/>
              <a:gd name="connsiteY28" fmla="*/ 885177 h 2323145"/>
              <a:gd name="connsiteX29" fmla="*/ 8755719 w 11269336"/>
              <a:gd name="connsiteY29" fmla="*/ 889754 h 2323145"/>
              <a:gd name="connsiteX30" fmla="*/ 8743257 w 11269336"/>
              <a:gd name="connsiteY30" fmla="*/ 904723 h 2323145"/>
              <a:gd name="connsiteX31" fmla="*/ 8721366 w 11269336"/>
              <a:gd name="connsiteY31" fmla="*/ 904711 h 2323145"/>
              <a:gd name="connsiteX32" fmla="*/ 8678353 w 11269336"/>
              <a:gd name="connsiteY32" fmla="*/ 926318 h 2323145"/>
              <a:gd name="connsiteX33" fmla="*/ 8636849 w 11269336"/>
              <a:gd name="connsiteY33" fmla="*/ 937900 h 2323145"/>
              <a:gd name="connsiteX34" fmla="*/ 8620213 w 11269336"/>
              <a:gd name="connsiteY34" fmla="*/ 943068 h 2323145"/>
              <a:gd name="connsiteX35" fmla="*/ 8612581 w 11269336"/>
              <a:gd name="connsiteY35" fmla="*/ 952695 h 2323145"/>
              <a:gd name="connsiteX36" fmla="*/ 8589038 w 11269336"/>
              <a:gd name="connsiteY36" fmla="*/ 963892 h 2323145"/>
              <a:gd name="connsiteX37" fmla="*/ 8579950 w 11269336"/>
              <a:gd name="connsiteY37" fmla="*/ 960899 h 2323145"/>
              <a:gd name="connsiteX38" fmla="*/ 8579319 w 11269336"/>
              <a:gd name="connsiteY38" fmla="*/ 965630 h 2323145"/>
              <a:gd name="connsiteX39" fmla="*/ 8547429 w 11269336"/>
              <a:gd name="connsiteY39" fmla="*/ 984506 h 2323145"/>
              <a:gd name="connsiteX40" fmla="*/ 8478704 w 11269336"/>
              <a:gd name="connsiteY40" fmla="*/ 1025490 h 2323145"/>
              <a:gd name="connsiteX41" fmla="*/ 8461421 w 11269336"/>
              <a:gd name="connsiteY41" fmla="*/ 1035512 h 2323145"/>
              <a:gd name="connsiteX42" fmla="*/ 8445003 w 11269336"/>
              <a:gd name="connsiteY42" fmla="*/ 1036851 h 2323145"/>
              <a:gd name="connsiteX43" fmla="*/ 8357350 w 11269336"/>
              <a:gd name="connsiteY43" fmla="*/ 1060213 h 2323145"/>
              <a:gd name="connsiteX44" fmla="*/ 8335565 w 11269336"/>
              <a:gd name="connsiteY44" fmla="*/ 1061151 h 2323145"/>
              <a:gd name="connsiteX45" fmla="*/ 8325267 w 11269336"/>
              <a:gd name="connsiteY45" fmla="*/ 1055919 h 2323145"/>
              <a:gd name="connsiteX46" fmla="*/ 8293586 w 11269336"/>
              <a:gd name="connsiteY46" fmla="*/ 1076144 h 2323145"/>
              <a:gd name="connsiteX47" fmla="*/ 8242405 w 11269336"/>
              <a:gd name="connsiteY47" fmla="*/ 1095960 h 2323145"/>
              <a:gd name="connsiteX48" fmla="*/ 8197391 w 11269336"/>
              <a:gd name="connsiteY48" fmla="*/ 1107746 h 2323145"/>
              <a:gd name="connsiteX49" fmla="*/ 8081474 w 11269336"/>
              <a:gd name="connsiteY49" fmla="*/ 1130125 h 2323145"/>
              <a:gd name="connsiteX50" fmla="*/ 8053585 w 11269336"/>
              <a:gd name="connsiteY50" fmla="*/ 1129169 h 2323145"/>
              <a:gd name="connsiteX51" fmla="*/ 8038422 w 11269336"/>
              <a:gd name="connsiteY51" fmla="*/ 1119092 h 2323145"/>
              <a:gd name="connsiteX52" fmla="*/ 8029450 w 11269336"/>
              <a:gd name="connsiteY52" fmla="*/ 1125592 h 2323145"/>
              <a:gd name="connsiteX53" fmla="*/ 7959552 w 11269336"/>
              <a:gd name="connsiteY53" fmla="*/ 1140188 h 2323145"/>
              <a:gd name="connsiteX54" fmla="*/ 7914188 w 11269336"/>
              <a:gd name="connsiteY54" fmla="*/ 1150862 h 2323145"/>
              <a:gd name="connsiteX55" fmla="*/ 7914918 w 11269336"/>
              <a:gd name="connsiteY55" fmla="*/ 1168758 h 2323145"/>
              <a:gd name="connsiteX56" fmla="*/ 7875510 w 11269336"/>
              <a:gd name="connsiteY56" fmla="*/ 1183153 h 2323145"/>
              <a:gd name="connsiteX57" fmla="*/ 7829932 w 11269336"/>
              <a:gd name="connsiteY57" fmla="*/ 1180782 h 2323145"/>
              <a:gd name="connsiteX58" fmla="*/ 7779182 w 11269336"/>
              <a:gd name="connsiteY58" fmla="*/ 1192665 h 2323145"/>
              <a:gd name="connsiteX59" fmla="*/ 7748774 w 11269336"/>
              <a:gd name="connsiteY59" fmla="*/ 1199586 h 2323145"/>
              <a:gd name="connsiteX60" fmla="*/ 7671846 w 11269336"/>
              <a:gd name="connsiteY60" fmla="*/ 1231966 h 2323145"/>
              <a:gd name="connsiteX61" fmla="*/ 7554146 w 11269336"/>
              <a:gd name="connsiteY61" fmla="*/ 1319748 h 2323145"/>
              <a:gd name="connsiteX62" fmla="*/ 7515052 w 11269336"/>
              <a:gd name="connsiteY62" fmla="*/ 1336718 h 2323145"/>
              <a:gd name="connsiteX63" fmla="*/ 7507193 w 11269336"/>
              <a:gd name="connsiteY63" fmla="*/ 1334617 h 2323145"/>
              <a:gd name="connsiteX64" fmla="*/ 7461694 w 11269336"/>
              <a:gd name="connsiteY64" fmla="*/ 1375866 h 2323145"/>
              <a:gd name="connsiteX65" fmla="*/ 7377571 w 11269336"/>
              <a:gd name="connsiteY65" fmla="*/ 1400128 h 2323145"/>
              <a:gd name="connsiteX66" fmla="*/ 7311261 w 11269336"/>
              <a:gd name="connsiteY66" fmla="*/ 1412652 h 2323145"/>
              <a:gd name="connsiteX67" fmla="*/ 7275307 w 11269336"/>
              <a:gd name="connsiteY67" fmla="*/ 1422171 h 2323145"/>
              <a:gd name="connsiteX68" fmla="*/ 7247783 w 11269336"/>
              <a:gd name="connsiteY68" fmla="*/ 1426330 h 2323145"/>
              <a:gd name="connsiteX69" fmla="*/ 7185047 w 11269336"/>
              <a:gd name="connsiteY69" fmla="*/ 1451812 h 2323145"/>
              <a:gd name="connsiteX70" fmla="*/ 7084117 w 11269336"/>
              <a:gd name="connsiteY70" fmla="*/ 1500281 h 2323145"/>
              <a:gd name="connsiteX71" fmla="*/ 7062011 w 11269336"/>
              <a:gd name="connsiteY71" fmla="*/ 1509183 h 2323145"/>
              <a:gd name="connsiteX72" fmla="*/ 7040555 w 11269336"/>
              <a:gd name="connsiteY72" fmla="*/ 1511207 h 2323145"/>
              <a:gd name="connsiteX73" fmla="*/ 7033438 w 11269336"/>
              <a:gd name="connsiteY73" fmla="*/ 1506772 h 2323145"/>
              <a:gd name="connsiteX74" fmla="*/ 7020886 w 11269336"/>
              <a:gd name="connsiteY74" fmla="*/ 1510764 h 2323145"/>
              <a:gd name="connsiteX75" fmla="*/ 7017033 w 11269336"/>
              <a:gd name="connsiteY75" fmla="*/ 1510650 h 2323145"/>
              <a:gd name="connsiteX76" fmla="*/ 6995460 w 11269336"/>
              <a:gd name="connsiteY76" fmla="*/ 1511173 h 2323145"/>
              <a:gd name="connsiteX77" fmla="*/ 6962144 w 11269336"/>
              <a:gd name="connsiteY77" fmla="*/ 1541508 h 2323145"/>
              <a:gd name="connsiteX78" fmla="*/ 6910674 w 11269336"/>
              <a:gd name="connsiteY78" fmla="*/ 1554793 h 2323145"/>
              <a:gd name="connsiteX79" fmla="*/ 6732152 w 11269336"/>
              <a:gd name="connsiteY79" fmla="*/ 1642538 h 2323145"/>
              <a:gd name="connsiteX80" fmla="*/ 6694106 w 11269336"/>
              <a:gd name="connsiteY80" fmla="*/ 1632377 h 2323145"/>
              <a:gd name="connsiteX81" fmla="*/ 6617223 w 11269336"/>
              <a:gd name="connsiteY81" fmla="*/ 1659889 h 2323145"/>
              <a:gd name="connsiteX82" fmla="*/ 6521138 w 11269336"/>
              <a:gd name="connsiteY82" fmla="*/ 1744340 h 2323145"/>
              <a:gd name="connsiteX83" fmla="*/ 6380677 w 11269336"/>
              <a:gd name="connsiteY83" fmla="*/ 1796883 h 2323145"/>
              <a:gd name="connsiteX84" fmla="*/ 6374897 w 11269336"/>
              <a:gd name="connsiteY84" fmla="*/ 1809910 h 2323145"/>
              <a:gd name="connsiteX85" fmla="*/ 6364545 w 11269336"/>
              <a:gd name="connsiteY85" fmla="*/ 1820090 h 2323145"/>
              <a:gd name="connsiteX86" fmla="*/ 6362126 w 11269336"/>
              <a:gd name="connsiteY86" fmla="*/ 1819991 h 2323145"/>
              <a:gd name="connsiteX87" fmla="*/ 6346673 w 11269336"/>
              <a:gd name="connsiteY87" fmla="*/ 1827824 h 2323145"/>
              <a:gd name="connsiteX88" fmla="*/ 6345588 w 11269336"/>
              <a:gd name="connsiteY88" fmla="*/ 1832232 h 2323145"/>
              <a:gd name="connsiteX89" fmla="*/ 6335708 w 11269336"/>
              <a:gd name="connsiteY89" fmla="*/ 1838451 h 2323145"/>
              <a:gd name="connsiteX90" fmla="*/ 6318182 w 11269336"/>
              <a:gd name="connsiteY90" fmla="*/ 1852975 h 2323145"/>
              <a:gd name="connsiteX91" fmla="*/ 6313084 w 11269336"/>
              <a:gd name="connsiteY91" fmla="*/ 1853561 h 2323145"/>
              <a:gd name="connsiteX92" fmla="*/ 6283816 w 11269336"/>
              <a:gd name="connsiteY92" fmla="*/ 1872148 h 2323145"/>
              <a:gd name="connsiteX93" fmla="*/ 6282550 w 11269336"/>
              <a:gd name="connsiteY93" fmla="*/ 1871392 h 2323145"/>
              <a:gd name="connsiteX94" fmla="*/ 6270527 w 11269336"/>
              <a:gd name="connsiteY94" fmla="*/ 1872208 h 2323145"/>
              <a:gd name="connsiteX95" fmla="*/ 6249518 w 11269336"/>
              <a:gd name="connsiteY95" fmla="*/ 1876079 h 2323145"/>
              <a:gd name="connsiteX96" fmla="*/ 6190386 w 11269336"/>
              <a:gd name="connsiteY96" fmla="*/ 1872478 h 2323145"/>
              <a:gd name="connsiteX97" fmla="*/ 6159777 w 11269336"/>
              <a:gd name="connsiteY97" fmla="*/ 1891745 h 2323145"/>
              <a:gd name="connsiteX98" fmla="*/ 6153131 w 11269336"/>
              <a:gd name="connsiteY98" fmla="*/ 1895079 h 2323145"/>
              <a:gd name="connsiteX99" fmla="*/ 6152798 w 11269336"/>
              <a:gd name="connsiteY99" fmla="*/ 1894920 h 2323145"/>
              <a:gd name="connsiteX100" fmla="*/ 6145388 w 11269336"/>
              <a:gd name="connsiteY100" fmla="*/ 1897990 h 2323145"/>
              <a:gd name="connsiteX101" fmla="*/ 6141014 w 11269336"/>
              <a:gd name="connsiteY101" fmla="*/ 1901155 h 2323145"/>
              <a:gd name="connsiteX102" fmla="*/ 6128122 w 11269336"/>
              <a:gd name="connsiteY102" fmla="*/ 1907623 h 2323145"/>
              <a:gd name="connsiteX103" fmla="*/ 6122351 w 11269336"/>
              <a:gd name="connsiteY103" fmla="*/ 1908359 h 2323145"/>
              <a:gd name="connsiteX104" fmla="*/ 6064750 w 11269336"/>
              <a:gd name="connsiteY104" fmla="*/ 1896394 h 2323145"/>
              <a:gd name="connsiteX105" fmla="*/ 5964230 w 11269336"/>
              <a:gd name="connsiteY105" fmla="*/ 1910038 h 2323145"/>
              <a:gd name="connsiteX106" fmla="*/ 5865399 w 11269336"/>
              <a:gd name="connsiteY106" fmla="*/ 1926966 h 2323145"/>
              <a:gd name="connsiteX107" fmla="*/ 5829951 w 11269336"/>
              <a:gd name="connsiteY107" fmla="*/ 1934755 h 2323145"/>
              <a:gd name="connsiteX108" fmla="*/ 5765285 w 11269336"/>
              <a:gd name="connsiteY108" fmla="*/ 1941322 h 2323145"/>
              <a:gd name="connsiteX109" fmla="*/ 5734750 w 11269336"/>
              <a:gd name="connsiteY109" fmla="*/ 1939793 h 2323145"/>
              <a:gd name="connsiteX110" fmla="*/ 5733569 w 11269336"/>
              <a:gd name="connsiteY110" fmla="*/ 1940505 h 2323145"/>
              <a:gd name="connsiteX111" fmla="*/ 5730329 w 11269336"/>
              <a:gd name="connsiteY111" fmla="*/ 1937845 h 2323145"/>
              <a:gd name="connsiteX112" fmla="*/ 5724661 w 11269336"/>
              <a:gd name="connsiteY112" fmla="*/ 1937455 h 2323145"/>
              <a:gd name="connsiteX113" fmla="*/ 5710186 w 11269336"/>
              <a:gd name="connsiteY113" fmla="*/ 1941370 h 2323145"/>
              <a:gd name="connsiteX114" fmla="*/ 5704910 w 11269336"/>
              <a:gd name="connsiteY114" fmla="*/ 1943663 h 2323145"/>
              <a:gd name="connsiteX115" fmla="*/ 5696836 w 11269336"/>
              <a:gd name="connsiteY115" fmla="*/ 1945271 h 2323145"/>
              <a:gd name="connsiteX116" fmla="*/ 5696583 w 11269336"/>
              <a:gd name="connsiteY116" fmla="*/ 1945050 h 2323145"/>
              <a:gd name="connsiteX117" fmla="*/ 5689123 w 11269336"/>
              <a:gd name="connsiteY117" fmla="*/ 1947067 h 2323145"/>
              <a:gd name="connsiteX118" fmla="*/ 5653291 w 11269336"/>
              <a:gd name="connsiteY118" fmla="*/ 1960245 h 2323145"/>
              <a:gd name="connsiteX119" fmla="*/ 5599385 w 11269336"/>
              <a:gd name="connsiteY119" fmla="*/ 1945198 h 2323145"/>
              <a:gd name="connsiteX120" fmla="*/ 5578300 w 11269336"/>
              <a:gd name="connsiteY120" fmla="*/ 1944963 h 2323145"/>
              <a:gd name="connsiteX121" fmla="*/ 5566758 w 11269336"/>
              <a:gd name="connsiteY121" fmla="*/ 1943441 h 2323145"/>
              <a:gd name="connsiteX122" fmla="*/ 5565857 w 11269336"/>
              <a:gd name="connsiteY122" fmla="*/ 1942445 h 2323145"/>
              <a:gd name="connsiteX123" fmla="*/ 5531534 w 11269336"/>
              <a:gd name="connsiteY123" fmla="*/ 1955208 h 2323145"/>
              <a:gd name="connsiteX124" fmla="*/ 5526552 w 11269336"/>
              <a:gd name="connsiteY124" fmla="*/ 1954799 h 2323145"/>
              <a:gd name="connsiteX125" fmla="*/ 5504723 w 11269336"/>
              <a:gd name="connsiteY125" fmla="*/ 1965811 h 2323145"/>
              <a:gd name="connsiteX126" fmla="*/ 5493156 w 11269336"/>
              <a:gd name="connsiteY126" fmla="*/ 1970063 h 2323145"/>
              <a:gd name="connsiteX127" fmla="*/ 5490486 w 11269336"/>
              <a:gd name="connsiteY127" fmla="*/ 1974227 h 2323145"/>
              <a:gd name="connsiteX128" fmla="*/ 5473107 w 11269336"/>
              <a:gd name="connsiteY128" fmla="*/ 1979001 h 2323145"/>
              <a:gd name="connsiteX129" fmla="*/ 5470885 w 11269336"/>
              <a:gd name="connsiteY129" fmla="*/ 1978432 h 2323145"/>
              <a:gd name="connsiteX130" fmla="*/ 5457393 w 11269336"/>
              <a:gd name="connsiteY130" fmla="*/ 1986525 h 2323145"/>
              <a:gd name="connsiteX131" fmla="*/ 5447102 w 11269336"/>
              <a:gd name="connsiteY131" fmla="*/ 1998329 h 2323145"/>
              <a:gd name="connsiteX132" fmla="*/ 5159151 w 11269336"/>
              <a:gd name="connsiteY132" fmla="*/ 2029640 h 2323145"/>
              <a:gd name="connsiteX133" fmla="*/ 5098838 w 11269336"/>
              <a:gd name="connsiteY133" fmla="*/ 2062961 h 2323145"/>
              <a:gd name="connsiteX134" fmla="*/ 4860988 w 11269336"/>
              <a:gd name="connsiteY134" fmla="*/ 2135698 h 2323145"/>
              <a:gd name="connsiteX135" fmla="*/ 4765388 w 11269336"/>
              <a:gd name="connsiteY135" fmla="*/ 2162525 h 2323145"/>
              <a:gd name="connsiteX136" fmla="*/ 4745033 w 11269336"/>
              <a:gd name="connsiteY136" fmla="*/ 2158859 h 2323145"/>
              <a:gd name="connsiteX137" fmla="*/ 4741475 w 11269336"/>
              <a:gd name="connsiteY137" fmla="*/ 2157998 h 2323145"/>
              <a:gd name="connsiteX138" fmla="*/ 4728247 w 11269336"/>
              <a:gd name="connsiteY138" fmla="*/ 2159526 h 2323145"/>
              <a:gd name="connsiteX139" fmla="*/ 4723263 w 11269336"/>
              <a:gd name="connsiteY139" fmla="*/ 2153742 h 2323145"/>
              <a:gd name="connsiteX140" fmla="*/ 4593061 w 11269336"/>
              <a:gd name="connsiteY140" fmla="*/ 2171597 h 2323145"/>
              <a:gd name="connsiteX141" fmla="*/ 4405765 w 11269336"/>
              <a:gd name="connsiteY141" fmla="*/ 2199902 h 2323145"/>
              <a:gd name="connsiteX142" fmla="*/ 4401354 w 11269336"/>
              <a:gd name="connsiteY142" fmla="*/ 2194745 h 2323145"/>
              <a:gd name="connsiteX143" fmla="*/ 4366646 w 11269336"/>
              <a:gd name="connsiteY143" fmla="*/ 2198564 h 2323145"/>
              <a:gd name="connsiteX144" fmla="*/ 4354009 w 11269336"/>
              <a:gd name="connsiteY144" fmla="*/ 2204984 h 2323145"/>
              <a:gd name="connsiteX145" fmla="*/ 4348284 w 11269336"/>
              <a:gd name="connsiteY145" fmla="*/ 2205270 h 2323145"/>
              <a:gd name="connsiteX146" fmla="*/ 4333906 w 11269336"/>
              <a:gd name="connsiteY146" fmla="*/ 2205251 h 2323145"/>
              <a:gd name="connsiteX147" fmla="*/ 4308819 w 11269336"/>
              <a:gd name="connsiteY147" fmla="*/ 2203822 h 2323145"/>
              <a:gd name="connsiteX148" fmla="*/ 4301210 w 11269336"/>
              <a:gd name="connsiteY148" fmla="*/ 2204456 h 2323145"/>
              <a:gd name="connsiteX149" fmla="*/ 4283095 w 11269336"/>
              <a:gd name="connsiteY149" fmla="*/ 2198177 h 2323145"/>
              <a:gd name="connsiteX150" fmla="*/ 4250119 w 11269336"/>
              <a:gd name="connsiteY150" fmla="*/ 2196342 h 2323145"/>
              <a:gd name="connsiteX151" fmla="*/ 4189203 w 11269336"/>
              <a:gd name="connsiteY151" fmla="*/ 2178994 h 2323145"/>
              <a:gd name="connsiteX152" fmla="*/ 4154035 w 11269336"/>
              <a:gd name="connsiteY152" fmla="*/ 2171950 h 2323145"/>
              <a:gd name="connsiteX153" fmla="*/ 4129569 w 11269336"/>
              <a:gd name="connsiteY153" fmla="*/ 2163850 h 2323145"/>
              <a:gd name="connsiteX154" fmla="*/ 4061250 w 11269336"/>
              <a:gd name="connsiteY154" fmla="*/ 2159236 h 2323145"/>
              <a:gd name="connsiteX155" fmla="*/ 3945480 w 11269336"/>
              <a:gd name="connsiteY155" fmla="*/ 2158279 h 2323145"/>
              <a:gd name="connsiteX156" fmla="*/ 3921468 w 11269336"/>
              <a:gd name="connsiteY156" fmla="*/ 2156588 h 2323145"/>
              <a:gd name="connsiteX157" fmla="*/ 3903348 w 11269336"/>
              <a:gd name="connsiteY157" fmla="*/ 2149220 h 2323145"/>
              <a:gd name="connsiteX158" fmla="*/ 3901342 w 11269336"/>
              <a:gd name="connsiteY158" fmla="*/ 2142355 h 2323145"/>
              <a:gd name="connsiteX159" fmla="*/ 3888539 w 11269336"/>
              <a:gd name="connsiteY159" fmla="*/ 2140476 h 2323145"/>
              <a:gd name="connsiteX160" fmla="*/ 3885662 w 11269336"/>
              <a:gd name="connsiteY160" fmla="*/ 2138740 h 2323145"/>
              <a:gd name="connsiteX161" fmla="*/ 3868627 w 11269336"/>
              <a:gd name="connsiteY161" fmla="*/ 2130023 h 2323145"/>
              <a:gd name="connsiteX162" fmla="*/ 3819177 w 11269336"/>
              <a:gd name="connsiteY162" fmla="*/ 2142111 h 2323145"/>
              <a:gd name="connsiteX163" fmla="*/ 3769100 w 11269336"/>
              <a:gd name="connsiteY163" fmla="*/ 2131731 h 2323145"/>
              <a:gd name="connsiteX164" fmla="*/ 3562752 w 11269336"/>
              <a:gd name="connsiteY164" fmla="*/ 2131785 h 2323145"/>
              <a:gd name="connsiteX165" fmla="*/ 3541402 w 11269336"/>
              <a:gd name="connsiteY165" fmla="*/ 2106821 h 2323145"/>
              <a:gd name="connsiteX166" fmla="*/ 3365341 w 11269336"/>
              <a:gd name="connsiteY166" fmla="*/ 2077638 h 2323145"/>
              <a:gd name="connsiteX167" fmla="*/ 3170922 w 11269336"/>
              <a:gd name="connsiteY167" fmla="*/ 2115957 h 2323145"/>
              <a:gd name="connsiteX168" fmla="*/ 3156256 w 11269336"/>
              <a:gd name="connsiteY168" fmla="*/ 2124773 h 2323145"/>
              <a:gd name="connsiteX169" fmla="*/ 3140298 w 11269336"/>
              <a:gd name="connsiteY169" fmla="*/ 2129182 h 2323145"/>
              <a:gd name="connsiteX170" fmla="*/ 3138514 w 11269336"/>
              <a:gd name="connsiteY170" fmla="*/ 2128069 h 2323145"/>
              <a:gd name="connsiteX171" fmla="*/ 3120467 w 11269336"/>
              <a:gd name="connsiteY171" fmla="*/ 2128281 h 2323145"/>
              <a:gd name="connsiteX172" fmla="*/ 3116175 w 11269336"/>
              <a:gd name="connsiteY172" fmla="*/ 2131633 h 2323145"/>
              <a:gd name="connsiteX173" fmla="*/ 3103685 w 11269336"/>
              <a:gd name="connsiteY173" fmla="*/ 2132814 h 2323145"/>
              <a:gd name="connsiteX174" fmla="*/ 3078794 w 11269336"/>
              <a:gd name="connsiteY174" fmla="*/ 2137935 h 2323145"/>
              <a:gd name="connsiteX175" fmla="*/ 3074407 w 11269336"/>
              <a:gd name="connsiteY175" fmla="*/ 2136274 h 2323145"/>
              <a:gd name="connsiteX176" fmla="*/ 3037285 w 11269336"/>
              <a:gd name="connsiteY176" fmla="*/ 2139919 h 2323145"/>
              <a:gd name="connsiteX177" fmla="*/ 3036901 w 11269336"/>
              <a:gd name="connsiteY177" fmla="*/ 2138726 h 2323145"/>
              <a:gd name="connsiteX178" fmla="*/ 3026996 w 11269336"/>
              <a:gd name="connsiteY178" fmla="*/ 2134322 h 2323145"/>
              <a:gd name="connsiteX179" fmla="*/ 3007772 w 11269336"/>
              <a:gd name="connsiteY179" fmla="*/ 2128742 h 2323145"/>
              <a:gd name="connsiteX180" fmla="*/ 2965030 w 11269336"/>
              <a:gd name="connsiteY180" fmla="*/ 2100494 h 2323145"/>
              <a:gd name="connsiteX181" fmla="*/ 2926342 w 11269336"/>
              <a:gd name="connsiteY181" fmla="*/ 2104155 h 2323145"/>
              <a:gd name="connsiteX182" fmla="*/ 2918608 w 11269336"/>
              <a:gd name="connsiteY182" fmla="*/ 2104215 h 2323145"/>
              <a:gd name="connsiteX183" fmla="*/ 2918475 w 11269336"/>
              <a:gd name="connsiteY183" fmla="*/ 2103937 h 2323145"/>
              <a:gd name="connsiteX184" fmla="*/ 2910360 w 11269336"/>
              <a:gd name="connsiteY184" fmla="*/ 2103444 h 2323145"/>
              <a:gd name="connsiteX185" fmla="*/ 2904507 w 11269336"/>
              <a:gd name="connsiteY185" fmla="*/ 2104326 h 2323145"/>
              <a:gd name="connsiteX186" fmla="*/ 2889503 w 11269336"/>
              <a:gd name="connsiteY186" fmla="*/ 2104443 h 2323145"/>
              <a:gd name="connsiteX187" fmla="*/ 2884480 w 11269336"/>
              <a:gd name="connsiteY187" fmla="*/ 2102626 h 2323145"/>
              <a:gd name="connsiteX188" fmla="*/ 2882689 w 11269336"/>
              <a:gd name="connsiteY188" fmla="*/ 2099228 h 2323145"/>
              <a:gd name="connsiteX189" fmla="*/ 2881291 w 11269336"/>
              <a:gd name="connsiteY189" fmla="*/ 2099618 h 2323145"/>
              <a:gd name="connsiteX190" fmla="*/ 2853979 w 11269336"/>
              <a:gd name="connsiteY190" fmla="*/ 2090388 h 2323145"/>
              <a:gd name="connsiteX191" fmla="*/ 2791790 w 11269336"/>
              <a:gd name="connsiteY191" fmla="*/ 2080332 h 2323145"/>
              <a:gd name="connsiteX192" fmla="*/ 2755844 w 11269336"/>
              <a:gd name="connsiteY192" fmla="*/ 2078874 h 2323145"/>
              <a:gd name="connsiteX193" fmla="*/ 2657742 w 11269336"/>
              <a:gd name="connsiteY193" fmla="*/ 2070179 h 2323145"/>
              <a:gd name="connsiteX194" fmla="*/ 2559549 w 11269336"/>
              <a:gd name="connsiteY194" fmla="*/ 2057873 h 2323145"/>
              <a:gd name="connsiteX195" fmla="*/ 2512054 w 11269336"/>
              <a:gd name="connsiteY195" fmla="*/ 2031671 h 2323145"/>
              <a:gd name="connsiteX196" fmla="*/ 2506437 w 11269336"/>
              <a:gd name="connsiteY196" fmla="*/ 2030918 h 2323145"/>
              <a:gd name="connsiteX197" fmla="*/ 2491752 w 11269336"/>
              <a:gd name="connsiteY197" fmla="*/ 2033906 h 2323145"/>
              <a:gd name="connsiteX198" fmla="*/ 2486338 w 11269336"/>
              <a:gd name="connsiteY198" fmla="*/ 2035862 h 2323145"/>
              <a:gd name="connsiteX199" fmla="*/ 2478186 w 11269336"/>
              <a:gd name="connsiteY199" fmla="*/ 2036953 h 2323145"/>
              <a:gd name="connsiteX200" fmla="*/ 2477950 w 11269336"/>
              <a:gd name="connsiteY200" fmla="*/ 2036715 h 2323145"/>
              <a:gd name="connsiteX201" fmla="*/ 2470381 w 11269336"/>
              <a:gd name="connsiteY201" fmla="*/ 2038256 h 2323145"/>
              <a:gd name="connsiteX202" fmla="*/ 2433781 w 11269336"/>
              <a:gd name="connsiteY202" fmla="*/ 2049140 h 2323145"/>
              <a:gd name="connsiteX203" fmla="*/ 2381172 w 11269336"/>
              <a:gd name="connsiteY203" fmla="*/ 2030645 h 2323145"/>
              <a:gd name="connsiteX204" fmla="*/ 2360198 w 11269336"/>
              <a:gd name="connsiteY204" fmla="*/ 2029059 h 2323145"/>
              <a:gd name="connsiteX205" fmla="*/ 2348815 w 11269336"/>
              <a:gd name="connsiteY205" fmla="*/ 2026798 h 2323145"/>
              <a:gd name="connsiteX206" fmla="*/ 2347988 w 11269336"/>
              <a:gd name="connsiteY206" fmla="*/ 2025745 h 2323145"/>
              <a:gd name="connsiteX207" fmla="*/ 2312920 w 11269336"/>
              <a:gd name="connsiteY207" fmla="*/ 2036311 h 2323145"/>
              <a:gd name="connsiteX208" fmla="*/ 2307986 w 11269336"/>
              <a:gd name="connsiteY208" fmla="*/ 2035583 h 2323145"/>
              <a:gd name="connsiteX209" fmla="*/ 2285481 w 11269336"/>
              <a:gd name="connsiteY209" fmla="*/ 2045197 h 2323145"/>
              <a:gd name="connsiteX210" fmla="*/ 2273666 w 11269336"/>
              <a:gd name="connsiteY210" fmla="*/ 2048710 h 2323145"/>
              <a:gd name="connsiteX211" fmla="*/ 2270719 w 11269336"/>
              <a:gd name="connsiteY211" fmla="*/ 2052702 h 2323145"/>
              <a:gd name="connsiteX212" fmla="*/ 2253080 w 11269336"/>
              <a:gd name="connsiteY212" fmla="*/ 2056363 h 2323145"/>
              <a:gd name="connsiteX213" fmla="*/ 2250906 w 11269336"/>
              <a:gd name="connsiteY213" fmla="*/ 2055654 h 2323145"/>
              <a:gd name="connsiteX214" fmla="*/ 2236905 w 11269336"/>
              <a:gd name="connsiteY214" fmla="*/ 2062882 h 2323145"/>
              <a:gd name="connsiteX215" fmla="*/ 2225830 w 11269336"/>
              <a:gd name="connsiteY215" fmla="*/ 2074027 h 2323145"/>
              <a:gd name="connsiteX216" fmla="*/ 2073776 w 11269336"/>
              <a:gd name="connsiteY216" fmla="*/ 2089244 h 2323145"/>
              <a:gd name="connsiteX217" fmla="*/ 1948256 w 11269336"/>
              <a:gd name="connsiteY217" fmla="*/ 2146616 h 2323145"/>
              <a:gd name="connsiteX218" fmla="*/ 1865582 w 11269336"/>
              <a:gd name="connsiteY218" fmla="*/ 2153738 h 2323145"/>
              <a:gd name="connsiteX219" fmla="*/ 1835210 w 11269336"/>
              <a:gd name="connsiteY219" fmla="*/ 2134244 h 2323145"/>
              <a:gd name="connsiteX220" fmla="*/ 1632661 w 11269336"/>
              <a:gd name="connsiteY220" fmla="*/ 2173882 h 2323145"/>
              <a:gd name="connsiteX221" fmla="*/ 1579590 w 11269336"/>
              <a:gd name="connsiteY221" fmla="*/ 2173680 h 2323145"/>
              <a:gd name="connsiteX222" fmla="*/ 1535601 w 11269336"/>
              <a:gd name="connsiteY222" fmla="*/ 2194590 h 2323145"/>
              <a:gd name="connsiteX223" fmla="*/ 1515594 w 11269336"/>
              <a:gd name="connsiteY223" fmla="*/ 2189622 h 2323145"/>
              <a:gd name="connsiteX224" fmla="*/ 1512113 w 11269336"/>
              <a:gd name="connsiteY224" fmla="*/ 2188534 h 2323145"/>
              <a:gd name="connsiteX225" fmla="*/ 1498838 w 11269336"/>
              <a:gd name="connsiteY225" fmla="*/ 2189213 h 2323145"/>
              <a:gd name="connsiteX226" fmla="*/ 1494279 w 11269336"/>
              <a:gd name="connsiteY226" fmla="*/ 2183112 h 2323145"/>
              <a:gd name="connsiteX227" fmla="*/ 1473714 w 11269336"/>
              <a:gd name="connsiteY227" fmla="*/ 2179625 h 2323145"/>
              <a:gd name="connsiteX228" fmla="*/ 1449503 w 11269336"/>
              <a:gd name="connsiteY228" fmla="*/ 2182633 h 2323145"/>
              <a:gd name="connsiteX229" fmla="*/ 1266687 w 11269336"/>
              <a:gd name="connsiteY229" fmla="*/ 2212688 h 2323145"/>
              <a:gd name="connsiteX230" fmla="*/ 1239614 w 11269336"/>
              <a:gd name="connsiteY230" fmla="*/ 2209727 h 2323145"/>
              <a:gd name="connsiteX231" fmla="*/ 1202436 w 11269336"/>
              <a:gd name="connsiteY231" fmla="*/ 2209817 h 2323145"/>
              <a:gd name="connsiteX232" fmla="*/ 1136097 w 11269336"/>
              <a:gd name="connsiteY232" fmla="*/ 2205112 h 2323145"/>
              <a:gd name="connsiteX233" fmla="*/ 988232 w 11269336"/>
              <a:gd name="connsiteY233" fmla="*/ 2235635 h 2323145"/>
              <a:gd name="connsiteX234" fmla="*/ 981959 w 11269336"/>
              <a:gd name="connsiteY234" fmla="*/ 2231607 h 2323145"/>
              <a:gd name="connsiteX235" fmla="*/ 938600 w 11269336"/>
              <a:gd name="connsiteY235" fmla="*/ 2238113 h 2323145"/>
              <a:gd name="connsiteX236" fmla="*/ 791788 w 11269336"/>
              <a:gd name="connsiteY236" fmla="*/ 2293224 h 2323145"/>
              <a:gd name="connsiteX237" fmla="*/ 706914 w 11269336"/>
              <a:gd name="connsiteY237" fmla="*/ 2305046 h 2323145"/>
              <a:gd name="connsiteX238" fmla="*/ 675971 w 11269336"/>
              <a:gd name="connsiteY238" fmla="*/ 2304030 h 2323145"/>
              <a:gd name="connsiteX239" fmla="*/ 624180 w 11269336"/>
              <a:gd name="connsiteY239" fmla="*/ 2302650 h 2323145"/>
              <a:gd name="connsiteX240" fmla="*/ 583453 w 11269336"/>
              <a:gd name="connsiteY240" fmla="*/ 2288788 h 2323145"/>
              <a:gd name="connsiteX241" fmla="*/ 540946 w 11269336"/>
              <a:gd name="connsiteY241" fmla="*/ 2292721 h 2323145"/>
              <a:gd name="connsiteX242" fmla="*/ 533680 w 11269336"/>
              <a:gd name="connsiteY242" fmla="*/ 2310233 h 2323145"/>
              <a:gd name="connsiteX243" fmla="*/ 487366 w 11269336"/>
              <a:gd name="connsiteY243" fmla="*/ 2309053 h 2323145"/>
              <a:gd name="connsiteX244" fmla="*/ 416820 w 11269336"/>
              <a:gd name="connsiteY244" fmla="*/ 2305443 h 2323145"/>
              <a:gd name="connsiteX245" fmla="*/ 376805 w 11269336"/>
              <a:gd name="connsiteY245" fmla="*/ 2307647 h 2323145"/>
              <a:gd name="connsiteX246" fmla="*/ 266777 w 11269336"/>
              <a:gd name="connsiteY246" fmla="*/ 2309012 h 2323145"/>
              <a:gd name="connsiteX247" fmla="*/ 156013 w 11269336"/>
              <a:gd name="connsiteY247" fmla="*/ 2306832 h 2323145"/>
              <a:gd name="connsiteX248" fmla="*/ 87258 w 11269336"/>
              <a:gd name="connsiteY248" fmla="*/ 2285511 h 2323145"/>
              <a:gd name="connsiteX249" fmla="*/ 23798 w 11269336"/>
              <a:gd name="connsiteY249" fmla="*/ 2281822 h 2323145"/>
              <a:gd name="connsiteX250" fmla="*/ 0 w 11269336"/>
              <a:gd name="connsiteY250" fmla="*/ 2285369 h 2323145"/>
              <a:gd name="connsiteX251" fmla="*/ 0 w 11269336"/>
              <a:gd name="connsiteY251" fmla="*/ 0 h 2323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</a:cxnLst>
            <a:rect l="l" t="t" r="r" b="b"/>
            <a:pathLst>
              <a:path w="11269336" h="2323145">
                <a:moveTo>
                  <a:pt x="0" y="0"/>
                </a:moveTo>
                <a:lnTo>
                  <a:pt x="11269336" y="0"/>
                </a:lnTo>
                <a:lnTo>
                  <a:pt x="11268645" y="511"/>
                </a:lnTo>
                <a:cubicBezTo>
                  <a:pt x="11257520" y="14091"/>
                  <a:pt x="11248967" y="32073"/>
                  <a:pt x="11230739" y="37096"/>
                </a:cubicBezTo>
                <a:cubicBezTo>
                  <a:pt x="11194283" y="47141"/>
                  <a:pt x="11124351" y="55013"/>
                  <a:pt x="11082485" y="78590"/>
                </a:cubicBezTo>
                <a:cubicBezTo>
                  <a:pt x="11064655" y="69818"/>
                  <a:pt x="11049588" y="97621"/>
                  <a:pt x="11031776" y="79197"/>
                </a:cubicBezTo>
                <a:cubicBezTo>
                  <a:pt x="11016683" y="85023"/>
                  <a:pt x="11009945" y="92832"/>
                  <a:pt x="10995894" y="83459"/>
                </a:cubicBezTo>
                <a:cubicBezTo>
                  <a:pt x="10971843" y="134740"/>
                  <a:pt x="10888992" y="106042"/>
                  <a:pt x="10861177" y="147419"/>
                </a:cubicBezTo>
                <a:cubicBezTo>
                  <a:pt x="10850370" y="129415"/>
                  <a:pt x="10807086" y="138624"/>
                  <a:pt x="10782732" y="135645"/>
                </a:cubicBezTo>
                <a:cubicBezTo>
                  <a:pt x="10869014" y="196205"/>
                  <a:pt x="10693356" y="147304"/>
                  <a:pt x="10660773" y="179312"/>
                </a:cubicBezTo>
                <a:cubicBezTo>
                  <a:pt x="10667385" y="121467"/>
                  <a:pt x="10595265" y="182241"/>
                  <a:pt x="10564442" y="160738"/>
                </a:cubicBezTo>
                <a:cubicBezTo>
                  <a:pt x="10544419" y="190949"/>
                  <a:pt x="10518436" y="167191"/>
                  <a:pt x="10490200" y="183533"/>
                </a:cubicBezTo>
                <a:cubicBezTo>
                  <a:pt x="10423905" y="202688"/>
                  <a:pt x="10362764" y="244779"/>
                  <a:pt x="10271351" y="243104"/>
                </a:cubicBezTo>
                <a:cubicBezTo>
                  <a:pt x="10247818" y="329775"/>
                  <a:pt x="10135674" y="303068"/>
                  <a:pt x="10061033" y="364937"/>
                </a:cubicBezTo>
                <a:cubicBezTo>
                  <a:pt x="10014289" y="383940"/>
                  <a:pt x="9930032" y="360289"/>
                  <a:pt x="9921770" y="406154"/>
                </a:cubicBezTo>
                <a:cubicBezTo>
                  <a:pt x="9894276" y="384665"/>
                  <a:pt x="9881945" y="430851"/>
                  <a:pt x="9858388" y="439489"/>
                </a:cubicBezTo>
                <a:cubicBezTo>
                  <a:pt x="9835642" y="426888"/>
                  <a:pt x="9828901" y="443125"/>
                  <a:pt x="9811914" y="449865"/>
                </a:cubicBezTo>
                <a:cubicBezTo>
                  <a:pt x="9801869" y="441287"/>
                  <a:pt x="9787055" y="444835"/>
                  <a:pt x="9784394" y="457816"/>
                </a:cubicBezTo>
                <a:cubicBezTo>
                  <a:pt x="9797169" y="483924"/>
                  <a:pt x="9656844" y="450179"/>
                  <a:pt x="9656836" y="469967"/>
                </a:cubicBezTo>
                <a:cubicBezTo>
                  <a:pt x="9589537" y="485301"/>
                  <a:pt x="9662097" y="527310"/>
                  <a:pt x="9561575" y="559978"/>
                </a:cubicBezTo>
                <a:cubicBezTo>
                  <a:pt x="9479149" y="599104"/>
                  <a:pt x="9215234" y="670585"/>
                  <a:pt x="9162278" y="704724"/>
                </a:cubicBezTo>
                <a:cubicBezTo>
                  <a:pt x="9173017" y="730567"/>
                  <a:pt x="9063215" y="727685"/>
                  <a:pt x="9062863" y="754656"/>
                </a:cubicBezTo>
                <a:cubicBezTo>
                  <a:pt x="9021608" y="774940"/>
                  <a:pt x="8924639" y="816390"/>
                  <a:pt x="8914746" y="826428"/>
                </a:cubicBezTo>
                <a:lnTo>
                  <a:pt x="8917778" y="835198"/>
                </a:lnTo>
                <a:lnTo>
                  <a:pt x="8905560" y="838358"/>
                </a:lnTo>
                <a:lnTo>
                  <a:pt x="8897564" y="834287"/>
                </a:lnTo>
                <a:lnTo>
                  <a:pt x="8878040" y="844150"/>
                </a:lnTo>
                <a:cubicBezTo>
                  <a:pt x="8861112" y="848992"/>
                  <a:pt x="8812843" y="856499"/>
                  <a:pt x="8795998" y="863337"/>
                </a:cubicBezTo>
                <a:cubicBezTo>
                  <a:pt x="8792888" y="873975"/>
                  <a:pt x="8786153" y="880792"/>
                  <a:pt x="8776970" y="885177"/>
                </a:cubicBezTo>
                <a:lnTo>
                  <a:pt x="8755719" y="889754"/>
                </a:lnTo>
                <a:lnTo>
                  <a:pt x="8743257" y="904723"/>
                </a:lnTo>
                <a:cubicBezTo>
                  <a:pt x="8737642" y="908108"/>
                  <a:pt x="8730651" y="908759"/>
                  <a:pt x="8721366" y="904711"/>
                </a:cubicBezTo>
                <a:cubicBezTo>
                  <a:pt x="8711895" y="915873"/>
                  <a:pt x="8676250" y="900745"/>
                  <a:pt x="8678353" y="926318"/>
                </a:cubicBezTo>
                <a:cubicBezTo>
                  <a:pt x="8658506" y="928813"/>
                  <a:pt x="8647569" y="933735"/>
                  <a:pt x="8636849" y="937900"/>
                </a:cubicBezTo>
                <a:lnTo>
                  <a:pt x="8620213" y="943068"/>
                </a:lnTo>
                <a:lnTo>
                  <a:pt x="8612581" y="952695"/>
                </a:lnTo>
                <a:cubicBezTo>
                  <a:pt x="8605836" y="959769"/>
                  <a:pt x="8598255" y="964412"/>
                  <a:pt x="8589038" y="963892"/>
                </a:cubicBezTo>
                <a:lnTo>
                  <a:pt x="8579950" y="960899"/>
                </a:lnTo>
                <a:cubicBezTo>
                  <a:pt x="8579740" y="962476"/>
                  <a:pt x="8579529" y="964053"/>
                  <a:pt x="8579319" y="965630"/>
                </a:cubicBezTo>
                <a:cubicBezTo>
                  <a:pt x="8579138" y="972972"/>
                  <a:pt x="8576531" y="980010"/>
                  <a:pt x="8547429" y="984506"/>
                </a:cubicBezTo>
                <a:cubicBezTo>
                  <a:pt x="8529238" y="1001725"/>
                  <a:pt x="8505565" y="1015840"/>
                  <a:pt x="8478704" y="1025490"/>
                </a:cubicBezTo>
                <a:cubicBezTo>
                  <a:pt x="8473109" y="1019545"/>
                  <a:pt x="8465819" y="1032194"/>
                  <a:pt x="8461421" y="1035512"/>
                </a:cubicBezTo>
                <a:cubicBezTo>
                  <a:pt x="8459739" y="1031087"/>
                  <a:pt x="8447663" y="1032074"/>
                  <a:pt x="8445003" y="1036851"/>
                </a:cubicBezTo>
                <a:cubicBezTo>
                  <a:pt x="8366593" y="1075951"/>
                  <a:pt x="8398773" y="1021402"/>
                  <a:pt x="8357350" y="1060213"/>
                </a:cubicBezTo>
                <a:cubicBezTo>
                  <a:pt x="8349366" y="1063843"/>
                  <a:pt x="8342208" y="1063367"/>
                  <a:pt x="8335565" y="1061151"/>
                </a:cubicBezTo>
                <a:lnTo>
                  <a:pt x="8325267" y="1055919"/>
                </a:lnTo>
                <a:lnTo>
                  <a:pt x="8293586" y="1076144"/>
                </a:lnTo>
                <a:cubicBezTo>
                  <a:pt x="8277595" y="1084193"/>
                  <a:pt x="8260401" y="1090863"/>
                  <a:pt x="8242405" y="1095960"/>
                </a:cubicBezTo>
                <a:cubicBezTo>
                  <a:pt x="8226373" y="1101227"/>
                  <a:pt x="8224213" y="1102052"/>
                  <a:pt x="8197391" y="1107746"/>
                </a:cubicBezTo>
                <a:cubicBezTo>
                  <a:pt x="8090266" y="1152133"/>
                  <a:pt x="8141491" y="1082372"/>
                  <a:pt x="8081474" y="1130125"/>
                </a:cubicBezTo>
                <a:cubicBezTo>
                  <a:pt x="8070634" y="1134173"/>
                  <a:pt x="8061619" y="1132810"/>
                  <a:pt x="8053585" y="1129169"/>
                </a:cubicBezTo>
                <a:lnTo>
                  <a:pt x="8038422" y="1119092"/>
                </a:lnTo>
                <a:lnTo>
                  <a:pt x="8029450" y="1125592"/>
                </a:lnTo>
                <a:cubicBezTo>
                  <a:pt x="7992226" y="1133484"/>
                  <a:pt x="7978616" y="1122765"/>
                  <a:pt x="7959552" y="1140188"/>
                </a:cubicBezTo>
                <a:cubicBezTo>
                  <a:pt x="7922008" y="1119572"/>
                  <a:pt x="7937737" y="1141786"/>
                  <a:pt x="7914188" y="1150862"/>
                </a:cubicBezTo>
                <a:cubicBezTo>
                  <a:pt x="7896037" y="1160155"/>
                  <a:pt x="7933463" y="1163411"/>
                  <a:pt x="7914918" y="1168758"/>
                </a:cubicBezTo>
                <a:cubicBezTo>
                  <a:pt x="7893102" y="1165887"/>
                  <a:pt x="7898453" y="1187420"/>
                  <a:pt x="7875510" y="1183153"/>
                </a:cubicBezTo>
                <a:cubicBezTo>
                  <a:pt x="7877354" y="1165743"/>
                  <a:pt x="7834286" y="1194789"/>
                  <a:pt x="7829932" y="1180782"/>
                </a:cubicBezTo>
                <a:cubicBezTo>
                  <a:pt x="7816047" y="1204874"/>
                  <a:pt x="7801901" y="1181513"/>
                  <a:pt x="7779182" y="1192665"/>
                </a:cubicBezTo>
                <a:cubicBezTo>
                  <a:pt x="7769446" y="1202686"/>
                  <a:pt x="7761564" y="1205661"/>
                  <a:pt x="7748774" y="1199586"/>
                </a:cubicBezTo>
                <a:cubicBezTo>
                  <a:pt x="7704339" y="1247771"/>
                  <a:pt x="7717626" y="1207638"/>
                  <a:pt x="7671846" y="1231966"/>
                </a:cubicBezTo>
                <a:cubicBezTo>
                  <a:pt x="7632956" y="1255682"/>
                  <a:pt x="7587383" y="1275180"/>
                  <a:pt x="7554146" y="1319748"/>
                </a:cubicBezTo>
                <a:cubicBezTo>
                  <a:pt x="7548775" y="1331557"/>
                  <a:pt x="7531272" y="1339155"/>
                  <a:pt x="7515052" y="1336718"/>
                </a:cubicBezTo>
                <a:cubicBezTo>
                  <a:pt x="7512260" y="1336298"/>
                  <a:pt x="7509613" y="1335590"/>
                  <a:pt x="7507193" y="1334617"/>
                </a:cubicBezTo>
                <a:cubicBezTo>
                  <a:pt x="7488273" y="1365207"/>
                  <a:pt x="7468925" y="1356298"/>
                  <a:pt x="7461694" y="1375866"/>
                </a:cubicBezTo>
                <a:cubicBezTo>
                  <a:pt x="7422434" y="1391917"/>
                  <a:pt x="7384603" y="1382819"/>
                  <a:pt x="7377571" y="1400128"/>
                </a:cubicBezTo>
                <a:cubicBezTo>
                  <a:pt x="7356236" y="1403926"/>
                  <a:pt x="7322509" y="1393138"/>
                  <a:pt x="7311261" y="1412652"/>
                </a:cubicBezTo>
                <a:cubicBezTo>
                  <a:pt x="7305349" y="1400071"/>
                  <a:pt x="7289966" y="1428039"/>
                  <a:pt x="7275307" y="1422171"/>
                </a:cubicBezTo>
                <a:cubicBezTo>
                  <a:pt x="7264529" y="1416601"/>
                  <a:pt x="7257348" y="1423786"/>
                  <a:pt x="7247783" y="1426330"/>
                </a:cubicBezTo>
                <a:cubicBezTo>
                  <a:pt x="7233839" y="1423056"/>
                  <a:pt x="7194363" y="1442037"/>
                  <a:pt x="7185047" y="1451812"/>
                </a:cubicBezTo>
                <a:cubicBezTo>
                  <a:pt x="7164447" y="1483396"/>
                  <a:pt x="7101577" y="1475742"/>
                  <a:pt x="7084117" y="1500281"/>
                </a:cubicBezTo>
                <a:cubicBezTo>
                  <a:pt x="7076899" y="1504821"/>
                  <a:pt x="7069494" y="1507565"/>
                  <a:pt x="7062011" y="1509183"/>
                </a:cubicBezTo>
                <a:lnTo>
                  <a:pt x="7040555" y="1511207"/>
                </a:lnTo>
                <a:lnTo>
                  <a:pt x="7033438" y="1506772"/>
                </a:lnTo>
                <a:lnTo>
                  <a:pt x="7020886" y="1510764"/>
                </a:lnTo>
                <a:lnTo>
                  <a:pt x="7017033" y="1510650"/>
                </a:lnTo>
                <a:lnTo>
                  <a:pt x="6995460" y="1511173"/>
                </a:lnTo>
                <a:cubicBezTo>
                  <a:pt x="7010208" y="1537643"/>
                  <a:pt x="6938512" y="1522467"/>
                  <a:pt x="6962144" y="1541508"/>
                </a:cubicBezTo>
                <a:cubicBezTo>
                  <a:pt x="6926351" y="1550586"/>
                  <a:pt x="6958236" y="1566326"/>
                  <a:pt x="6910674" y="1554793"/>
                </a:cubicBezTo>
                <a:cubicBezTo>
                  <a:pt x="6859225" y="1589274"/>
                  <a:pt x="6769015" y="1598548"/>
                  <a:pt x="6732152" y="1642538"/>
                </a:cubicBezTo>
                <a:cubicBezTo>
                  <a:pt x="6734901" y="1628031"/>
                  <a:pt x="6709146" y="1622413"/>
                  <a:pt x="6694106" y="1632377"/>
                </a:cubicBezTo>
                <a:cubicBezTo>
                  <a:pt x="6702628" y="1575914"/>
                  <a:pt x="6638899" y="1692862"/>
                  <a:pt x="6617223" y="1659889"/>
                </a:cubicBezTo>
                <a:cubicBezTo>
                  <a:pt x="6623246" y="1693349"/>
                  <a:pt x="6561228" y="1764690"/>
                  <a:pt x="6521138" y="1744340"/>
                </a:cubicBezTo>
                <a:cubicBezTo>
                  <a:pt x="6469831" y="1761656"/>
                  <a:pt x="6438109" y="1796731"/>
                  <a:pt x="6380677" y="1796883"/>
                </a:cubicBezTo>
                <a:cubicBezTo>
                  <a:pt x="6379865" y="1801686"/>
                  <a:pt x="6377810" y="1805986"/>
                  <a:pt x="6374897" y="1809910"/>
                </a:cubicBezTo>
                <a:lnTo>
                  <a:pt x="6364545" y="1820090"/>
                </a:lnTo>
                <a:lnTo>
                  <a:pt x="6362126" y="1819991"/>
                </a:lnTo>
                <a:cubicBezTo>
                  <a:pt x="6353055" y="1821720"/>
                  <a:pt x="6348796" y="1824537"/>
                  <a:pt x="6346673" y="1827824"/>
                </a:cubicBezTo>
                <a:lnTo>
                  <a:pt x="6345588" y="1832232"/>
                </a:lnTo>
                <a:lnTo>
                  <a:pt x="6335708" y="1838451"/>
                </a:lnTo>
                <a:lnTo>
                  <a:pt x="6318182" y="1852975"/>
                </a:lnTo>
                <a:lnTo>
                  <a:pt x="6313084" y="1853561"/>
                </a:lnTo>
                <a:lnTo>
                  <a:pt x="6283816" y="1872148"/>
                </a:lnTo>
                <a:lnTo>
                  <a:pt x="6282550" y="1871392"/>
                </a:lnTo>
                <a:cubicBezTo>
                  <a:pt x="6279041" y="1870121"/>
                  <a:pt x="6275192" y="1869982"/>
                  <a:pt x="6270527" y="1872208"/>
                </a:cubicBezTo>
                <a:cubicBezTo>
                  <a:pt x="6265029" y="1853962"/>
                  <a:pt x="6262790" y="1867903"/>
                  <a:pt x="6249518" y="1876079"/>
                </a:cubicBezTo>
                <a:cubicBezTo>
                  <a:pt x="6238019" y="1849564"/>
                  <a:pt x="6207959" y="1881750"/>
                  <a:pt x="6190386" y="1872478"/>
                </a:cubicBezTo>
                <a:cubicBezTo>
                  <a:pt x="6180893" y="1879083"/>
                  <a:pt x="6170646" y="1885584"/>
                  <a:pt x="6159777" y="1891745"/>
                </a:cubicBezTo>
                <a:lnTo>
                  <a:pt x="6153131" y="1895079"/>
                </a:lnTo>
                <a:lnTo>
                  <a:pt x="6152798" y="1894920"/>
                </a:lnTo>
                <a:cubicBezTo>
                  <a:pt x="6150925" y="1895166"/>
                  <a:pt x="6148578" y="1896082"/>
                  <a:pt x="6145388" y="1897990"/>
                </a:cubicBezTo>
                <a:lnTo>
                  <a:pt x="6141014" y="1901155"/>
                </a:lnTo>
                <a:lnTo>
                  <a:pt x="6128122" y="1907623"/>
                </a:lnTo>
                <a:lnTo>
                  <a:pt x="6122351" y="1908359"/>
                </a:lnTo>
                <a:cubicBezTo>
                  <a:pt x="6099508" y="1905910"/>
                  <a:pt x="6088334" y="1869006"/>
                  <a:pt x="6064750" y="1896394"/>
                </a:cubicBezTo>
                <a:cubicBezTo>
                  <a:pt x="6025977" y="1903785"/>
                  <a:pt x="5997095" y="1889190"/>
                  <a:pt x="5964230" y="1910038"/>
                </a:cubicBezTo>
                <a:cubicBezTo>
                  <a:pt x="5927910" y="1916874"/>
                  <a:pt x="5894873" y="1914928"/>
                  <a:pt x="5865399" y="1926966"/>
                </a:cubicBezTo>
                <a:cubicBezTo>
                  <a:pt x="5851644" y="1923038"/>
                  <a:pt x="5839380" y="1922808"/>
                  <a:pt x="5829951" y="1934755"/>
                </a:cubicBezTo>
                <a:cubicBezTo>
                  <a:pt x="5795498" y="1938369"/>
                  <a:pt x="5784532" y="1926246"/>
                  <a:pt x="5765285" y="1941322"/>
                </a:cubicBezTo>
                <a:cubicBezTo>
                  <a:pt x="5741789" y="1922874"/>
                  <a:pt x="5742385" y="1931607"/>
                  <a:pt x="5734750" y="1939793"/>
                </a:cubicBezTo>
                <a:lnTo>
                  <a:pt x="5733569" y="1940505"/>
                </a:lnTo>
                <a:lnTo>
                  <a:pt x="5730329" y="1937845"/>
                </a:lnTo>
                <a:lnTo>
                  <a:pt x="5724661" y="1937455"/>
                </a:lnTo>
                <a:lnTo>
                  <a:pt x="5710186" y="1941370"/>
                </a:lnTo>
                <a:lnTo>
                  <a:pt x="5704910" y="1943663"/>
                </a:lnTo>
                <a:cubicBezTo>
                  <a:pt x="5701213" y="1944937"/>
                  <a:pt x="5698678" y="1945391"/>
                  <a:pt x="5696836" y="1945271"/>
                </a:cubicBezTo>
                <a:lnTo>
                  <a:pt x="5696583" y="1945050"/>
                </a:lnTo>
                <a:lnTo>
                  <a:pt x="5689123" y="1947067"/>
                </a:lnTo>
                <a:cubicBezTo>
                  <a:pt x="5676655" y="1951072"/>
                  <a:pt x="5664639" y="1955533"/>
                  <a:pt x="5653291" y="1960245"/>
                </a:cubicBezTo>
                <a:cubicBezTo>
                  <a:pt x="5640346" y="1947636"/>
                  <a:pt x="5600180" y="1973739"/>
                  <a:pt x="5599385" y="1945198"/>
                </a:cubicBezTo>
                <a:cubicBezTo>
                  <a:pt x="5583913" y="1950736"/>
                  <a:pt x="5576590" y="1964134"/>
                  <a:pt x="5578300" y="1944963"/>
                </a:cubicBezTo>
                <a:cubicBezTo>
                  <a:pt x="5573104" y="1946266"/>
                  <a:pt x="5569560" y="1945382"/>
                  <a:pt x="5566758" y="1943441"/>
                </a:cubicBezTo>
                <a:lnTo>
                  <a:pt x="5565857" y="1942445"/>
                </a:lnTo>
                <a:lnTo>
                  <a:pt x="5531534" y="1955208"/>
                </a:lnTo>
                <a:lnTo>
                  <a:pt x="5526552" y="1954799"/>
                </a:lnTo>
                <a:lnTo>
                  <a:pt x="5504723" y="1965811"/>
                </a:lnTo>
                <a:lnTo>
                  <a:pt x="5493156" y="1970063"/>
                </a:lnTo>
                <a:lnTo>
                  <a:pt x="5490486" y="1974227"/>
                </a:lnTo>
                <a:cubicBezTo>
                  <a:pt x="5487271" y="1977077"/>
                  <a:pt x="5482233" y="1979045"/>
                  <a:pt x="5473107" y="1979001"/>
                </a:cubicBezTo>
                <a:lnTo>
                  <a:pt x="5470885" y="1978432"/>
                </a:lnTo>
                <a:lnTo>
                  <a:pt x="5457393" y="1986525"/>
                </a:lnTo>
                <a:cubicBezTo>
                  <a:pt x="5453194" y="1989853"/>
                  <a:pt x="5449663" y="1993721"/>
                  <a:pt x="5447102" y="1998329"/>
                </a:cubicBezTo>
                <a:cubicBezTo>
                  <a:pt x="5386283" y="2017364"/>
                  <a:pt x="5223545" y="2015483"/>
                  <a:pt x="5159151" y="2029640"/>
                </a:cubicBezTo>
                <a:cubicBezTo>
                  <a:pt x="5141359" y="2036610"/>
                  <a:pt x="5090827" y="2076822"/>
                  <a:pt x="5098838" y="2062961"/>
                </a:cubicBezTo>
                <a:cubicBezTo>
                  <a:pt x="5047883" y="2099457"/>
                  <a:pt x="4922007" y="2111466"/>
                  <a:pt x="4860988" y="2135698"/>
                </a:cubicBezTo>
                <a:cubicBezTo>
                  <a:pt x="4805413" y="2152292"/>
                  <a:pt x="4784714" y="2158665"/>
                  <a:pt x="4765388" y="2162525"/>
                </a:cubicBezTo>
                <a:cubicBezTo>
                  <a:pt x="4758560" y="2161978"/>
                  <a:pt x="4751823" y="2160531"/>
                  <a:pt x="4745033" y="2158859"/>
                </a:cubicBezTo>
                <a:lnTo>
                  <a:pt x="4741475" y="2157998"/>
                </a:lnTo>
                <a:lnTo>
                  <a:pt x="4728247" y="2159526"/>
                </a:lnTo>
                <a:lnTo>
                  <a:pt x="4723263" y="2153742"/>
                </a:lnTo>
                <a:lnTo>
                  <a:pt x="4593061" y="2171597"/>
                </a:lnTo>
                <a:lnTo>
                  <a:pt x="4405765" y="2199902"/>
                </a:lnTo>
                <a:cubicBezTo>
                  <a:pt x="4403942" y="2198353"/>
                  <a:pt x="4402457" y="2196614"/>
                  <a:pt x="4401354" y="2194745"/>
                </a:cubicBezTo>
                <a:lnTo>
                  <a:pt x="4366646" y="2198564"/>
                </a:lnTo>
                <a:lnTo>
                  <a:pt x="4354009" y="2204984"/>
                </a:lnTo>
                <a:lnTo>
                  <a:pt x="4348284" y="2205270"/>
                </a:lnTo>
                <a:lnTo>
                  <a:pt x="4333906" y="2205251"/>
                </a:lnTo>
                <a:cubicBezTo>
                  <a:pt x="4326429" y="2204713"/>
                  <a:pt x="4318024" y="2203940"/>
                  <a:pt x="4308819" y="2203822"/>
                </a:cubicBezTo>
                <a:lnTo>
                  <a:pt x="4301210" y="2204456"/>
                </a:lnTo>
                <a:lnTo>
                  <a:pt x="4283095" y="2198177"/>
                </a:lnTo>
                <a:cubicBezTo>
                  <a:pt x="4269863" y="2193337"/>
                  <a:pt x="4259612" y="2190345"/>
                  <a:pt x="4250119" y="2196342"/>
                </a:cubicBezTo>
                <a:cubicBezTo>
                  <a:pt x="4230702" y="2190559"/>
                  <a:pt x="4213171" y="2166890"/>
                  <a:pt x="4189203" y="2178994"/>
                </a:cubicBezTo>
                <a:cubicBezTo>
                  <a:pt x="4194512" y="2165594"/>
                  <a:pt x="4160734" y="2183257"/>
                  <a:pt x="4154035" y="2171950"/>
                </a:cubicBezTo>
                <a:cubicBezTo>
                  <a:pt x="4150098" y="2162547"/>
                  <a:pt x="4138934" y="2165714"/>
                  <a:pt x="4129569" y="2163850"/>
                </a:cubicBezTo>
                <a:cubicBezTo>
                  <a:pt x="4121391" y="2155090"/>
                  <a:pt x="4076089" y="2154737"/>
                  <a:pt x="4061250" y="2159236"/>
                </a:cubicBezTo>
                <a:cubicBezTo>
                  <a:pt x="4020618" y="2177811"/>
                  <a:pt x="3978175" y="2144465"/>
                  <a:pt x="3945480" y="2158279"/>
                </a:cubicBezTo>
                <a:cubicBezTo>
                  <a:pt x="3936362" y="2159139"/>
                  <a:pt x="3928502" y="2158369"/>
                  <a:pt x="3921468" y="2156588"/>
                </a:cubicBezTo>
                <a:lnTo>
                  <a:pt x="3903348" y="2149220"/>
                </a:lnTo>
                <a:lnTo>
                  <a:pt x="3901342" y="2142355"/>
                </a:lnTo>
                <a:lnTo>
                  <a:pt x="3888539" y="2140476"/>
                </a:lnTo>
                <a:lnTo>
                  <a:pt x="3885662" y="2138740"/>
                </a:lnTo>
                <a:cubicBezTo>
                  <a:pt x="3880178" y="2135398"/>
                  <a:pt x="3874645" y="2132286"/>
                  <a:pt x="3868627" y="2130023"/>
                </a:cubicBezTo>
                <a:cubicBezTo>
                  <a:pt x="3859240" y="2159198"/>
                  <a:pt x="3815892" y="2115590"/>
                  <a:pt x="3819177" y="2142111"/>
                </a:cubicBezTo>
                <a:cubicBezTo>
                  <a:pt x="3784478" y="2134756"/>
                  <a:pt x="3796708" y="2161930"/>
                  <a:pt x="3769100" y="2131731"/>
                </a:cubicBezTo>
                <a:cubicBezTo>
                  <a:pt x="3702423" y="2139704"/>
                  <a:pt x="3625642" y="2109386"/>
                  <a:pt x="3562752" y="2131785"/>
                </a:cubicBezTo>
                <a:cubicBezTo>
                  <a:pt x="3576244" y="2120400"/>
                  <a:pt x="3560801" y="2104591"/>
                  <a:pt x="3541402" y="2106821"/>
                </a:cubicBezTo>
                <a:cubicBezTo>
                  <a:pt x="3592232" y="2061584"/>
                  <a:pt x="3356194" y="2115384"/>
                  <a:pt x="3365341" y="2077638"/>
                </a:cubicBezTo>
                <a:cubicBezTo>
                  <a:pt x="3303594" y="2079161"/>
                  <a:pt x="3221644" y="2111487"/>
                  <a:pt x="3170922" y="2115957"/>
                </a:cubicBezTo>
                <a:cubicBezTo>
                  <a:pt x="3166532" y="2119769"/>
                  <a:pt x="3161579" y="2122617"/>
                  <a:pt x="3156256" y="2124773"/>
                </a:cubicBezTo>
                <a:lnTo>
                  <a:pt x="3140298" y="2129182"/>
                </a:lnTo>
                <a:lnTo>
                  <a:pt x="3138514" y="2128069"/>
                </a:lnTo>
                <a:cubicBezTo>
                  <a:pt x="3130169" y="2125710"/>
                  <a:pt x="3124679" y="2126336"/>
                  <a:pt x="3120467" y="2128281"/>
                </a:cubicBezTo>
                <a:lnTo>
                  <a:pt x="3116175" y="2131633"/>
                </a:lnTo>
                <a:lnTo>
                  <a:pt x="3103685" y="2132814"/>
                </a:lnTo>
                <a:lnTo>
                  <a:pt x="3078794" y="2137935"/>
                </a:lnTo>
                <a:lnTo>
                  <a:pt x="3074407" y="2136274"/>
                </a:lnTo>
                <a:lnTo>
                  <a:pt x="3037285" y="2139919"/>
                </a:lnTo>
                <a:lnTo>
                  <a:pt x="3036901" y="2138726"/>
                </a:lnTo>
                <a:cubicBezTo>
                  <a:pt x="3035193" y="2136135"/>
                  <a:pt x="3032337" y="2134379"/>
                  <a:pt x="3026996" y="2134322"/>
                </a:cubicBezTo>
                <a:cubicBezTo>
                  <a:pt x="3037063" y="2116196"/>
                  <a:pt x="3024412" y="2127308"/>
                  <a:pt x="3007772" y="2128742"/>
                </a:cubicBezTo>
                <a:cubicBezTo>
                  <a:pt x="3019697" y="2100910"/>
                  <a:pt x="2971305" y="2115987"/>
                  <a:pt x="2965030" y="2100494"/>
                </a:cubicBezTo>
                <a:cubicBezTo>
                  <a:pt x="2952539" y="2102174"/>
                  <a:pt x="2939545" y="2103445"/>
                  <a:pt x="2926342" y="2104155"/>
                </a:cubicBezTo>
                <a:lnTo>
                  <a:pt x="2918608" y="2104215"/>
                </a:lnTo>
                <a:cubicBezTo>
                  <a:pt x="2918564" y="2104122"/>
                  <a:pt x="2918519" y="2104030"/>
                  <a:pt x="2918475" y="2103937"/>
                </a:cubicBezTo>
                <a:cubicBezTo>
                  <a:pt x="2916840" y="2103354"/>
                  <a:pt x="2914314" y="2103149"/>
                  <a:pt x="2910360" y="2103444"/>
                </a:cubicBezTo>
                <a:lnTo>
                  <a:pt x="2904507" y="2104326"/>
                </a:lnTo>
                <a:lnTo>
                  <a:pt x="2889503" y="2104443"/>
                </a:lnTo>
                <a:lnTo>
                  <a:pt x="2884480" y="2102626"/>
                </a:lnTo>
                <a:lnTo>
                  <a:pt x="2882689" y="2099228"/>
                </a:lnTo>
                <a:lnTo>
                  <a:pt x="2881291" y="2099618"/>
                </a:lnTo>
                <a:cubicBezTo>
                  <a:pt x="2870663" y="2105606"/>
                  <a:pt x="2867338" y="2114210"/>
                  <a:pt x="2853979" y="2090388"/>
                </a:cubicBezTo>
                <a:cubicBezTo>
                  <a:pt x="2829652" y="2100099"/>
                  <a:pt x="2824975" y="2085577"/>
                  <a:pt x="2791790" y="2080332"/>
                </a:cubicBezTo>
                <a:cubicBezTo>
                  <a:pt x="2777850" y="2089504"/>
                  <a:pt x="2766709" y="2086170"/>
                  <a:pt x="2755844" y="2078874"/>
                </a:cubicBezTo>
                <a:cubicBezTo>
                  <a:pt x="2723488" y="2083049"/>
                  <a:pt x="2694065" y="2072780"/>
                  <a:pt x="2657742" y="2070179"/>
                </a:cubicBezTo>
                <a:cubicBezTo>
                  <a:pt x="2618372" y="2082020"/>
                  <a:pt x="2598368" y="2060559"/>
                  <a:pt x="2559549" y="2057873"/>
                </a:cubicBezTo>
                <a:cubicBezTo>
                  <a:pt x="2525789" y="2078403"/>
                  <a:pt x="2531908" y="2039838"/>
                  <a:pt x="2512054" y="2031671"/>
                </a:cubicBezTo>
                <a:lnTo>
                  <a:pt x="2506437" y="2030918"/>
                </a:lnTo>
                <a:lnTo>
                  <a:pt x="2491752" y="2033906"/>
                </a:lnTo>
                <a:lnTo>
                  <a:pt x="2486338" y="2035862"/>
                </a:lnTo>
                <a:cubicBezTo>
                  <a:pt x="2482568" y="2036899"/>
                  <a:pt x="2480011" y="2037191"/>
                  <a:pt x="2478186" y="2036953"/>
                </a:cubicBezTo>
                <a:lnTo>
                  <a:pt x="2477950" y="2036715"/>
                </a:lnTo>
                <a:lnTo>
                  <a:pt x="2470381" y="2038256"/>
                </a:lnTo>
                <a:cubicBezTo>
                  <a:pt x="2457686" y="2041461"/>
                  <a:pt x="2445410" y="2045155"/>
                  <a:pt x="2433781" y="2049140"/>
                </a:cubicBezTo>
                <a:cubicBezTo>
                  <a:pt x="2421781" y="2035703"/>
                  <a:pt x="2379959" y="2059234"/>
                  <a:pt x="2381172" y="2030645"/>
                </a:cubicBezTo>
                <a:cubicBezTo>
                  <a:pt x="2365380" y="2035192"/>
                  <a:pt x="2357148" y="2048120"/>
                  <a:pt x="2360198" y="2029059"/>
                </a:cubicBezTo>
                <a:cubicBezTo>
                  <a:pt x="2354933" y="2030031"/>
                  <a:pt x="2351467" y="2028919"/>
                  <a:pt x="2348815" y="2026798"/>
                </a:cubicBezTo>
                <a:lnTo>
                  <a:pt x="2347988" y="2025745"/>
                </a:lnTo>
                <a:lnTo>
                  <a:pt x="2312920" y="2036311"/>
                </a:lnTo>
                <a:lnTo>
                  <a:pt x="2307986" y="2035583"/>
                </a:lnTo>
                <a:lnTo>
                  <a:pt x="2285481" y="2045197"/>
                </a:lnTo>
                <a:lnTo>
                  <a:pt x="2273666" y="2048710"/>
                </a:lnTo>
                <a:lnTo>
                  <a:pt x="2270719" y="2052702"/>
                </a:lnTo>
                <a:cubicBezTo>
                  <a:pt x="2267315" y="2055347"/>
                  <a:pt x="2262161" y="2056992"/>
                  <a:pt x="2253080" y="2056363"/>
                </a:cubicBezTo>
                <a:lnTo>
                  <a:pt x="2250906" y="2055654"/>
                </a:lnTo>
                <a:lnTo>
                  <a:pt x="2236905" y="2062882"/>
                </a:lnTo>
                <a:cubicBezTo>
                  <a:pt x="2232493" y="2065942"/>
                  <a:pt x="2228705" y="2069583"/>
                  <a:pt x="2225830" y="2074027"/>
                </a:cubicBezTo>
                <a:cubicBezTo>
                  <a:pt x="2173117" y="2059597"/>
                  <a:pt x="2128486" y="2085502"/>
                  <a:pt x="2073776" y="2089244"/>
                </a:cubicBezTo>
                <a:cubicBezTo>
                  <a:pt x="2046050" y="2059365"/>
                  <a:pt x="1957570" y="2112693"/>
                  <a:pt x="1948256" y="2146616"/>
                </a:cubicBezTo>
                <a:cubicBezTo>
                  <a:pt x="1943005" y="2109192"/>
                  <a:pt x="1832736" y="2206239"/>
                  <a:pt x="1865582" y="2153738"/>
                </a:cubicBezTo>
                <a:cubicBezTo>
                  <a:pt x="1847376" y="2159567"/>
                  <a:pt x="1826258" y="2147592"/>
                  <a:pt x="1835210" y="2134244"/>
                </a:cubicBezTo>
                <a:cubicBezTo>
                  <a:pt x="1781916" y="2167476"/>
                  <a:pt x="1695112" y="2153556"/>
                  <a:pt x="1632661" y="2173882"/>
                </a:cubicBezTo>
                <a:cubicBezTo>
                  <a:pt x="1594177" y="2150642"/>
                  <a:pt x="1616426" y="2173975"/>
                  <a:pt x="1579590" y="2173680"/>
                </a:cubicBezTo>
                <a:cubicBezTo>
                  <a:pt x="1592812" y="2198112"/>
                  <a:pt x="1533818" y="2165220"/>
                  <a:pt x="1535601" y="2194590"/>
                </a:cubicBezTo>
                <a:cubicBezTo>
                  <a:pt x="1528840" y="2193608"/>
                  <a:pt x="1522236" y="2191728"/>
                  <a:pt x="1515594" y="2189622"/>
                </a:cubicBezTo>
                <a:lnTo>
                  <a:pt x="1512113" y="2188534"/>
                </a:lnTo>
                <a:lnTo>
                  <a:pt x="1498838" y="2189213"/>
                </a:lnTo>
                <a:lnTo>
                  <a:pt x="1494279" y="2183112"/>
                </a:lnTo>
                <a:lnTo>
                  <a:pt x="1473714" y="2179625"/>
                </a:lnTo>
                <a:cubicBezTo>
                  <a:pt x="1466138" y="2179292"/>
                  <a:pt x="1458132" y="2180071"/>
                  <a:pt x="1449503" y="2182633"/>
                </a:cubicBezTo>
                <a:lnTo>
                  <a:pt x="1266687" y="2212688"/>
                </a:lnTo>
                <a:cubicBezTo>
                  <a:pt x="1256792" y="2212722"/>
                  <a:pt x="1247024" y="2217857"/>
                  <a:pt x="1239614" y="2209727"/>
                </a:cubicBezTo>
                <a:cubicBezTo>
                  <a:pt x="1228778" y="2200326"/>
                  <a:pt x="1202276" y="2223497"/>
                  <a:pt x="1202436" y="2209817"/>
                </a:cubicBezTo>
                <a:cubicBezTo>
                  <a:pt x="1183471" y="2225854"/>
                  <a:pt x="1157340" y="2206849"/>
                  <a:pt x="1136097" y="2205112"/>
                </a:cubicBezTo>
                <a:cubicBezTo>
                  <a:pt x="1100396" y="2209415"/>
                  <a:pt x="1013922" y="2231219"/>
                  <a:pt x="988232" y="2235635"/>
                </a:cubicBezTo>
                <a:cubicBezTo>
                  <a:pt x="986445" y="2234079"/>
                  <a:pt x="984332" y="2232722"/>
                  <a:pt x="981959" y="2231607"/>
                </a:cubicBezTo>
                <a:cubicBezTo>
                  <a:pt x="968170" y="2225130"/>
                  <a:pt x="948759" y="2228043"/>
                  <a:pt x="938600" y="2238113"/>
                </a:cubicBezTo>
                <a:cubicBezTo>
                  <a:pt x="888371" y="2272824"/>
                  <a:pt x="837950" y="2280135"/>
                  <a:pt x="791788" y="2293224"/>
                </a:cubicBezTo>
                <a:cubicBezTo>
                  <a:pt x="739035" y="2305159"/>
                  <a:pt x="769009" y="2269676"/>
                  <a:pt x="706914" y="2305046"/>
                </a:cubicBezTo>
                <a:cubicBezTo>
                  <a:pt x="697882" y="2295919"/>
                  <a:pt x="689339" y="2296797"/>
                  <a:pt x="675971" y="2304030"/>
                </a:cubicBezTo>
                <a:cubicBezTo>
                  <a:pt x="650201" y="2309060"/>
                  <a:pt x="647591" y="2282853"/>
                  <a:pt x="624180" y="2302650"/>
                </a:cubicBezTo>
                <a:cubicBezTo>
                  <a:pt x="626400" y="2287987"/>
                  <a:pt x="574045" y="2305175"/>
                  <a:pt x="583453" y="2288788"/>
                </a:cubicBezTo>
                <a:cubicBezTo>
                  <a:pt x="564313" y="2278832"/>
                  <a:pt x="559671" y="2301039"/>
                  <a:pt x="540946" y="2292721"/>
                </a:cubicBezTo>
                <a:cubicBezTo>
                  <a:pt x="521576" y="2293191"/>
                  <a:pt x="554439" y="2305843"/>
                  <a:pt x="533680" y="2310233"/>
                </a:cubicBezTo>
                <a:cubicBezTo>
                  <a:pt x="508069" y="2313043"/>
                  <a:pt x="512638" y="2338541"/>
                  <a:pt x="487366" y="2309053"/>
                </a:cubicBezTo>
                <a:cubicBezTo>
                  <a:pt x="462164" y="2321083"/>
                  <a:pt x="454441" y="2307251"/>
                  <a:pt x="416820" y="2305443"/>
                </a:cubicBezTo>
                <a:cubicBezTo>
                  <a:pt x="403012" y="2315890"/>
                  <a:pt x="390105" y="2313733"/>
                  <a:pt x="376805" y="2307647"/>
                </a:cubicBezTo>
                <a:cubicBezTo>
                  <a:pt x="341751" y="2315035"/>
                  <a:pt x="307408" y="2307897"/>
                  <a:pt x="266777" y="2309012"/>
                </a:cubicBezTo>
                <a:cubicBezTo>
                  <a:pt x="225310" y="2324664"/>
                  <a:pt x="199419" y="2305548"/>
                  <a:pt x="156013" y="2306832"/>
                </a:cubicBezTo>
                <a:cubicBezTo>
                  <a:pt x="117457" y="2333851"/>
                  <a:pt x="122965" y="2279562"/>
                  <a:pt x="87258" y="2285511"/>
                </a:cubicBezTo>
                <a:cubicBezTo>
                  <a:pt x="38977" y="2309189"/>
                  <a:pt x="74043" y="2277969"/>
                  <a:pt x="23798" y="2281822"/>
                </a:cubicBezTo>
                <a:lnTo>
                  <a:pt x="0" y="2285369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9DECF3E-16B0-6D76-02ED-525006605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509587"/>
            <a:ext cx="5736930" cy="74295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l" defTabSz="914400">
              <a:lnSpc>
                <a:spcPct val="90000"/>
              </a:lnSpc>
            </a:pPr>
            <a:r>
              <a:rPr lang="pt-BR" sz="3200" b="1" dirty="0"/>
              <a:t>ELEMENTOS MINERAIS DE TERRAS RARAS (“TERRAS RARAS”)</a:t>
            </a:r>
            <a:endParaRPr lang="en-US" sz="3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Espaço Reservado para Conteúdo 6">
            <a:extLst>
              <a:ext uri="{FF2B5EF4-FFF2-40B4-BE49-F238E27FC236}">
                <a16:creationId xmlns:a16="http://schemas.microsoft.com/office/drawing/2014/main" id="{0F96AAAE-5077-82DA-BFE9-38CCCB024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479" y="2501291"/>
            <a:ext cx="8076135" cy="3270833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EB62645-D4DA-4E99-8344-B1536F63D1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0316" y="6277971"/>
            <a:ext cx="5163684" cy="580030"/>
          </a:xfrm>
          <a:custGeom>
            <a:avLst/>
            <a:gdLst>
              <a:gd name="connsiteX0" fmla="*/ 6884912 w 6884912"/>
              <a:gd name="connsiteY0" fmla="*/ 0 h 1161397"/>
              <a:gd name="connsiteX1" fmla="*/ 6884912 w 6884912"/>
              <a:gd name="connsiteY1" fmla="*/ 1161397 h 1161397"/>
              <a:gd name="connsiteX2" fmla="*/ 0 w 6884912"/>
              <a:gd name="connsiteY2" fmla="*/ 1161397 h 1161397"/>
              <a:gd name="connsiteX3" fmla="*/ 27135 w 6884912"/>
              <a:gd name="connsiteY3" fmla="*/ 1147460 h 1161397"/>
              <a:gd name="connsiteX4" fmla="*/ 115388 w 6884912"/>
              <a:gd name="connsiteY4" fmla="*/ 1159043 h 1161397"/>
              <a:gd name="connsiteX5" fmla="*/ 119094 w 6884912"/>
              <a:gd name="connsiteY5" fmla="*/ 1148463 h 1161397"/>
              <a:gd name="connsiteX6" fmla="*/ 171824 w 6884912"/>
              <a:gd name="connsiteY6" fmla="*/ 1133224 h 1161397"/>
              <a:gd name="connsiteX7" fmla="*/ 376455 w 6884912"/>
              <a:gd name="connsiteY7" fmla="*/ 1137381 h 1161397"/>
              <a:gd name="connsiteX8" fmla="*/ 478946 w 6884912"/>
              <a:gd name="connsiteY8" fmla="*/ 1106011 h 1161397"/>
              <a:gd name="connsiteX9" fmla="*/ 512111 w 6884912"/>
              <a:gd name="connsiteY9" fmla="*/ 1085599 h 1161397"/>
              <a:gd name="connsiteX10" fmla="*/ 567875 w 6884912"/>
              <a:gd name="connsiteY10" fmla="*/ 1051976 h 1161397"/>
              <a:gd name="connsiteX11" fmla="*/ 601644 w 6884912"/>
              <a:gd name="connsiteY11" fmla="*/ 1003997 h 1161397"/>
              <a:gd name="connsiteX12" fmla="*/ 651408 w 6884912"/>
              <a:gd name="connsiteY12" fmla="*/ 984938 h 1161397"/>
              <a:gd name="connsiteX13" fmla="*/ 673197 w 6884912"/>
              <a:gd name="connsiteY13" fmla="*/ 1010060 h 1161397"/>
              <a:gd name="connsiteX14" fmla="*/ 723108 w 6884912"/>
              <a:gd name="connsiteY14" fmla="*/ 980081 h 1161397"/>
              <a:gd name="connsiteX15" fmla="*/ 797699 w 6884912"/>
              <a:gd name="connsiteY15" fmla="*/ 931362 h 1161397"/>
              <a:gd name="connsiteX16" fmla="*/ 843359 w 6884912"/>
              <a:gd name="connsiteY16" fmla="*/ 910894 h 1161397"/>
              <a:gd name="connsiteX17" fmla="*/ 965215 w 6884912"/>
              <a:gd name="connsiteY17" fmla="*/ 846701 h 1161397"/>
              <a:gd name="connsiteX18" fmla="*/ 1085080 w 6884912"/>
              <a:gd name="connsiteY18" fmla="*/ 776086 h 1161397"/>
              <a:gd name="connsiteX19" fmla="*/ 1131224 w 6884912"/>
              <a:gd name="connsiteY19" fmla="*/ 706160 h 1161397"/>
              <a:gd name="connsiteX20" fmla="*/ 1138051 w 6884912"/>
              <a:gd name="connsiteY20" fmla="*/ 702034 h 1161397"/>
              <a:gd name="connsiteX21" fmla="*/ 1158800 w 6884912"/>
              <a:gd name="connsiteY21" fmla="*/ 700004 h 1161397"/>
              <a:gd name="connsiteX22" fmla="*/ 1166947 w 6884912"/>
              <a:gd name="connsiteY22" fmla="*/ 700762 h 1161397"/>
              <a:gd name="connsiteX23" fmla="*/ 1178135 w 6884912"/>
              <a:gd name="connsiteY23" fmla="*/ 698631 h 1161397"/>
              <a:gd name="connsiteX24" fmla="*/ 1178301 w 6884912"/>
              <a:gd name="connsiteY24" fmla="*/ 698094 h 1161397"/>
              <a:gd name="connsiteX25" fmla="*/ 1188995 w 6884912"/>
              <a:gd name="connsiteY25" fmla="*/ 697048 h 1161397"/>
              <a:gd name="connsiteX26" fmla="*/ 1242716 w 6884912"/>
              <a:gd name="connsiteY26" fmla="*/ 698052 h 1161397"/>
              <a:gd name="connsiteX27" fmla="*/ 1299977 w 6884912"/>
              <a:gd name="connsiteY27" fmla="*/ 639196 h 1161397"/>
              <a:gd name="connsiteX28" fmla="*/ 1326190 w 6884912"/>
              <a:gd name="connsiteY28" fmla="*/ 625955 h 1161397"/>
              <a:gd name="connsiteX29" fmla="*/ 1339600 w 6884912"/>
              <a:gd name="connsiteY29" fmla="*/ 616295 h 1161397"/>
              <a:gd name="connsiteX30" fmla="*/ 1340054 w 6884912"/>
              <a:gd name="connsiteY30" fmla="*/ 614022 h 1161397"/>
              <a:gd name="connsiteX31" fmla="*/ 1391606 w 6884912"/>
              <a:gd name="connsiteY31" fmla="*/ 615229 h 1161397"/>
              <a:gd name="connsiteX32" fmla="*/ 1397565 w 6884912"/>
              <a:gd name="connsiteY32" fmla="*/ 611490 h 1161397"/>
              <a:gd name="connsiteX33" fmla="*/ 1432302 w 6884912"/>
              <a:gd name="connsiteY33" fmla="*/ 617267 h 1161397"/>
              <a:gd name="connsiteX34" fmla="*/ 1449644 w 6884912"/>
              <a:gd name="connsiteY34" fmla="*/ 617591 h 1161397"/>
              <a:gd name="connsiteX35" fmla="*/ 1455793 w 6884912"/>
              <a:gd name="connsiteY35" fmla="*/ 623174 h 1161397"/>
              <a:gd name="connsiteX36" fmla="*/ 1480758 w 6884912"/>
              <a:gd name="connsiteY36" fmla="*/ 620863 h 1161397"/>
              <a:gd name="connsiteX37" fmla="*/ 1483154 w 6884912"/>
              <a:gd name="connsiteY37" fmla="*/ 618527 h 1161397"/>
              <a:gd name="connsiteX38" fmla="*/ 1505495 w 6884912"/>
              <a:gd name="connsiteY38" fmla="*/ 624325 h 1161397"/>
              <a:gd name="connsiteX39" fmla="*/ 1526340 w 6884912"/>
              <a:gd name="connsiteY39" fmla="*/ 638496 h 1161397"/>
              <a:gd name="connsiteX40" fmla="*/ 1731986 w 6884912"/>
              <a:gd name="connsiteY40" fmla="*/ 589682 h 1161397"/>
              <a:gd name="connsiteX41" fmla="*/ 1927935 w 6884912"/>
              <a:gd name="connsiteY41" fmla="*/ 628540 h 1161397"/>
              <a:gd name="connsiteX42" fmla="*/ 2039075 w 6884912"/>
              <a:gd name="connsiteY42" fmla="*/ 599964 h 1161397"/>
              <a:gd name="connsiteX43" fmla="*/ 2066980 w 6884912"/>
              <a:gd name="connsiteY43" fmla="*/ 550413 h 1161397"/>
              <a:gd name="connsiteX44" fmla="*/ 2352236 w 6884912"/>
              <a:gd name="connsiteY44" fmla="*/ 519602 h 1161397"/>
              <a:gd name="connsiteX45" fmla="*/ 2420791 w 6884912"/>
              <a:gd name="connsiteY45" fmla="*/ 492826 h 1161397"/>
              <a:gd name="connsiteX46" fmla="*/ 2489932 w 6884912"/>
              <a:gd name="connsiteY46" fmla="*/ 507864 h 1161397"/>
              <a:gd name="connsiteX47" fmla="*/ 2512917 w 6884912"/>
              <a:gd name="connsiteY47" fmla="*/ 489127 h 1161397"/>
              <a:gd name="connsiteX48" fmla="*/ 2516783 w 6884912"/>
              <a:gd name="connsiteY48" fmla="*/ 485473 h 1161397"/>
              <a:gd name="connsiteX49" fmla="*/ 2534360 w 6884912"/>
              <a:gd name="connsiteY49" fmla="*/ 480064 h 1161397"/>
              <a:gd name="connsiteX50" fmla="*/ 2536691 w 6884912"/>
              <a:gd name="connsiteY50" fmla="*/ 467018 h 1161397"/>
              <a:gd name="connsiteX51" fmla="*/ 2561265 w 6884912"/>
              <a:gd name="connsiteY51" fmla="*/ 450623 h 1161397"/>
              <a:gd name="connsiteX52" fmla="*/ 2594349 w 6884912"/>
              <a:gd name="connsiteY52" fmla="*/ 443884 h 1161397"/>
              <a:gd name="connsiteX53" fmla="*/ 2754324 w 6884912"/>
              <a:gd name="connsiteY53" fmla="*/ 424766 h 1161397"/>
              <a:gd name="connsiteX54" fmla="*/ 2848470 w 6884912"/>
              <a:gd name="connsiteY54" fmla="*/ 405966 h 1161397"/>
              <a:gd name="connsiteX55" fmla="*/ 2881772 w 6884912"/>
              <a:gd name="connsiteY55" fmla="*/ 387260 h 1161397"/>
              <a:gd name="connsiteX56" fmla="*/ 2929932 w 6884912"/>
              <a:gd name="connsiteY56" fmla="*/ 368912 h 1161397"/>
              <a:gd name="connsiteX57" fmla="*/ 3013020 w 6884912"/>
              <a:gd name="connsiteY57" fmla="*/ 327578 h 1161397"/>
              <a:gd name="connsiteX58" fmla="*/ 3127968 w 6884912"/>
              <a:gd name="connsiteY58" fmla="*/ 287613 h 1161397"/>
              <a:gd name="connsiteX59" fmla="*/ 3222191 w 6884912"/>
              <a:gd name="connsiteY59" fmla="*/ 307887 h 1161397"/>
              <a:gd name="connsiteX60" fmla="*/ 3227953 w 6884912"/>
              <a:gd name="connsiteY60" fmla="*/ 297650 h 1161397"/>
              <a:gd name="connsiteX61" fmla="*/ 3287859 w 6884912"/>
              <a:gd name="connsiteY61" fmla="*/ 287558 h 1161397"/>
              <a:gd name="connsiteX62" fmla="*/ 3510042 w 6884912"/>
              <a:gd name="connsiteY62" fmla="*/ 311820 h 1161397"/>
              <a:gd name="connsiteX63" fmla="*/ 3626773 w 6884912"/>
              <a:gd name="connsiteY63" fmla="*/ 290452 h 1161397"/>
              <a:gd name="connsiteX64" fmla="*/ 3666217 w 6884912"/>
              <a:gd name="connsiteY64" fmla="*/ 273255 h 1161397"/>
              <a:gd name="connsiteX65" fmla="*/ 3732427 w 6884912"/>
              <a:gd name="connsiteY65" fmla="*/ 245039 h 1161397"/>
              <a:gd name="connsiteX66" fmla="*/ 3777022 w 6884912"/>
              <a:gd name="connsiteY66" fmla="*/ 200276 h 1161397"/>
              <a:gd name="connsiteX67" fmla="*/ 3791246 w 6884912"/>
              <a:gd name="connsiteY67" fmla="*/ 189996 h 1161397"/>
              <a:gd name="connsiteX68" fmla="*/ 3819864 w 6884912"/>
              <a:gd name="connsiteY68" fmla="*/ 194605 h 1161397"/>
              <a:gd name="connsiteX69" fmla="*/ 3830398 w 6884912"/>
              <a:gd name="connsiteY69" fmla="*/ 188383 h 1161397"/>
              <a:gd name="connsiteX70" fmla="*/ 3834360 w 6884912"/>
              <a:gd name="connsiteY70" fmla="*/ 188992 h 1161397"/>
              <a:gd name="connsiteX71" fmla="*/ 3843715 w 6884912"/>
              <a:gd name="connsiteY71" fmla="*/ 188752 h 1161397"/>
              <a:gd name="connsiteX72" fmla="*/ 3842609 w 6884912"/>
              <a:gd name="connsiteY72" fmla="*/ 197386 h 1161397"/>
              <a:gd name="connsiteX73" fmla="*/ 3853961 w 6884912"/>
              <a:gd name="connsiteY73" fmla="*/ 213380 h 1161397"/>
              <a:gd name="connsiteX74" fmla="*/ 3907640 w 6884912"/>
              <a:gd name="connsiteY74" fmla="*/ 207568 h 1161397"/>
              <a:gd name="connsiteX75" fmla="*/ 3910449 w 6884912"/>
              <a:gd name="connsiteY75" fmla="*/ 197808 h 1161397"/>
              <a:gd name="connsiteX76" fmla="*/ 3917197 w 6884912"/>
              <a:gd name="connsiteY76" fmla="*/ 196121 h 1161397"/>
              <a:gd name="connsiteX77" fmla="*/ 3922400 w 6884912"/>
              <a:gd name="connsiteY77" fmla="*/ 205056 h 1161397"/>
              <a:gd name="connsiteX78" fmla="*/ 4013061 w 6884912"/>
              <a:gd name="connsiteY78" fmla="*/ 224874 h 1161397"/>
              <a:gd name="connsiteX79" fmla="*/ 4134285 w 6884912"/>
              <a:gd name="connsiteY79" fmla="*/ 235592 h 1161397"/>
              <a:gd name="connsiteX80" fmla="*/ 4220717 w 6884912"/>
              <a:gd name="connsiteY80" fmla="*/ 192946 h 1161397"/>
              <a:gd name="connsiteX81" fmla="*/ 4228802 w 6884912"/>
              <a:gd name="connsiteY81" fmla="*/ 201468 h 1161397"/>
              <a:gd name="connsiteX82" fmla="*/ 4289361 w 6884912"/>
              <a:gd name="connsiteY82" fmla="*/ 196642 h 1161397"/>
              <a:gd name="connsiteX83" fmla="*/ 4498913 w 6884912"/>
              <a:gd name="connsiteY83" fmla="*/ 118915 h 1161397"/>
              <a:gd name="connsiteX84" fmla="*/ 4617330 w 6884912"/>
              <a:gd name="connsiteY84" fmla="*/ 111163 h 1161397"/>
              <a:gd name="connsiteX85" fmla="*/ 4659778 w 6884912"/>
              <a:gd name="connsiteY85" fmla="*/ 118219 h 1161397"/>
              <a:gd name="connsiteX86" fmla="*/ 4730870 w 6884912"/>
              <a:gd name="connsiteY86" fmla="*/ 129432 h 1161397"/>
              <a:gd name="connsiteX87" fmla="*/ 4785037 w 6884912"/>
              <a:gd name="connsiteY87" fmla="*/ 161964 h 1161397"/>
              <a:gd name="connsiteX88" fmla="*/ 4844073 w 6884912"/>
              <a:gd name="connsiteY88" fmla="*/ 161768 h 1161397"/>
              <a:gd name="connsiteX89" fmla="*/ 4856454 w 6884912"/>
              <a:gd name="connsiteY89" fmla="*/ 130488 h 1161397"/>
              <a:gd name="connsiteX90" fmla="*/ 4920038 w 6884912"/>
              <a:gd name="connsiteY90" fmla="*/ 140418 h 1161397"/>
              <a:gd name="connsiteX91" fmla="*/ 5016639 w 6884912"/>
              <a:gd name="connsiteY91" fmla="*/ 158905 h 1161397"/>
              <a:gd name="connsiteX92" fmla="*/ 5072009 w 6884912"/>
              <a:gd name="connsiteY92" fmla="*/ 161502 h 1161397"/>
              <a:gd name="connsiteX93" fmla="*/ 5223626 w 6884912"/>
              <a:gd name="connsiteY93" fmla="*/ 177356 h 1161397"/>
              <a:gd name="connsiteX94" fmla="*/ 5375773 w 6884912"/>
              <a:gd name="connsiteY94" fmla="*/ 199913 h 1161397"/>
              <a:gd name="connsiteX95" fmla="*/ 5467502 w 6884912"/>
              <a:gd name="connsiteY95" fmla="*/ 250963 h 1161397"/>
              <a:gd name="connsiteX96" fmla="*/ 5592395 w 6884912"/>
              <a:gd name="connsiteY96" fmla="*/ 265434 h 1161397"/>
              <a:gd name="connsiteX97" fmla="*/ 5613532 w 6884912"/>
              <a:gd name="connsiteY97" fmla="*/ 273379 h 1161397"/>
              <a:gd name="connsiteX98" fmla="*/ 5642173 w 6884912"/>
              <a:gd name="connsiteY98" fmla="*/ 266904 h 1161397"/>
              <a:gd name="connsiteX99" fmla="*/ 5756910 w 6884912"/>
              <a:gd name="connsiteY99" fmla="*/ 239211 h 1161397"/>
              <a:gd name="connsiteX100" fmla="*/ 5846667 w 6884912"/>
              <a:gd name="connsiteY100" fmla="*/ 201786 h 1161397"/>
              <a:gd name="connsiteX101" fmla="*/ 5960732 w 6884912"/>
              <a:gd name="connsiteY101" fmla="*/ 220708 h 1161397"/>
              <a:gd name="connsiteX102" fmla="*/ 6029542 w 6884912"/>
              <a:gd name="connsiteY102" fmla="*/ 210339 h 1161397"/>
              <a:gd name="connsiteX103" fmla="*/ 6141123 w 6884912"/>
              <a:gd name="connsiteY103" fmla="*/ 159923 h 1161397"/>
              <a:gd name="connsiteX104" fmla="*/ 6290640 w 6884912"/>
              <a:gd name="connsiteY104" fmla="*/ 167441 h 1161397"/>
              <a:gd name="connsiteX105" fmla="*/ 6322806 w 6884912"/>
              <a:gd name="connsiteY105" fmla="*/ 213293 h 1161397"/>
              <a:gd name="connsiteX106" fmla="*/ 6364914 w 6884912"/>
              <a:gd name="connsiteY106" fmla="*/ 240140 h 1161397"/>
              <a:gd name="connsiteX107" fmla="*/ 6380420 w 6884912"/>
              <a:gd name="connsiteY107" fmla="*/ 173195 h 1161397"/>
              <a:gd name="connsiteX108" fmla="*/ 6507891 w 6884912"/>
              <a:gd name="connsiteY108" fmla="*/ 118474 h 1161397"/>
              <a:gd name="connsiteX109" fmla="*/ 6571807 w 6884912"/>
              <a:gd name="connsiteY109" fmla="*/ 98636 h 1161397"/>
              <a:gd name="connsiteX110" fmla="*/ 6671880 w 6884912"/>
              <a:gd name="connsiteY110" fmla="*/ 82931 h 1161397"/>
              <a:gd name="connsiteX111" fmla="*/ 6702266 w 6884912"/>
              <a:gd name="connsiteY111" fmla="*/ 75470 h 1161397"/>
              <a:gd name="connsiteX112" fmla="*/ 6845802 w 6884912"/>
              <a:gd name="connsiteY112" fmla="*/ 24496 h 1161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</a:cxnLst>
            <a:rect l="l" t="t" r="r" b="b"/>
            <a:pathLst>
              <a:path w="6884912" h="1161397">
                <a:moveTo>
                  <a:pt x="6884912" y="0"/>
                </a:moveTo>
                <a:lnTo>
                  <a:pt x="6884912" y="1161397"/>
                </a:lnTo>
                <a:lnTo>
                  <a:pt x="0" y="1161397"/>
                </a:lnTo>
                <a:lnTo>
                  <a:pt x="27135" y="1147460"/>
                </a:lnTo>
                <a:cubicBezTo>
                  <a:pt x="57431" y="1167048"/>
                  <a:pt x="61886" y="1135904"/>
                  <a:pt x="115388" y="1159043"/>
                </a:cubicBezTo>
                <a:cubicBezTo>
                  <a:pt x="116121" y="1155340"/>
                  <a:pt x="117370" y="1151777"/>
                  <a:pt x="119094" y="1148463"/>
                </a:cubicBezTo>
                <a:cubicBezTo>
                  <a:pt x="129121" y="1129214"/>
                  <a:pt x="152727" y="1122391"/>
                  <a:pt x="171824" y="1133224"/>
                </a:cubicBezTo>
                <a:cubicBezTo>
                  <a:pt x="254344" y="1161369"/>
                  <a:pt x="315458" y="1143220"/>
                  <a:pt x="376455" y="1137381"/>
                </a:cubicBezTo>
                <a:cubicBezTo>
                  <a:pt x="443775" y="1125614"/>
                  <a:pt x="382885" y="1083927"/>
                  <a:pt x="478946" y="1106011"/>
                </a:cubicBezTo>
                <a:cubicBezTo>
                  <a:pt x="481662" y="1085172"/>
                  <a:pt x="491731" y="1081489"/>
                  <a:pt x="512111" y="1085599"/>
                </a:cubicBezTo>
                <a:cubicBezTo>
                  <a:pt x="544368" y="1078502"/>
                  <a:pt x="526559" y="1032754"/>
                  <a:pt x="567875" y="1051976"/>
                </a:cubicBezTo>
                <a:cubicBezTo>
                  <a:pt x="553871" y="1028602"/>
                  <a:pt x="624901" y="1025930"/>
                  <a:pt x="601644" y="1003997"/>
                </a:cubicBezTo>
                <a:cubicBezTo>
                  <a:pt x="614803" y="975652"/>
                  <a:pt x="637415" y="1010272"/>
                  <a:pt x="651408" y="984938"/>
                </a:cubicBezTo>
                <a:cubicBezTo>
                  <a:pt x="673042" y="974024"/>
                  <a:pt x="646948" y="1015207"/>
                  <a:pt x="673197" y="1010060"/>
                </a:cubicBezTo>
                <a:cubicBezTo>
                  <a:pt x="703527" y="999318"/>
                  <a:pt x="718626" y="1045053"/>
                  <a:pt x="723108" y="980081"/>
                </a:cubicBezTo>
                <a:cubicBezTo>
                  <a:pt x="760262" y="985126"/>
                  <a:pt x="757827" y="957145"/>
                  <a:pt x="797699" y="931362"/>
                </a:cubicBezTo>
                <a:cubicBezTo>
                  <a:pt x="821097" y="940623"/>
                  <a:pt x="833565" y="929189"/>
                  <a:pt x="843359" y="910894"/>
                </a:cubicBezTo>
                <a:cubicBezTo>
                  <a:pt x="887668" y="902160"/>
                  <a:pt x="919738" y="869376"/>
                  <a:pt x="965215" y="846701"/>
                </a:cubicBezTo>
                <a:cubicBezTo>
                  <a:pt x="1023081" y="848019"/>
                  <a:pt x="1036422" y="800154"/>
                  <a:pt x="1085080" y="776086"/>
                </a:cubicBezTo>
                <a:cubicBezTo>
                  <a:pt x="1140763" y="795544"/>
                  <a:pt x="1110309" y="730471"/>
                  <a:pt x="1131224" y="706160"/>
                </a:cubicBezTo>
                <a:lnTo>
                  <a:pt x="1138051" y="702034"/>
                </a:lnTo>
                <a:lnTo>
                  <a:pt x="1158800" y="700004"/>
                </a:lnTo>
                <a:lnTo>
                  <a:pt x="1166947" y="700762"/>
                </a:lnTo>
                <a:cubicBezTo>
                  <a:pt x="1172432" y="700717"/>
                  <a:pt x="1175913" y="699961"/>
                  <a:pt x="1178135" y="698631"/>
                </a:cubicBezTo>
                <a:lnTo>
                  <a:pt x="1178301" y="698094"/>
                </a:lnTo>
                <a:lnTo>
                  <a:pt x="1188995" y="697048"/>
                </a:lnTo>
                <a:cubicBezTo>
                  <a:pt x="1207294" y="696390"/>
                  <a:pt x="1225337" y="696802"/>
                  <a:pt x="1242716" y="698052"/>
                </a:cubicBezTo>
                <a:cubicBezTo>
                  <a:pt x="1250387" y="668345"/>
                  <a:pt x="1318259" y="689091"/>
                  <a:pt x="1299977" y="639196"/>
                </a:cubicBezTo>
                <a:cubicBezTo>
                  <a:pt x="1323072" y="639367"/>
                  <a:pt x="1341279" y="658105"/>
                  <a:pt x="1326190" y="625955"/>
                </a:cubicBezTo>
                <a:cubicBezTo>
                  <a:pt x="1333572" y="625050"/>
                  <a:pt x="1337406" y="621362"/>
                  <a:pt x="1339600" y="616295"/>
                </a:cubicBezTo>
                <a:lnTo>
                  <a:pt x="1340054" y="614022"/>
                </a:lnTo>
                <a:lnTo>
                  <a:pt x="1391606" y="615229"/>
                </a:lnTo>
                <a:lnTo>
                  <a:pt x="1397565" y="611490"/>
                </a:lnTo>
                <a:lnTo>
                  <a:pt x="1432302" y="617267"/>
                </a:lnTo>
                <a:lnTo>
                  <a:pt x="1449644" y="617591"/>
                </a:lnTo>
                <a:lnTo>
                  <a:pt x="1455793" y="623174"/>
                </a:lnTo>
                <a:cubicBezTo>
                  <a:pt x="1461744" y="626151"/>
                  <a:pt x="1469373" y="626493"/>
                  <a:pt x="1480758" y="620863"/>
                </a:cubicBezTo>
                <a:lnTo>
                  <a:pt x="1483154" y="618527"/>
                </a:lnTo>
                <a:lnTo>
                  <a:pt x="1505495" y="624325"/>
                </a:lnTo>
                <a:cubicBezTo>
                  <a:pt x="1512992" y="627532"/>
                  <a:pt x="1520025" y="632078"/>
                  <a:pt x="1526340" y="638496"/>
                </a:cubicBezTo>
                <a:cubicBezTo>
                  <a:pt x="1586113" y="586768"/>
                  <a:pt x="1659006" y="610309"/>
                  <a:pt x="1731986" y="589682"/>
                </a:cubicBezTo>
                <a:cubicBezTo>
                  <a:pt x="1750397" y="523106"/>
                  <a:pt x="1896056" y="573257"/>
                  <a:pt x="1927935" y="628540"/>
                </a:cubicBezTo>
                <a:cubicBezTo>
                  <a:pt x="1912854" y="559823"/>
                  <a:pt x="2112261" y="676347"/>
                  <a:pt x="2039075" y="599964"/>
                </a:cubicBezTo>
                <a:cubicBezTo>
                  <a:pt x="2066036" y="601198"/>
                  <a:pt x="2086366" y="569532"/>
                  <a:pt x="2066980" y="550413"/>
                </a:cubicBezTo>
                <a:cubicBezTo>
                  <a:pt x="2155364" y="582582"/>
                  <a:pt x="2259548" y="514786"/>
                  <a:pt x="2352236" y="519602"/>
                </a:cubicBezTo>
                <a:cubicBezTo>
                  <a:pt x="2388450" y="459394"/>
                  <a:pt x="2373298" y="511682"/>
                  <a:pt x="2420791" y="492826"/>
                </a:cubicBezTo>
                <a:cubicBezTo>
                  <a:pt x="2417962" y="542563"/>
                  <a:pt x="2475071" y="455098"/>
                  <a:pt x="2489932" y="507864"/>
                </a:cubicBezTo>
                <a:cubicBezTo>
                  <a:pt x="2498105" y="502761"/>
                  <a:pt x="2505553" y="496153"/>
                  <a:pt x="2512917" y="489127"/>
                </a:cubicBezTo>
                <a:lnTo>
                  <a:pt x="2516783" y="485473"/>
                </a:lnTo>
                <a:lnTo>
                  <a:pt x="2534360" y="480064"/>
                </a:lnTo>
                <a:lnTo>
                  <a:pt x="2536691" y="467018"/>
                </a:lnTo>
                <a:lnTo>
                  <a:pt x="2561265" y="450623"/>
                </a:lnTo>
                <a:cubicBezTo>
                  <a:pt x="2570872" y="446262"/>
                  <a:pt x="2581686" y="443655"/>
                  <a:pt x="2594349" y="443884"/>
                </a:cubicBezTo>
                <a:cubicBezTo>
                  <a:pt x="2640435" y="464638"/>
                  <a:pt x="2696955" y="396361"/>
                  <a:pt x="2754324" y="424766"/>
                </a:cubicBezTo>
                <a:cubicBezTo>
                  <a:pt x="2775130" y="430896"/>
                  <a:pt x="2837731" y="423458"/>
                  <a:pt x="2848470" y="405966"/>
                </a:cubicBezTo>
                <a:cubicBezTo>
                  <a:pt x="2861295" y="401100"/>
                  <a:pt x="2876936" y="405309"/>
                  <a:pt x="2881772" y="387260"/>
                </a:cubicBezTo>
                <a:cubicBezTo>
                  <a:pt x="2890299" y="365261"/>
                  <a:pt x="2938134" y="392997"/>
                  <a:pt x="2929932" y="368912"/>
                </a:cubicBezTo>
                <a:cubicBezTo>
                  <a:pt x="2963844" y="387799"/>
                  <a:pt x="2986550" y="341223"/>
                  <a:pt x="3013020" y="327578"/>
                </a:cubicBezTo>
                <a:cubicBezTo>
                  <a:pt x="3040041" y="346996"/>
                  <a:pt x="3068934" y="299222"/>
                  <a:pt x="3127968" y="287613"/>
                </a:cubicBezTo>
                <a:cubicBezTo>
                  <a:pt x="3157770" y="310215"/>
                  <a:pt x="3167695" y="279445"/>
                  <a:pt x="3222191" y="307887"/>
                </a:cubicBezTo>
                <a:cubicBezTo>
                  <a:pt x="3223593" y="304249"/>
                  <a:pt x="3225533" y="300801"/>
                  <a:pt x="3227953" y="297650"/>
                </a:cubicBezTo>
                <a:cubicBezTo>
                  <a:pt x="3242008" y="279345"/>
                  <a:pt x="3268831" y="274825"/>
                  <a:pt x="3287859" y="287558"/>
                </a:cubicBezTo>
                <a:cubicBezTo>
                  <a:pt x="3373144" y="323866"/>
                  <a:pt x="3442657" y="311681"/>
                  <a:pt x="3510042" y="311820"/>
                </a:cubicBezTo>
                <a:cubicBezTo>
                  <a:pt x="3585274" y="306641"/>
                  <a:pt x="3525753" y="258887"/>
                  <a:pt x="3626773" y="290452"/>
                </a:cubicBezTo>
                <a:cubicBezTo>
                  <a:pt x="3633124" y="269835"/>
                  <a:pt x="3644693" y="267134"/>
                  <a:pt x="3666217" y="273255"/>
                </a:cubicBezTo>
                <a:cubicBezTo>
                  <a:pt x="3702502" y="269310"/>
                  <a:pt x="3690563" y="221720"/>
                  <a:pt x="3732427" y="245039"/>
                </a:cubicBezTo>
                <a:cubicBezTo>
                  <a:pt x="3720985" y="220241"/>
                  <a:pt x="3798776" y="224539"/>
                  <a:pt x="3777022" y="200276"/>
                </a:cubicBezTo>
                <a:cubicBezTo>
                  <a:pt x="3781759" y="193499"/>
                  <a:pt x="3786499" y="190723"/>
                  <a:pt x="3791246" y="189996"/>
                </a:cubicBezTo>
                <a:cubicBezTo>
                  <a:pt x="3800740" y="188542"/>
                  <a:pt x="3810265" y="195284"/>
                  <a:pt x="3819864" y="194605"/>
                </a:cubicBezTo>
                <a:lnTo>
                  <a:pt x="3830398" y="188383"/>
                </a:lnTo>
                <a:lnTo>
                  <a:pt x="3834360" y="188992"/>
                </a:lnTo>
                <a:lnTo>
                  <a:pt x="3843715" y="188752"/>
                </a:lnTo>
                <a:lnTo>
                  <a:pt x="3842609" y="197386"/>
                </a:lnTo>
                <a:cubicBezTo>
                  <a:pt x="3840673" y="205638"/>
                  <a:pt x="3839248" y="214671"/>
                  <a:pt x="3853961" y="213380"/>
                </a:cubicBezTo>
                <a:cubicBezTo>
                  <a:pt x="3884396" y="206569"/>
                  <a:pt x="3895082" y="241941"/>
                  <a:pt x="3907640" y="207568"/>
                </a:cubicBezTo>
                <a:lnTo>
                  <a:pt x="3910449" y="197808"/>
                </a:lnTo>
                <a:lnTo>
                  <a:pt x="3917197" y="196121"/>
                </a:lnTo>
                <a:cubicBezTo>
                  <a:pt x="3920833" y="196372"/>
                  <a:pt x="3922919" y="198717"/>
                  <a:pt x="3922400" y="205056"/>
                </a:cubicBezTo>
                <a:cubicBezTo>
                  <a:pt x="3950680" y="178467"/>
                  <a:pt x="3984062" y="218098"/>
                  <a:pt x="4013061" y="224874"/>
                </a:cubicBezTo>
                <a:cubicBezTo>
                  <a:pt x="4034530" y="199451"/>
                  <a:pt x="4074202" y="238734"/>
                  <a:pt x="4134285" y="235592"/>
                </a:cubicBezTo>
                <a:cubicBezTo>
                  <a:pt x="4157674" y="206403"/>
                  <a:pt x="4174806" y="233822"/>
                  <a:pt x="4220717" y="192946"/>
                </a:cubicBezTo>
                <a:cubicBezTo>
                  <a:pt x="4222964" y="196132"/>
                  <a:pt x="4225687" y="199002"/>
                  <a:pt x="4228802" y="201468"/>
                </a:cubicBezTo>
                <a:cubicBezTo>
                  <a:pt x="4246898" y="215792"/>
                  <a:pt x="4274013" y="213632"/>
                  <a:pt x="4289361" y="196642"/>
                </a:cubicBezTo>
                <a:cubicBezTo>
                  <a:pt x="4363212" y="140627"/>
                  <a:pt x="4433598" y="135488"/>
                  <a:pt x="4498913" y="118915"/>
                </a:cubicBezTo>
                <a:cubicBezTo>
                  <a:pt x="4573135" y="105586"/>
                  <a:pt x="4527062" y="166416"/>
                  <a:pt x="4617330" y="111163"/>
                </a:cubicBezTo>
                <a:cubicBezTo>
                  <a:pt x="4628518" y="129608"/>
                  <a:pt x="4640397" y="129405"/>
                  <a:pt x="4659778" y="118219"/>
                </a:cubicBezTo>
                <a:cubicBezTo>
                  <a:pt x="4695929" y="113193"/>
                  <a:pt x="4695958" y="162259"/>
                  <a:pt x="4730870" y="129432"/>
                </a:cubicBezTo>
                <a:cubicBezTo>
                  <a:pt x="4725822" y="156271"/>
                  <a:pt x="4800214" y="133127"/>
                  <a:pt x="4785037" y="161964"/>
                </a:cubicBezTo>
                <a:cubicBezTo>
                  <a:pt x="4810025" y="183633"/>
                  <a:pt x="4819434" y="143205"/>
                  <a:pt x="4844073" y="161768"/>
                </a:cubicBezTo>
                <a:cubicBezTo>
                  <a:pt x="4870797" y="164132"/>
                  <a:pt x="4827288" y="135164"/>
                  <a:pt x="4856454" y="130488"/>
                </a:cubicBezTo>
                <a:cubicBezTo>
                  <a:pt x="4892086" y="129553"/>
                  <a:pt x="4889263" y="81477"/>
                  <a:pt x="4920038" y="140418"/>
                </a:cubicBezTo>
                <a:cubicBezTo>
                  <a:pt x="4956358" y="122308"/>
                  <a:pt x="4965108" y="149263"/>
                  <a:pt x="5016639" y="158905"/>
                </a:cubicBezTo>
                <a:cubicBezTo>
                  <a:pt x="5037063" y="141828"/>
                  <a:pt x="5054534" y="147986"/>
                  <a:pt x="5072009" y="161502"/>
                </a:cubicBezTo>
                <a:cubicBezTo>
                  <a:pt x="5121260" y="153653"/>
                  <a:pt x="5167555" y="172635"/>
                  <a:pt x="5223626" y="177356"/>
                </a:cubicBezTo>
                <a:cubicBezTo>
                  <a:pt x="5282824" y="155243"/>
                  <a:pt x="5315859" y="195041"/>
                  <a:pt x="5375773" y="199913"/>
                </a:cubicBezTo>
                <a:cubicBezTo>
                  <a:pt x="5432511" y="156218"/>
                  <a:pt x="5417550" y="256036"/>
                  <a:pt x="5467502" y="250963"/>
                </a:cubicBezTo>
                <a:cubicBezTo>
                  <a:pt x="5547124" y="209975"/>
                  <a:pt x="5467171" y="283839"/>
                  <a:pt x="5592395" y="265434"/>
                </a:cubicBezTo>
                <a:cubicBezTo>
                  <a:pt x="5599201" y="258867"/>
                  <a:pt x="5614752" y="264706"/>
                  <a:pt x="5613532" y="273379"/>
                </a:cubicBezTo>
                <a:cubicBezTo>
                  <a:pt x="5621390" y="270408"/>
                  <a:pt x="5639720" y="253173"/>
                  <a:pt x="5642173" y="266904"/>
                </a:cubicBezTo>
                <a:cubicBezTo>
                  <a:pt x="5682296" y="267049"/>
                  <a:pt x="5721812" y="257513"/>
                  <a:pt x="5756910" y="239211"/>
                </a:cubicBezTo>
                <a:cubicBezTo>
                  <a:pt x="5834998" y="260050"/>
                  <a:pt x="5790596" y="197229"/>
                  <a:pt x="5846667" y="201786"/>
                </a:cubicBezTo>
                <a:cubicBezTo>
                  <a:pt x="5892444" y="227312"/>
                  <a:pt x="5908324" y="204527"/>
                  <a:pt x="5960732" y="220708"/>
                </a:cubicBezTo>
                <a:cubicBezTo>
                  <a:pt x="5977124" y="175349"/>
                  <a:pt x="6009640" y="223654"/>
                  <a:pt x="6029542" y="210339"/>
                </a:cubicBezTo>
                <a:cubicBezTo>
                  <a:pt x="6063108" y="261420"/>
                  <a:pt x="6107411" y="160034"/>
                  <a:pt x="6141123" y="159923"/>
                </a:cubicBezTo>
                <a:cubicBezTo>
                  <a:pt x="6198068" y="167749"/>
                  <a:pt x="6260628" y="219715"/>
                  <a:pt x="6290640" y="167441"/>
                </a:cubicBezTo>
                <a:cubicBezTo>
                  <a:pt x="6295193" y="188689"/>
                  <a:pt x="6290494" y="217816"/>
                  <a:pt x="6322806" y="213293"/>
                </a:cubicBezTo>
                <a:cubicBezTo>
                  <a:pt x="6335911" y="223881"/>
                  <a:pt x="6338726" y="256581"/>
                  <a:pt x="6364914" y="240140"/>
                </a:cubicBezTo>
                <a:cubicBezTo>
                  <a:pt x="6331888" y="211628"/>
                  <a:pt x="6385856" y="207033"/>
                  <a:pt x="6380420" y="173195"/>
                </a:cubicBezTo>
                <a:cubicBezTo>
                  <a:pt x="6420580" y="151473"/>
                  <a:pt x="6513519" y="179296"/>
                  <a:pt x="6507891" y="118474"/>
                </a:cubicBezTo>
                <a:cubicBezTo>
                  <a:pt x="6519398" y="82452"/>
                  <a:pt x="6571830" y="137398"/>
                  <a:pt x="6571807" y="98636"/>
                </a:cubicBezTo>
                <a:cubicBezTo>
                  <a:pt x="6594702" y="123421"/>
                  <a:pt x="6634676" y="82071"/>
                  <a:pt x="6671880" y="82931"/>
                </a:cubicBezTo>
                <a:cubicBezTo>
                  <a:pt x="6678855" y="65407"/>
                  <a:pt x="6687415" y="66196"/>
                  <a:pt x="6702266" y="75470"/>
                </a:cubicBezTo>
                <a:cubicBezTo>
                  <a:pt x="6747004" y="78450"/>
                  <a:pt x="6798307" y="53072"/>
                  <a:pt x="6845802" y="2449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AB50A8A-F72D-E8EA-5FC0-8173A4B10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r>
              <a:rPr lang="en-US" sz="9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Dino Figueiredo Maia Lara Advocacia</a:t>
            </a: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4D88037-67BF-B40B-564E-C3803EA9E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1FF6DA9-008F-8B48-92A6-B652298478BF}" type="slidenum">
              <a:rPr lang="en-US" sz="900"/>
              <a:pPr defTabSz="914400">
                <a:spcAft>
                  <a:spcPts val="600"/>
                </a:spcAft>
              </a:pPr>
              <a:t>9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4053680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1729</Words>
  <Application>Microsoft Office PowerPoint</Application>
  <PresentationFormat>Apresentação na tela (4:3)</PresentationFormat>
  <Paragraphs>243</Paragraphs>
  <Slides>47</Slides>
  <Notes>2</Notes>
  <HiddenSlides>0</HiddenSlides>
  <MMClips>1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47</vt:i4>
      </vt:variant>
    </vt:vector>
  </HeadingPairs>
  <TitlesOfParts>
    <vt:vector size="52" baseType="lpstr">
      <vt:lpstr>Aptos</vt:lpstr>
      <vt:lpstr>Arial</vt:lpstr>
      <vt:lpstr>Calibri</vt:lpstr>
      <vt:lpstr>Wingdings</vt:lpstr>
      <vt:lpstr>Office Theme</vt:lpstr>
      <vt:lpstr>Audiência Pública Interativa DESTINADA A debater, subsidiar e propor políticas para o segmento de minerais críticos e estratégicos no Brasil.</vt:lpstr>
      <vt:lpstr>Minerais Estratégicos no Contexto Global de Transição Energética.</vt:lpstr>
      <vt:lpstr>CONTEXTUALIZAÇÃO E IMPORTÂNCIA  DO TEMA</vt:lpstr>
      <vt:lpstr>EUA (IPEA, 2022)</vt:lpstr>
      <vt:lpstr>EUA (IPEA, 2022)</vt:lpstr>
      <vt:lpstr>EUA (IPEA, 2022)</vt:lpstr>
      <vt:lpstr>Comunidade Europeia (IPEA, 2022)</vt:lpstr>
      <vt:lpstr>TERRAS RARAS</vt:lpstr>
      <vt:lpstr>ELEMENTOS MINERAIS DE TERRAS RARAS (“TERRAS RARAS”)</vt:lpstr>
      <vt:lpstr>Onde estamos?</vt:lpstr>
      <vt:lpstr>ELEMENTOS MINERAIS DE TERRAS RARAS (“TERRAS RARAS”)</vt:lpstr>
      <vt:lpstr>Tabela</vt:lpstr>
      <vt:lpstr>APLICAÇÕES</vt:lpstr>
      <vt:lpstr>DEMANDA</vt:lpstr>
      <vt:lpstr>Projeções da AIE  “Global Critical Minerals Outlook 2024”</vt:lpstr>
      <vt:lpstr>Demanda Global Últimos 03 Anos (fonte AIE)</vt:lpstr>
      <vt:lpstr>Investimentos Últimos Anos (fonte AIE)</vt:lpstr>
      <vt:lpstr>Projeção de Demanda Cenário NZE (Net Zero Emissions by 2050 Scenario)</vt:lpstr>
      <vt:lpstr>Projeção de Demanda em Outros Cenários</vt:lpstr>
      <vt:lpstr>Valor de Mercado Combinado (fonte AIE)</vt:lpstr>
      <vt:lpstr>Investimentos Anuais em Fósseis vs. Energia Limpa (fonte AIE)</vt:lpstr>
      <vt:lpstr>Posição da América Latina (fonte AIE)</vt:lpstr>
      <vt:lpstr>Concentração de Refino (fonte AIE)</vt:lpstr>
      <vt:lpstr>Refino  (fonte AIE)</vt:lpstr>
      <vt:lpstr>RISCOS</vt:lpstr>
      <vt:lpstr>E o que isto tem a ver com o Brasil? </vt:lpstr>
      <vt:lpstr>IBRAM (Pres. Raul Jungmann)</vt:lpstr>
      <vt:lpstr>IBRAM  (Pres. Raul Jungmann)</vt:lpstr>
      <vt:lpstr>Brasil com o Mundo</vt:lpstr>
      <vt:lpstr>Desafios:</vt:lpstr>
      <vt:lpstr>🏛️ Base legal e princípios</vt:lpstr>
      <vt:lpstr>🏛️ Constituição Federal</vt:lpstr>
      <vt:lpstr>🏛️ Política Nacional do Meio Ambiente (PNMA)</vt:lpstr>
      <vt:lpstr>Minerais Estratégicos no Brasil</vt:lpstr>
      <vt:lpstr>Minerais Estratégicos no Brasil</vt:lpstr>
      <vt:lpstr>Minerais Estratégicos no Brasil</vt:lpstr>
      <vt:lpstr>Minerais Estratégicos no Brasil</vt:lpstr>
      <vt:lpstr>Licenciamento Ambiental da Mineração de Minerais Raros no Brasil</vt:lpstr>
      <vt:lpstr>Normas e Etapas do Licenciamento Ambiental (Vigentes)</vt:lpstr>
      <vt:lpstr>Principais Autoridades</vt:lpstr>
      <vt:lpstr>PL 2.159/2021  Novo Marco Legal</vt:lpstr>
      <vt:lpstr>Celeridade x Fiscalização</vt:lpstr>
      <vt:lpstr>Como então Conciliar?</vt:lpstr>
      <vt:lpstr>Premissas para Possíveis Soluções</vt:lpstr>
      <vt:lpstr>Proposições</vt:lpstr>
      <vt:lpstr>Proposições</vt:lpstr>
      <vt:lpstr>Obrigado!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Audiência Pública Interativa DESTINADA A debater, subsidiar e propor políticas para o segmento de minerais críticos e estratégicos no Brasil.</dc:title>
  <dc:subject/>
  <dc:creator>Marco Lara</dc:creator>
  <cp:keywords/>
  <dc:description>generated using python-pptx</dc:description>
  <cp:lastModifiedBy>Erika Mara Barbacena</cp:lastModifiedBy>
  <cp:revision>3</cp:revision>
  <dcterms:created xsi:type="dcterms:W3CDTF">2013-01-27T09:14:16Z</dcterms:created>
  <dcterms:modified xsi:type="dcterms:W3CDTF">2025-06-30T18:41:35Z</dcterms:modified>
  <cp:category/>
</cp:coreProperties>
</file>