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17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3898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5797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3410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367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1581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8457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9838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383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1394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990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38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419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3679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8202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863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2159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D1AC75D-15FF-41E8-AF68-4D3A75D92D4A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0952928-8C69-4692-ADFE-C81DC3B0FC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36208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4212" y="-419797"/>
            <a:ext cx="8001000" cy="2971801"/>
          </a:xfrm>
        </p:spPr>
        <p:txBody>
          <a:bodyPr/>
          <a:lstStyle/>
          <a:p>
            <a:r>
              <a:rPr lang="pt-BR" b="1" dirty="0" smtClean="0"/>
              <a:t>Comissão Senado do Futuro (CSF)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4212" y="3187163"/>
            <a:ext cx="6400800" cy="1947333"/>
          </a:xfrm>
        </p:spPr>
        <p:txBody>
          <a:bodyPr>
            <a:normAutofit fontScale="77500" lnSpcReduction="20000"/>
          </a:bodyPr>
          <a:lstStyle/>
          <a:p>
            <a:r>
              <a:rPr lang="pt-BR" sz="3400" b="1" dirty="0" smtClean="0"/>
              <a:t>Audiência Pública Interativa </a:t>
            </a:r>
          </a:p>
          <a:p>
            <a:r>
              <a:rPr lang="pt-BR" sz="5200" b="1" i="1" dirty="0"/>
              <a:t>Fronteiras da </a:t>
            </a:r>
            <a:r>
              <a:rPr lang="pt-BR" sz="5200" b="1" i="1" dirty="0" smtClean="0"/>
              <a:t>Educação</a:t>
            </a:r>
            <a:endParaRPr lang="pt-BR" sz="5200" b="1" i="1" dirty="0"/>
          </a:p>
          <a:p>
            <a:pPr algn="ctr"/>
            <a:r>
              <a:rPr lang="pt-BR" sz="2600" b="1" dirty="0" smtClean="0">
                <a:solidFill>
                  <a:schemeClr val="tx1"/>
                </a:solidFill>
              </a:rPr>
              <a:t>Prof. Heitor </a:t>
            </a:r>
            <a:r>
              <a:rPr lang="pt-BR" sz="2600" b="1" dirty="0" err="1" smtClean="0">
                <a:solidFill>
                  <a:schemeClr val="tx1"/>
                </a:solidFill>
              </a:rPr>
              <a:t>Gurgulino</a:t>
            </a:r>
            <a:r>
              <a:rPr lang="pt-BR" sz="2600" b="1" dirty="0" smtClean="0">
                <a:solidFill>
                  <a:schemeClr val="tx1"/>
                </a:solidFill>
              </a:rPr>
              <a:t> de Souza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</a:rPr>
              <a:t>Brasília-DF, 23/04/2018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891251" y="6475615"/>
            <a:ext cx="5020888" cy="21948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err="1" smtClean="0"/>
              <a:t>Profº</a:t>
            </a:r>
            <a:r>
              <a:rPr lang="pt-BR" sz="1400" b="1" dirty="0" smtClean="0"/>
              <a:t> Heitor </a:t>
            </a:r>
            <a:r>
              <a:rPr lang="pt-BR" sz="1400" b="1" dirty="0" err="1" smtClean="0"/>
              <a:t>Gurgulino</a:t>
            </a:r>
            <a:r>
              <a:rPr lang="pt-BR" sz="1400" b="1" dirty="0" smtClean="0"/>
              <a:t> de Souza, Brasília-DF 23.04.2018</a:t>
            </a:r>
            <a:endParaRPr lang="pt-BR" sz="1400" b="1" dirty="0"/>
          </a:p>
        </p:txBody>
      </p:sp>
    </p:spTree>
    <p:extLst>
      <p:ext uri="{BB962C8B-B14F-4D97-AF65-F5344CB8AC3E}">
        <p14:creationId xmlns:p14="http://schemas.microsoft.com/office/powerpoint/2010/main" val="3405855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157939" y="91440"/>
            <a:ext cx="11887200" cy="44196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100" b="1" dirty="0"/>
              <a:t>Comissão Senado do Futuro (CSF</a:t>
            </a:r>
            <a:r>
              <a:rPr lang="pt-BR" sz="2100" b="1" dirty="0" smtClean="0"/>
              <a:t>): Audiência </a:t>
            </a:r>
            <a:r>
              <a:rPr lang="pt-BR" sz="2100" b="1" dirty="0"/>
              <a:t>Pública Interativa - Fronteiras </a:t>
            </a:r>
            <a:r>
              <a:rPr lang="pt-BR" sz="2100" b="1" dirty="0" smtClean="0"/>
              <a:t>da </a:t>
            </a:r>
            <a:r>
              <a:rPr lang="pt-BR" sz="2100" b="1" dirty="0"/>
              <a:t>Educação</a:t>
            </a: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767" y="640734"/>
            <a:ext cx="4620004" cy="6140720"/>
          </a:xfrm>
          <a:prstGeom prst="rect">
            <a:avLst/>
          </a:prstGeom>
        </p:spPr>
      </p:pic>
      <p:sp>
        <p:nvSpPr>
          <p:cNvPr id="17" name="Retângulo 16"/>
          <p:cNvSpPr/>
          <p:nvPr/>
        </p:nvSpPr>
        <p:spPr>
          <a:xfrm>
            <a:off x="7198816" y="6583684"/>
            <a:ext cx="4671762" cy="21948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300" b="1" dirty="0" err="1" smtClean="0"/>
              <a:t>Profº</a:t>
            </a:r>
            <a:r>
              <a:rPr lang="pt-BR" sz="1300" b="1" dirty="0" smtClean="0"/>
              <a:t> Heitor </a:t>
            </a:r>
            <a:r>
              <a:rPr lang="pt-BR" sz="1300" b="1" dirty="0" err="1" smtClean="0"/>
              <a:t>Gurgulino</a:t>
            </a:r>
            <a:r>
              <a:rPr lang="pt-BR" sz="1300" b="1" dirty="0" smtClean="0"/>
              <a:t> de Souza, Brasília-DF 23.04.2018</a:t>
            </a:r>
            <a:endParaRPr lang="pt-BR" sz="1300" b="1" dirty="0"/>
          </a:p>
        </p:txBody>
      </p:sp>
      <p:pic>
        <p:nvPicPr>
          <p:cNvPr id="18" name="Imagem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4182" y="1995055"/>
            <a:ext cx="6322714" cy="275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439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4441" y="619292"/>
            <a:ext cx="11770819" cy="552796"/>
          </a:xfrm>
        </p:spPr>
        <p:txBody>
          <a:bodyPr>
            <a:noAutofit/>
          </a:bodyPr>
          <a:lstStyle/>
          <a:p>
            <a:pPr algn="ctr"/>
            <a:r>
              <a:rPr lang="pt-BR" sz="1800" b="1" dirty="0" smtClean="0">
                <a:solidFill>
                  <a:srgbClr val="002060"/>
                </a:solidFill>
              </a:rPr>
              <a:t>3ª Conferência Internacional sobre o Futuro da Educação: Perspectivas Latino-Americanas</a:t>
            </a:r>
            <a:br>
              <a:rPr lang="pt-BR" sz="1800" b="1" dirty="0" smtClean="0">
                <a:solidFill>
                  <a:srgbClr val="002060"/>
                </a:solidFill>
              </a:rPr>
            </a:br>
            <a:r>
              <a:rPr lang="pt-BR" sz="1800" b="1" i="1" dirty="0" smtClean="0">
                <a:solidFill>
                  <a:srgbClr val="C00000"/>
                </a:solidFill>
              </a:rPr>
              <a:t>CONTEXTO E DESAFIO</a:t>
            </a:r>
            <a:endParaRPr lang="pt-BR" sz="1800" b="1" i="1" dirty="0">
              <a:solidFill>
                <a:srgbClr val="C00000"/>
              </a:solidFill>
            </a:endParaRPr>
          </a:p>
        </p:txBody>
      </p:sp>
      <p:pic>
        <p:nvPicPr>
          <p:cNvPr id="26" name="Espaço Reservado para Conteúdo 25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0451" y="1271843"/>
            <a:ext cx="4522124" cy="5306203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0" y="91440"/>
            <a:ext cx="12192000" cy="44196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100" b="1" dirty="0"/>
              <a:t>Comissão Senado do Futuro (CSF</a:t>
            </a:r>
            <a:r>
              <a:rPr lang="pt-BR" sz="2100" b="1" dirty="0" smtClean="0"/>
              <a:t>): Audiência </a:t>
            </a:r>
            <a:r>
              <a:rPr lang="pt-BR" sz="2100" b="1" dirty="0"/>
              <a:t>Pública Interativa - Fronteiras </a:t>
            </a:r>
            <a:r>
              <a:rPr lang="pt-BR" sz="2100" b="1" dirty="0" smtClean="0"/>
              <a:t>da </a:t>
            </a:r>
            <a:r>
              <a:rPr lang="pt-BR" sz="2100" b="1" dirty="0"/>
              <a:t>Educação</a:t>
            </a:r>
          </a:p>
        </p:txBody>
      </p:sp>
      <p:pic>
        <p:nvPicPr>
          <p:cNvPr id="6" name="Imagem 5"/>
          <p:cNvPicPr/>
          <p:nvPr/>
        </p:nvPicPr>
        <p:blipFill>
          <a:blip r:embed="rId3"/>
          <a:stretch>
            <a:fillRect/>
          </a:stretch>
        </p:blipFill>
        <p:spPr>
          <a:xfrm>
            <a:off x="6392485" y="1280157"/>
            <a:ext cx="4713319" cy="5297889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7996843" y="6583684"/>
            <a:ext cx="4148059" cy="21948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err="1" smtClean="0"/>
              <a:t>Profº</a:t>
            </a:r>
            <a:r>
              <a:rPr lang="pt-BR" sz="1200" b="1" dirty="0" smtClean="0"/>
              <a:t> Heitor </a:t>
            </a:r>
            <a:r>
              <a:rPr lang="pt-BR" sz="1200" b="1" dirty="0" err="1" smtClean="0"/>
              <a:t>Gurgulino</a:t>
            </a:r>
            <a:r>
              <a:rPr lang="pt-BR" sz="1200" b="1" dirty="0" smtClean="0"/>
              <a:t> de Souza, Brasília-DF 23.04.2018</a:t>
            </a:r>
            <a:endParaRPr lang="pt-BR" sz="1200" b="1" dirty="0"/>
          </a:p>
        </p:txBody>
      </p:sp>
    </p:spTree>
    <p:extLst>
      <p:ext uri="{BB962C8B-B14F-4D97-AF65-F5344CB8AC3E}">
        <p14:creationId xmlns:p14="http://schemas.microsoft.com/office/powerpoint/2010/main" val="561596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75584" y="1241353"/>
            <a:ext cx="4845454" cy="5475906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124691" y="619292"/>
            <a:ext cx="11870569" cy="552796"/>
          </a:xfrm>
        </p:spPr>
        <p:txBody>
          <a:bodyPr>
            <a:noAutofit/>
          </a:bodyPr>
          <a:lstStyle/>
          <a:p>
            <a:pPr algn="ctr"/>
            <a:r>
              <a:rPr lang="pt-BR" sz="1800" b="1" dirty="0" smtClean="0">
                <a:solidFill>
                  <a:srgbClr val="002060"/>
                </a:solidFill>
              </a:rPr>
              <a:t>3ª Conferência Internacional sobre o Futuro da Educação: Perspectivas Latino-Americanas</a:t>
            </a:r>
            <a:br>
              <a:rPr lang="pt-BR" sz="1800" b="1" dirty="0" smtClean="0">
                <a:solidFill>
                  <a:srgbClr val="002060"/>
                </a:solidFill>
              </a:rPr>
            </a:br>
            <a:r>
              <a:rPr lang="pt-BR" sz="1800" b="1" i="1" dirty="0" smtClean="0">
                <a:solidFill>
                  <a:srgbClr val="C00000"/>
                </a:solidFill>
              </a:rPr>
              <a:t>solução e agenda</a:t>
            </a:r>
            <a:endParaRPr lang="pt-BR" sz="1800" b="1" i="1" dirty="0">
              <a:solidFill>
                <a:srgbClr val="C00000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7996843" y="6583684"/>
            <a:ext cx="4148059" cy="21948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err="1" smtClean="0"/>
              <a:t>Profº</a:t>
            </a:r>
            <a:r>
              <a:rPr lang="pt-BR" sz="1200" b="1" dirty="0" smtClean="0"/>
              <a:t> Heitor </a:t>
            </a:r>
            <a:r>
              <a:rPr lang="pt-BR" sz="1200" b="1" dirty="0" err="1" smtClean="0"/>
              <a:t>Gurgulino</a:t>
            </a:r>
            <a:r>
              <a:rPr lang="pt-BR" sz="1200" b="1" dirty="0" smtClean="0"/>
              <a:t> de Souza, Brasília-DF 23.04.2018</a:t>
            </a:r>
            <a:endParaRPr lang="pt-BR" sz="1200" b="1" dirty="0"/>
          </a:p>
        </p:txBody>
      </p:sp>
      <p:sp>
        <p:nvSpPr>
          <p:cNvPr id="9" name="Retângulo 8"/>
          <p:cNvSpPr/>
          <p:nvPr/>
        </p:nvSpPr>
        <p:spPr>
          <a:xfrm>
            <a:off x="0" y="49875"/>
            <a:ext cx="12192000" cy="44196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100" b="1" dirty="0"/>
              <a:t>Comissão Senado do Futuro (CSF</a:t>
            </a:r>
            <a:r>
              <a:rPr lang="pt-BR" sz="2100" b="1" dirty="0" smtClean="0"/>
              <a:t>): Audiência </a:t>
            </a:r>
            <a:r>
              <a:rPr lang="pt-BR" sz="2100" b="1" dirty="0"/>
              <a:t>Pública Interativa - Fronteiras </a:t>
            </a:r>
            <a:r>
              <a:rPr lang="pt-BR" sz="2100" b="1" dirty="0" smtClean="0"/>
              <a:t>da </a:t>
            </a:r>
            <a:r>
              <a:rPr lang="pt-BR" sz="2100" b="1" dirty="0"/>
              <a:t>Educação</a:t>
            </a:r>
          </a:p>
        </p:txBody>
      </p:sp>
    </p:spTree>
    <p:extLst>
      <p:ext uri="{BB962C8B-B14F-4D97-AF65-F5344CB8AC3E}">
        <p14:creationId xmlns:p14="http://schemas.microsoft.com/office/powerpoint/2010/main" val="49131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3384" y="1199788"/>
            <a:ext cx="10051472" cy="5492070"/>
          </a:xfrm>
          <a:prstGeom prst="rect">
            <a:avLst/>
          </a:prstGeo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24691" y="619292"/>
            <a:ext cx="11870569" cy="55279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1800" b="1" dirty="0" smtClean="0">
                <a:solidFill>
                  <a:srgbClr val="002060"/>
                </a:solidFill>
              </a:rPr>
              <a:t>3ª Conferência Internacional sobre o Futuro da Educação: Perspectivas Latino-Americanas</a:t>
            </a:r>
            <a:br>
              <a:rPr lang="pt-BR" sz="1800" b="1" dirty="0" smtClean="0">
                <a:solidFill>
                  <a:srgbClr val="002060"/>
                </a:solidFill>
              </a:rPr>
            </a:br>
            <a:r>
              <a:rPr lang="pt-BR" sz="1800" b="1" i="1" dirty="0" smtClean="0">
                <a:solidFill>
                  <a:srgbClr val="C00000"/>
                </a:solidFill>
              </a:rPr>
              <a:t>PROGRAMA DA CONFERÊNCIA</a:t>
            </a:r>
            <a:endParaRPr lang="pt-BR" sz="1800" b="1" i="1" dirty="0">
              <a:solidFill>
                <a:srgbClr val="C0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0" y="91440"/>
            <a:ext cx="12192000" cy="44196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100" b="1" dirty="0"/>
              <a:t>Comissão Senado do Futuro (CSF</a:t>
            </a:r>
            <a:r>
              <a:rPr lang="pt-BR" sz="2100" b="1" dirty="0" smtClean="0"/>
              <a:t>): Audiência </a:t>
            </a:r>
            <a:r>
              <a:rPr lang="pt-BR" sz="2100" b="1" dirty="0"/>
              <a:t>Pública Interativa - Fronteiras </a:t>
            </a:r>
            <a:r>
              <a:rPr lang="pt-BR" sz="2100" b="1" dirty="0" smtClean="0"/>
              <a:t>da </a:t>
            </a:r>
            <a:r>
              <a:rPr lang="pt-BR" sz="2100" b="1" dirty="0"/>
              <a:t>Educação</a:t>
            </a:r>
          </a:p>
        </p:txBody>
      </p:sp>
      <p:sp>
        <p:nvSpPr>
          <p:cNvPr id="8" name="Retângulo 7"/>
          <p:cNvSpPr/>
          <p:nvPr/>
        </p:nvSpPr>
        <p:spPr>
          <a:xfrm>
            <a:off x="7996843" y="6583684"/>
            <a:ext cx="4148059" cy="21948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 err="1" smtClean="0"/>
              <a:t>Profº</a:t>
            </a:r>
            <a:r>
              <a:rPr lang="pt-BR" sz="1100" b="1" dirty="0" smtClean="0"/>
              <a:t> Heitor </a:t>
            </a:r>
            <a:r>
              <a:rPr lang="pt-BR" sz="1100" b="1" dirty="0" err="1" smtClean="0"/>
              <a:t>Gurgulino</a:t>
            </a:r>
            <a:r>
              <a:rPr lang="pt-BR" sz="1100" b="1" dirty="0" smtClean="0"/>
              <a:t> de Souza, Brasília-DF 23.04.2018</a:t>
            </a:r>
            <a:endParaRPr lang="pt-BR" sz="1100" b="1" dirty="0"/>
          </a:p>
        </p:txBody>
      </p:sp>
    </p:spTree>
    <p:extLst>
      <p:ext uri="{BB962C8B-B14F-4D97-AF65-F5344CB8AC3E}">
        <p14:creationId xmlns:p14="http://schemas.microsoft.com/office/powerpoint/2010/main" val="3220698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64770" y="781396"/>
            <a:ext cx="10631979" cy="54697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400" b="1" dirty="0" smtClean="0"/>
              <a:t>Obrigado!</a:t>
            </a:r>
          </a:p>
          <a:p>
            <a:pPr algn="ctr"/>
            <a:endParaRPr lang="pt-BR" b="1" dirty="0" smtClean="0"/>
          </a:p>
          <a:p>
            <a:pPr algn="ctr"/>
            <a:endParaRPr lang="pt-BR" b="1" dirty="0"/>
          </a:p>
          <a:p>
            <a:pPr algn="ctr"/>
            <a:r>
              <a:rPr lang="pt-BR" sz="2200" b="1" dirty="0" err="1" smtClean="0"/>
              <a:t>Profº</a:t>
            </a:r>
            <a:r>
              <a:rPr lang="pt-BR" sz="2200" b="1" dirty="0" smtClean="0"/>
              <a:t> Heitor </a:t>
            </a:r>
            <a:r>
              <a:rPr lang="pt-BR" sz="2200" b="1" dirty="0" err="1" smtClean="0"/>
              <a:t>Gurgulino</a:t>
            </a:r>
            <a:r>
              <a:rPr lang="pt-BR" sz="2200" b="1" dirty="0" smtClean="0"/>
              <a:t> de Souza</a:t>
            </a:r>
          </a:p>
          <a:p>
            <a:pPr algn="ctr"/>
            <a:r>
              <a:rPr lang="pt-BR" sz="2200" b="1" dirty="0" smtClean="0"/>
              <a:t>heitorgurgulino@gmail.com</a:t>
            </a:r>
            <a:endParaRPr lang="pt-BR" sz="2200" b="1" dirty="0"/>
          </a:p>
        </p:txBody>
      </p:sp>
      <p:sp>
        <p:nvSpPr>
          <p:cNvPr id="4" name="Retângulo 3"/>
          <p:cNvSpPr/>
          <p:nvPr/>
        </p:nvSpPr>
        <p:spPr>
          <a:xfrm>
            <a:off x="7664335" y="6583684"/>
            <a:ext cx="4480567" cy="21948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300" b="1" dirty="0" err="1" smtClean="0"/>
              <a:t>Profº</a:t>
            </a:r>
            <a:r>
              <a:rPr lang="pt-BR" sz="1300" b="1" dirty="0" smtClean="0"/>
              <a:t> Heitor </a:t>
            </a:r>
            <a:r>
              <a:rPr lang="pt-BR" sz="1300" b="1" dirty="0" err="1" smtClean="0"/>
              <a:t>Gurgulino</a:t>
            </a:r>
            <a:r>
              <a:rPr lang="pt-BR" sz="1300" b="1" dirty="0" smtClean="0"/>
              <a:t> de Souza, Brasília-DF 23.04.2018</a:t>
            </a:r>
            <a:endParaRPr lang="pt-BR" sz="1300" b="1" dirty="0"/>
          </a:p>
        </p:txBody>
      </p:sp>
    </p:spTree>
    <p:extLst>
      <p:ext uri="{BB962C8B-B14F-4D97-AF65-F5344CB8AC3E}">
        <p14:creationId xmlns:p14="http://schemas.microsoft.com/office/powerpoint/2010/main" val="2715867231"/>
      </p:ext>
    </p:extLst>
  </p:cSld>
  <p:clrMapOvr>
    <a:masterClrMapping/>
  </p:clrMapOvr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472</TotalTime>
  <Words>167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Fatia</vt:lpstr>
      <vt:lpstr>Comissão Senado do Futuro (CSF)</vt:lpstr>
      <vt:lpstr>Apresentação do PowerPoint</vt:lpstr>
      <vt:lpstr>3ª Conferência Internacional sobre o Futuro da Educação: Perspectivas Latino-Americanas CONTEXTO E DESAFIO</vt:lpstr>
      <vt:lpstr>3ª Conferência Internacional sobre o Futuro da Educação: Perspectivas Latino-Americanas solução e agenda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SpaceWolf</dc:creator>
  <cp:lastModifiedBy>Raymundo Franco Diniz</cp:lastModifiedBy>
  <cp:revision>22</cp:revision>
  <dcterms:created xsi:type="dcterms:W3CDTF">2018-04-21T19:08:39Z</dcterms:created>
  <dcterms:modified xsi:type="dcterms:W3CDTF">2018-04-23T20:41:14Z</dcterms:modified>
</cp:coreProperties>
</file>