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86" r:id="rId2"/>
    <p:sldId id="297" r:id="rId3"/>
    <p:sldId id="288" r:id="rId4"/>
    <p:sldId id="298" r:id="rId5"/>
    <p:sldId id="289" r:id="rId6"/>
    <p:sldId id="299" r:id="rId7"/>
    <p:sldId id="290" r:id="rId8"/>
    <p:sldId id="300" r:id="rId9"/>
    <p:sldId id="291" r:id="rId10"/>
    <p:sldId id="301" r:id="rId11"/>
    <p:sldId id="292" r:id="rId12"/>
    <p:sldId id="302" r:id="rId13"/>
    <p:sldId id="293" r:id="rId14"/>
    <p:sldId id="303" r:id="rId15"/>
    <p:sldId id="294" r:id="rId16"/>
    <p:sldId id="304" r:id="rId17"/>
    <p:sldId id="296" r:id="rId18"/>
    <p:sldId id="743" r:id="rId19"/>
    <p:sldId id="739" r:id="rId20"/>
    <p:sldId id="305" r:id="rId21"/>
    <p:sldId id="740" r:id="rId22"/>
    <p:sldId id="742" r:id="rId23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12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viewProps" Target="viewProps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presProps" Target="presProp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notesMaster" Target="notesMasters/notesMaster1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tableStyles" Target="tableStyle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theme" Target="theme/theme1.xml" 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F21B7F-12E2-4AC1-8B67-54C9394CE22C}" type="datetimeFigureOut">
              <a:rPr lang="pt-BR" smtClean="0"/>
              <a:t>07/05/2023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0C855B-F4AF-4888-A766-9291CA1D35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1318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616271-C7C8-46D9-B0CC-8D029257A2CB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55443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4F023-9FBE-43F9-B697-6BF8B261406C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7791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8E57F-6A22-42D5-B8A4-28215AD515F1}" type="datetimeFigureOut">
              <a:rPr lang="pt-BR" smtClean="0"/>
              <a:t>07/05/2023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F8C15-8E37-4425-AEA0-9ADDF81E77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1604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8E57F-6A22-42D5-B8A4-28215AD515F1}" type="datetimeFigureOut">
              <a:rPr lang="pt-BR" smtClean="0"/>
              <a:t>07/05/2023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F8C15-8E37-4425-AEA0-9ADDF81E77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9224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8E57F-6A22-42D5-B8A4-28215AD515F1}" type="datetimeFigureOut">
              <a:rPr lang="pt-BR" smtClean="0"/>
              <a:t>07/05/2023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F8C15-8E37-4425-AEA0-9ADDF81E77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5450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8E57F-6A22-42D5-B8A4-28215AD515F1}" type="datetimeFigureOut">
              <a:rPr lang="pt-BR" smtClean="0"/>
              <a:t>07/05/2023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F8C15-8E37-4425-AEA0-9ADDF81E77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8499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8E57F-6A22-42D5-B8A4-28215AD515F1}" type="datetimeFigureOut">
              <a:rPr lang="pt-BR" smtClean="0"/>
              <a:t>07/05/2023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F8C15-8E37-4425-AEA0-9ADDF81E77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5723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8E57F-6A22-42D5-B8A4-28215AD515F1}" type="datetimeFigureOut">
              <a:rPr lang="pt-BR" smtClean="0"/>
              <a:t>07/05/2023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F8C15-8E37-4425-AEA0-9ADDF81E77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0663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8E57F-6A22-42D5-B8A4-28215AD515F1}" type="datetimeFigureOut">
              <a:rPr lang="pt-BR" smtClean="0"/>
              <a:t>07/05/2023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F8C15-8E37-4425-AEA0-9ADDF81E77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126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8E57F-6A22-42D5-B8A4-28215AD515F1}" type="datetimeFigureOut">
              <a:rPr lang="pt-BR" smtClean="0"/>
              <a:t>07/05/2023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F8C15-8E37-4425-AEA0-9ADDF81E77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3928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8E57F-6A22-42D5-B8A4-28215AD515F1}" type="datetimeFigureOut">
              <a:rPr lang="pt-BR" smtClean="0"/>
              <a:t>07/05/2023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F8C15-8E37-4425-AEA0-9ADDF81E77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0612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8E57F-6A22-42D5-B8A4-28215AD515F1}" type="datetimeFigureOut">
              <a:rPr lang="pt-BR" smtClean="0"/>
              <a:t>07/05/2023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F8C15-8E37-4425-AEA0-9ADDF81E77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8482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8E57F-6A22-42D5-B8A4-28215AD515F1}" type="datetimeFigureOut">
              <a:rPr lang="pt-BR" smtClean="0"/>
              <a:t>07/05/2023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F8C15-8E37-4425-AEA0-9ADDF81E77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7619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8E57F-6A22-42D5-B8A4-28215AD515F1}" type="datetimeFigureOut">
              <a:rPr lang="pt-BR" smtClean="0"/>
              <a:t>07/05/2023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6F8C15-8E37-4425-AEA0-9ADDF81E77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6547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6.xml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 /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1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 /><Relationship Id="rId2" Type="http://schemas.openxmlformats.org/officeDocument/2006/relationships/slideLayout" Target="../slideLayouts/slideLayout2.xml" /><Relationship Id="rId1" Type="http://schemas.openxmlformats.org/officeDocument/2006/relationships/vmlDrawing" Target="../drawings/vmlDrawing1.vml" /><Relationship Id="rId5" Type="http://schemas.openxmlformats.org/officeDocument/2006/relationships/image" Target="../media/image2.wmf" /><Relationship Id="rId4" Type="http://schemas.openxmlformats.org/officeDocument/2006/relationships/oleObject" Target="../embeddings/oleObject1.bin" 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365134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t-BR" sz="4800" b="1" dirty="0">
                <a:solidFill>
                  <a:srgbClr val="FFFF00"/>
                </a:solidFill>
              </a:rPr>
              <a:t>UM MEGA CRIME AMBIENTAL, SOCIAL E ECONÔMICO DA BRASKEM EM MACEIÓ/AL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ED6D791-6145-4368-89D0-D6CA5089063F}"/>
              </a:ext>
            </a:extLst>
          </p:cNvPr>
          <p:cNvSpPr txBox="1"/>
          <p:nvPr/>
        </p:nvSpPr>
        <p:spPr>
          <a:xfrm>
            <a:off x="7803213" y="6488668"/>
            <a:ext cx="1309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FFFF00"/>
                </a:solidFill>
              </a:rPr>
              <a:t>MAIO/2023</a:t>
            </a:r>
          </a:p>
        </p:txBody>
      </p:sp>
    </p:spTree>
    <p:extLst>
      <p:ext uri="{BB962C8B-B14F-4D97-AF65-F5344CB8AC3E}">
        <p14:creationId xmlns:p14="http://schemas.microsoft.com/office/powerpoint/2010/main" val="20411337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685800" y="1122363"/>
            <a:ext cx="7772400" cy="3651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pt-BR" sz="4800" dirty="0">
                <a:solidFill>
                  <a:srgbClr val="FFFF00"/>
                </a:solidFill>
              </a:rPr>
              <a:t>FATOR DE SEGURANÇA </a:t>
            </a:r>
          </a:p>
          <a:p>
            <a:pPr algn="ctr">
              <a:lnSpc>
                <a:spcPct val="150000"/>
              </a:lnSpc>
            </a:pPr>
            <a:r>
              <a:rPr lang="pt-BR" sz="4800" dirty="0">
                <a:solidFill>
                  <a:srgbClr val="FFFF00"/>
                </a:solidFill>
              </a:rPr>
              <a:t>X</a:t>
            </a:r>
          </a:p>
          <a:p>
            <a:pPr algn="ctr">
              <a:lnSpc>
                <a:spcPct val="150000"/>
              </a:lnSpc>
            </a:pPr>
            <a:r>
              <a:rPr lang="pt-BR" sz="4800" dirty="0">
                <a:solidFill>
                  <a:srgbClr val="FFFF00"/>
                </a:solidFill>
              </a:rPr>
              <a:t>DIÂMETROS E DISTÂNCIAS</a:t>
            </a:r>
          </a:p>
        </p:txBody>
      </p:sp>
    </p:spTree>
    <p:extLst>
      <p:ext uri="{BB962C8B-B14F-4D97-AF65-F5344CB8AC3E}">
        <p14:creationId xmlns:p14="http://schemas.microsoft.com/office/powerpoint/2010/main" val="6599476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760222" y="204987"/>
            <a:ext cx="7772400" cy="1214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pt-BR" sz="3200" b="1" dirty="0">
                <a:solidFill>
                  <a:srgbClr val="FFFF00"/>
                </a:solidFill>
              </a:rPr>
              <a:t>FATOR DE SEGURANÇA x DIÂMETROS E DISTÂNCIAS</a:t>
            </a: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0304033"/>
              </p:ext>
            </p:extLst>
          </p:nvPr>
        </p:nvGraphicFramePr>
        <p:xfrm>
          <a:off x="760222" y="1419424"/>
          <a:ext cx="7772400" cy="41558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74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14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92646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CASOS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D</a:t>
                      </a:r>
                      <a:r>
                        <a:rPr lang="pt-BR" sz="2400" baseline="0" dirty="0"/>
                        <a:t> (m)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l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L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F.S.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2646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2,0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2646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1,6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2646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1,2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2646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0,8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2646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0,4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CaixaDeTexto 1">
            <a:extLst>
              <a:ext uri="{FF2B5EF4-FFF2-40B4-BE49-F238E27FC236}">
                <a16:creationId xmlns:a16="http://schemas.microsoft.com/office/drawing/2014/main" id="{768F50F8-825B-F0E5-2407-577C5113B863}"/>
              </a:ext>
            </a:extLst>
          </p:cNvPr>
          <p:cNvSpPr txBox="1"/>
          <p:nvPr/>
        </p:nvSpPr>
        <p:spPr>
          <a:xfrm>
            <a:off x="751172" y="5787350"/>
            <a:ext cx="7641656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t-BR" sz="2400" dirty="0">
                <a:solidFill>
                  <a:srgbClr val="FFFF00"/>
                </a:solidFill>
              </a:rPr>
              <a:t>F.S. MENOR OU IGUAL A 1 A MINA ENTRA EM COLAPSO</a:t>
            </a:r>
          </a:p>
        </p:txBody>
      </p:sp>
    </p:spTree>
    <p:extLst>
      <p:ext uri="{BB962C8B-B14F-4D97-AF65-F5344CB8AC3E}">
        <p14:creationId xmlns:p14="http://schemas.microsoft.com/office/powerpoint/2010/main" val="2230310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685800" y="1122363"/>
            <a:ext cx="7772400" cy="3651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pt-BR" sz="4800" dirty="0">
                <a:solidFill>
                  <a:srgbClr val="FFFF00"/>
                </a:solidFill>
              </a:rPr>
              <a:t>MAPA ATUAL DAS MINAS</a:t>
            </a:r>
          </a:p>
        </p:txBody>
      </p:sp>
    </p:spTree>
    <p:extLst>
      <p:ext uri="{BB962C8B-B14F-4D97-AF65-F5344CB8AC3E}">
        <p14:creationId xmlns:p14="http://schemas.microsoft.com/office/powerpoint/2010/main" val="3633552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153"/>
            <a:ext cx="9144000" cy="6597864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 rot="20719686">
            <a:off x="3872662" y="2735578"/>
            <a:ext cx="813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>
                <a:solidFill>
                  <a:srgbClr val="FFFF00"/>
                </a:solidFill>
              </a:rPr>
              <a:t>PINHEIRO</a:t>
            </a:r>
          </a:p>
        </p:txBody>
      </p:sp>
      <p:sp>
        <p:nvSpPr>
          <p:cNvPr id="7" name="CaixaDeTexto 6"/>
          <p:cNvSpPr txBox="1"/>
          <p:nvPr/>
        </p:nvSpPr>
        <p:spPr>
          <a:xfrm rot="21223298">
            <a:off x="2048700" y="1075765"/>
            <a:ext cx="1003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FFF00"/>
                </a:solidFill>
              </a:rPr>
              <a:t>BEBEDOURO</a:t>
            </a:r>
            <a:endParaRPr lang="pt-BR" b="1" dirty="0">
              <a:solidFill>
                <a:srgbClr val="FFFF00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 rot="21223298">
            <a:off x="2573249" y="3544309"/>
            <a:ext cx="1003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FFF00"/>
                </a:solidFill>
              </a:rPr>
              <a:t>MUTANGE</a:t>
            </a:r>
            <a:endParaRPr lang="pt-BR" b="1" dirty="0">
              <a:solidFill>
                <a:srgbClr val="FFFF00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 rot="21223298">
            <a:off x="2926816" y="5163690"/>
            <a:ext cx="1003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FFF00"/>
                </a:solidFill>
              </a:rPr>
              <a:t>BOM PARTO</a:t>
            </a:r>
            <a:endParaRPr lang="pt-BR" b="1" dirty="0">
              <a:solidFill>
                <a:srgbClr val="FFFF00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0" y="99268"/>
            <a:ext cx="9144000" cy="841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4350"/>
            <a:ext cx="2423160" cy="826453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5910128" y="204905"/>
            <a:ext cx="3274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PROF. ABEL GALINDO MARQUES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8198384" y="574237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05/2023</a:t>
            </a:r>
          </a:p>
        </p:txBody>
      </p:sp>
      <p:sp>
        <p:nvSpPr>
          <p:cNvPr id="14" name="CaixaDeTexto 13"/>
          <p:cNvSpPr txBox="1"/>
          <p:nvPr/>
        </p:nvSpPr>
        <p:spPr>
          <a:xfrm rot="20719686">
            <a:off x="5331208" y="5677158"/>
            <a:ext cx="594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>
                <a:solidFill>
                  <a:srgbClr val="FFFF00"/>
                </a:solidFill>
              </a:rPr>
              <a:t>FAROL</a:t>
            </a:r>
          </a:p>
        </p:txBody>
      </p:sp>
      <p:sp>
        <p:nvSpPr>
          <p:cNvPr id="15" name="CaixaDeTexto 14"/>
          <p:cNvSpPr txBox="1"/>
          <p:nvPr/>
        </p:nvSpPr>
        <p:spPr>
          <a:xfrm rot="4254289">
            <a:off x="-116825" y="4621848"/>
            <a:ext cx="1842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LAGOA MUNDAÚ</a:t>
            </a:r>
          </a:p>
        </p:txBody>
      </p:sp>
      <p:sp>
        <p:nvSpPr>
          <p:cNvPr id="16" name="CaixaDeTexto 15"/>
          <p:cNvSpPr txBox="1"/>
          <p:nvPr/>
        </p:nvSpPr>
        <p:spPr>
          <a:xfrm rot="5070476">
            <a:off x="5677823" y="2813410"/>
            <a:ext cx="1634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>
                <a:solidFill>
                  <a:srgbClr val="FFFF00"/>
                </a:solidFill>
              </a:rPr>
              <a:t>AV</a:t>
            </a:r>
            <a:r>
              <a:rPr lang="pt-BR" b="1" dirty="0">
                <a:solidFill>
                  <a:srgbClr val="FFFF00"/>
                </a:solidFill>
              </a:rPr>
              <a:t>. </a:t>
            </a:r>
            <a:r>
              <a:rPr lang="pt-BR" sz="1200" b="1" dirty="0">
                <a:solidFill>
                  <a:srgbClr val="FFFF00"/>
                </a:solidFill>
              </a:rPr>
              <a:t>FERNANDES</a:t>
            </a:r>
            <a:r>
              <a:rPr lang="pt-BR" b="1" dirty="0">
                <a:solidFill>
                  <a:srgbClr val="FFFF00"/>
                </a:solidFill>
              </a:rPr>
              <a:t> </a:t>
            </a:r>
            <a:r>
              <a:rPr lang="pt-BR" sz="1200" b="1" dirty="0">
                <a:solidFill>
                  <a:srgbClr val="FFFF00"/>
                </a:solidFill>
              </a:rPr>
              <a:t>LIMA</a:t>
            </a:r>
          </a:p>
        </p:txBody>
      </p:sp>
      <p:sp>
        <p:nvSpPr>
          <p:cNvPr id="17" name="Título 1"/>
          <p:cNvSpPr txBox="1">
            <a:spLocks/>
          </p:cNvSpPr>
          <p:nvPr/>
        </p:nvSpPr>
        <p:spPr>
          <a:xfrm>
            <a:off x="3021979" y="554797"/>
            <a:ext cx="5858149" cy="37148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100" b="1" dirty="0">
                <a:solidFill>
                  <a:srgbClr val="0070C0"/>
                </a:solidFill>
                <a:latin typeface="Calibri" panose="020F0502020204030204"/>
              </a:rPr>
              <a:t>MAPA ATUAL DAS MINAS</a:t>
            </a:r>
          </a:p>
        </p:txBody>
      </p:sp>
    </p:spTree>
    <p:extLst>
      <p:ext uri="{BB962C8B-B14F-4D97-AF65-F5344CB8AC3E}">
        <p14:creationId xmlns:p14="http://schemas.microsoft.com/office/powerpoint/2010/main" val="35966562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685800" y="1122363"/>
            <a:ext cx="7772400" cy="3651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pt-BR" sz="4800" dirty="0">
                <a:solidFill>
                  <a:srgbClr val="FFFF00"/>
                </a:solidFill>
              </a:rPr>
              <a:t>DIÂMETROS E DISTÂNCIAS NO MAPA ATUAL</a:t>
            </a:r>
          </a:p>
        </p:txBody>
      </p:sp>
    </p:spTree>
    <p:extLst>
      <p:ext uri="{BB962C8B-B14F-4D97-AF65-F5344CB8AC3E}">
        <p14:creationId xmlns:p14="http://schemas.microsoft.com/office/powerpoint/2010/main" val="32595877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760222" y="204987"/>
            <a:ext cx="7772400" cy="1214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pt-BR" sz="3200" b="1" dirty="0">
                <a:solidFill>
                  <a:srgbClr val="FFFF00"/>
                </a:solidFill>
              </a:rPr>
              <a:t>DIÂMETROS E DISTÂNCIAS NO MAPA ATUAL</a:t>
            </a:r>
          </a:p>
        </p:txBody>
      </p:sp>
      <p:sp>
        <p:nvSpPr>
          <p:cNvPr id="5" name="Retângulo 4"/>
          <p:cNvSpPr/>
          <p:nvPr/>
        </p:nvSpPr>
        <p:spPr>
          <a:xfrm>
            <a:off x="760222" y="1760060"/>
            <a:ext cx="7914860" cy="39703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MAIS DE 70% DAS MINAS TÊM DIÂMETROS SUPERIORES A 70m E DISTÂNCIA </a:t>
            </a:r>
            <a:r>
              <a:rPr lang="pt-BR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(</a:t>
            </a:r>
            <a:r>
              <a:rPr lang="pt-BR" sz="2800" b="1" dirty="0">
                <a:solidFill>
                  <a:srgbClr val="FFFF00"/>
                </a:solidFill>
                <a:latin typeface="ScriptS" panose="00000400000000000000" pitchFamily="2" charset="0"/>
                <a:cs typeface="ScriptS" panose="00000400000000000000" pitchFamily="2" charset="0"/>
              </a:rPr>
              <a:t>l</a:t>
            </a:r>
            <a:r>
              <a:rPr lang="pt-BR" sz="2800" dirty="0">
                <a:solidFill>
                  <a:srgbClr val="FFFF00"/>
                </a:solidFill>
                <a:latin typeface="+mj-lt"/>
                <a:cs typeface="ScriptS" panose="00000400000000000000" pitchFamily="2" charset="0"/>
              </a:rPr>
              <a:t>)</a:t>
            </a:r>
            <a:r>
              <a:rPr lang="pt-BR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DE ZERO METRO A MENOS DE 20m.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sz="280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ESSES DIÂMETROS E DISTÂNCIAS LEVARAM AS MINAS AO COLAPSO.</a:t>
            </a:r>
          </a:p>
        </p:txBody>
      </p:sp>
    </p:spTree>
    <p:extLst>
      <p:ext uri="{BB962C8B-B14F-4D97-AF65-F5344CB8AC3E}">
        <p14:creationId xmlns:p14="http://schemas.microsoft.com/office/powerpoint/2010/main" val="38865724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685800" y="1122363"/>
            <a:ext cx="7772400" cy="3651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pt-BR" sz="4800" dirty="0">
                <a:solidFill>
                  <a:srgbClr val="FFFF00"/>
                </a:solidFill>
              </a:rPr>
              <a:t>POR QUE AFUNDOU E RACHOU OS BAIRROS?</a:t>
            </a:r>
          </a:p>
        </p:txBody>
      </p:sp>
    </p:spTree>
    <p:extLst>
      <p:ext uri="{BB962C8B-B14F-4D97-AF65-F5344CB8AC3E}">
        <p14:creationId xmlns:p14="http://schemas.microsoft.com/office/powerpoint/2010/main" val="12150089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968652" y="5840437"/>
            <a:ext cx="1804100" cy="2289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6" name="Retângulo 105"/>
          <p:cNvSpPr/>
          <p:nvPr/>
        </p:nvSpPr>
        <p:spPr>
          <a:xfrm>
            <a:off x="9524" y="3130932"/>
            <a:ext cx="9119235" cy="767327"/>
          </a:xfrm>
          <a:prstGeom prst="rect">
            <a:avLst/>
          </a:prstGeom>
          <a:solidFill>
            <a:sysClr val="window" lastClr="FFFFFF">
              <a:lumMod val="65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08" name="Forma livre 107"/>
          <p:cNvSpPr/>
          <p:nvPr/>
        </p:nvSpPr>
        <p:spPr>
          <a:xfrm>
            <a:off x="0" y="1283398"/>
            <a:ext cx="9128760" cy="1008530"/>
          </a:xfrm>
          <a:custGeom>
            <a:avLst/>
            <a:gdLst>
              <a:gd name="connsiteX0" fmla="*/ 13447 w 9157447"/>
              <a:gd name="connsiteY0" fmla="*/ 484094 h 1196788"/>
              <a:gd name="connsiteX1" fmla="*/ 1519518 w 9157447"/>
              <a:gd name="connsiteY1" fmla="*/ 484094 h 1196788"/>
              <a:gd name="connsiteX2" fmla="*/ 1707776 w 9157447"/>
              <a:gd name="connsiteY2" fmla="*/ 416859 h 1196788"/>
              <a:gd name="connsiteX3" fmla="*/ 1842247 w 9157447"/>
              <a:gd name="connsiteY3" fmla="*/ 309282 h 1196788"/>
              <a:gd name="connsiteX4" fmla="*/ 2043953 w 9157447"/>
              <a:gd name="connsiteY4" fmla="*/ 40341 h 1196788"/>
              <a:gd name="connsiteX5" fmla="*/ 2178423 w 9157447"/>
              <a:gd name="connsiteY5" fmla="*/ 13447 h 1196788"/>
              <a:gd name="connsiteX6" fmla="*/ 2447365 w 9157447"/>
              <a:gd name="connsiteY6" fmla="*/ 26894 h 1196788"/>
              <a:gd name="connsiteX7" fmla="*/ 3307976 w 9157447"/>
              <a:gd name="connsiteY7" fmla="*/ 53788 h 1196788"/>
              <a:gd name="connsiteX8" fmla="*/ 4491318 w 9157447"/>
              <a:gd name="connsiteY8" fmla="*/ 53788 h 1196788"/>
              <a:gd name="connsiteX9" fmla="*/ 5499847 w 9157447"/>
              <a:gd name="connsiteY9" fmla="*/ 107576 h 1196788"/>
              <a:gd name="connsiteX10" fmla="*/ 6683188 w 9157447"/>
              <a:gd name="connsiteY10" fmla="*/ 0 h 1196788"/>
              <a:gd name="connsiteX11" fmla="*/ 7637929 w 9157447"/>
              <a:gd name="connsiteY11" fmla="*/ 53788 h 1196788"/>
              <a:gd name="connsiteX12" fmla="*/ 8296835 w 9157447"/>
              <a:gd name="connsiteY12" fmla="*/ 26894 h 1196788"/>
              <a:gd name="connsiteX13" fmla="*/ 8996082 w 9157447"/>
              <a:gd name="connsiteY13" fmla="*/ 67235 h 1196788"/>
              <a:gd name="connsiteX14" fmla="*/ 9157447 w 9157447"/>
              <a:gd name="connsiteY14" fmla="*/ 53788 h 1196788"/>
              <a:gd name="connsiteX15" fmla="*/ 9157447 w 9157447"/>
              <a:gd name="connsiteY15" fmla="*/ 1183341 h 1196788"/>
              <a:gd name="connsiteX16" fmla="*/ 0 w 9157447"/>
              <a:gd name="connsiteY16" fmla="*/ 1196788 h 1196788"/>
              <a:gd name="connsiteX17" fmla="*/ 13447 w 9157447"/>
              <a:gd name="connsiteY17" fmla="*/ 484094 h 1196788"/>
              <a:gd name="connsiteX0" fmla="*/ 13447 w 9157447"/>
              <a:gd name="connsiteY0" fmla="*/ 484094 h 1196788"/>
              <a:gd name="connsiteX1" fmla="*/ 1519518 w 9157447"/>
              <a:gd name="connsiteY1" fmla="*/ 484094 h 1196788"/>
              <a:gd name="connsiteX2" fmla="*/ 1678748 w 9157447"/>
              <a:gd name="connsiteY2" fmla="*/ 326435 h 1196788"/>
              <a:gd name="connsiteX3" fmla="*/ 1842247 w 9157447"/>
              <a:gd name="connsiteY3" fmla="*/ 309282 h 1196788"/>
              <a:gd name="connsiteX4" fmla="*/ 2043953 w 9157447"/>
              <a:gd name="connsiteY4" fmla="*/ 40341 h 1196788"/>
              <a:gd name="connsiteX5" fmla="*/ 2178423 w 9157447"/>
              <a:gd name="connsiteY5" fmla="*/ 13447 h 1196788"/>
              <a:gd name="connsiteX6" fmla="*/ 2447365 w 9157447"/>
              <a:gd name="connsiteY6" fmla="*/ 26894 h 1196788"/>
              <a:gd name="connsiteX7" fmla="*/ 3307976 w 9157447"/>
              <a:gd name="connsiteY7" fmla="*/ 53788 h 1196788"/>
              <a:gd name="connsiteX8" fmla="*/ 4491318 w 9157447"/>
              <a:gd name="connsiteY8" fmla="*/ 53788 h 1196788"/>
              <a:gd name="connsiteX9" fmla="*/ 5499847 w 9157447"/>
              <a:gd name="connsiteY9" fmla="*/ 107576 h 1196788"/>
              <a:gd name="connsiteX10" fmla="*/ 6683188 w 9157447"/>
              <a:gd name="connsiteY10" fmla="*/ 0 h 1196788"/>
              <a:gd name="connsiteX11" fmla="*/ 7637929 w 9157447"/>
              <a:gd name="connsiteY11" fmla="*/ 53788 h 1196788"/>
              <a:gd name="connsiteX12" fmla="*/ 8296835 w 9157447"/>
              <a:gd name="connsiteY12" fmla="*/ 26894 h 1196788"/>
              <a:gd name="connsiteX13" fmla="*/ 8996082 w 9157447"/>
              <a:gd name="connsiteY13" fmla="*/ 67235 h 1196788"/>
              <a:gd name="connsiteX14" fmla="*/ 9157447 w 9157447"/>
              <a:gd name="connsiteY14" fmla="*/ 53788 h 1196788"/>
              <a:gd name="connsiteX15" fmla="*/ 9157447 w 9157447"/>
              <a:gd name="connsiteY15" fmla="*/ 1183341 h 1196788"/>
              <a:gd name="connsiteX16" fmla="*/ 0 w 9157447"/>
              <a:gd name="connsiteY16" fmla="*/ 1196788 h 1196788"/>
              <a:gd name="connsiteX17" fmla="*/ 13447 w 9157447"/>
              <a:gd name="connsiteY17" fmla="*/ 484094 h 1196788"/>
              <a:gd name="connsiteX0" fmla="*/ 13447 w 9157447"/>
              <a:gd name="connsiteY0" fmla="*/ 484094 h 1196788"/>
              <a:gd name="connsiteX1" fmla="*/ 1496658 w 9157447"/>
              <a:gd name="connsiteY1" fmla="*/ 355240 h 1196788"/>
              <a:gd name="connsiteX2" fmla="*/ 1678748 w 9157447"/>
              <a:gd name="connsiteY2" fmla="*/ 326435 h 1196788"/>
              <a:gd name="connsiteX3" fmla="*/ 1842247 w 9157447"/>
              <a:gd name="connsiteY3" fmla="*/ 309282 h 1196788"/>
              <a:gd name="connsiteX4" fmla="*/ 2043953 w 9157447"/>
              <a:gd name="connsiteY4" fmla="*/ 40341 h 1196788"/>
              <a:gd name="connsiteX5" fmla="*/ 2178423 w 9157447"/>
              <a:gd name="connsiteY5" fmla="*/ 13447 h 1196788"/>
              <a:gd name="connsiteX6" fmla="*/ 2447365 w 9157447"/>
              <a:gd name="connsiteY6" fmla="*/ 26894 h 1196788"/>
              <a:gd name="connsiteX7" fmla="*/ 3307976 w 9157447"/>
              <a:gd name="connsiteY7" fmla="*/ 53788 h 1196788"/>
              <a:gd name="connsiteX8" fmla="*/ 4491318 w 9157447"/>
              <a:gd name="connsiteY8" fmla="*/ 53788 h 1196788"/>
              <a:gd name="connsiteX9" fmla="*/ 5499847 w 9157447"/>
              <a:gd name="connsiteY9" fmla="*/ 107576 h 1196788"/>
              <a:gd name="connsiteX10" fmla="*/ 6683188 w 9157447"/>
              <a:gd name="connsiteY10" fmla="*/ 0 h 1196788"/>
              <a:gd name="connsiteX11" fmla="*/ 7637929 w 9157447"/>
              <a:gd name="connsiteY11" fmla="*/ 53788 h 1196788"/>
              <a:gd name="connsiteX12" fmla="*/ 8296835 w 9157447"/>
              <a:gd name="connsiteY12" fmla="*/ 26894 h 1196788"/>
              <a:gd name="connsiteX13" fmla="*/ 8996082 w 9157447"/>
              <a:gd name="connsiteY13" fmla="*/ 67235 h 1196788"/>
              <a:gd name="connsiteX14" fmla="*/ 9157447 w 9157447"/>
              <a:gd name="connsiteY14" fmla="*/ 53788 h 1196788"/>
              <a:gd name="connsiteX15" fmla="*/ 9157447 w 9157447"/>
              <a:gd name="connsiteY15" fmla="*/ 1183341 h 1196788"/>
              <a:gd name="connsiteX16" fmla="*/ 0 w 9157447"/>
              <a:gd name="connsiteY16" fmla="*/ 1196788 h 1196788"/>
              <a:gd name="connsiteX17" fmla="*/ 13447 w 9157447"/>
              <a:gd name="connsiteY17" fmla="*/ 484094 h 1196788"/>
              <a:gd name="connsiteX0" fmla="*/ 0 w 9159240"/>
              <a:gd name="connsiteY0" fmla="*/ 355240 h 1196788"/>
              <a:gd name="connsiteX1" fmla="*/ 1498451 w 9159240"/>
              <a:gd name="connsiteY1" fmla="*/ 355240 h 1196788"/>
              <a:gd name="connsiteX2" fmla="*/ 1680541 w 9159240"/>
              <a:gd name="connsiteY2" fmla="*/ 326435 h 1196788"/>
              <a:gd name="connsiteX3" fmla="*/ 1844040 w 9159240"/>
              <a:gd name="connsiteY3" fmla="*/ 309282 h 1196788"/>
              <a:gd name="connsiteX4" fmla="*/ 2045746 w 9159240"/>
              <a:gd name="connsiteY4" fmla="*/ 40341 h 1196788"/>
              <a:gd name="connsiteX5" fmla="*/ 2180216 w 9159240"/>
              <a:gd name="connsiteY5" fmla="*/ 13447 h 1196788"/>
              <a:gd name="connsiteX6" fmla="*/ 2449158 w 9159240"/>
              <a:gd name="connsiteY6" fmla="*/ 26894 h 1196788"/>
              <a:gd name="connsiteX7" fmla="*/ 3309769 w 9159240"/>
              <a:gd name="connsiteY7" fmla="*/ 53788 h 1196788"/>
              <a:gd name="connsiteX8" fmla="*/ 4493111 w 9159240"/>
              <a:gd name="connsiteY8" fmla="*/ 53788 h 1196788"/>
              <a:gd name="connsiteX9" fmla="*/ 5501640 w 9159240"/>
              <a:gd name="connsiteY9" fmla="*/ 107576 h 1196788"/>
              <a:gd name="connsiteX10" fmla="*/ 6684981 w 9159240"/>
              <a:gd name="connsiteY10" fmla="*/ 0 h 1196788"/>
              <a:gd name="connsiteX11" fmla="*/ 7639722 w 9159240"/>
              <a:gd name="connsiteY11" fmla="*/ 53788 h 1196788"/>
              <a:gd name="connsiteX12" fmla="*/ 8298628 w 9159240"/>
              <a:gd name="connsiteY12" fmla="*/ 26894 h 1196788"/>
              <a:gd name="connsiteX13" fmla="*/ 8997875 w 9159240"/>
              <a:gd name="connsiteY13" fmla="*/ 67235 h 1196788"/>
              <a:gd name="connsiteX14" fmla="*/ 9159240 w 9159240"/>
              <a:gd name="connsiteY14" fmla="*/ 53788 h 1196788"/>
              <a:gd name="connsiteX15" fmla="*/ 9159240 w 9159240"/>
              <a:gd name="connsiteY15" fmla="*/ 1183341 h 1196788"/>
              <a:gd name="connsiteX16" fmla="*/ 1793 w 9159240"/>
              <a:gd name="connsiteY16" fmla="*/ 1196788 h 1196788"/>
              <a:gd name="connsiteX17" fmla="*/ 0 w 9159240"/>
              <a:gd name="connsiteY17" fmla="*/ 355240 h 1196788"/>
              <a:gd name="connsiteX0" fmla="*/ 0 w 9159240"/>
              <a:gd name="connsiteY0" fmla="*/ 355240 h 1196788"/>
              <a:gd name="connsiteX1" fmla="*/ 1498451 w 9159240"/>
              <a:gd name="connsiteY1" fmla="*/ 355240 h 1196788"/>
              <a:gd name="connsiteX2" fmla="*/ 1680541 w 9159240"/>
              <a:gd name="connsiteY2" fmla="*/ 326435 h 1196788"/>
              <a:gd name="connsiteX3" fmla="*/ 1920240 w 9159240"/>
              <a:gd name="connsiteY3" fmla="*/ 221119 h 1196788"/>
              <a:gd name="connsiteX4" fmla="*/ 2045746 w 9159240"/>
              <a:gd name="connsiteY4" fmla="*/ 40341 h 1196788"/>
              <a:gd name="connsiteX5" fmla="*/ 2180216 w 9159240"/>
              <a:gd name="connsiteY5" fmla="*/ 13447 h 1196788"/>
              <a:gd name="connsiteX6" fmla="*/ 2449158 w 9159240"/>
              <a:gd name="connsiteY6" fmla="*/ 26894 h 1196788"/>
              <a:gd name="connsiteX7" fmla="*/ 3309769 w 9159240"/>
              <a:gd name="connsiteY7" fmla="*/ 53788 h 1196788"/>
              <a:gd name="connsiteX8" fmla="*/ 4493111 w 9159240"/>
              <a:gd name="connsiteY8" fmla="*/ 53788 h 1196788"/>
              <a:gd name="connsiteX9" fmla="*/ 5501640 w 9159240"/>
              <a:gd name="connsiteY9" fmla="*/ 107576 h 1196788"/>
              <a:gd name="connsiteX10" fmla="*/ 6684981 w 9159240"/>
              <a:gd name="connsiteY10" fmla="*/ 0 h 1196788"/>
              <a:gd name="connsiteX11" fmla="*/ 7639722 w 9159240"/>
              <a:gd name="connsiteY11" fmla="*/ 53788 h 1196788"/>
              <a:gd name="connsiteX12" fmla="*/ 8298628 w 9159240"/>
              <a:gd name="connsiteY12" fmla="*/ 26894 h 1196788"/>
              <a:gd name="connsiteX13" fmla="*/ 8997875 w 9159240"/>
              <a:gd name="connsiteY13" fmla="*/ 67235 h 1196788"/>
              <a:gd name="connsiteX14" fmla="*/ 9159240 w 9159240"/>
              <a:gd name="connsiteY14" fmla="*/ 53788 h 1196788"/>
              <a:gd name="connsiteX15" fmla="*/ 9159240 w 9159240"/>
              <a:gd name="connsiteY15" fmla="*/ 1183341 h 1196788"/>
              <a:gd name="connsiteX16" fmla="*/ 1793 w 9159240"/>
              <a:gd name="connsiteY16" fmla="*/ 1196788 h 1196788"/>
              <a:gd name="connsiteX17" fmla="*/ 0 w 9159240"/>
              <a:gd name="connsiteY17" fmla="*/ 355240 h 119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159240" h="1196788">
                <a:moveTo>
                  <a:pt x="0" y="355240"/>
                </a:moveTo>
                <a:lnTo>
                  <a:pt x="1498451" y="355240"/>
                </a:lnTo>
                <a:lnTo>
                  <a:pt x="1680541" y="326435"/>
                </a:lnTo>
                <a:lnTo>
                  <a:pt x="1920240" y="221119"/>
                </a:lnTo>
                <a:lnTo>
                  <a:pt x="2045746" y="40341"/>
                </a:lnTo>
                <a:lnTo>
                  <a:pt x="2180216" y="13447"/>
                </a:lnTo>
                <a:lnTo>
                  <a:pt x="2449158" y="26894"/>
                </a:lnTo>
                <a:lnTo>
                  <a:pt x="3309769" y="53788"/>
                </a:lnTo>
                <a:lnTo>
                  <a:pt x="4493111" y="53788"/>
                </a:lnTo>
                <a:lnTo>
                  <a:pt x="5501640" y="107576"/>
                </a:lnTo>
                <a:lnTo>
                  <a:pt x="6684981" y="0"/>
                </a:lnTo>
                <a:lnTo>
                  <a:pt x="7639722" y="53788"/>
                </a:lnTo>
                <a:lnTo>
                  <a:pt x="8298628" y="26894"/>
                </a:lnTo>
                <a:lnTo>
                  <a:pt x="8997875" y="67235"/>
                </a:lnTo>
                <a:lnTo>
                  <a:pt x="9159240" y="53788"/>
                </a:lnTo>
                <a:lnTo>
                  <a:pt x="9159240" y="1183341"/>
                </a:lnTo>
                <a:lnTo>
                  <a:pt x="1793" y="1196788"/>
                </a:lnTo>
                <a:cubicBezTo>
                  <a:pt x="1195" y="916272"/>
                  <a:pt x="598" y="635756"/>
                  <a:pt x="0" y="355240"/>
                </a:cubicBezTo>
                <a:close/>
              </a:path>
            </a:pathLst>
          </a:custGeom>
          <a:solidFill>
            <a:srgbClr val="FFC000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09" name="Forma livre 108"/>
          <p:cNvSpPr/>
          <p:nvPr/>
        </p:nvSpPr>
        <p:spPr>
          <a:xfrm>
            <a:off x="1" y="3855150"/>
            <a:ext cx="9148414" cy="454469"/>
          </a:xfrm>
          <a:custGeom>
            <a:avLst/>
            <a:gdLst>
              <a:gd name="connsiteX0" fmla="*/ 0 w 4208929"/>
              <a:gd name="connsiteY0" fmla="*/ 497541 h 497541"/>
              <a:gd name="connsiteX1" fmla="*/ 134470 w 4208929"/>
              <a:gd name="connsiteY1" fmla="*/ 0 h 497541"/>
              <a:gd name="connsiteX2" fmla="*/ 4208929 w 4208929"/>
              <a:gd name="connsiteY2" fmla="*/ 26894 h 497541"/>
              <a:gd name="connsiteX3" fmla="*/ 4195482 w 4208929"/>
              <a:gd name="connsiteY3" fmla="*/ 497541 h 497541"/>
              <a:gd name="connsiteX4" fmla="*/ 0 w 4208929"/>
              <a:gd name="connsiteY4" fmla="*/ 497541 h 497541"/>
              <a:gd name="connsiteX0" fmla="*/ 0 w 4082143"/>
              <a:gd name="connsiteY0" fmla="*/ 521570 h 521570"/>
              <a:gd name="connsiteX1" fmla="*/ 7684 w 4082143"/>
              <a:gd name="connsiteY1" fmla="*/ 0 h 521570"/>
              <a:gd name="connsiteX2" fmla="*/ 4082143 w 4082143"/>
              <a:gd name="connsiteY2" fmla="*/ 26894 h 521570"/>
              <a:gd name="connsiteX3" fmla="*/ 4068696 w 4082143"/>
              <a:gd name="connsiteY3" fmla="*/ 497541 h 521570"/>
              <a:gd name="connsiteX4" fmla="*/ 0 w 4082143"/>
              <a:gd name="connsiteY4" fmla="*/ 521570 h 521570"/>
              <a:gd name="connsiteX0" fmla="*/ 11334 w 4074459"/>
              <a:gd name="connsiteY0" fmla="*/ 509556 h 509556"/>
              <a:gd name="connsiteX1" fmla="*/ 0 w 4074459"/>
              <a:gd name="connsiteY1" fmla="*/ 0 h 509556"/>
              <a:gd name="connsiteX2" fmla="*/ 4074459 w 4074459"/>
              <a:gd name="connsiteY2" fmla="*/ 26894 h 509556"/>
              <a:gd name="connsiteX3" fmla="*/ 4061012 w 4074459"/>
              <a:gd name="connsiteY3" fmla="*/ 497541 h 509556"/>
              <a:gd name="connsiteX4" fmla="*/ 11334 w 4074459"/>
              <a:gd name="connsiteY4" fmla="*/ 509556 h 509556"/>
              <a:gd name="connsiteX0" fmla="*/ 2833 w 4074459"/>
              <a:gd name="connsiteY0" fmla="*/ 509556 h 509556"/>
              <a:gd name="connsiteX1" fmla="*/ 0 w 4074459"/>
              <a:gd name="connsiteY1" fmla="*/ 0 h 509556"/>
              <a:gd name="connsiteX2" fmla="*/ 4074459 w 4074459"/>
              <a:gd name="connsiteY2" fmla="*/ 26894 h 509556"/>
              <a:gd name="connsiteX3" fmla="*/ 4061012 w 4074459"/>
              <a:gd name="connsiteY3" fmla="*/ 497541 h 509556"/>
              <a:gd name="connsiteX4" fmla="*/ 2833 w 4074459"/>
              <a:gd name="connsiteY4" fmla="*/ 509556 h 509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459" h="509556">
                <a:moveTo>
                  <a:pt x="2833" y="509556"/>
                </a:moveTo>
                <a:cubicBezTo>
                  <a:pt x="1889" y="339704"/>
                  <a:pt x="944" y="169852"/>
                  <a:pt x="0" y="0"/>
                </a:cubicBezTo>
                <a:lnTo>
                  <a:pt x="4074459" y="26894"/>
                </a:lnTo>
                <a:lnTo>
                  <a:pt x="4061012" y="497541"/>
                </a:lnTo>
                <a:lnTo>
                  <a:pt x="2833" y="509556"/>
                </a:lnTo>
                <a:close/>
              </a:path>
            </a:pathLst>
          </a:custGeom>
          <a:solidFill>
            <a:srgbClr val="5B9BD5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10" name="Forma livre 109"/>
          <p:cNvSpPr/>
          <p:nvPr/>
        </p:nvSpPr>
        <p:spPr>
          <a:xfrm>
            <a:off x="3726147" y="4258148"/>
            <a:ext cx="5422267" cy="1825352"/>
          </a:xfrm>
          <a:custGeom>
            <a:avLst/>
            <a:gdLst>
              <a:gd name="connsiteX0" fmla="*/ 161365 w 4383741"/>
              <a:gd name="connsiteY0" fmla="*/ 13448 h 1963271"/>
              <a:gd name="connsiteX1" fmla="*/ 53788 w 4383741"/>
              <a:gd name="connsiteY1" fmla="*/ 968189 h 1963271"/>
              <a:gd name="connsiteX2" fmla="*/ 0 w 4383741"/>
              <a:gd name="connsiteY2" fmla="*/ 1949824 h 1963271"/>
              <a:gd name="connsiteX3" fmla="*/ 4370294 w 4383741"/>
              <a:gd name="connsiteY3" fmla="*/ 1963271 h 1963271"/>
              <a:gd name="connsiteX4" fmla="*/ 4383741 w 4383741"/>
              <a:gd name="connsiteY4" fmla="*/ 0 h 1963271"/>
              <a:gd name="connsiteX5" fmla="*/ 161365 w 4383741"/>
              <a:gd name="connsiteY5" fmla="*/ 13448 h 1963271"/>
              <a:gd name="connsiteX0" fmla="*/ 0 w 4393826"/>
              <a:gd name="connsiteY0" fmla="*/ 41440 h 1963271"/>
              <a:gd name="connsiteX1" fmla="*/ 63873 w 4393826"/>
              <a:gd name="connsiteY1" fmla="*/ 968189 h 1963271"/>
              <a:gd name="connsiteX2" fmla="*/ 10085 w 4393826"/>
              <a:gd name="connsiteY2" fmla="*/ 1949824 h 1963271"/>
              <a:gd name="connsiteX3" fmla="*/ 4380379 w 4393826"/>
              <a:gd name="connsiteY3" fmla="*/ 1963271 h 1963271"/>
              <a:gd name="connsiteX4" fmla="*/ 4393826 w 4393826"/>
              <a:gd name="connsiteY4" fmla="*/ 0 h 1963271"/>
              <a:gd name="connsiteX5" fmla="*/ 0 w 4393826"/>
              <a:gd name="connsiteY5" fmla="*/ 41440 h 1963271"/>
              <a:gd name="connsiteX0" fmla="*/ 7565 w 4401391"/>
              <a:gd name="connsiteY0" fmla="*/ 41440 h 1963271"/>
              <a:gd name="connsiteX1" fmla="*/ 0 w 4401391"/>
              <a:gd name="connsiteY1" fmla="*/ 1080157 h 1963271"/>
              <a:gd name="connsiteX2" fmla="*/ 17650 w 4401391"/>
              <a:gd name="connsiteY2" fmla="*/ 1949824 h 1963271"/>
              <a:gd name="connsiteX3" fmla="*/ 4387944 w 4401391"/>
              <a:gd name="connsiteY3" fmla="*/ 1963271 h 1963271"/>
              <a:gd name="connsiteX4" fmla="*/ 4401391 w 4401391"/>
              <a:gd name="connsiteY4" fmla="*/ 0 h 1963271"/>
              <a:gd name="connsiteX5" fmla="*/ 7565 w 4401391"/>
              <a:gd name="connsiteY5" fmla="*/ 41440 h 1963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01391" h="1963271">
                <a:moveTo>
                  <a:pt x="7565" y="41440"/>
                </a:moveTo>
                <a:cubicBezTo>
                  <a:pt x="5043" y="387679"/>
                  <a:pt x="2522" y="733918"/>
                  <a:pt x="0" y="1080157"/>
                </a:cubicBezTo>
                <a:lnTo>
                  <a:pt x="17650" y="1949824"/>
                </a:lnTo>
                <a:lnTo>
                  <a:pt x="4387944" y="1963271"/>
                </a:lnTo>
                <a:cubicBezTo>
                  <a:pt x="4392426" y="1308847"/>
                  <a:pt x="4396909" y="654424"/>
                  <a:pt x="4401391" y="0"/>
                </a:cubicBezTo>
                <a:lnTo>
                  <a:pt x="7565" y="41440"/>
                </a:lnTo>
                <a:close/>
              </a:path>
            </a:pathLst>
          </a:cu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12" name="Retângulo 111"/>
          <p:cNvSpPr/>
          <p:nvPr/>
        </p:nvSpPr>
        <p:spPr>
          <a:xfrm>
            <a:off x="19050" y="2280106"/>
            <a:ext cx="9099474" cy="890447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40" name="CaixaDeTexto 139"/>
          <p:cNvSpPr txBox="1"/>
          <p:nvPr/>
        </p:nvSpPr>
        <p:spPr>
          <a:xfrm>
            <a:off x="8748091" y="1128153"/>
            <a:ext cx="44151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0,00</a:t>
            </a:r>
          </a:p>
        </p:txBody>
      </p:sp>
      <p:sp>
        <p:nvSpPr>
          <p:cNvPr id="141" name="CaixaDeTexto 140"/>
          <p:cNvSpPr txBox="1"/>
          <p:nvPr/>
        </p:nvSpPr>
        <p:spPr>
          <a:xfrm>
            <a:off x="8638567" y="2075944"/>
            <a:ext cx="54156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80</a:t>
            </a:r>
          </a:p>
        </p:txBody>
      </p:sp>
      <p:sp>
        <p:nvSpPr>
          <p:cNvPr id="142" name="CaixaDeTexto 141"/>
          <p:cNvSpPr txBox="1"/>
          <p:nvPr/>
        </p:nvSpPr>
        <p:spPr>
          <a:xfrm>
            <a:off x="8505353" y="2967909"/>
            <a:ext cx="65991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270</a:t>
            </a:r>
          </a:p>
        </p:txBody>
      </p:sp>
      <p:sp>
        <p:nvSpPr>
          <p:cNvPr id="143" name="CaixaDeTexto 142"/>
          <p:cNvSpPr txBox="1"/>
          <p:nvPr/>
        </p:nvSpPr>
        <p:spPr>
          <a:xfrm>
            <a:off x="8529221" y="3656530"/>
            <a:ext cx="63541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050" b="1" kern="0" dirty="0">
                <a:solidFill>
                  <a:prstClr val="black"/>
                </a:solidFill>
              </a:rPr>
              <a:t>750</a:t>
            </a:r>
            <a:endParaRPr kumimoji="0" lang="pt-BR" sz="105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44" name="CaixaDeTexto 143"/>
          <p:cNvSpPr txBox="1"/>
          <p:nvPr/>
        </p:nvSpPr>
        <p:spPr>
          <a:xfrm>
            <a:off x="8609189" y="4040303"/>
            <a:ext cx="56116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950</a:t>
            </a:r>
          </a:p>
        </p:txBody>
      </p:sp>
      <p:sp>
        <p:nvSpPr>
          <p:cNvPr id="145" name="CaixaDeTexto 144"/>
          <p:cNvSpPr txBox="1"/>
          <p:nvPr/>
        </p:nvSpPr>
        <p:spPr>
          <a:xfrm>
            <a:off x="8535434" y="5853877"/>
            <a:ext cx="64469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1250</a:t>
            </a:r>
          </a:p>
        </p:txBody>
      </p:sp>
      <p:sp>
        <p:nvSpPr>
          <p:cNvPr id="192" name="CaixaDeTexto 191"/>
          <p:cNvSpPr txBox="1"/>
          <p:nvPr/>
        </p:nvSpPr>
        <p:spPr>
          <a:xfrm>
            <a:off x="8053588" y="6383708"/>
            <a:ext cx="111120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3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Abel Galindo</a:t>
            </a:r>
          </a:p>
        </p:txBody>
      </p:sp>
      <p:pic>
        <p:nvPicPr>
          <p:cNvPr id="103" name="Imagem 10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50" y="73444"/>
            <a:ext cx="2592288" cy="884136"/>
          </a:xfrm>
          <a:prstGeom prst="rect">
            <a:avLst/>
          </a:prstGeom>
        </p:spPr>
      </p:pic>
      <p:sp>
        <p:nvSpPr>
          <p:cNvPr id="3" name="Forma Livre: Forma 2">
            <a:extLst>
              <a:ext uri="{FF2B5EF4-FFF2-40B4-BE49-F238E27FC236}">
                <a16:creationId xmlns:a16="http://schemas.microsoft.com/office/drawing/2014/main" id="{42FB026C-D939-42E3-B4EA-CAB2F3CAD5A0}"/>
              </a:ext>
            </a:extLst>
          </p:cNvPr>
          <p:cNvSpPr/>
          <p:nvPr/>
        </p:nvSpPr>
        <p:spPr>
          <a:xfrm>
            <a:off x="-95250" y="2247900"/>
            <a:ext cx="9239250" cy="333375"/>
          </a:xfrm>
          <a:custGeom>
            <a:avLst/>
            <a:gdLst>
              <a:gd name="connsiteX0" fmla="*/ 0 w 9239250"/>
              <a:gd name="connsiteY0" fmla="*/ 0 h 333375"/>
              <a:gd name="connsiteX1" fmla="*/ 9239250 w 9239250"/>
              <a:gd name="connsiteY1" fmla="*/ 9525 h 333375"/>
              <a:gd name="connsiteX2" fmla="*/ 6334125 w 9239250"/>
              <a:gd name="connsiteY2" fmla="*/ 47625 h 333375"/>
              <a:gd name="connsiteX3" fmla="*/ 5514975 w 9239250"/>
              <a:gd name="connsiteY3" fmla="*/ 85725 h 333375"/>
              <a:gd name="connsiteX4" fmla="*/ 4638675 w 9239250"/>
              <a:gd name="connsiteY4" fmla="*/ 180975 h 333375"/>
              <a:gd name="connsiteX5" fmla="*/ 4191000 w 9239250"/>
              <a:gd name="connsiteY5" fmla="*/ 276225 h 333375"/>
              <a:gd name="connsiteX6" fmla="*/ 3486150 w 9239250"/>
              <a:gd name="connsiteY6" fmla="*/ 333375 h 333375"/>
              <a:gd name="connsiteX7" fmla="*/ 2476500 w 9239250"/>
              <a:gd name="connsiteY7" fmla="*/ 314325 h 333375"/>
              <a:gd name="connsiteX8" fmla="*/ 1838325 w 9239250"/>
              <a:gd name="connsiteY8" fmla="*/ 209550 h 333375"/>
              <a:gd name="connsiteX9" fmla="*/ 1219200 w 9239250"/>
              <a:gd name="connsiteY9" fmla="*/ 95250 h 333375"/>
              <a:gd name="connsiteX10" fmla="*/ 571500 w 9239250"/>
              <a:gd name="connsiteY10" fmla="*/ 57150 h 333375"/>
              <a:gd name="connsiteX11" fmla="*/ 0 w 9239250"/>
              <a:gd name="connsiteY11" fmla="*/ 0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39250" h="333375">
                <a:moveTo>
                  <a:pt x="0" y="0"/>
                </a:moveTo>
                <a:lnTo>
                  <a:pt x="9239250" y="9525"/>
                </a:lnTo>
                <a:lnTo>
                  <a:pt x="6334125" y="47625"/>
                </a:lnTo>
                <a:lnTo>
                  <a:pt x="5514975" y="85725"/>
                </a:lnTo>
                <a:lnTo>
                  <a:pt x="4638675" y="180975"/>
                </a:lnTo>
                <a:lnTo>
                  <a:pt x="4191000" y="276225"/>
                </a:lnTo>
                <a:lnTo>
                  <a:pt x="3486150" y="333375"/>
                </a:lnTo>
                <a:lnTo>
                  <a:pt x="2476500" y="314325"/>
                </a:lnTo>
                <a:lnTo>
                  <a:pt x="1838325" y="209550"/>
                </a:lnTo>
                <a:lnTo>
                  <a:pt x="1219200" y="95250"/>
                </a:lnTo>
                <a:lnTo>
                  <a:pt x="571500" y="57150"/>
                </a:lnTo>
                <a:lnTo>
                  <a:pt x="0" y="0"/>
                </a:lnTo>
                <a:close/>
              </a:path>
            </a:pathLst>
          </a:cu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9" name="Forma Livre: Forma 198">
            <a:extLst>
              <a:ext uri="{FF2B5EF4-FFF2-40B4-BE49-F238E27FC236}">
                <a16:creationId xmlns:a16="http://schemas.microsoft.com/office/drawing/2014/main" id="{3D4926BD-E26A-40A4-B62F-636A4155C2FE}"/>
              </a:ext>
            </a:extLst>
          </p:cNvPr>
          <p:cNvSpPr/>
          <p:nvPr/>
        </p:nvSpPr>
        <p:spPr>
          <a:xfrm>
            <a:off x="-85725" y="3151821"/>
            <a:ext cx="9239250" cy="333375"/>
          </a:xfrm>
          <a:custGeom>
            <a:avLst/>
            <a:gdLst>
              <a:gd name="connsiteX0" fmla="*/ 0 w 9239250"/>
              <a:gd name="connsiteY0" fmla="*/ 0 h 333375"/>
              <a:gd name="connsiteX1" fmla="*/ 9239250 w 9239250"/>
              <a:gd name="connsiteY1" fmla="*/ 9525 h 333375"/>
              <a:gd name="connsiteX2" fmla="*/ 6334125 w 9239250"/>
              <a:gd name="connsiteY2" fmla="*/ 47625 h 333375"/>
              <a:gd name="connsiteX3" fmla="*/ 5514975 w 9239250"/>
              <a:gd name="connsiteY3" fmla="*/ 85725 h 333375"/>
              <a:gd name="connsiteX4" fmla="*/ 4638675 w 9239250"/>
              <a:gd name="connsiteY4" fmla="*/ 180975 h 333375"/>
              <a:gd name="connsiteX5" fmla="*/ 4191000 w 9239250"/>
              <a:gd name="connsiteY5" fmla="*/ 276225 h 333375"/>
              <a:gd name="connsiteX6" fmla="*/ 3486150 w 9239250"/>
              <a:gd name="connsiteY6" fmla="*/ 333375 h 333375"/>
              <a:gd name="connsiteX7" fmla="*/ 2476500 w 9239250"/>
              <a:gd name="connsiteY7" fmla="*/ 314325 h 333375"/>
              <a:gd name="connsiteX8" fmla="*/ 1838325 w 9239250"/>
              <a:gd name="connsiteY8" fmla="*/ 209550 h 333375"/>
              <a:gd name="connsiteX9" fmla="*/ 1219200 w 9239250"/>
              <a:gd name="connsiteY9" fmla="*/ 95250 h 333375"/>
              <a:gd name="connsiteX10" fmla="*/ 571500 w 9239250"/>
              <a:gd name="connsiteY10" fmla="*/ 57150 h 333375"/>
              <a:gd name="connsiteX11" fmla="*/ 0 w 9239250"/>
              <a:gd name="connsiteY11" fmla="*/ 0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39250" h="333375">
                <a:moveTo>
                  <a:pt x="0" y="0"/>
                </a:moveTo>
                <a:lnTo>
                  <a:pt x="9239250" y="9525"/>
                </a:lnTo>
                <a:lnTo>
                  <a:pt x="6334125" y="47625"/>
                </a:lnTo>
                <a:lnTo>
                  <a:pt x="5514975" y="85725"/>
                </a:lnTo>
                <a:lnTo>
                  <a:pt x="4638675" y="180975"/>
                </a:lnTo>
                <a:lnTo>
                  <a:pt x="4191000" y="276225"/>
                </a:lnTo>
                <a:lnTo>
                  <a:pt x="3486150" y="333375"/>
                </a:lnTo>
                <a:lnTo>
                  <a:pt x="2476500" y="314325"/>
                </a:lnTo>
                <a:lnTo>
                  <a:pt x="1838325" y="209550"/>
                </a:lnTo>
                <a:lnTo>
                  <a:pt x="1219200" y="95250"/>
                </a:lnTo>
                <a:lnTo>
                  <a:pt x="571500" y="57150"/>
                </a:lnTo>
                <a:lnTo>
                  <a:pt x="0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3" name="Forma Livre: Forma 202">
            <a:extLst>
              <a:ext uri="{FF2B5EF4-FFF2-40B4-BE49-F238E27FC236}">
                <a16:creationId xmlns:a16="http://schemas.microsoft.com/office/drawing/2014/main" id="{4405BE28-0B38-436A-B249-1A7433E3F3D9}"/>
              </a:ext>
            </a:extLst>
          </p:cNvPr>
          <p:cNvSpPr/>
          <p:nvPr/>
        </p:nvSpPr>
        <p:spPr>
          <a:xfrm>
            <a:off x="-6701" y="3790236"/>
            <a:ext cx="9025925" cy="333375"/>
          </a:xfrm>
          <a:custGeom>
            <a:avLst/>
            <a:gdLst>
              <a:gd name="connsiteX0" fmla="*/ 0 w 9239250"/>
              <a:gd name="connsiteY0" fmla="*/ 0 h 333375"/>
              <a:gd name="connsiteX1" fmla="*/ 9239250 w 9239250"/>
              <a:gd name="connsiteY1" fmla="*/ 9525 h 333375"/>
              <a:gd name="connsiteX2" fmla="*/ 6334125 w 9239250"/>
              <a:gd name="connsiteY2" fmla="*/ 47625 h 333375"/>
              <a:gd name="connsiteX3" fmla="*/ 5514975 w 9239250"/>
              <a:gd name="connsiteY3" fmla="*/ 85725 h 333375"/>
              <a:gd name="connsiteX4" fmla="*/ 4638675 w 9239250"/>
              <a:gd name="connsiteY4" fmla="*/ 180975 h 333375"/>
              <a:gd name="connsiteX5" fmla="*/ 4191000 w 9239250"/>
              <a:gd name="connsiteY5" fmla="*/ 276225 h 333375"/>
              <a:gd name="connsiteX6" fmla="*/ 3486150 w 9239250"/>
              <a:gd name="connsiteY6" fmla="*/ 333375 h 333375"/>
              <a:gd name="connsiteX7" fmla="*/ 2476500 w 9239250"/>
              <a:gd name="connsiteY7" fmla="*/ 314325 h 333375"/>
              <a:gd name="connsiteX8" fmla="*/ 1838325 w 9239250"/>
              <a:gd name="connsiteY8" fmla="*/ 209550 h 333375"/>
              <a:gd name="connsiteX9" fmla="*/ 1219200 w 9239250"/>
              <a:gd name="connsiteY9" fmla="*/ 95250 h 333375"/>
              <a:gd name="connsiteX10" fmla="*/ 571500 w 9239250"/>
              <a:gd name="connsiteY10" fmla="*/ 57150 h 333375"/>
              <a:gd name="connsiteX11" fmla="*/ 0 w 9239250"/>
              <a:gd name="connsiteY11" fmla="*/ 0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39250" h="333375">
                <a:moveTo>
                  <a:pt x="0" y="0"/>
                </a:moveTo>
                <a:lnTo>
                  <a:pt x="9239250" y="9525"/>
                </a:lnTo>
                <a:lnTo>
                  <a:pt x="6334125" y="47625"/>
                </a:lnTo>
                <a:lnTo>
                  <a:pt x="5514975" y="85725"/>
                </a:lnTo>
                <a:lnTo>
                  <a:pt x="4638675" y="180975"/>
                </a:lnTo>
                <a:lnTo>
                  <a:pt x="4191000" y="276225"/>
                </a:lnTo>
                <a:lnTo>
                  <a:pt x="3486150" y="333375"/>
                </a:lnTo>
                <a:lnTo>
                  <a:pt x="2476500" y="314325"/>
                </a:lnTo>
                <a:lnTo>
                  <a:pt x="1838325" y="209550"/>
                </a:lnTo>
                <a:lnTo>
                  <a:pt x="1219200" y="95250"/>
                </a:lnTo>
                <a:lnTo>
                  <a:pt x="571500" y="57150"/>
                </a:lnTo>
                <a:lnTo>
                  <a:pt x="0" y="0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1" name="Forma livre 110"/>
          <p:cNvSpPr/>
          <p:nvPr/>
        </p:nvSpPr>
        <p:spPr>
          <a:xfrm>
            <a:off x="-4205" y="4288818"/>
            <a:ext cx="2156839" cy="1794682"/>
          </a:xfrm>
          <a:custGeom>
            <a:avLst/>
            <a:gdLst>
              <a:gd name="connsiteX0" fmla="*/ 1102659 w 1102659"/>
              <a:gd name="connsiteY0" fmla="*/ 1990165 h 1990165"/>
              <a:gd name="connsiteX1" fmla="*/ 1008529 w 1102659"/>
              <a:gd name="connsiteY1" fmla="*/ 874059 h 1990165"/>
              <a:gd name="connsiteX2" fmla="*/ 887506 w 1102659"/>
              <a:gd name="connsiteY2" fmla="*/ 0 h 1990165"/>
              <a:gd name="connsiteX3" fmla="*/ 0 w 1102659"/>
              <a:gd name="connsiteY3" fmla="*/ 13447 h 1990165"/>
              <a:gd name="connsiteX4" fmla="*/ 13447 w 1102659"/>
              <a:gd name="connsiteY4" fmla="*/ 1976718 h 1990165"/>
              <a:gd name="connsiteX5" fmla="*/ 1102659 w 1102659"/>
              <a:gd name="connsiteY5" fmla="*/ 1990165 h 1990165"/>
              <a:gd name="connsiteX0" fmla="*/ 1102659 w 1173256"/>
              <a:gd name="connsiteY0" fmla="*/ 1976718 h 1976718"/>
              <a:gd name="connsiteX1" fmla="*/ 1008529 w 1173256"/>
              <a:gd name="connsiteY1" fmla="*/ 860612 h 1976718"/>
              <a:gd name="connsiteX2" fmla="*/ 1173256 w 1173256"/>
              <a:gd name="connsiteY2" fmla="*/ 15128 h 1976718"/>
              <a:gd name="connsiteX3" fmla="*/ 0 w 1173256"/>
              <a:gd name="connsiteY3" fmla="*/ 0 h 1976718"/>
              <a:gd name="connsiteX4" fmla="*/ 13447 w 1173256"/>
              <a:gd name="connsiteY4" fmla="*/ 1963271 h 1976718"/>
              <a:gd name="connsiteX5" fmla="*/ 1102659 w 1173256"/>
              <a:gd name="connsiteY5" fmla="*/ 1976718 h 1976718"/>
              <a:gd name="connsiteX0" fmla="*/ 1102659 w 1179979"/>
              <a:gd name="connsiteY0" fmla="*/ 1976718 h 1976718"/>
              <a:gd name="connsiteX1" fmla="*/ 1179979 w 1179979"/>
              <a:gd name="connsiteY1" fmla="*/ 874899 h 1976718"/>
              <a:gd name="connsiteX2" fmla="*/ 1173256 w 1179979"/>
              <a:gd name="connsiteY2" fmla="*/ 15128 h 1976718"/>
              <a:gd name="connsiteX3" fmla="*/ 0 w 1179979"/>
              <a:gd name="connsiteY3" fmla="*/ 0 h 1976718"/>
              <a:gd name="connsiteX4" fmla="*/ 13447 w 1179979"/>
              <a:gd name="connsiteY4" fmla="*/ 1963271 h 1976718"/>
              <a:gd name="connsiteX5" fmla="*/ 1102659 w 1179979"/>
              <a:gd name="connsiteY5" fmla="*/ 1976718 h 1976718"/>
              <a:gd name="connsiteX0" fmla="*/ 1102659 w 1179979"/>
              <a:gd name="connsiteY0" fmla="*/ 1976718 h 1976718"/>
              <a:gd name="connsiteX1" fmla="*/ 1084168 w 1179979"/>
              <a:gd name="connsiteY1" fmla="*/ 1853953 h 1976718"/>
              <a:gd name="connsiteX2" fmla="*/ 1179979 w 1179979"/>
              <a:gd name="connsiteY2" fmla="*/ 874899 h 1976718"/>
              <a:gd name="connsiteX3" fmla="*/ 1173256 w 1179979"/>
              <a:gd name="connsiteY3" fmla="*/ 15128 h 1976718"/>
              <a:gd name="connsiteX4" fmla="*/ 0 w 1179979"/>
              <a:gd name="connsiteY4" fmla="*/ 0 h 1976718"/>
              <a:gd name="connsiteX5" fmla="*/ 13447 w 1179979"/>
              <a:gd name="connsiteY5" fmla="*/ 1963271 h 1976718"/>
              <a:gd name="connsiteX6" fmla="*/ 1102659 w 1179979"/>
              <a:gd name="connsiteY6" fmla="*/ 1976718 h 1976718"/>
              <a:gd name="connsiteX0" fmla="*/ 1102659 w 1179979"/>
              <a:gd name="connsiteY0" fmla="*/ 1948143 h 1963271"/>
              <a:gd name="connsiteX1" fmla="*/ 1084168 w 1179979"/>
              <a:gd name="connsiteY1" fmla="*/ 1853953 h 1963271"/>
              <a:gd name="connsiteX2" fmla="*/ 1179979 w 1179979"/>
              <a:gd name="connsiteY2" fmla="*/ 874899 h 1963271"/>
              <a:gd name="connsiteX3" fmla="*/ 1173256 w 1179979"/>
              <a:gd name="connsiteY3" fmla="*/ 15128 h 1963271"/>
              <a:gd name="connsiteX4" fmla="*/ 0 w 1179979"/>
              <a:gd name="connsiteY4" fmla="*/ 0 h 1963271"/>
              <a:gd name="connsiteX5" fmla="*/ 13447 w 1179979"/>
              <a:gd name="connsiteY5" fmla="*/ 1963271 h 1963271"/>
              <a:gd name="connsiteX6" fmla="*/ 1102659 w 1179979"/>
              <a:gd name="connsiteY6" fmla="*/ 1948143 h 1963271"/>
              <a:gd name="connsiteX0" fmla="*/ 1102659 w 1173256"/>
              <a:gd name="connsiteY0" fmla="*/ 1948143 h 1963271"/>
              <a:gd name="connsiteX1" fmla="*/ 1084168 w 1173256"/>
              <a:gd name="connsiteY1" fmla="*/ 1853953 h 1963271"/>
              <a:gd name="connsiteX2" fmla="*/ 1137117 w 1173256"/>
              <a:gd name="connsiteY2" fmla="*/ 874899 h 1963271"/>
              <a:gd name="connsiteX3" fmla="*/ 1173256 w 1173256"/>
              <a:gd name="connsiteY3" fmla="*/ 15128 h 1963271"/>
              <a:gd name="connsiteX4" fmla="*/ 0 w 1173256"/>
              <a:gd name="connsiteY4" fmla="*/ 0 h 1963271"/>
              <a:gd name="connsiteX5" fmla="*/ 13447 w 1173256"/>
              <a:gd name="connsiteY5" fmla="*/ 1963271 h 1963271"/>
              <a:gd name="connsiteX6" fmla="*/ 1102659 w 1173256"/>
              <a:gd name="connsiteY6" fmla="*/ 1948143 h 1963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73256" h="1963271">
                <a:moveTo>
                  <a:pt x="1102659" y="1948143"/>
                </a:moveTo>
                <a:lnTo>
                  <a:pt x="1084168" y="1853953"/>
                </a:lnTo>
                <a:lnTo>
                  <a:pt x="1137117" y="874899"/>
                </a:lnTo>
                <a:lnTo>
                  <a:pt x="1173256" y="15128"/>
                </a:lnTo>
                <a:lnTo>
                  <a:pt x="0" y="0"/>
                </a:lnTo>
                <a:cubicBezTo>
                  <a:pt x="4482" y="654424"/>
                  <a:pt x="8965" y="1308847"/>
                  <a:pt x="13447" y="1963271"/>
                </a:cubicBezTo>
                <a:lnTo>
                  <a:pt x="1102659" y="1948143"/>
                </a:lnTo>
                <a:close/>
              </a:path>
            </a:pathLst>
          </a:cu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13" name="Retângulo 112"/>
          <p:cNvSpPr/>
          <p:nvPr/>
        </p:nvSpPr>
        <p:spPr>
          <a:xfrm>
            <a:off x="5785502" y="1061524"/>
            <a:ext cx="190150" cy="292053"/>
          </a:xfrm>
          <a:prstGeom prst="rect">
            <a:avLst/>
          </a:prstGeom>
          <a:solidFill>
            <a:sysClr val="window" lastClr="FFFFFF">
              <a:lumMod val="5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14" name="Retângulo 113"/>
          <p:cNvSpPr/>
          <p:nvPr/>
        </p:nvSpPr>
        <p:spPr>
          <a:xfrm>
            <a:off x="5431045" y="1255176"/>
            <a:ext cx="198008" cy="115665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15" name="Triângulo isósceles 114"/>
          <p:cNvSpPr/>
          <p:nvPr/>
        </p:nvSpPr>
        <p:spPr>
          <a:xfrm>
            <a:off x="5400453" y="1156885"/>
            <a:ext cx="257175" cy="98291"/>
          </a:xfrm>
          <a:prstGeom prst="triangl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16" name="Retângulo 115"/>
          <p:cNvSpPr/>
          <p:nvPr/>
        </p:nvSpPr>
        <p:spPr>
          <a:xfrm>
            <a:off x="5168155" y="1255176"/>
            <a:ext cx="198008" cy="115665"/>
          </a:xfrm>
          <a:prstGeom prst="rect">
            <a:avLst/>
          </a:prstGeom>
          <a:solidFill>
            <a:srgbClr val="44546A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17" name="Triângulo isósceles 116"/>
          <p:cNvSpPr/>
          <p:nvPr/>
        </p:nvSpPr>
        <p:spPr>
          <a:xfrm>
            <a:off x="5137563" y="1156885"/>
            <a:ext cx="257175" cy="98291"/>
          </a:xfrm>
          <a:prstGeom prst="triangle">
            <a:avLst/>
          </a:prstGeom>
          <a:solidFill>
            <a:srgbClr val="44546A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18" name="Retângulo 117"/>
          <p:cNvSpPr/>
          <p:nvPr/>
        </p:nvSpPr>
        <p:spPr>
          <a:xfrm>
            <a:off x="6285144" y="1061635"/>
            <a:ext cx="190150" cy="269318"/>
          </a:xfrm>
          <a:prstGeom prst="rect">
            <a:avLst/>
          </a:prstGeom>
          <a:solidFill>
            <a:srgbClr val="44546A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19" name="Retângulo 118"/>
          <p:cNvSpPr/>
          <p:nvPr/>
        </p:nvSpPr>
        <p:spPr>
          <a:xfrm>
            <a:off x="6518744" y="1218623"/>
            <a:ext cx="198008" cy="115665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20" name="Triângulo isósceles 119"/>
          <p:cNvSpPr/>
          <p:nvPr/>
        </p:nvSpPr>
        <p:spPr>
          <a:xfrm>
            <a:off x="6488152" y="1120332"/>
            <a:ext cx="257175" cy="98291"/>
          </a:xfrm>
          <a:prstGeom prst="triangl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21" name="Retângulo 120"/>
          <p:cNvSpPr/>
          <p:nvPr/>
        </p:nvSpPr>
        <p:spPr>
          <a:xfrm>
            <a:off x="6788302" y="1212313"/>
            <a:ext cx="198008" cy="115665"/>
          </a:xfrm>
          <a:prstGeom prst="rect">
            <a:avLst/>
          </a:prstGeom>
          <a:solidFill>
            <a:srgbClr val="44546A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22" name="Triângulo isósceles 121"/>
          <p:cNvSpPr/>
          <p:nvPr/>
        </p:nvSpPr>
        <p:spPr>
          <a:xfrm>
            <a:off x="6757710" y="1114022"/>
            <a:ext cx="257175" cy="98291"/>
          </a:xfrm>
          <a:prstGeom prst="triangle">
            <a:avLst/>
          </a:prstGeom>
          <a:solidFill>
            <a:srgbClr val="44546A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23" name="Retângulo 122"/>
          <p:cNvSpPr/>
          <p:nvPr/>
        </p:nvSpPr>
        <p:spPr>
          <a:xfrm>
            <a:off x="7048016" y="1026996"/>
            <a:ext cx="190150" cy="292053"/>
          </a:xfrm>
          <a:prstGeom prst="rect">
            <a:avLst/>
          </a:prstGeom>
          <a:solidFill>
            <a:sysClr val="window" lastClr="FFFFFF">
              <a:lumMod val="5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24" name="Retângulo 123"/>
          <p:cNvSpPr/>
          <p:nvPr/>
        </p:nvSpPr>
        <p:spPr>
          <a:xfrm>
            <a:off x="7399526" y="1208415"/>
            <a:ext cx="198008" cy="115665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25" name="Triângulo isósceles 124"/>
          <p:cNvSpPr/>
          <p:nvPr/>
        </p:nvSpPr>
        <p:spPr>
          <a:xfrm>
            <a:off x="7368934" y="1110125"/>
            <a:ext cx="257175" cy="98291"/>
          </a:xfrm>
          <a:prstGeom prst="triangl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26" name="Retângulo 125"/>
          <p:cNvSpPr/>
          <p:nvPr/>
        </p:nvSpPr>
        <p:spPr>
          <a:xfrm>
            <a:off x="6034819" y="1242166"/>
            <a:ext cx="198008" cy="115665"/>
          </a:xfrm>
          <a:prstGeom prst="rect">
            <a:avLst/>
          </a:prstGeom>
          <a:solidFill>
            <a:srgbClr val="44546A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27" name="Triângulo isósceles 126"/>
          <p:cNvSpPr/>
          <p:nvPr/>
        </p:nvSpPr>
        <p:spPr>
          <a:xfrm>
            <a:off x="6004227" y="1143875"/>
            <a:ext cx="257175" cy="98291"/>
          </a:xfrm>
          <a:prstGeom prst="triangle">
            <a:avLst/>
          </a:prstGeom>
          <a:solidFill>
            <a:srgbClr val="44546A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29" name="CaixaDeTexto 128"/>
          <p:cNvSpPr txBox="1"/>
          <p:nvPr/>
        </p:nvSpPr>
        <p:spPr>
          <a:xfrm>
            <a:off x="5708560" y="3260770"/>
            <a:ext cx="281363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3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CONGLOMERADOS, ARENITOS E/OU FOLHELHOS NÃO ALTERADOS</a:t>
            </a:r>
          </a:p>
        </p:txBody>
      </p:sp>
      <p:sp>
        <p:nvSpPr>
          <p:cNvPr id="130" name="CaixaDeTexto 129"/>
          <p:cNvSpPr txBox="1"/>
          <p:nvPr/>
        </p:nvSpPr>
        <p:spPr>
          <a:xfrm>
            <a:off x="5711259" y="3857662"/>
            <a:ext cx="2688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FOLHELHOS, ARENITOS, CALCÁRIOS MUITO ALTERADOS</a:t>
            </a:r>
          </a:p>
        </p:txBody>
      </p:sp>
      <p:sp>
        <p:nvSpPr>
          <p:cNvPr id="131" name="CaixaDeTexto 130"/>
          <p:cNvSpPr txBox="1"/>
          <p:nvPr/>
        </p:nvSpPr>
        <p:spPr>
          <a:xfrm>
            <a:off x="5808633" y="5086665"/>
            <a:ext cx="95302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3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SALGEMA</a:t>
            </a:r>
          </a:p>
        </p:txBody>
      </p:sp>
      <p:sp>
        <p:nvSpPr>
          <p:cNvPr id="134" name="CaixaDeTexto 133"/>
          <p:cNvSpPr txBox="1"/>
          <p:nvPr/>
        </p:nvSpPr>
        <p:spPr>
          <a:xfrm>
            <a:off x="4874369" y="839800"/>
            <a:ext cx="99392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PINHEIRO</a:t>
            </a:r>
          </a:p>
        </p:txBody>
      </p:sp>
      <p:sp>
        <p:nvSpPr>
          <p:cNvPr id="135" name="CaixaDeTexto 134"/>
          <p:cNvSpPr txBox="1"/>
          <p:nvPr/>
        </p:nvSpPr>
        <p:spPr>
          <a:xfrm>
            <a:off x="784862" y="1342859"/>
            <a:ext cx="99392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MUTANGE</a:t>
            </a:r>
          </a:p>
        </p:txBody>
      </p:sp>
      <p:cxnSp>
        <p:nvCxnSpPr>
          <p:cNvPr id="136" name="Conector de seta reta 135"/>
          <p:cNvCxnSpPr/>
          <p:nvPr/>
        </p:nvCxnSpPr>
        <p:spPr>
          <a:xfrm flipH="1">
            <a:off x="3536096" y="1570555"/>
            <a:ext cx="346550" cy="138500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  <a:tailEnd type="arrow"/>
          </a:ln>
          <a:effectLst/>
        </p:spPr>
      </p:cxnSp>
      <p:cxnSp>
        <p:nvCxnSpPr>
          <p:cNvPr id="139" name="Conector de seta reta 138"/>
          <p:cNvCxnSpPr/>
          <p:nvPr/>
        </p:nvCxnSpPr>
        <p:spPr>
          <a:xfrm flipH="1">
            <a:off x="4021569" y="1454069"/>
            <a:ext cx="378031" cy="69250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  <a:tailEnd type="arrow"/>
          </a:ln>
          <a:effectLst/>
        </p:spPr>
      </p:cxnSp>
      <p:cxnSp>
        <p:nvCxnSpPr>
          <p:cNvPr id="179" name="Conector de seta reta 178"/>
          <p:cNvCxnSpPr>
            <a:cxnSpLocks/>
          </p:cNvCxnSpPr>
          <p:nvPr/>
        </p:nvCxnSpPr>
        <p:spPr>
          <a:xfrm flipH="1">
            <a:off x="4689446" y="4557519"/>
            <a:ext cx="549357" cy="114917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93" name="CaixaDeTexto 192"/>
          <p:cNvSpPr txBox="1"/>
          <p:nvPr/>
        </p:nvSpPr>
        <p:spPr>
          <a:xfrm>
            <a:off x="5267347" y="4328286"/>
            <a:ext cx="8996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</a:t>
            </a:r>
            <a:r>
              <a:rPr lang="pt-BR" sz="2100" b="1" kern="0" baseline="-25000" dirty="0" err="1">
                <a:solidFill>
                  <a:prstClr val="black"/>
                </a:solidFill>
              </a:rPr>
              <a:t>fluênci</a:t>
            </a:r>
            <a:r>
              <a:rPr kumimoji="0" lang="pt-BR" sz="2100" b="1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</a:t>
            </a:r>
          </a:p>
        </p:txBody>
      </p:sp>
      <p:sp>
        <p:nvSpPr>
          <p:cNvPr id="195" name="Forma livre 194"/>
          <p:cNvSpPr/>
          <p:nvPr/>
        </p:nvSpPr>
        <p:spPr>
          <a:xfrm>
            <a:off x="5225592" y="1349659"/>
            <a:ext cx="65232" cy="479171"/>
          </a:xfrm>
          <a:custGeom>
            <a:avLst/>
            <a:gdLst>
              <a:gd name="connsiteX0" fmla="*/ 0 w 170121"/>
              <a:gd name="connsiteY0" fmla="*/ 0 h 1190846"/>
              <a:gd name="connsiteX1" fmla="*/ 31898 w 170121"/>
              <a:gd name="connsiteY1" fmla="*/ 53163 h 1190846"/>
              <a:gd name="connsiteX2" fmla="*/ 42530 w 170121"/>
              <a:gd name="connsiteY2" fmla="*/ 85060 h 1190846"/>
              <a:gd name="connsiteX3" fmla="*/ 85061 w 170121"/>
              <a:gd name="connsiteY3" fmla="*/ 138223 h 1190846"/>
              <a:gd name="connsiteX4" fmla="*/ 95693 w 170121"/>
              <a:gd name="connsiteY4" fmla="*/ 170121 h 1190846"/>
              <a:gd name="connsiteX5" fmla="*/ 74428 w 170121"/>
              <a:gd name="connsiteY5" fmla="*/ 202018 h 1190846"/>
              <a:gd name="connsiteX6" fmla="*/ 63795 w 170121"/>
              <a:gd name="connsiteY6" fmla="*/ 233916 h 1190846"/>
              <a:gd name="connsiteX7" fmla="*/ 42530 w 170121"/>
              <a:gd name="connsiteY7" fmla="*/ 276446 h 1190846"/>
              <a:gd name="connsiteX8" fmla="*/ 63795 w 170121"/>
              <a:gd name="connsiteY8" fmla="*/ 340242 h 1190846"/>
              <a:gd name="connsiteX9" fmla="*/ 74428 w 170121"/>
              <a:gd name="connsiteY9" fmla="*/ 382772 h 1190846"/>
              <a:gd name="connsiteX10" fmla="*/ 95693 w 170121"/>
              <a:gd name="connsiteY10" fmla="*/ 414669 h 1190846"/>
              <a:gd name="connsiteX11" fmla="*/ 106326 w 170121"/>
              <a:gd name="connsiteY11" fmla="*/ 446567 h 1190846"/>
              <a:gd name="connsiteX12" fmla="*/ 95693 w 170121"/>
              <a:gd name="connsiteY12" fmla="*/ 499730 h 1190846"/>
              <a:gd name="connsiteX13" fmla="*/ 74428 w 170121"/>
              <a:gd name="connsiteY13" fmla="*/ 531628 h 1190846"/>
              <a:gd name="connsiteX14" fmla="*/ 85061 w 170121"/>
              <a:gd name="connsiteY14" fmla="*/ 574158 h 1190846"/>
              <a:gd name="connsiteX15" fmla="*/ 106326 w 170121"/>
              <a:gd name="connsiteY15" fmla="*/ 637953 h 1190846"/>
              <a:gd name="connsiteX16" fmla="*/ 127591 w 170121"/>
              <a:gd name="connsiteY16" fmla="*/ 701749 h 1190846"/>
              <a:gd name="connsiteX17" fmla="*/ 138223 w 170121"/>
              <a:gd name="connsiteY17" fmla="*/ 733646 h 1190846"/>
              <a:gd name="connsiteX18" fmla="*/ 127591 w 170121"/>
              <a:gd name="connsiteY18" fmla="*/ 765544 h 1190846"/>
              <a:gd name="connsiteX19" fmla="*/ 106326 w 170121"/>
              <a:gd name="connsiteY19" fmla="*/ 797442 h 1190846"/>
              <a:gd name="connsiteX20" fmla="*/ 116958 w 170121"/>
              <a:gd name="connsiteY20" fmla="*/ 839972 h 1190846"/>
              <a:gd name="connsiteX21" fmla="*/ 148856 w 170121"/>
              <a:gd name="connsiteY21" fmla="*/ 893135 h 1190846"/>
              <a:gd name="connsiteX22" fmla="*/ 159488 w 170121"/>
              <a:gd name="connsiteY22" fmla="*/ 925032 h 1190846"/>
              <a:gd name="connsiteX23" fmla="*/ 127591 w 170121"/>
              <a:gd name="connsiteY23" fmla="*/ 999460 h 1190846"/>
              <a:gd name="connsiteX24" fmla="*/ 138223 w 170121"/>
              <a:gd name="connsiteY24" fmla="*/ 1041990 h 1190846"/>
              <a:gd name="connsiteX25" fmla="*/ 159488 w 170121"/>
              <a:gd name="connsiteY25" fmla="*/ 1063256 h 1190846"/>
              <a:gd name="connsiteX26" fmla="*/ 170121 w 170121"/>
              <a:gd name="connsiteY26" fmla="*/ 1105786 h 1190846"/>
              <a:gd name="connsiteX27" fmla="*/ 159488 w 170121"/>
              <a:gd name="connsiteY27" fmla="*/ 1137683 h 1190846"/>
              <a:gd name="connsiteX28" fmla="*/ 170121 w 170121"/>
              <a:gd name="connsiteY28" fmla="*/ 1190846 h 11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0121" h="1190846">
                <a:moveTo>
                  <a:pt x="0" y="0"/>
                </a:moveTo>
                <a:cubicBezTo>
                  <a:pt x="10633" y="17721"/>
                  <a:pt x="22656" y="34679"/>
                  <a:pt x="31898" y="53163"/>
                </a:cubicBezTo>
                <a:cubicBezTo>
                  <a:pt x="36910" y="63187"/>
                  <a:pt x="37518" y="75036"/>
                  <a:pt x="42530" y="85060"/>
                </a:cubicBezTo>
                <a:cubicBezTo>
                  <a:pt x="55944" y="111888"/>
                  <a:pt x="65280" y="118443"/>
                  <a:pt x="85061" y="138223"/>
                </a:cubicBezTo>
                <a:cubicBezTo>
                  <a:pt x="88605" y="148856"/>
                  <a:pt x="97536" y="159066"/>
                  <a:pt x="95693" y="170121"/>
                </a:cubicBezTo>
                <a:cubicBezTo>
                  <a:pt x="93592" y="182726"/>
                  <a:pt x="80143" y="190589"/>
                  <a:pt x="74428" y="202018"/>
                </a:cubicBezTo>
                <a:cubicBezTo>
                  <a:pt x="69416" y="212043"/>
                  <a:pt x="68210" y="223614"/>
                  <a:pt x="63795" y="233916"/>
                </a:cubicBezTo>
                <a:cubicBezTo>
                  <a:pt x="57551" y="248484"/>
                  <a:pt x="49618" y="262269"/>
                  <a:pt x="42530" y="276446"/>
                </a:cubicBezTo>
                <a:cubicBezTo>
                  <a:pt x="49618" y="297711"/>
                  <a:pt x="58358" y="318496"/>
                  <a:pt x="63795" y="340242"/>
                </a:cubicBezTo>
                <a:cubicBezTo>
                  <a:pt x="67339" y="354419"/>
                  <a:pt x="68672" y="369341"/>
                  <a:pt x="74428" y="382772"/>
                </a:cubicBezTo>
                <a:cubicBezTo>
                  <a:pt x="79462" y="394517"/>
                  <a:pt x="89978" y="403240"/>
                  <a:pt x="95693" y="414669"/>
                </a:cubicBezTo>
                <a:cubicBezTo>
                  <a:pt x="100705" y="424694"/>
                  <a:pt x="102782" y="435934"/>
                  <a:pt x="106326" y="446567"/>
                </a:cubicBezTo>
                <a:cubicBezTo>
                  <a:pt x="102782" y="464288"/>
                  <a:pt x="102039" y="482809"/>
                  <a:pt x="95693" y="499730"/>
                </a:cubicBezTo>
                <a:cubicBezTo>
                  <a:pt x="91206" y="511695"/>
                  <a:pt x="76235" y="518978"/>
                  <a:pt x="74428" y="531628"/>
                </a:cubicBezTo>
                <a:cubicBezTo>
                  <a:pt x="72362" y="546094"/>
                  <a:pt x="80862" y="560161"/>
                  <a:pt x="85061" y="574158"/>
                </a:cubicBezTo>
                <a:cubicBezTo>
                  <a:pt x="91502" y="595628"/>
                  <a:pt x="99238" y="616688"/>
                  <a:pt x="106326" y="637953"/>
                </a:cubicBezTo>
                <a:lnTo>
                  <a:pt x="127591" y="701749"/>
                </a:lnTo>
                <a:lnTo>
                  <a:pt x="138223" y="733646"/>
                </a:lnTo>
                <a:cubicBezTo>
                  <a:pt x="134679" y="744279"/>
                  <a:pt x="132603" y="755519"/>
                  <a:pt x="127591" y="765544"/>
                </a:cubicBezTo>
                <a:cubicBezTo>
                  <a:pt x="121876" y="776974"/>
                  <a:pt x="108133" y="784792"/>
                  <a:pt x="106326" y="797442"/>
                </a:cubicBezTo>
                <a:cubicBezTo>
                  <a:pt x="104259" y="811908"/>
                  <a:pt x="112943" y="825921"/>
                  <a:pt x="116958" y="839972"/>
                </a:cubicBezTo>
                <a:cubicBezTo>
                  <a:pt x="128000" y="878617"/>
                  <a:pt x="122136" y="866414"/>
                  <a:pt x="148856" y="893135"/>
                </a:cubicBezTo>
                <a:cubicBezTo>
                  <a:pt x="152400" y="903767"/>
                  <a:pt x="159488" y="913825"/>
                  <a:pt x="159488" y="925032"/>
                </a:cubicBezTo>
                <a:cubicBezTo>
                  <a:pt x="159488" y="959364"/>
                  <a:pt x="144955" y="973414"/>
                  <a:pt x="127591" y="999460"/>
                </a:cubicBezTo>
                <a:cubicBezTo>
                  <a:pt x="131135" y="1013637"/>
                  <a:pt x="131688" y="1028920"/>
                  <a:pt x="138223" y="1041990"/>
                </a:cubicBezTo>
                <a:cubicBezTo>
                  <a:pt x="142706" y="1050956"/>
                  <a:pt x="155005" y="1054290"/>
                  <a:pt x="159488" y="1063256"/>
                </a:cubicBezTo>
                <a:cubicBezTo>
                  <a:pt x="166023" y="1076326"/>
                  <a:pt x="166577" y="1091609"/>
                  <a:pt x="170121" y="1105786"/>
                </a:cubicBezTo>
                <a:cubicBezTo>
                  <a:pt x="166577" y="1116418"/>
                  <a:pt x="159488" y="1126475"/>
                  <a:pt x="159488" y="1137683"/>
                </a:cubicBezTo>
                <a:cubicBezTo>
                  <a:pt x="159488" y="1155755"/>
                  <a:pt x="170121" y="1190846"/>
                  <a:pt x="170121" y="1190846"/>
                </a:cubicBezTo>
              </a:path>
            </a:pathLst>
          </a:custGeom>
          <a:noFill/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350" b="0" i="0" u="none" strike="noStrike" kern="0" cap="none" spc="0" normalizeH="0" baseline="0" noProof="0">
              <a:ln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96" name="Forma livre 195"/>
          <p:cNvSpPr/>
          <p:nvPr/>
        </p:nvSpPr>
        <p:spPr>
          <a:xfrm>
            <a:off x="6076768" y="1348331"/>
            <a:ext cx="68832" cy="306510"/>
          </a:xfrm>
          <a:custGeom>
            <a:avLst/>
            <a:gdLst>
              <a:gd name="connsiteX0" fmla="*/ 0 w 170121"/>
              <a:gd name="connsiteY0" fmla="*/ 0 h 1190846"/>
              <a:gd name="connsiteX1" fmla="*/ 31898 w 170121"/>
              <a:gd name="connsiteY1" fmla="*/ 53163 h 1190846"/>
              <a:gd name="connsiteX2" fmla="*/ 42530 w 170121"/>
              <a:gd name="connsiteY2" fmla="*/ 85060 h 1190846"/>
              <a:gd name="connsiteX3" fmla="*/ 85061 w 170121"/>
              <a:gd name="connsiteY3" fmla="*/ 138223 h 1190846"/>
              <a:gd name="connsiteX4" fmla="*/ 95693 w 170121"/>
              <a:gd name="connsiteY4" fmla="*/ 170121 h 1190846"/>
              <a:gd name="connsiteX5" fmla="*/ 74428 w 170121"/>
              <a:gd name="connsiteY5" fmla="*/ 202018 h 1190846"/>
              <a:gd name="connsiteX6" fmla="*/ 63795 w 170121"/>
              <a:gd name="connsiteY6" fmla="*/ 233916 h 1190846"/>
              <a:gd name="connsiteX7" fmla="*/ 42530 w 170121"/>
              <a:gd name="connsiteY7" fmla="*/ 276446 h 1190846"/>
              <a:gd name="connsiteX8" fmla="*/ 63795 w 170121"/>
              <a:gd name="connsiteY8" fmla="*/ 340242 h 1190846"/>
              <a:gd name="connsiteX9" fmla="*/ 74428 w 170121"/>
              <a:gd name="connsiteY9" fmla="*/ 382772 h 1190846"/>
              <a:gd name="connsiteX10" fmla="*/ 95693 w 170121"/>
              <a:gd name="connsiteY10" fmla="*/ 414669 h 1190846"/>
              <a:gd name="connsiteX11" fmla="*/ 106326 w 170121"/>
              <a:gd name="connsiteY11" fmla="*/ 446567 h 1190846"/>
              <a:gd name="connsiteX12" fmla="*/ 95693 w 170121"/>
              <a:gd name="connsiteY12" fmla="*/ 499730 h 1190846"/>
              <a:gd name="connsiteX13" fmla="*/ 74428 w 170121"/>
              <a:gd name="connsiteY13" fmla="*/ 531628 h 1190846"/>
              <a:gd name="connsiteX14" fmla="*/ 85061 w 170121"/>
              <a:gd name="connsiteY14" fmla="*/ 574158 h 1190846"/>
              <a:gd name="connsiteX15" fmla="*/ 106326 w 170121"/>
              <a:gd name="connsiteY15" fmla="*/ 637953 h 1190846"/>
              <a:gd name="connsiteX16" fmla="*/ 127591 w 170121"/>
              <a:gd name="connsiteY16" fmla="*/ 701749 h 1190846"/>
              <a:gd name="connsiteX17" fmla="*/ 138223 w 170121"/>
              <a:gd name="connsiteY17" fmla="*/ 733646 h 1190846"/>
              <a:gd name="connsiteX18" fmla="*/ 127591 w 170121"/>
              <a:gd name="connsiteY18" fmla="*/ 765544 h 1190846"/>
              <a:gd name="connsiteX19" fmla="*/ 106326 w 170121"/>
              <a:gd name="connsiteY19" fmla="*/ 797442 h 1190846"/>
              <a:gd name="connsiteX20" fmla="*/ 116958 w 170121"/>
              <a:gd name="connsiteY20" fmla="*/ 839972 h 1190846"/>
              <a:gd name="connsiteX21" fmla="*/ 148856 w 170121"/>
              <a:gd name="connsiteY21" fmla="*/ 893135 h 1190846"/>
              <a:gd name="connsiteX22" fmla="*/ 159488 w 170121"/>
              <a:gd name="connsiteY22" fmla="*/ 925032 h 1190846"/>
              <a:gd name="connsiteX23" fmla="*/ 127591 w 170121"/>
              <a:gd name="connsiteY23" fmla="*/ 999460 h 1190846"/>
              <a:gd name="connsiteX24" fmla="*/ 138223 w 170121"/>
              <a:gd name="connsiteY24" fmla="*/ 1041990 h 1190846"/>
              <a:gd name="connsiteX25" fmla="*/ 159488 w 170121"/>
              <a:gd name="connsiteY25" fmla="*/ 1063256 h 1190846"/>
              <a:gd name="connsiteX26" fmla="*/ 170121 w 170121"/>
              <a:gd name="connsiteY26" fmla="*/ 1105786 h 1190846"/>
              <a:gd name="connsiteX27" fmla="*/ 159488 w 170121"/>
              <a:gd name="connsiteY27" fmla="*/ 1137683 h 1190846"/>
              <a:gd name="connsiteX28" fmla="*/ 170121 w 170121"/>
              <a:gd name="connsiteY28" fmla="*/ 1190846 h 11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0121" h="1190846">
                <a:moveTo>
                  <a:pt x="0" y="0"/>
                </a:moveTo>
                <a:cubicBezTo>
                  <a:pt x="10633" y="17721"/>
                  <a:pt x="22656" y="34679"/>
                  <a:pt x="31898" y="53163"/>
                </a:cubicBezTo>
                <a:cubicBezTo>
                  <a:pt x="36910" y="63187"/>
                  <a:pt x="37518" y="75036"/>
                  <a:pt x="42530" y="85060"/>
                </a:cubicBezTo>
                <a:cubicBezTo>
                  <a:pt x="55944" y="111888"/>
                  <a:pt x="65280" y="118443"/>
                  <a:pt x="85061" y="138223"/>
                </a:cubicBezTo>
                <a:cubicBezTo>
                  <a:pt x="88605" y="148856"/>
                  <a:pt x="97536" y="159066"/>
                  <a:pt x="95693" y="170121"/>
                </a:cubicBezTo>
                <a:cubicBezTo>
                  <a:pt x="93592" y="182726"/>
                  <a:pt x="80143" y="190589"/>
                  <a:pt x="74428" y="202018"/>
                </a:cubicBezTo>
                <a:cubicBezTo>
                  <a:pt x="69416" y="212043"/>
                  <a:pt x="68210" y="223614"/>
                  <a:pt x="63795" y="233916"/>
                </a:cubicBezTo>
                <a:cubicBezTo>
                  <a:pt x="57551" y="248484"/>
                  <a:pt x="49618" y="262269"/>
                  <a:pt x="42530" y="276446"/>
                </a:cubicBezTo>
                <a:cubicBezTo>
                  <a:pt x="49618" y="297711"/>
                  <a:pt x="58358" y="318496"/>
                  <a:pt x="63795" y="340242"/>
                </a:cubicBezTo>
                <a:cubicBezTo>
                  <a:pt x="67339" y="354419"/>
                  <a:pt x="68672" y="369341"/>
                  <a:pt x="74428" y="382772"/>
                </a:cubicBezTo>
                <a:cubicBezTo>
                  <a:pt x="79462" y="394517"/>
                  <a:pt x="89978" y="403240"/>
                  <a:pt x="95693" y="414669"/>
                </a:cubicBezTo>
                <a:cubicBezTo>
                  <a:pt x="100705" y="424694"/>
                  <a:pt x="102782" y="435934"/>
                  <a:pt x="106326" y="446567"/>
                </a:cubicBezTo>
                <a:cubicBezTo>
                  <a:pt x="102782" y="464288"/>
                  <a:pt x="102039" y="482809"/>
                  <a:pt x="95693" y="499730"/>
                </a:cubicBezTo>
                <a:cubicBezTo>
                  <a:pt x="91206" y="511695"/>
                  <a:pt x="76235" y="518978"/>
                  <a:pt x="74428" y="531628"/>
                </a:cubicBezTo>
                <a:cubicBezTo>
                  <a:pt x="72362" y="546094"/>
                  <a:pt x="80862" y="560161"/>
                  <a:pt x="85061" y="574158"/>
                </a:cubicBezTo>
                <a:cubicBezTo>
                  <a:pt x="91502" y="595628"/>
                  <a:pt x="99238" y="616688"/>
                  <a:pt x="106326" y="637953"/>
                </a:cubicBezTo>
                <a:lnTo>
                  <a:pt x="127591" y="701749"/>
                </a:lnTo>
                <a:lnTo>
                  <a:pt x="138223" y="733646"/>
                </a:lnTo>
                <a:cubicBezTo>
                  <a:pt x="134679" y="744279"/>
                  <a:pt x="132603" y="755519"/>
                  <a:pt x="127591" y="765544"/>
                </a:cubicBezTo>
                <a:cubicBezTo>
                  <a:pt x="121876" y="776974"/>
                  <a:pt x="108133" y="784792"/>
                  <a:pt x="106326" y="797442"/>
                </a:cubicBezTo>
                <a:cubicBezTo>
                  <a:pt x="104259" y="811908"/>
                  <a:pt x="112943" y="825921"/>
                  <a:pt x="116958" y="839972"/>
                </a:cubicBezTo>
                <a:cubicBezTo>
                  <a:pt x="128000" y="878617"/>
                  <a:pt x="122136" y="866414"/>
                  <a:pt x="148856" y="893135"/>
                </a:cubicBezTo>
                <a:cubicBezTo>
                  <a:pt x="152400" y="903767"/>
                  <a:pt x="159488" y="913825"/>
                  <a:pt x="159488" y="925032"/>
                </a:cubicBezTo>
                <a:cubicBezTo>
                  <a:pt x="159488" y="959364"/>
                  <a:pt x="144955" y="973414"/>
                  <a:pt x="127591" y="999460"/>
                </a:cubicBezTo>
                <a:cubicBezTo>
                  <a:pt x="131135" y="1013637"/>
                  <a:pt x="131688" y="1028920"/>
                  <a:pt x="138223" y="1041990"/>
                </a:cubicBezTo>
                <a:cubicBezTo>
                  <a:pt x="142706" y="1050956"/>
                  <a:pt x="155005" y="1054290"/>
                  <a:pt x="159488" y="1063256"/>
                </a:cubicBezTo>
                <a:cubicBezTo>
                  <a:pt x="166023" y="1076326"/>
                  <a:pt x="166577" y="1091609"/>
                  <a:pt x="170121" y="1105786"/>
                </a:cubicBezTo>
                <a:cubicBezTo>
                  <a:pt x="166577" y="1116418"/>
                  <a:pt x="159488" y="1126475"/>
                  <a:pt x="159488" y="1137683"/>
                </a:cubicBezTo>
                <a:cubicBezTo>
                  <a:pt x="159488" y="1155755"/>
                  <a:pt x="170121" y="1190846"/>
                  <a:pt x="170121" y="1190846"/>
                </a:cubicBezTo>
              </a:path>
            </a:pathLst>
          </a:custGeom>
          <a:noFill/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97" name="Forma livre 196"/>
          <p:cNvSpPr/>
          <p:nvPr/>
        </p:nvSpPr>
        <p:spPr>
          <a:xfrm>
            <a:off x="7489126" y="1326202"/>
            <a:ext cx="88949" cy="424169"/>
          </a:xfrm>
          <a:custGeom>
            <a:avLst/>
            <a:gdLst>
              <a:gd name="connsiteX0" fmla="*/ 0 w 170121"/>
              <a:gd name="connsiteY0" fmla="*/ 0 h 1190846"/>
              <a:gd name="connsiteX1" fmla="*/ 31898 w 170121"/>
              <a:gd name="connsiteY1" fmla="*/ 53163 h 1190846"/>
              <a:gd name="connsiteX2" fmla="*/ 42530 w 170121"/>
              <a:gd name="connsiteY2" fmla="*/ 85060 h 1190846"/>
              <a:gd name="connsiteX3" fmla="*/ 85061 w 170121"/>
              <a:gd name="connsiteY3" fmla="*/ 138223 h 1190846"/>
              <a:gd name="connsiteX4" fmla="*/ 95693 w 170121"/>
              <a:gd name="connsiteY4" fmla="*/ 170121 h 1190846"/>
              <a:gd name="connsiteX5" fmla="*/ 74428 w 170121"/>
              <a:gd name="connsiteY5" fmla="*/ 202018 h 1190846"/>
              <a:gd name="connsiteX6" fmla="*/ 63795 w 170121"/>
              <a:gd name="connsiteY6" fmla="*/ 233916 h 1190846"/>
              <a:gd name="connsiteX7" fmla="*/ 42530 w 170121"/>
              <a:gd name="connsiteY7" fmla="*/ 276446 h 1190846"/>
              <a:gd name="connsiteX8" fmla="*/ 63795 w 170121"/>
              <a:gd name="connsiteY8" fmla="*/ 340242 h 1190846"/>
              <a:gd name="connsiteX9" fmla="*/ 74428 w 170121"/>
              <a:gd name="connsiteY9" fmla="*/ 382772 h 1190846"/>
              <a:gd name="connsiteX10" fmla="*/ 95693 w 170121"/>
              <a:gd name="connsiteY10" fmla="*/ 414669 h 1190846"/>
              <a:gd name="connsiteX11" fmla="*/ 106326 w 170121"/>
              <a:gd name="connsiteY11" fmla="*/ 446567 h 1190846"/>
              <a:gd name="connsiteX12" fmla="*/ 95693 w 170121"/>
              <a:gd name="connsiteY12" fmla="*/ 499730 h 1190846"/>
              <a:gd name="connsiteX13" fmla="*/ 74428 w 170121"/>
              <a:gd name="connsiteY13" fmla="*/ 531628 h 1190846"/>
              <a:gd name="connsiteX14" fmla="*/ 85061 w 170121"/>
              <a:gd name="connsiteY14" fmla="*/ 574158 h 1190846"/>
              <a:gd name="connsiteX15" fmla="*/ 106326 w 170121"/>
              <a:gd name="connsiteY15" fmla="*/ 637953 h 1190846"/>
              <a:gd name="connsiteX16" fmla="*/ 127591 w 170121"/>
              <a:gd name="connsiteY16" fmla="*/ 701749 h 1190846"/>
              <a:gd name="connsiteX17" fmla="*/ 138223 w 170121"/>
              <a:gd name="connsiteY17" fmla="*/ 733646 h 1190846"/>
              <a:gd name="connsiteX18" fmla="*/ 127591 w 170121"/>
              <a:gd name="connsiteY18" fmla="*/ 765544 h 1190846"/>
              <a:gd name="connsiteX19" fmla="*/ 106326 w 170121"/>
              <a:gd name="connsiteY19" fmla="*/ 797442 h 1190846"/>
              <a:gd name="connsiteX20" fmla="*/ 116958 w 170121"/>
              <a:gd name="connsiteY20" fmla="*/ 839972 h 1190846"/>
              <a:gd name="connsiteX21" fmla="*/ 148856 w 170121"/>
              <a:gd name="connsiteY21" fmla="*/ 893135 h 1190846"/>
              <a:gd name="connsiteX22" fmla="*/ 159488 w 170121"/>
              <a:gd name="connsiteY22" fmla="*/ 925032 h 1190846"/>
              <a:gd name="connsiteX23" fmla="*/ 127591 w 170121"/>
              <a:gd name="connsiteY23" fmla="*/ 999460 h 1190846"/>
              <a:gd name="connsiteX24" fmla="*/ 138223 w 170121"/>
              <a:gd name="connsiteY24" fmla="*/ 1041990 h 1190846"/>
              <a:gd name="connsiteX25" fmla="*/ 159488 w 170121"/>
              <a:gd name="connsiteY25" fmla="*/ 1063256 h 1190846"/>
              <a:gd name="connsiteX26" fmla="*/ 170121 w 170121"/>
              <a:gd name="connsiteY26" fmla="*/ 1105786 h 1190846"/>
              <a:gd name="connsiteX27" fmla="*/ 159488 w 170121"/>
              <a:gd name="connsiteY27" fmla="*/ 1137683 h 1190846"/>
              <a:gd name="connsiteX28" fmla="*/ 170121 w 170121"/>
              <a:gd name="connsiteY28" fmla="*/ 1190846 h 11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0121" h="1190846">
                <a:moveTo>
                  <a:pt x="0" y="0"/>
                </a:moveTo>
                <a:cubicBezTo>
                  <a:pt x="10633" y="17721"/>
                  <a:pt x="22656" y="34679"/>
                  <a:pt x="31898" y="53163"/>
                </a:cubicBezTo>
                <a:cubicBezTo>
                  <a:pt x="36910" y="63187"/>
                  <a:pt x="37518" y="75036"/>
                  <a:pt x="42530" y="85060"/>
                </a:cubicBezTo>
                <a:cubicBezTo>
                  <a:pt x="55944" y="111888"/>
                  <a:pt x="65280" y="118443"/>
                  <a:pt x="85061" y="138223"/>
                </a:cubicBezTo>
                <a:cubicBezTo>
                  <a:pt x="88605" y="148856"/>
                  <a:pt x="97536" y="159066"/>
                  <a:pt x="95693" y="170121"/>
                </a:cubicBezTo>
                <a:cubicBezTo>
                  <a:pt x="93592" y="182726"/>
                  <a:pt x="80143" y="190589"/>
                  <a:pt x="74428" y="202018"/>
                </a:cubicBezTo>
                <a:cubicBezTo>
                  <a:pt x="69416" y="212043"/>
                  <a:pt x="68210" y="223614"/>
                  <a:pt x="63795" y="233916"/>
                </a:cubicBezTo>
                <a:cubicBezTo>
                  <a:pt x="57551" y="248484"/>
                  <a:pt x="49618" y="262269"/>
                  <a:pt x="42530" y="276446"/>
                </a:cubicBezTo>
                <a:cubicBezTo>
                  <a:pt x="49618" y="297711"/>
                  <a:pt x="58358" y="318496"/>
                  <a:pt x="63795" y="340242"/>
                </a:cubicBezTo>
                <a:cubicBezTo>
                  <a:pt x="67339" y="354419"/>
                  <a:pt x="68672" y="369341"/>
                  <a:pt x="74428" y="382772"/>
                </a:cubicBezTo>
                <a:cubicBezTo>
                  <a:pt x="79462" y="394517"/>
                  <a:pt x="89978" y="403240"/>
                  <a:pt x="95693" y="414669"/>
                </a:cubicBezTo>
                <a:cubicBezTo>
                  <a:pt x="100705" y="424694"/>
                  <a:pt x="102782" y="435934"/>
                  <a:pt x="106326" y="446567"/>
                </a:cubicBezTo>
                <a:cubicBezTo>
                  <a:pt x="102782" y="464288"/>
                  <a:pt x="102039" y="482809"/>
                  <a:pt x="95693" y="499730"/>
                </a:cubicBezTo>
                <a:cubicBezTo>
                  <a:pt x="91206" y="511695"/>
                  <a:pt x="76235" y="518978"/>
                  <a:pt x="74428" y="531628"/>
                </a:cubicBezTo>
                <a:cubicBezTo>
                  <a:pt x="72362" y="546094"/>
                  <a:pt x="80862" y="560161"/>
                  <a:pt x="85061" y="574158"/>
                </a:cubicBezTo>
                <a:cubicBezTo>
                  <a:pt x="91502" y="595628"/>
                  <a:pt x="99238" y="616688"/>
                  <a:pt x="106326" y="637953"/>
                </a:cubicBezTo>
                <a:lnTo>
                  <a:pt x="127591" y="701749"/>
                </a:lnTo>
                <a:lnTo>
                  <a:pt x="138223" y="733646"/>
                </a:lnTo>
                <a:cubicBezTo>
                  <a:pt x="134679" y="744279"/>
                  <a:pt x="132603" y="755519"/>
                  <a:pt x="127591" y="765544"/>
                </a:cubicBezTo>
                <a:cubicBezTo>
                  <a:pt x="121876" y="776974"/>
                  <a:pt x="108133" y="784792"/>
                  <a:pt x="106326" y="797442"/>
                </a:cubicBezTo>
                <a:cubicBezTo>
                  <a:pt x="104259" y="811908"/>
                  <a:pt x="112943" y="825921"/>
                  <a:pt x="116958" y="839972"/>
                </a:cubicBezTo>
                <a:cubicBezTo>
                  <a:pt x="128000" y="878617"/>
                  <a:pt x="122136" y="866414"/>
                  <a:pt x="148856" y="893135"/>
                </a:cubicBezTo>
                <a:cubicBezTo>
                  <a:pt x="152400" y="903767"/>
                  <a:pt x="159488" y="913825"/>
                  <a:pt x="159488" y="925032"/>
                </a:cubicBezTo>
                <a:cubicBezTo>
                  <a:pt x="159488" y="959364"/>
                  <a:pt x="144955" y="973414"/>
                  <a:pt x="127591" y="999460"/>
                </a:cubicBezTo>
                <a:cubicBezTo>
                  <a:pt x="131135" y="1013637"/>
                  <a:pt x="131688" y="1028920"/>
                  <a:pt x="138223" y="1041990"/>
                </a:cubicBezTo>
                <a:cubicBezTo>
                  <a:pt x="142706" y="1050956"/>
                  <a:pt x="155005" y="1054290"/>
                  <a:pt x="159488" y="1063256"/>
                </a:cubicBezTo>
                <a:cubicBezTo>
                  <a:pt x="166023" y="1076326"/>
                  <a:pt x="166577" y="1091609"/>
                  <a:pt x="170121" y="1105786"/>
                </a:cubicBezTo>
                <a:cubicBezTo>
                  <a:pt x="166577" y="1116418"/>
                  <a:pt x="159488" y="1126475"/>
                  <a:pt x="159488" y="1137683"/>
                </a:cubicBezTo>
                <a:cubicBezTo>
                  <a:pt x="159488" y="1155755"/>
                  <a:pt x="170121" y="1190846"/>
                  <a:pt x="170121" y="1190846"/>
                </a:cubicBezTo>
              </a:path>
            </a:pathLst>
          </a:custGeom>
          <a:noFill/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98" name="Forma livre 197"/>
          <p:cNvSpPr/>
          <p:nvPr/>
        </p:nvSpPr>
        <p:spPr>
          <a:xfrm>
            <a:off x="7151826" y="1290730"/>
            <a:ext cx="68124" cy="431618"/>
          </a:xfrm>
          <a:custGeom>
            <a:avLst/>
            <a:gdLst>
              <a:gd name="connsiteX0" fmla="*/ 157395 w 157395"/>
              <a:gd name="connsiteY0" fmla="*/ 0 h 1328468"/>
              <a:gd name="connsiteX1" fmla="*/ 148768 w 157395"/>
              <a:gd name="connsiteY1" fmla="*/ 43132 h 1328468"/>
              <a:gd name="connsiteX2" fmla="*/ 140142 w 157395"/>
              <a:gd name="connsiteY2" fmla="*/ 69011 h 1328468"/>
              <a:gd name="connsiteX3" fmla="*/ 114263 w 157395"/>
              <a:gd name="connsiteY3" fmla="*/ 77638 h 1328468"/>
              <a:gd name="connsiteX4" fmla="*/ 88384 w 157395"/>
              <a:gd name="connsiteY4" fmla="*/ 103517 h 1328468"/>
              <a:gd name="connsiteX5" fmla="*/ 105636 w 157395"/>
              <a:gd name="connsiteY5" fmla="*/ 129396 h 1328468"/>
              <a:gd name="connsiteX6" fmla="*/ 122889 w 157395"/>
              <a:gd name="connsiteY6" fmla="*/ 181155 h 1328468"/>
              <a:gd name="connsiteX7" fmla="*/ 79757 w 157395"/>
              <a:gd name="connsiteY7" fmla="*/ 258792 h 1328468"/>
              <a:gd name="connsiteX8" fmla="*/ 88384 w 157395"/>
              <a:gd name="connsiteY8" fmla="*/ 284672 h 1328468"/>
              <a:gd name="connsiteX9" fmla="*/ 71131 w 157395"/>
              <a:gd name="connsiteY9" fmla="*/ 336430 h 1328468"/>
              <a:gd name="connsiteX10" fmla="*/ 79757 w 157395"/>
              <a:gd name="connsiteY10" fmla="*/ 362309 h 1328468"/>
              <a:gd name="connsiteX11" fmla="*/ 53878 w 157395"/>
              <a:gd name="connsiteY11" fmla="*/ 414068 h 1328468"/>
              <a:gd name="connsiteX12" fmla="*/ 45251 w 157395"/>
              <a:gd name="connsiteY12" fmla="*/ 439947 h 1328468"/>
              <a:gd name="connsiteX13" fmla="*/ 71131 w 157395"/>
              <a:gd name="connsiteY13" fmla="*/ 491705 h 1328468"/>
              <a:gd name="connsiteX14" fmla="*/ 62504 w 157395"/>
              <a:gd name="connsiteY14" fmla="*/ 526211 h 1328468"/>
              <a:gd name="connsiteX15" fmla="*/ 45251 w 157395"/>
              <a:gd name="connsiteY15" fmla="*/ 552090 h 1328468"/>
              <a:gd name="connsiteX16" fmla="*/ 53878 w 157395"/>
              <a:gd name="connsiteY16" fmla="*/ 646981 h 1328468"/>
              <a:gd name="connsiteX17" fmla="*/ 36625 w 157395"/>
              <a:gd name="connsiteY17" fmla="*/ 672860 h 1328468"/>
              <a:gd name="connsiteX18" fmla="*/ 45251 w 157395"/>
              <a:gd name="connsiteY18" fmla="*/ 836762 h 1328468"/>
              <a:gd name="connsiteX19" fmla="*/ 36625 w 157395"/>
              <a:gd name="connsiteY19" fmla="*/ 940279 h 1328468"/>
              <a:gd name="connsiteX20" fmla="*/ 10746 w 157395"/>
              <a:gd name="connsiteY20" fmla="*/ 948905 h 1328468"/>
              <a:gd name="connsiteX21" fmla="*/ 19372 w 157395"/>
              <a:gd name="connsiteY21" fmla="*/ 1026543 h 1328468"/>
              <a:gd name="connsiteX22" fmla="*/ 36625 w 157395"/>
              <a:gd name="connsiteY22" fmla="*/ 1078302 h 1328468"/>
              <a:gd name="connsiteX23" fmla="*/ 27999 w 157395"/>
              <a:gd name="connsiteY23" fmla="*/ 1138687 h 1328468"/>
              <a:gd name="connsiteX24" fmla="*/ 2119 w 157395"/>
              <a:gd name="connsiteY24" fmla="*/ 1155939 h 1328468"/>
              <a:gd name="connsiteX25" fmla="*/ 27999 w 157395"/>
              <a:gd name="connsiteY25" fmla="*/ 1233577 h 1328468"/>
              <a:gd name="connsiteX26" fmla="*/ 36625 w 157395"/>
              <a:gd name="connsiteY26" fmla="*/ 1259456 h 1328468"/>
              <a:gd name="connsiteX27" fmla="*/ 10746 w 157395"/>
              <a:gd name="connsiteY27" fmla="*/ 1311215 h 1328468"/>
              <a:gd name="connsiteX28" fmla="*/ 10746 w 157395"/>
              <a:gd name="connsiteY28" fmla="*/ 1328468 h 1328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57395" h="1328468">
                <a:moveTo>
                  <a:pt x="157395" y="0"/>
                </a:moveTo>
                <a:cubicBezTo>
                  <a:pt x="154519" y="14377"/>
                  <a:pt x="152324" y="28908"/>
                  <a:pt x="148768" y="43132"/>
                </a:cubicBezTo>
                <a:cubicBezTo>
                  <a:pt x="146563" y="51953"/>
                  <a:pt x="146572" y="62581"/>
                  <a:pt x="140142" y="69011"/>
                </a:cubicBezTo>
                <a:cubicBezTo>
                  <a:pt x="133712" y="75441"/>
                  <a:pt x="122889" y="74762"/>
                  <a:pt x="114263" y="77638"/>
                </a:cubicBezTo>
                <a:cubicBezTo>
                  <a:pt x="105637" y="86264"/>
                  <a:pt x="90390" y="91484"/>
                  <a:pt x="88384" y="103517"/>
                </a:cubicBezTo>
                <a:cubicBezTo>
                  <a:pt x="86679" y="113743"/>
                  <a:pt x="101425" y="119922"/>
                  <a:pt x="105636" y="129396"/>
                </a:cubicBezTo>
                <a:cubicBezTo>
                  <a:pt x="113022" y="146015"/>
                  <a:pt x="122889" y="181155"/>
                  <a:pt x="122889" y="181155"/>
                </a:cubicBezTo>
                <a:cubicBezTo>
                  <a:pt x="83340" y="240479"/>
                  <a:pt x="94941" y="213242"/>
                  <a:pt x="79757" y="258792"/>
                </a:cubicBezTo>
                <a:cubicBezTo>
                  <a:pt x="82633" y="267419"/>
                  <a:pt x="89388" y="275634"/>
                  <a:pt x="88384" y="284672"/>
                </a:cubicBezTo>
                <a:cubicBezTo>
                  <a:pt x="86376" y="302747"/>
                  <a:pt x="71131" y="336430"/>
                  <a:pt x="71131" y="336430"/>
                </a:cubicBezTo>
                <a:cubicBezTo>
                  <a:pt x="74006" y="345056"/>
                  <a:pt x="79757" y="353216"/>
                  <a:pt x="79757" y="362309"/>
                </a:cubicBezTo>
                <a:cubicBezTo>
                  <a:pt x="79757" y="383991"/>
                  <a:pt x="62601" y="396622"/>
                  <a:pt x="53878" y="414068"/>
                </a:cubicBezTo>
                <a:cubicBezTo>
                  <a:pt x="49811" y="422201"/>
                  <a:pt x="48127" y="431321"/>
                  <a:pt x="45251" y="439947"/>
                </a:cubicBezTo>
                <a:cubicBezTo>
                  <a:pt x="53973" y="453030"/>
                  <a:pt x="71131" y="473849"/>
                  <a:pt x="71131" y="491705"/>
                </a:cubicBezTo>
                <a:cubicBezTo>
                  <a:pt x="71131" y="503561"/>
                  <a:pt x="67174" y="515314"/>
                  <a:pt x="62504" y="526211"/>
                </a:cubicBezTo>
                <a:cubicBezTo>
                  <a:pt x="58420" y="535740"/>
                  <a:pt x="51002" y="543464"/>
                  <a:pt x="45251" y="552090"/>
                </a:cubicBezTo>
                <a:cubicBezTo>
                  <a:pt x="48127" y="583720"/>
                  <a:pt x="56141" y="615301"/>
                  <a:pt x="53878" y="646981"/>
                </a:cubicBezTo>
                <a:cubicBezTo>
                  <a:pt x="53139" y="657322"/>
                  <a:pt x="37096" y="662503"/>
                  <a:pt x="36625" y="672860"/>
                </a:cubicBezTo>
                <a:cubicBezTo>
                  <a:pt x="34141" y="727513"/>
                  <a:pt x="42376" y="782128"/>
                  <a:pt x="45251" y="836762"/>
                </a:cubicBezTo>
                <a:cubicBezTo>
                  <a:pt x="42376" y="871268"/>
                  <a:pt x="46808" y="907185"/>
                  <a:pt x="36625" y="940279"/>
                </a:cubicBezTo>
                <a:cubicBezTo>
                  <a:pt x="33951" y="948970"/>
                  <a:pt x="12529" y="939989"/>
                  <a:pt x="10746" y="948905"/>
                </a:cubicBezTo>
                <a:cubicBezTo>
                  <a:pt x="5639" y="974438"/>
                  <a:pt x="14265" y="1001010"/>
                  <a:pt x="19372" y="1026543"/>
                </a:cubicBezTo>
                <a:cubicBezTo>
                  <a:pt x="22939" y="1044376"/>
                  <a:pt x="36625" y="1078302"/>
                  <a:pt x="36625" y="1078302"/>
                </a:cubicBezTo>
                <a:cubicBezTo>
                  <a:pt x="33750" y="1098430"/>
                  <a:pt x="36257" y="1120107"/>
                  <a:pt x="27999" y="1138687"/>
                </a:cubicBezTo>
                <a:cubicBezTo>
                  <a:pt x="23788" y="1148161"/>
                  <a:pt x="4634" y="1145881"/>
                  <a:pt x="2119" y="1155939"/>
                </a:cubicBezTo>
                <a:cubicBezTo>
                  <a:pt x="-6334" y="1189749"/>
                  <a:pt x="12178" y="1209846"/>
                  <a:pt x="27999" y="1233577"/>
                </a:cubicBezTo>
                <a:cubicBezTo>
                  <a:pt x="30874" y="1242203"/>
                  <a:pt x="36625" y="1250363"/>
                  <a:pt x="36625" y="1259456"/>
                </a:cubicBezTo>
                <a:cubicBezTo>
                  <a:pt x="36625" y="1284968"/>
                  <a:pt x="19470" y="1289404"/>
                  <a:pt x="10746" y="1311215"/>
                </a:cubicBezTo>
                <a:cubicBezTo>
                  <a:pt x="8610" y="1316555"/>
                  <a:pt x="10746" y="1322717"/>
                  <a:pt x="10746" y="1328468"/>
                </a:cubicBezTo>
              </a:path>
            </a:pathLst>
          </a:custGeom>
          <a:noFill/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00" name="Forma livre 199"/>
          <p:cNvSpPr/>
          <p:nvPr/>
        </p:nvSpPr>
        <p:spPr>
          <a:xfrm flipH="1">
            <a:off x="6564126" y="1361899"/>
            <a:ext cx="45719" cy="360448"/>
          </a:xfrm>
          <a:custGeom>
            <a:avLst/>
            <a:gdLst>
              <a:gd name="connsiteX0" fmla="*/ 0 w 129397"/>
              <a:gd name="connsiteY0" fmla="*/ 0 h 1216324"/>
              <a:gd name="connsiteX1" fmla="*/ 34506 w 129397"/>
              <a:gd name="connsiteY1" fmla="*/ 43132 h 1216324"/>
              <a:gd name="connsiteX2" fmla="*/ 60385 w 129397"/>
              <a:gd name="connsiteY2" fmla="*/ 103517 h 1216324"/>
              <a:gd name="connsiteX3" fmla="*/ 77638 w 129397"/>
              <a:gd name="connsiteY3" fmla="*/ 129396 h 1216324"/>
              <a:gd name="connsiteX4" fmla="*/ 60385 w 129397"/>
              <a:gd name="connsiteY4" fmla="*/ 155275 h 1216324"/>
              <a:gd name="connsiteX5" fmla="*/ 43132 w 129397"/>
              <a:gd name="connsiteY5" fmla="*/ 207034 h 1216324"/>
              <a:gd name="connsiteX6" fmla="*/ 86265 w 129397"/>
              <a:gd name="connsiteY6" fmla="*/ 250166 h 1216324"/>
              <a:gd name="connsiteX7" fmla="*/ 120770 w 129397"/>
              <a:gd name="connsiteY7" fmla="*/ 293298 h 1216324"/>
              <a:gd name="connsiteX8" fmla="*/ 112144 w 129397"/>
              <a:gd name="connsiteY8" fmla="*/ 319177 h 1216324"/>
              <a:gd name="connsiteX9" fmla="*/ 77638 w 129397"/>
              <a:gd name="connsiteY9" fmla="*/ 379562 h 1216324"/>
              <a:gd name="connsiteX10" fmla="*/ 69012 w 129397"/>
              <a:gd name="connsiteY10" fmla="*/ 431320 h 1216324"/>
              <a:gd name="connsiteX11" fmla="*/ 94891 w 129397"/>
              <a:gd name="connsiteY11" fmla="*/ 543464 h 1216324"/>
              <a:gd name="connsiteX12" fmla="*/ 112144 w 129397"/>
              <a:gd name="connsiteY12" fmla="*/ 586596 h 1216324"/>
              <a:gd name="connsiteX13" fmla="*/ 129397 w 129397"/>
              <a:gd name="connsiteY13" fmla="*/ 612475 h 1216324"/>
              <a:gd name="connsiteX14" fmla="*/ 94891 w 129397"/>
              <a:gd name="connsiteY14" fmla="*/ 621102 h 1216324"/>
              <a:gd name="connsiteX15" fmla="*/ 86265 w 129397"/>
              <a:gd name="connsiteY15" fmla="*/ 655607 h 1216324"/>
              <a:gd name="connsiteX16" fmla="*/ 69012 w 129397"/>
              <a:gd name="connsiteY16" fmla="*/ 681486 h 1216324"/>
              <a:gd name="connsiteX17" fmla="*/ 77638 w 129397"/>
              <a:gd name="connsiteY17" fmla="*/ 733245 h 1216324"/>
              <a:gd name="connsiteX18" fmla="*/ 94891 w 129397"/>
              <a:gd name="connsiteY18" fmla="*/ 759124 h 1216324"/>
              <a:gd name="connsiteX19" fmla="*/ 112144 w 129397"/>
              <a:gd name="connsiteY19" fmla="*/ 793630 h 1216324"/>
              <a:gd name="connsiteX20" fmla="*/ 103517 w 129397"/>
              <a:gd name="connsiteY20" fmla="*/ 828135 h 1216324"/>
              <a:gd name="connsiteX21" fmla="*/ 77638 w 129397"/>
              <a:gd name="connsiteY21" fmla="*/ 836762 h 1216324"/>
              <a:gd name="connsiteX22" fmla="*/ 60385 w 129397"/>
              <a:gd name="connsiteY22" fmla="*/ 862641 h 1216324"/>
              <a:gd name="connsiteX23" fmla="*/ 51759 w 129397"/>
              <a:gd name="connsiteY23" fmla="*/ 888520 h 1216324"/>
              <a:gd name="connsiteX24" fmla="*/ 77638 w 129397"/>
              <a:gd name="connsiteY24" fmla="*/ 940279 h 1216324"/>
              <a:gd name="connsiteX25" fmla="*/ 69012 w 129397"/>
              <a:gd name="connsiteY25" fmla="*/ 1000664 h 1216324"/>
              <a:gd name="connsiteX26" fmla="*/ 60385 w 129397"/>
              <a:gd name="connsiteY26" fmla="*/ 1035169 h 1216324"/>
              <a:gd name="connsiteX27" fmla="*/ 69012 w 129397"/>
              <a:gd name="connsiteY27" fmla="*/ 1147313 h 1216324"/>
              <a:gd name="connsiteX28" fmla="*/ 60385 w 129397"/>
              <a:gd name="connsiteY28" fmla="*/ 1173192 h 1216324"/>
              <a:gd name="connsiteX29" fmla="*/ 69012 w 129397"/>
              <a:gd name="connsiteY29" fmla="*/ 1199071 h 1216324"/>
              <a:gd name="connsiteX30" fmla="*/ 69012 w 129397"/>
              <a:gd name="connsiteY30" fmla="*/ 1216324 h 1216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29397" h="1216324">
                <a:moveTo>
                  <a:pt x="0" y="0"/>
                </a:moveTo>
                <a:cubicBezTo>
                  <a:pt x="11502" y="14377"/>
                  <a:pt x="24293" y="27812"/>
                  <a:pt x="34506" y="43132"/>
                </a:cubicBezTo>
                <a:cubicBezTo>
                  <a:pt x="70410" y="96987"/>
                  <a:pt x="37380" y="57506"/>
                  <a:pt x="60385" y="103517"/>
                </a:cubicBezTo>
                <a:cubicBezTo>
                  <a:pt x="65021" y="112790"/>
                  <a:pt x="71887" y="120770"/>
                  <a:pt x="77638" y="129396"/>
                </a:cubicBezTo>
                <a:cubicBezTo>
                  <a:pt x="71887" y="138022"/>
                  <a:pt x="64596" y="145801"/>
                  <a:pt x="60385" y="155275"/>
                </a:cubicBezTo>
                <a:cubicBezTo>
                  <a:pt x="52999" y="171894"/>
                  <a:pt x="43132" y="207034"/>
                  <a:pt x="43132" y="207034"/>
                </a:cubicBezTo>
                <a:cubicBezTo>
                  <a:pt x="89142" y="276048"/>
                  <a:pt x="28752" y="192653"/>
                  <a:pt x="86265" y="250166"/>
                </a:cubicBezTo>
                <a:cubicBezTo>
                  <a:pt x="99284" y="263185"/>
                  <a:pt x="109268" y="278921"/>
                  <a:pt x="120770" y="293298"/>
                </a:cubicBezTo>
                <a:cubicBezTo>
                  <a:pt x="117895" y="301924"/>
                  <a:pt x="116655" y="311282"/>
                  <a:pt x="112144" y="319177"/>
                </a:cubicBezTo>
                <a:cubicBezTo>
                  <a:pt x="70362" y="392297"/>
                  <a:pt x="97419" y="320223"/>
                  <a:pt x="77638" y="379562"/>
                </a:cubicBezTo>
                <a:cubicBezTo>
                  <a:pt x="74763" y="396815"/>
                  <a:pt x="69012" y="413829"/>
                  <a:pt x="69012" y="431320"/>
                </a:cubicBezTo>
                <a:cubicBezTo>
                  <a:pt x="69012" y="468475"/>
                  <a:pt x="81224" y="509297"/>
                  <a:pt x="94891" y="543464"/>
                </a:cubicBezTo>
                <a:cubicBezTo>
                  <a:pt x="100642" y="557841"/>
                  <a:pt x="105219" y="572746"/>
                  <a:pt x="112144" y="586596"/>
                </a:cubicBezTo>
                <a:cubicBezTo>
                  <a:pt x="116781" y="595869"/>
                  <a:pt x="123646" y="603849"/>
                  <a:pt x="129397" y="612475"/>
                </a:cubicBezTo>
                <a:cubicBezTo>
                  <a:pt x="117895" y="615351"/>
                  <a:pt x="103274" y="612719"/>
                  <a:pt x="94891" y="621102"/>
                </a:cubicBezTo>
                <a:cubicBezTo>
                  <a:pt x="86508" y="629485"/>
                  <a:pt x="90935" y="644710"/>
                  <a:pt x="86265" y="655607"/>
                </a:cubicBezTo>
                <a:cubicBezTo>
                  <a:pt x="82181" y="665136"/>
                  <a:pt x="74763" y="672860"/>
                  <a:pt x="69012" y="681486"/>
                </a:cubicBezTo>
                <a:cubicBezTo>
                  <a:pt x="71887" y="698739"/>
                  <a:pt x="72107" y="716652"/>
                  <a:pt x="77638" y="733245"/>
                </a:cubicBezTo>
                <a:cubicBezTo>
                  <a:pt x="80916" y="743081"/>
                  <a:pt x="89747" y="750122"/>
                  <a:pt x="94891" y="759124"/>
                </a:cubicBezTo>
                <a:cubicBezTo>
                  <a:pt x="101271" y="770289"/>
                  <a:pt x="106393" y="782128"/>
                  <a:pt x="112144" y="793630"/>
                </a:cubicBezTo>
                <a:cubicBezTo>
                  <a:pt x="109268" y="805132"/>
                  <a:pt x="110923" y="818877"/>
                  <a:pt x="103517" y="828135"/>
                </a:cubicBezTo>
                <a:cubicBezTo>
                  <a:pt x="97837" y="835235"/>
                  <a:pt x="84738" y="831082"/>
                  <a:pt x="77638" y="836762"/>
                </a:cubicBezTo>
                <a:cubicBezTo>
                  <a:pt x="69542" y="843239"/>
                  <a:pt x="66136" y="854015"/>
                  <a:pt x="60385" y="862641"/>
                </a:cubicBezTo>
                <a:cubicBezTo>
                  <a:pt x="57510" y="871267"/>
                  <a:pt x="51759" y="879427"/>
                  <a:pt x="51759" y="888520"/>
                </a:cubicBezTo>
                <a:cubicBezTo>
                  <a:pt x="51759" y="906380"/>
                  <a:pt x="68914" y="927193"/>
                  <a:pt x="77638" y="940279"/>
                </a:cubicBezTo>
                <a:cubicBezTo>
                  <a:pt x="74763" y="960407"/>
                  <a:pt x="72649" y="980659"/>
                  <a:pt x="69012" y="1000664"/>
                </a:cubicBezTo>
                <a:cubicBezTo>
                  <a:pt x="66891" y="1012328"/>
                  <a:pt x="60385" y="1023313"/>
                  <a:pt x="60385" y="1035169"/>
                </a:cubicBezTo>
                <a:cubicBezTo>
                  <a:pt x="60385" y="1072661"/>
                  <a:pt x="66136" y="1109932"/>
                  <a:pt x="69012" y="1147313"/>
                </a:cubicBezTo>
                <a:cubicBezTo>
                  <a:pt x="66136" y="1155939"/>
                  <a:pt x="60385" y="1164099"/>
                  <a:pt x="60385" y="1173192"/>
                </a:cubicBezTo>
                <a:cubicBezTo>
                  <a:pt x="60385" y="1182285"/>
                  <a:pt x="67229" y="1190155"/>
                  <a:pt x="69012" y="1199071"/>
                </a:cubicBezTo>
                <a:cubicBezTo>
                  <a:pt x="70140" y="1204710"/>
                  <a:pt x="69012" y="1210573"/>
                  <a:pt x="69012" y="1216324"/>
                </a:cubicBezTo>
              </a:path>
            </a:pathLst>
          </a:custGeom>
          <a:noFill/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01" name="Forma livre 200"/>
          <p:cNvSpPr/>
          <p:nvPr/>
        </p:nvSpPr>
        <p:spPr>
          <a:xfrm>
            <a:off x="6325176" y="1329549"/>
            <a:ext cx="45719" cy="419957"/>
          </a:xfrm>
          <a:custGeom>
            <a:avLst/>
            <a:gdLst>
              <a:gd name="connsiteX0" fmla="*/ 120770 w 120920"/>
              <a:gd name="connsiteY0" fmla="*/ 0 h 1224951"/>
              <a:gd name="connsiteX1" fmla="*/ 112143 w 120920"/>
              <a:gd name="connsiteY1" fmla="*/ 43132 h 1224951"/>
              <a:gd name="connsiteX2" fmla="*/ 120770 w 120920"/>
              <a:gd name="connsiteY2" fmla="*/ 69011 h 1224951"/>
              <a:gd name="connsiteX3" fmla="*/ 77638 w 120920"/>
              <a:gd name="connsiteY3" fmla="*/ 112143 h 1224951"/>
              <a:gd name="connsiteX4" fmla="*/ 69011 w 120920"/>
              <a:gd name="connsiteY4" fmla="*/ 138023 h 1224951"/>
              <a:gd name="connsiteX5" fmla="*/ 94891 w 120920"/>
              <a:gd name="connsiteY5" fmla="*/ 215660 h 1224951"/>
              <a:gd name="connsiteX6" fmla="*/ 69011 w 120920"/>
              <a:gd name="connsiteY6" fmla="*/ 241540 h 1224951"/>
              <a:gd name="connsiteX7" fmla="*/ 51758 w 120920"/>
              <a:gd name="connsiteY7" fmla="*/ 293298 h 1224951"/>
              <a:gd name="connsiteX8" fmla="*/ 60385 w 120920"/>
              <a:gd name="connsiteY8" fmla="*/ 327804 h 1224951"/>
              <a:gd name="connsiteX9" fmla="*/ 86264 w 120920"/>
              <a:gd name="connsiteY9" fmla="*/ 345057 h 1224951"/>
              <a:gd name="connsiteX10" fmla="*/ 77638 w 120920"/>
              <a:gd name="connsiteY10" fmla="*/ 388189 h 1224951"/>
              <a:gd name="connsiteX11" fmla="*/ 69011 w 120920"/>
              <a:gd name="connsiteY11" fmla="*/ 414068 h 1224951"/>
              <a:gd name="connsiteX12" fmla="*/ 34506 w 120920"/>
              <a:gd name="connsiteY12" fmla="*/ 465826 h 1224951"/>
              <a:gd name="connsiteX13" fmla="*/ 43132 w 120920"/>
              <a:gd name="connsiteY13" fmla="*/ 534838 h 1224951"/>
              <a:gd name="connsiteX14" fmla="*/ 25879 w 120920"/>
              <a:gd name="connsiteY14" fmla="*/ 569343 h 1224951"/>
              <a:gd name="connsiteX15" fmla="*/ 0 w 120920"/>
              <a:gd name="connsiteY15" fmla="*/ 621102 h 1224951"/>
              <a:gd name="connsiteX16" fmla="*/ 8626 w 120920"/>
              <a:gd name="connsiteY16" fmla="*/ 672860 h 1224951"/>
              <a:gd name="connsiteX17" fmla="*/ 25879 w 120920"/>
              <a:gd name="connsiteY17" fmla="*/ 724619 h 1224951"/>
              <a:gd name="connsiteX18" fmla="*/ 17253 w 120920"/>
              <a:gd name="connsiteY18" fmla="*/ 810883 h 1224951"/>
              <a:gd name="connsiteX19" fmla="*/ 34506 w 120920"/>
              <a:gd name="connsiteY19" fmla="*/ 862641 h 1224951"/>
              <a:gd name="connsiteX20" fmla="*/ 17253 w 120920"/>
              <a:gd name="connsiteY20" fmla="*/ 940279 h 1224951"/>
              <a:gd name="connsiteX21" fmla="*/ 34506 w 120920"/>
              <a:gd name="connsiteY21" fmla="*/ 992038 h 1224951"/>
              <a:gd name="connsiteX22" fmla="*/ 25879 w 120920"/>
              <a:gd name="connsiteY22" fmla="*/ 1043796 h 1224951"/>
              <a:gd name="connsiteX23" fmla="*/ 34506 w 120920"/>
              <a:gd name="connsiteY23" fmla="*/ 1078302 h 1224951"/>
              <a:gd name="connsiteX24" fmla="*/ 43132 w 120920"/>
              <a:gd name="connsiteY24" fmla="*/ 1147313 h 1224951"/>
              <a:gd name="connsiteX25" fmla="*/ 60385 w 120920"/>
              <a:gd name="connsiteY25" fmla="*/ 1224951 h 1224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0920" h="1224951">
                <a:moveTo>
                  <a:pt x="120770" y="0"/>
                </a:moveTo>
                <a:cubicBezTo>
                  <a:pt x="117894" y="14377"/>
                  <a:pt x="112143" y="28470"/>
                  <a:pt x="112143" y="43132"/>
                </a:cubicBezTo>
                <a:cubicBezTo>
                  <a:pt x="112143" y="52225"/>
                  <a:pt x="122265" y="60042"/>
                  <a:pt x="120770" y="69011"/>
                </a:cubicBezTo>
                <a:cubicBezTo>
                  <a:pt x="117176" y="90578"/>
                  <a:pt x="92735" y="102079"/>
                  <a:pt x="77638" y="112143"/>
                </a:cubicBezTo>
                <a:cubicBezTo>
                  <a:pt x="74762" y="120770"/>
                  <a:pt x="69011" y="128930"/>
                  <a:pt x="69011" y="138023"/>
                </a:cubicBezTo>
                <a:cubicBezTo>
                  <a:pt x="69011" y="184511"/>
                  <a:pt x="74060" y="184414"/>
                  <a:pt x="94891" y="215660"/>
                </a:cubicBezTo>
                <a:cubicBezTo>
                  <a:pt x="86264" y="224287"/>
                  <a:pt x="74936" y="230875"/>
                  <a:pt x="69011" y="241540"/>
                </a:cubicBezTo>
                <a:cubicBezTo>
                  <a:pt x="60179" y="257437"/>
                  <a:pt x="51758" y="293298"/>
                  <a:pt x="51758" y="293298"/>
                </a:cubicBezTo>
                <a:cubicBezTo>
                  <a:pt x="54634" y="304800"/>
                  <a:pt x="53808" y="317939"/>
                  <a:pt x="60385" y="327804"/>
                </a:cubicBezTo>
                <a:cubicBezTo>
                  <a:pt x="66136" y="336430"/>
                  <a:pt x="83416" y="335088"/>
                  <a:pt x="86264" y="345057"/>
                </a:cubicBezTo>
                <a:cubicBezTo>
                  <a:pt x="90292" y="359155"/>
                  <a:pt x="81194" y="373965"/>
                  <a:pt x="77638" y="388189"/>
                </a:cubicBezTo>
                <a:cubicBezTo>
                  <a:pt x="75433" y="397011"/>
                  <a:pt x="73427" y="406119"/>
                  <a:pt x="69011" y="414068"/>
                </a:cubicBezTo>
                <a:cubicBezTo>
                  <a:pt x="58941" y="432194"/>
                  <a:pt x="34506" y="465826"/>
                  <a:pt x="34506" y="465826"/>
                </a:cubicBezTo>
                <a:cubicBezTo>
                  <a:pt x="37381" y="488830"/>
                  <a:pt x="45057" y="511735"/>
                  <a:pt x="43132" y="534838"/>
                </a:cubicBezTo>
                <a:cubicBezTo>
                  <a:pt x="42064" y="547653"/>
                  <a:pt x="30944" y="557523"/>
                  <a:pt x="25879" y="569343"/>
                </a:cubicBezTo>
                <a:cubicBezTo>
                  <a:pt x="4449" y="619347"/>
                  <a:pt x="33158" y="571366"/>
                  <a:pt x="0" y="621102"/>
                </a:cubicBezTo>
                <a:cubicBezTo>
                  <a:pt x="2875" y="638355"/>
                  <a:pt x="4384" y="655892"/>
                  <a:pt x="8626" y="672860"/>
                </a:cubicBezTo>
                <a:cubicBezTo>
                  <a:pt x="13037" y="690503"/>
                  <a:pt x="25879" y="724619"/>
                  <a:pt x="25879" y="724619"/>
                </a:cubicBezTo>
                <a:cubicBezTo>
                  <a:pt x="3436" y="769504"/>
                  <a:pt x="2932" y="753600"/>
                  <a:pt x="17253" y="810883"/>
                </a:cubicBezTo>
                <a:cubicBezTo>
                  <a:pt x="21664" y="828526"/>
                  <a:pt x="34506" y="862641"/>
                  <a:pt x="34506" y="862641"/>
                </a:cubicBezTo>
                <a:cubicBezTo>
                  <a:pt x="-5547" y="889343"/>
                  <a:pt x="1777" y="873219"/>
                  <a:pt x="17253" y="940279"/>
                </a:cubicBezTo>
                <a:cubicBezTo>
                  <a:pt x="21342" y="958000"/>
                  <a:pt x="34506" y="992038"/>
                  <a:pt x="34506" y="992038"/>
                </a:cubicBezTo>
                <a:cubicBezTo>
                  <a:pt x="31630" y="1009291"/>
                  <a:pt x="25879" y="1026305"/>
                  <a:pt x="25879" y="1043796"/>
                </a:cubicBezTo>
                <a:cubicBezTo>
                  <a:pt x="25879" y="1055652"/>
                  <a:pt x="32557" y="1066607"/>
                  <a:pt x="34506" y="1078302"/>
                </a:cubicBezTo>
                <a:cubicBezTo>
                  <a:pt x="38317" y="1101169"/>
                  <a:pt x="38860" y="1124527"/>
                  <a:pt x="43132" y="1147313"/>
                </a:cubicBezTo>
                <a:cubicBezTo>
                  <a:pt x="61082" y="1243049"/>
                  <a:pt x="60385" y="1189710"/>
                  <a:pt x="60385" y="1224951"/>
                </a:cubicBezTo>
              </a:path>
            </a:pathLst>
          </a:custGeom>
          <a:noFill/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02" name="Forma livre 201"/>
          <p:cNvSpPr/>
          <p:nvPr/>
        </p:nvSpPr>
        <p:spPr>
          <a:xfrm>
            <a:off x="5823258" y="1333145"/>
            <a:ext cx="80050" cy="398727"/>
          </a:xfrm>
          <a:custGeom>
            <a:avLst/>
            <a:gdLst>
              <a:gd name="connsiteX0" fmla="*/ 157395 w 157395"/>
              <a:gd name="connsiteY0" fmla="*/ 0 h 1328468"/>
              <a:gd name="connsiteX1" fmla="*/ 148768 w 157395"/>
              <a:gd name="connsiteY1" fmla="*/ 43132 h 1328468"/>
              <a:gd name="connsiteX2" fmla="*/ 140142 w 157395"/>
              <a:gd name="connsiteY2" fmla="*/ 69011 h 1328468"/>
              <a:gd name="connsiteX3" fmla="*/ 114263 w 157395"/>
              <a:gd name="connsiteY3" fmla="*/ 77638 h 1328468"/>
              <a:gd name="connsiteX4" fmla="*/ 88384 w 157395"/>
              <a:gd name="connsiteY4" fmla="*/ 103517 h 1328468"/>
              <a:gd name="connsiteX5" fmla="*/ 105636 w 157395"/>
              <a:gd name="connsiteY5" fmla="*/ 129396 h 1328468"/>
              <a:gd name="connsiteX6" fmla="*/ 122889 w 157395"/>
              <a:gd name="connsiteY6" fmla="*/ 181155 h 1328468"/>
              <a:gd name="connsiteX7" fmla="*/ 79757 w 157395"/>
              <a:gd name="connsiteY7" fmla="*/ 258792 h 1328468"/>
              <a:gd name="connsiteX8" fmla="*/ 88384 w 157395"/>
              <a:gd name="connsiteY8" fmla="*/ 284672 h 1328468"/>
              <a:gd name="connsiteX9" fmla="*/ 71131 w 157395"/>
              <a:gd name="connsiteY9" fmla="*/ 336430 h 1328468"/>
              <a:gd name="connsiteX10" fmla="*/ 79757 w 157395"/>
              <a:gd name="connsiteY10" fmla="*/ 362309 h 1328468"/>
              <a:gd name="connsiteX11" fmla="*/ 53878 w 157395"/>
              <a:gd name="connsiteY11" fmla="*/ 414068 h 1328468"/>
              <a:gd name="connsiteX12" fmla="*/ 45251 w 157395"/>
              <a:gd name="connsiteY12" fmla="*/ 439947 h 1328468"/>
              <a:gd name="connsiteX13" fmla="*/ 71131 w 157395"/>
              <a:gd name="connsiteY13" fmla="*/ 491705 h 1328468"/>
              <a:gd name="connsiteX14" fmla="*/ 62504 w 157395"/>
              <a:gd name="connsiteY14" fmla="*/ 526211 h 1328468"/>
              <a:gd name="connsiteX15" fmla="*/ 45251 w 157395"/>
              <a:gd name="connsiteY15" fmla="*/ 552090 h 1328468"/>
              <a:gd name="connsiteX16" fmla="*/ 53878 w 157395"/>
              <a:gd name="connsiteY16" fmla="*/ 646981 h 1328468"/>
              <a:gd name="connsiteX17" fmla="*/ 36625 w 157395"/>
              <a:gd name="connsiteY17" fmla="*/ 672860 h 1328468"/>
              <a:gd name="connsiteX18" fmla="*/ 45251 w 157395"/>
              <a:gd name="connsiteY18" fmla="*/ 836762 h 1328468"/>
              <a:gd name="connsiteX19" fmla="*/ 36625 w 157395"/>
              <a:gd name="connsiteY19" fmla="*/ 940279 h 1328468"/>
              <a:gd name="connsiteX20" fmla="*/ 10746 w 157395"/>
              <a:gd name="connsiteY20" fmla="*/ 948905 h 1328468"/>
              <a:gd name="connsiteX21" fmla="*/ 19372 w 157395"/>
              <a:gd name="connsiteY21" fmla="*/ 1026543 h 1328468"/>
              <a:gd name="connsiteX22" fmla="*/ 36625 w 157395"/>
              <a:gd name="connsiteY22" fmla="*/ 1078302 h 1328468"/>
              <a:gd name="connsiteX23" fmla="*/ 27999 w 157395"/>
              <a:gd name="connsiteY23" fmla="*/ 1138687 h 1328468"/>
              <a:gd name="connsiteX24" fmla="*/ 2119 w 157395"/>
              <a:gd name="connsiteY24" fmla="*/ 1155939 h 1328468"/>
              <a:gd name="connsiteX25" fmla="*/ 27999 w 157395"/>
              <a:gd name="connsiteY25" fmla="*/ 1233577 h 1328468"/>
              <a:gd name="connsiteX26" fmla="*/ 36625 w 157395"/>
              <a:gd name="connsiteY26" fmla="*/ 1259456 h 1328468"/>
              <a:gd name="connsiteX27" fmla="*/ 10746 w 157395"/>
              <a:gd name="connsiteY27" fmla="*/ 1311215 h 1328468"/>
              <a:gd name="connsiteX28" fmla="*/ 10746 w 157395"/>
              <a:gd name="connsiteY28" fmla="*/ 1328468 h 1328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57395" h="1328468">
                <a:moveTo>
                  <a:pt x="157395" y="0"/>
                </a:moveTo>
                <a:cubicBezTo>
                  <a:pt x="154519" y="14377"/>
                  <a:pt x="152324" y="28908"/>
                  <a:pt x="148768" y="43132"/>
                </a:cubicBezTo>
                <a:cubicBezTo>
                  <a:pt x="146563" y="51953"/>
                  <a:pt x="146572" y="62581"/>
                  <a:pt x="140142" y="69011"/>
                </a:cubicBezTo>
                <a:cubicBezTo>
                  <a:pt x="133712" y="75441"/>
                  <a:pt x="122889" y="74762"/>
                  <a:pt x="114263" y="77638"/>
                </a:cubicBezTo>
                <a:cubicBezTo>
                  <a:pt x="105637" y="86264"/>
                  <a:pt x="90390" y="91484"/>
                  <a:pt x="88384" y="103517"/>
                </a:cubicBezTo>
                <a:cubicBezTo>
                  <a:pt x="86679" y="113743"/>
                  <a:pt x="101425" y="119922"/>
                  <a:pt x="105636" y="129396"/>
                </a:cubicBezTo>
                <a:cubicBezTo>
                  <a:pt x="113022" y="146015"/>
                  <a:pt x="122889" y="181155"/>
                  <a:pt x="122889" y="181155"/>
                </a:cubicBezTo>
                <a:cubicBezTo>
                  <a:pt x="83340" y="240479"/>
                  <a:pt x="94941" y="213242"/>
                  <a:pt x="79757" y="258792"/>
                </a:cubicBezTo>
                <a:cubicBezTo>
                  <a:pt x="82633" y="267419"/>
                  <a:pt x="89388" y="275634"/>
                  <a:pt x="88384" y="284672"/>
                </a:cubicBezTo>
                <a:cubicBezTo>
                  <a:pt x="86376" y="302747"/>
                  <a:pt x="71131" y="336430"/>
                  <a:pt x="71131" y="336430"/>
                </a:cubicBezTo>
                <a:cubicBezTo>
                  <a:pt x="74006" y="345056"/>
                  <a:pt x="79757" y="353216"/>
                  <a:pt x="79757" y="362309"/>
                </a:cubicBezTo>
                <a:cubicBezTo>
                  <a:pt x="79757" y="383991"/>
                  <a:pt x="62601" y="396622"/>
                  <a:pt x="53878" y="414068"/>
                </a:cubicBezTo>
                <a:cubicBezTo>
                  <a:pt x="49811" y="422201"/>
                  <a:pt x="48127" y="431321"/>
                  <a:pt x="45251" y="439947"/>
                </a:cubicBezTo>
                <a:cubicBezTo>
                  <a:pt x="53973" y="453030"/>
                  <a:pt x="71131" y="473849"/>
                  <a:pt x="71131" y="491705"/>
                </a:cubicBezTo>
                <a:cubicBezTo>
                  <a:pt x="71131" y="503561"/>
                  <a:pt x="67174" y="515314"/>
                  <a:pt x="62504" y="526211"/>
                </a:cubicBezTo>
                <a:cubicBezTo>
                  <a:pt x="58420" y="535740"/>
                  <a:pt x="51002" y="543464"/>
                  <a:pt x="45251" y="552090"/>
                </a:cubicBezTo>
                <a:cubicBezTo>
                  <a:pt x="48127" y="583720"/>
                  <a:pt x="56141" y="615301"/>
                  <a:pt x="53878" y="646981"/>
                </a:cubicBezTo>
                <a:cubicBezTo>
                  <a:pt x="53139" y="657322"/>
                  <a:pt x="37096" y="662503"/>
                  <a:pt x="36625" y="672860"/>
                </a:cubicBezTo>
                <a:cubicBezTo>
                  <a:pt x="34141" y="727513"/>
                  <a:pt x="42376" y="782128"/>
                  <a:pt x="45251" y="836762"/>
                </a:cubicBezTo>
                <a:cubicBezTo>
                  <a:pt x="42376" y="871268"/>
                  <a:pt x="46808" y="907185"/>
                  <a:pt x="36625" y="940279"/>
                </a:cubicBezTo>
                <a:cubicBezTo>
                  <a:pt x="33951" y="948970"/>
                  <a:pt x="12529" y="939989"/>
                  <a:pt x="10746" y="948905"/>
                </a:cubicBezTo>
                <a:cubicBezTo>
                  <a:pt x="5639" y="974438"/>
                  <a:pt x="14265" y="1001010"/>
                  <a:pt x="19372" y="1026543"/>
                </a:cubicBezTo>
                <a:cubicBezTo>
                  <a:pt x="22939" y="1044376"/>
                  <a:pt x="36625" y="1078302"/>
                  <a:pt x="36625" y="1078302"/>
                </a:cubicBezTo>
                <a:cubicBezTo>
                  <a:pt x="33750" y="1098430"/>
                  <a:pt x="36257" y="1120107"/>
                  <a:pt x="27999" y="1138687"/>
                </a:cubicBezTo>
                <a:cubicBezTo>
                  <a:pt x="23788" y="1148161"/>
                  <a:pt x="4634" y="1145881"/>
                  <a:pt x="2119" y="1155939"/>
                </a:cubicBezTo>
                <a:cubicBezTo>
                  <a:pt x="-6334" y="1189749"/>
                  <a:pt x="12178" y="1209846"/>
                  <a:pt x="27999" y="1233577"/>
                </a:cubicBezTo>
                <a:cubicBezTo>
                  <a:pt x="30874" y="1242203"/>
                  <a:pt x="36625" y="1250363"/>
                  <a:pt x="36625" y="1259456"/>
                </a:cubicBezTo>
                <a:cubicBezTo>
                  <a:pt x="36625" y="1284968"/>
                  <a:pt x="19470" y="1289404"/>
                  <a:pt x="10746" y="1311215"/>
                </a:cubicBezTo>
                <a:cubicBezTo>
                  <a:pt x="8610" y="1316555"/>
                  <a:pt x="10746" y="1322717"/>
                  <a:pt x="10746" y="1328468"/>
                </a:cubicBezTo>
              </a:path>
            </a:pathLst>
          </a:custGeom>
          <a:noFill/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07" name="Forma livre 206"/>
          <p:cNvSpPr/>
          <p:nvPr/>
        </p:nvSpPr>
        <p:spPr>
          <a:xfrm>
            <a:off x="6806792" y="1304144"/>
            <a:ext cx="59540" cy="418203"/>
          </a:xfrm>
          <a:custGeom>
            <a:avLst/>
            <a:gdLst>
              <a:gd name="connsiteX0" fmla="*/ 157395 w 157395"/>
              <a:gd name="connsiteY0" fmla="*/ 0 h 1328468"/>
              <a:gd name="connsiteX1" fmla="*/ 148768 w 157395"/>
              <a:gd name="connsiteY1" fmla="*/ 43132 h 1328468"/>
              <a:gd name="connsiteX2" fmla="*/ 140142 w 157395"/>
              <a:gd name="connsiteY2" fmla="*/ 69011 h 1328468"/>
              <a:gd name="connsiteX3" fmla="*/ 114263 w 157395"/>
              <a:gd name="connsiteY3" fmla="*/ 77638 h 1328468"/>
              <a:gd name="connsiteX4" fmla="*/ 88384 w 157395"/>
              <a:gd name="connsiteY4" fmla="*/ 103517 h 1328468"/>
              <a:gd name="connsiteX5" fmla="*/ 105636 w 157395"/>
              <a:gd name="connsiteY5" fmla="*/ 129396 h 1328468"/>
              <a:gd name="connsiteX6" fmla="*/ 122889 w 157395"/>
              <a:gd name="connsiteY6" fmla="*/ 181155 h 1328468"/>
              <a:gd name="connsiteX7" fmla="*/ 79757 w 157395"/>
              <a:gd name="connsiteY7" fmla="*/ 258792 h 1328468"/>
              <a:gd name="connsiteX8" fmla="*/ 88384 w 157395"/>
              <a:gd name="connsiteY8" fmla="*/ 284672 h 1328468"/>
              <a:gd name="connsiteX9" fmla="*/ 71131 w 157395"/>
              <a:gd name="connsiteY9" fmla="*/ 336430 h 1328468"/>
              <a:gd name="connsiteX10" fmla="*/ 79757 w 157395"/>
              <a:gd name="connsiteY10" fmla="*/ 362309 h 1328468"/>
              <a:gd name="connsiteX11" fmla="*/ 53878 w 157395"/>
              <a:gd name="connsiteY11" fmla="*/ 414068 h 1328468"/>
              <a:gd name="connsiteX12" fmla="*/ 45251 w 157395"/>
              <a:gd name="connsiteY12" fmla="*/ 439947 h 1328468"/>
              <a:gd name="connsiteX13" fmla="*/ 71131 w 157395"/>
              <a:gd name="connsiteY13" fmla="*/ 491705 h 1328468"/>
              <a:gd name="connsiteX14" fmla="*/ 62504 w 157395"/>
              <a:gd name="connsiteY14" fmla="*/ 526211 h 1328468"/>
              <a:gd name="connsiteX15" fmla="*/ 45251 w 157395"/>
              <a:gd name="connsiteY15" fmla="*/ 552090 h 1328468"/>
              <a:gd name="connsiteX16" fmla="*/ 53878 w 157395"/>
              <a:gd name="connsiteY16" fmla="*/ 646981 h 1328468"/>
              <a:gd name="connsiteX17" fmla="*/ 36625 w 157395"/>
              <a:gd name="connsiteY17" fmla="*/ 672860 h 1328468"/>
              <a:gd name="connsiteX18" fmla="*/ 45251 w 157395"/>
              <a:gd name="connsiteY18" fmla="*/ 836762 h 1328468"/>
              <a:gd name="connsiteX19" fmla="*/ 36625 w 157395"/>
              <a:gd name="connsiteY19" fmla="*/ 940279 h 1328468"/>
              <a:gd name="connsiteX20" fmla="*/ 10746 w 157395"/>
              <a:gd name="connsiteY20" fmla="*/ 948905 h 1328468"/>
              <a:gd name="connsiteX21" fmla="*/ 19372 w 157395"/>
              <a:gd name="connsiteY21" fmla="*/ 1026543 h 1328468"/>
              <a:gd name="connsiteX22" fmla="*/ 36625 w 157395"/>
              <a:gd name="connsiteY22" fmla="*/ 1078302 h 1328468"/>
              <a:gd name="connsiteX23" fmla="*/ 27999 w 157395"/>
              <a:gd name="connsiteY23" fmla="*/ 1138687 h 1328468"/>
              <a:gd name="connsiteX24" fmla="*/ 2119 w 157395"/>
              <a:gd name="connsiteY24" fmla="*/ 1155939 h 1328468"/>
              <a:gd name="connsiteX25" fmla="*/ 27999 w 157395"/>
              <a:gd name="connsiteY25" fmla="*/ 1233577 h 1328468"/>
              <a:gd name="connsiteX26" fmla="*/ 36625 w 157395"/>
              <a:gd name="connsiteY26" fmla="*/ 1259456 h 1328468"/>
              <a:gd name="connsiteX27" fmla="*/ 10746 w 157395"/>
              <a:gd name="connsiteY27" fmla="*/ 1311215 h 1328468"/>
              <a:gd name="connsiteX28" fmla="*/ 10746 w 157395"/>
              <a:gd name="connsiteY28" fmla="*/ 1328468 h 1328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57395" h="1328468">
                <a:moveTo>
                  <a:pt x="157395" y="0"/>
                </a:moveTo>
                <a:cubicBezTo>
                  <a:pt x="154519" y="14377"/>
                  <a:pt x="152324" y="28908"/>
                  <a:pt x="148768" y="43132"/>
                </a:cubicBezTo>
                <a:cubicBezTo>
                  <a:pt x="146563" y="51953"/>
                  <a:pt x="146572" y="62581"/>
                  <a:pt x="140142" y="69011"/>
                </a:cubicBezTo>
                <a:cubicBezTo>
                  <a:pt x="133712" y="75441"/>
                  <a:pt x="122889" y="74762"/>
                  <a:pt x="114263" y="77638"/>
                </a:cubicBezTo>
                <a:cubicBezTo>
                  <a:pt x="105637" y="86264"/>
                  <a:pt x="90390" y="91484"/>
                  <a:pt x="88384" y="103517"/>
                </a:cubicBezTo>
                <a:cubicBezTo>
                  <a:pt x="86679" y="113743"/>
                  <a:pt x="101425" y="119922"/>
                  <a:pt x="105636" y="129396"/>
                </a:cubicBezTo>
                <a:cubicBezTo>
                  <a:pt x="113022" y="146015"/>
                  <a:pt x="122889" y="181155"/>
                  <a:pt x="122889" y="181155"/>
                </a:cubicBezTo>
                <a:cubicBezTo>
                  <a:pt x="83340" y="240479"/>
                  <a:pt x="94941" y="213242"/>
                  <a:pt x="79757" y="258792"/>
                </a:cubicBezTo>
                <a:cubicBezTo>
                  <a:pt x="82633" y="267419"/>
                  <a:pt x="89388" y="275634"/>
                  <a:pt x="88384" y="284672"/>
                </a:cubicBezTo>
                <a:cubicBezTo>
                  <a:pt x="86376" y="302747"/>
                  <a:pt x="71131" y="336430"/>
                  <a:pt x="71131" y="336430"/>
                </a:cubicBezTo>
                <a:cubicBezTo>
                  <a:pt x="74006" y="345056"/>
                  <a:pt x="79757" y="353216"/>
                  <a:pt x="79757" y="362309"/>
                </a:cubicBezTo>
                <a:cubicBezTo>
                  <a:pt x="79757" y="383991"/>
                  <a:pt x="62601" y="396622"/>
                  <a:pt x="53878" y="414068"/>
                </a:cubicBezTo>
                <a:cubicBezTo>
                  <a:pt x="49811" y="422201"/>
                  <a:pt x="48127" y="431321"/>
                  <a:pt x="45251" y="439947"/>
                </a:cubicBezTo>
                <a:cubicBezTo>
                  <a:pt x="53973" y="453030"/>
                  <a:pt x="71131" y="473849"/>
                  <a:pt x="71131" y="491705"/>
                </a:cubicBezTo>
                <a:cubicBezTo>
                  <a:pt x="71131" y="503561"/>
                  <a:pt x="67174" y="515314"/>
                  <a:pt x="62504" y="526211"/>
                </a:cubicBezTo>
                <a:cubicBezTo>
                  <a:pt x="58420" y="535740"/>
                  <a:pt x="51002" y="543464"/>
                  <a:pt x="45251" y="552090"/>
                </a:cubicBezTo>
                <a:cubicBezTo>
                  <a:pt x="48127" y="583720"/>
                  <a:pt x="56141" y="615301"/>
                  <a:pt x="53878" y="646981"/>
                </a:cubicBezTo>
                <a:cubicBezTo>
                  <a:pt x="53139" y="657322"/>
                  <a:pt x="37096" y="662503"/>
                  <a:pt x="36625" y="672860"/>
                </a:cubicBezTo>
                <a:cubicBezTo>
                  <a:pt x="34141" y="727513"/>
                  <a:pt x="42376" y="782128"/>
                  <a:pt x="45251" y="836762"/>
                </a:cubicBezTo>
                <a:cubicBezTo>
                  <a:pt x="42376" y="871268"/>
                  <a:pt x="46808" y="907185"/>
                  <a:pt x="36625" y="940279"/>
                </a:cubicBezTo>
                <a:cubicBezTo>
                  <a:pt x="33951" y="948970"/>
                  <a:pt x="12529" y="939989"/>
                  <a:pt x="10746" y="948905"/>
                </a:cubicBezTo>
                <a:cubicBezTo>
                  <a:pt x="5639" y="974438"/>
                  <a:pt x="14265" y="1001010"/>
                  <a:pt x="19372" y="1026543"/>
                </a:cubicBezTo>
                <a:cubicBezTo>
                  <a:pt x="22939" y="1044376"/>
                  <a:pt x="36625" y="1078302"/>
                  <a:pt x="36625" y="1078302"/>
                </a:cubicBezTo>
                <a:cubicBezTo>
                  <a:pt x="33750" y="1098430"/>
                  <a:pt x="36257" y="1120107"/>
                  <a:pt x="27999" y="1138687"/>
                </a:cubicBezTo>
                <a:cubicBezTo>
                  <a:pt x="23788" y="1148161"/>
                  <a:pt x="4634" y="1145881"/>
                  <a:pt x="2119" y="1155939"/>
                </a:cubicBezTo>
                <a:cubicBezTo>
                  <a:pt x="-6334" y="1189749"/>
                  <a:pt x="12178" y="1209846"/>
                  <a:pt x="27999" y="1233577"/>
                </a:cubicBezTo>
                <a:cubicBezTo>
                  <a:pt x="30874" y="1242203"/>
                  <a:pt x="36625" y="1250363"/>
                  <a:pt x="36625" y="1259456"/>
                </a:cubicBezTo>
                <a:cubicBezTo>
                  <a:pt x="36625" y="1284968"/>
                  <a:pt x="19470" y="1289404"/>
                  <a:pt x="10746" y="1311215"/>
                </a:cubicBezTo>
                <a:cubicBezTo>
                  <a:pt x="8610" y="1316555"/>
                  <a:pt x="10746" y="1322717"/>
                  <a:pt x="10746" y="1328468"/>
                </a:cubicBezTo>
              </a:path>
            </a:pathLst>
          </a:custGeom>
          <a:noFill/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08" name="Forma livre 207"/>
          <p:cNvSpPr/>
          <p:nvPr/>
        </p:nvSpPr>
        <p:spPr>
          <a:xfrm>
            <a:off x="5678013" y="1356224"/>
            <a:ext cx="45719" cy="419957"/>
          </a:xfrm>
          <a:custGeom>
            <a:avLst/>
            <a:gdLst>
              <a:gd name="connsiteX0" fmla="*/ 120770 w 120920"/>
              <a:gd name="connsiteY0" fmla="*/ 0 h 1224951"/>
              <a:gd name="connsiteX1" fmla="*/ 112143 w 120920"/>
              <a:gd name="connsiteY1" fmla="*/ 43132 h 1224951"/>
              <a:gd name="connsiteX2" fmla="*/ 120770 w 120920"/>
              <a:gd name="connsiteY2" fmla="*/ 69011 h 1224951"/>
              <a:gd name="connsiteX3" fmla="*/ 77638 w 120920"/>
              <a:gd name="connsiteY3" fmla="*/ 112143 h 1224951"/>
              <a:gd name="connsiteX4" fmla="*/ 69011 w 120920"/>
              <a:gd name="connsiteY4" fmla="*/ 138023 h 1224951"/>
              <a:gd name="connsiteX5" fmla="*/ 94891 w 120920"/>
              <a:gd name="connsiteY5" fmla="*/ 215660 h 1224951"/>
              <a:gd name="connsiteX6" fmla="*/ 69011 w 120920"/>
              <a:gd name="connsiteY6" fmla="*/ 241540 h 1224951"/>
              <a:gd name="connsiteX7" fmla="*/ 51758 w 120920"/>
              <a:gd name="connsiteY7" fmla="*/ 293298 h 1224951"/>
              <a:gd name="connsiteX8" fmla="*/ 60385 w 120920"/>
              <a:gd name="connsiteY8" fmla="*/ 327804 h 1224951"/>
              <a:gd name="connsiteX9" fmla="*/ 86264 w 120920"/>
              <a:gd name="connsiteY9" fmla="*/ 345057 h 1224951"/>
              <a:gd name="connsiteX10" fmla="*/ 77638 w 120920"/>
              <a:gd name="connsiteY10" fmla="*/ 388189 h 1224951"/>
              <a:gd name="connsiteX11" fmla="*/ 69011 w 120920"/>
              <a:gd name="connsiteY11" fmla="*/ 414068 h 1224951"/>
              <a:gd name="connsiteX12" fmla="*/ 34506 w 120920"/>
              <a:gd name="connsiteY12" fmla="*/ 465826 h 1224951"/>
              <a:gd name="connsiteX13" fmla="*/ 43132 w 120920"/>
              <a:gd name="connsiteY13" fmla="*/ 534838 h 1224951"/>
              <a:gd name="connsiteX14" fmla="*/ 25879 w 120920"/>
              <a:gd name="connsiteY14" fmla="*/ 569343 h 1224951"/>
              <a:gd name="connsiteX15" fmla="*/ 0 w 120920"/>
              <a:gd name="connsiteY15" fmla="*/ 621102 h 1224951"/>
              <a:gd name="connsiteX16" fmla="*/ 8626 w 120920"/>
              <a:gd name="connsiteY16" fmla="*/ 672860 h 1224951"/>
              <a:gd name="connsiteX17" fmla="*/ 25879 w 120920"/>
              <a:gd name="connsiteY17" fmla="*/ 724619 h 1224951"/>
              <a:gd name="connsiteX18" fmla="*/ 17253 w 120920"/>
              <a:gd name="connsiteY18" fmla="*/ 810883 h 1224951"/>
              <a:gd name="connsiteX19" fmla="*/ 34506 w 120920"/>
              <a:gd name="connsiteY19" fmla="*/ 862641 h 1224951"/>
              <a:gd name="connsiteX20" fmla="*/ 17253 w 120920"/>
              <a:gd name="connsiteY20" fmla="*/ 940279 h 1224951"/>
              <a:gd name="connsiteX21" fmla="*/ 34506 w 120920"/>
              <a:gd name="connsiteY21" fmla="*/ 992038 h 1224951"/>
              <a:gd name="connsiteX22" fmla="*/ 25879 w 120920"/>
              <a:gd name="connsiteY22" fmla="*/ 1043796 h 1224951"/>
              <a:gd name="connsiteX23" fmla="*/ 34506 w 120920"/>
              <a:gd name="connsiteY23" fmla="*/ 1078302 h 1224951"/>
              <a:gd name="connsiteX24" fmla="*/ 43132 w 120920"/>
              <a:gd name="connsiteY24" fmla="*/ 1147313 h 1224951"/>
              <a:gd name="connsiteX25" fmla="*/ 60385 w 120920"/>
              <a:gd name="connsiteY25" fmla="*/ 1224951 h 1224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0920" h="1224951">
                <a:moveTo>
                  <a:pt x="120770" y="0"/>
                </a:moveTo>
                <a:cubicBezTo>
                  <a:pt x="117894" y="14377"/>
                  <a:pt x="112143" y="28470"/>
                  <a:pt x="112143" y="43132"/>
                </a:cubicBezTo>
                <a:cubicBezTo>
                  <a:pt x="112143" y="52225"/>
                  <a:pt x="122265" y="60042"/>
                  <a:pt x="120770" y="69011"/>
                </a:cubicBezTo>
                <a:cubicBezTo>
                  <a:pt x="117176" y="90578"/>
                  <a:pt x="92735" y="102079"/>
                  <a:pt x="77638" y="112143"/>
                </a:cubicBezTo>
                <a:cubicBezTo>
                  <a:pt x="74762" y="120770"/>
                  <a:pt x="69011" y="128930"/>
                  <a:pt x="69011" y="138023"/>
                </a:cubicBezTo>
                <a:cubicBezTo>
                  <a:pt x="69011" y="184511"/>
                  <a:pt x="74060" y="184414"/>
                  <a:pt x="94891" y="215660"/>
                </a:cubicBezTo>
                <a:cubicBezTo>
                  <a:pt x="86264" y="224287"/>
                  <a:pt x="74936" y="230875"/>
                  <a:pt x="69011" y="241540"/>
                </a:cubicBezTo>
                <a:cubicBezTo>
                  <a:pt x="60179" y="257437"/>
                  <a:pt x="51758" y="293298"/>
                  <a:pt x="51758" y="293298"/>
                </a:cubicBezTo>
                <a:cubicBezTo>
                  <a:pt x="54634" y="304800"/>
                  <a:pt x="53808" y="317939"/>
                  <a:pt x="60385" y="327804"/>
                </a:cubicBezTo>
                <a:cubicBezTo>
                  <a:pt x="66136" y="336430"/>
                  <a:pt x="83416" y="335088"/>
                  <a:pt x="86264" y="345057"/>
                </a:cubicBezTo>
                <a:cubicBezTo>
                  <a:pt x="90292" y="359155"/>
                  <a:pt x="81194" y="373965"/>
                  <a:pt x="77638" y="388189"/>
                </a:cubicBezTo>
                <a:cubicBezTo>
                  <a:pt x="75433" y="397011"/>
                  <a:pt x="73427" y="406119"/>
                  <a:pt x="69011" y="414068"/>
                </a:cubicBezTo>
                <a:cubicBezTo>
                  <a:pt x="58941" y="432194"/>
                  <a:pt x="34506" y="465826"/>
                  <a:pt x="34506" y="465826"/>
                </a:cubicBezTo>
                <a:cubicBezTo>
                  <a:pt x="37381" y="488830"/>
                  <a:pt x="45057" y="511735"/>
                  <a:pt x="43132" y="534838"/>
                </a:cubicBezTo>
                <a:cubicBezTo>
                  <a:pt x="42064" y="547653"/>
                  <a:pt x="30944" y="557523"/>
                  <a:pt x="25879" y="569343"/>
                </a:cubicBezTo>
                <a:cubicBezTo>
                  <a:pt x="4449" y="619347"/>
                  <a:pt x="33158" y="571366"/>
                  <a:pt x="0" y="621102"/>
                </a:cubicBezTo>
                <a:cubicBezTo>
                  <a:pt x="2875" y="638355"/>
                  <a:pt x="4384" y="655892"/>
                  <a:pt x="8626" y="672860"/>
                </a:cubicBezTo>
                <a:cubicBezTo>
                  <a:pt x="13037" y="690503"/>
                  <a:pt x="25879" y="724619"/>
                  <a:pt x="25879" y="724619"/>
                </a:cubicBezTo>
                <a:cubicBezTo>
                  <a:pt x="3436" y="769504"/>
                  <a:pt x="2932" y="753600"/>
                  <a:pt x="17253" y="810883"/>
                </a:cubicBezTo>
                <a:cubicBezTo>
                  <a:pt x="21664" y="828526"/>
                  <a:pt x="34506" y="862641"/>
                  <a:pt x="34506" y="862641"/>
                </a:cubicBezTo>
                <a:cubicBezTo>
                  <a:pt x="-5547" y="889343"/>
                  <a:pt x="1777" y="873219"/>
                  <a:pt x="17253" y="940279"/>
                </a:cubicBezTo>
                <a:cubicBezTo>
                  <a:pt x="21342" y="958000"/>
                  <a:pt x="34506" y="992038"/>
                  <a:pt x="34506" y="992038"/>
                </a:cubicBezTo>
                <a:cubicBezTo>
                  <a:pt x="31630" y="1009291"/>
                  <a:pt x="25879" y="1026305"/>
                  <a:pt x="25879" y="1043796"/>
                </a:cubicBezTo>
                <a:cubicBezTo>
                  <a:pt x="25879" y="1055652"/>
                  <a:pt x="32557" y="1066607"/>
                  <a:pt x="34506" y="1078302"/>
                </a:cubicBezTo>
                <a:cubicBezTo>
                  <a:pt x="38317" y="1101169"/>
                  <a:pt x="38860" y="1124527"/>
                  <a:pt x="43132" y="1147313"/>
                </a:cubicBezTo>
                <a:cubicBezTo>
                  <a:pt x="61082" y="1243049"/>
                  <a:pt x="60385" y="1189710"/>
                  <a:pt x="60385" y="1224951"/>
                </a:cubicBezTo>
              </a:path>
            </a:pathLst>
          </a:custGeom>
          <a:noFill/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28" name="CaixaDeTexto 127"/>
          <p:cNvSpPr txBox="1"/>
          <p:nvPr/>
        </p:nvSpPr>
        <p:spPr>
          <a:xfrm>
            <a:off x="6060904" y="2469338"/>
            <a:ext cx="187974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3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FOLHELHOS, ARENITOS, CALCÁRIOS ALTERADOS</a:t>
            </a:r>
          </a:p>
        </p:txBody>
      </p:sp>
      <p:cxnSp>
        <p:nvCxnSpPr>
          <p:cNvPr id="137" name="Conector de seta reta 136"/>
          <p:cNvCxnSpPr/>
          <p:nvPr/>
        </p:nvCxnSpPr>
        <p:spPr>
          <a:xfrm flipH="1">
            <a:off x="3033320" y="1754277"/>
            <a:ext cx="346550" cy="238593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  <a:tailEnd type="arrow"/>
          </a:ln>
          <a:effectLst/>
        </p:spPr>
      </p:cxnSp>
      <p:cxnSp>
        <p:nvCxnSpPr>
          <p:cNvPr id="138" name="Conector de seta reta 137"/>
          <p:cNvCxnSpPr/>
          <p:nvPr/>
        </p:nvCxnSpPr>
        <p:spPr>
          <a:xfrm flipH="1">
            <a:off x="2750180" y="2120921"/>
            <a:ext cx="201618" cy="342014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  <a:tailEnd type="arrow"/>
          </a:ln>
          <a:effectLst/>
        </p:spPr>
      </p:cxnSp>
      <p:sp>
        <p:nvSpPr>
          <p:cNvPr id="171" name="Forma livre 170"/>
          <p:cNvSpPr/>
          <p:nvPr/>
        </p:nvSpPr>
        <p:spPr>
          <a:xfrm>
            <a:off x="-4176" y="1558266"/>
            <a:ext cx="1625537" cy="229399"/>
          </a:xfrm>
          <a:custGeom>
            <a:avLst/>
            <a:gdLst>
              <a:gd name="connsiteX0" fmla="*/ 868218 w 868218"/>
              <a:gd name="connsiteY0" fmla="*/ 0 h 277091"/>
              <a:gd name="connsiteX1" fmla="*/ 646546 w 868218"/>
              <a:gd name="connsiteY1" fmla="*/ 83127 h 277091"/>
              <a:gd name="connsiteX2" fmla="*/ 526473 w 868218"/>
              <a:gd name="connsiteY2" fmla="*/ 203200 h 277091"/>
              <a:gd name="connsiteX3" fmla="*/ 350982 w 868218"/>
              <a:gd name="connsiteY3" fmla="*/ 258618 h 277091"/>
              <a:gd name="connsiteX4" fmla="*/ 0 w 868218"/>
              <a:gd name="connsiteY4" fmla="*/ 277091 h 277091"/>
              <a:gd name="connsiteX5" fmla="*/ 18473 w 868218"/>
              <a:gd name="connsiteY5" fmla="*/ 0 h 277091"/>
              <a:gd name="connsiteX6" fmla="*/ 868218 w 868218"/>
              <a:gd name="connsiteY6" fmla="*/ 0 h 277091"/>
              <a:gd name="connsiteX0" fmla="*/ 851412 w 851412"/>
              <a:gd name="connsiteY0" fmla="*/ 0 h 277091"/>
              <a:gd name="connsiteX1" fmla="*/ 629740 w 851412"/>
              <a:gd name="connsiteY1" fmla="*/ 83127 h 277091"/>
              <a:gd name="connsiteX2" fmla="*/ 509667 w 851412"/>
              <a:gd name="connsiteY2" fmla="*/ 203200 h 277091"/>
              <a:gd name="connsiteX3" fmla="*/ 334176 w 851412"/>
              <a:gd name="connsiteY3" fmla="*/ 258618 h 277091"/>
              <a:gd name="connsiteX4" fmla="*/ 0 w 851412"/>
              <a:gd name="connsiteY4" fmla="*/ 277091 h 277091"/>
              <a:gd name="connsiteX5" fmla="*/ 1667 w 851412"/>
              <a:gd name="connsiteY5" fmla="*/ 0 h 277091"/>
              <a:gd name="connsiteX6" fmla="*/ 851412 w 851412"/>
              <a:gd name="connsiteY6" fmla="*/ 0 h 277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1412" h="277091">
                <a:moveTo>
                  <a:pt x="851412" y="0"/>
                </a:moveTo>
                <a:lnTo>
                  <a:pt x="629740" y="83127"/>
                </a:lnTo>
                <a:lnTo>
                  <a:pt x="509667" y="203200"/>
                </a:lnTo>
                <a:lnTo>
                  <a:pt x="334176" y="258618"/>
                </a:lnTo>
                <a:lnTo>
                  <a:pt x="0" y="277091"/>
                </a:lnTo>
                <a:cubicBezTo>
                  <a:pt x="556" y="184727"/>
                  <a:pt x="1111" y="92364"/>
                  <a:pt x="1667" y="0"/>
                </a:cubicBezTo>
                <a:lnTo>
                  <a:pt x="851412" y="0"/>
                </a:lnTo>
                <a:close/>
              </a:path>
            </a:pathLst>
          </a:cu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06" name="CaixaDeTexto 205"/>
          <p:cNvSpPr txBox="1"/>
          <p:nvPr/>
        </p:nvSpPr>
        <p:spPr>
          <a:xfrm>
            <a:off x="5251881" y="1703149"/>
            <a:ext cx="268877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3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SOLOS DA FORMAÇÃO BARREIRAS</a:t>
            </a:r>
          </a:p>
        </p:txBody>
      </p:sp>
      <p:sp>
        <p:nvSpPr>
          <p:cNvPr id="174" name="CaixaDeTexto 173"/>
          <p:cNvSpPr txBox="1"/>
          <p:nvPr/>
        </p:nvSpPr>
        <p:spPr>
          <a:xfrm rot="4341071">
            <a:off x="1175156" y="2186974"/>
            <a:ext cx="209353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3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FALHA GEOLÓGICA</a:t>
            </a:r>
          </a:p>
        </p:txBody>
      </p:sp>
      <p:sp>
        <p:nvSpPr>
          <p:cNvPr id="204" name="Forma Livre: Forma 203">
            <a:extLst>
              <a:ext uri="{FF2B5EF4-FFF2-40B4-BE49-F238E27FC236}">
                <a16:creationId xmlns:a16="http://schemas.microsoft.com/office/drawing/2014/main" id="{9C20C304-247D-4789-9B5D-2F63DFE908B6}"/>
              </a:ext>
            </a:extLst>
          </p:cNvPr>
          <p:cNvSpPr/>
          <p:nvPr/>
        </p:nvSpPr>
        <p:spPr>
          <a:xfrm>
            <a:off x="-112987" y="4247215"/>
            <a:ext cx="9239250" cy="372320"/>
          </a:xfrm>
          <a:custGeom>
            <a:avLst/>
            <a:gdLst>
              <a:gd name="connsiteX0" fmla="*/ 0 w 9239250"/>
              <a:gd name="connsiteY0" fmla="*/ 0 h 333375"/>
              <a:gd name="connsiteX1" fmla="*/ 9239250 w 9239250"/>
              <a:gd name="connsiteY1" fmla="*/ 9525 h 333375"/>
              <a:gd name="connsiteX2" fmla="*/ 6334125 w 9239250"/>
              <a:gd name="connsiteY2" fmla="*/ 47625 h 333375"/>
              <a:gd name="connsiteX3" fmla="*/ 5514975 w 9239250"/>
              <a:gd name="connsiteY3" fmla="*/ 85725 h 333375"/>
              <a:gd name="connsiteX4" fmla="*/ 4638675 w 9239250"/>
              <a:gd name="connsiteY4" fmla="*/ 180975 h 333375"/>
              <a:gd name="connsiteX5" fmla="*/ 4191000 w 9239250"/>
              <a:gd name="connsiteY5" fmla="*/ 276225 h 333375"/>
              <a:gd name="connsiteX6" fmla="*/ 3486150 w 9239250"/>
              <a:gd name="connsiteY6" fmla="*/ 333375 h 333375"/>
              <a:gd name="connsiteX7" fmla="*/ 2476500 w 9239250"/>
              <a:gd name="connsiteY7" fmla="*/ 314325 h 333375"/>
              <a:gd name="connsiteX8" fmla="*/ 1838325 w 9239250"/>
              <a:gd name="connsiteY8" fmla="*/ 209550 h 333375"/>
              <a:gd name="connsiteX9" fmla="*/ 1219200 w 9239250"/>
              <a:gd name="connsiteY9" fmla="*/ 95250 h 333375"/>
              <a:gd name="connsiteX10" fmla="*/ 571500 w 9239250"/>
              <a:gd name="connsiteY10" fmla="*/ 57150 h 333375"/>
              <a:gd name="connsiteX11" fmla="*/ 0 w 9239250"/>
              <a:gd name="connsiteY11" fmla="*/ 0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39250" h="333375">
                <a:moveTo>
                  <a:pt x="0" y="0"/>
                </a:moveTo>
                <a:lnTo>
                  <a:pt x="9239250" y="9525"/>
                </a:lnTo>
                <a:lnTo>
                  <a:pt x="6334125" y="47625"/>
                </a:lnTo>
                <a:lnTo>
                  <a:pt x="5514975" y="85725"/>
                </a:lnTo>
                <a:lnTo>
                  <a:pt x="4638675" y="180975"/>
                </a:lnTo>
                <a:lnTo>
                  <a:pt x="4191000" y="276225"/>
                </a:lnTo>
                <a:lnTo>
                  <a:pt x="3486150" y="333375"/>
                </a:lnTo>
                <a:lnTo>
                  <a:pt x="2476500" y="314325"/>
                </a:lnTo>
                <a:lnTo>
                  <a:pt x="1838325" y="209550"/>
                </a:lnTo>
                <a:lnTo>
                  <a:pt x="1219200" y="95250"/>
                </a:lnTo>
                <a:lnTo>
                  <a:pt x="571500" y="57150"/>
                </a:lnTo>
                <a:lnTo>
                  <a:pt x="0" y="0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2" name="CaixaDeTexto 131"/>
          <p:cNvSpPr txBox="1"/>
          <p:nvPr/>
        </p:nvSpPr>
        <p:spPr>
          <a:xfrm>
            <a:off x="2325320" y="4888170"/>
            <a:ext cx="66532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VAZIO</a:t>
            </a:r>
          </a:p>
        </p:txBody>
      </p:sp>
      <p:cxnSp>
        <p:nvCxnSpPr>
          <p:cNvPr id="147" name="Conector de seta reta 146"/>
          <p:cNvCxnSpPr/>
          <p:nvPr/>
        </p:nvCxnSpPr>
        <p:spPr>
          <a:xfrm>
            <a:off x="1968652" y="6246986"/>
            <a:ext cx="1804100" cy="0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  <a:headEnd type="arrow"/>
            <a:tailEnd type="arrow"/>
          </a:ln>
          <a:effectLst/>
        </p:spPr>
      </p:cxnSp>
      <p:sp>
        <p:nvSpPr>
          <p:cNvPr id="148" name="CaixaDeTexto 147"/>
          <p:cNvSpPr txBox="1"/>
          <p:nvPr/>
        </p:nvSpPr>
        <p:spPr>
          <a:xfrm>
            <a:off x="2601464" y="6063155"/>
            <a:ext cx="44151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120</a:t>
            </a:r>
          </a:p>
        </p:txBody>
      </p:sp>
      <p:sp>
        <p:nvSpPr>
          <p:cNvPr id="157" name="Forma livre 156"/>
          <p:cNvSpPr/>
          <p:nvPr/>
        </p:nvSpPr>
        <p:spPr>
          <a:xfrm>
            <a:off x="1702714" y="3193257"/>
            <a:ext cx="460772" cy="1364262"/>
          </a:xfrm>
          <a:custGeom>
            <a:avLst/>
            <a:gdLst>
              <a:gd name="connsiteX0" fmla="*/ 614363 w 614363"/>
              <a:gd name="connsiteY0" fmla="*/ 1457325 h 1457325"/>
              <a:gd name="connsiteX1" fmla="*/ 600075 w 614363"/>
              <a:gd name="connsiteY1" fmla="*/ 1385888 h 1457325"/>
              <a:gd name="connsiteX2" fmla="*/ 571500 w 614363"/>
              <a:gd name="connsiteY2" fmla="*/ 1300163 h 1457325"/>
              <a:gd name="connsiteX3" fmla="*/ 557213 w 614363"/>
              <a:gd name="connsiteY3" fmla="*/ 1257300 h 1457325"/>
              <a:gd name="connsiteX4" fmla="*/ 528638 w 614363"/>
              <a:gd name="connsiteY4" fmla="*/ 1171575 h 1457325"/>
              <a:gd name="connsiteX5" fmla="*/ 514350 w 614363"/>
              <a:gd name="connsiteY5" fmla="*/ 1128713 h 1457325"/>
              <a:gd name="connsiteX6" fmla="*/ 500063 w 614363"/>
              <a:gd name="connsiteY6" fmla="*/ 857250 h 1457325"/>
              <a:gd name="connsiteX7" fmla="*/ 471488 w 614363"/>
              <a:gd name="connsiteY7" fmla="*/ 700088 h 1457325"/>
              <a:gd name="connsiteX8" fmla="*/ 442913 w 614363"/>
              <a:gd name="connsiteY8" fmla="*/ 614363 h 1457325"/>
              <a:gd name="connsiteX9" fmla="*/ 371475 w 614363"/>
              <a:gd name="connsiteY9" fmla="*/ 528638 h 1457325"/>
              <a:gd name="connsiteX10" fmla="*/ 300038 w 614363"/>
              <a:gd name="connsiteY10" fmla="*/ 400050 h 1457325"/>
              <a:gd name="connsiteX11" fmla="*/ 271463 w 614363"/>
              <a:gd name="connsiteY11" fmla="*/ 357188 h 1457325"/>
              <a:gd name="connsiteX12" fmla="*/ 257175 w 614363"/>
              <a:gd name="connsiteY12" fmla="*/ 314325 h 1457325"/>
              <a:gd name="connsiteX13" fmla="*/ 200025 w 614363"/>
              <a:gd name="connsiteY13" fmla="*/ 228600 h 1457325"/>
              <a:gd name="connsiteX14" fmla="*/ 171450 w 614363"/>
              <a:gd name="connsiteY14" fmla="*/ 185738 h 1457325"/>
              <a:gd name="connsiteX15" fmla="*/ 100013 w 614363"/>
              <a:gd name="connsiteY15" fmla="*/ 57150 h 1457325"/>
              <a:gd name="connsiteX16" fmla="*/ 57150 w 614363"/>
              <a:gd name="connsiteY16" fmla="*/ 28575 h 1457325"/>
              <a:gd name="connsiteX17" fmla="*/ 0 w 614363"/>
              <a:gd name="connsiteY17" fmla="*/ 0 h 1457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14363" h="1457325">
                <a:moveTo>
                  <a:pt x="614363" y="1457325"/>
                </a:moveTo>
                <a:cubicBezTo>
                  <a:pt x="609600" y="1433513"/>
                  <a:pt x="606465" y="1409316"/>
                  <a:pt x="600075" y="1385888"/>
                </a:cubicBezTo>
                <a:cubicBezTo>
                  <a:pt x="592150" y="1356829"/>
                  <a:pt x="581025" y="1328738"/>
                  <a:pt x="571500" y="1300163"/>
                </a:cubicBezTo>
                <a:lnTo>
                  <a:pt x="557213" y="1257300"/>
                </a:lnTo>
                <a:lnTo>
                  <a:pt x="528638" y="1171575"/>
                </a:lnTo>
                <a:lnTo>
                  <a:pt x="514350" y="1128713"/>
                </a:lnTo>
                <a:cubicBezTo>
                  <a:pt x="509588" y="1038225"/>
                  <a:pt x="507013" y="947596"/>
                  <a:pt x="500063" y="857250"/>
                </a:cubicBezTo>
                <a:cubicBezTo>
                  <a:pt x="496247" y="807639"/>
                  <a:pt x="486217" y="749185"/>
                  <a:pt x="471488" y="700088"/>
                </a:cubicBezTo>
                <a:cubicBezTo>
                  <a:pt x="462833" y="671238"/>
                  <a:pt x="464212" y="635662"/>
                  <a:pt x="442913" y="614363"/>
                </a:cubicBezTo>
                <a:cubicBezTo>
                  <a:pt x="387908" y="559358"/>
                  <a:pt x="411258" y="588312"/>
                  <a:pt x="371475" y="528638"/>
                </a:cubicBezTo>
                <a:cubicBezTo>
                  <a:pt x="346328" y="453195"/>
                  <a:pt x="365542" y="498305"/>
                  <a:pt x="300038" y="400050"/>
                </a:cubicBezTo>
                <a:cubicBezTo>
                  <a:pt x="290513" y="385763"/>
                  <a:pt x="276893" y="373478"/>
                  <a:pt x="271463" y="357188"/>
                </a:cubicBezTo>
                <a:cubicBezTo>
                  <a:pt x="266700" y="342900"/>
                  <a:pt x="264489" y="327490"/>
                  <a:pt x="257175" y="314325"/>
                </a:cubicBezTo>
                <a:cubicBezTo>
                  <a:pt x="240497" y="284304"/>
                  <a:pt x="219075" y="257175"/>
                  <a:pt x="200025" y="228600"/>
                </a:cubicBezTo>
                <a:lnTo>
                  <a:pt x="171450" y="185738"/>
                </a:lnTo>
                <a:cubicBezTo>
                  <a:pt x="156562" y="141072"/>
                  <a:pt x="142124" y="85224"/>
                  <a:pt x="100013" y="57150"/>
                </a:cubicBezTo>
                <a:cubicBezTo>
                  <a:pt x="85725" y="47625"/>
                  <a:pt x="72509" y="36254"/>
                  <a:pt x="57150" y="28575"/>
                </a:cubicBezTo>
                <a:cubicBezTo>
                  <a:pt x="-8519" y="-4259"/>
                  <a:pt x="32280" y="32280"/>
                  <a:pt x="0" y="0"/>
                </a:cubicBezTo>
              </a:path>
            </a:pathLst>
          </a:cu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58" name="Forma livre 157"/>
          <p:cNvSpPr/>
          <p:nvPr/>
        </p:nvSpPr>
        <p:spPr>
          <a:xfrm>
            <a:off x="3726535" y="3182376"/>
            <a:ext cx="408035" cy="1398214"/>
          </a:xfrm>
          <a:custGeom>
            <a:avLst/>
            <a:gdLst>
              <a:gd name="connsiteX0" fmla="*/ 0 w 728663"/>
              <a:gd name="connsiteY0" fmla="*/ 1457325 h 1457325"/>
              <a:gd name="connsiteX1" fmla="*/ 14288 w 728663"/>
              <a:gd name="connsiteY1" fmla="*/ 1385887 h 1457325"/>
              <a:gd name="connsiteX2" fmla="*/ 42863 w 728663"/>
              <a:gd name="connsiteY2" fmla="*/ 1300162 h 1457325"/>
              <a:gd name="connsiteX3" fmla="*/ 71438 w 728663"/>
              <a:gd name="connsiteY3" fmla="*/ 1214437 h 1457325"/>
              <a:gd name="connsiteX4" fmla="*/ 114300 w 728663"/>
              <a:gd name="connsiteY4" fmla="*/ 1085850 h 1457325"/>
              <a:gd name="connsiteX5" fmla="*/ 128588 w 728663"/>
              <a:gd name="connsiteY5" fmla="*/ 1042987 h 1457325"/>
              <a:gd name="connsiteX6" fmla="*/ 157163 w 728663"/>
              <a:gd name="connsiteY6" fmla="*/ 1000125 h 1457325"/>
              <a:gd name="connsiteX7" fmla="*/ 214313 w 728663"/>
              <a:gd name="connsiteY7" fmla="*/ 914400 h 1457325"/>
              <a:gd name="connsiteX8" fmla="*/ 242888 w 728663"/>
              <a:gd name="connsiteY8" fmla="*/ 828675 h 1457325"/>
              <a:gd name="connsiteX9" fmla="*/ 257175 w 728663"/>
              <a:gd name="connsiteY9" fmla="*/ 785812 h 1457325"/>
              <a:gd name="connsiteX10" fmla="*/ 285750 w 728663"/>
              <a:gd name="connsiteY10" fmla="*/ 742950 h 1457325"/>
              <a:gd name="connsiteX11" fmla="*/ 314325 w 728663"/>
              <a:gd name="connsiteY11" fmla="*/ 657225 h 1457325"/>
              <a:gd name="connsiteX12" fmla="*/ 328613 w 728663"/>
              <a:gd name="connsiteY12" fmla="*/ 614362 h 1457325"/>
              <a:gd name="connsiteX13" fmla="*/ 357188 w 728663"/>
              <a:gd name="connsiteY13" fmla="*/ 500062 h 1457325"/>
              <a:gd name="connsiteX14" fmla="*/ 385763 w 728663"/>
              <a:gd name="connsiteY14" fmla="*/ 414337 h 1457325"/>
              <a:gd name="connsiteX15" fmla="*/ 400050 w 728663"/>
              <a:gd name="connsiteY15" fmla="*/ 371475 h 1457325"/>
              <a:gd name="connsiteX16" fmla="*/ 500063 w 728663"/>
              <a:gd name="connsiteY16" fmla="*/ 271462 h 1457325"/>
              <a:gd name="connsiteX17" fmla="*/ 585788 w 728663"/>
              <a:gd name="connsiteY17" fmla="*/ 214312 h 1457325"/>
              <a:gd name="connsiteX18" fmla="*/ 657225 w 728663"/>
              <a:gd name="connsiteY18" fmla="*/ 85725 h 1457325"/>
              <a:gd name="connsiteX19" fmla="*/ 700088 w 728663"/>
              <a:gd name="connsiteY19" fmla="*/ 57150 h 1457325"/>
              <a:gd name="connsiteX20" fmla="*/ 728663 w 728663"/>
              <a:gd name="connsiteY20" fmla="*/ 0 h 1457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28663" h="1457325">
                <a:moveTo>
                  <a:pt x="0" y="1457325"/>
                </a:moveTo>
                <a:cubicBezTo>
                  <a:pt x="4763" y="1433512"/>
                  <a:pt x="7898" y="1409316"/>
                  <a:pt x="14288" y="1385887"/>
                </a:cubicBezTo>
                <a:cubicBezTo>
                  <a:pt x="22213" y="1356828"/>
                  <a:pt x="33338" y="1328737"/>
                  <a:pt x="42863" y="1300162"/>
                </a:cubicBezTo>
                <a:lnTo>
                  <a:pt x="71438" y="1214437"/>
                </a:lnTo>
                <a:lnTo>
                  <a:pt x="114300" y="1085850"/>
                </a:lnTo>
                <a:cubicBezTo>
                  <a:pt x="119063" y="1071562"/>
                  <a:pt x="120234" y="1055518"/>
                  <a:pt x="128588" y="1042987"/>
                </a:cubicBezTo>
                <a:lnTo>
                  <a:pt x="157163" y="1000125"/>
                </a:lnTo>
                <a:cubicBezTo>
                  <a:pt x="204427" y="858327"/>
                  <a:pt x="125130" y="1074927"/>
                  <a:pt x="214313" y="914400"/>
                </a:cubicBezTo>
                <a:cubicBezTo>
                  <a:pt x="228941" y="888070"/>
                  <a:pt x="233363" y="857250"/>
                  <a:pt x="242888" y="828675"/>
                </a:cubicBezTo>
                <a:cubicBezTo>
                  <a:pt x="247650" y="814387"/>
                  <a:pt x="248821" y="798343"/>
                  <a:pt x="257175" y="785812"/>
                </a:cubicBezTo>
                <a:cubicBezTo>
                  <a:pt x="266700" y="771525"/>
                  <a:pt x="278776" y="758641"/>
                  <a:pt x="285750" y="742950"/>
                </a:cubicBezTo>
                <a:cubicBezTo>
                  <a:pt x="297983" y="715425"/>
                  <a:pt x="304800" y="685800"/>
                  <a:pt x="314325" y="657225"/>
                </a:cubicBezTo>
                <a:cubicBezTo>
                  <a:pt x="319088" y="642937"/>
                  <a:pt x="324960" y="628973"/>
                  <a:pt x="328613" y="614362"/>
                </a:cubicBezTo>
                <a:cubicBezTo>
                  <a:pt x="338138" y="576262"/>
                  <a:pt x="344769" y="537319"/>
                  <a:pt x="357188" y="500062"/>
                </a:cubicBezTo>
                <a:lnTo>
                  <a:pt x="385763" y="414337"/>
                </a:lnTo>
                <a:cubicBezTo>
                  <a:pt x="390525" y="400050"/>
                  <a:pt x="391696" y="384006"/>
                  <a:pt x="400050" y="371475"/>
                </a:cubicBezTo>
                <a:cubicBezTo>
                  <a:pt x="506032" y="212502"/>
                  <a:pt x="406869" y="323237"/>
                  <a:pt x="500063" y="271462"/>
                </a:cubicBezTo>
                <a:cubicBezTo>
                  <a:pt x="530084" y="254784"/>
                  <a:pt x="585788" y="214312"/>
                  <a:pt x="585788" y="214312"/>
                </a:cubicBezTo>
                <a:cubicBezTo>
                  <a:pt x="600676" y="169646"/>
                  <a:pt x="615115" y="113798"/>
                  <a:pt x="657225" y="85725"/>
                </a:cubicBezTo>
                <a:lnTo>
                  <a:pt x="700088" y="57150"/>
                </a:lnTo>
                <a:cubicBezTo>
                  <a:pt x="716505" y="7897"/>
                  <a:pt x="703725" y="24936"/>
                  <a:pt x="728663" y="0"/>
                </a:cubicBezTo>
              </a:path>
            </a:pathLst>
          </a:custGeom>
          <a:noFill/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cxnSp>
        <p:nvCxnSpPr>
          <p:cNvPr id="159" name="Conector de seta reta 158"/>
          <p:cNvCxnSpPr/>
          <p:nvPr/>
        </p:nvCxnSpPr>
        <p:spPr>
          <a:xfrm>
            <a:off x="2793296" y="3404316"/>
            <a:ext cx="111020" cy="286221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60" name="Conector de seta reta 159"/>
          <p:cNvCxnSpPr/>
          <p:nvPr/>
        </p:nvCxnSpPr>
        <p:spPr>
          <a:xfrm>
            <a:off x="2969253" y="3925119"/>
            <a:ext cx="111020" cy="286221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61" name="Conector de seta reta 160"/>
          <p:cNvCxnSpPr/>
          <p:nvPr/>
        </p:nvCxnSpPr>
        <p:spPr>
          <a:xfrm flipH="1">
            <a:off x="2934923" y="3434599"/>
            <a:ext cx="96699" cy="320269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62" name="Conector de seta reta 161"/>
          <p:cNvCxnSpPr/>
          <p:nvPr/>
        </p:nvCxnSpPr>
        <p:spPr>
          <a:xfrm flipH="1">
            <a:off x="2772086" y="3914161"/>
            <a:ext cx="96699" cy="320269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63" name="Conector de seta reta 162"/>
          <p:cNvCxnSpPr/>
          <p:nvPr/>
        </p:nvCxnSpPr>
        <p:spPr>
          <a:xfrm>
            <a:off x="3179751" y="3973364"/>
            <a:ext cx="111020" cy="286221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64" name="Conector de seta reta 163"/>
          <p:cNvCxnSpPr/>
          <p:nvPr/>
        </p:nvCxnSpPr>
        <p:spPr>
          <a:xfrm flipH="1">
            <a:off x="3500244" y="3967657"/>
            <a:ext cx="96699" cy="320269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65" name="Conector de seta reta 164"/>
          <p:cNvCxnSpPr/>
          <p:nvPr/>
        </p:nvCxnSpPr>
        <p:spPr>
          <a:xfrm>
            <a:off x="3132811" y="3508998"/>
            <a:ext cx="111020" cy="286221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66" name="Conector de seta reta 165"/>
          <p:cNvCxnSpPr/>
          <p:nvPr/>
        </p:nvCxnSpPr>
        <p:spPr>
          <a:xfrm flipH="1">
            <a:off x="3486855" y="3474952"/>
            <a:ext cx="96699" cy="320269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67" name="Conector de seta reta 166"/>
          <p:cNvCxnSpPr/>
          <p:nvPr/>
        </p:nvCxnSpPr>
        <p:spPr>
          <a:xfrm flipH="1">
            <a:off x="2554410" y="3950988"/>
            <a:ext cx="96699" cy="320269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68" name="Conector de seta reta 167"/>
          <p:cNvCxnSpPr/>
          <p:nvPr/>
        </p:nvCxnSpPr>
        <p:spPr>
          <a:xfrm>
            <a:off x="2235243" y="3982012"/>
            <a:ext cx="111020" cy="286221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69" name="Conector de seta reta 168"/>
          <p:cNvCxnSpPr/>
          <p:nvPr/>
        </p:nvCxnSpPr>
        <p:spPr>
          <a:xfrm>
            <a:off x="2221160" y="3493824"/>
            <a:ext cx="111020" cy="286221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70" name="Conector de seta reta 169"/>
          <p:cNvCxnSpPr/>
          <p:nvPr/>
        </p:nvCxnSpPr>
        <p:spPr>
          <a:xfrm flipH="1">
            <a:off x="2556800" y="3484272"/>
            <a:ext cx="96699" cy="320269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72" name="Conector de seta reta 171"/>
          <p:cNvCxnSpPr/>
          <p:nvPr/>
        </p:nvCxnSpPr>
        <p:spPr>
          <a:xfrm flipH="1" flipV="1">
            <a:off x="2425981" y="3039314"/>
            <a:ext cx="138401" cy="361135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  <a:tailEnd type="arrow"/>
          </a:ln>
          <a:effectLst/>
        </p:spPr>
      </p:cxnSp>
      <p:cxnSp>
        <p:nvCxnSpPr>
          <p:cNvPr id="173" name="Conector de seta reta 172"/>
          <p:cNvCxnSpPr/>
          <p:nvPr/>
        </p:nvCxnSpPr>
        <p:spPr>
          <a:xfrm>
            <a:off x="2718767" y="2901001"/>
            <a:ext cx="138816" cy="405320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  <a:tailEnd type="arrow"/>
          </a:ln>
          <a:effectLst/>
        </p:spPr>
      </p:cxnSp>
      <p:cxnSp>
        <p:nvCxnSpPr>
          <p:cNvPr id="181" name="Conector de seta reta 180"/>
          <p:cNvCxnSpPr/>
          <p:nvPr/>
        </p:nvCxnSpPr>
        <p:spPr>
          <a:xfrm flipH="1">
            <a:off x="3515620" y="4641314"/>
            <a:ext cx="193251" cy="2625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82" name="Conector de seta reta 181"/>
          <p:cNvCxnSpPr/>
          <p:nvPr/>
        </p:nvCxnSpPr>
        <p:spPr>
          <a:xfrm flipH="1">
            <a:off x="3498357" y="4912443"/>
            <a:ext cx="193251" cy="2625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83" name="Conector de seta reta 182"/>
          <p:cNvCxnSpPr/>
          <p:nvPr/>
        </p:nvCxnSpPr>
        <p:spPr>
          <a:xfrm flipH="1">
            <a:off x="3507833" y="5184961"/>
            <a:ext cx="193251" cy="2625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84" name="Conector de seta reta 183"/>
          <p:cNvCxnSpPr/>
          <p:nvPr/>
        </p:nvCxnSpPr>
        <p:spPr>
          <a:xfrm flipH="1">
            <a:off x="3507833" y="5403685"/>
            <a:ext cx="193251" cy="2625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86" name="Conector de seta reta 185"/>
          <p:cNvCxnSpPr/>
          <p:nvPr/>
        </p:nvCxnSpPr>
        <p:spPr>
          <a:xfrm>
            <a:off x="2117321" y="4641313"/>
            <a:ext cx="194400" cy="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87" name="Conector de seta reta 186"/>
          <p:cNvCxnSpPr/>
          <p:nvPr/>
        </p:nvCxnSpPr>
        <p:spPr>
          <a:xfrm>
            <a:off x="2112558" y="4919223"/>
            <a:ext cx="194400" cy="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88" name="Conector de seta reta 187"/>
          <p:cNvCxnSpPr/>
          <p:nvPr/>
        </p:nvCxnSpPr>
        <p:spPr>
          <a:xfrm>
            <a:off x="2080296" y="5191741"/>
            <a:ext cx="194400" cy="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89" name="Conector de seta reta 188"/>
          <p:cNvCxnSpPr/>
          <p:nvPr/>
        </p:nvCxnSpPr>
        <p:spPr>
          <a:xfrm>
            <a:off x="2080118" y="5403245"/>
            <a:ext cx="194400" cy="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90" name="Conector de seta reta 189"/>
          <p:cNvCxnSpPr/>
          <p:nvPr/>
        </p:nvCxnSpPr>
        <p:spPr>
          <a:xfrm>
            <a:off x="2069647" y="5662531"/>
            <a:ext cx="194400" cy="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91" name="Conector de seta reta 190"/>
          <p:cNvCxnSpPr/>
          <p:nvPr/>
        </p:nvCxnSpPr>
        <p:spPr>
          <a:xfrm flipH="1">
            <a:off x="3491669" y="5663708"/>
            <a:ext cx="193251" cy="2625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75" name="Forma livre 174"/>
          <p:cNvSpPr/>
          <p:nvPr/>
        </p:nvSpPr>
        <p:spPr>
          <a:xfrm>
            <a:off x="2099357" y="1299075"/>
            <a:ext cx="1286695" cy="4434978"/>
          </a:xfrm>
          <a:custGeom>
            <a:avLst/>
            <a:gdLst>
              <a:gd name="connsiteX0" fmla="*/ 0 w 1634836"/>
              <a:gd name="connsiteY0" fmla="*/ 0 h 5504873"/>
              <a:gd name="connsiteX1" fmla="*/ 0 w 1634836"/>
              <a:gd name="connsiteY1" fmla="*/ 184728 h 5504873"/>
              <a:gd name="connsiteX2" fmla="*/ 55418 w 1634836"/>
              <a:gd name="connsiteY2" fmla="*/ 175491 h 5504873"/>
              <a:gd name="connsiteX3" fmla="*/ 46182 w 1634836"/>
              <a:gd name="connsiteY3" fmla="*/ 332509 h 5504873"/>
              <a:gd name="connsiteX4" fmla="*/ 101600 w 1634836"/>
              <a:gd name="connsiteY4" fmla="*/ 332509 h 5504873"/>
              <a:gd name="connsiteX5" fmla="*/ 92364 w 1634836"/>
              <a:gd name="connsiteY5" fmla="*/ 498764 h 5504873"/>
              <a:gd name="connsiteX6" fmla="*/ 157018 w 1634836"/>
              <a:gd name="connsiteY6" fmla="*/ 489528 h 5504873"/>
              <a:gd name="connsiteX7" fmla="*/ 138545 w 1634836"/>
              <a:gd name="connsiteY7" fmla="*/ 655782 h 5504873"/>
              <a:gd name="connsiteX8" fmla="*/ 193964 w 1634836"/>
              <a:gd name="connsiteY8" fmla="*/ 665018 h 5504873"/>
              <a:gd name="connsiteX9" fmla="*/ 193964 w 1634836"/>
              <a:gd name="connsiteY9" fmla="*/ 868218 h 5504873"/>
              <a:gd name="connsiteX10" fmla="*/ 249382 w 1634836"/>
              <a:gd name="connsiteY10" fmla="*/ 877455 h 5504873"/>
              <a:gd name="connsiteX11" fmla="*/ 240145 w 1634836"/>
              <a:gd name="connsiteY11" fmla="*/ 1089891 h 5504873"/>
              <a:gd name="connsiteX12" fmla="*/ 304800 w 1634836"/>
              <a:gd name="connsiteY12" fmla="*/ 1089891 h 5504873"/>
              <a:gd name="connsiteX13" fmla="*/ 295564 w 1634836"/>
              <a:gd name="connsiteY13" fmla="*/ 1376218 h 5504873"/>
              <a:gd name="connsiteX14" fmla="*/ 387927 w 1634836"/>
              <a:gd name="connsiteY14" fmla="*/ 1339273 h 5504873"/>
              <a:gd name="connsiteX15" fmla="*/ 378691 w 1634836"/>
              <a:gd name="connsiteY15" fmla="*/ 1560946 h 5504873"/>
              <a:gd name="connsiteX16" fmla="*/ 452582 w 1634836"/>
              <a:gd name="connsiteY16" fmla="*/ 1560946 h 5504873"/>
              <a:gd name="connsiteX17" fmla="*/ 434109 w 1634836"/>
              <a:gd name="connsiteY17" fmla="*/ 1745673 h 5504873"/>
              <a:gd name="connsiteX18" fmla="*/ 434109 w 1634836"/>
              <a:gd name="connsiteY18" fmla="*/ 1745673 h 5504873"/>
              <a:gd name="connsiteX19" fmla="*/ 498764 w 1634836"/>
              <a:gd name="connsiteY19" fmla="*/ 1745673 h 5504873"/>
              <a:gd name="connsiteX20" fmla="*/ 508000 w 1634836"/>
              <a:gd name="connsiteY20" fmla="*/ 1958109 h 5504873"/>
              <a:gd name="connsiteX21" fmla="*/ 572655 w 1634836"/>
              <a:gd name="connsiteY21" fmla="*/ 1958109 h 5504873"/>
              <a:gd name="connsiteX22" fmla="*/ 526473 w 1634836"/>
              <a:gd name="connsiteY22" fmla="*/ 2152073 h 5504873"/>
              <a:gd name="connsiteX23" fmla="*/ 600364 w 1634836"/>
              <a:gd name="connsiteY23" fmla="*/ 2124364 h 5504873"/>
              <a:gd name="connsiteX24" fmla="*/ 609600 w 1634836"/>
              <a:gd name="connsiteY24" fmla="*/ 2309091 h 5504873"/>
              <a:gd name="connsiteX25" fmla="*/ 655782 w 1634836"/>
              <a:gd name="connsiteY25" fmla="*/ 2272146 h 5504873"/>
              <a:gd name="connsiteX26" fmla="*/ 646545 w 1634836"/>
              <a:gd name="connsiteY26" fmla="*/ 2456873 h 5504873"/>
              <a:gd name="connsiteX27" fmla="*/ 646545 w 1634836"/>
              <a:gd name="connsiteY27" fmla="*/ 2456873 h 5504873"/>
              <a:gd name="connsiteX28" fmla="*/ 646545 w 1634836"/>
              <a:gd name="connsiteY28" fmla="*/ 2456873 h 5504873"/>
              <a:gd name="connsiteX29" fmla="*/ 720436 w 1634836"/>
              <a:gd name="connsiteY29" fmla="*/ 2447637 h 5504873"/>
              <a:gd name="connsiteX30" fmla="*/ 674255 w 1634836"/>
              <a:gd name="connsiteY30" fmla="*/ 2743200 h 5504873"/>
              <a:gd name="connsiteX31" fmla="*/ 766618 w 1634836"/>
              <a:gd name="connsiteY31" fmla="*/ 2715491 h 5504873"/>
              <a:gd name="connsiteX32" fmla="*/ 757382 w 1634836"/>
              <a:gd name="connsiteY32" fmla="*/ 2881746 h 5504873"/>
              <a:gd name="connsiteX33" fmla="*/ 812800 w 1634836"/>
              <a:gd name="connsiteY33" fmla="*/ 2872509 h 5504873"/>
              <a:gd name="connsiteX34" fmla="*/ 794327 w 1634836"/>
              <a:gd name="connsiteY34" fmla="*/ 3075709 h 5504873"/>
              <a:gd name="connsiteX35" fmla="*/ 895927 w 1634836"/>
              <a:gd name="connsiteY35" fmla="*/ 3038764 h 5504873"/>
              <a:gd name="connsiteX36" fmla="*/ 858982 w 1634836"/>
              <a:gd name="connsiteY36" fmla="*/ 3232728 h 5504873"/>
              <a:gd name="connsiteX37" fmla="*/ 858982 w 1634836"/>
              <a:gd name="connsiteY37" fmla="*/ 3232728 h 5504873"/>
              <a:gd name="connsiteX38" fmla="*/ 932873 w 1634836"/>
              <a:gd name="connsiteY38" fmla="*/ 3214255 h 5504873"/>
              <a:gd name="connsiteX39" fmla="*/ 905164 w 1634836"/>
              <a:gd name="connsiteY39" fmla="*/ 3408218 h 5504873"/>
              <a:gd name="connsiteX40" fmla="*/ 969818 w 1634836"/>
              <a:gd name="connsiteY40" fmla="*/ 3398982 h 5504873"/>
              <a:gd name="connsiteX41" fmla="*/ 932873 w 1634836"/>
              <a:gd name="connsiteY41" fmla="*/ 3602182 h 5504873"/>
              <a:gd name="connsiteX42" fmla="*/ 997527 w 1634836"/>
              <a:gd name="connsiteY42" fmla="*/ 3592946 h 5504873"/>
              <a:gd name="connsiteX43" fmla="*/ 1016000 w 1634836"/>
              <a:gd name="connsiteY43" fmla="*/ 3703782 h 5504873"/>
              <a:gd name="connsiteX44" fmla="*/ 1006764 w 1634836"/>
              <a:gd name="connsiteY44" fmla="*/ 3786909 h 5504873"/>
              <a:gd name="connsiteX45" fmla="*/ 1052945 w 1634836"/>
              <a:gd name="connsiteY45" fmla="*/ 3786909 h 5504873"/>
              <a:gd name="connsiteX46" fmla="*/ 1043709 w 1634836"/>
              <a:gd name="connsiteY46" fmla="*/ 3971637 h 5504873"/>
              <a:gd name="connsiteX47" fmla="*/ 1117600 w 1634836"/>
              <a:gd name="connsiteY47" fmla="*/ 3953164 h 5504873"/>
              <a:gd name="connsiteX48" fmla="*/ 1089891 w 1634836"/>
              <a:gd name="connsiteY48" fmla="*/ 4156364 h 5504873"/>
              <a:gd name="connsiteX49" fmla="*/ 1173018 w 1634836"/>
              <a:gd name="connsiteY49" fmla="*/ 4147128 h 5504873"/>
              <a:gd name="connsiteX50" fmla="*/ 1117600 w 1634836"/>
              <a:gd name="connsiteY50" fmla="*/ 4331855 h 5504873"/>
              <a:gd name="connsiteX51" fmla="*/ 1228436 w 1634836"/>
              <a:gd name="connsiteY51" fmla="*/ 4322618 h 5504873"/>
              <a:gd name="connsiteX52" fmla="*/ 1200727 w 1634836"/>
              <a:gd name="connsiteY52" fmla="*/ 4535055 h 5504873"/>
              <a:gd name="connsiteX53" fmla="*/ 1256145 w 1634836"/>
              <a:gd name="connsiteY53" fmla="*/ 4507346 h 5504873"/>
              <a:gd name="connsiteX54" fmla="*/ 1246909 w 1634836"/>
              <a:gd name="connsiteY54" fmla="*/ 4701309 h 5504873"/>
              <a:gd name="connsiteX55" fmla="*/ 1330036 w 1634836"/>
              <a:gd name="connsiteY55" fmla="*/ 4664364 h 5504873"/>
              <a:gd name="connsiteX56" fmla="*/ 1246909 w 1634836"/>
              <a:gd name="connsiteY56" fmla="*/ 4858328 h 5504873"/>
              <a:gd name="connsiteX57" fmla="*/ 1385455 w 1634836"/>
              <a:gd name="connsiteY57" fmla="*/ 4812146 h 5504873"/>
              <a:gd name="connsiteX58" fmla="*/ 1311564 w 1634836"/>
              <a:gd name="connsiteY58" fmla="*/ 5006109 h 5504873"/>
              <a:gd name="connsiteX59" fmla="*/ 1468582 w 1634836"/>
              <a:gd name="connsiteY59" fmla="*/ 4941455 h 5504873"/>
              <a:gd name="connsiteX60" fmla="*/ 1376218 w 1634836"/>
              <a:gd name="connsiteY60" fmla="*/ 5135418 h 5504873"/>
              <a:gd name="connsiteX61" fmla="*/ 1496291 w 1634836"/>
              <a:gd name="connsiteY61" fmla="*/ 5126182 h 5504873"/>
              <a:gd name="connsiteX62" fmla="*/ 1450109 w 1634836"/>
              <a:gd name="connsiteY62" fmla="*/ 5329382 h 5504873"/>
              <a:gd name="connsiteX63" fmla="*/ 1468582 w 1634836"/>
              <a:gd name="connsiteY63" fmla="*/ 5255491 h 5504873"/>
              <a:gd name="connsiteX64" fmla="*/ 1579418 w 1634836"/>
              <a:gd name="connsiteY64" fmla="*/ 5200073 h 5504873"/>
              <a:gd name="connsiteX65" fmla="*/ 1524000 w 1634836"/>
              <a:gd name="connsiteY65" fmla="*/ 5430982 h 5504873"/>
              <a:gd name="connsiteX66" fmla="*/ 1634836 w 1634836"/>
              <a:gd name="connsiteY66" fmla="*/ 5394037 h 5504873"/>
              <a:gd name="connsiteX67" fmla="*/ 1588655 w 1634836"/>
              <a:gd name="connsiteY67" fmla="*/ 5504873 h 5504873"/>
              <a:gd name="connsiteX0" fmla="*/ 0 w 1634836"/>
              <a:gd name="connsiteY0" fmla="*/ 0 h 5504873"/>
              <a:gd name="connsiteX1" fmla="*/ 0 w 1634836"/>
              <a:gd name="connsiteY1" fmla="*/ 184728 h 5504873"/>
              <a:gd name="connsiteX2" fmla="*/ 55418 w 1634836"/>
              <a:gd name="connsiteY2" fmla="*/ 175491 h 5504873"/>
              <a:gd name="connsiteX3" fmla="*/ 46182 w 1634836"/>
              <a:gd name="connsiteY3" fmla="*/ 332509 h 5504873"/>
              <a:gd name="connsiteX4" fmla="*/ 101600 w 1634836"/>
              <a:gd name="connsiteY4" fmla="*/ 332509 h 5504873"/>
              <a:gd name="connsiteX5" fmla="*/ 92364 w 1634836"/>
              <a:gd name="connsiteY5" fmla="*/ 498764 h 5504873"/>
              <a:gd name="connsiteX6" fmla="*/ 157018 w 1634836"/>
              <a:gd name="connsiteY6" fmla="*/ 489528 h 5504873"/>
              <a:gd name="connsiteX7" fmla="*/ 138545 w 1634836"/>
              <a:gd name="connsiteY7" fmla="*/ 655782 h 5504873"/>
              <a:gd name="connsiteX8" fmla="*/ 193964 w 1634836"/>
              <a:gd name="connsiteY8" fmla="*/ 665018 h 5504873"/>
              <a:gd name="connsiteX9" fmla="*/ 193964 w 1634836"/>
              <a:gd name="connsiteY9" fmla="*/ 868218 h 5504873"/>
              <a:gd name="connsiteX10" fmla="*/ 295564 w 1634836"/>
              <a:gd name="connsiteY10" fmla="*/ 868218 h 5504873"/>
              <a:gd name="connsiteX11" fmla="*/ 240145 w 1634836"/>
              <a:gd name="connsiteY11" fmla="*/ 1089891 h 5504873"/>
              <a:gd name="connsiteX12" fmla="*/ 304800 w 1634836"/>
              <a:gd name="connsiteY12" fmla="*/ 1089891 h 5504873"/>
              <a:gd name="connsiteX13" fmla="*/ 295564 w 1634836"/>
              <a:gd name="connsiteY13" fmla="*/ 1376218 h 5504873"/>
              <a:gd name="connsiteX14" fmla="*/ 387927 w 1634836"/>
              <a:gd name="connsiteY14" fmla="*/ 1339273 h 5504873"/>
              <a:gd name="connsiteX15" fmla="*/ 378691 w 1634836"/>
              <a:gd name="connsiteY15" fmla="*/ 1560946 h 5504873"/>
              <a:gd name="connsiteX16" fmla="*/ 452582 w 1634836"/>
              <a:gd name="connsiteY16" fmla="*/ 1560946 h 5504873"/>
              <a:gd name="connsiteX17" fmla="*/ 434109 w 1634836"/>
              <a:gd name="connsiteY17" fmla="*/ 1745673 h 5504873"/>
              <a:gd name="connsiteX18" fmla="*/ 434109 w 1634836"/>
              <a:gd name="connsiteY18" fmla="*/ 1745673 h 5504873"/>
              <a:gd name="connsiteX19" fmla="*/ 498764 w 1634836"/>
              <a:gd name="connsiteY19" fmla="*/ 1745673 h 5504873"/>
              <a:gd name="connsiteX20" fmla="*/ 508000 w 1634836"/>
              <a:gd name="connsiteY20" fmla="*/ 1958109 h 5504873"/>
              <a:gd name="connsiteX21" fmla="*/ 572655 w 1634836"/>
              <a:gd name="connsiteY21" fmla="*/ 1958109 h 5504873"/>
              <a:gd name="connsiteX22" fmla="*/ 526473 w 1634836"/>
              <a:gd name="connsiteY22" fmla="*/ 2152073 h 5504873"/>
              <a:gd name="connsiteX23" fmla="*/ 600364 w 1634836"/>
              <a:gd name="connsiteY23" fmla="*/ 2124364 h 5504873"/>
              <a:gd name="connsiteX24" fmla="*/ 609600 w 1634836"/>
              <a:gd name="connsiteY24" fmla="*/ 2309091 h 5504873"/>
              <a:gd name="connsiteX25" fmla="*/ 655782 w 1634836"/>
              <a:gd name="connsiteY25" fmla="*/ 2272146 h 5504873"/>
              <a:gd name="connsiteX26" fmla="*/ 646545 w 1634836"/>
              <a:gd name="connsiteY26" fmla="*/ 2456873 h 5504873"/>
              <a:gd name="connsiteX27" fmla="*/ 646545 w 1634836"/>
              <a:gd name="connsiteY27" fmla="*/ 2456873 h 5504873"/>
              <a:gd name="connsiteX28" fmla="*/ 646545 w 1634836"/>
              <a:gd name="connsiteY28" fmla="*/ 2456873 h 5504873"/>
              <a:gd name="connsiteX29" fmla="*/ 720436 w 1634836"/>
              <a:gd name="connsiteY29" fmla="*/ 2447637 h 5504873"/>
              <a:gd name="connsiteX30" fmla="*/ 674255 w 1634836"/>
              <a:gd name="connsiteY30" fmla="*/ 2743200 h 5504873"/>
              <a:gd name="connsiteX31" fmla="*/ 766618 w 1634836"/>
              <a:gd name="connsiteY31" fmla="*/ 2715491 h 5504873"/>
              <a:gd name="connsiteX32" fmla="*/ 757382 w 1634836"/>
              <a:gd name="connsiteY32" fmla="*/ 2881746 h 5504873"/>
              <a:gd name="connsiteX33" fmla="*/ 812800 w 1634836"/>
              <a:gd name="connsiteY33" fmla="*/ 2872509 h 5504873"/>
              <a:gd name="connsiteX34" fmla="*/ 794327 w 1634836"/>
              <a:gd name="connsiteY34" fmla="*/ 3075709 h 5504873"/>
              <a:gd name="connsiteX35" fmla="*/ 895927 w 1634836"/>
              <a:gd name="connsiteY35" fmla="*/ 3038764 h 5504873"/>
              <a:gd name="connsiteX36" fmla="*/ 858982 w 1634836"/>
              <a:gd name="connsiteY36" fmla="*/ 3232728 h 5504873"/>
              <a:gd name="connsiteX37" fmla="*/ 858982 w 1634836"/>
              <a:gd name="connsiteY37" fmla="*/ 3232728 h 5504873"/>
              <a:gd name="connsiteX38" fmla="*/ 932873 w 1634836"/>
              <a:gd name="connsiteY38" fmla="*/ 3214255 h 5504873"/>
              <a:gd name="connsiteX39" fmla="*/ 905164 w 1634836"/>
              <a:gd name="connsiteY39" fmla="*/ 3408218 h 5504873"/>
              <a:gd name="connsiteX40" fmla="*/ 969818 w 1634836"/>
              <a:gd name="connsiteY40" fmla="*/ 3398982 h 5504873"/>
              <a:gd name="connsiteX41" fmla="*/ 932873 w 1634836"/>
              <a:gd name="connsiteY41" fmla="*/ 3602182 h 5504873"/>
              <a:gd name="connsiteX42" fmla="*/ 997527 w 1634836"/>
              <a:gd name="connsiteY42" fmla="*/ 3592946 h 5504873"/>
              <a:gd name="connsiteX43" fmla="*/ 1016000 w 1634836"/>
              <a:gd name="connsiteY43" fmla="*/ 3703782 h 5504873"/>
              <a:gd name="connsiteX44" fmla="*/ 1006764 w 1634836"/>
              <a:gd name="connsiteY44" fmla="*/ 3786909 h 5504873"/>
              <a:gd name="connsiteX45" fmla="*/ 1052945 w 1634836"/>
              <a:gd name="connsiteY45" fmla="*/ 3786909 h 5504873"/>
              <a:gd name="connsiteX46" fmla="*/ 1043709 w 1634836"/>
              <a:gd name="connsiteY46" fmla="*/ 3971637 h 5504873"/>
              <a:gd name="connsiteX47" fmla="*/ 1117600 w 1634836"/>
              <a:gd name="connsiteY47" fmla="*/ 3953164 h 5504873"/>
              <a:gd name="connsiteX48" fmla="*/ 1089891 w 1634836"/>
              <a:gd name="connsiteY48" fmla="*/ 4156364 h 5504873"/>
              <a:gd name="connsiteX49" fmla="*/ 1173018 w 1634836"/>
              <a:gd name="connsiteY49" fmla="*/ 4147128 h 5504873"/>
              <a:gd name="connsiteX50" fmla="*/ 1117600 w 1634836"/>
              <a:gd name="connsiteY50" fmla="*/ 4331855 h 5504873"/>
              <a:gd name="connsiteX51" fmla="*/ 1228436 w 1634836"/>
              <a:gd name="connsiteY51" fmla="*/ 4322618 h 5504873"/>
              <a:gd name="connsiteX52" fmla="*/ 1200727 w 1634836"/>
              <a:gd name="connsiteY52" fmla="*/ 4535055 h 5504873"/>
              <a:gd name="connsiteX53" fmla="*/ 1256145 w 1634836"/>
              <a:gd name="connsiteY53" fmla="*/ 4507346 h 5504873"/>
              <a:gd name="connsiteX54" fmla="*/ 1246909 w 1634836"/>
              <a:gd name="connsiteY54" fmla="*/ 4701309 h 5504873"/>
              <a:gd name="connsiteX55" fmla="*/ 1330036 w 1634836"/>
              <a:gd name="connsiteY55" fmla="*/ 4664364 h 5504873"/>
              <a:gd name="connsiteX56" fmla="*/ 1246909 w 1634836"/>
              <a:gd name="connsiteY56" fmla="*/ 4858328 h 5504873"/>
              <a:gd name="connsiteX57" fmla="*/ 1385455 w 1634836"/>
              <a:gd name="connsiteY57" fmla="*/ 4812146 h 5504873"/>
              <a:gd name="connsiteX58" fmla="*/ 1311564 w 1634836"/>
              <a:gd name="connsiteY58" fmla="*/ 5006109 h 5504873"/>
              <a:gd name="connsiteX59" fmla="*/ 1468582 w 1634836"/>
              <a:gd name="connsiteY59" fmla="*/ 4941455 h 5504873"/>
              <a:gd name="connsiteX60" fmla="*/ 1376218 w 1634836"/>
              <a:gd name="connsiteY60" fmla="*/ 5135418 h 5504873"/>
              <a:gd name="connsiteX61" fmla="*/ 1496291 w 1634836"/>
              <a:gd name="connsiteY61" fmla="*/ 5126182 h 5504873"/>
              <a:gd name="connsiteX62" fmla="*/ 1450109 w 1634836"/>
              <a:gd name="connsiteY62" fmla="*/ 5329382 h 5504873"/>
              <a:gd name="connsiteX63" fmla="*/ 1468582 w 1634836"/>
              <a:gd name="connsiteY63" fmla="*/ 5255491 h 5504873"/>
              <a:gd name="connsiteX64" fmla="*/ 1579418 w 1634836"/>
              <a:gd name="connsiteY64" fmla="*/ 5200073 h 5504873"/>
              <a:gd name="connsiteX65" fmla="*/ 1524000 w 1634836"/>
              <a:gd name="connsiteY65" fmla="*/ 5430982 h 5504873"/>
              <a:gd name="connsiteX66" fmla="*/ 1634836 w 1634836"/>
              <a:gd name="connsiteY66" fmla="*/ 5394037 h 5504873"/>
              <a:gd name="connsiteX67" fmla="*/ 1588655 w 1634836"/>
              <a:gd name="connsiteY67" fmla="*/ 5504873 h 5504873"/>
              <a:gd name="connsiteX0" fmla="*/ 0 w 1634836"/>
              <a:gd name="connsiteY0" fmla="*/ 0 h 5504873"/>
              <a:gd name="connsiteX1" fmla="*/ 0 w 1634836"/>
              <a:gd name="connsiteY1" fmla="*/ 184728 h 5504873"/>
              <a:gd name="connsiteX2" fmla="*/ 55418 w 1634836"/>
              <a:gd name="connsiteY2" fmla="*/ 175491 h 5504873"/>
              <a:gd name="connsiteX3" fmla="*/ 46182 w 1634836"/>
              <a:gd name="connsiteY3" fmla="*/ 332509 h 5504873"/>
              <a:gd name="connsiteX4" fmla="*/ 101600 w 1634836"/>
              <a:gd name="connsiteY4" fmla="*/ 332509 h 5504873"/>
              <a:gd name="connsiteX5" fmla="*/ 92364 w 1634836"/>
              <a:gd name="connsiteY5" fmla="*/ 498764 h 5504873"/>
              <a:gd name="connsiteX6" fmla="*/ 157018 w 1634836"/>
              <a:gd name="connsiteY6" fmla="*/ 489528 h 5504873"/>
              <a:gd name="connsiteX7" fmla="*/ 138545 w 1634836"/>
              <a:gd name="connsiteY7" fmla="*/ 655782 h 5504873"/>
              <a:gd name="connsiteX8" fmla="*/ 193964 w 1634836"/>
              <a:gd name="connsiteY8" fmla="*/ 665018 h 5504873"/>
              <a:gd name="connsiteX9" fmla="*/ 193964 w 1634836"/>
              <a:gd name="connsiteY9" fmla="*/ 868218 h 5504873"/>
              <a:gd name="connsiteX10" fmla="*/ 295564 w 1634836"/>
              <a:gd name="connsiteY10" fmla="*/ 868218 h 5504873"/>
              <a:gd name="connsiteX11" fmla="*/ 240145 w 1634836"/>
              <a:gd name="connsiteY11" fmla="*/ 1089891 h 5504873"/>
              <a:gd name="connsiteX12" fmla="*/ 304800 w 1634836"/>
              <a:gd name="connsiteY12" fmla="*/ 1089891 h 5504873"/>
              <a:gd name="connsiteX13" fmla="*/ 295564 w 1634836"/>
              <a:gd name="connsiteY13" fmla="*/ 1376218 h 5504873"/>
              <a:gd name="connsiteX14" fmla="*/ 387927 w 1634836"/>
              <a:gd name="connsiteY14" fmla="*/ 1339273 h 5504873"/>
              <a:gd name="connsiteX15" fmla="*/ 378691 w 1634836"/>
              <a:gd name="connsiteY15" fmla="*/ 1560946 h 5504873"/>
              <a:gd name="connsiteX16" fmla="*/ 452582 w 1634836"/>
              <a:gd name="connsiteY16" fmla="*/ 1560946 h 5504873"/>
              <a:gd name="connsiteX17" fmla="*/ 434109 w 1634836"/>
              <a:gd name="connsiteY17" fmla="*/ 1745673 h 5504873"/>
              <a:gd name="connsiteX18" fmla="*/ 434109 w 1634836"/>
              <a:gd name="connsiteY18" fmla="*/ 1745673 h 5504873"/>
              <a:gd name="connsiteX19" fmla="*/ 498764 w 1634836"/>
              <a:gd name="connsiteY19" fmla="*/ 1745673 h 5504873"/>
              <a:gd name="connsiteX20" fmla="*/ 508000 w 1634836"/>
              <a:gd name="connsiteY20" fmla="*/ 1958109 h 5504873"/>
              <a:gd name="connsiteX21" fmla="*/ 572655 w 1634836"/>
              <a:gd name="connsiteY21" fmla="*/ 1958109 h 5504873"/>
              <a:gd name="connsiteX22" fmla="*/ 526473 w 1634836"/>
              <a:gd name="connsiteY22" fmla="*/ 2152073 h 5504873"/>
              <a:gd name="connsiteX23" fmla="*/ 600364 w 1634836"/>
              <a:gd name="connsiteY23" fmla="*/ 2124364 h 5504873"/>
              <a:gd name="connsiteX24" fmla="*/ 609600 w 1634836"/>
              <a:gd name="connsiteY24" fmla="*/ 2309091 h 5504873"/>
              <a:gd name="connsiteX25" fmla="*/ 655782 w 1634836"/>
              <a:gd name="connsiteY25" fmla="*/ 2272146 h 5504873"/>
              <a:gd name="connsiteX26" fmla="*/ 646545 w 1634836"/>
              <a:gd name="connsiteY26" fmla="*/ 2456873 h 5504873"/>
              <a:gd name="connsiteX27" fmla="*/ 646545 w 1634836"/>
              <a:gd name="connsiteY27" fmla="*/ 2456873 h 5504873"/>
              <a:gd name="connsiteX28" fmla="*/ 646545 w 1634836"/>
              <a:gd name="connsiteY28" fmla="*/ 2456873 h 5504873"/>
              <a:gd name="connsiteX29" fmla="*/ 720436 w 1634836"/>
              <a:gd name="connsiteY29" fmla="*/ 2447637 h 5504873"/>
              <a:gd name="connsiteX30" fmla="*/ 674255 w 1634836"/>
              <a:gd name="connsiteY30" fmla="*/ 2743200 h 5504873"/>
              <a:gd name="connsiteX31" fmla="*/ 766618 w 1634836"/>
              <a:gd name="connsiteY31" fmla="*/ 2715491 h 5504873"/>
              <a:gd name="connsiteX32" fmla="*/ 757382 w 1634836"/>
              <a:gd name="connsiteY32" fmla="*/ 2881746 h 5504873"/>
              <a:gd name="connsiteX33" fmla="*/ 812800 w 1634836"/>
              <a:gd name="connsiteY33" fmla="*/ 2872509 h 5504873"/>
              <a:gd name="connsiteX34" fmla="*/ 794327 w 1634836"/>
              <a:gd name="connsiteY34" fmla="*/ 3075709 h 5504873"/>
              <a:gd name="connsiteX35" fmla="*/ 877454 w 1634836"/>
              <a:gd name="connsiteY35" fmla="*/ 3075709 h 5504873"/>
              <a:gd name="connsiteX36" fmla="*/ 858982 w 1634836"/>
              <a:gd name="connsiteY36" fmla="*/ 3232728 h 5504873"/>
              <a:gd name="connsiteX37" fmla="*/ 858982 w 1634836"/>
              <a:gd name="connsiteY37" fmla="*/ 3232728 h 5504873"/>
              <a:gd name="connsiteX38" fmla="*/ 932873 w 1634836"/>
              <a:gd name="connsiteY38" fmla="*/ 3214255 h 5504873"/>
              <a:gd name="connsiteX39" fmla="*/ 905164 w 1634836"/>
              <a:gd name="connsiteY39" fmla="*/ 3408218 h 5504873"/>
              <a:gd name="connsiteX40" fmla="*/ 969818 w 1634836"/>
              <a:gd name="connsiteY40" fmla="*/ 3398982 h 5504873"/>
              <a:gd name="connsiteX41" fmla="*/ 932873 w 1634836"/>
              <a:gd name="connsiteY41" fmla="*/ 3602182 h 5504873"/>
              <a:gd name="connsiteX42" fmla="*/ 997527 w 1634836"/>
              <a:gd name="connsiteY42" fmla="*/ 3592946 h 5504873"/>
              <a:gd name="connsiteX43" fmla="*/ 1016000 w 1634836"/>
              <a:gd name="connsiteY43" fmla="*/ 3703782 h 5504873"/>
              <a:gd name="connsiteX44" fmla="*/ 1006764 w 1634836"/>
              <a:gd name="connsiteY44" fmla="*/ 3786909 h 5504873"/>
              <a:gd name="connsiteX45" fmla="*/ 1052945 w 1634836"/>
              <a:gd name="connsiteY45" fmla="*/ 3786909 h 5504873"/>
              <a:gd name="connsiteX46" fmla="*/ 1043709 w 1634836"/>
              <a:gd name="connsiteY46" fmla="*/ 3971637 h 5504873"/>
              <a:gd name="connsiteX47" fmla="*/ 1117600 w 1634836"/>
              <a:gd name="connsiteY47" fmla="*/ 3953164 h 5504873"/>
              <a:gd name="connsiteX48" fmla="*/ 1089891 w 1634836"/>
              <a:gd name="connsiteY48" fmla="*/ 4156364 h 5504873"/>
              <a:gd name="connsiteX49" fmla="*/ 1173018 w 1634836"/>
              <a:gd name="connsiteY49" fmla="*/ 4147128 h 5504873"/>
              <a:gd name="connsiteX50" fmla="*/ 1117600 w 1634836"/>
              <a:gd name="connsiteY50" fmla="*/ 4331855 h 5504873"/>
              <a:gd name="connsiteX51" fmla="*/ 1228436 w 1634836"/>
              <a:gd name="connsiteY51" fmla="*/ 4322618 h 5504873"/>
              <a:gd name="connsiteX52" fmla="*/ 1200727 w 1634836"/>
              <a:gd name="connsiteY52" fmla="*/ 4535055 h 5504873"/>
              <a:gd name="connsiteX53" fmla="*/ 1256145 w 1634836"/>
              <a:gd name="connsiteY53" fmla="*/ 4507346 h 5504873"/>
              <a:gd name="connsiteX54" fmla="*/ 1246909 w 1634836"/>
              <a:gd name="connsiteY54" fmla="*/ 4701309 h 5504873"/>
              <a:gd name="connsiteX55" fmla="*/ 1330036 w 1634836"/>
              <a:gd name="connsiteY55" fmla="*/ 4664364 h 5504873"/>
              <a:gd name="connsiteX56" fmla="*/ 1246909 w 1634836"/>
              <a:gd name="connsiteY56" fmla="*/ 4858328 h 5504873"/>
              <a:gd name="connsiteX57" fmla="*/ 1385455 w 1634836"/>
              <a:gd name="connsiteY57" fmla="*/ 4812146 h 5504873"/>
              <a:gd name="connsiteX58" fmla="*/ 1311564 w 1634836"/>
              <a:gd name="connsiteY58" fmla="*/ 5006109 h 5504873"/>
              <a:gd name="connsiteX59" fmla="*/ 1468582 w 1634836"/>
              <a:gd name="connsiteY59" fmla="*/ 4941455 h 5504873"/>
              <a:gd name="connsiteX60" fmla="*/ 1376218 w 1634836"/>
              <a:gd name="connsiteY60" fmla="*/ 5135418 h 5504873"/>
              <a:gd name="connsiteX61" fmla="*/ 1496291 w 1634836"/>
              <a:gd name="connsiteY61" fmla="*/ 5126182 h 5504873"/>
              <a:gd name="connsiteX62" fmla="*/ 1450109 w 1634836"/>
              <a:gd name="connsiteY62" fmla="*/ 5329382 h 5504873"/>
              <a:gd name="connsiteX63" fmla="*/ 1468582 w 1634836"/>
              <a:gd name="connsiteY63" fmla="*/ 5255491 h 5504873"/>
              <a:gd name="connsiteX64" fmla="*/ 1579418 w 1634836"/>
              <a:gd name="connsiteY64" fmla="*/ 5200073 h 5504873"/>
              <a:gd name="connsiteX65" fmla="*/ 1524000 w 1634836"/>
              <a:gd name="connsiteY65" fmla="*/ 5430982 h 5504873"/>
              <a:gd name="connsiteX66" fmla="*/ 1634836 w 1634836"/>
              <a:gd name="connsiteY66" fmla="*/ 5394037 h 5504873"/>
              <a:gd name="connsiteX67" fmla="*/ 1588655 w 1634836"/>
              <a:gd name="connsiteY67" fmla="*/ 5504873 h 5504873"/>
              <a:gd name="connsiteX0" fmla="*/ 0 w 1634836"/>
              <a:gd name="connsiteY0" fmla="*/ 0 h 5504873"/>
              <a:gd name="connsiteX1" fmla="*/ 0 w 1634836"/>
              <a:gd name="connsiteY1" fmla="*/ 184728 h 5504873"/>
              <a:gd name="connsiteX2" fmla="*/ 55418 w 1634836"/>
              <a:gd name="connsiteY2" fmla="*/ 175491 h 5504873"/>
              <a:gd name="connsiteX3" fmla="*/ 46182 w 1634836"/>
              <a:gd name="connsiteY3" fmla="*/ 332509 h 5504873"/>
              <a:gd name="connsiteX4" fmla="*/ 101600 w 1634836"/>
              <a:gd name="connsiteY4" fmla="*/ 332509 h 5504873"/>
              <a:gd name="connsiteX5" fmla="*/ 92364 w 1634836"/>
              <a:gd name="connsiteY5" fmla="*/ 498764 h 5504873"/>
              <a:gd name="connsiteX6" fmla="*/ 157018 w 1634836"/>
              <a:gd name="connsiteY6" fmla="*/ 489528 h 5504873"/>
              <a:gd name="connsiteX7" fmla="*/ 138545 w 1634836"/>
              <a:gd name="connsiteY7" fmla="*/ 655782 h 5504873"/>
              <a:gd name="connsiteX8" fmla="*/ 193964 w 1634836"/>
              <a:gd name="connsiteY8" fmla="*/ 665018 h 5504873"/>
              <a:gd name="connsiteX9" fmla="*/ 193964 w 1634836"/>
              <a:gd name="connsiteY9" fmla="*/ 868218 h 5504873"/>
              <a:gd name="connsiteX10" fmla="*/ 295564 w 1634836"/>
              <a:gd name="connsiteY10" fmla="*/ 868218 h 5504873"/>
              <a:gd name="connsiteX11" fmla="*/ 240145 w 1634836"/>
              <a:gd name="connsiteY11" fmla="*/ 1089891 h 5504873"/>
              <a:gd name="connsiteX12" fmla="*/ 304800 w 1634836"/>
              <a:gd name="connsiteY12" fmla="*/ 1089891 h 5504873"/>
              <a:gd name="connsiteX13" fmla="*/ 295564 w 1634836"/>
              <a:gd name="connsiteY13" fmla="*/ 1376218 h 5504873"/>
              <a:gd name="connsiteX14" fmla="*/ 387927 w 1634836"/>
              <a:gd name="connsiteY14" fmla="*/ 1339273 h 5504873"/>
              <a:gd name="connsiteX15" fmla="*/ 378691 w 1634836"/>
              <a:gd name="connsiteY15" fmla="*/ 1560946 h 5504873"/>
              <a:gd name="connsiteX16" fmla="*/ 452582 w 1634836"/>
              <a:gd name="connsiteY16" fmla="*/ 1560946 h 5504873"/>
              <a:gd name="connsiteX17" fmla="*/ 434109 w 1634836"/>
              <a:gd name="connsiteY17" fmla="*/ 1745673 h 5504873"/>
              <a:gd name="connsiteX18" fmla="*/ 434109 w 1634836"/>
              <a:gd name="connsiteY18" fmla="*/ 1745673 h 5504873"/>
              <a:gd name="connsiteX19" fmla="*/ 498764 w 1634836"/>
              <a:gd name="connsiteY19" fmla="*/ 1745673 h 5504873"/>
              <a:gd name="connsiteX20" fmla="*/ 508000 w 1634836"/>
              <a:gd name="connsiteY20" fmla="*/ 1958109 h 5504873"/>
              <a:gd name="connsiteX21" fmla="*/ 572655 w 1634836"/>
              <a:gd name="connsiteY21" fmla="*/ 1958109 h 5504873"/>
              <a:gd name="connsiteX22" fmla="*/ 526473 w 1634836"/>
              <a:gd name="connsiteY22" fmla="*/ 2152073 h 5504873"/>
              <a:gd name="connsiteX23" fmla="*/ 600364 w 1634836"/>
              <a:gd name="connsiteY23" fmla="*/ 2124364 h 5504873"/>
              <a:gd name="connsiteX24" fmla="*/ 609600 w 1634836"/>
              <a:gd name="connsiteY24" fmla="*/ 2309091 h 5504873"/>
              <a:gd name="connsiteX25" fmla="*/ 655782 w 1634836"/>
              <a:gd name="connsiteY25" fmla="*/ 2272146 h 5504873"/>
              <a:gd name="connsiteX26" fmla="*/ 646545 w 1634836"/>
              <a:gd name="connsiteY26" fmla="*/ 2456873 h 5504873"/>
              <a:gd name="connsiteX27" fmla="*/ 646545 w 1634836"/>
              <a:gd name="connsiteY27" fmla="*/ 2456873 h 5504873"/>
              <a:gd name="connsiteX28" fmla="*/ 646545 w 1634836"/>
              <a:gd name="connsiteY28" fmla="*/ 2456873 h 5504873"/>
              <a:gd name="connsiteX29" fmla="*/ 720436 w 1634836"/>
              <a:gd name="connsiteY29" fmla="*/ 2447637 h 5504873"/>
              <a:gd name="connsiteX30" fmla="*/ 674255 w 1634836"/>
              <a:gd name="connsiteY30" fmla="*/ 2743200 h 5504873"/>
              <a:gd name="connsiteX31" fmla="*/ 766618 w 1634836"/>
              <a:gd name="connsiteY31" fmla="*/ 2715491 h 5504873"/>
              <a:gd name="connsiteX32" fmla="*/ 757382 w 1634836"/>
              <a:gd name="connsiteY32" fmla="*/ 2881746 h 5504873"/>
              <a:gd name="connsiteX33" fmla="*/ 812800 w 1634836"/>
              <a:gd name="connsiteY33" fmla="*/ 2872509 h 5504873"/>
              <a:gd name="connsiteX34" fmla="*/ 794327 w 1634836"/>
              <a:gd name="connsiteY34" fmla="*/ 3075709 h 5504873"/>
              <a:gd name="connsiteX35" fmla="*/ 877454 w 1634836"/>
              <a:gd name="connsiteY35" fmla="*/ 3075709 h 5504873"/>
              <a:gd name="connsiteX36" fmla="*/ 858982 w 1634836"/>
              <a:gd name="connsiteY36" fmla="*/ 3232728 h 5504873"/>
              <a:gd name="connsiteX37" fmla="*/ 858982 w 1634836"/>
              <a:gd name="connsiteY37" fmla="*/ 3232728 h 5504873"/>
              <a:gd name="connsiteX38" fmla="*/ 932873 w 1634836"/>
              <a:gd name="connsiteY38" fmla="*/ 3223492 h 5504873"/>
              <a:gd name="connsiteX39" fmla="*/ 905164 w 1634836"/>
              <a:gd name="connsiteY39" fmla="*/ 3408218 h 5504873"/>
              <a:gd name="connsiteX40" fmla="*/ 969818 w 1634836"/>
              <a:gd name="connsiteY40" fmla="*/ 3398982 h 5504873"/>
              <a:gd name="connsiteX41" fmla="*/ 932873 w 1634836"/>
              <a:gd name="connsiteY41" fmla="*/ 3602182 h 5504873"/>
              <a:gd name="connsiteX42" fmla="*/ 997527 w 1634836"/>
              <a:gd name="connsiteY42" fmla="*/ 3592946 h 5504873"/>
              <a:gd name="connsiteX43" fmla="*/ 1016000 w 1634836"/>
              <a:gd name="connsiteY43" fmla="*/ 3703782 h 5504873"/>
              <a:gd name="connsiteX44" fmla="*/ 1006764 w 1634836"/>
              <a:gd name="connsiteY44" fmla="*/ 3786909 h 5504873"/>
              <a:gd name="connsiteX45" fmla="*/ 1052945 w 1634836"/>
              <a:gd name="connsiteY45" fmla="*/ 3786909 h 5504873"/>
              <a:gd name="connsiteX46" fmla="*/ 1043709 w 1634836"/>
              <a:gd name="connsiteY46" fmla="*/ 3971637 h 5504873"/>
              <a:gd name="connsiteX47" fmla="*/ 1117600 w 1634836"/>
              <a:gd name="connsiteY47" fmla="*/ 3953164 h 5504873"/>
              <a:gd name="connsiteX48" fmla="*/ 1089891 w 1634836"/>
              <a:gd name="connsiteY48" fmla="*/ 4156364 h 5504873"/>
              <a:gd name="connsiteX49" fmla="*/ 1173018 w 1634836"/>
              <a:gd name="connsiteY49" fmla="*/ 4147128 h 5504873"/>
              <a:gd name="connsiteX50" fmla="*/ 1117600 w 1634836"/>
              <a:gd name="connsiteY50" fmla="*/ 4331855 h 5504873"/>
              <a:gd name="connsiteX51" fmla="*/ 1228436 w 1634836"/>
              <a:gd name="connsiteY51" fmla="*/ 4322618 h 5504873"/>
              <a:gd name="connsiteX52" fmla="*/ 1200727 w 1634836"/>
              <a:gd name="connsiteY52" fmla="*/ 4535055 h 5504873"/>
              <a:gd name="connsiteX53" fmla="*/ 1256145 w 1634836"/>
              <a:gd name="connsiteY53" fmla="*/ 4507346 h 5504873"/>
              <a:gd name="connsiteX54" fmla="*/ 1246909 w 1634836"/>
              <a:gd name="connsiteY54" fmla="*/ 4701309 h 5504873"/>
              <a:gd name="connsiteX55" fmla="*/ 1330036 w 1634836"/>
              <a:gd name="connsiteY55" fmla="*/ 4664364 h 5504873"/>
              <a:gd name="connsiteX56" fmla="*/ 1246909 w 1634836"/>
              <a:gd name="connsiteY56" fmla="*/ 4858328 h 5504873"/>
              <a:gd name="connsiteX57" fmla="*/ 1385455 w 1634836"/>
              <a:gd name="connsiteY57" fmla="*/ 4812146 h 5504873"/>
              <a:gd name="connsiteX58" fmla="*/ 1311564 w 1634836"/>
              <a:gd name="connsiteY58" fmla="*/ 5006109 h 5504873"/>
              <a:gd name="connsiteX59" fmla="*/ 1468582 w 1634836"/>
              <a:gd name="connsiteY59" fmla="*/ 4941455 h 5504873"/>
              <a:gd name="connsiteX60" fmla="*/ 1376218 w 1634836"/>
              <a:gd name="connsiteY60" fmla="*/ 5135418 h 5504873"/>
              <a:gd name="connsiteX61" fmla="*/ 1496291 w 1634836"/>
              <a:gd name="connsiteY61" fmla="*/ 5126182 h 5504873"/>
              <a:gd name="connsiteX62" fmla="*/ 1450109 w 1634836"/>
              <a:gd name="connsiteY62" fmla="*/ 5329382 h 5504873"/>
              <a:gd name="connsiteX63" fmla="*/ 1468582 w 1634836"/>
              <a:gd name="connsiteY63" fmla="*/ 5255491 h 5504873"/>
              <a:gd name="connsiteX64" fmla="*/ 1579418 w 1634836"/>
              <a:gd name="connsiteY64" fmla="*/ 5200073 h 5504873"/>
              <a:gd name="connsiteX65" fmla="*/ 1524000 w 1634836"/>
              <a:gd name="connsiteY65" fmla="*/ 5430982 h 5504873"/>
              <a:gd name="connsiteX66" fmla="*/ 1634836 w 1634836"/>
              <a:gd name="connsiteY66" fmla="*/ 5394037 h 5504873"/>
              <a:gd name="connsiteX67" fmla="*/ 1588655 w 1634836"/>
              <a:gd name="connsiteY67" fmla="*/ 5504873 h 5504873"/>
              <a:gd name="connsiteX0" fmla="*/ 0 w 1634836"/>
              <a:gd name="connsiteY0" fmla="*/ 0 h 5504873"/>
              <a:gd name="connsiteX1" fmla="*/ 0 w 1634836"/>
              <a:gd name="connsiteY1" fmla="*/ 184728 h 5504873"/>
              <a:gd name="connsiteX2" fmla="*/ 55418 w 1634836"/>
              <a:gd name="connsiteY2" fmla="*/ 175491 h 5504873"/>
              <a:gd name="connsiteX3" fmla="*/ 46182 w 1634836"/>
              <a:gd name="connsiteY3" fmla="*/ 332509 h 5504873"/>
              <a:gd name="connsiteX4" fmla="*/ 101600 w 1634836"/>
              <a:gd name="connsiteY4" fmla="*/ 332509 h 5504873"/>
              <a:gd name="connsiteX5" fmla="*/ 92364 w 1634836"/>
              <a:gd name="connsiteY5" fmla="*/ 498764 h 5504873"/>
              <a:gd name="connsiteX6" fmla="*/ 157018 w 1634836"/>
              <a:gd name="connsiteY6" fmla="*/ 489528 h 5504873"/>
              <a:gd name="connsiteX7" fmla="*/ 138545 w 1634836"/>
              <a:gd name="connsiteY7" fmla="*/ 655782 h 5504873"/>
              <a:gd name="connsiteX8" fmla="*/ 193964 w 1634836"/>
              <a:gd name="connsiteY8" fmla="*/ 665018 h 5504873"/>
              <a:gd name="connsiteX9" fmla="*/ 193964 w 1634836"/>
              <a:gd name="connsiteY9" fmla="*/ 868218 h 5504873"/>
              <a:gd name="connsiteX10" fmla="*/ 295564 w 1634836"/>
              <a:gd name="connsiteY10" fmla="*/ 868218 h 5504873"/>
              <a:gd name="connsiteX11" fmla="*/ 240145 w 1634836"/>
              <a:gd name="connsiteY11" fmla="*/ 1089891 h 5504873"/>
              <a:gd name="connsiteX12" fmla="*/ 304800 w 1634836"/>
              <a:gd name="connsiteY12" fmla="*/ 1089891 h 5504873"/>
              <a:gd name="connsiteX13" fmla="*/ 295564 w 1634836"/>
              <a:gd name="connsiteY13" fmla="*/ 1376218 h 5504873"/>
              <a:gd name="connsiteX14" fmla="*/ 387927 w 1634836"/>
              <a:gd name="connsiteY14" fmla="*/ 1339273 h 5504873"/>
              <a:gd name="connsiteX15" fmla="*/ 378691 w 1634836"/>
              <a:gd name="connsiteY15" fmla="*/ 1560946 h 5504873"/>
              <a:gd name="connsiteX16" fmla="*/ 452582 w 1634836"/>
              <a:gd name="connsiteY16" fmla="*/ 1560946 h 5504873"/>
              <a:gd name="connsiteX17" fmla="*/ 434109 w 1634836"/>
              <a:gd name="connsiteY17" fmla="*/ 1745673 h 5504873"/>
              <a:gd name="connsiteX18" fmla="*/ 434109 w 1634836"/>
              <a:gd name="connsiteY18" fmla="*/ 1745673 h 5504873"/>
              <a:gd name="connsiteX19" fmla="*/ 498764 w 1634836"/>
              <a:gd name="connsiteY19" fmla="*/ 1745673 h 5504873"/>
              <a:gd name="connsiteX20" fmla="*/ 508000 w 1634836"/>
              <a:gd name="connsiteY20" fmla="*/ 1958109 h 5504873"/>
              <a:gd name="connsiteX21" fmla="*/ 572655 w 1634836"/>
              <a:gd name="connsiteY21" fmla="*/ 1958109 h 5504873"/>
              <a:gd name="connsiteX22" fmla="*/ 526473 w 1634836"/>
              <a:gd name="connsiteY22" fmla="*/ 2152073 h 5504873"/>
              <a:gd name="connsiteX23" fmla="*/ 600364 w 1634836"/>
              <a:gd name="connsiteY23" fmla="*/ 2124364 h 5504873"/>
              <a:gd name="connsiteX24" fmla="*/ 609600 w 1634836"/>
              <a:gd name="connsiteY24" fmla="*/ 2309091 h 5504873"/>
              <a:gd name="connsiteX25" fmla="*/ 655782 w 1634836"/>
              <a:gd name="connsiteY25" fmla="*/ 2272146 h 5504873"/>
              <a:gd name="connsiteX26" fmla="*/ 646545 w 1634836"/>
              <a:gd name="connsiteY26" fmla="*/ 2456873 h 5504873"/>
              <a:gd name="connsiteX27" fmla="*/ 646545 w 1634836"/>
              <a:gd name="connsiteY27" fmla="*/ 2456873 h 5504873"/>
              <a:gd name="connsiteX28" fmla="*/ 646545 w 1634836"/>
              <a:gd name="connsiteY28" fmla="*/ 2456873 h 5504873"/>
              <a:gd name="connsiteX29" fmla="*/ 720436 w 1634836"/>
              <a:gd name="connsiteY29" fmla="*/ 2447637 h 5504873"/>
              <a:gd name="connsiteX30" fmla="*/ 674255 w 1634836"/>
              <a:gd name="connsiteY30" fmla="*/ 2743200 h 5504873"/>
              <a:gd name="connsiteX31" fmla="*/ 766618 w 1634836"/>
              <a:gd name="connsiteY31" fmla="*/ 2715491 h 5504873"/>
              <a:gd name="connsiteX32" fmla="*/ 757382 w 1634836"/>
              <a:gd name="connsiteY32" fmla="*/ 2881746 h 5504873"/>
              <a:gd name="connsiteX33" fmla="*/ 812800 w 1634836"/>
              <a:gd name="connsiteY33" fmla="*/ 2872509 h 5504873"/>
              <a:gd name="connsiteX34" fmla="*/ 794327 w 1634836"/>
              <a:gd name="connsiteY34" fmla="*/ 3075709 h 5504873"/>
              <a:gd name="connsiteX35" fmla="*/ 877454 w 1634836"/>
              <a:gd name="connsiteY35" fmla="*/ 3075709 h 5504873"/>
              <a:gd name="connsiteX36" fmla="*/ 858982 w 1634836"/>
              <a:gd name="connsiteY36" fmla="*/ 3232728 h 5504873"/>
              <a:gd name="connsiteX37" fmla="*/ 858982 w 1634836"/>
              <a:gd name="connsiteY37" fmla="*/ 3232728 h 5504873"/>
              <a:gd name="connsiteX38" fmla="*/ 932873 w 1634836"/>
              <a:gd name="connsiteY38" fmla="*/ 3223492 h 5504873"/>
              <a:gd name="connsiteX39" fmla="*/ 905164 w 1634836"/>
              <a:gd name="connsiteY39" fmla="*/ 3408218 h 5504873"/>
              <a:gd name="connsiteX40" fmla="*/ 969818 w 1634836"/>
              <a:gd name="connsiteY40" fmla="*/ 3398982 h 5504873"/>
              <a:gd name="connsiteX41" fmla="*/ 932873 w 1634836"/>
              <a:gd name="connsiteY41" fmla="*/ 3602182 h 5504873"/>
              <a:gd name="connsiteX42" fmla="*/ 997527 w 1634836"/>
              <a:gd name="connsiteY42" fmla="*/ 3592946 h 5504873"/>
              <a:gd name="connsiteX43" fmla="*/ 1016000 w 1634836"/>
              <a:gd name="connsiteY43" fmla="*/ 3703782 h 5504873"/>
              <a:gd name="connsiteX44" fmla="*/ 1006764 w 1634836"/>
              <a:gd name="connsiteY44" fmla="*/ 3786909 h 5504873"/>
              <a:gd name="connsiteX45" fmla="*/ 1052945 w 1634836"/>
              <a:gd name="connsiteY45" fmla="*/ 3786909 h 5504873"/>
              <a:gd name="connsiteX46" fmla="*/ 1043709 w 1634836"/>
              <a:gd name="connsiteY46" fmla="*/ 3971637 h 5504873"/>
              <a:gd name="connsiteX47" fmla="*/ 1089891 w 1634836"/>
              <a:gd name="connsiteY47" fmla="*/ 3999346 h 5504873"/>
              <a:gd name="connsiteX48" fmla="*/ 1089891 w 1634836"/>
              <a:gd name="connsiteY48" fmla="*/ 4156364 h 5504873"/>
              <a:gd name="connsiteX49" fmla="*/ 1173018 w 1634836"/>
              <a:gd name="connsiteY49" fmla="*/ 4147128 h 5504873"/>
              <a:gd name="connsiteX50" fmla="*/ 1117600 w 1634836"/>
              <a:gd name="connsiteY50" fmla="*/ 4331855 h 5504873"/>
              <a:gd name="connsiteX51" fmla="*/ 1228436 w 1634836"/>
              <a:gd name="connsiteY51" fmla="*/ 4322618 h 5504873"/>
              <a:gd name="connsiteX52" fmla="*/ 1200727 w 1634836"/>
              <a:gd name="connsiteY52" fmla="*/ 4535055 h 5504873"/>
              <a:gd name="connsiteX53" fmla="*/ 1256145 w 1634836"/>
              <a:gd name="connsiteY53" fmla="*/ 4507346 h 5504873"/>
              <a:gd name="connsiteX54" fmla="*/ 1246909 w 1634836"/>
              <a:gd name="connsiteY54" fmla="*/ 4701309 h 5504873"/>
              <a:gd name="connsiteX55" fmla="*/ 1330036 w 1634836"/>
              <a:gd name="connsiteY55" fmla="*/ 4664364 h 5504873"/>
              <a:gd name="connsiteX56" fmla="*/ 1246909 w 1634836"/>
              <a:gd name="connsiteY56" fmla="*/ 4858328 h 5504873"/>
              <a:gd name="connsiteX57" fmla="*/ 1385455 w 1634836"/>
              <a:gd name="connsiteY57" fmla="*/ 4812146 h 5504873"/>
              <a:gd name="connsiteX58" fmla="*/ 1311564 w 1634836"/>
              <a:gd name="connsiteY58" fmla="*/ 5006109 h 5504873"/>
              <a:gd name="connsiteX59" fmla="*/ 1468582 w 1634836"/>
              <a:gd name="connsiteY59" fmla="*/ 4941455 h 5504873"/>
              <a:gd name="connsiteX60" fmla="*/ 1376218 w 1634836"/>
              <a:gd name="connsiteY60" fmla="*/ 5135418 h 5504873"/>
              <a:gd name="connsiteX61" fmla="*/ 1496291 w 1634836"/>
              <a:gd name="connsiteY61" fmla="*/ 5126182 h 5504873"/>
              <a:gd name="connsiteX62" fmla="*/ 1450109 w 1634836"/>
              <a:gd name="connsiteY62" fmla="*/ 5329382 h 5504873"/>
              <a:gd name="connsiteX63" fmla="*/ 1468582 w 1634836"/>
              <a:gd name="connsiteY63" fmla="*/ 5255491 h 5504873"/>
              <a:gd name="connsiteX64" fmla="*/ 1579418 w 1634836"/>
              <a:gd name="connsiteY64" fmla="*/ 5200073 h 5504873"/>
              <a:gd name="connsiteX65" fmla="*/ 1524000 w 1634836"/>
              <a:gd name="connsiteY65" fmla="*/ 5430982 h 5504873"/>
              <a:gd name="connsiteX66" fmla="*/ 1634836 w 1634836"/>
              <a:gd name="connsiteY66" fmla="*/ 5394037 h 5504873"/>
              <a:gd name="connsiteX67" fmla="*/ 1588655 w 1634836"/>
              <a:gd name="connsiteY67" fmla="*/ 5504873 h 5504873"/>
              <a:gd name="connsiteX0" fmla="*/ 0 w 1634836"/>
              <a:gd name="connsiteY0" fmla="*/ 0 h 5504873"/>
              <a:gd name="connsiteX1" fmla="*/ 0 w 1634836"/>
              <a:gd name="connsiteY1" fmla="*/ 184728 h 5504873"/>
              <a:gd name="connsiteX2" fmla="*/ 55418 w 1634836"/>
              <a:gd name="connsiteY2" fmla="*/ 175491 h 5504873"/>
              <a:gd name="connsiteX3" fmla="*/ 46182 w 1634836"/>
              <a:gd name="connsiteY3" fmla="*/ 332509 h 5504873"/>
              <a:gd name="connsiteX4" fmla="*/ 101600 w 1634836"/>
              <a:gd name="connsiteY4" fmla="*/ 332509 h 5504873"/>
              <a:gd name="connsiteX5" fmla="*/ 92364 w 1634836"/>
              <a:gd name="connsiteY5" fmla="*/ 498764 h 5504873"/>
              <a:gd name="connsiteX6" fmla="*/ 157018 w 1634836"/>
              <a:gd name="connsiteY6" fmla="*/ 489528 h 5504873"/>
              <a:gd name="connsiteX7" fmla="*/ 138545 w 1634836"/>
              <a:gd name="connsiteY7" fmla="*/ 655782 h 5504873"/>
              <a:gd name="connsiteX8" fmla="*/ 193964 w 1634836"/>
              <a:gd name="connsiteY8" fmla="*/ 665018 h 5504873"/>
              <a:gd name="connsiteX9" fmla="*/ 193964 w 1634836"/>
              <a:gd name="connsiteY9" fmla="*/ 868218 h 5504873"/>
              <a:gd name="connsiteX10" fmla="*/ 295564 w 1634836"/>
              <a:gd name="connsiteY10" fmla="*/ 868218 h 5504873"/>
              <a:gd name="connsiteX11" fmla="*/ 240145 w 1634836"/>
              <a:gd name="connsiteY11" fmla="*/ 1089891 h 5504873"/>
              <a:gd name="connsiteX12" fmla="*/ 304800 w 1634836"/>
              <a:gd name="connsiteY12" fmla="*/ 1089891 h 5504873"/>
              <a:gd name="connsiteX13" fmla="*/ 295564 w 1634836"/>
              <a:gd name="connsiteY13" fmla="*/ 1376218 h 5504873"/>
              <a:gd name="connsiteX14" fmla="*/ 387927 w 1634836"/>
              <a:gd name="connsiteY14" fmla="*/ 1339273 h 5504873"/>
              <a:gd name="connsiteX15" fmla="*/ 378691 w 1634836"/>
              <a:gd name="connsiteY15" fmla="*/ 1560946 h 5504873"/>
              <a:gd name="connsiteX16" fmla="*/ 452582 w 1634836"/>
              <a:gd name="connsiteY16" fmla="*/ 1560946 h 5504873"/>
              <a:gd name="connsiteX17" fmla="*/ 434109 w 1634836"/>
              <a:gd name="connsiteY17" fmla="*/ 1745673 h 5504873"/>
              <a:gd name="connsiteX18" fmla="*/ 434109 w 1634836"/>
              <a:gd name="connsiteY18" fmla="*/ 1745673 h 5504873"/>
              <a:gd name="connsiteX19" fmla="*/ 498764 w 1634836"/>
              <a:gd name="connsiteY19" fmla="*/ 1745673 h 5504873"/>
              <a:gd name="connsiteX20" fmla="*/ 508000 w 1634836"/>
              <a:gd name="connsiteY20" fmla="*/ 1958109 h 5504873"/>
              <a:gd name="connsiteX21" fmla="*/ 572655 w 1634836"/>
              <a:gd name="connsiteY21" fmla="*/ 1958109 h 5504873"/>
              <a:gd name="connsiteX22" fmla="*/ 526473 w 1634836"/>
              <a:gd name="connsiteY22" fmla="*/ 2152073 h 5504873"/>
              <a:gd name="connsiteX23" fmla="*/ 600364 w 1634836"/>
              <a:gd name="connsiteY23" fmla="*/ 2124364 h 5504873"/>
              <a:gd name="connsiteX24" fmla="*/ 609600 w 1634836"/>
              <a:gd name="connsiteY24" fmla="*/ 2309091 h 5504873"/>
              <a:gd name="connsiteX25" fmla="*/ 655782 w 1634836"/>
              <a:gd name="connsiteY25" fmla="*/ 2272146 h 5504873"/>
              <a:gd name="connsiteX26" fmla="*/ 646545 w 1634836"/>
              <a:gd name="connsiteY26" fmla="*/ 2456873 h 5504873"/>
              <a:gd name="connsiteX27" fmla="*/ 646545 w 1634836"/>
              <a:gd name="connsiteY27" fmla="*/ 2456873 h 5504873"/>
              <a:gd name="connsiteX28" fmla="*/ 646545 w 1634836"/>
              <a:gd name="connsiteY28" fmla="*/ 2456873 h 5504873"/>
              <a:gd name="connsiteX29" fmla="*/ 720436 w 1634836"/>
              <a:gd name="connsiteY29" fmla="*/ 2447637 h 5504873"/>
              <a:gd name="connsiteX30" fmla="*/ 674255 w 1634836"/>
              <a:gd name="connsiteY30" fmla="*/ 2743200 h 5504873"/>
              <a:gd name="connsiteX31" fmla="*/ 766618 w 1634836"/>
              <a:gd name="connsiteY31" fmla="*/ 2715491 h 5504873"/>
              <a:gd name="connsiteX32" fmla="*/ 757382 w 1634836"/>
              <a:gd name="connsiteY32" fmla="*/ 2881746 h 5504873"/>
              <a:gd name="connsiteX33" fmla="*/ 812800 w 1634836"/>
              <a:gd name="connsiteY33" fmla="*/ 2872509 h 5504873"/>
              <a:gd name="connsiteX34" fmla="*/ 794327 w 1634836"/>
              <a:gd name="connsiteY34" fmla="*/ 3075709 h 5504873"/>
              <a:gd name="connsiteX35" fmla="*/ 877454 w 1634836"/>
              <a:gd name="connsiteY35" fmla="*/ 3075709 h 5504873"/>
              <a:gd name="connsiteX36" fmla="*/ 858982 w 1634836"/>
              <a:gd name="connsiteY36" fmla="*/ 3232728 h 5504873"/>
              <a:gd name="connsiteX37" fmla="*/ 858982 w 1634836"/>
              <a:gd name="connsiteY37" fmla="*/ 3232728 h 5504873"/>
              <a:gd name="connsiteX38" fmla="*/ 932873 w 1634836"/>
              <a:gd name="connsiteY38" fmla="*/ 3223492 h 5504873"/>
              <a:gd name="connsiteX39" fmla="*/ 905164 w 1634836"/>
              <a:gd name="connsiteY39" fmla="*/ 3408218 h 5504873"/>
              <a:gd name="connsiteX40" fmla="*/ 969818 w 1634836"/>
              <a:gd name="connsiteY40" fmla="*/ 3398982 h 5504873"/>
              <a:gd name="connsiteX41" fmla="*/ 932873 w 1634836"/>
              <a:gd name="connsiteY41" fmla="*/ 3602182 h 5504873"/>
              <a:gd name="connsiteX42" fmla="*/ 997527 w 1634836"/>
              <a:gd name="connsiteY42" fmla="*/ 3592946 h 5504873"/>
              <a:gd name="connsiteX43" fmla="*/ 1016000 w 1634836"/>
              <a:gd name="connsiteY43" fmla="*/ 3703782 h 5504873"/>
              <a:gd name="connsiteX44" fmla="*/ 1006764 w 1634836"/>
              <a:gd name="connsiteY44" fmla="*/ 3786909 h 5504873"/>
              <a:gd name="connsiteX45" fmla="*/ 1052945 w 1634836"/>
              <a:gd name="connsiteY45" fmla="*/ 3786909 h 5504873"/>
              <a:gd name="connsiteX46" fmla="*/ 1043709 w 1634836"/>
              <a:gd name="connsiteY46" fmla="*/ 3971637 h 5504873"/>
              <a:gd name="connsiteX47" fmla="*/ 1089891 w 1634836"/>
              <a:gd name="connsiteY47" fmla="*/ 3999346 h 5504873"/>
              <a:gd name="connsiteX48" fmla="*/ 1089891 w 1634836"/>
              <a:gd name="connsiteY48" fmla="*/ 4156364 h 5504873"/>
              <a:gd name="connsiteX49" fmla="*/ 1173018 w 1634836"/>
              <a:gd name="connsiteY49" fmla="*/ 4147128 h 5504873"/>
              <a:gd name="connsiteX50" fmla="*/ 1154546 w 1634836"/>
              <a:gd name="connsiteY50" fmla="*/ 4331855 h 5504873"/>
              <a:gd name="connsiteX51" fmla="*/ 1228436 w 1634836"/>
              <a:gd name="connsiteY51" fmla="*/ 4322618 h 5504873"/>
              <a:gd name="connsiteX52" fmla="*/ 1200727 w 1634836"/>
              <a:gd name="connsiteY52" fmla="*/ 4535055 h 5504873"/>
              <a:gd name="connsiteX53" fmla="*/ 1256145 w 1634836"/>
              <a:gd name="connsiteY53" fmla="*/ 4507346 h 5504873"/>
              <a:gd name="connsiteX54" fmla="*/ 1246909 w 1634836"/>
              <a:gd name="connsiteY54" fmla="*/ 4701309 h 5504873"/>
              <a:gd name="connsiteX55" fmla="*/ 1330036 w 1634836"/>
              <a:gd name="connsiteY55" fmla="*/ 4664364 h 5504873"/>
              <a:gd name="connsiteX56" fmla="*/ 1246909 w 1634836"/>
              <a:gd name="connsiteY56" fmla="*/ 4858328 h 5504873"/>
              <a:gd name="connsiteX57" fmla="*/ 1385455 w 1634836"/>
              <a:gd name="connsiteY57" fmla="*/ 4812146 h 5504873"/>
              <a:gd name="connsiteX58" fmla="*/ 1311564 w 1634836"/>
              <a:gd name="connsiteY58" fmla="*/ 5006109 h 5504873"/>
              <a:gd name="connsiteX59" fmla="*/ 1468582 w 1634836"/>
              <a:gd name="connsiteY59" fmla="*/ 4941455 h 5504873"/>
              <a:gd name="connsiteX60" fmla="*/ 1376218 w 1634836"/>
              <a:gd name="connsiteY60" fmla="*/ 5135418 h 5504873"/>
              <a:gd name="connsiteX61" fmla="*/ 1496291 w 1634836"/>
              <a:gd name="connsiteY61" fmla="*/ 5126182 h 5504873"/>
              <a:gd name="connsiteX62" fmla="*/ 1450109 w 1634836"/>
              <a:gd name="connsiteY62" fmla="*/ 5329382 h 5504873"/>
              <a:gd name="connsiteX63" fmla="*/ 1468582 w 1634836"/>
              <a:gd name="connsiteY63" fmla="*/ 5255491 h 5504873"/>
              <a:gd name="connsiteX64" fmla="*/ 1579418 w 1634836"/>
              <a:gd name="connsiteY64" fmla="*/ 5200073 h 5504873"/>
              <a:gd name="connsiteX65" fmla="*/ 1524000 w 1634836"/>
              <a:gd name="connsiteY65" fmla="*/ 5430982 h 5504873"/>
              <a:gd name="connsiteX66" fmla="*/ 1634836 w 1634836"/>
              <a:gd name="connsiteY66" fmla="*/ 5394037 h 5504873"/>
              <a:gd name="connsiteX67" fmla="*/ 1588655 w 1634836"/>
              <a:gd name="connsiteY67" fmla="*/ 5504873 h 5504873"/>
              <a:gd name="connsiteX0" fmla="*/ 0 w 1634836"/>
              <a:gd name="connsiteY0" fmla="*/ 0 h 5504873"/>
              <a:gd name="connsiteX1" fmla="*/ 0 w 1634836"/>
              <a:gd name="connsiteY1" fmla="*/ 184728 h 5504873"/>
              <a:gd name="connsiteX2" fmla="*/ 55418 w 1634836"/>
              <a:gd name="connsiteY2" fmla="*/ 175491 h 5504873"/>
              <a:gd name="connsiteX3" fmla="*/ 46182 w 1634836"/>
              <a:gd name="connsiteY3" fmla="*/ 332509 h 5504873"/>
              <a:gd name="connsiteX4" fmla="*/ 101600 w 1634836"/>
              <a:gd name="connsiteY4" fmla="*/ 332509 h 5504873"/>
              <a:gd name="connsiteX5" fmla="*/ 92364 w 1634836"/>
              <a:gd name="connsiteY5" fmla="*/ 498764 h 5504873"/>
              <a:gd name="connsiteX6" fmla="*/ 157018 w 1634836"/>
              <a:gd name="connsiteY6" fmla="*/ 489528 h 5504873"/>
              <a:gd name="connsiteX7" fmla="*/ 138545 w 1634836"/>
              <a:gd name="connsiteY7" fmla="*/ 655782 h 5504873"/>
              <a:gd name="connsiteX8" fmla="*/ 193964 w 1634836"/>
              <a:gd name="connsiteY8" fmla="*/ 665018 h 5504873"/>
              <a:gd name="connsiteX9" fmla="*/ 193964 w 1634836"/>
              <a:gd name="connsiteY9" fmla="*/ 868218 h 5504873"/>
              <a:gd name="connsiteX10" fmla="*/ 295564 w 1634836"/>
              <a:gd name="connsiteY10" fmla="*/ 868218 h 5504873"/>
              <a:gd name="connsiteX11" fmla="*/ 240145 w 1634836"/>
              <a:gd name="connsiteY11" fmla="*/ 1089891 h 5504873"/>
              <a:gd name="connsiteX12" fmla="*/ 304800 w 1634836"/>
              <a:gd name="connsiteY12" fmla="*/ 1089891 h 5504873"/>
              <a:gd name="connsiteX13" fmla="*/ 295564 w 1634836"/>
              <a:gd name="connsiteY13" fmla="*/ 1376218 h 5504873"/>
              <a:gd name="connsiteX14" fmla="*/ 387927 w 1634836"/>
              <a:gd name="connsiteY14" fmla="*/ 1339273 h 5504873"/>
              <a:gd name="connsiteX15" fmla="*/ 378691 w 1634836"/>
              <a:gd name="connsiteY15" fmla="*/ 1560946 h 5504873"/>
              <a:gd name="connsiteX16" fmla="*/ 452582 w 1634836"/>
              <a:gd name="connsiteY16" fmla="*/ 1560946 h 5504873"/>
              <a:gd name="connsiteX17" fmla="*/ 434109 w 1634836"/>
              <a:gd name="connsiteY17" fmla="*/ 1745673 h 5504873"/>
              <a:gd name="connsiteX18" fmla="*/ 434109 w 1634836"/>
              <a:gd name="connsiteY18" fmla="*/ 1745673 h 5504873"/>
              <a:gd name="connsiteX19" fmla="*/ 498764 w 1634836"/>
              <a:gd name="connsiteY19" fmla="*/ 1745673 h 5504873"/>
              <a:gd name="connsiteX20" fmla="*/ 508000 w 1634836"/>
              <a:gd name="connsiteY20" fmla="*/ 1958109 h 5504873"/>
              <a:gd name="connsiteX21" fmla="*/ 572655 w 1634836"/>
              <a:gd name="connsiteY21" fmla="*/ 1958109 h 5504873"/>
              <a:gd name="connsiteX22" fmla="*/ 526473 w 1634836"/>
              <a:gd name="connsiteY22" fmla="*/ 2152073 h 5504873"/>
              <a:gd name="connsiteX23" fmla="*/ 600364 w 1634836"/>
              <a:gd name="connsiteY23" fmla="*/ 2124364 h 5504873"/>
              <a:gd name="connsiteX24" fmla="*/ 609600 w 1634836"/>
              <a:gd name="connsiteY24" fmla="*/ 2309091 h 5504873"/>
              <a:gd name="connsiteX25" fmla="*/ 655782 w 1634836"/>
              <a:gd name="connsiteY25" fmla="*/ 2272146 h 5504873"/>
              <a:gd name="connsiteX26" fmla="*/ 646545 w 1634836"/>
              <a:gd name="connsiteY26" fmla="*/ 2456873 h 5504873"/>
              <a:gd name="connsiteX27" fmla="*/ 646545 w 1634836"/>
              <a:gd name="connsiteY27" fmla="*/ 2456873 h 5504873"/>
              <a:gd name="connsiteX28" fmla="*/ 646545 w 1634836"/>
              <a:gd name="connsiteY28" fmla="*/ 2456873 h 5504873"/>
              <a:gd name="connsiteX29" fmla="*/ 720436 w 1634836"/>
              <a:gd name="connsiteY29" fmla="*/ 2447637 h 5504873"/>
              <a:gd name="connsiteX30" fmla="*/ 674255 w 1634836"/>
              <a:gd name="connsiteY30" fmla="*/ 2743200 h 5504873"/>
              <a:gd name="connsiteX31" fmla="*/ 766618 w 1634836"/>
              <a:gd name="connsiteY31" fmla="*/ 2715491 h 5504873"/>
              <a:gd name="connsiteX32" fmla="*/ 757382 w 1634836"/>
              <a:gd name="connsiteY32" fmla="*/ 2881746 h 5504873"/>
              <a:gd name="connsiteX33" fmla="*/ 812800 w 1634836"/>
              <a:gd name="connsiteY33" fmla="*/ 2872509 h 5504873"/>
              <a:gd name="connsiteX34" fmla="*/ 794327 w 1634836"/>
              <a:gd name="connsiteY34" fmla="*/ 3075709 h 5504873"/>
              <a:gd name="connsiteX35" fmla="*/ 877454 w 1634836"/>
              <a:gd name="connsiteY35" fmla="*/ 3075709 h 5504873"/>
              <a:gd name="connsiteX36" fmla="*/ 858982 w 1634836"/>
              <a:gd name="connsiteY36" fmla="*/ 3232728 h 5504873"/>
              <a:gd name="connsiteX37" fmla="*/ 858982 w 1634836"/>
              <a:gd name="connsiteY37" fmla="*/ 3232728 h 5504873"/>
              <a:gd name="connsiteX38" fmla="*/ 932873 w 1634836"/>
              <a:gd name="connsiteY38" fmla="*/ 3223492 h 5504873"/>
              <a:gd name="connsiteX39" fmla="*/ 905164 w 1634836"/>
              <a:gd name="connsiteY39" fmla="*/ 3408218 h 5504873"/>
              <a:gd name="connsiteX40" fmla="*/ 969818 w 1634836"/>
              <a:gd name="connsiteY40" fmla="*/ 3398982 h 5504873"/>
              <a:gd name="connsiteX41" fmla="*/ 932873 w 1634836"/>
              <a:gd name="connsiteY41" fmla="*/ 3602182 h 5504873"/>
              <a:gd name="connsiteX42" fmla="*/ 997527 w 1634836"/>
              <a:gd name="connsiteY42" fmla="*/ 3592946 h 5504873"/>
              <a:gd name="connsiteX43" fmla="*/ 1016000 w 1634836"/>
              <a:gd name="connsiteY43" fmla="*/ 3703782 h 5504873"/>
              <a:gd name="connsiteX44" fmla="*/ 1006764 w 1634836"/>
              <a:gd name="connsiteY44" fmla="*/ 3786909 h 5504873"/>
              <a:gd name="connsiteX45" fmla="*/ 1052945 w 1634836"/>
              <a:gd name="connsiteY45" fmla="*/ 3786909 h 5504873"/>
              <a:gd name="connsiteX46" fmla="*/ 1043709 w 1634836"/>
              <a:gd name="connsiteY46" fmla="*/ 3971637 h 5504873"/>
              <a:gd name="connsiteX47" fmla="*/ 1089891 w 1634836"/>
              <a:gd name="connsiteY47" fmla="*/ 3999346 h 5504873"/>
              <a:gd name="connsiteX48" fmla="*/ 1089891 w 1634836"/>
              <a:gd name="connsiteY48" fmla="*/ 4156364 h 5504873"/>
              <a:gd name="connsiteX49" fmla="*/ 1173018 w 1634836"/>
              <a:gd name="connsiteY49" fmla="*/ 4147128 h 5504873"/>
              <a:gd name="connsiteX50" fmla="*/ 1154546 w 1634836"/>
              <a:gd name="connsiteY50" fmla="*/ 4331855 h 5504873"/>
              <a:gd name="connsiteX51" fmla="*/ 1228436 w 1634836"/>
              <a:gd name="connsiteY51" fmla="*/ 4322618 h 5504873"/>
              <a:gd name="connsiteX52" fmla="*/ 1200727 w 1634836"/>
              <a:gd name="connsiteY52" fmla="*/ 4535055 h 5504873"/>
              <a:gd name="connsiteX53" fmla="*/ 1256145 w 1634836"/>
              <a:gd name="connsiteY53" fmla="*/ 4507346 h 5504873"/>
              <a:gd name="connsiteX54" fmla="*/ 1256146 w 1634836"/>
              <a:gd name="connsiteY54" fmla="*/ 4664364 h 5504873"/>
              <a:gd name="connsiteX55" fmla="*/ 1330036 w 1634836"/>
              <a:gd name="connsiteY55" fmla="*/ 4664364 h 5504873"/>
              <a:gd name="connsiteX56" fmla="*/ 1246909 w 1634836"/>
              <a:gd name="connsiteY56" fmla="*/ 4858328 h 5504873"/>
              <a:gd name="connsiteX57" fmla="*/ 1385455 w 1634836"/>
              <a:gd name="connsiteY57" fmla="*/ 4812146 h 5504873"/>
              <a:gd name="connsiteX58" fmla="*/ 1311564 w 1634836"/>
              <a:gd name="connsiteY58" fmla="*/ 5006109 h 5504873"/>
              <a:gd name="connsiteX59" fmla="*/ 1468582 w 1634836"/>
              <a:gd name="connsiteY59" fmla="*/ 4941455 h 5504873"/>
              <a:gd name="connsiteX60" fmla="*/ 1376218 w 1634836"/>
              <a:gd name="connsiteY60" fmla="*/ 5135418 h 5504873"/>
              <a:gd name="connsiteX61" fmla="*/ 1496291 w 1634836"/>
              <a:gd name="connsiteY61" fmla="*/ 5126182 h 5504873"/>
              <a:gd name="connsiteX62" fmla="*/ 1450109 w 1634836"/>
              <a:gd name="connsiteY62" fmla="*/ 5329382 h 5504873"/>
              <a:gd name="connsiteX63" fmla="*/ 1468582 w 1634836"/>
              <a:gd name="connsiteY63" fmla="*/ 5255491 h 5504873"/>
              <a:gd name="connsiteX64" fmla="*/ 1579418 w 1634836"/>
              <a:gd name="connsiteY64" fmla="*/ 5200073 h 5504873"/>
              <a:gd name="connsiteX65" fmla="*/ 1524000 w 1634836"/>
              <a:gd name="connsiteY65" fmla="*/ 5430982 h 5504873"/>
              <a:gd name="connsiteX66" fmla="*/ 1634836 w 1634836"/>
              <a:gd name="connsiteY66" fmla="*/ 5394037 h 5504873"/>
              <a:gd name="connsiteX67" fmla="*/ 1588655 w 1634836"/>
              <a:gd name="connsiteY67" fmla="*/ 5504873 h 5504873"/>
              <a:gd name="connsiteX0" fmla="*/ 0 w 1634836"/>
              <a:gd name="connsiteY0" fmla="*/ 0 h 5504873"/>
              <a:gd name="connsiteX1" fmla="*/ 0 w 1634836"/>
              <a:gd name="connsiteY1" fmla="*/ 184728 h 5504873"/>
              <a:gd name="connsiteX2" fmla="*/ 55418 w 1634836"/>
              <a:gd name="connsiteY2" fmla="*/ 175491 h 5504873"/>
              <a:gd name="connsiteX3" fmla="*/ 46182 w 1634836"/>
              <a:gd name="connsiteY3" fmla="*/ 332509 h 5504873"/>
              <a:gd name="connsiteX4" fmla="*/ 101600 w 1634836"/>
              <a:gd name="connsiteY4" fmla="*/ 332509 h 5504873"/>
              <a:gd name="connsiteX5" fmla="*/ 92364 w 1634836"/>
              <a:gd name="connsiteY5" fmla="*/ 498764 h 5504873"/>
              <a:gd name="connsiteX6" fmla="*/ 157018 w 1634836"/>
              <a:gd name="connsiteY6" fmla="*/ 489528 h 5504873"/>
              <a:gd name="connsiteX7" fmla="*/ 138545 w 1634836"/>
              <a:gd name="connsiteY7" fmla="*/ 655782 h 5504873"/>
              <a:gd name="connsiteX8" fmla="*/ 193964 w 1634836"/>
              <a:gd name="connsiteY8" fmla="*/ 665018 h 5504873"/>
              <a:gd name="connsiteX9" fmla="*/ 193964 w 1634836"/>
              <a:gd name="connsiteY9" fmla="*/ 868218 h 5504873"/>
              <a:gd name="connsiteX10" fmla="*/ 295564 w 1634836"/>
              <a:gd name="connsiteY10" fmla="*/ 868218 h 5504873"/>
              <a:gd name="connsiteX11" fmla="*/ 240145 w 1634836"/>
              <a:gd name="connsiteY11" fmla="*/ 1089891 h 5504873"/>
              <a:gd name="connsiteX12" fmla="*/ 304800 w 1634836"/>
              <a:gd name="connsiteY12" fmla="*/ 1089891 h 5504873"/>
              <a:gd name="connsiteX13" fmla="*/ 295564 w 1634836"/>
              <a:gd name="connsiteY13" fmla="*/ 1376218 h 5504873"/>
              <a:gd name="connsiteX14" fmla="*/ 387927 w 1634836"/>
              <a:gd name="connsiteY14" fmla="*/ 1339273 h 5504873"/>
              <a:gd name="connsiteX15" fmla="*/ 378691 w 1634836"/>
              <a:gd name="connsiteY15" fmla="*/ 1560946 h 5504873"/>
              <a:gd name="connsiteX16" fmla="*/ 452582 w 1634836"/>
              <a:gd name="connsiteY16" fmla="*/ 1560946 h 5504873"/>
              <a:gd name="connsiteX17" fmla="*/ 434109 w 1634836"/>
              <a:gd name="connsiteY17" fmla="*/ 1745673 h 5504873"/>
              <a:gd name="connsiteX18" fmla="*/ 434109 w 1634836"/>
              <a:gd name="connsiteY18" fmla="*/ 1745673 h 5504873"/>
              <a:gd name="connsiteX19" fmla="*/ 498764 w 1634836"/>
              <a:gd name="connsiteY19" fmla="*/ 1745673 h 5504873"/>
              <a:gd name="connsiteX20" fmla="*/ 508000 w 1634836"/>
              <a:gd name="connsiteY20" fmla="*/ 1958109 h 5504873"/>
              <a:gd name="connsiteX21" fmla="*/ 572655 w 1634836"/>
              <a:gd name="connsiteY21" fmla="*/ 1958109 h 5504873"/>
              <a:gd name="connsiteX22" fmla="*/ 526473 w 1634836"/>
              <a:gd name="connsiteY22" fmla="*/ 2152073 h 5504873"/>
              <a:gd name="connsiteX23" fmla="*/ 600364 w 1634836"/>
              <a:gd name="connsiteY23" fmla="*/ 2124364 h 5504873"/>
              <a:gd name="connsiteX24" fmla="*/ 609600 w 1634836"/>
              <a:gd name="connsiteY24" fmla="*/ 2309091 h 5504873"/>
              <a:gd name="connsiteX25" fmla="*/ 655782 w 1634836"/>
              <a:gd name="connsiteY25" fmla="*/ 2272146 h 5504873"/>
              <a:gd name="connsiteX26" fmla="*/ 646545 w 1634836"/>
              <a:gd name="connsiteY26" fmla="*/ 2456873 h 5504873"/>
              <a:gd name="connsiteX27" fmla="*/ 646545 w 1634836"/>
              <a:gd name="connsiteY27" fmla="*/ 2456873 h 5504873"/>
              <a:gd name="connsiteX28" fmla="*/ 646545 w 1634836"/>
              <a:gd name="connsiteY28" fmla="*/ 2456873 h 5504873"/>
              <a:gd name="connsiteX29" fmla="*/ 720436 w 1634836"/>
              <a:gd name="connsiteY29" fmla="*/ 2447637 h 5504873"/>
              <a:gd name="connsiteX30" fmla="*/ 674255 w 1634836"/>
              <a:gd name="connsiteY30" fmla="*/ 2743200 h 5504873"/>
              <a:gd name="connsiteX31" fmla="*/ 766618 w 1634836"/>
              <a:gd name="connsiteY31" fmla="*/ 2715491 h 5504873"/>
              <a:gd name="connsiteX32" fmla="*/ 757382 w 1634836"/>
              <a:gd name="connsiteY32" fmla="*/ 2881746 h 5504873"/>
              <a:gd name="connsiteX33" fmla="*/ 812800 w 1634836"/>
              <a:gd name="connsiteY33" fmla="*/ 2872509 h 5504873"/>
              <a:gd name="connsiteX34" fmla="*/ 794327 w 1634836"/>
              <a:gd name="connsiteY34" fmla="*/ 3075709 h 5504873"/>
              <a:gd name="connsiteX35" fmla="*/ 877454 w 1634836"/>
              <a:gd name="connsiteY35" fmla="*/ 3075709 h 5504873"/>
              <a:gd name="connsiteX36" fmla="*/ 858982 w 1634836"/>
              <a:gd name="connsiteY36" fmla="*/ 3232728 h 5504873"/>
              <a:gd name="connsiteX37" fmla="*/ 858982 w 1634836"/>
              <a:gd name="connsiteY37" fmla="*/ 3232728 h 5504873"/>
              <a:gd name="connsiteX38" fmla="*/ 932873 w 1634836"/>
              <a:gd name="connsiteY38" fmla="*/ 3223492 h 5504873"/>
              <a:gd name="connsiteX39" fmla="*/ 905164 w 1634836"/>
              <a:gd name="connsiteY39" fmla="*/ 3408218 h 5504873"/>
              <a:gd name="connsiteX40" fmla="*/ 969818 w 1634836"/>
              <a:gd name="connsiteY40" fmla="*/ 3398982 h 5504873"/>
              <a:gd name="connsiteX41" fmla="*/ 932873 w 1634836"/>
              <a:gd name="connsiteY41" fmla="*/ 3602182 h 5504873"/>
              <a:gd name="connsiteX42" fmla="*/ 997527 w 1634836"/>
              <a:gd name="connsiteY42" fmla="*/ 3592946 h 5504873"/>
              <a:gd name="connsiteX43" fmla="*/ 1016000 w 1634836"/>
              <a:gd name="connsiteY43" fmla="*/ 3703782 h 5504873"/>
              <a:gd name="connsiteX44" fmla="*/ 1006764 w 1634836"/>
              <a:gd name="connsiteY44" fmla="*/ 3786909 h 5504873"/>
              <a:gd name="connsiteX45" fmla="*/ 1052945 w 1634836"/>
              <a:gd name="connsiteY45" fmla="*/ 3786909 h 5504873"/>
              <a:gd name="connsiteX46" fmla="*/ 1043709 w 1634836"/>
              <a:gd name="connsiteY46" fmla="*/ 3971637 h 5504873"/>
              <a:gd name="connsiteX47" fmla="*/ 1089891 w 1634836"/>
              <a:gd name="connsiteY47" fmla="*/ 3999346 h 5504873"/>
              <a:gd name="connsiteX48" fmla="*/ 1089891 w 1634836"/>
              <a:gd name="connsiteY48" fmla="*/ 4156364 h 5504873"/>
              <a:gd name="connsiteX49" fmla="*/ 1173018 w 1634836"/>
              <a:gd name="connsiteY49" fmla="*/ 4147128 h 5504873"/>
              <a:gd name="connsiteX50" fmla="*/ 1154546 w 1634836"/>
              <a:gd name="connsiteY50" fmla="*/ 4331855 h 5504873"/>
              <a:gd name="connsiteX51" fmla="*/ 1228436 w 1634836"/>
              <a:gd name="connsiteY51" fmla="*/ 4322618 h 5504873"/>
              <a:gd name="connsiteX52" fmla="*/ 1200727 w 1634836"/>
              <a:gd name="connsiteY52" fmla="*/ 4535055 h 5504873"/>
              <a:gd name="connsiteX53" fmla="*/ 1256145 w 1634836"/>
              <a:gd name="connsiteY53" fmla="*/ 4507346 h 5504873"/>
              <a:gd name="connsiteX54" fmla="*/ 1256146 w 1634836"/>
              <a:gd name="connsiteY54" fmla="*/ 4664364 h 5504873"/>
              <a:gd name="connsiteX55" fmla="*/ 1330036 w 1634836"/>
              <a:gd name="connsiteY55" fmla="*/ 4664364 h 5504873"/>
              <a:gd name="connsiteX56" fmla="*/ 1265382 w 1634836"/>
              <a:gd name="connsiteY56" fmla="*/ 4793673 h 5504873"/>
              <a:gd name="connsiteX57" fmla="*/ 1385455 w 1634836"/>
              <a:gd name="connsiteY57" fmla="*/ 4812146 h 5504873"/>
              <a:gd name="connsiteX58" fmla="*/ 1311564 w 1634836"/>
              <a:gd name="connsiteY58" fmla="*/ 5006109 h 5504873"/>
              <a:gd name="connsiteX59" fmla="*/ 1468582 w 1634836"/>
              <a:gd name="connsiteY59" fmla="*/ 4941455 h 5504873"/>
              <a:gd name="connsiteX60" fmla="*/ 1376218 w 1634836"/>
              <a:gd name="connsiteY60" fmla="*/ 5135418 h 5504873"/>
              <a:gd name="connsiteX61" fmla="*/ 1496291 w 1634836"/>
              <a:gd name="connsiteY61" fmla="*/ 5126182 h 5504873"/>
              <a:gd name="connsiteX62" fmla="*/ 1450109 w 1634836"/>
              <a:gd name="connsiteY62" fmla="*/ 5329382 h 5504873"/>
              <a:gd name="connsiteX63" fmla="*/ 1468582 w 1634836"/>
              <a:gd name="connsiteY63" fmla="*/ 5255491 h 5504873"/>
              <a:gd name="connsiteX64" fmla="*/ 1579418 w 1634836"/>
              <a:gd name="connsiteY64" fmla="*/ 5200073 h 5504873"/>
              <a:gd name="connsiteX65" fmla="*/ 1524000 w 1634836"/>
              <a:gd name="connsiteY65" fmla="*/ 5430982 h 5504873"/>
              <a:gd name="connsiteX66" fmla="*/ 1634836 w 1634836"/>
              <a:gd name="connsiteY66" fmla="*/ 5394037 h 5504873"/>
              <a:gd name="connsiteX67" fmla="*/ 1588655 w 1634836"/>
              <a:gd name="connsiteY67" fmla="*/ 5504873 h 5504873"/>
              <a:gd name="connsiteX0" fmla="*/ 0 w 1634836"/>
              <a:gd name="connsiteY0" fmla="*/ 0 h 5504873"/>
              <a:gd name="connsiteX1" fmla="*/ 0 w 1634836"/>
              <a:gd name="connsiteY1" fmla="*/ 184728 h 5504873"/>
              <a:gd name="connsiteX2" fmla="*/ 55418 w 1634836"/>
              <a:gd name="connsiteY2" fmla="*/ 175491 h 5504873"/>
              <a:gd name="connsiteX3" fmla="*/ 46182 w 1634836"/>
              <a:gd name="connsiteY3" fmla="*/ 332509 h 5504873"/>
              <a:gd name="connsiteX4" fmla="*/ 101600 w 1634836"/>
              <a:gd name="connsiteY4" fmla="*/ 332509 h 5504873"/>
              <a:gd name="connsiteX5" fmla="*/ 92364 w 1634836"/>
              <a:gd name="connsiteY5" fmla="*/ 498764 h 5504873"/>
              <a:gd name="connsiteX6" fmla="*/ 157018 w 1634836"/>
              <a:gd name="connsiteY6" fmla="*/ 489528 h 5504873"/>
              <a:gd name="connsiteX7" fmla="*/ 138545 w 1634836"/>
              <a:gd name="connsiteY7" fmla="*/ 655782 h 5504873"/>
              <a:gd name="connsiteX8" fmla="*/ 193964 w 1634836"/>
              <a:gd name="connsiteY8" fmla="*/ 665018 h 5504873"/>
              <a:gd name="connsiteX9" fmla="*/ 193964 w 1634836"/>
              <a:gd name="connsiteY9" fmla="*/ 868218 h 5504873"/>
              <a:gd name="connsiteX10" fmla="*/ 295564 w 1634836"/>
              <a:gd name="connsiteY10" fmla="*/ 868218 h 5504873"/>
              <a:gd name="connsiteX11" fmla="*/ 240145 w 1634836"/>
              <a:gd name="connsiteY11" fmla="*/ 1089891 h 5504873"/>
              <a:gd name="connsiteX12" fmla="*/ 304800 w 1634836"/>
              <a:gd name="connsiteY12" fmla="*/ 1089891 h 5504873"/>
              <a:gd name="connsiteX13" fmla="*/ 295564 w 1634836"/>
              <a:gd name="connsiteY13" fmla="*/ 1376218 h 5504873"/>
              <a:gd name="connsiteX14" fmla="*/ 387927 w 1634836"/>
              <a:gd name="connsiteY14" fmla="*/ 1339273 h 5504873"/>
              <a:gd name="connsiteX15" fmla="*/ 378691 w 1634836"/>
              <a:gd name="connsiteY15" fmla="*/ 1560946 h 5504873"/>
              <a:gd name="connsiteX16" fmla="*/ 452582 w 1634836"/>
              <a:gd name="connsiteY16" fmla="*/ 1560946 h 5504873"/>
              <a:gd name="connsiteX17" fmla="*/ 434109 w 1634836"/>
              <a:gd name="connsiteY17" fmla="*/ 1745673 h 5504873"/>
              <a:gd name="connsiteX18" fmla="*/ 434109 w 1634836"/>
              <a:gd name="connsiteY18" fmla="*/ 1745673 h 5504873"/>
              <a:gd name="connsiteX19" fmla="*/ 498764 w 1634836"/>
              <a:gd name="connsiteY19" fmla="*/ 1745673 h 5504873"/>
              <a:gd name="connsiteX20" fmla="*/ 508000 w 1634836"/>
              <a:gd name="connsiteY20" fmla="*/ 1958109 h 5504873"/>
              <a:gd name="connsiteX21" fmla="*/ 572655 w 1634836"/>
              <a:gd name="connsiteY21" fmla="*/ 1958109 h 5504873"/>
              <a:gd name="connsiteX22" fmla="*/ 526473 w 1634836"/>
              <a:gd name="connsiteY22" fmla="*/ 2152073 h 5504873"/>
              <a:gd name="connsiteX23" fmla="*/ 600364 w 1634836"/>
              <a:gd name="connsiteY23" fmla="*/ 2124364 h 5504873"/>
              <a:gd name="connsiteX24" fmla="*/ 609600 w 1634836"/>
              <a:gd name="connsiteY24" fmla="*/ 2309091 h 5504873"/>
              <a:gd name="connsiteX25" fmla="*/ 655782 w 1634836"/>
              <a:gd name="connsiteY25" fmla="*/ 2272146 h 5504873"/>
              <a:gd name="connsiteX26" fmla="*/ 646545 w 1634836"/>
              <a:gd name="connsiteY26" fmla="*/ 2456873 h 5504873"/>
              <a:gd name="connsiteX27" fmla="*/ 646545 w 1634836"/>
              <a:gd name="connsiteY27" fmla="*/ 2456873 h 5504873"/>
              <a:gd name="connsiteX28" fmla="*/ 646545 w 1634836"/>
              <a:gd name="connsiteY28" fmla="*/ 2456873 h 5504873"/>
              <a:gd name="connsiteX29" fmla="*/ 720436 w 1634836"/>
              <a:gd name="connsiteY29" fmla="*/ 2447637 h 5504873"/>
              <a:gd name="connsiteX30" fmla="*/ 674255 w 1634836"/>
              <a:gd name="connsiteY30" fmla="*/ 2743200 h 5504873"/>
              <a:gd name="connsiteX31" fmla="*/ 766618 w 1634836"/>
              <a:gd name="connsiteY31" fmla="*/ 2715491 h 5504873"/>
              <a:gd name="connsiteX32" fmla="*/ 757382 w 1634836"/>
              <a:gd name="connsiteY32" fmla="*/ 2881746 h 5504873"/>
              <a:gd name="connsiteX33" fmla="*/ 812800 w 1634836"/>
              <a:gd name="connsiteY33" fmla="*/ 2872509 h 5504873"/>
              <a:gd name="connsiteX34" fmla="*/ 794327 w 1634836"/>
              <a:gd name="connsiteY34" fmla="*/ 3075709 h 5504873"/>
              <a:gd name="connsiteX35" fmla="*/ 877454 w 1634836"/>
              <a:gd name="connsiteY35" fmla="*/ 3075709 h 5504873"/>
              <a:gd name="connsiteX36" fmla="*/ 858982 w 1634836"/>
              <a:gd name="connsiteY36" fmla="*/ 3232728 h 5504873"/>
              <a:gd name="connsiteX37" fmla="*/ 858982 w 1634836"/>
              <a:gd name="connsiteY37" fmla="*/ 3232728 h 5504873"/>
              <a:gd name="connsiteX38" fmla="*/ 932873 w 1634836"/>
              <a:gd name="connsiteY38" fmla="*/ 3223492 h 5504873"/>
              <a:gd name="connsiteX39" fmla="*/ 905164 w 1634836"/>
              <a:gd name="connsiteY39" fmla="*/ 3408218 h 5504873"/>
              <a:gd name="connsiteX40" fmla="*/ 969818 w 1634836"/>
              <a:gd name="connsiteY40" fmla="*/ 3398982 h 5504873"/>
              <a:gd name="connsiteX41" fmla="*/ 932873 w 1634836"/>
              <a:gd name="connsiteY41" fmla="*/ 3602182 h 5504873"/>
              <a:gd name="connsiteX42" fmla="*/ 997527 w 1634836"/>
              <a:gd name="connsiteY42" fmla="*/ 3592946 h 5504873"/>
              <a:gd name="connsiteX43" fmla="*/ 1016000 w 1634836"/>
              <a:gd name="connsiteY43" fmla="*/ 3703782 h 5504873"/>
              <a:gd name="connsiteX44" fmla="*/ 1006764 w 1634836"/>
              <a:gd name="connsiteY44" fmla="*/ 3786909 h 5504873"/>
              <a:gd name="connsiteX45" fmla="*/ 1052945 w 1634836"/>
              <a:gd name="connsiteY45" fmla="*/ 3786909 h 5504873"/>
              <a:gd name="connsiteX46" fmla="*/ 1043709 w 1634836"/>
              <a:gd name="connsiteY46" fmla="*/ 3971637 h 5504873"/>
              <a:gd name="connsiteX47" fmla="*/ 1089891 w 1634836"/>
              <a:gd name="connsiteY47" fmla="*/ 3999346 h 5504873"/>
              <a:gd name="connsiteX48" fmla="*/ 1089891 w 1634836"/>
              <a:gd name="connsiteY48" fmla="*/ 4156364 h 5504873"/>
              <a:gd name="connsiteX49" fmla="*/ 1173018 w 1634836"/>
              <a:gd name="connsiteY49" fmla="*/ 4147128 h 5504873"/>
              <a:gd name="connsiteX50" fmla="*/ 1154546 w 1634836"/>
              <a:gd name="connsiteY50" fmla="*/ 4331855 h 5504873"/>
              <a:gd name="connsiteX51" fmla="*/ 1228436 w 1634836"/>
              <a:gd name="connsiteY51" fmla="*/ 4322618 h 5504873"/>
              <a:gd name="connsiteX52" fmla="*/ 1200727 w 1634836"/>
              <a:gd name="connsiteY52" fmla="*/ 4535055 h 5504873"/>
              <a:gd name="connsiteX53" fmla="*/ 1256145 w 1634836"/>
              <a:gd name="connsiteY53" fmla="*/ 4507346 h 5504873"/>
              <a:gd name="connsiteX54" fmla="*/ 1256146 w 1634836"/>
              <a:gd name="connsiteY54" fmla="*/ 4664364 h 5504873"/>
              <a:gd name="connsiteX55" fmla="*/ 1330036 w 1634836"/>
              <a:gd name="connsiteY55" fmla="*/ 4664364 h 5504873"/>
              <a:gd name="connsiteX56" fmla="*/ 1283855 w 1634836"/>
              <a:gd name="connsiteY56" fmla="*/ 4821382 h 5504873"/>
              <a:gd name="connsiteX57" fmla="*/ 1385455 w 1634836"/>
              <a:gd name="connsiteY57" fmla="*/ 4812146 h 5504873"/>
              <a:gd name="connsiteX58" fmla="*/ 1311564 w 1634836"/>
              <a:gd name="connsiteY58" fmla="*/ 5006109 h 5504873"/>
              <a:gd name="connsiteX59" fmla="*/ 1468582 w 1634836"/>
              <a:gd name="connsiteY59" fmla="*/ 4941455 h 5504873"/>
              <a:gd name="connsiteX60" fmla="*/ 1376218 w 1634836"/>
              <a:gd name="connsiteY60" fmla="*/ 5135418 h 5504873"/>
              <a:gd name="connsiteX61" fmla="*/ 1496291 w 1634836"/>
              <a:gd name="connsiteY61" fmla="*/ 5126182 h 5504873"/>
              <a:gd name="connsiteX62" fmla="*/ 1450109 w 1634836"/>
              <a:gd name="connsiteY62" fmla="*/ 5329382 h 5504873"/>
              <a:gd name="connsiteX63" fmla="*/ 1468582 w 1634836"/>
              <a:gd name="connsiteY63" fmla="*/ 5255491 h 5504873"/>
              <a:gd name="connsiteX64" fmla="*/ 1579418 w 1634836"/>
              <a:gd name="connsiteY64" fmla="*/ 5200073 h 5504873"/>
              <a:gd name="connsiteX65" fmla="*/ 1524000 w 1634836"/>
              <a:gd name="connsiteY65" fmla="*/ 5430982 h 5504873"/>
              <a:gd name="connsiteX66" fmla="*/ 1634836 w 1634836"/>
              <a:gd name="connsiteY66" fmla="*/ 5394037 h 5504873"/>
              <a:gd name="connsiteX67" fmla="*/ 1588655 w 1634836"/>
              <a:gd name="connsiteY67" fmla="*/ 5504873 h 5504873"/>
              <a:gd name="connsiteX0" fmla="*/ 0 w 1634836"/>
              <a:gd name="connsiteY0" fmla="*/ 0 h 5504873"/>
              <a:gd name="connsiteX1" fmla="*/ 0 w 1634836"/>
              <a:gd name="connsiteY1" fmla="*/ 184728 h 5504873"/>
              <a:gd name="connsiteX2" fmla="*/ 55418 w 1634836"/>
              <a:gd name="connsiteY2" fmla="*/ 175491 h 5504873"/>
              <a:gd name="connsiteX3" fmla="*/ 46182 w 1634836"/>
              <a:gd name="connsiteY3" fmla="*/ 332509 h 5504873"/>
              <a:gd name="connsiteX4" fmla="*/ 101600 w 1634836"/>
              <a:gd name="connsiteY4" fmla="*/ 332509 h 5504873"/>
              <a:gd name="connsiteX5" fmla="*/ 92364 w 1634836"/>
              <a:gd name="connsiteY5" fmla="*/ 498764 h 5504873"/>
              <a:gd name="connsiteX6" fmla="*/ 157018 w 1634836"/>
              <a:gd name="connsiteY6" fmla="*/ 489528 h 5504873"/>
              <a:gd name="connsiteX7" fmla="*/ 138545 w 1634836"/>
              <a:gd name="connsiteY7" fmla="*/ 655782 h 5504873"/>
              <a:gd name="connsiteX8" fmla="*/ 193964 w 1634836"/>
              <a:gd name="connsiteY8" fmla="*/ 665018 h 5504873"/>
              <a:gd name="connsiteX9" fmla="*/ 193964 w 1634836"/>
              <a:gd name="connsiteY9" fmla="*/ 868218 h 5504873"/>
              <a:gd name="connsiteX10" fmla="*/ 295564 w 1634836"/>
              <a:gd name="connsiteY10" fmla="*/ 868218 h 5504873"/>
              <a:gd name="connsiteX11" fmla="*/ 240145 w 1634836"/>
              <a:gd name="connsiteY11" fmla="*/ 1089891 h 5504873"/>
              <a:gd name="connsiteX12" fmla="*/ 304800 w 1634836"/>
              <a:gd name="connsiteY12" fmla="*/ 1089891 h 5504873"/>
              <a:gd name="connsiteX13" fmla="*/ 295564 w 1634836"/>
              <a:gd name="connsiteY13" fmla="*/ 1376218 h 5504873"/>
              <a:gd name="connsiteX14" fmla="*/ 387927 w 1634836"/>
              <a:gd name="connsiteY14" fmla="*/ 1339273 h 5504873"/>
              <a:gd name="connsiteX15" fmla="*/ 378691 w 1634836"/>
              <a:gd name="connsiteY15" fmla="*/ 1560946 h 5504873"/>
              <a:gd name="connsiteX16" fmla="*/ 452582 w 1634836"/>
              <a:gd name="connsiteY16" fmla="*/ 1560946 h 5504873"/>
              <a:gd name="connsiteX17" fmla="*/ 434109 w 1634836"/>
              <a:gd name="connsiteY17" fmla="*/ 1745673 h 5504873"/>
              <a:gd name="connsiteX18" fmla="*/ 434109 w 1634836"/>
              <a:gd name="connsiteY18" fmla="*/ 1745673 h 5504873"/>
              <a:gd name="connsiteX19" fmla="*/ 498764 w 1634836"/>
              <a:gd name="connsiteY19" fmla="*/ 1745673 h 5504873"/>
              <a:gd name="connsiteX20" fmla="*/ 508000 w 1634836"/>
              <a:gd name="connsiteY20" fmla="*/ 1958109 h 5504873"/>
              <a:gd name="connsiteX21" fmla="*/ 572655 w 1634836"/>
              <a:gd name="connsiteY21" fmla="*/ 1958109 h 5504873"/>
              <a:gd name="connsiteX22" fmla="*/ 526473 w 1634836"/>
              <a:gd name="connsiteY22" fmla="*/ 2152073 h 5504873"/>
              <a:gd name="connsiteX23" fmla="*/ 600364 w 1634836"/>
              <a:gd name="connsiteY23" fmla="*/ 2124364 h 5504873"/>
              <a:gd name="connsiteX24" fmla="*/ 609600 w 1634836"/>
              <a:gd name="connsiteY24" fmla="*/ 2309091 h 5504873"/>
              <a:gd name="connsiteX25" fmla="*/ 655782 w 1634836"/>
              <a:gd name="connsiteY25" fmla="*/ 2272146 h 5504873"/>
              <a:gd name="connsiteX26" fmla="*/ 646545 w 1634836"/>
              <a:gd name="connsiteY26" fmla="*/ 2456873 h 5504873"/>
              <a:gd name="connsiteX27" fmla="*/ 646545 w 1634836"/>
              <a:gd name="connsiteY27" fmla="*/ 2456873 h 5504873"/>
              <a:gd name="connsiteX28" fmla="*/ 646545 w 1634836"/>
              <a:gd name="connsiteY28" fmla="*/ 2456873 h 5504873"/>
              <a:gd name="connsiteX29" fmla="*/ 720436 w 1634836"/>
              <a:gd name="connsiteY29" fmla="*/ 2447637 h 5504873"/>
              <a:gd name="connsiteX30" fmla="*/ 674255 w 1634836"/>
              <a:gd name="connsiteY30" fmla="*/ 2743200 h 5504873"/>
              <a:gd name="connsiteX31" fmla="*/ 766618 w 1634836"/>
              <a:gd name="connsiteY31" fmla="*/ 2715491 h 5504873"/>
              <a:gd name="connsiteX32" fmla="*/ 757382 w 1634836"/>
              <a:gd name="connsiteY32" fmla="*/ 2881746 h 5504873"/>
              <a:gd name="connsiteX33" fmla="*/ 812800 w 1634836"/>
              <a:gd name="connsiteY33" fmla="*/ 2872509 h 5504873"/>
              <a:gd name="connsiteX34" fmla="*/ 794327 w 1634836"/>
              <a:gd name="connsiteY34" fmla="*/ 3075709 h 5504873"/>
              <a:gd name="connsiteX35" fmla="*/ 877454 w 1634836"/>
              <a:gd name="connsiteY35" fmla="*/ 3075709 h 5504873"/>
              <a:gd name="connsiteX36" fmla="*/ 858982 w 1634836"/>
              <a:gd name="connsiteY36" fmla="*/ 3232728 h 5504873"/>
              <a:gd name="connsiteX37" fmla="*/ 858982 w 1634836"/>
              <a:gd name="connsiteY37" fmla="*/ 3232728 h 5504873"/>
              <a:gd name="connsiteX38" fmla="*/ 932873 w 1634836"/>
              <a:gd name="connsiteY38" fmla="*/ 3223492 h 5504873"/>
              <a:gd name="connsiteX39" fmla="*/ 905164 w 1634836"/>
              <a:gd name="connsiteY39" fmla="*/ 3408218 h 5504873"/>
              <a:gd name="connsiteX40" fmla="*/ 969818 w 1634836"/>
              <a:gd name="connsiteY40" fmla="*/ 3398982 h 5504873"/>
              <a:gd name="connsiteX41" fmla="*/ 932873 w 1634836"/>
              <a:gd name="connsiteY41" fmla="*/ 3602182 h 5504873"/>
              <a:gd name="connsiteX42" fmla="*/ 997527 w 1634836"/>
              <a:gd name="connsiteY42" fmla="*/ 3592946 h 5504873"/>
              <a:gd name="connsiteX43" fmla="*/ 1016000 w 1634836"/>
              <a:gd name="connsiteY43" fmla="*/ 3703782 h 5504873"/>
              <a:gd name="connsiteX44" fmla="*/ 1006764 w 1634836"/>
              <a:gd name="connsiteY44" fmla="*/ 3786909 h 5504873"/>
              <a:gd name="connsiteX45" fmla="*/ 1052945 w 1634836"/>
              <a:gd name="connsiteY45" fmla="*/ 3786909 h 5504873"/>
              <a:gd name="connsiteX46" fmla="*/ 1043709 w 1634836"/>
              <a:gd name="connsiteY46" fmla="*/ 3971637 h 5504873"/>
              <a:gd name="connsiteX47" fmla="*/ 1089891 w 1634836"/>
              <a:gd name="connsiteY47" fmla="*/ 3999346 h 5504873"/>
              <a:gd name="connsiteX48" fmla="*/ 1089891 w 1634836"/>
              <a:gd name="connsiteY48" fmla="*/ 4156364 h 5504873"/>
              <a:gd name="connsiteX49" fmla="*/ 1173018 w 1634836"/>
              <a:gd name="connsiteY49" fmla="*/ 4147128 h 5504873"/>
              <a:gd name="connsiteX50" fmla="*/ 1154546 w 1634836"/>
              <a:gd name="connsiteY50" fmla="*/ 4331855 h 5504873"/>
              <a:gd name="connsiteX51" fmla="*/ 1228436 w 1634836"/>
              <a:gd name="connsiteY51" fmla="*/ 4322618 h 5504873"/>
              <a:gd name="connsiteX52" fmla="*/ 1200727 w 1634836"/>
              <a:gd name="connsiteY52" fmla="*/ 4535055 h 5504873"/>
              <a:gd name="connsiteX53" fmla="*/ 1256145 w 1634836"/>
              <a:gd name="connsiteY53" fmla="*/ 4507346 h 5504873"/>
              <a:gd name="connsiteX54" fmla="*/ 1256146 w 1634836"/>
              <a:gd name="connsiteY54" fmla="*/ 4664364 h 5504873"/>
              <a:gd name="connsiteX55" fmla="*/ 1330036 w 1634836"/>
              <a:gd name="connsiteY55" fmla="*/ 4664364 h 5504873"/>
              <a:gd name="connsiteX56" fmla="*/ 1283855 w 1634836"/>
              <a:gd name="connsiteY56" fmla="*/ 4821382 h 5504873"/>
              <a:gd name="connsiteX57" fmla="*/ 1366982 w 1634836"/>
              <a:gd name="connsiteY57" fmla="*/ 4812146 h 5504873"/>
              <a:gd name="connsiteX58" fmla="*/ 1311564 w 1634836"/>
              <a:gd name="connsiteY58" fmla="*/ 5006109 h 5504873"/>
              <a:gd name="connsiteX59" fmla="*/ 1468582 w 1634836"/>
              <a:gd name="connsiteY59" fmla="*/ 4941455 h 5504873"/>
              <a:gd name="connsiteX60" fmla="*/ 1376218 w 1634836"/>
              <a:gd name="connsiteY60" fmla="*/ 5135418 h 5504873"/>
              <a:gd name="connsiteX61" fmla="*/ 1496291 w 1634836"/>
              <a:gd name="connsiteY61" fmla="*/ 5126182 h 5504873"/>
              <a:gd name="connsiteX62" fmla="*/ 1450109 w 1634836"/>
              <a:gd name="connsiteY62" fmla="*/ 5329382 h 5504873"/>
              <a:gd name="connsiteX63" fmla="*/ 1468582 w 1634836"/>
              <a:gd name="connsiteY63" fmla="*/ 5255491 h 5504873"/>
              <a:gd name="connsiteX64" fmla="*/ 1579418 w 1634836"/>
              <a:gd name="connsiteY64" fmla="*/ 5200073 h 5504873"/>
              <a:gd name="connsiteX65" fmla="*/ 1524000 w 1634836"/>
              <a:gd name="connsiteY65" fmla="*/ 5430982 h 5504873"/>
              <a:gd name="connsiteX66" fmla="*/ 1634836 w 1634836"/>
              <a:gd name="connsiteY66" fmla="*/ 5394037 h 5504873"/>
              <a:gd name="connsiteX67" fmla="*/ 1588655 w 1634836"/>
              <a:gd name="connsiteY67" fmla="*/ 5504873 h 5504873"/>
              <a:gd name="connsiteX0" fmla="*/ 0 w 1634836"/>
              <a:gd name="connsiteY0" fmla="*/ 0 h 5504873"/>
              <a:gd name="connsiteX1" fmla="*/ 0 w 1634836"/>
              <a:gd name="connsiteY1" fmla="*/ 184728 h 5504873"/>
              <a:gd name="connsiteX2" fmla="*/ 55418 w 1634836"/>
              <a:gd name="connsiteY2" fmla="*/ 175491 h 5504873"/>
              <a:gd name="connsiteX3" fmla="*/ 46182 w 1634836"/>
              <a:gd name="connsiteY3" fmla="*/ 332509 h 5504873"/>
              <a:gd name="connsiteX4" fmla="*/ 101600 w 1634836"/>
              <a:gd name="connsiteY4" fmla="*/ 332509 h 5504873"/>
              <a:gd name="connsiteX5" fmla="*/ 92364 w 1634836"/>
              <a:gd name="connsiteY5" fmla="*/ 498764 h 5504873"/>
              <a:gd name="connsiteX6" fmla="*/ 157018 w 1634836"/>
              <a:gd name="connsiteY6" fmla="*/ 489528 h 5504873"/>
              <a:gd name="connsiteX7" fmla="*/ 138545 w 1634836"/>
              <a:gd name="connsiteY7" fmla="*/ 655782 h 5504873"/>
              <a:gd name="connsiteX8" fmla="*/ 193964 w 1634836"/>
              <a:gd name="connsiteY8" fmla="*/ 665018 h 5504873"/>
              <a:gd name="connsiteX9" fmla="*/ 193964 w 1634836"/>
              <a:gd name="connsiteY9" fmla="*/ 868218 h 5504873"/>
              <a:gd name="connsiteX10" fmla="*/ 295564 w 1634836"/>
              <a:gd name="connsiteY10" fmla="*/ 868218 h 5504873"/>
              <a:gd name="connsiteX11" fmla="*/ 240145 w 1634836"/>
              <a:gd name="connsiteY11" fmla="*/ 1089891 h 5504873"/>
              <a:gd name="connsiteX12" fmla="*/ 304800 w 1634836"/>
              <a:gd name="connsiteY12" fmla="*/ 1089891 h 5504873"/>
              <a:gd name="connsiteX13" fmla="*/ 295564 w 1634836"/>
              <a:gd name="connsiteY13" fmla="*/ 1376218 h 5504873"/>
              <a:gd name="connsiteX14" fmla="*/ 387927 w 1634836"/>
              <a:gd name="connsiteY14" fmla="*/ 1339273 h 5504873"/>
              <a:gd name="connsiteX15" fmla="*/ 378691 w 1634836"/>
              <a:gd name="connsiteY15" fmla="*/ 1560946 h 5504873"/>
              <a:gd name="connsiteX16" fmla="*/ 452582 w 1634836"/>
              <a:gd name="connsiteY16" fmla="*/ 1560946 h 5504873"/>
              <a:gd name="connsiteX17" fmla="*/ 434109 w 1634836"/>
              <a:gd name="connsiteY17" fmla="*/ 1745673 h 5504873"/>
              <a:gd name="connsiteX18" fmla="*/ 434109 w 1634836"/>
              <a:gd name="connsiteY18" fmla="*/ 1745673 h 5504873"/>
              <a:gd name="connsiteX19" fmla="*/ 498764 w 1634836"/>
              <a:gd name="connsiteY19" fmla="*/ 1745673 h 5504873"/>
              <a:gd name="connsiteX20" fmla="*/ 508000 w 1634836"/>
              <a:gd name="connsiteY20" fmla="*/ 1958109 h 5504873"/>
              <a:gd name="connsiteX21" fmla="*/ 572655 w 1634836"/>
              <a:gd name="connsiteY21" fmla="*/ 1958109 h 5504873"/>
              <a:gd name="connsiteX22" fmla="*/ 526473 w 1634836"/>
              <a:gd name="connsiteY22" fmla="*/ 2152073 h 5504873"/>
              <a:gd name="connsiteX23" fmla="*/ 600364 w 1634836"/>
              <a:gd name="connsiteY23" fmla="*/ 2124364 h 5504873"/>
              <a:gd name="connsiteX24" fmla="*/ 609600 w 1634836"/>
              <a:gd name="connsiteY24" fmla="*/ 2309091 h 5504873"/>
              <a:gd name="connsiteX25" fmla="*/ 655782 w 1634836"/>
              <a:gd name="connsiteY25" fmla="*/ 2272146 h 5504873"/>
              <a:gd name="connsiteX26" fmla="*/ 646545 w 1634836"/>
              <a:gd name="connsiteY26" fmla="*/ 2456873 h 5504873"/>
              <a:gd name="connsiteX27" fmla="*/ 646545 w 1634836"/>
              <a:gd name="connsiteY27" fmla="*/ 2456873 h 5504873"/>
              <a:gd name="connsiteX28" fmla="*/ 646545 w 1634836"/>
              <a:gd name="connsiteY28" fmla="*/ 2456873 h 5504873"/>
              <a:gd name="connsiteX29" fmla="*/ 720436 w 1634836"/>
              <a:gd name="connsiteY29" fmla="*/ 2447637 h 5504873"/>
              <a:gd name="connsiteX30" fmla="*/ 674255 w 1634836"/>
              <a:gd name="connsiteY30" fmla="*/ 2743200 h 5504873"/>
              <a:gd name="connsiteX31" fmla="*/ 766618 w 1634836"/>
              <a:gd name="connsiteY31" fmla="*/ 2715491 h 5504873"/>
              <a:gd name="connsiteX32" fmla="*/ 757382 w 1634836"/>
              <a:gd name="connsiteY32" fmla="*/ 2881746 h 5504873"/>
              <a:gd name="connsiteX33" fmla="*/ 812800 w 1634836"/>
              <a:gd name="connsiteY33" fmla="*/ 2872509 h 5504873"/>
              <a:gd name="connsiteX34" fmla="*/ 794327 w 1634836"/>
              <a:gd name="connsiteY34" fmla="*/ 3075709 h 5504873"/>
              <a:gd name="connsiteX35" fmla="*/ 877454 w 1634836"/>
              <a:gd name="connsiteY35" fmla="*/ 3075709 h 5504873"/>
              <a:gd name="connsiteX36" fmla="*/ 858982 w 1634836"/>
              <a:gd name="connsiteY36" fmla="*/ 3232728 h 5504873"/>
              <a:gd name="connsiteX37" fmla="*/ 858982 w 1634836"/>
              <a:gd name="connsiteY37" fmla="*/ 3232728 h 5504873"/>
              <a:gd name="connsiteX38" fmla="*/ 932873 w 1634836"/>
              <a:gd name="connsiteY38" fmla="*/ 3223492 h 5504873"/>
              <a:gd name="connsiteX39" fmla="*/ 905164 w 1634836"/>
              <a:gd name="connsiteY39" fmla="*/ 3408218 h 5504873"/>
              <a:gd name="connsiteX40" fmla="*/ 969818 w 1634836"/>
              <a:gd name="connsiteY40" fmla="*/ 3398982 h 5504873"/>
              <a:gd name="connsiteX41" fmla="*/ 932873 w 1634836"/>
              <a:gd name="connsiteY41" fmla="*/ 3602182 h 5504873"/>
              <a:gd name="connsiteX42" fmla="*/ 997527 w 1634836"/>
              <a:gd name="connsiteY42" fmla="*/ 3592946 h 5504873"/>
              <a:gd name="connsiteX43" fmla="*/ 1016000 w 1634836"/>
              <a:gd name="connsiteY43" fmla="*/ 3703782 h 5504873"/>
              <a:gd name="connsiteX44" fmla="*/ 1006764 w 1634836"/>
              <a:gd name="connsiteY44" fmla="*/ 3786909 h 5504873"/>
              <a:gd name="connsiteX45" fmla="*/ 1052945 w 1634836"/>
              <a:gd name="connsiteY45" fmla="*/ 3786909 h 5504873"/>
              <a:gd name="connsiteX46" fmla="*/ 1043709 w 1634836"/>
              <a:gd name="connsiteY46" fmla="*/ 3971637 h 5504873"/>
              <a:gd name="connsiteX47" fmla="*/ 1089891 w 1634836"/>
              <a:gd name="connsiteY47" fmla="*/ 3999346 h 5504873"/>
              <a:gd name="connsiteX48" fmla="*/ 1089891 w 1634836"/>
              <a:gd name="connsiteY48" fmla="*/ 4156364 h 5504873"/>
              <a:gd name="connsiteX49" fmla="*/ 1173018 w 1634836"/>
              <a:gd name="connsiteY49" fmla="*/ 4147128 h 5504873"/>
              <a:gd name="connsiteX50" fmla="*/ 1154546 w 1634836"/>
              <a:gd name="connsiteY50" fmla="*/ 4331855 h 5504873"/>
              <a:gd name="connsiteX51" fmla="*/ 1228436 w 1634836"/>
              <a:gd name="connsiteY51" fmla="*/ 4322618 h 5504873"/>
              <a:gd name="connsiteX52" fmla="*/ 1200727 w 1634836"/>
              <a:gd name="connsiteY52" fmla="*/ 4535055 h 5504873"/>
              <a:gd name="connsiteX53" fmla="*/ 1256145 w 1634836"/>
              <a:gd name="connsiteY53" fmla="*/ 4507346 h 5504873"/>
              <a:gd name="connsiteX54" fmla="*/ 1256146 w 1634836"/>
              <a:gd name="connsiteY54" fmla="*/ 4664364 h 5504873"/>
              <a:gd name="connsiteX55" fmla="*/ 1330036 w 1634836"/>
              <a:gd name="connsiteY55" fmla="*/ 4664364 h 5504873"/>
              <a:gd name="connsiteX56" fmla="*/ 1283855 w 1634836"/>
              <a:gd name="connsiteY56" fmla="*/ 4821382 h 5504873"/>
              <a:gd name="connsiteX57" fmla="*/ 1366982 w 1634836"/>
              <a:gd name="connsiteY57" fmla="*/ 4812146 h 5504873"/>
              <a:gd name="connsiteX58" fmla="*/ 1311564 w 1634836"/>
              <a:gd name="connsiteY58" fmla="*/ 5006109 h 5504873"/>
              <a:gd name="connsiteX59" fmla="*/ 1394692 w 1634836"/>
              <a:gd name="connsiteY59" fmla="*/ 4969164 h 5504873"/>
              <a:gd name="connsiteX60" fmla="*/ 1376218 w 1634836"/>
              <a:gd name="connsiteY60" fmla="*/ 5135418 h 5504873"/>
              <a:gd name="connsiteX61" fmla="*/ 1496291 w 1634836"/>
              <a:gd name="connsiteY61" fmla="*/ 5126182 h 5504873"/>
              <a:gd name="connsiteX62" fmla="*/ 1450109 w 1634836"/>
              <a:gd name="connsiteY62" fmla="*/ 5329382 h 5504873"/>
              <a:gd name="connsiteX63" fmla="*/ 1468582 w 1634836"/>
              <a:gd name="connsiteY63" fmla="*/ 5255491 h 5504873"/>
              <a:gd name="connsiteX64" fmla="*/ 1579418 w 1634836"/>
              <a:gd name="connsiteY64" fmla="*/ 5200073 h 5504873"/>
              <a:gd name="connsiteX65" fmla="*/ 1524000 w 1634836"/>
              <a:gd name="connsiteY65" fmla="*/ 5430982 h 5504873"/>
              <a:gd name="connsiteX66" fmla="*/ 1634836 w 1634836"/>
              <a:gd name="connsiteY66" fmla="*/ 5394037 h 5504873"/>
              <a:gd name="connsiteX67" fmla="*/ 1588655 w 1634836"/>
              <a:gd name="connsiteY67" fmla="*/ 5504873 h 5504873"/>
              <a:gd name="connsiteX0" fmla="*/ 0 w 1634836"/>
              <a:gd name="connsiteY0" fmla="*/ 0 h 5504873"/>
              <a:gd name="connsiteX1" fmla="*/ 0 w 1634836"/>
              <a:gd name="connsiteY1" fmla="*/ 184728 h 5504873"/>
              <a:gd name="connsiteX2" fmla="*/ 55418 w 1634836"/>
              <a:gd name="connsiteY2" fmla="*/ 175491 h 5504873"/>
              <a:gd name="connsiteX3" fmla="*/ 46182 w 1634836"/>
              <a:gd name="connsiteY3" fmla="*/ 332509 h 5504873"/>
              <a:gd name="connsiteX4" fmla="*/ 101600 w 1634836"/>
              <a:gd name="connsiteY4" fmla="*/ 332509 h 5504873"/>
              <a:gd name="connsiteX5" fmla="*/ 92364 w 1634836"/>
              <a:gd name="connsiteY5" fmla="*/ 498764 h 5504873"/>
              <a:gd name="connsiteX6" fmla="*/ 157018 w 1634836"/>
              <a:gd name="connsiteY6" fmla="*/ 489528 h 5504873"/>
              <a:gd name="connsiteX7" fmla="*/ 138545 w 1634836"/>
              <a:gd name="connsiteY7" fmla="*/ 655782 h 5504873"/>
              <a:gd name="connsiteX8" fmla="*/ 193964 w 1634836"/>
              <a:gd name="connsiteY8" fmla="*/ 665018 h 5504873"/>
              <a:gd name="connsiteX9" fmla="*/ 193964 w 1634836"/>
              <a:gd name="connsiteY9" fmla="*/ 868218 h 5504873"/>
              <a:gd name="connsiteX10" fmla="*/ 295564 w 1634836"/>
              <a:gd name="connsiteY10" fmla="*/ 868218 h 5504873"/>
              <a:gd name="connsiteX11" fmla="*/ 240145 w 1634836"/>
              <a:gd name="connsiteY11" fmla="*/ 1089891 h 5504873"/>
              <a:gd name="connsiteX12" fmla="*/ 304800 w 1634836"/>
              <a:gd name="connsiteY12" fmla="*/ 1089891 h 5504873"/>
              <a:gd name="connsiteX13" fmla="*/ 295564 w 1634836"/>
              <a:gd name="connsiteY13" fmla="*/ 1376218 h 5504873"/>
              <a:gd name="connsiteX14" fmla="*/ 387927 w 1634836"/>
              <a:gd name="connsiteY14" fmla="*/ 1339273 h 5504873"/>
              <a:gd name="connsiteX15" fmla="*/ 378691 w 1634836"/>
              <a:gd name="connsiteY15" fmla="*/ 1560946 h 5504873"/>
              <a:gd name="connsiteX16" fmla="*/ 452582 w 1634836"/>
              <a:gd name="connsiteY16" fmla="*/ 1560946 h 5504873"/>
              <a:gd name="connsiteX17" fmla="*/ 434109 w 1634836"/>
              <a:gd name="connsiteY17" fmla="*/ 1745673 h 5504873"/>
              <a:gd name="connsiteX18" fmla="*/ 434109 w 1634836"/>
              <a:gd name="connsiteY18" fmla="*/ 1745673 h 5504873"/>
              <a:gd name="connsiteX19" fmla="*/ 498764 w 1634836"/>
              <a:gd name="connsiteY19" fmla="*/ 1745673 h 5504873"/>
              <a:gd name="connsiteX20" fmla="*/ 508000 w 1634836"/>
              <a:gd name="connsiteY20" fmla="*/ 1958109 h 5504873"/>
              <a:gd name="connsiteX21" fmla="*/ 572655 w 1634836"/>
              <a:gd name="connsiteY21" fmla="*/ 1958109 h 5504873"/>
              <a:gd name="connsiteX22" fmla="*/ 526473 w 1634836"/>
              <a:gd name="connsiteY22" fmla="*/ 2152073 h 5504873"/>
              <a:gd name="connsiteX23" fmla="*/ 600364 w 1634836"/>
              <a:gd name="connsiteY23" fmla="*/ 2124364 h 5504873"/>
              <a:gd name="connsiteX24" fmla="*/ 609600 w 1634836"/>
              <a:gd name="connsiteY24" fmla="*/ 2309091 h 5504873"/>
              <a:gd name="connsiteX25" fmla="*/ 655782 w 1634836"/>
              <a:gd name="connsiteY25" fmla="*/ 2272146 h 5504873"/>
              <a:gd name="connsiteX26" fmla="*/ 646545 w 1634836"/>
              <a:gd name="connsiteY26" fmla="*/ 2456873 h 5504873"/>
              <a:gd name="connsiteX27" fmla="*/ 646545 w 1634836"/>
              <a:gd name="connsiteY27" fmla="*/ 2456873 h 5504873"/>
              <a:gd name="connsiteX28" fmla="*/ 646545 w 1634836"/>
              <a:gd name="connsiteY28" fmla="*/ 2456873 h 5504873"/>
              <a:gd name="connsiteX29" fmla="*/ 720436 w 1634836"/>
              <a:gd name="connsiteY29" fmla="*/ 2447637 h 5504873"/>
              <a:gd name="connsiteX30" fmla="*/ 674255 w 1634836"/>
              <a:gd name="connsiteY30" fmla="*/ 2743200 h 5504873"/>
              <a:gd name="connsiteX31" fmla="*/ 766618 w 1634836"/>
              <a:gd name="connsiteY31" fmla="*/ 2715491 h 5504873"/>
              <a:gd name="connsiteX32" fmla="*/ 757382 w 1634836"/>
              <a:gd name="connsiteY32" fmla="*/ 2881746 h 5504873"/>
              <a:gd name="connsiteX33" fmla="*/ 812800 w 1634836"/>
              <a:gd name="connsiteY33" fmla="*/ 2872509 h 5504873"/>
              <a:gd name="connsiteX34" fmla="*/ 794327 w 1634836"/>
              <a:gd name="connsiteY34" fmla="*/ 3075709 h 5504873"/>
              <a:gd name="connsiteX35" fmla="*/ 877454 w 1634836"/>
              <a:gd name="connsiteY35" fmla="*/ 3075709 h 5504873"/>
              <a:gd name="connsiteX36" fmla="*/ 858982 w 1634836"/>
              <a:gd name="connsiteY36" fmla="*/ 3232728 h 5504873"/>
              <a:gd name="connsiteX37" fmla="*/ 858982 w 1634836"/>
              <a:gd name="connsiteY37" fmla="*/ 3232728 h 5504873"/>
              <a:gd name="connsiteX38" fmla="*/ 932873 w 1634836"/>
              <a:gd name="connsiteY38" fmla="*/ 3223492 h 5504873"/>
              <a:gd name="connsiteX39" fmla="*/ 905164 w 1634836"/>
              <a:gd name="connsiteY39" fmla="*/ 3408218 h 5504873"/>
              <a:gd name="connsiteX40" fmla="*/ 969818 w 1634836"/>
              <a:gd name="connsiteY40" fmla="*/ 3398982 h 5504873"/>
              <a:gd name="connsiteX41" fmla="*/ 932873 w 1634836"/>
              <a:gd name="connsiteY41" fmla="*/ 3602182 h 5504873"/>
              <a:gd name="connsiteX42" fmla="*/ 997527 w 1634836"/>
              <a:gd name="connsiteY42" fmla="*/ 3592946 h 5504873"/>
              <a:gd name="connsiteX43" fmla="*/ 1016000 w 1634836"/>
              <a:gd name="connsiteY43" fmla="*/ 3703782 h 5504873"/>
              <a:gd name="connsiteX44" fmla="*/ 1006764 w 1634836"/>
              <a:gd name="connsiteY44" fmla="*/ 3786909 h 5504873"/>
              <a:gd name="connsiteX45" fmla="*/ 1052945 w 1634836"/>
              <a:gd name="connsiteY45" fmla="*/ 3786909 h 5504873"/>
              <a:gd name="connsiteX46" fmla="*/ 1043709 w 1634836"/>
              <a:gd name="connsiteY46" fmla="*/ 3971637 h 5504873"/>
              <a:gd name="connsiteX47" fmla="*/ 1089891 w 1634836"/>
              <a:gd name="connsiteY47" fmla="*/ 3999346 h 5504873"/>
              <a:gd name="connsiteX48" fmla="*/ 1089891 w 1634836"/>
              <a:gd name="connsiteY48" fmla="*/ 4156364 h 5504873"/>
              <a:gd name="connsiteX49" fmla="*/ 1173018 w 1634836"/>
              <a:gd name="connsiteY49" fmla="*/ 4147128 h 5504873"/>
              <a:gd name="connsiteX50" fmla="*/ 1154546 w 1634836"/>
              <a:gd name="connsiteY50" fmla="*/ 4331855 h 5504873"/>
              <a:gd name="connsiteX51" fmla="*/ 1228436 w 1634836"/>
              <a:gd name="connsiteY51" fmla="*/ 4322618 h 5504873"/>
              <a:gd name="connsiteX52" fmla="*/ 1200727 w 1634836"/>
              <a:gd name="connsiteY52" fmla="*/ 4535055 h 5504873"/>
              <a:gd name="connsiteX53" fmla="*/ 1256145 w 1634836"/>
              <a:gd name="connsiteY53" fmla="*/ 4507346 h 5504873"/>
              <a:gd name="connsiteX54" fmla="*/ 1256146 w 1634836"/>
              <a:gd name="connsiteY54" fmla="*/ 4664364 h 5504873"/>
              <a:gd name="connsiteX55" fmla="*/ 1330036 w 1634836"/>
              <a:gd name="connsiteY55" fmla="*/ 4664364 h 5504873"/>
              <a:gd name="connsiteX56" fmla="*/ 1283855 w 1634836"/>
              <a:gd name="connsiteY56" fmla="*/ 4821382 h 5504873"/>
              <a:gd name="connsiteX57" fmla="*/ 1366982 w 1634836"/>
              <a:gd name="connsiteY57" fmla="*/ 4812146 h 5504873"/>
              <a:gd name="connsiteX58" fmla="*/ 1311564 w 1634836"/>
              <a:gd name="connsiteY58" fmla="*/ 5006109 h 5504873"/>
              <a:gd name="connsiteX59" fmla="*/ 1394692 w 1634836"/>
              <a:gd name="connsiteY59" fmla="*/ 4969164 h 5504873"/>
              <a:gd name="connsiteX60" fmla="*/ 1376218 w 1634836"/>
              <a:gd name="connsiteY60" fmla="*/ 5135418 h 5504873"/>
              <a:gd name="connsiteX61" fmla="*/ 1468582 w 1634836"/>
              <a:gd name="connsiteY61" fmla="*/ 5126182 h 5504873"/>
              <a:gd name="connsiteX62" fmla="*/ 1450109 w 1634836"/>
              <a:gd name="connsiteY62" fmla="*/ 5329382 h 5504873"/>
              <a:gd name="connsiteX63" fmla="*/ 1468582 w 1634836"/>
              <a:gd name="connsiteY63" fmla="*/ 5255491 h 5504873"/>
              <a:gd name="connsiteX64" fmla="*/ 1579418 w 1634836"/>
              <a:gd name="connsiteY64" fmla="*/ 5200073 h 5504873"/>
              <a:gd name="connsiteX65" fmla="*/ 1524000 w 1634836"/>
              <a:gd name="connsiteY65" fmla="*/ 5430982 h 5504873"/>
              <a:gd name="connsiteX66" fmla="*/ 1634836 w 1634836"/>
              <a:gd name="connsiteY66" fmla="*/ 5394037 h 5504873"/>
              <a:gd name="connsiteX67" fmla="*/ 1588655 w 1634836"/>
              <a:gd name="connsiteY67" fmla="*/ 5504873 h 5504873"/>
              <a:gd name="connsiteX0" fmla="*/ 0 w 1634836"/>
              <a:gd name="connsiteY0" fmla="*/ 0 h 5504873"/>
              <a:gd name="connsiteX1" fmla="*/ 0 w 1634836"/>
              <a:gd name="connsiteY1" fmla="*/ 184728 h 5504873"/>
              <a:gd name="connsiteX2" fmla="*/ 55418 w 1634836"/>
              <a:gd name="connsiteY2" fmla="*/ 175491 h 5504873"/>
              <a:gd name="connsiteX3" fmla="*/ 46182 w 1634836"/>
              <a:gd name="connsiteY3" fmla="*/ 332509 h 5504873"/>
              <a:gd name="connsiteX4" fmla="*/ 101600 w 1634836"/>
              <a:gd name="connsiteY4" fmla="*/ 332509 h 5504873"/>
              <a:gd name="connsiteX5" fmla="*/ 92364 w 1634836"/>
              <a:gd name="connsiteY5" fmla="*/ 498764 h 5504873"/>
              <a:gd name="connsiteX6" fmla="*/ 157018 w 1634836"/>
              <a:gd name="connsiteY6" fmla="*/ 489528 h 5504873"/>
              <a:gd name="connsiteX7" fmla="*/ 138545 w 1634836"/>
              <a:gd name="connsiteY7" fmla="*/ 655782 h 5504873"/>
              <a:gd name="connsiteX8" fmla="*/ 193964 w 1634836"/>
              <a:gd name="connsiteY8" fmla="*/ 665018 h 5504873"/>
              <a:gd name="connsiteX9" fmla="*/ 193964 w 1634836"/>
              <a:gd name="connsiteY9" fmla="*/ 868218 h 5504873"/>
              <a:gd name="connsiteX10" fmla="*/ 295564 w 1634836"/>
              <a:gd name="connsiteY10" fmla="*/ 868218 h 5504873"/>
              <a:gd name="connsiteX11" fmla="*/ 240145 w 1634836"/>
              <a:gd name="connsiteY11" fmla="*/ 1089891 h 5504873"/>
              <a:gd name="connsiteX12" fmla="*/ 304800 w 1634836"/>
              <a:gd name="connsiteY12" fmla="*/ 1089891 h 5504873"/>
              <a:gd name="connsiteX13" fmla="*/ 295564 w 1634836"/>
              <a:gd name="connsiteY13" fmla="*/ 1376218 h 5504873"/>
              <a:gd name="connsiteX14" fmla="*/ 387927 w 1634836"/>
              <a:gd name="connsiteY14" fmla="*/ 1339273 h 5504873"/>
              <a:gd name="connsiteX15" fmla="*/ 378691 w 1634836"/>
              <a:gd name="connsiteY15" fmla="*/ 1560946 h 5504873"/>
              <a:gd name="connsiteX16" fmla="*/ 452582 w 1634836"/>
              <a:gd name="connsiteY16" fmla="*/ 1560946 h 5504873"/>
              <a:gd name="connsiteX17" fmla="*/ 434109 w 1634836"/>
              <a:gd name="connsiteY17" fmla="*/ 1745673 h 5504873"/>
              <a:gd name="connsiteX18" fmla="*/ 434109 w 1634836"/>
              <a:gd name="connsiteY18" fmla="*/ 1745673 h 5504873"/>
              <a:gd name="connsiteX19" fmla="*/ 498764 w 1634836"/>
              <a:gd name="connsiteY19" fmla="*/ 1745673 h 5504873"/>
              <a:gd name="connsiteX20" fmla="*/ 508000 w 1634836"/>
              <a:gd name="connsiteY20" fmla="*/ 1958109 h 5504873"/>
              <a:gd name="connsiteX21" fmla="*/ 572655 w 1634836"/>
              <a:gd name="connsiteY21" fmla="*/ 1958109 h 5504873"/>
              <a:gd name="connsiteX22" fmla="*/ 526473 w 1634836"/>
              <a:gd name="connsiteY22" fmla="*/ 2152073 h 5504873"/>
              <a:gd name="connsiteX23" fmla="*/ 600364 w 1634836"/>
              <a:gd name="connsiteY23" fmla="*/ 2124364 h 5504873"/>
              <a:gd name="connsiteX24" fmla="*/ 609600 w 1634836"/>
              <a:gd name="connsiteY24" fmla="*/ 2309091 h 5504873"/>
              <a:gd name="connsiteX25" fmla="*/ 655782 w 1634836"/>
              <a:gd name="connsiteY25" fmla="*/ 2272146 h 5504873"/>
              <a:gd name="connsiteX26" fmla="*/ 646545 w 1634836"/>
              <a:gd name="connsiteY26" fmla="*/ 2456873 h 5504873"/>
              <a:gd name="connsiteX27" fmla="*/ 646545 w 1634836"/>
              <a:gd name="connsiteY27" fmla="*/ 2456873 h 5504873"/>
              <a:gd name="connsiteX28" fmla="*/ 646545 w 1634836"/>
              <a:gd name="connsiteY28" fmla="*/ 2456873 h 5504873"/>
              <a:gd name="connsiteX29" fmla="*/ 720436 w 1634836"/>
              <a:gd name="connsiteY29" fmla="*/ 2447637 h 5504873"/>
              <a:gd name="connsiteX30" fmla="*/ 674255 w 1634836"/>
              <a:gd name="connsiteY30" fmla="*/ 2743200 h 5504873"/>
              <a:gd name="connsiteX31" fmla="*/ 766618 w 1634836"/>
              <a:gd name="connsiteY31" fmla="*/ 2715491 h 5504873"/>
              <a:gd name="connsiteX32" fmla="*/ 757382 w 1634836"/>
              <a:gd name="connsiteY32" fmla="*/ 2881746 h 5504873"/>
              <a:gd name="connsiteX33" fmla="*/ 812800 w 1634836"/>
              <a:gd name="connsiteY33" fmla="*/ 2872509 h 5504873"/>
              <a:gd name="connsiteX34" fmla="*/ 794327 w 1634836"/>
              <a:gd name="connsiteY34" fmla="*/ 3075709 h 5504873"/>
              <a:gd name="connsiteX35" fmla="*/ 877454 w 1634836"/>
              <a:gd name="connsiteY35" fmla="*/ 3075709 h 5504873"/>
              <a:gd name="connsiteX36" fmla="*/ 858982 w 1634836"/>
              <a:gd name="connsiteY36" fmla="*/ 3232728 h 5504873"/>
              <a:gd name="connsiteX37" fmla="*/ 858982 w 1634836"/>
              <a:gd name="connsiteY37" fmla="*/ 3232728 h 5504873"/>
              <a:gd name="connsiteX38" fmla="*/ 932873 w 1634836"/>
              <a:gd name="connsiteY38" fmla="*/ 3223492 h 5504873"/>
              <a:gd name="connsiteX39" fmla="*/ 905164 w 1634836"/>
              <a:gd name="connsiteY39" fmla="*/ 3408218 h 5504873"/>
              <a:gd name="connsiteX40" fmla="*/ 969818 w 1634836"/>
              <a:gd name="connsiteY40" fmla="*/ 3398982 h 5504873"/>
              <a:gd name="connsiteX41" fmla="*/ 932873 w 1634836"/>
              <a:gd name="connsiteY41" fmla="*/ 3602182 h 5504873"/>
              <a:gd name="connsiteX42" fmla="*/ 997527 w 1634836"/>
              <a:gd name="connsiteY42" fmla="*/ 3592946 h 5504873"/>
              <a:gd name="connsiteX43" fmla="*/ 1016000 w 1634836"/>
              <a:gd name="connsiteY43" fmla="*/ 3703782 h 5504873"/>
              <a:gd name="connsiteX44" fmla="*/ 1006764 w 1634836"/>
              <a:gd name="connsiteY44" fmla="*/ 3786909 h 5504873"/>
              <a:gd name="connsiteX45" fmla="*/ 1052945 w 1634836"/>
              <a:gd name="connsiteY45" fmla="*/ 3786909 h 5504873"/>
              <a:gd name="connsiteX46" fmla="*/ 1043709 w 1634836"/>
              <a:gd name="connsiteY46" fmla="*/ 3971637 h 5504873"/>
              <a:gd name="connsiteX47" fmla="*/ 1089891 w 1634836"/>
              <a:gd name="connsiteY47" fmla="*/ 3999346 h 5504873"/>
              <a:gd name="connsiteX48" fmla="*/ 1089891 w 1634836"/>
              <a:gd name="connsiteY48" fmla="*/ 4156364 h 5504873"/>
              <a:gd name="connsiteX49" fmla="*/ 1173018 w 1634836"/>
              <a:gd name="connsiteY49" fmla="*/ 4147128 h 5504873"/>
              <a:gd name="connsiteX50" fmla="*/ 1154546 w 1634836"/>
              <a:gd name="connsiteY50" fmla="*/ 4331855 h 5504873"/>
              <a:gd name="connsiteX51" fmla="*/ 1228436 w 1634836"/>
              <a:gd name="connsiteY51" fmla="*/ 4322618 h 5504873"/>
              <a:gd name="connsiteX52" fmla="*/ 1200727 w 1634836"/>
              <a:gd name="connsiteY52" fmla="*/ 4535055 h 5504873"/>
              <a:gd name="connsiteX53" fmla="*/ 1256145 w 1634836"/>
              <a:gd name="connsiteY53" fmla="*/ 4507346 h 5504873"/>
              <a:gd name="connsiteX54" fmla="*/ 1256146 w 1634836"/>
              <a:gd name="connsiteY54" fmla="*/ 4664364 h 5504873"/>
              <a:gd name="connsiteX55" fmla="*/ 1330036 w 1634836"/>
              <a:gd name="connsiteY55" fmla="*/ 4664364 h 5504873"/>
              <a:gd name="connsiteX56" fmla="*/ 1283855 w 1634836"/>
              <a:gd name="connsiteY56" fmla="*/ 4821382 h 5504873"/>
              <a:gd name="connsiteX57" fmla="*/ 1366982 w 1634836"/>
              <a:gd name="connsiteY57" fmla="*/ 4812146 h 5504873"/>
              <a:gd name="connsiteX58" fmla="*/ 1311564 w 1634836"/>
              <a:gd name="connsiteY58" fmla="*/ 5006109 h 5504873"/>
              <a:gd name="connsiteX59" fmla="*/ 1394692 w 1634836"/>
              <a:gd name="connsiteY59" fmla="*/ 4969164 h 5504873"/>
              <a:gd name="connsiteX60" fmla="*/ 1376218 w 1634836"/>
              <a:gd name="connsiteY60" fmla="*/ 5135418 h 5504873"/>
              <a:gd name="connsiteX61" fmla="*/ 1468582 w 1634836"/>
              <a:gd name="connsiteY61" fmla="*/ 5126182 h 5504873"/>
              <a:gd name="connsiteX62" fmla="*/ 1450109 w 1634836"/>
              <a:gd name="connsiteY62" fmla="*/ 5329382 h 5504873"/>
              <a:gd name="connsiteX63" fmla="*/ 1468582 w 1634836"/>
              <a:gd name="connsiteY63" fmla="*/ 5255491 h 5504873"/>
              <a:gd name="connsiteX64" fmla="*/ 1551709 w 1634836"/>
              <a:gd name="connsiteY64" fmla="*/ 5264728 h 5504873"/>
              <a:gd name="connsiteX65" fmla="*/ 1524000 w 1634836"/>
              <a:gd name="connsiteY65" fmla="*/ 5430982 h 5504873"/>
              <a:gd name="connsiteX66" fmla="*/ 1634836 w 1634836"/>
              <a:gd name="connsiteY66" fmla="*/ 5394037 h 5504873"/>
              <a:gd name="connsiteX67" fmla="*/ 1588655 w 1634836"/>
              <a:gd name="connsiteY67" fmla="*/ 5504873 h 5504873"/>
              <a:gd name="connsiteX0" fmla="*/ 0 w 1588655"/>
              <a:gd name="connsiteY0" fmla="*/ 0 h 5504873"/>
              <a:gd name="connsiteX1" fmla="*/ 0 w 1588655"/>
              <a:gd name="connsiteY1" fmla="*/ 184728 h 5504873"/>
              <a:gd name="connsiteX2" fmla="*/ 55418 w 1588655"/>
              <a:gd name="connsiteY2" fmla="*/ 175491 h 5504873"/>
              <a:gd name="connsiteX3" fmla="*/ 46182 w 1588655"/>
              <a:gd name="connsiteY3" fmla="*/ 332509 h 5504873"/>
              <a:gd name="connsiteX4" fmla="*/ 101600 w 1588655"/>
              <a:gd name="connsiteY4" fmla="*/ 332509 h 5504873"/>
              <a:gd name="connsiteX5" fmla="*/ 92364 w 1588655"/>
              <a:gd name="connsiteY5" fmla="*/ 498764 h 5504873"/>
              <a:gd name="connsiteX6" fmla="*/ 157018 w 1588655"/>
              <a:gd name="connsiteY6" fmla="*/ 489528 h 5504873"/>
              <a:gd name="connsiteX7" fmla="*/ 138545 w 1588655"/>
              <a:gd name="connsiteY7" fmla="*/ 655782 h 5504873"/>
              <a:gd name="connsiteX8" fmla="*/ 193964 w 1588655"/>
              <a:gd name="connsiteY8" fmla="*/ 665018 h 5504873"/>
              <a:gd name="connsiteX9" fmla="*/ 193964 w 1588655"/>
              <a:gd name="connsiteY9" fmla="*/ 868218 h 5504873"/>
              <a:gd name="connsiteX10" fmla="*/ 295564 w 1588655"/>
              <a:gd name="connsiteY10" fmla="*/ 868218 h 5504873"/>
              <a:gd name="connsiteX11" fmla="*/ 240145 w 1588655"/>
              <a:gd name="connsiteY11" fmla="*/ 1089891 h 5504873"/>
              <a:gd name="connsiteX12" fmla="*/ 304800 w 1588655"/>
              <a:gd name="connsiteY12" fmla="*/ 1089891 h 5504873"/>
              <a:gd name="connsiteX13" fmla="*/ 295564 w 1588655"/>
              <a:gd name="connsiteY13" fmla="*/ 1376218 h 5504873"/>
              <a:gd name="connsiteX14" fmla="*/ 387927 w 1588655"/>
              <a:gd name="connsiteY14" fmla="*/ 1339273 h 5504873"/>
              <a:gd name="connsiteX15" fmla="*/ 378691 w 1588655"/>
              <a:gd name="connsiteY15" fmla="*/ 1560946 h 5504873"/>
              <a:gd name="connsiteX16" fmla="*/ 452582 w 1588655"/>
              <a:gd name="connsiteY16" fmla="*/ 1560946 h 5504873"/>
              <a:gd name="connsiteX17" fmla="*/ 434109 w 1588655"/>
              <a:gd name="connsiteY17" fmla="*/ 1745673 h 5504873"/>
              <a:gd name="connsiteX18" fmla="*/ 434109 w 1588655"/>
              <a:gd name="connsiteY18" fmla="*/ 1745673 h 5504873"/>
              <a:gd name="connsiteX19" fmla="*/ 498764 w 1588655"/>
              <a:gd name="connsiteY19" fmla="*/ 1745673 h 5504873"/>
              <a:gd name="connsiteX20" fmla="*/ 508000 w 1588655"/>
              <a:gd name="connsiteY20" fmla="*/ 1958109 h 5504873"/>
              <a:gd name="connsiteX21" fmla="*/ 572655 w 1588655"/>
              <a:gd name="connsiteY21" fmla="*/ 1958109 h 5504873"/>
              <a:gd name="connsiteX22" fmla="*/ 526473 w 1588655"/>
              <a:gd name="connsiteY22" fmla="*/ 2152073 h 5504873"/>
              <a:gd name="connsiteX23" fmla="*/ 600364 w 1588655"/>
              <a:gd name="connsiteY23" fmla="*/ 2124364 h 5504873"/>
              <a:gd name="connsiteX24" fmla="*/ 609600 w 1588655"/>
              <a:gd name="connsiteY24" fmla="*/ 2309091 h 5504873"/>
              <a:gd name="connsiteX25" fmla="*/ 655782 w 1588655"/>
              <a:gd name="connsiteY25" fmla="*/ 2272146 h 5504873"/>
              <a:gd name="connsiteX26" fmla="*/ 646545 w 1588655"/>
              <a:gd name="connsiteY26" fmla="*/ 2456873 h 5504873"/>
              <a:gd name="connsiteX27" fmla="*/ 646545 w 1588655"/>
              <a:gd name="connsiteY27" fmla="*/ 2456873 h 5504873"/>
              <a:gd name="connsiteX28" fmla="*/ 646545 w 1588655"/>
              <a:gd name="connsiteY28" fmla="*/ 2456873 h 5504873"/>
              <a:gd name="connsiteX29" fmla="*/ 720436 w 1588655"/>
              <a:gd name="connsiteY29" fmla="*/ 2447637 h 5504873"/>
              <a:gd name="connsiteX30" fmla="*/ 674255 w 1588655"/>
              <a:gd name="connsiteY30" fmla="*/ 2743200 h 5504873"/>
              <a:gd name="connsiteX31" fmla="*/ 766618 w 1588655"/>
              <a:gd name="connsiteY31" fmla="*/ 2715491 h 5504873"/>
              <a:gd name="connsiteX32" fmla="*/ 757382 w 1588655"/>
              <a:gd name="connsiteY32" fmla="*/ 2881746 h 5504873"/>
              <a:gd name="connsiteX33" fmla="*/ 812800 w 1588655"/>
              <a:gd name="connsiteY33" fmla="*/ 2872509 h 5504873"/>
              <a:gd name="connsiteX34" fmla="*/ 794327 w 1588655"/>
              <a:gd name="connsiteY34" fmla="*/ 3075709 h 5504873"/>
              <a:gd name="connsiteX35" fmla="*/ 877454 w 1588655"/>
              <a:gd name="connsiteY35" fmla="*/ 3075709 h 5504873"/>
              <a:gd name="connsiteX36" fmla="*/ 858982 w 1588655"/>
              <a:gd name="connsiteY36" fmla="*/ 3232728 h 5504873"/>
              <a:gd name="connsiteX37" fmla="*/ 858982 w 1588655"/>
              <a:gd name="connsiteY37" fmla="*/ 3232728 h 5504873"/>
              <a:gd name="connsiteX38" fmla="*/ 932873 w 1588655"/>
              <a:gd name="connsiteY38" fmla="*/ 3223492 h 5504873"/>
              <a:gd name="connsiteX39" fmla="*/ 905164 w 1588655"/>
              <a:gd name="connsiteY39" fmla="*/ 3408218 h 5504873"/>
              <a:gd name="connsiteX40" fmla="*/ 969818 w 1588655"/>
              <a:gd name="connsiteY40" fmla="*/ 3398982 h 5504873"/>
              <a:gd name="connsiteX41" fmla="*/ 932873 w 1588655"/>
              <a:gd name="connsiteY41" fmla="*/ 3602182 h 5504873"/>
              <a:gd name="connsiteX42" fmla="*/ 997527 w 1588655"/>
              <a:gd name="connsiteY42" fmla="*/ 3592946 h 5504873"/>
              <a:gd name="connsiteX43" fmla="*/ 1016000 w 1588655"/>
              <a:gd name="connsiteY43" fmla="*/ 3703782 h 5504873"/>
              <a:gd name="connsiteX44" fmla="*/ 1006764 w 1588655"/>
              <a:gd name="connsiteY44" fmla="*/ 3786909 h 5504873"/>
              <a:gd name="connsiteX45" fmla="*/ 1052945 w 1588655"/>
              <a:gd name="connsiteY45" fmla="*/ 3786909 h 5504873"/>
              <a:gd name="connsiteX46" fmla="*/ 1043709 w 1588655"/>
              <a:gd name="connsiteY46" fmla="*/ 3971637 h 5504873"/>
              <a:gd name="connsiteX47" fmla="*/ 1089891 w 1588655"/>
              <a:gd name="connsiteY47" fmla="*/ 3999346 h 5504873"/>
              <a:gd name="connsiteX48" fmla="*/ 1089891 w 1588655"/>
              <a:gd name="connsiteY48" fmla="*/ 4156364 h 5504873"/>
              <a:gd name="connsiteX49" fmla="*/ 1173018 w 1588655"/>
              <a:gd name="connsiteY49" fmla="*/ 4147128 h 5504873"/>
              <a:gd name="connsiteX50" fmla="*/ 1154546 w 1588655"/>
              <a:gd name="connsiteY50" fmla="*/ 4331855 h 5504873"/>
              <a:gd name="connsiteX51" fmla="*/ 1228436 w 1588655"/>
              <a:gd name="connsiteY51" fmla="*/ 4322618 h 5504873"/>
              <a:gd name="connsiteX52" fmla="*/ 1200727 w 1588655"/>
              <a:gd name="connsiteY52" fmla="*/ 4535055 h 5504873"/>
              <a:gd name="connsiteX53" fmla="*/ 1256145 w 1588655"/>
              <a:gd name="connsiteY53" fmla="*/ 4507346 h 5504873"/>
              <a:gd name="connsiteX54" fmla="*/ 1256146 w 1588655"/>
              <a:gd name="connsiteY54" fmla="*/ 4664364 h 5504873"/>
              <a:gd name="connsiteX55" fmla="*/ 1330036 w 1588655"/>
              <a:gd name="connsiteY55" fmla="*/ 4664364 h 5504873"/>
              <a:gd name="connsiteX56" fmla="*/ 1283855 w 1588655"/>
              <a:gd name="connsiteY56" fmla="*/ 4821382 h 5504873"/>
              <a:gd name="connsiteX57" fmla="*/ 1366982 w 1588655"/>
              <a:gd name="connsiteY57" fmla="*/ 4812146 h 5504873"/>
              <a:gd name="connsiteX58" fmla="*/ 1311564 w 1588655"/>
              <a:gd name="connsiteY58" fmla="*/ 5006109 h 5504873"/>
              <a:gd name="connsiteX59" fmla="*/ 1394692 w 1588655"/>
              <a:gd name="connsiteY59" fmla="*/ 4969164 h 5504873"/>
              <a:gd name="connsiteX60" fmla="*/ 1376218 w 1588655"/>
              <a:gd name="connsiteY60" fmla="*/ 5135418 h 5504873"/>
              <a:gd name="connsiteX61" fmla="*/ 1468582 w 1588655"/>
              <a:gd name="connsiteY61" fmla="*/ 5126182 h 5504873"/>
              <a:gd name="connsiteX62" fmla="*/ 1450109 w 1588655"/>
              <a:gd name="connsiteY62" fmla="*/ 5329382 h 5504873"/>
              <a:gd name="connsiteX63" fmla="*/ 1468582 w 1588655"/>
              <a:gd name="connsiteY63" fmla="*/ 5255491 h 5504873"/>
              <a:gd name="connsiteX64" fmla="*/ 1551709 w 1588655"/>
              <a:gd name="connsiteY64" fmla="*/ 5264728 h 5504873"/>
              <a:gd name="connsiteX65" fmla="*/ 1524000 w 1588655"/>
              <a:gd name="connsiteY65" fmla="*/ 5430982 h 5504873"/>
              <a:gd name="connsiteX66" fmla="*/ 1588654 w 1588655"/>
              <a:gd name="connsiteY66" fmla="*/ 5421746 h 5504873"/>
              <a:gd name="connsiteX67" fmla="*/ 1588655 w 1588655"/>
              <a:gd name="connsiteY67" fmla="*/ 5504873 h 5504873"/>
              <a:gd name="connsiteX0" fmla="*/ 0 w 1588655"/>
              <a:gd name="connsiteY0" fmla="*/ 0 h 5504873"/>
              <a:gd name="connsiteX1" fmla="*/ 0 w 1588655"/>
              <a:gd name="connsiteY1" fmla="*/ 184728 h 5504873"/>
              <a:gd name="connsiteX2" fmla="*/ 55418 w 1588655"/>
              <a:gd name="connsiteY2" fmla="*/ 175491 h 5504873"/>
              <a:gd name="connsiteX3" fmla="*/ 46182 w 1588655"/>
              <a:gd name="connsiteY3" fmla="*/ 332509 h 5504873"/>
              <a:gd name="connsiteX4" fmla="*/ 101600 w 1588655"/>
              <a:gd name="connsiteY4" fmla="*/ 332509 h 5504873"/>
              <a:gd name="connsiteX5" fmla="*/ 92364 w 1588655"/>
              <a:gd name="connsiteY5" fmla="*/ 498764 h 5504873"/>
              <a:gd name="connsiteX6" fmla="*/ 157018 w 1588655"/>
              <a:gd name="connsiteY6" fmla="*/ 489528 h 5504873"/>
              <a:gd name="connsiteX7" fmla="*/ 138545 w 1588655"/>
              <a:gd name="connsiteY7" fmla="*/ 655782 h 5504873"/>
              <a:gd name="connsiteX8" fmla="*/ 193964 w 1588655"/>
              <a:gd name="connsiteY8" fmla="*/ 665018 h 5504873"/>
              <a:gd name="connsiteX9" fmla="*/ 193964 w 1588655"/>
              <a:gd name="connsiteY9" fmla="*/ 914400 h 5504873"/>
              <a:gd name="connsiteX10" fmla="*/ 295564 w 1588655"/>
              <a:gd name="connsiteY10" fmla="*/ 868218 h 5504873"/>
              <a:gd name="connsiteX11" fmla="*/ 240145 w 1588655"/>
              <a:gd name="connsiteY11" fmla="*/ 1089891 h 5504873"/>
              <a:gd name="connsiteX12" fmla="*/ 304800 w 1588655"/>
              <a:gd name="connsiteY12" fmla="*/ 1089891 h 5504873"/>
              <a:gd name="connsiteX13" fmla="*/ 295564 w 1588655"/>
              <a:gd name="connsiteY13" fmla="*/ 1376218 h 5504873"/>
              <a:gd name="connsiteX14" fmla="*/ 387927 w 1588655"/>
              <a:gd name="connsiteY14" fmla="*/ 1339273 h 5504873"/>
              <a:gd name="connsiteX15" fmla="*/ 378691 w 1588655"/>
              <a:gd name="connsiteY15" fmla="*/ 1560946 h 5504873"/>
              <a:gd name="connsiteX16" fmla="*/ 452582 w 1588655"/>
              <a:gd name="connsiteY16" fmla="*/ 1560946 h 5504873"/>
              <a:gd name="connsiteX17" fmla="*/ 434109 w 1588655"/>
              <a:gd name="connsiteY17" fmla="*/ 1745673 h 5504873"/>
              <a:gd name="connsiteX18" fmla="*/ 434109 w 1588655"/>
              <a:gd name="connsiteY18" fmla="*/ 1745673 h 5504873"/>
              <a:gd name="connsiteX19" fmla="*/ 498764 w 1588655"/>
              <a:gd name="connsiteY19" fmla="*/ 1745673 h 5504873"/>
              <a:gd name="connsiteX20" fmla="*/ 508000 w 1588655"/>
              <a:gd name="connsiteY20" fmla="*/ 1958109 h 5504873"/>
              <a:gd name="connsiteX21" fmla="*/ 572655 w 1588655"/>
              <a:gd name="connsiteY21" fmla="*/ 1958109 h 5504873"/>
              <a:gd name="connsiteX22" fmla="*/ 526473 w 1588655"/>
              <a:gd name="connsiteY22" fmla="*/ 2152073 h 5504873"/>
              <a:gd name="connsiteX23" fmla="*/ 600364 w 1588655"/>
              <a:gd name="connsiteY23" fmla="*/ 2124364 h 5504873"/>
              <a:gd name="connsiteX24" fmla="*/ 609600 w 1588655"/>
              <a:gd name="connsiteY24" fmla="*/ 2309091 h 5504873"/>
              <a:gd name="connsiteX25" fmla="*/ 655782 w 1588655"/>
              <a:gd name="connsiteY25" fmla="*/ 2272146 h 5504873"/>
              <a:gd name="connsiteX26" fmla="*/ 646545 w 1588655"/>
              <a:gd name="connsiteY26" fmla="*/ 2456873 h 5504873"/>
              <a:gd name="connsiteX27" fmla="*/ 646545 w 1588655"/>
              <a:gd name="connsiteY27" fmla="*/ 2456873 h 5504873"/>
              <a:gd name="connsiteX28" fmla="*/ 646545 w 1588655"/>
              <a:gd name="connsiteY28" fmla="*/ 2456873 h 5504873"/>
              <a:gd name="connsiteX29" fmla="*/ 720436 w 1588655"/>
              <a:gd name="connsiteY29" fmla="*/ 2447637 h 5504873"/>
              <a:gd name="connsiteX30" fmla="*/ 674255 w 1588655"/>
              <a:gd name="connsiteY30" fmla="*/ 2743200 h 5504873"/>
              <a:gd name="connsiteX31" fmla="*/ 766618 w 1588655"/>
              <a:gd name="connsiteY31" fmla="*/ 2715491 h 5504873"/>
              <a:gd name="connsiteX32" fmla="*/ 757382 w 1588655"/>
              <a:gd name="connsiteY32" fmla="*/ 2881746 h 5504873"/>
              <a:gd name="connsiteX33" fmla="*/ 812800 w 1588655"/>
              <a:gd name="connsiteY33" fmla="*/ 2872509 h 5504873"/>
              <a:gd name="connsiteX34" fmla="*/ 794327 w 1588655"/>
              <a:gd name="connsiteY34" fmla="*/ 3075709 h 5504873"/>
              <a:gd name="connsiteX35" fmla="*/ 877454 w 1588655"/>
              <a:gd name="connsiteY35" fmla="*/ 3075709 h 5504873"/>
              <a:gd name="connsiteX36" fmla="*/ 858982 w 1588655"/>
              <a:gd name="connsiteY36" fmla="*/ 3232728 h 5504873"/>
              <a:gd name="connsiteX37" fmla="*/ 858982 w 1588655"/>
              <a:gd name="connsiteY37" fmla="*/ 3232728 h 5504873"/>
              <a:gd name="connsiteX38" fmla="*/ 932873 w 1588655"/>
              <a:gd name="connsiteY38" fmla="*/ 3223492 h 5504873"/>
              <a:gd name="connsiteX39" fmla="*/ 905164 w 1588655"/>
              <a:gd name="connsiteY39" fmla="*/ 3408218 h 5504873"/>
              <a:gd name="connsiteX40" fmla="*/ 969818 w 1588655"/>
              <a:gd name="connsiteY40" fmla="*/ 3398982 h 5504873"/>
              <a:gd name="connsiteX41" fmla="*/ 932873 w 1588655"/>
              <a:gd name="connsiteY41" fmla="*/ 3602182 h 5504873"/>
              <a:gd name="connsiteX42" fmla="*/ 997527 w 1588655"/>
              <a:gd name="connsiteY42" fmla="*/ 3592946 h 5504873"/>
              <a:gd name="connsiteX43" fmla="*/ 1016000 w 1588655"/>
              <a:gd name="connsiteY43" fmla="*/ 3703782 h 5504873"/>
              <a:gd name="connsiteX44" fmla="*/ 1006764 w 1588655"/>
              <a:gd name="connsiteY44" fmla="*/ 3786909 h 5504873"/>
              <a:gd name="connsiteX45" fmla="*/ 1052945 w 1588655"/>
              <a:gd name="connsiteY45" fmla="*/ 3786909 h 5504873"/>
              <a:gd name="connsiteX46" fmla="*/ 1043709 w 1588655"/>
              <a:gd name="connsiteY46" fmla="*/ 3971637 h 5504873"/>
              <a:gd name="connsiteX47" fmla="*/ 1089891 w 1588655"/>
              <a:gd name="connsiteY47" fmla="*/ 3999346 h 5504873"/>
              <a:gd name="connsiteX48" fmla="*/ 1089891 w 1588655"/>
              <a:gd name="connsiteY48" fmla="*/ 4156364 h 5504873"/>
              <a:gd name="connsiteX49" fmla="*/ 1173018 w 1588655"/>
              <a:gd name="connsiteY49" fmla="*/ 4147128 h 5504873"/>
              <a:gd name="connsiteX50" fmla="*/ 1154546 w 1588655"/>
              <a:gd name="connsiteY50" fmla="*/ 4331855 h 5504873"/>
              <a:gd name="connsiteX51" fmla="*/ 1228436 w 1588655"/>
              <a:gd name="connsiteY51" fmla="*/ 4322618 h 5504873"/>
              <a:gd name="connsiteX52" fmla="*/ 1200727 w 1588655"/>
              <a:gd name="connsiteY52" fmla="*/ 4535055 h 5504873"/>
              <a:gd name="connsiteX53" fmla="*/ 1256145 w 1588655"/>
              <a:gd name="connsiteY53" fmla="*/ 4507346 h 5504873"/>
              <a:gd name="connsiteX54" fmla="*/ 1256146 w 1588655"/>
              <a:gd name="connsiteY54" fmla="*/ 4664364 h 5504873"/>
              <a:gd name="connsiteX55" fmla="*/ 1330036 w 1588655"/>
              <a:gd name="connsiteY55" fmla="*/ 4664364 h 5504873"/>
              <a:gd name="connsiteX56" fmla="*/ 1283855 w 1588655"/>
              <a:gd name="connsiteY56" fmla="*/ 4821382 h 5504873"/>
              <a:gd name="connsiteX57" fmla="*/ 1366982 w 1588655"/>
              <a:gd name="connsiteY57" fmla="*/ 4812146 h 5504873"/>
              <a:gd name="connsiteX58" fmla="*/ 1311564 w 1588655"/>
              <a:gd name="connsiteY58" fmla="*/ 5006109 h 5504873"/>
              <a:gd name="connsiteX59" fmla="*/ 1394692 w 1588655"/>
              <a:gd name="connsiteY59" fmla="*/ 4969164 h 5504873"/>
              <a:gd name="connsiteX60" fmla="*/ 1376218 w 1588655"/>
              <a:gd name="connsiteY60" fmla="*/ 5135418 h 5504873"/>
              <a:gd name="connsiteX61" fmla="*/ 1468582 w 1588655"/>
              <a:gd name="connsiteY61" fmla="*/ 5126182 h 5504873"/>
              <a:gd name="connsiteX62" fmla="*/ 1450109 w 1588655"/>
              <a:gd name="connsiteY62" fmla="*/ 5329382 h 5504873"/>
              <a:gd name="connsiteX63" fmla="*/ 1468582 w 1588655"/>
              <a:gd name="connsiteY63" fmla="*/ 5255491 h 5504873"/>
              <a:gd name="connsiteX64" fmla="*/ 1551709 w 1588655"/>
              <a:gd name="connsiteY64" fmla="*/ 5264728 h 5504873"/>
              <a:gd name="connsiteX65" fmla="*/ 1524000 w 1588655"/>
              <a:gd name="connsiteY65" fmla="*/ 5430982 h 5504873"/>
              <a:gd name="connsiteX66" fmla="*/ 1588654 w 1588655"/>
              <a:gd name="connsiteY66" fmla="*/ 5421746 h 5504873"/>
              <a:gd name="connsiteX67" fmla="*/ 1588655 w 1588655"/>
              <a:gd name="connsiteY67" fmla="*/ 5504873 h 5504873"/>
              <a:gd name="connsiteX0" fmla="*/ 0 w 1588655"/>
              <a:gd name="connsiteY0" fmla="*/ 0 h 5504873"/>
              <a:gd name="connsiteX1" fmla="*/ 0 w 1588655"/>
              <a:gd name="connsiteY1" fmla="*/ 184728 h 5504873"/>
              <a:gd name="connsiteX2" fmla="*/ 55418 w 1588655"/>
              <a:gd name="connsiteY2" fmla="*/ 175491 h 5504873"/>
              <a:gd name="connsiteX3" fmla="*/ 46182 w 1588655"/>
              <a:gd name="connsiteY3" fmla="*/ 332509 h 5504873"/>
              <a:gd name="connsiteX4" fmla="*/ 101600 w 1588655"/>
              <a:gd name="connsiteY4" fmla="*/ 332509 h 5504873"/>
              <a:gd name="connsiteX5" fmla="*/ 92364 w 1588655"/>
              <a:gd name="connsiteY5" fmla="*/ 498764 h 5504873"/>
              <a:gd name="connsiteX6" fmla="*/ 157018 w 1588655"/>
              <a:gd name="connsiteY6" fmla="*/ 489528 h 5504873"/>
              <a:gd name="connsiteX7" fmla="*/ 138545 w 1588655"/>
              <a:gd name="connsiteY7" fmla="*/ 655782 h 5504873"/>
              <a:gd name="connsiteX8" fmla="*/ 193964 w 1588655"/>
              <a:gd name="connsiteY8" fmla="*/ 665018 h 5504873"/>
              <a:gd name="connsiteX9" fmla="*/ 193964 w 1588655"/>
              <a:gd name="connsiteY9" fmla="*/ 914400 h 5504873"/>
              <a:gd name="connsiteX10" fmla="*/ 295564 w 1588655"/>
              <a:gd name="connsiteY10" fmla="*/ 905164 h 5504873"/>
              <a:gd name="connsiteX11" fmla="*/ 240145 w 1588655"/>
              <a:gd name="connsiteY11" fmla="*/ 1089891 h 5504873"/>
              <a:gd name="connsiteX12" fmla="*/ 304800 w 1588655"/>
              <a:gd name="connsiteY12" fmla="*/ 1089891 h 5504873"/>
              <a:gd name="connsiteX13" fmla="*/ 295564 w 1588655"/>
              <a:gd name="connsiteY13" fmla="*/ 1376218 h 5504873"/>
              <a:gd name="connsiteX14" fmla="*/ 387927 w 1588655"/>
              <a:gd name="connsiteY14" fmla="*/ 1339273 h 5504873"/>
              <a:gd name="connsiteX15" fmla="*/ 378691 w 1588655"/>
              <a:gd name="connsiteY15" fmla="*/ 1560946 h 5504873"/>
              <a:gd name="connsiteX16" fmla="*/ 452582 w 1588655"/>
              <a:gd name="connsiteY16" fmla="*/ 1560946 h 5504873"/>
              <a:gd name="connsiteX17" fmla="*/ 434109 w 1588655"/>
              <a:gd name="connsiteY17" fmla="*/ 1745673 h 5504873"/>
              <a:gd name="connsiteX18" fmla="*/ 434109 w 1588655"/>
              <a:gd name="connsiteY18" fmla="*/ 1745673 h 5504873"/>
              <a:gd name="connsiteX19" fmla="*/ 498764 w 1588655"/>
              <a:gd name="connsiteY19" fmla="*/ 1745673 h 5504873"/>
              <a:gd name="connsiteX20" fmla="*/ 508000 w 1588655"/>
              <a:gd name="connsiteY20" fmla="*/ 1958109 h 5504873"/>
              <a:gd name="connsiteX21" fmla="*/ 572655 w 1588655"/>
              <a:gd name="connsiteY21" fmla="*/ 1958109 h 5504873"/>
              <a:gd name="connsiteX22" fmla="*/ 526473 w 1588655"/>
              <a:gd name="connsiteY22" fmla="*/ 2152073 h 5504873"/>
              <a:gd name="connsiteX23" fmla="*/ 600364 w 1588655"/>
              <a:gd name="connsiteY23" fmla="*/ 2124364 h 5504873"/>
              <a:gd name="connsiteX24" fmla="*/ 609600 w 1588655"/>
              <a:gd name="connsiteY24" fmla="*/ 2309091 h 5504873"/>
              <a:gd name="connsiteX25" fmla="*/ 655782 w 1588655"/>
              <a:gd name="connsiteY25" fmla="*/ 2272146 h 5504873"/>
              <a:gd name="connsiteX26" fmla="*/ 646545 w 1588655"/>
              <a:gd name="connsiteY26" fmla="*/ 2456873 h 5504873"/>
              <a:gd name="connsiteX27" fmla="*/ 646545 w 1588655"/>
              <a:gd name="connsiteY27" fmla="*/ 2456873 h 5504873"/>
              <a:gd name="connsiteX28" fmla="*/ 646545 w 1588655"/>
              <a:gd name="connsiteY28" fmla="*/ 2456873 h 5504873"/>
              <a:gd name="connsiteX29" fmla="*/ 720436 w 1588655"/>
              <a:gd name="connsiteY29" fmla="*/ 2447637 h 5504873"/>
              <a:gd name="connsiteX30" fmla="*/ 674255 w 1588655"/>
              <a:gd name="connsiteY30" fmla="*/ 2743200 h 5504873"/>
              <a:gd name="connsiteX31" fmla="*/ 766618 w 1588655"/>
              <a:gd name="connsiteY31" fmla="*/ 2715491 h 5504873"/>
              <a:gd name="connsiteX32" fmla="*/ 757382 w 1588655"/>
              <a:gd name="connsiteY32" fmla="*/ 2881746 h 5504873"/>
              <a:gd name="connsiteX33" fmla="*/ 812800 w 1588655"/>
              <a:gd name="connsiteY33" fmla="*/ 2872509 h 5504873"/>
              <a:gd name="connsiteX34" fmla="*/ 794327 w 1588655"/>
              <a:gd name="connsiteY34" fmla="*/ 3075709 h 5504873"/>
              <a:gd name="connsiteX35" fmla="*/ 877454 w 1588655"/>
              <a:gd name="connsiteY35" fmla="*/ 3075709 h 5504873"/>
              <a:gd name="connsiteX36" fmla="*/ 858982 w 1588655"/>
              <a:gd name="connsiteY36" fmla="*/ 3232728 h 5504873"/>
              <a:gd name="connsiteX37" fmla="*/ 858982 w 1588655"/>
              <a:gd name="connsiteY37" fmla="*/ 3232728 h 5504873"/>
              <a:gd name="connsiteX38" fmla="*/ 932873 w 1588655"/>
              <a:gd name="connsiteY38" fmla="*/ 3223492 h 5504873"/>
              <a:gd name="connsiteX39" fmla="*/ 905164 w 1588655"/>
              <a:gd name="connsiteY39" fmla="*/ 3408218 h 5504873"/>
              <a:gd name="connsiteX40" fmla="*/ 969818 w 1588655"/>
              <a:gd name="connsiteY40" fmla="*/ 3398982 h 5504873"/>
              <a:gd name="connsiteX41" fmla="*/ 932873 w 1588655"/>
              <a:gd name="connsiteY41" fmla="*/ 3602182 h 5504873"/>
              <a:gd name="connsiteX42" fmla="*/ 997527 w 1588655"/>
              <a:gd name="connsiteY42" fmla="*/ 3592946 h 5504873"/>
              <a:gd name="connsiteX43" fmla="*/ 1016000 w 1588655"/>
              <a:gd name="connsiteY43" fmla="*/ 3703782 h 5504873"/>
              <a:gd name="connsiteX44" fmla="*/ 1006764 w 1588655"/>
              <a:gd name="connsiteY44" fmla="*/ 3786909 h 5504873"/>
              <a:gd name="connsiteX45" fmla="*/ 1052945 w 1588655"/>
              <a:gd name="connsiteY45" fmla="*/ 3786909 h 5504873"/>
              <a:gd name="connsiteX46" fmla="*/ 1043709 w 1588655"/>
              <a:gd name="connsiteY46" fmla="*/ 3971637 h 5504873"/>
              <a:gd name="connsiteX47" fmla="*/ 1089891 w 1588655"/>
              <a:gd name="connsiteY47" fmla="*/ 3999346 h 5504873"/>
              <a:gd name="connsiteX48" fmla="*/ 1089891 w 1588655"/>
              <a:gd name="connsiteY48" fmla="*/ 4156364 h 5504873"/>
              <a:gd name="connsiteX49" fmla="*/ 1173018 w 1588655"/>
              <a:gd name="connsiteY49" fmla="*/ 4147128 h 5504873"/>
              <a:gd name="connsiteX50" fmla="*/ 1154546 w 1588655"/>
              <a:gd name="connsiteY50" fmla="*/ 4331855 h 5504873"/>
              <a:gd name="connsiteX51" fmla="*/ 1228436 w 1588655"/>
              <a:gd name="connsiteY51" fmla="*/ 4322618 h 5504873"/>
              <a:gd name="connsiteX52" fmla="*/ 1200727 w 1588655"/>
              <a:gd name="connsiteY52" fmla="*/ 4535055 h 5504873"/>
              <a:gd name="connsiteX53" fmla="*/ 1256145 w 1588655"/>
              <a:gd name="connsiteY53" fmla="*/ 4507346 h 5504873"/>
              <a:gd name="connsiteX54" fmla="*/ 1256146 w 1588655"/>
              <a:gd name="connsiteY54" fmla="*/ 4664364 h 5504873"/>
              <a:gd name="connsiteX55" fmla="*/ 1330036 w 1588655"/>
              <a:gd name="connsiteY55" fmla="*/ 4664364 h 5504873"/>
              <a:gd name="connsiteX56" fmla="*/ 1283855 w 1588655"/>
              <a:gd name="connsiteY56" fmla="*/ 4821382 h 5504873"/>
              <a:gd name="connsiteX57" fmla="*/ 1366982 w 1588655"/>
              <a:gd name="connsiteY57" fmla="*/ 4812146 h 5504873"/>
              <a:gd name="connsiteX58" fmla="*/ 1311564 w 1588655"/>
              <a:gd name="connsiteY58" fmla="*/ 5006109 h 5504873"/>
              <a:gd name="connsiteX59" fmla="*/ 1394692 w 1588655"/>
              <a:gd name="connsiteY59" fmla="*/ 4969164 h 5504873"/>
              <a:gd name="connsiteX60" fmla="*/ 1376218 w 1588655"/>
              <a:gd name="connsiteY60" fmla="*/ 5135418 h 5504873"/>
              <a:gd name="connsiteX61" fmla="*/ 1468582 w 1588655"/>
              <a:gd name="connsiteY61" fmla="*/ 5126182 h 5504873"/>
              <a:gd name="connsiteX62" fmla="*/ 1450109 w 1588655"/>
              <a:gd name="connsiteY62" fmla="*/ 5329382 h 5504873"/>
              <a:gd name="connsiteX63" fmla="*/ 1468582 w 1588655"/>
              <a:gd name="connsiteY63" fmla="*/ 5255491 h 5504873"/>
              <a:gd name="connsiteX64" fmla="*/ 1551709 w 1588655"/>
              <a:gd name="connsiteY64" fmla="*/ 5264728 h 5504873"/>
              <a:gd name="connsiteX65" fmla="*/ 1524000 w 1588655"/>
              <a:gd name="connsiteY65" fmla="*/ 5430982 h 5504873"/>
              <a:gd name="connsiteX66" fmla="*/ 1588654 w 1588655"/>
              <a:gd name="connsiteY66" fmla="*/ 5421746 h 5504873"/>
              <a:gd name="connsiteX67" fmla="*/ 1588655 w 1588655"/>
              <a:gd name="connsiteY67" fmla="*/ 5504873 h 5504873"/>
              <a:gd name="connsiteX0" fmla="*/ 0 w 1588655"/>
              <a:gd name="connsiteY0" fmla="*/ 0 h 5504873"/>
              <a:gd name="connsiteX1" fmla="*/ 0 w 1588655"/>
              <a:gd name="connsiteY1" fmla="*/ 184728 h 5504873"/>
              <a:gd name="connsiteX2" fmla="*/ 55418 w 1588655"/>
              <a:gd name="connsiteY2" fmla="*/ 175491 h 5504873"/>
              <a:gd name="connsiteX3" fmla="*/ 46182 w 1588655"/>
              <a:gd name="connsiteY3" fmla="*/ 332509 h 5504873"/>
              <a:gd name="connsiteX4" fmla="*/ 101600 w 1588655"/>
              <a:gd name="connsiteY4" fmla="*/ 332509 h 5504873"/>
              <a:gd name="connsiteX5" fmla="*/ 92364 w 1588655"/>
              <a:gd name="connsiteY5" fmla="*/ 498764 h 5504873"/>
              <a:gd name="connsiteX6" fmla="*/ 157018 w 1588655"/>
              <a:gd name="connsiteY6" fmla="*/ 489528 h 5504873"/>
              <a:gd name="connsiteX7" fmla="*/ 138545 w 1588655"/>
              <a:gd name="connsiteY7" fmla="*/ 655782 h 5504873"/>
              <a:gd name="connsiteX8" fmla="*/ 193964 w 1588655"/>
              <a:gd name="connsiteY8" fmla="*/ 665018 h 5504873"/>
              <a:gd name="connsiteX9" fmla="*/ 193964 w 1588655"/>
              <a:gd name="connsiteY9" fmla="*/ 914400 h 5504873"/>
              <a:gd name="connsiteX10" fmla="*/ 295564 w 1588655"/>
              <a:gd name="connsiteY10" fmla="*/ 905164 h 5504873"/>
              <a:gd name="connsiteX11" fmla="*/ 240145 w 1588655"/>
              <a:gd name="connsiteY11" fmla="*/ 1089891 h 5504873"/>
              <a:gd name="connsiteX12" fmla="*/ 304800 w 1588655"/>
              <a:gd name="connsiteY12" fmla="*/ 1089891 h 5504873"/>
              <a:gd name="connsiteX13" fmla="*/ 295564 w 1588655"/>
              <a:gd name="connsiteY13" fmla="*/ 1376218 h 5504873"/>
              <a:gd name="connsiteX14" fmla="*/ 387927 w 1588655"/>
              <a:gd name="connsiteY14" fmla="*/ 1339273 h 5504873"/>
              <a:gd name="connsiteX15" fmla="*/ 378691 w 1588655"/>
              <a:gd name="connsiteY15" fmla="*/ 1560946 h 5504873"/>
              <a:gd name="connsiteX16" fmla="*/ 452582 w 1588655"/>
              <a:gd name="connsiteY16" fmla="*/ 1560946 h 5504873"/>
              <a:gd name="connsiteX17" fmla="*/ 434109 w 1588655"/>
              <a:gd name="connsiteY17" fmla="*/ 1745673 h 5504873"/>
              <a:gd name="connsiteX18" fmla="*/ 434109 w 1588655"/>
              <a:gd name="connsiteY18" fmla="*/ 1745673 h 5504873"/>
              <a:gd name="connsiteX19" fmla="*/ 498764 w 1588655"/>
              <a:gd name="connsiteY19" fmla="*/ 1745673 h 5504873"/>
              <a:gd name="connsiteX20" fmla="*/ 508000 w 1588655"/>
              <a:gd name="connsiteY20" fmla="*/ 1958109 h 5504873"/>
              <a:gd name="connsiteX21" fmla="*/ 572655 w 1588655"/>
              <a:gd name="connsiteY21" fmla="*/ 1958109 h 5504873"/>
              <a:gd name="connsiteX22" fmla="*/ 526473 w 1588655"/>
              <a:gd name="connsiteY22" fmla="*/ 2152073 h 5504873"/>
              <a:gd name="connsiteX23" fmla="*/ 600364 w 1588655"/>
              <a:gd name="connsiteY23" fmla="*/ 2124364 h 5504873"/>
              <a:gd name="connsiteX24" fmla="*/ 609600 w 1588655"/>
              <a:gd name="connsiteY24" fmla="*/ 2309091 h 5504873"/>
              <a:gd name="connsiteX25" fmla="*/ 655782 w 1588655"/>
              <a:gd name="connsiteY25" fmla="*/ 2272146 h 5504873"/>
              <a:gd name="connsiteX26" fmla="*/ 646545 w 1588655"/>
              <a:gd name="connsiteY26" fmla="*/ 2456873 h 5504873"/>
              <a:gd name="connsiteX27" fmla="*/ 646545 w 1588655"/>
              <a:gd name="connsiteY27" fmla="*/ 2456873 h 5504873"/>
              <a:gd name="connsiteX28" fmla="*/ 646545 w 1588655"/>
              <a:gd name="connsiteY28" fmla="*/ 2456873 h 5504873"/>
              <a:gd name="connsiteX29" fmla="*/ 720436 w 1588655"/>
              <a:gd name="connsiteY29" fmla="*/ 2447637 h 5504873"/>
              <a:gd name="connsiteX30" fmla="*/ 674255 w 1588655"/>
              <a:gd name="connsiteY30" fmla="*/ 2743200 h 5504873"/>
              <a:gd name="connsiteX31" fmla="*/ 766618 w 1588655"/>
              <a:gd name="connsiteY31" fmla="*/ 2715491 h 5504873"/>
              <a:gd name="connsiteX32" fmla="*/ 757382 w 1588655"/>
              <a:gd name="connsiteY32" fmla="*/ 2881746 h 5504873"/>
              <a:gd name="connsiteX33" fmla="*/ 812800 w 1588655"/>
              <a:gd name="connsiteY33" fmla="*/ 2872509 h 5504873"/>
              <a:gd name="connsiteX34" fmla="*/ 794327 w 1588655"/>
              <a:gd name="connsiteY34" fmla="*/ 3075709 h 5504873"/>
              <a:gd name="connsiteX35" fmla="*/ 877454 w 1588655"/>
              <a:gd name="connsiteY35" fmla="*/ 3075709 h 5504873"/>
              <a:gd name="connsiteX36" fmla="*/ 858982 w 1588655"/>
              <a:gd name="connsiteY36" fmla="*/ 3232728 h 5504873"/>
              <a:gd name="connsiteX37" fmla="*/ 858982 w 1588655"/>
              <a:gd name="connsiteY37" fmla="*/ 3232728 h 5504873"/>
              <a:gd name="connsiteX38" fmla="*/ 932873 w 1588655"/>
              <a:gd name="connsiteY38" fmla="*/ 3223492 h 5504873"/>
              <a:gd name="connsiteX39" fmla="*/ 905164 w 1588655"/>
              <a:gd name="connsiteY39" fmla="*/ 3408218 h 5504873"/>
              <a:gd name="connsiteX40" fmla="*/ 969818 w 1588655"/>
              <a:gd name="connsiteY40" fmla="*/ 3398982 h 5504873"/>
              <a:gd name="connsiteX41" fmla="*/ 932873 w 1588655"/>
              <a:gd name="connsiteY41" fmla="*/ 3602182 h 5504873"/>
              <a:gd name="connsiteX42" fmla="*/ 997527 w 1588655"/>
              <a:gd name="connsiteY42" fmla="*/ 3592946 h 5504873"/>
              <a:gd name="connsiteX43" fmla="*/ 1016000 w 1588655"/>
              <a:gd name="connsiteY43" fmla="*/ 3703782 h 5504873"/>
              <a:gd name="connsiteX44" fmla="*/ 1006764 w 1588655"/>
              <a:gd name="connsiteY44" fmla="*/ 3786909 h 5504873"/>
              <a:gd name="connsiteX45" fmla="*/ 1052945 w 1588655"/>
              <a:gd name="connsiteY45" fmla="*/ 3786909 h 5504873"/>
              <a:gd name="connsiteX46" fmla="*/ 1043709 w 1588655"/>
              <a:gd name="connsiteY46" fmla="*/ 3971637 h 5504873"/>
              <a:gd name="connsiteX47" fmla="*/ 1089891 w 1588655"/>
              <a:gd name="connsiteY47" fmla="*/ 3999346 h 5504873"/>
              <a:gd name="connsiteX48" fmla="*/ 1089891 w 1588655"/>
              <a:gd name="connsiteY48" fmla="*/ 4156364 h 5504873"/>
              <a:gd name="connsiteX49" fmla="*/ 1173018 w 1588655"/>
              <a:gd name="connsiteY49" fmla="*/ 4147128 h 5504873"/>
              <a:gd name="connsiteX50" fmla="*/ 1154546 w 1588655"/>
              <a:gd name="connsiteY50" fmla="*/ 4331855 h 5504873"/>
              <a:gd name="connsiteX51" fmla="*/ 1228436 w 1588655"/>
              <a:gd name="connsiteY51" fmla="*/ 4322618 h 5504873"/>
              <a:gd name="connsiteX52" fmla="*/ 1200727 w 1588655"/>
              <a:gd name="connsiteY52" fmla="*/ 4535055 h 5504873"/>
              <a:gd name="connsiteX53" fmla="*/ 1256145 w 1588655"/>
              <a:gd name="connsiteY53" fmla="*/ 4507346 h 5504873"/>
              <a:gd name="connsiteX54" fmla="*/ 1256146 w 1588655"/>
              <a:gd name="connsiteY54" fmla="*/ 4664364 h 5504873"/>
              <a:gd name="connsiteX55" fmla="*/ 1330036 w 1588655"/>
              <a:gd name="connsiteY55" fmla="*/ 4664364 h 5504873"/>
              <a:gd name="connsiteX56" fmla="*/ 1283855 w 1588655"/>
              <a:gd name="connsiteY56" fmla="*/ 4821382 h 5504873"/>
              <a:gd name="connsiteX57" fmla="*/ 1366982 w 1588655"/>
              <a:gd name="connsiteY57" fmla="*/ 4812146 h 5504873"/>
              <a:gd name="connsiteX58" fmla="*/ 1311564 w 1588655"/>
              <a:gd name="connsiteY58" fmla="*/ 5006109 h 5504873"/>
              <a:gd name="connsiteX59" fmla="*/ 1394692 w 1588655"/>
              <a:gd name="connsiteY59" fmla="*/ 4969164 h 5504873"/>
              <a:gd name="connsiteX60" fmla="*/ 1376218 w 1588655"/>
              <a:gd name="connsiteY60" fmla="*/ 5135418 h 5504873"/>
              <a:gd name="connsiteX61" fmla="*/ 1468582 w 1588655"/>
              <a:gd name="connsiteY61" fmla="*/ 5126182 h 5504873"/>
              <a:gd name="connsiteX62" fmla="*/ 1450109 w 1588655"/>
              <a:gd name="connsiteY62" fmla="*/ 5329382 h 5504873"/>
              <a:gd name="connsiteX63" fmla="*/ 1468582 w 1588655"/>
              <a:gd name="connsiteY63" fmla="*/ 5255491 h 5504873"/>
              <a:gd name="connsiteX64" fmla="*/ 1551709 w 1588655"/>
              <a:gd name="connsiteY64" fmla="*/ 5264728 h 5504873"/>
              <a:gd name="connsiteX65" fmla="*/ 1524000 w 1588655"/>
              <a:gd name="connsiteY65" fmla="*/ 5430982 h 5504873"/>
              <a:gd name="connsiteX66" fmla="*/ 1588654 w 1588655"/>
              <a:gd name="connsiteY66" fmla="*/ 5421746 h 5504873"/>
              <a:gd name="connsiteX67" fmla="*/ 1588655 w 1588655"/>
              <a:gd name="connsiteY67" fmla="*/ 5504873 h 5504873"/>
              <a:gd name="connsiteX0" fmla="*/ 0 w 1588655"/>
              <a:gd name="connsiteY0" fmla="*/ 0 h 5504873"/>
              <a:gd name="connsiteX1" fmla="*/ 0 w 1588655"/>
              <a:gd name="connsiteY1" fmla="*/ 184728 h 5504873"/>
              <a:gd name="connsiteX2" fmla="*/ 55418 w 1588655"/>
              <a:gd name="connsiteY2" fmla="*/ 175491 h 5504873"/>
              <a:gd name="connsiteX3" fmla="*/ 46182 w 1588655"/>
              <a:gd name="connsiteY3" fmla="*/ 332509 h 5504873"/>
              <a:gd name="connsiteX4" fmla="*/ 101600 w 1588655"/>
              <a:gd name="connsiteY4" fmla="*/ 332509 h 5504873"/>
              <a:gd name="connsiteX5" fmla="*/ 92364 w 1588655"/>
              <a:gd name="connsiteY5" fmla="*/ 498764 h 5504873"/>
              <a:gd name="connsiteX6" fmla="*/ 157018 w 1588655"/>
              <a:gd name="connsiteY6" fmla="*/ 489528 h 5504873"/>
              <a:gd name="connsiteX7" fmla="*/ 138545 w 1588655"/>
              <a:gd name="connsiteY7" fmla="*/ 655782 h 5504873"/>
              <a:gd name="connsiteX8" fmla="*/ 193964 w 1588655"/>
              <a:gd name="connsiteY8" fmla="*/ 665018 h 5504873"/>
              <a:gd name="connsiteX9" fmla="*/ 193964 w 1588655"/>
              <a:gd name="connsiteY9" fmla="*/ 914400 h 5504873"/>
              <a:gd name="connsiteX10" fmla="*/ 295564 w 1588655"/>
              <a:gd name="connsiteY10" fmla="*/ 905164 h 5504873"/>
              <a:gd name="connsiteX11" fmla="*/ 240145 w 1588655"/>
              <a:gd name="connsiteY11" fmla="*/ 1089891 h 5504873"/>
              <a:gd name="connsiteX12" fmla="*/ 304800 w 1588655"/>
              <a:gd name="connsiteY12" fmla="*/ 1126836 h 5504873"/>
              <a:gd name="connsiteX13" fmla="*/ 295564 w 1588655"/>
              <a:gd name="connsiteY13" fmla="*/ 1376218 h 5504873"/>
              <a:gd name="connsiteX14" fmla="*/ 387927 w 1588655"/>
              <a:gd name="connsiteY14" fmla="*/ 1339273 h 5504873"/>
              <a:gd name="connsiteX15" fmla="*/ 378691 w 1588655"/>
              <a:gd name="connsiteY15" fmla="*/ 1560946 h 5504873"/>
              <a:gd name="connsiteX16" fmla="*/ 452582 w 1588655"/>
              <a:gd name="connsiteY16" fmla="*/ 1560946 h 5504873"/>
              <a:gd name="connsiteX17" fmla="*/ 434109 w 1588655"/>
              <a:gd name="connsiteY17" fmla="*/ 1745673 h 5504873"/>
              <a:gd name="connsiteX18" fmla="*/ 434109 w 1588655"/>
              <a:gd name="connsiteY18" fmla="*/ 1745673 h 5504873"/>
              <a:gd name="connsiteX19" fmla="*/ 498764 w 1588655"/>
              <a:gd name="connsiteY19" fmla="*/ 1745673 h 5504873"/>
              <a:gd name="connsiteX20" fmla="*/ 508000 w 1588655"/>
              <a:gd name="connsiteY20" fmla="*/ 1958109 h 5504873"/>
              <a:gd name="connsiteX21" fmla="*/ 572655 w 1588655"/>
              <a:gd name="connsiteY21" fmla="*/ 1958109 h 5504873"/>
              <a:gd name="connsiteX22" fmla="*/ 526473 w 1588655"/>
              <a:gd name="connsiteY22" fmla="*/ 2152073 h 5504873"/>
              <a:gd name="connsiteX23" fmla="*/ 600364 w 1588655"/>
              <a:gd name="connsiteY23" fmla="*/ 2124364 h 5504873"/>
              <a:gd name="connsiteX24" fmla="*/ 609600 w 1588655"/>
              <a:gd name="connsiteY24" fmla="*/ 2309091 h 5504873"/>
              <a:gd name="connsiteX25" fmla="*/ 655782 w 1588655"/>
              <a:gd name="connsiteY25" fmla="*/ 2272146 h 5504873"/>
              <a:gd name="connsiteX26" fmla="*/ 646545 w 1588655"/>
              <a:gd name="connsiteY26" fmla="*/ 2456873 h 5504873"/>
              <a:gd name="connsiteX27" fmla="*/ 646545 w 1588655"/>
              <a:gd name="connsiteY27" fmla="*/ 2456873 h 5504873"/>
              <a:gd name="connsiteX28" fmla="*/ 646545 w 1588655"/>
              <a:gd name="connsiteY28" fmla="*/ 2456873 h 5504873"/>
              <a:gd name="connsiteX29" fmla="*/ 720436 w 1588655"/>
              <a:gd name="connsiteY29" fmla="*/ 2447637 h 5504873"/>
              <a:gd name="connsiteX30" fmla="*/ 674255 w 1588655"/>
              <a:gd name="connsiteY30" fmla="*/ 2743200 h 5504873"/>
              <a:gd name="connsiteX31" fmla="*/ 766618 w 1588655"/>
              <a:gd name="connsiteY31" fmla="*/ 2715491 h 5504873"/>
              <a:gd name="connsiteX32" fmla="*/ 757382 w 1588655"/>
              <a:gd name="connsiteY32" fmla="*/ 2881746 h 5504873"/>
              <a:gd name="connsiteX33" fmla="*/ 812800 w 1588655"/>
              <a:gd name="connsiteY33" fmla="*/ 2872509 h 5504873"/>
              <a:gd name="connsiteX34" fmla="*/ 794327 w 1588655"/>
              <a:gd name="connsiteY34" fmla="*/ 3075709 h 5504873"/>
              <a:gd name="connsiteX35" fmla="*/ 877454 w 1588655"/>
              <a:gd name="connsiteY35" fmla="*/ 3075709 h 5504873"/>
              <a:gd name="connsiteX36" fmla="*/ 858982 w 1588655"/>
              <a:gd name="connsiteY36" fmla="*/ 3232728 h 5504873"/>
              <a:gd name="connsiteX37" fmla="*/ 858982 w 1588655"/>
              <a:gd name="connsiteY37" fmla="*/ 3232728 h 5504873"/>
              <a:gd name="connsiteX38" fmla="*/ 932873 w 1588655"/>
              <a:gd name="connsiteY38" fmla="*/ 3223492 h 5504873"/>
              <a:gd name="connsiteX39" fmla="*/ 905164 w 1588655"/>
              <a:gd name="connsiteY39" fmla="*/ 3408218 h 5504873"/>
              <a:gd name="connsiteX40" fmla="*/ 969818 w 1588655"/>
              <a:gd name="connsiteY40" fmla="*/ 3398982 h 5504873"/>
              <a:gd name="connsiteX41" fmla="*/ 932873 w 1588655"/>
              <a:gd name="connsiteY41" fmla="*/ 3602182 h 5504873"/>
              <a:gd name="connsiteX42" fmla="*/ 997527 w 1588655"/>
              <a:gd name="connsiteY42" fmla="*/ 3592946 h 5504873"/>
              <a:gd name="connsiteX43" fmla="*/ 1016000 w 1588655"/>
              <a:gd name="connsiteY43" fmla="*/ 3703782 h 5504873"/>
              <a:gd name="connsiteX44" fmla="*/ 1006764 w 1588655"/>
              <a:gd name="connsiteY44" fmla="*/ 3786909 h 5504873"/>
              <a:gd name="connsiteX45" fmla="*/ 1052945 w 1588655"/>
              <a:gd name="connsiteY45" fmla="*/ 3786909 h 5504873"/>
              <a:gd name="connsiteX46" fmla="*/ 1043709 w 1588655"/>
              <a:gd name="connsiteY46" fmla="*/ 3971637 h 5504873"/>
              <a:gd name="connsiteX47" fmla="*/ 1089891 w 1588655"/>
              <a:gd name="connsiteY47" fmla="*/ 3999346 h 5504873"/>
              <a:gd name="connsiteX48" fmla="*/ 1089891 w 1588655"/>
              <a:gd name="connsiteY48" fmla="*/ 4156364 h 5504873"/>
              <a:gd name="connsiteX49" fmla="*/ 1173018 w 1588655"/>
              <a:gd name="connsiteY49" fmla="*/ 4147128 h 5504873"/>
              <a:gd name="connsiteX50" fmla="*/ 1154546 w 1588655"/>
              <a:gd name="connsiteY50" fmla="*/ 4331855 h 5504873"/>
              <a:gd name="connsiteX51" fmla="*/ 1228436 w 1588655"/>
              <a:gd name="connsiteY51" fmla="*/ 4322618 h 5504873"/>
              <a:gd name="connsiteX52" fmla="*/ 1200727 w 1588655"/>
              <a:gd name="connsiteY52" fmla="*/ 4535055 h 5504873"/>
              <a:gd name="connsiteX53" fmla="*/ 1256145 w 1588655"/>
              <a:gd name="connsiteY53" fmla="*/ 4507346 h 5504873"/>
              <a:gd name="connsiteX54" fmla="*/ 1256146 w 1588655"/>
              <a:gd name="connsiteY54" fmla="*/ 4664364 h 5504873"/>
              <a:gd name="connsiteX55" fmla="*/ 1330036 w 1588655"/>
              <a:gd name="connsiteY55" fmla="*/ 4664364 h 5504873"/>
              <a:gd name="connsiteX56" fmla="*/ 1283855 w 1588655"/>
              <a:gd name="connsiteY56" fmla="*/ 4821382 h 5504873"/>
              <a:gd name="connsiteX57" fmla="*/ 1366982 w 1588655"/>
              <a:gd name="connsiteY57" fmla="*/ 4812146 h 5504873"/>
              <a:gd name="connsiteX58" fmla="*/ 1311564 w 1588655"/>
              <a:gd name="connsiteY58" fmla="*/ 5006109 h 5504873"/>
              <a:gd name="connsiteX59" fmla="*/ 1394692 w 1588655"/>
              <a:gd name="connsiteY59" fmla="*/ 4969164 h 5504873"/>
              <a:gd name="connsiteX60" fmla="*/ 1376218 w 1588655"/>
              <a:gd name="connsiteY60" fmla="*/ 5135418 h 5504873"/>
              <a:gd name="connsiteX61" fmla="*/ 1468582 w 1588655"/>
              <a:gd name="connsiteY61" fmla="*/ 5126182 h 5504873"/>
              <a:gd name="connsiteX62" fmla="*/ 1450109 w 1588655"/>
              <a:gd name="connsiteY62" fmla="*/ 5329382 h 5504873"/>
              <a:gd name="connsiteX63" fmla="*/ 1468582 w 1588655"/>
              <a:gd name="connsiteY63" fmla="*/ 5255491 h 5504873"/>
              <a:gd name="connsiteX64" fmla="*/ 1551709 w 1588655"/>
              <a:gd name="connsiteY64" fmla="*/ 5264728 h 5504873"/>
              <a:gd name="connsiteX65" fmla="*/ 1524000 w 1588655"/>
              <a:gd name="connsiteY65" fmla="*/ 5430982 h 5504873"/>
              <a:gd name="connsiteX66" fmla="*/ 1588654 w 1588655"/>
              <a:gd name="connsiteY66" fmla="*/ 5421746 h 5504873"/>
              <a:gd name="connsiteX67" fmla="*/ 1588655 w 1588655"/>
              <a:gd name="connsiteY67" fmla="*/ 5504873 h 5504873"/>
              <a:gd name="connsiteX0" fmla="*/ 0 w 1588655"/>
              <a:gd name="connsiteY0" fmla="*/ 0 h 5504873"/>
              <a:gd name="connsiteX1" fmla="*/ 0 w 1588655"/>
              <a:gd name="connsiteY1" fmla="*/ 184728 h 5504873"/>
              <a:gd name="connsiteX2" fmla="*/ 55418 w 1588655"/>
              <a:gd name="connsiteY2" fmla="*/ 175491 h 5504873"/>
              <a:gd name="connsiteX3" fmla="*/ 46182 w 1588655"/>
              <a:gd name="connsiteY3" fmla="*/ 332509 h 5504873"/>
              <a:gd name="connsiteX4" fmla="*/ 101600 w 1588655"/>
              <a:gd name="connsiteY4" fmla="*/ 332509 h 5504873"/>
              <a:gd name="connsiteX5" fmla="*/ 92364 w 1588655"/>
              <a:gd name="connsiteY5" fmla="*/ 498764 h 5504873"/>
              <a:gd name="connsiteX6" fmla="*/ 157018 w 1588655"/>
              <a:gd name="connsiteY6" fmla="*/ 489528 h 5504873"/>
              <a:gd name="connsiteX7" fmla="*/ 138545 w 1588655"/>
              <a:gd name="connsiteY7" fmla="*/ 655782 h 5504873"/>
              <a:gd name="connsiteX8" fmla="*/ 193964 w 1588655"/>
              <a:gd name="connsiteY8" fmla="*/ 665018 h 5504873"/>
              <a:gd name="connsiteX9" fmla="*/ 193964 w 1588655"/>
              <a:gd name="connsiteY9" fmla="*/ 914400 h 5504873"/>
              <a:gd name="connsiteX10" fmla="*/ 295564 w 1588655"/>
              <a:gd name="connsiteY10" fmla="*/ 905164 h 5504873"/>
              <a:gd name="connsiteX11" fmla="*/ 249382 w 1588655"/>
              <a:gd name="connsiteY11" fmla="*/ 1173018 h 5504873"/>
              <a:gd name="connsiteX12" fmla="*/ 304800 w 1588655"/>
              <a:gd name="connsiteY12" fmla="*/ 1126836 h 5504873"/>
              <a:gd name="connsiteX13" fmla="*/ 295564 w 1588655"/>
              <a:gd name="connsiteY13" fmla="*/ 1376218 h 5504873"/>
              <a:gd name="connsiteX14" fmla="*/ 387927 w 1588655"/>
              <a:gd name="connsiteY14" fmla="*/ 1339273 h 5504873"/>
              <a:gd name="connsiteX15" fmla="*/ 378691 w 1588655"/>
              <a:gd name="connsiteY15" fmla="*/ 1560946 h 5504873"/>
              <a:gd name="connsiteX16" fmla="*/ 452582 w 1588655"/>
              <a:gd name="connsiteY16" fmla="*/ 1560946 h 5504873"/>
              <a:gd name="connsiteX17" fmla="*/ 434109 w 1588655"/>
              <a:gd name="connsiteY17" fmla="*/ 1745673 h 5504873"/>
              <a:gd name="connsiteX18" fmla="*/ 434109 w 1588655"/>
              <a:gd name="connsiteY18" fmla="*/ 1745673 h 5504873"/>
              <a:gd name="connsiteX19" fmla="*/ 498764 w 1588655"/>
              <a:gd name="connsiteY19" fmla="*/ 1745673 h 5504873"/>
              <a:gd name="connsiteX20" fmla="*/ 508000 w 1588655"/>
              <a:gd name="connsiteY20" fmla="*/ 1958109 h 5504873"/>
              <a:gd name="connsiteX21" fmla="*/ 572655 w 1588655"/>
              <a:gd name="connsiteY21" fmla="*/ 1958109 h 5504873"/>
              <a:gd name="connsiteX22" fmla="*/ 526473 w 1588655"/>
              <a:gd name="connsiteY22" fmla="*/ 2152073 h 5504873"/>
              <a:gd name="connsiteX23" fmla="*/ 600364 w 1588655"/>
              <a:gd name="connsiteY23" fmla="*/ 2124364 h 5504873"/>
              <a:gd name="connsiteX24" fmla="*/ 609600 w 1588655"/>
              <a:gd name="connsiteY24" fmla="*/ 2309091 h 5504873"/>
              <a:gd name="connsiteX25" fmla="*/ 655782 w 1588655"/>
              <a:gd name="connsiteY25" fmla="*/ 2272146 h 5504873"/>
              <a:gd name="connsiteX26" fmla="*/ 646545 w 1588655"/>
              <a:gd name="connsiteY26" fmla="*/ 2456873 h 5504873"/>
              <a:gd name="connsiteX27" fmla="*/ 646545 w 1588655"/>
              <a:gd name="connsiteY27" fmla="*/ 2456873 h 5504873"/>
              <a:gd name="connsiteX28" fmla="*/ 646545 w 1588655"/>
              <a:gd name="connsiteY28" fmla="*/ 2456873 h 5504873"/>
              <a:gd name="connsiteX29" fmla="*/ 720436 w 1588655"/>
              <a:gd name="connsiteY29" fmla="*/ 2447637 h 5504873"/>
              <a:gd name="connsiteX30" fmla="*/ 674255 w 1588655"/>
              <a:gd name="connsiteY30" fmla="*/ 2743200 h 5504873"/>
              <a:gd name="connsiteX31" fmla="*/ 766618 w 1588655"/>
              <a:gd name="connsiteY31" fmla="*/ 2715491 h 5504873"/>
              <a:gd name="connsiteX32" fmla="*/ 757382 w 1588655"/>
              <a:gd name="connsiteY32" fmla="*/ 2881746 h 5504873"/>
              <a:gd name="connsiteX33" fmla="*/ 812800 w 1588655"/>
              <a:gd name="connsiteY33" fmla="*/ 2872509 h 5504873"/>
              <a:gd name="connsiteX34" fmla="*/ 794327 w 1588655"/>
              <a:gd name="connsiteY34" fmla="*/ 3075709 h 5504873"/>
              <a:gd name="connsiteX35" fmla="*/ 877454 w 1588655"/>
              <a:gd name="connsiteY35" fmla="*/ 3075709 h 5504873"/>
              <a:gd name="connsiteX36" fmla="*/ 858982 w 1588655"/>
              <a:gd name="connsiteY36" fmla="*/ 3232728 h 5504873"/>
              <a:gd name="connsiteX37" fmla="*/ 858982 w 1588655"/>
              <a:gd name="connsiteY37" fmla="*/ 3232728 h 5504873"/>
              <a:gd name="connsiteX38" fmla="*/ 932873 w 1588655"/>
              <a:gd name="connsiteY38" fmla="*/ 3223492 h 5504873"/>
              <a:gd name="connsiteX39" fmla="*/ 905164 w 1588655"/>
              <a:gd name="connsiteY39" fmla="*/ 3408218 h 5504873"/>
              <a:gd name="connsiteX40" fmla="*/ 969818 w 1588655"/>
              <a:gd name="connsiteY40" fmla="*/ 3398982 h 5504873"/>
              <a:gd name="connsiteX41" fmla="*/ 932873 w 1588655"/>
              <a:gd name="connsiteY41" fmla="*/ 3602182 h 5504873"/>
              <a:gd name="connsiteX42" fmla="*/ 997527 w 1588655"/>
              <a:gd name="connsiteY42" fmla="*/ 3592946 h 5504873"/>
              <a:gd name="connsiteX43" fmla="*/ 1016000 w 1588655"/>
              <a:gd name="connsiteY43" fmla="*/ 3703782 h 5504873"/>
              <a:gd name="connsiteX44" fmla="*/ 1006764 w 1588655"/>
              <a:gd name="connsiteY44" fmla="*/ 3786909 h 5504873"/>
              <a:gd name="connsiteX45" fmla="*/ 1052945 w 1588655"/>
              <a:gd name="connsiteY45" fmla="*/ 3786909 h 5504873"/>
              <a:gd name="connsiteX46" fmla="*/ 1043709 w 1588655"/>
              <a:gd name="connsiteY46" fmla="*/ 3971637 h 5504873"/>
              <a:gd name="connsiteX47" fmla="*/ 1089891 w 1588655"/>
              <a:gd name="connsiteY47" fmla="*/ 3999346 h 5504873"/>
              <a:gd name="connsiteX48" fmla="*/ 1089891 w 1588655"/>
              <a:gd name="connsiteY48" fmla="*/ 4156364 h 5504873"/>
              <a:gd name="connsiteX49" fmla="*/ 1173018 w 1588655"/>
              <a:gd name="connsiteY49" fmla="*/ 4147128 h 5504873"/>
              <a:gd name="connsiteX50" fmla="*/ 1154546 w 1588655"/>
              <a:gd name="connsiteY50" fmla="*/ 4331855 h 5504873"/>
              <a:gd name="connsiteX51" fmla="*/ 1228436 w 1588655"/>
              <a:gd name="connsiteY51" fmla="*/ 4322618 h 5504873"/>
              <a:gd name="connsiteX52" fmla="*/ 1200727 w 1588655"/>
              <a:gd name="connsiteY52" fmla="*/ 4535055 h 5504873"/>
              <a:gd name="connsiteX53" fmla="*/ 1256145 w 1588655"/>
              <a:gd name="connsiteY53" fmla="*/ 4507346 h 5504873"/>
              <a:gd name="connsiteX54" fmla="*/ 1256146 w 1588655"/>
              <a:gd name="connsiteY54" fmla="*/ 4664364 h 5504873"/>
              <a:gd name="connsiteX55" fmla="*/ 1330036 w 1588655"/>
              <a:gd name="connsiteY55" fmla="*/ 4664364 h 5504873"/>
              <a:gd name="connsiteX56" fmla="*/ 1283855 w 1588655"/>
              <a:gd name="connsiteY56" fmla="*/ 4821382 h 5504873"/>
              <a:gd name="connsiteX57" fmla="*/ 1366982 w 1588655"/>
              <a:gd name="connsiteY57" fmla="*/ 4812146 h 5504873"/>
              <a:gd name="connsiteX58" fmla="*/ 1311564 w 1588655"/>
              <a:gd name="connsiteY58" fmla="*/ 5006109 h 5504873"/>
              <a:gd name="connsiteX59" fmla="*/ 1394692 w 1588655"/>
              <a:gd name="connsiteY59" fmla="*/ 4969164 h 5504873"/>
              <a:gd name="connsiteX60" fmla="*/ 1376218 w 1588655"/>
              <a:gd name="connsiteY60" fmla="*/ 5135418 h 5504873"/>
              <a:gd name="connsiteX61" fmla="*/ 1468582 w 1588655"/>
              <a:gd name="connsiteY61" fmla="*/ 5126182 h 5504873"/>
              <a:gd name="connsiteX62" fmla="*/ 1450109 w 1588655"/>
              <a:gd name="connsiteY62" fmla="*/ 5329382 h 5504873"/>
              <a:gd name="connsiteX63" fmla="*/ 1468582 w 1588655"/>
              <a:gd name="connsiteY63" fmla="*/ 5255491 h 5504873"/>
              <a:gd name="connsiteX64" fmla="*/ 1551709 w 1588655"/>
              <a:gd name="connsiteY64" fmla="*/ 5264728 h 5504873"/>
              <a:gd name="connsiteX65" fmla="*/ 1524000 w 1588655"/>
              <a:gd name="connsiteY65" fmla="*/ 5430982 h 5504873"/>
              <a:gd name="connsiteX66" fmla="*/ 1588654 w 1588655"/>
              <a:gd name="connsiteY66" fmla="*/ 5421746 h 5504873"/>
              <a:gd name="connsiteX67" fmla="*/ 1588655 w 1588655"/>
              <a:gd name="connsiteY67" fmla="*/ 5504873 h 5504873"/>
              <a:gd name="connsiteX0" fmla="*/ 0 w 1588655"/>
              <a:gd name="connsiteY0" fmla="*/ 0 h 5504873"/>
              <a:gd name="connsiteX1" fmla="*/ 0 w 1588655"/>
              <a:gd name="connsiteY1" fmla="*/ 184728 h 5504873"/>
              <a:gd name="connsiteX2" fmla="*/ 55418 w 1588655"/>
              <a:gd name="connsiteY2" fmla="*/ 175491 h 5504873"/>
              <a:gd name="connsiteX3" fmla="*/ 46182 w 1588655"/>
              <a:gd name="connsiteY3" fmla="*/ 332509 h 5504873"/>
              <a:gd name="connsiteX4" fmla="*/ 101600 w 1588655"/>
              <a:gd name="connsiteY4" fmla="*/ 332509 h 5504873"/>
              <a:gd name="connsiteX5" fmla="*/ 92364 w 1588655"/>
              <a:gd name="connsiteY5" fmla="*/ 498764 h 5504873"/>
              <a:gd name="connsiteX6" fmla="*/ 157018 w 1588655"/>
              <a:gd name="connsiteY6" fmla="*/ 489528 h 5504873"/>
              <a:gd name="connsiteX7" fmla="*/ 138545 w 1588655"/>
              <a:gd name="connsiteY7" fmla="*/ 655782 h 5504873"/>
              <a:gd name="connsiteX8" fmla="*/ 193964 w 1588655"/>
              <a:gd name="connsiteY8" fmla="*/ 665018 h 5504873"/>
              <a:gd name="connsiteX9" fmla="*/ 193964 w 1588655"/>
              <a:gd name="connsiteY9" fmla="*/ 914400 h 5504873"/>
              <a:gd name="connsiteX10" fmla="*/ 295564 w 1588655"/>
              <a:gd name="connsiteY10" fmla="*/ 905164 h 5504873"/>
              <a:gd name="connsiteX11" fmla="*/ 249382 w 1588655"/>
              <a:gd name="connsiteY11" fmla="*/ 1173018 h 5504873"/>
              <a:gd name="connsiteX12" fmla="*/ 240145 w 1588655"/>
              <a:gd name="connsiteY12" fmla="*/ 1071418 h 5504873"/>
              <a:gd name="connsiteX13" fmla="*/ 295564 w 1588655"/>
              <a:gd name="connsiteY13" fmla="*/ 1376218 h 5504873"/>
              <a:gd name="connsiteX14" fmla="*/ 387927 w 1588655"/>
              <a:gd name="connsiteY14" fmla="*/ 1339273 h 5504873"/>
              <a:gd name="connsiteX15" fmla="*/ 378691 w 1588655"/>
              <a:gd name="connsiteY15" fmla="*/ 1560946 h 5504873"/>
              <a:gd name="connsiteX16" fmla="*/ 452582 w 1588655"/>
              <a:gd name="connsiteY16" fmla="*/ 1560946 h 5504873"/>
              <a:gd name="connsiteX17" fmla="*/ 434109 w 1588655"/>
              <a:gd name="connsiteY17" fmla="*/ 1745673 h 5504873"/>
              <a:gd name="connsiteX18" fmla="*/ 434109 w 1588655"/>
              <a:gd name="connsiteY18" fmla="*/ 1745673 h 5504873"/>
              <a:gd name="connsiteX19" fmla="*/ 498764 w 1588655"/>
              <a:gd name="connsiteY19" fmla="*/ 1745673 h 5504873"/>
              <a:gd name="connsiteX20" fmla="*/ 508000 w 1588655"/>
              <a:gd name="connsiteY20" fmla="*/ 1958109 h 5504873"/>
              <a:gd name="connsiteX21" fmla="*/ 572655 w 1588655"/>
              <a:gd name="connsiteY21" fmla="*/ 1958109 h 5504873"/>
              <a:gd name="connsiteX22" fmla="*/ 526473 w 1588655"/>
              <a:gd name="connsiteY22" fmla="*/ 2152073 h 5504873"/>
              <a:gd name="connsiteX23" fmla="*/ 600364 w 1588655"/>
              <a:gd name="connsiteY23" fmla="*/ 2124364 h 5504873"/>
              <a:gd name="connsiteX24" fmla="*/ 609600 w 1588655"/>
              <a:gd name="connsiteY24" fmla="*/ 2309091 h 5504873"/>
              <a:gd name="connsiteX25" fmla="*/ 655782 w 1588655"/>
              <a:gd name="connsiteY25" fmla="*/ 2272146 h 5504873"/>
              <a:gd name="connsiteX26" fmla="*/ 646545 w 1588655"/>
              <a:gd name="connsiteY26" fmla="*/ 2456873 h 5504873"/>
              <a:gd name="connsiteX27" fmla="*/ 646545 w 1588655"/>
              <a:gd name="connsiteY27" fmla="*/ 2456873 h 5504873"/>
              <a:gd name="connsiteX28" fmla="*/ 646545 w 1588655"/>
              <a:gd name="connsiteY28" fmla="*/ 2456873 h 5504873"/>
              <a:gd name="connsiteX29" fmla="*/ 720436 w 1588655"/>
              <a:gd name="connsiteY29" fmla="*/ 2447637 h 5504873"/>
              <a:gd name="connsiteX30" fmla="*/ 674255 w 1588655"/>
              <a:gd name="connsiteY30" fmla="*/ 2743200 h 5504873"/>
              <a:gd name="connsiteX31" fmla="*/ 766618 w 1588655"/>
              <a:gd name="connsiteY31" fmla="*/ 2715491 h 5504873"/>
              <a:gd name="connsiteX32" fmla="*/ 757382 w 1588655"/>
              <a:gd name="connsiteY32" fmla="*/ 2881746 h 5504873"/>
              <a:gd name="connsiteX33" fmla="*/ 812800 w 1588655"/>
              <a:gd name="connsiteY33" fmla="*/ 2872509 h 5504873"/>
              <a:gd name="connsiteX34" fmla="*/ 794327 w 1588655"/>
              <a:gd name="connsiteY34" fmla="*/ 3075709 h 5504873"/>
              <a:gd name="connsiteX35" fmla="*/ 877454 w 1588655"/>
              <a:gd name="connsiteY35" fmla="*/ 3075709 h 5504873"/>
              <a:gd name="connsiteX36" fmla="*/ 858982 w 1588655"/>
              <a:gd name="connsiteY36" fmla="*/ 3232728 h 5504873"/>
              <a:gd name="connsiteX37" fmla="*/ 858982 w 1588655"/>
              <a:gd name="connsiteY37" fmla="*/ 3232728 h 5504873"/>
              <a:gd name="connsiteX38" fmla="*/ 932873 w 1588655"/>
              <a:gd name="connsiteY38" fmla="*/ 3223492 h 5504873"/>
              <a:gd name="connsiteX39" fmla="*/ 905164 w 1588655"/>
              <a:gd name="connsiteY39" fmla="*/ 3408218 h 5504873"/>
              <a:gd name="connsiteX40" fmla="*/ 969818 w 1588655"/>
              <a:gd name="connsiteY40" fmla="*/ 3398982 h 5504873"/>
              <a:gd name="connsiteX41" fmla="*/ 932873 w 1588655"/>
              <a:gd name="connsiteY41" fmla="*/ 3602182 h 5504873"/>
              <a:gd name="connsiteX42" fmla="*/ 997527 w 1588655"/>
              <a:gd name="connsiteY42" fmla="*/ 3592946 h 5504873"/>
              <a:gd name="connsiteX43" fmla="*/ 1016000 w 1588655"/>
              <a:gd name="connsiteY43" fmla="*/ 3703782 h 5504873"/>
              <a:gd name="connsiteX44" fmla="*/ 1006764 w 1588655"/>
              <a:gd name="connsiteY44" fmla="*/ 3786909 h 5504873"/>
              <a:gd name="connsiteX45" fmla="*/ 1052945 w 1588655"/>
              <a:gd name="connsiteY45" fmla="*/ 3786909 h 5504873"/>
              <a:gd name="connsiteX46" fmla="*/ 1043709 w 1588655"/>
              <a:gd name="connsiteY46" fmla="*/ 3971637 h 5504873"/>
              <a:gd name="connsiteX47" fmla="*/ 1089891 w 1588655"/>
              <a:gd name="connsiteY47" fmla="*/ 3999346 h 5504873"/>
              <a:gd name="connsiteX48" fmla="*/ 1089891 w 1588655"/>
              <a:gd name="connsiteY48" fmla="*/ 4156364 h 5504873"/>
              <a:gd name="connsiteX49" fmla="*/ 1173018 w 1588655"/>
              <a:gd name="connsiteY49" fmla="*/ 4147128 h 5504873"/>
              <a:gd name="connsiteX50" fmla="*/ 1154546 w 1588655"/>
              <a:gd name="connsiteY50" fmla="*/ 4331855 h 5504873"/>
              <a:gd name="connsiteX51" fmla="*/ 1228436 w 1588655"/>
              <a:gd name="connsiteY51" fmla="*/ 4322618 h 5504873"/>
              <a:gd name="connsiteX52" fmla="*/ 1200727 w 1588655"/>
              <a:gd name="connsiteY52" fmla="*/ 4535055 h 5504873"/>
              <a:gd name="connsiteX53" fmla="*/ 1256145 w 1588655"/>
              <a:gd name="connsiteY53" fmla="*/ 4507346 h 5504873"/>
              <a:gd name="connsiteX54" fmla="*/ 1256146 w 1588655"/>
              <a:gd name="connsiteY54" fmla="*/ 4664364 h 5504873"/>
              <a:gd name="connsiteX55" fmla="*/ 1330036 w 1588655"/>
              <a:gd name="connsiteY55" fmla="*/ 4664364 h 5504873"/>
              <a:gd name="connsiteX56" fmla="*/ 1283855 w 1588655"/>
              <a:gd name="connsiteY56" fmla="*/ 4821382 h 5504873"/>
              <a:gd name="connsiteX57" fmla="*/ 1366982 w 1588655"/>
              <a:gd name="connsiteY57" fmla="*/ 4812146 h 5504873"/>
              <a:gd name="connsiteX58" fmla="*/ 1311564 w 1588655"/>
              <a:gd name="connsiteY58" fmla="*/ 5006109 h 5504873"/>
              <a:gd name="connsiteX59" fmla="*/ 1394692 w 1588655"/>
              <a:gd name="connsiteY59" fmla="*/ 4969164 h 5504873"/>
              <a:gd name="connsiteX60" fmla="*/ 1376218 w 1588655"/>
              <a:gd name="connsiteY60" fmla="*/ 5135418 h 5504873"/>
              <a:gd name="connsiteX61" fmla="*/ 1468582 w 1588655"/>
              <a:gd name="connsiteY61" fmla="*/ 5126182 h 5504873"/>
              <a:gd name="connsiteX62" fmla="*/ 1450109 w 1588655"/>
              <a:gd name="connsiteY62" fmla="*/ 5329382 h 5504873"/>
              <a:gd name="connsiteX63" fmla="*/ 1468582 w 1588655"/>
              <a:gd name="connsiteY63" fmla="*/ 5255491 h 5504873"/>
              <a:gd name="connsiteX64" fmla="*/ 1551709 w 1588655"/>
              <a:gd name="connsiteY64" fmla="*/ 5264728 h 5504873"/>
              <a:gd name="connsiteX65" fmla="*/ 1524000 w 1588655"/>
              <a:gd name="connsiteY65" fmla="*/ 5430982 h 5504873"/>
              <a:gd name="connsiteX66" fmla="*/ 1588654 w 1588655"/>
              <a:gd name="connsiteY66" fmla="*/ 5421746 h 5504873"/>
              <a:gd name="connsiteX67" fmla="*/ 1588655 w 1588655"/>
              <a:gd name="connsiteY67" fmla="*/ 5504873 h 5504873"/>
              <a:gd name="connsiteX0" fmla="*/ 0 w 1588655"/>
              <a:gd name="connsiteY0" fmla="*/ 0 h 5504873"/>
              <a:gd name="connsiteX1" fmla="*/ 0 w 1588655"/>
              <a:gd name="connsiteY1" fmla="*/ 184728 h 5504873"/>
              <a:gd name="connsiteX2" fmla="*/ 55418 w 1588655"/>
              <a:gd name="connsiteY2" fmla="*/ 175491 h 5504873"/>
              <a:gd name="connsiteX3" fmla="*/ 46182 w 1588655"/>
              <a:gd name="connsiteY3" fmla="*/ 332509 h 5504873"/>
              <a:gd name="connsiteX4" fmla="*/ 101600 w 1588655"/>
              <a:gd name="connsiteY4" fmla="*/ 332509 h 5504873"/>
              <a:gd name="connsiteX5" fmla="*/ 92364 w 1588655"/>
              <a:gd name="connsiteY5" fmla="*/ 498764 h 5504873"/>
              <a:gd name="connsiteX6" fmla="*/ 157018 w 1588655"/>
              <a:gd name="connsiteY6" fmla="*/ 489528 h 5504873"/>
              <a:gd name="connsiteX7" fmla="*/ 138545 w 1588655"/>
              <a:gd name="connsiteY7" fmla="*/ 655782 h 5504873"/>
              <a:gd name="connsiteX8" fmla="*/ 193964 w 1588655"/>
              <a:gd name="connsiteY8" fmla="*/ 665018 h 5504873"/>
              <a:gd name="connsiteX9" fmla="*/ 193964 w 1588655"/>
              <a:gd name="connsiteY9" fmla="*/ 914400 h 5504873"/>
              <a:gd name="connsiteX10" fmla="*/ 295564 w 1588655"/>
              <a:gd name="connsiteY10" fmla="*/ 905164 h 5504873"/>
              <a:gd name="connsiteX11" fmla="*/ 304800 w 1588655"/>
              <a:gd name="connsiteY11" fmla="*/ 1145309 h 5504873"/>
              <a:gd name="connsiteX12" fmla="*/ 240145 w 1588655"/>
              <a:gd name="connsiteY12" fmla="*/ 1071418 h 5504873"/>
              <a:gd name="connsiteX13" fmla="*/ 295564 w 1588655"/>
              <a:gd name="connsiteY13" fmla="*/ 1376218 h 5504873"/>
              <a:gd name="connsiteX14" fmla="*/ 387927 w 1588655"/>
              <a:gd name="connsiteY14" fmla="*/ 1339273 h 5504873"/>
              <a:gd name="connsiteX15" fmla="*/ 378691 w 1588655"/>
              <a:gd name="connsiteY15" fmla="*/ 1560946 h 5504873"/>
              <a:gd name="connsiteX16" fmla="*/ 452582 w 1588655"/>
              <a:gd name="connsiteY16" fmla="*/ 1560946 h 5504873"/>
              <a:gd name="connsiteX17" fmla="*/ 434109 w 1588655"/>
              <a:gd name="connsiteY17" fmla="*/ 1745673 h 5504873"/>
              <a:gd name="connsiteX18" fmla="*/ 434109 w 1588655"/>
              <a:gd name="connsiteY18" fmla="*/ 1745673 h 5504873"/>
              <a:gd name="connsiteX19" fmla="*/ 498764 w 1588655"/>
              <a:gd name="connsiteY19" fmla="*/ 1745673 h 5504873"/>
              <a:gd name="connsiteX20" fmla="*/ 508000 w 1588655"/>
              <a:gd name="connsiteY20" fmla="*/ 1958109 h 5504873"/>
              <a:gd name="connsiteX21" fmla="*/ 572655 w 1588655"/>
              <a:gd name="connsiteY21" fmla="*/ 1958109 h 5504873"/>
              <a:gd name="connsiteX22" fmla="*/ 526473 w 1588655"/>
              <a:gd name="connsiteY22" fmla="*/ 2152073 h 5504873"/>
              <a:gd name="connsiteX23" fmla="*/ 600364 w 1588655"/>
              <a:gd name="connsiteY23" fmla="*/ 2124364 h 5504873"/>
              <a:gd name="connsiteX24" fmla="*/ 609600 w 1588655"/>
              <a:gd name="connsiteY24" fmla="*/ 2309091 h 5504873"/>
              <a:gd name="connsiteX25" fmla="*/ 655782 w 1588655"/>
              <a:gd name="connsiteY25" fmla="*/ 2272146 h 5504873"/>
              <a:gd name="connsiteX26" fmla="*/ 646545 w 1588655"/>
              <a:gd name="connsiteY26" fmla="*/ 2456873 h 5504873"/>
              <a:gd name="connsiteX27" fmla="*/ 646545 w 1588655"/>
              <a:gd name="connsiteY27" fmla="*/ 2456873 h 5504873"/>
              <a:gd name="connsiteX28" fmla="*/ 646545 w 1588655"/>
              <a:gd name="connsiteY28" fmla="*/ 2456873 h 5504873"/>
              <a:gd name="connsiteX29" fmla="*/ 720436 w 1588655"/>
              <a:gd name="connsiteY29" fmla="*/ 2447637 h 5504873"/>
              <a:gd name="connsiteX30" fmla="*/ 674255 w 1588655"/>
              <a:gd name="connsiteY30" fmla="*/ 2743200 h 5504873"/>
              <a:gd name="connsiteX31" fmla="*/ 766618 w 1588655"/>
              <a:gd name="connsiteY31" fmla="*/ 2715491 h 5504873"/>
              <a:gd name="connsiteX32" fmla="*/ 757382 w 1588655"/>
              <a:gd name="connsiteY32" fmla="*/ 2881746 h 5504873"/>
              <a:gd name="connsiteX33" fmla="*/ 812800 w 1588655"/>
              <a:gd name="connsiteY33" fmla="*/ 2872509 h 5504873"/>
              <a:gd name="connsiteX34" fmla="*/ 794327 w 1588655"/>
              <a:gd name="connsiteY34" fmla="*/ 3075709 h 5504873"/>
              <a:gd name="connsiteX35" fmla="*/ 877454 w 1588655"/>
              <a:gd name="connsiteY35" fmla="*/ 3075709 h 5504873"/>
              <a:gd name="connsiteX36" fmla="*/ 858982 w 1588655"/>
              <a:gd name="connsiteY36" fmla="*/ 3232728 h 5504873"/>
              <a:gd name="connsiteX37" fmla="*/ 858982 w 1588655"/>
              <a:gd name="connsiteY37" fmla="*/ 3232728 h 5504873"/>
              <a:gd name="connsiteX38" fmla="*/ 932873 w 1588655"/>
              <a:gd name="connsiteY38" fmla="*/ 3223492 h 5504873"/>
              <a:gd name="connsiteX39" fmla="*/ 905164 w 1588655"/>
              <a:gd name="connsiteY39" fmla="*/ 3408218 h 5504873"/>
              <a:gd name="connsiteX40" fmla="*/ 969818 w 1588655"/>
              <a:gd name="connsiteY40" fmla="*/ 3398982 h 5504873"/>
              <a:gd name="connsiteX41" fmla="*/ 932873 w 1588655"/>
              <a:gd name="connsiteY41" fmla="*/ 3602182 h 5504873"/>
              <a:gd name="connsiteX42" fmla="*/ 997527 w 1588655"/>
              <a:gd name="connsiteY42" fmla="*/ 3592946 h 5504873"/>
              <a:gd name="connsiteX43" fmla="*/ 1016000 w 1588655"/>
              <a:gd name="connsiteY43" fmla="*/ 3703782 h 5504873"/>
              <a:gd name="connsiteX44" fmla="*/ 1006764 w 1588655"/>
              <a:gd name="connsiteY44" fmla="*/ 3786909 h 5504873"/>
              <a:gd name="connsiteX45" fmla="*/ 1052945 w 1588655"/>
              <a:gd name="connsiteY45" fmla="*/ 3786909 h 5504873"/>
              <a:gd name="connsiteX46" fmla="*/ 1043709 w 1588655"/>
              <a:gd name="connsiteY46" fmla="*/ 3971637 h 5504873"/>
              <a:gd name="connsiteX47" fmla="*/ 1089891 w 1588655"/>
              <a:gd name="connsiteY47" fmla="*/ 3999346 h 5504873"/>
              <a:gd name="connsiteX48" fmla="*/ 1089891 w 1588655"/>
              <a:gd name="connsiteY48" fmla="*/ 4156364 h 5504873"/>
              <a:gd name="connsiteX49" fmla="*/ 1173018 w 1588655"/>
              <a:gd name="connsiteY49" fmla="*/ 4147128 h 5504873"/>
              <a:gd name="connsiteX50" fmla="*/ 1154546 w 1588655"/>
              <a:gd name="connsiteY50" fmla="*/ 4331855 h 5504873"/>
              <a:gd name="connsiteX51" fmla="*/ 1228436 w 1588655"/>
              <a:gd name="connsiteY51" fmla="*/ 4322618 h 5504873"/>
              <a:gd name="connsiteX52" fmla="*/ 1200727 w 1588655"/>
              <a:gd name="connsiteY52" fmla="*/ 4535055 h 5504873"/>
              <a:gd name="connsiteX53" fmla="*/ 1256145 w 1588655"/>
              <a:gd name="connsiteY53" fmla="*/ 4507346 h 5504873"/>
              <a:gd name="connsiteX54" fmla="*/ 1256146 w 1588655"/>
              <a:gd name="connsiteY54" fmla="*/ 4664364 h 5504873"/>
              <a:gd name="connsiteX55" fmla="*/ 1330036 w 1588655"/>
              <a:gd name="connsiteY55" fmla="*/ 4664364 h 5504873"/>
              <a:gd name="connsiteX56" fmla="*/ 1283855 w 1588655"/>
              <a:gd name="connsiteY56" fmla="*/ 4821382 h 5504873"/>
              <a:gd name="connsiteX57" fmla="*/ 1366982 w 1588655"/>
              <a:gd name="connsiteY57" fmla="*/ 4812146 h 5504873"/>
              <a:gd name="connsiteX58" fmla="*/ 1311564 w 1588655"/>
              <a:gd name="connsiteY58" fmla="*/ 5006109 h 5504873"/>
              <a:gd name="connsiteX59" fmla="*/ 1394692 w 1588655"/>
              <a:gd name="connsiteY59" fmla="*/ 4969164 h 5504873"/>
              <a:gd name="connsiteX60" fmla="*/ 1376218 w 1588655"/>
              <a:gd name="connsiteY60" fmla="*/ 5135418 h 5504873"/>
              <a:gd name="connsiteX61" fmla="*/ 1468582 w 1588655"/>
              <a:gd name="connsiteY61" fmla="*/ 5126182 h 5504873"/>
              <a:gd name="connsiteX62" fmla="*/ 1450109 w 1588655"/>
              <a:gd name="connsiteY62" fmla="*/ 5329382 h 5504873"/>
              <a:gd name="connsiteX63" fmla="*/ 1468582 w 1588655"/>
              <a:gd name="connsiteY63" fmla="*/ 5255491 h 5504873"/>
              <a:gd name="connsiteX64" fmla="*/ 1551709 w 1588655"/>
              <a:gd name="connsiteY64" fmla="*/ 5264728 h 5504873"/>
              <a:gd name="connsiteX65" fmla="*/ 1524000 w 1588655"/>
              <a:gd name="connsiteY65" fmla="*/ 5430982 h 5504873"/>
              <a:gd name="connsiteX66" fmla="*/ 1588654 w 1588655"/>
              <a:gd name="connsiteY66" fmla="*/ 5421746 h 5504873"/>
              <a:gd name="connsiteX67" fmla="*/ 1588655 w 1588655"/>
              <a:gd name="connsiteY67" fmla="*/ 5504873 h 5504873"/>
              <a:gd name="connsiteX0" fmla="*/ 0 w 1588655"/>
              <a:gd name="connsiteY0" fmla="*/ 0 h 5504873"/>
              <a:gd name="connsiteX1" fmla="*/ 0 w 1588655"/>
              <a:gd name="connsiteY1" fmla="*/ 184728 h 5504873"/>
              <a:gd name="connsiteX2" fmla="*/ 55418 w 1588655"/>
              <a:gd name="connsiteY2" fmla="*/ 175491 h 5504873"/>
              <a:gd name="connsiteX3" fmla="*/ 46182 w 1588655"/>
              <a:gd name="connsiteY3" fmla="*/ 332509 h 5504873"/>
              <a:gd name="connsiteX4" fmla="*/ 101600 w 1588655"/>
              <a:gd name="connsiteY4" fmla="*/ 332509 h 5504873"/>
              <a:gd name="connsiteX5" fmla="*/ 92364 w 1588655"/>
              <a:gd name="connsiteY5" fmla="*/ 498764 h 5504873"/>
              <a:gd name="connsiteX6" fmla="*/ 157018 w 1588655"/>
              <a:gd name="connsiteY6" fmla="*/ 489528 h 5504873"/>
              <a:gd name="connsiteX7" fmla="*/ 138545 w 1588655"/>
              <a:gd name="connsiteY7" fmla="*/ 655782 h 5504873"/>
              <a:gd name="connsiteX8" fmla="*/ 193964 w 1588655"/>
              <a:gd name="connsiteY8" fmla="*/ 665018 h 5504873"/>
              <a:gd name="connsiteX9" fmla="*/ 193964 w 1588655"/>
              <a:gd name="connsiteY9" fmla="*/ 914400 h 5504873"/>
              <a:gd name="connsiteX10" fmla="*/ 295564 w 1588655"/>
              <a:gd name="connsiteY10" fmla="*/ 905164 h 5504873"/>
              <a:gd name="connsiteX11" fmla="*/ 314036 w 1588655"/>
              <a:gd name="connsiteY11" fmla="*/ 1080655 h 5504873"/>
              <a:gd name="connsiteX12" fmla="*/ 240145 w 1588655"/>
              <a:gd name="connsiteY12" fmla="*/ 1071418 h 5504873"/>
              <a:gd name="connsiteX13" fmla="*/ 295564 w 1588655"/>
              <a:gd name="connsiteY13" fmla="*/ 1376218 h 5504873"/>
              <a:gd name="connsiteX14" fmla="*/ 387927 w 1588655"/>
              <a:gd name="connsiteY14" fmla="*/ 1339273 h 5504873"/>
              <a:gd name="connsiteX15" fmla="*/ 378691 w 1588655"/>
              <a:gd name="connsiteY15" fmla="*/ 1560946 h 5504873"/>
              <a:gd name="connsiteX16" fmla="*/ 452582 w 1588655"/>
              <a:gd name="connsiteY16" fmla="*/ 1560946 h 5504873"/>
              <a:gd name="connsiteX17" fmla="*/ 434109 w 1588655"/>
              <a:gd name="connsiteY17" fmla="*/ 1745673 h 5504873"/>
              <a:gd name="connsiteX18" fmla="*/ 434109 w 1588655"/>
              <a:gd name="connsiteY18" fmla="*/ 1745673 h 5504873"/>
              <a:gd name="connsiteX19" fmla="*/ 498764 w 1588655"/>
              <a:gd name="connsiteY19" fmla="*/ 1745673 h 5504873"/>
              <a:gd name="connsiteX20" fmla="*/ 508000 w 1588655"/>
              <a:gd name="connsiteY20" fmla="*/ 1958109 h 5504873"/>
              <a:gd name="connsiteX21" fmla="*/ 572655 w 1588655"/>
              <a:gd name="connsiteY21" fmla="*/ 1958109 h 5504873"/>
              <a:gd name="connsiteX22" fmla="*/ 526473 w 1588655"/>
              <a:gd name="connsiteY22" fmla="*/ 2152073 h 5504873"/>
              <a:gd name="connsiteX23" fmla="*/ 600364 w 1588655"/>
              <a:gd name="connsiteY23" fmla="*/ 2124364 h 5504873"/>
              <a:gd name="connsiteX24" fmla="*/ 609600 w 1588655"/>
              <a:gd name="connsiteY24" fmla="*/ 2309091 h 5504873"/>
              <a:gd name="connsiteX25" fmla="*/ 655782 w 1588655"/>
              <a:gd name="connsiteY25" fmla="*/ 2272146 h 5504873"/>
              <a:gd name="connsiteX26" fmla="*/ 646545 w 1588655"/>
              <a:gd name="connsiteY26" fmla="*/ 2456873 h 5504873"/>
              <a:gd name="connsiteX27" fmla="*/ 646545 w 1588655"/>
              <a:gd name="connsiteY27" fmla="*/ 2456873 h 5504873"/>
              <a:gd name="connsiteX28" fmla="*/ 646545 w 1588655"/>
              <a:gd name="connsiteY28" fmla="*/ 2456873 h 5504873"/>
              <a:gd name="connsiteX29" fmla="*/ 720436 w 1588655"/>
              <a:gd name="connsiteY29" fmla="*/ 2447637 h 5504873"/>
              <a:gd name="connsiteX30" fmla="*/ 674255 w 1588655"/>
              <a:gd name="connsiteY30" fmla="*/ 2743200 h 5504873"/>
              <a:gd name="connsiteX31" fmla="*/ 766618 w 1588655"/>
              <a:gd name="connsiteY31" fmla="*/ 2715491 h 5504873"/>
              <a:gd name="connsiteX32" fmla="*/ 757382 w 1588655"/>
              <a:gd name="connsiteY32" fmla="*/ 2881746 h 5504873"/>
              <a:gd name="connsiteX33" fmla="*/ 812800 w 1588655"/>
              <a:gd name="connsiteY33" fmla="*/ 2872509 h 5504873"/>
              <a:gd name="connsiteX34" fmla="*/ 794327 w 1588655"/>
              <a:gd name="connsiteY34" fmla="*/ 3075709 h 5504873"/>
              <a:gd name="connsiteX35" fmla="*/ 877454 w 1588655"/>
              <a:gd name="connsiteY35" fmla="*/ 3075709 h 5504873"/>
              <a:gd name="connsiteX36" fmla="*/ 858982 w 1588655"/>
              <a:gd name="connsiteY36" fmla="*/ 3232728 h 5504873"/>
              <a:gd name="connsiteX37" fmla="*/ 858982 w 1588655"/>
              <a:gd name="connsiteY37" fmla="*/ 3232728 h 5504873"/>
              <a:gd name="connsiteX38" fmla="*/ 932873 w 1588655"/>
              <a:gd name="connsiteY38" fmla="*/ 3223492 h 5504873"/>
              <a:gd name="connsiteX39" fmla="*/ 905164 w 1588655"/>
              <a:gd name="connsiteY39" fmla="*/ 3408218 h 5504873"/>
              <a:gd name="connsiteX40" fmla="*/ 969818 w 1588655"/>
              <a:gd name="connsiteY40" fmla="*/ 3398982 h 5504873"/>
              <a:gd name="connsiteX41" fmla="*/ 932873 w 1588655"/>
              <a:gd name="connsiteY41" fmla="*/ 3602182 h 5504873"/>
              <a:gd name="connsiteX42" fmla="*/ 997527 w 1588655"/>
              <a:gd name="connsiteY42" fmla="*/ 3592946 h 5504873"/>
              <a:gd name="connsiteX43" fmla="*/ 1016000 w 1588655"/>
              <a:gd name="connsiteY43" fmla="*/ 3703782 h 5504873"/>
              <a:gd name="connsiteX44" fmla="*/ 1006764 w 1588655"/>
              <a:gd name="connsiteY44" fmla="*/ 3786909 h 5504873"/>
              <a:gd name="connsiteX45" fmla="*/ 1052945 w 1588655"/>
              <a:gd name="connsiteY45" fmla="*/ 3786909 h 5504873"/>
              <a:gd name="connsiteX46" fmla="*/ 1043709 w 1588655"/>
              <a:gd name="connsiteY46" fmla="*/ 3971637 h 5504873"/>
              <a:gd name="connsiteX47" fmla="*/ 1089891 w 1588655"/>
              <a:gd name="connsiteY47" fmla="*/ 3999346 h 5504873"/>
              <a:gd name="connsiteX48" fmla="*/ 1089891 w 1588655"/>
              <a:gd name="connsiteY48" fmla="*/ 4156364 h 5504873"/>
              <a:gd name="connsiteX49" fmla="*/ 1173018 w 1588655"/>
              <a:gd name="connsiteY49" fmla="*/ 4147128 h 5504873"/>
              <a:gd name="connsiteX50" fmla="*/ 1154546 w 1588655"/>
              <a:gd name="connsiteY50" fmla="*/ 4331855 h 5504873"/>
              <a:gd name="connsiteX51" fmla="*/ 1228436 w 1588655"/>
              <a:gd name="connsiteY51" fmla="*/ 4322618 h 5504873"/>
              <a:gd name="connsiteX52" fmla="*/ 1200727 w 1588655"/>
              <a:gd name="connsiteY52" fmla="*/ 4535055 h 5504873"/>
              <a:gd name="connsiteX53" fmla="*/ 1256145 w 1588655"/>
              <a:gd name="connsiteY53" fmla="*/ 4507346 h 5504873"/>
              <a:gd name="connsiteX54" fmla="*/ 1256146 w 1588655"/>
              <a:gd name="connsiteY54" fmla="*/ 4664364 h 5504873"/>
              <a:gd name="connsiteX55" fmla="*/ 1330036 w 1588655"/>
              <a:gd name="connsiteY55" fmla="*/ 4664364 h 5504873"/>
              <a:gd name="connsiteX56" fmla="*/ 1283855 w 1588655"/>
              <a:gd name="connsiteY56" fmla="*/ 4821382 h 5504873"/>
              <a:gd name="connsiteX57" fmla="*/ 1366982 w 1588655"/>
              <a:gd name="connsiteY57" fmla="*/ 4812146 h 5504873"/>
              <a:gd name="connsiteX58" fmla="*/ 1311564 w 1588655"/>
              <a:gd name="connsiteY58" fmla="*/ 5006109 h 5504873"/>
              <a:gd name="connsiteX59" fmla="*/ 1394692 w 1588655"/>
              <a:gd name="connsiteY59" fmla="*/ 4969164 h 5504873"/>
              <a:gd name="connsiteX60" fmla="*/ 1376218 w 1588655"/>
              <a:gd name="connsiteY60" fmla="*/ 5135418 h 5504873"/>
              <a:gd name="connsiteX61" fmla="*/ 1468582 w 1588655"/>
              <a:gd name="connsiteY61" fmla="*/ 5126182 h 5504873"/>
              <a:gd name="connsiteX62" fmla="*/ 1450109 w 1588655"/>
              <a:gd name="connsiteY62" fmla="*/ 5329382 h 5504873"/>
              <a:gd name="connsiteX63" fmla="*/ 1468582 w 1588655"/>
              <a:gd name="connsiteY63" fmla="*/ 5255491 h 5504873"/>
              <a:gd name="connsiteX64" fmla="*/ 1551709 w 1588655"/>
              <a:gd name="connsiteY64" fmla="*/ 5264728 h 5504873"/>
              <a:gd name="connsiteX65" fmla="*/ 1524000 w 1588655"/>
              <a:gd name="connsiteY65" fmla="*/ 5430982 h 5504873"/>
              <a:gd name="connsiteX66" fmla="*/ 1588654 w 1588655"/>
              <a:gd name="connsiteY66" fmla="*/ 5421746 h 5504873"/>
              <a:gd name="connsiteX67" fmla="*/ 1588655 w 1588655"/>
              <a:gd name="connsiteY67" fmla="*/ 5504873 h 5504873"/>
              <a:gd name="connsiteX0" fmla="*/ 0 w 1588655"/>
              <a:gd name="connsiteY0" fmla="*/ 0 h 5504873"/>
              <a:gd name="connsiteX1" fmla="*/ 0 w 1588655"/>
              <a:gd name="connsiteY1" fmla="*/ 184728 h 5504873"/>
              <a:gd name="connsiteX2" fmla="*/ 55418 w 1588655"/>
              <a:gd name="connsiteY2" fmla="*/ 175491 h 5504873"/>
              <a:gd name="connsiteX3" fmla="*/ 46182 w 1588655"/>
              <a:gd name="connsiteY3" fmla="*/ 332509 h 5504873"/>
              <a:gd name="connsiteX4" fmla="*/ 101600 w 1588655"/>
              <a:gd name="connsiteY4" fmla="*/ 332509 h 5504873"/>
              <a:gd name="connsiteX5" fmla="*/ 92364 w 1588655"/>
              <a:gd name="connsiteY5" fmla="*/ 498764 h 5504873"/>
              <a:gd name="connsiteX6" fmla="*/ 157018 w 1588655"/>
              <a:gd name="connsiteY6" fmla="*/ 489528 h 5504873"/>
              <a:gd name="connsiteX7" fmla="*/ 138545 w 1588655"/>
              <a:gd name="connsiteY7" fmla="*/ 655782 h 5504873"/>
              <a:gd name="connsiteX8" fmla="*/ 193964 w 1588655"/>
              <a:gd name="connsiteY8" fmla="*/ 665018 h 5504873"/>
              <a:gd name="connsiteX9" fmla="*/ 193964 w 1588655"/>
              <a:gd name="connsiteY9" fmla="*/ 914400 h 5504873"/>
              <a:gd name="connsiteX10" fmla="*/ 295564 w 1588655"/>
              <a:gd name="connsiteY10" fmla="*/ 905164 h 5504873"/>
              <a:gd name="connsiteX11" fmla="*/ 314036 w 1588655"/>
              <a:gd name="connsiteY11" fmla="*/ 1080655 h 5504873"/>
              <a:gd name="connsiteX12" fmla="*/ 240145 w 1588655"/>
              <a:gd name="connsiteY12" fmla="*/ 1071418 h 5504873"/>
              <a:gd name="connsiteX13" fmla="*/ 295564 w 1588655"/>
              <a:gd name="connsiteY13" fmla="*/ 1376218 h 5504873"/>
              <a:gd name="connsiteX14" fmla="*/ 387927 w 1588655"/>
              <a:gd name="connsiteY14" fmla="*/ 1339273 h 5504873"/>
              <a:gd name="connsiteX15" fmla="*/ 378691 w 1588655"/>
              <a:gd name="connsiteY15" fmla="*/ 1560946 h 5504873"/>
              <a:gd name="connsiteX16" fmla="*/ 452582 w 1588655"/>
              <a:gd name="connsiteY16" fmla="*/ 1560946 h 5504873"/>
              <a:gd name="connsiteX17" fmla="*/ 434109 w 1588655"/>
              <a:gd name="connsiteY17" fmla="*/ 1745673 h 5504873"/>
              <a:gd name="connsiteX18" fmla="*/ 434109 w 1588655"/>
              <a:gd name="connsiteY18" fmla="*/ 1745673 h 5504873"/>
              <a:gd name="connsiteX19" fmla="*/ 498764 w 1588655"/>
              <a:gd name="connsiteY19" fmla="*/ 1745673 h 5504873"/>
              <a:gd name="connsiteX20" fmla="*/ 508000 w 1588655"/>
              <a:gd name="connsiteY20" fmla="*/ 1958109 h 5504873"/>
              <a:gd name="connsiteX21" fmla="*/ 572655 w 1588655"/>
              <a:gd name="connsiteY21" fmla="*/ 1958109 h 5504873"/>
              <a:gd name="connsiteX22" fmla="*/ 526473 w 1588655"/>
              <a:gd name="connsiteY22" fmla="*/ 2152073 h 5504873"/>
              <a:gd name="connsiteX23" fmla="*/ 600364 w 1588655"/>
              <a:gd name="connsiteY23" fmla="*/ 2124364 h 5504873"/>
              <a:gd name="connsiteX24" fmla="*/ 609600 w 1588655"/>
              <a:gd name="connsiteY24" fmla="*/ 2309091 h 5504873"/>
              <a:gd name="connsiteX25" fmla="*/ 655782 w 1588655"/>
              <a:gd name="connsiteY25" fmla="*/ 2272146 h 5504873"/>
              <a:gd name="connsiteX26" fmla="*/ 646545 w 1588655"/>
              <a:gd name="connsiteY26" fmla="*/ 2456873 h 5504873"/>
              <a:gd name="connsiteX27" fmla="*/ 646545 w 1588655"/>
              <a:gd name="connsiteY27" fmla="*/ 2456873 h 5504873"/>
              <a:gd name="connsiteX28" fmla="*/ 646545 w 1588655"/>
              <a:gd name="connsiteY28" fmla="*/ 2456873 h 5504873"/>
              <a:gd name="connsiteX29" fmla="*/ 720436 w 1588655"/>
              <a:gd name="connsiteY29" fmla="*/ 2447637 h 5504873"/>
              <a:gd name="connsiteX30" fmla="*/ 674255 w 1588655"/>
              <a:gd name="connsiteY30" fmla="*/ 2743200 h 5504873"/>
              <a:gd name="connsiteX31" fmla="*/ 766618 w 1588655"/>
              <a:gd name="connsiteY31" fmla="*/ 2715491 h 5504873"/>
              <a:gd name="connsiteX32" fmla="*/ 757382 w 1588655"/>
              <a:gd name="connsiteY32" fmla="*/ 2881746 h 5504873"/>
              <a:gd name="connsiteX33" fmla="*/ 812800 w 1588655"/>
              <a:gd name="connsiteY33" fmla="*/ 2872509 h 5504873"/>
              <a:gd name="connsiteX34" fmla="*/ 794327 w 1588655"/>
              <a:gd name="connsiteY34" fmla="*/ 3075709 h 5504873"/>
              <a:gd name="connsiteX35" fmla="*/ 877454 w 1588655"/>
              <a:gd name="connsiteY35" fmla="*/ 3075709 h 5504873"/>
              <a:gd name="connsiteX36" fmla="*/ 858982 w 1588655"/>
              <a:gd name="connsiteY36" fmla="*/ 3232728 h 5504873"/>
              <a:gd name="connsiteX37" fmla="*/ 858982 w 1588655"/>
              <a:gd name="connsiteY37" fmla="*/ 3232728 h 5504873"/>
              <a:gd name="connsiteX38" fmla="*/ 932873 w 1588655"/>
              <a:gd name="connsiteY38" fmla="*/ 3223492 h 5504873"/>
              <a:gd name="connsiteX39" fmla="*/ 905164 w 1588655"/>
              <a:gd name="connsiteY39" fmla="*/ 3408218 h 5504873"/>
              <a:gd name="connsiteX40" fmla="*/ 969818 w 1588655"/>
              <a:gd name="connsiteY40" fmla="*/ 3398982 h 5504873"/>
              <a:gd name="connsiteX41" fmla="*/ 932873 w 1588655"/>
              <a:gd name="connsiteY41" fmla="*/ 3602182 h 5504873"/>
              <a:gd name="connsiteX42" fmla="*/ 997527 w 1588655"/>
              <a:gd name="connsiteY42" fmla="*/ 3592946 h 5504873"/>
              <a:gd name="connsiteX43" fmla="*/ 1016000 w 1588655"/>
              <a:gd name="connsiteY43" fmla="*/ 3703782 h 5504873"/>
              <a:gd name="connsiteX44" fmla="*/ 1006764 w 1588655"/>
              <a:gd name="connsiteY44" fmla="*/ 3786909 h 5504873"/>
              <a:gd name="connsiteX45" fmla="*/ 1052945 w 1588655"/>
              <a:gd name="connsiteY45" fmla="*/ 3786909 h 5504873"/>
              <a:gd name="connsiteX46" fmla="*/ 1043709 w 1588655"/>
              <a:gd name="connsiteY46" fmla="*/ 3971637 h 5504873"/>
              <a:gd name="connsiteX47" fmla="*/ 1089891 w 1588655"/>
              <a:gd name="connsiteY47" fmla="*/ 3999346 h 5504873"/>
              <a:gd name="connsiteX48" fmla="*/ 1089891 w 1588655"/>
              <a:gd name="connsiteY48" fmla="*/ 4156364 h 5504873"/>
              <a:gd name="connsiteX49" fmla="*/ 1173018 w 1588655"/>
              <a:gd name="connsiteY49" fmla="*/ 4147128 h 5504873"/>
              <a:gd name="connsiteX50" fmla="*/ 1154546 w 1588655"/>
              <a:gd name="connsiteY50" fmla="*/ 4331855 h 5504873"/>
              <a:gd name="connsiteX51" fmla="*/ 1228436 w 1588655"/>
              <a:gd name="connsiteY51" fmla="*/ 4322618 h 5504873"/>
              <a:gd name="connsiteX52" fmla="*/ 1200727 w 1588655"/>
              <a:gd name="connsiteY52" fmla="*/ 4535055 h 5504873"/>
              <a:gd name="connsiteX53" fmla="*/ 1256145 w 1588655"/>
              <a:gd name="connsiteY53" fmla="*/ 4507346 h 5504873"/>
              <a:gd name="connsiteX54" fmla="*/ 1256146 w 1588655"/>
              <a:gd name="connsiteY54" fmla="*/ 4664364 h 5504873"/>
              <a:gd name="connsiteX55" fmla="*/ 1330036 w 1588655"/>
              <a:gd name="connsiteY55" fmla="*/ 4664364 h 5504873"/>
              <a:gd name="connsiteX56" fmla="*/ 1283855 w 1588655"/>
              <a:gd name="connsiteY56" fmla="*/ 4821382 h 5504873"/>
              <a:gd name="connsiteX57" fmla="*/ 1366982 w 1588655"/>
              <a:gd name="connsiteY57" fmla="*/ 4812146 h 5504873"/>
              <a:gd name="connsiteX58" fmla="*/ 1311564 w 1588655"/>
              <a:gd name="connsiteY58" fmla="*/ 5006109 h 5504873"/>
              <a:gd name="connsiteX59" fmla="*/ 1394692 w 1588655"/>
              <a:gd name="connsiteY59" fmla="*/ 4969164 h 5504873"/>
              <a:gd name="connsiteX60" fmla="*/ 1376218 w 1588655"/>
              <a:gd name="connsiteY60" fmla="*/ 5135418 h 5504873"/>
              <a:gd name="connsiteX61" fmla="*/ 1468582 w 1588655"/>
              <a:gd name="connsiteY61" fmla="*/ 5126182 h 5504873"/>
              <a:gd name="connsiteX62" fmla="*/ 1450109 w 1588655"/>
              <a:gd name="connsiteY62" fmla="*/ 5329382 h 5504873"/>
              <a:gd name="connsiteX63" fmla="*/ 1468582 w 1588655"/>
              <a:gd name="connsiteY63" fmla="*/ 5255491 h 5504873"/>
              <a:gd name="connsiteX64" fmla="*/ 1551709 w 1588655"/>
              <a:gd name="connsiteY64" fmla="*/ 5264728 h 5504873"/>
              <a:gd name="connsiteX65" fmla="*/ 1524000 w 1588655"/>
              <a:gd name="connsiteY65" fmla="*/ 5430982 h 5504873"/>
              <a:gd name="connsiteX66" fmla="*/ 1588654 w 1588655"/>
              <a:gd name="connsiteY66" fmla="*/ 5421746 h 5504873"/>
              <a:gd name="connsiteX67" fmla="*/ 1588655 w 1588655"/>
              <a:gd name="connsiteY67" fmla="*/ 5504873 h 5504873"/>
              <a:gd name="connsiteX0" fmla="*/ 0 w 1588655"/>
              <a:gd name="connsiteY0" fmla="*/ 0 h 5504873"/>
              <a:gd name="connsiteX1" fmla="*/ 0 w 1588655"/>
              <a:gd name="connsiteY1" fmla="*/ 184728 h 5504873"/>
              <a:gd name="connsiteX2" fmla="*/ 55418 w 1588655"/>
              <a:gd name="connsiteY2" fmla="*/ 175491 h 5504873"/>
              <a:gd name="connsiteX3" fmla="*/ 46182 w 1588655"/>
              <a:gd name="connsiteY3" fmla="*/ 332509 h 5504873"/>
              <a:gd name="connsiteX4" fmla="*/ 101600 w 1588655"/>
              <a:gd name="connsiteY4" fmla="*/ 332509 h 5504873"/>
              <a:gd name="connsiteX5" fmla="*/ 92364 w 1588655"/>
              <a:gd name="connsiteY5" fmla="*/ 498764 h 5504873"/>
              <a:gd name="connsiteX6" fmla="*/ 157018 w 1588655"/>
              <a:gd name="connsiteY6" fmla="*/ 489528 h 5504873"/>
              <a:gd name="connsiteX7" fmla="*/ 138545 w 1588655"/>
              <a:gd name="connsiteY7" fmla="*/ 655782 h 5504873"/>
              <a:gd name="connsiteX8" fmla="*/ 193964 w 1588655"/>
              <a:gd name="connsiteY8" fmla="*/ 665018 h 5504873"/>
              <a:gd name="connsiteX9" fmla="*/ 193964 w 1588655"/>
              <a:gd name="connsiteY9" fmla="*/ 914400 h 5504873"/>
              <a:gd name="connsiteX10" fmla="*/ 295564 w 1588655"/>
              <a:gd name="connsiteY10" fmla="*/ 905164 h 5504873"/>
              <a:gd name="connsiteX11" fmla="*/ 212436 w 1588655"/>
              <a:gd name="connsiteY11" fmla="*/ 1163782 h 5504873"/>
              <a:gd name="connsiteX12" fmla="*/ 240145 w 1588655"/>
              <a:gd name="connsiteY12" fmla="*/ 1071418 h 5504873"/>
              <a:gd name="connsiteX13" fmla="*/ 295564 w 1588655"/>
              <a:gd name="connsiteY13" fmla="*/ 1376218 h 5504873"/>
              <a:gd name="connsiteX14" fmla="*/ 387927 w 1588655"/>
              <a:gd name="connsiteY14" fmla="*/ 1339273 h 5504873"/>
              <a:gd name="connsiteX15" fmla="*/ 378691 w 1588655"/>
              <a:gd name="connsiteY15" fmla="*/ 1560946 h 5504873"/>
              <a:gd name="connsiteX16" fmla="*/ 452582 w 1588655"/>
              <a:gd name="connsiteY16" fmla="*/ 1560946 h 5504873"/>
              <a:gd name="connsiteX17" fmla="*/ 434109 w 1588655"/>
              <a:gd name="connsiteY17" fmla="*/ 1745673 h 5504873"/>
              <a:gd name="connsiteX18" fmla="*/ 434109 w 1588655"/>
              <a:gd name="connsiteY18" fmla="*/ 1745673 h 5504873"/>
              <a:gd name="connsiteX19" fmla="*/ 498764 w 1588655"/>
              <a:gd name="connsiteY19" fmla="*/ 1745673 h 5504873"/>
              <a:gd name="connsiteX20" fmla="*/ 508000 w 1588655"/>
              <a:gd name="connsiteY20" fmla="*/ 1958109 h 5504873"/>
              <a:gd name="connsiteX21" fmla="*/ 572655 w 1588655"/>
              <a:gd name="connsiteY21" fmla="*/ 1958109 h 5504873"/>
              <a:gd name="connsiteX22" fmla="*/ 526473 w 1588655"/>
              <a:gd name="connsiteY22" fmla="*/ 2152073 h 5504873"/>
              <a:gd name="connsiteX23" fmla="*/ 600364 w 1588655"/>
              <a:gd name="connsiteY23" fmla="*/ 2124364 h 5504873"/>
              <a:gd name="connsiteX24" fmla="*/ 609600 w 1588655"/>
              <a:gd name="connsiteY24" fmla="*/ 2309091 h 5504873"/>
              <a:gd name="connsiteX25" fmla="*/ 655782 w 1588655"/>
              <a:gd name="connsiteY25" fmla="*/ 2272146 h 5504873"/>
              <a:gd name="connsiteX26" fmla="*/ 646545 w 1588655"/>
              <a:gd name="connsiteY26" fmla="*/ 2456873 h 5504873"/>
              <a:gd name="connsiteX27" fmla="*/ 646545 w 1588655"/>
              <a:gd name="connsiteY27" fmla="*/ 2456873 h 5504873"/>
              <a:gd name="connsiteX28" fmla="*/ 646545 w 1588655"/>
              <a:gd name="connsiteY28" fmla="*/ 2456873 h 5504873"/>
              <a:gd name="connsiteX29" fmla="*/ 720436 w 1588655"/>
              <a:gd name="connsiteY29" fmla="*/ 2447637 h 5504873"/>
              <a:gd name="connsiteX30" fmla="*/ 674255 w 1588655"/>
              <a:gd name="connsiteY30" fmla="*/ 2743200 h 5504873"/>
              <a:gd name="connsiteX31" fmla="*/ 766618 w 1588655"/>
              <a:gd name="connsiteY31" fmla="*/ 2715491 h 5504873"/>
              <a:gd name="connsiteX32" fmla="*/ 757382 w 1588655"/>
              <a:gd name="connsiteY32" fmla="*/ 2881746 h 5504873"/>
              <a:gd name="connsiteX33" fmla="*/ 812800 w 1588655"/>
              <a:gd name="connsiteY33" fmla="*/ 2872509 h 5504873"/>
              <a:gd name="connsiteX34" fmla="*/ 794327 w 1588655"/>
              <a:gd name="connsiteY34" fmla="*/ 3075709 h 5504873"/>
              <a:gd name="connsiteX35" fmla="*/ 877454 w 1588655"/>
              <a:gd name="connsiteY35" fmla="*/ 3075709 h 5504873"/>
              <a:gd name="connsiteX36" fmla="*/ 858982 w 1588655"/>
              <a:gd name="connsiteY36" fmla="*/ 3232728 h 5504873"/>
              <a:gd name="connsiteX37" fmla="*/ 858982 w 1588655"/>
              <a:gd name="connsiteY37" fmla="*/ 3232728 h 5504873"/>
              <a:gd name="connsiteX38" fmla="*/ 932873 w 1588655"/>
              <a:gd name="connsiteY38" fmla="*/ 3223492 h 5504873"/>
              <a:gd name="connsiteX39" fmla="*/ 905164 w 1588655"/>
              <a:gd name="connsiteY39" fmla="*/ 3408218 h 5504873"/>
              <a:gd name="connsiteX40" fmla="*/ 969818 w 1588655"/>
              <a:gd name="connsiteY40" fmla="*/ 3398982 h 5504873"/>
              <a:gd name="connsiteX41" fmla="*/ 932873 w 1588655"/>
              <a:gd name="connsiteY41" fmla="*/ 3602182 h 5504873"/>
              <a:gd name="connsiteX42" fmla="*/ 997527 w 1588655"/>
              <a:gd name="connsiteY42" fmla="*/ 3592946 h 5504873"/>
              <a:gd name="connsiteX43" fmla="*/ 1016000 w 1588655"/>
              <a:gd name="connsiteY43" fmla="*/ 3703782 h 5504873"/>
              <a:gd name="connsiteX44" fmla="*/ 1006764 w 1588655"/>
              <a:gd name="connsiteY44" fmla="*/ 3786909 h 5504873"/>
              <a:gd name="connsiteX45" fmla="*/ 1052945 w 1588655"/>
              <a:gd name="connsiteY45" fmla="*/ 3786909 h 5504873"/>
              <a:gd name="connsiteX46" fmla="*/ 1043709 w 1588655"/>
              <a:gd name="connsiteY46" fmla="*/ 3971637 h 5504873"/>
              <a:gd name="connsiteX47" fmla="*/ 1089891 w 1588655"/>
              <a:gd name="connsiteY47" fmla="*/ 3999346 h 5504873"/>
              <a:gd name="connsiteX48" fmla="*/ 1089891 w 1588655"/>
              <a:gd name="connsiteY48" fmla="*/ 4156364 h 5504873"/>
              <a:gd name="connsiteX49" fmla="*/ 1173018 w 1588655"/>
              <a:gd name="connsiteY49" fmla="*/ 4147128 h 5504873"/>
              <a:gd name="connsiteX50" fmla="*/ 1154546 w 1588655"/>
              <a:gd name="connsiteY50" fmla="*/ 4331855 h 5504873"/>
              <a:gd name="connsiteX51" fmla="*/ 1228436 w 1588655"/>
              <a:gd name="connsiteY51" fmla="*/ 4322618 h 5504873"/>
              <a:gd name="connsiteX52" fmla="*/ 1200727 w 1588655"/>
              <a:gd name="connsiteY52" fmla="*/ 4535055 h 5504873"/>
              <a:gd name="connsiteX53" fmla="*/ 1256145 w 1588655"/>
              <a:gd name="connsiteY53" fmla="*/ 4507346 h 5504873"/>
              <a:gd name="connsiteX54" fmla="*/ 1256146 w 1588655"/>
              <a:gd name="connsiteY54" fmla="*/ 4664364 h 5504873"/>
              <a:gd name="connsiteX55" fmla="*/ 1330036 w 1588655"/>
              <a:gd name="connsiteY55" fmla="*/ 4664364 h 5504873"/>
              <a:gd name="connsiteX56" fmla="*/ 1283855 w 1588655"/>
              <a:gd name="connsiteY56" fmla="*/ 4821382 h 5504873"/>
              <a:gd name="connsiteX57" fmla="*/ 1366982 w 1588655"/>
              <a:gd name="connsiteY57" fmla="*/ 4812146 h 5504873"/>
              <a:gd name="connsiteX58" fmla="*/ 1311564 w 1588655"/>
              <a:gd name="connsiteY58" fmla="*/ 5006109 h 5504873"/>
              <a:gd name="connsiteX59" fmla="*/ 1394692 w 1588655"/>
              <a:gd name="connsiteY59" fmla="*/ 4969164 h 5504873"/>
              <a:gd name="connsiteX60" fmla="*/ 1376218 w 1588655"/>
              <a:gd name="connsiteY60" fmla="*/ 5135418 h 5504873"/>
              <a:gd name="connsiteX61" fmla="*/ 1468582 w 1588655"/>
              <a:gd name="connsiteY61" fmla="*/ 5126182 h 5504873"/>
              <a:gd name="connsiteX62" fmla="*/ 1450109 w 1588655"/>
              <a:gd name="connsiteY62" fmla="*/ 5329382 h 5504873"/>
              <a:gd name="connsiteX63" fmla="*/ 1468582 w 1588655"/>
              <a:gd name="connsiteY63" fmla="*/ 5255491 h 5504873"/>
              <a:gd name="connsiteX64" fmla="*/ 1551709 w 1588655"/>
              <a:gd name="connsiteY64" fmla="*/ 5264728 h 5504873"/>
              <a:gd name="connsiteX65" fmla="*/ 1524000 w 1588655"/>
              <a:gd name="connsiteY65" fmla="*/ 5430982 h 5504873"/>
              <a:gd name="connsiteX66" fmla="*/ 1588654 w 1588655"/>
              <a:gd name="connsiteY66" fmla="*/ 5421746 h 5504873"/>
              <a:gd name="connsiteX67" fmla="*/ 1588655 w 1588655"/>
              <a:gd name="connsiteY67" fmla="*/ 5504873 h 5504873"/>
              <a:gd name="connsiteX0" fmla="*/ 0 w 1588655"/>
              <a:gd name="connsiteY0" fmla="*/ 0 h 5504873"/>
              <a:gd name="connsiteX1" fmla="*/ 0 w 1588655"/>
              <a:gd name="connsiteY1" fmla="*/ 184728 h 5504873"/>
              <a:gd name="connsiteX2" fmla="*/ 55418 w 1588655"/>
              <a:gd name="connsiteY2" fmla="*/ 175491 h 5504873"/>
              <a:gd name="connsiteX3" fmla="*/ 46182 w 1588655"/>
              <a:gd name="connsiteY3" fmla="*/ 332509 h 5504873"/>
              <a:gd name="connsiteX4" fmla="*/ 101600 w 1588655"/>
              <a:gd name="connsiteY4" fmla="*/ 332509 h 5504873"/>
              <a:gd name="connsiteX5" fmla="*/ 92364 w 1588655"/>
              <a:gd name="connsiteY5" fmla="*/ 498764 h 5504873"/>
              <a:gd name="connsiteX6" fmla="*/ 157018 w 1588655"/>
              <a:gd name="connsiteY6" fmla="*/ 489528 h 5504873"/>
              <a:gd name="connsiteX7" fmla="*/ 138545 w 1588655"/>
              <a:gd name="connsiteY7" fmla="*/ 655782 h 5504873"/>
              <a:gd name="connsiteX8" fmla="*/ 193964 w 1588655"/>
              <a:gd name="connsiteY8" fmla="*/ 665018 h 5504873"/>
              <a:gd name="connsiteX9" fmla="*/ 193964 w 1588655"/>
              <a:gd name="connsiteY9" fmla="*/ 914400 h 5504873"/>
              <a:gd name="connsiteX10" fmla="*/ 295564 w 1588655"/>
              <a:gd name="connsiteY10" fmla="*/ 905164 h 5504873"/>
              <a:gd name="connsiteX11" fmla="*/ 295563 w 1588655"/>
              <a:gd name="connsiteY11" fmla="*/ 1145309 h 5504873"/>
              <a:gd name="connsiteX12" fmla="*/ 240145 w 1588655"/>
              <a:gd name="connsiteY12" fmla="*/ 1071418 h 5504873"/>
              <a:gd name="connsiteX13" fmla="*/ 295564 w 1588655"/>
              <a:gd name="connsiteY13" fmla="*/ 1376218 h 5504873"/>
              <a:gd name="connsiteX14" fmla="*/ 387927 w 1588655"/>
              <a:gd name="connsiteY14" fmla="*/ 1339273 h 5504873"/>
              <a:gd name="connsiteX15" fmla="*/ 378691 w 1588655"/>
              <a:gd name="connsiteY15" fmla="*/ 1560946 h 5504873"/>
              <a:gd name="connsiteX16" fmla="*/ 452582 w 1588655"/>
              <a:gd name="connsiteY16" fmla="*/ 1560946 h 5504873"/>
              <a:gd name="connsiteX17" fmla="*/ 434109 w 1588655"/>
              <a:gd name="connsiteY17" fmla="*/ 1745673 h 5504873"/>
              <a:gd name="connsiteX18" fmla="*/ 434109 w 1588655"/>
              <a:gd name="connsiteY18" fmla="*/ 1745673 h 5504873"/>
              <a:gd name="connsiteX19" fmla="*/ 498764 w 1588655"/>
              <a:gd name="connsiteY19" fmla="*/ 1745673 h 5504873"/>
              <a:gd name="connsiteX20" fmla="*/ 508000 w 1588655"/>
              <a:gd name="connsiteY20" fmla="*/ 1958109 h 5504873"/>
              <a:gd name="connsiteX21" fmla="*/ 572655 w 1588655"/>
              <a:gd name="connsiteY21" fmla="*/ 1958109 h 5504873"/>
              <a:gd name="connsiteX22" fmla="*/ 526473 w 1588655"/>
              <a:gd name="connsiteY22" fmla="*/ 2152073 h 5504873"/>
              <a:gd name="connsiteX23" fmla="*/ 600364 w 1588655"/>
              <a:gd name="connsiteY23" fmla="*/ 2124364 h 5504873"/>
              <a:gd name="connsiteX24" fmla="*/ 609600 w 1588655"/>
              <a:gd name="connsiteY24" fmla="*/ 2309091 h 5504873"/>
              <a:gd name="connsiteX25" fmla="*/ 655782 w 1588655"/>
              <a:gd name="connsiteY25" fmla="*/ 2272146 h 5504873"/>
              <a:gd name="connsiteX26" fmla="*/ 646545 w 1588655"/>
              <a:gd name="connsiteY26" fmla="*/ 2456873 h 5504873"/>
              <a:gd name="connsiteX27" fmla="*/ 646545 w 1588655"/>
              <a:gd name="connsiteY27" fmla="*/ 2456873 h 5504873"/>
              <a:gd name="connsiteX28" fmla="*/ 646545 w 1588655"/>
              <a:gd name="connsiteY28" fmla="*/ 2456873 h 5504873"/>
              <a:gd name="connsiteX29" fmla="*/ 720436 w 1588655"/>
              <a:gd name="connsiteY29" fmla="*/ 2447637 h 5504873"/>
              <a:gd name="connsiteX30" fmla="*/ 674255 w 1588655"/>
              <a:gd name="connsiteY30" fmla="*/ 2743200 h 5504873"/>
              <a:gd name="connsiteX31" fmla="*/ 766618 w 1588655"/>
              <a:gd name="connsiteY31" fmla="*/ 2715491 h 5504873"/>
              <a:gd name="connsiteX32" fmla="*/ 757382 w 1588655"/>
              <a:gd name="connsiteY32" fmla="*/ 2881746 h 5504873"/>
              <a:gd name="connsiteX33" fmla="*/ 812800 w 1588655"/>
              <a:gd name="connsiteY33" fmla="*/ 2872509 h 5504873"/>
              <a:gd name="connsiteX34" fmla="*/ 794327 w 1588655"/>
              <a:gd name="connsiteY34" fmla="*/ 3075709 h 5504873"/>
              <a:gd name="connsiteX35" fmla="*/ 877454 w 1588655"/>
              <a:gd name="connsiteY35" fmla="*/ 3075709 h 5504873"/>
              <a:gd name="connsiteX36" fmla="*/ 858982 w 1588655"/>
              <a:gd name="connsiteY36" fmla="*/ 3232728 h 5504873"/>
              <a:gd name="connsiteX37" fmla="*/ 858982 w 1588655"/>
              <a:gd name="connsiteY37" fmla="*/ 3232728 h 5504873"/>
              <a:gd name="connsiteX38" fmla="*/ 932873 w 1588655"/>
              <a:gd name="connsiteY38" fmla="*/ 3223492 h 5504873"/>
              <a:gd name="connsiteX39" fmla="*/ 905164 w 1588655"/>
              <a:gd name="connsiteY39" fmla="*/ 3408218 h 5504873"/>
              <a:gd name="connsiteX40" fmla="*/ 969818 w 1588655"/>
              <a:gd name="connsiteY40" fmla="*/ 3398982 h 5504873"/>
              <a:gd name="connsiteX41" fmla="*/ 932873 w 1588655"/>
              <a:gd name="connsiteY41" fmla="*/ 3602182 h 5504873"/>
              <a:gd name="connsiteX42" fmla="*/ 997527 w 1588655"/>
              <a:gd name="connsiteY42" fmla="*/ 3592946 h 5504873"/>
              <a:gd name="connsiteX43" fmla="*/ 1016000 w 1588655"/>
              <a:gd name="connsiteY43" fmla="*/ 3703782 h 5504873"/>
              <a:gd name="connsiteX44" fmla="*/ 1006764 w 1588655"/>
              <a:gd name="connsiteY44" fmla="*/ 3786909 h 5504873"/>
              <a:gd name="connsiteX45" fmla="*/ 1052945 w 1588655"/>
              <a:gd name="connsiteY45" fmla="*/ 3786909 h 5504873"/>
              <a:gd name="connsiteX46" fmla="*/ 1043709 w 1588655"/>
              <a:gd name="connsiteY46" fmla="*/ 3971637 h 5504873"/>
              <a:gd name="connsiteX47" fmla="*/ 1089891 w 1588655"/>
              <a:gd name="connsiteY47" fmla="*/ 3999346 h 5504873"/>
              <a:gd name="connsiteX48" fmla="*/ 1089891 w 1588655"/>
              <a:gd name="connsiteY48" fmla="*/ 4156364 h 5504873"/>
              <a:gd name="connsiteX49" fmla="*/ 1173018 w 1588655"/>
              <a:gd name="connsiteY49" fmla="*/ 4147128 h 5504873"/>
              <a:gd name="connsiteX50" fmla="*/ 1154546 w 1588655"/>
              <a:gd name="connsiteY50" fmla="*/ 4331855 h 5504873"/>
              <a:gd name="connsiteX51" fmla="*/ 1228436 w 1588655"/>
              <a:gd name="connsiteY51" fmla="*/ 4322618 h 5504873"/>
              <a:gd name="connsiteX52" fmla="*/ 1200727 w 1588655"/>
              <a:gd name="connsiteY52" fmla="*/ 4535055 h 5504873"/>
              <a:gd name="connsiteX53" fmla="*/ 1256145 w 1588655"/>
              <a:gd name="connsiteY53" fmla="*/ 4507346 h 5504873"/>
              <a:gd name="connsiteX54" fmla="*/ 1256146 w 1588655"/>
              <a:gd name="connsiteY54" fmla="*/ 4664364 h 5504873"/>
              <a:gd name="connsiteX55" fmla="*/ 1330036 w 1588655"/>
              <a:gd name="connsiteY55" fmla="*/ 4664364 h 5504873"/>
              <a:gd name="connsiteX56" fmla="*/ 1283855 w 1588655"/>
              <a:gd name="connsiteY56" fmla="*/ 4821382 h 5504873"/>
              <a:gd name="connsiteX57" fmla="*/ 1366982 w 1588655"/>
              <a:gd name="connsiteY57" fmla="*/ 4812146 h 5504873"/>
              <a:gd name="connsiteX58" fmla="*/ 1311564 w 1588655"/>
              <a:gd name="connsiteY58" fmla="*/ 5006109 h 5504873"/>
              <a:gd name="connsiteX59" fmla="*/ 1394692 w 1588655"/>
              <a:gd name="connsiteY59" fmla="*/ 4969164 h 5504873"/>
              <a:gd name="connsiteX60" fmla="*/ 1376218 w 1588655"/>
              <a:gd name="connsiteY60" fmla="*/ 5135418 h 5504873"/>
              <a:gd name="connsiteX61" fmla="*/ 1468582 w 1588655"/>
              <a:gd name="connsiteY61" fmla="*/ 5126182 h 5504873"/>
              <a:gd name="connsiteX62" fmla="*/ 1450109 w 1588655"/>
              <a:gd name="connsiteY62" fmla="*/ 5329382 h 5504873"/>
              <a:gd name="connsiteX63" fmla="*/ 1468582 w 1588655"/>
              <a:gd name="connsiteY63" fmla="*/ 5255491 h 5504873"/>
              <a:gd name="connsiteX64" fmla="*/ 1551709 w 1588655"/>
              <a:gd name="connsiteY64" fmla="*/ 5264728 h 5504873"/>
              <a:gd name="connsiteX65" fmla="*/ 1524000 w 1588655"/>
              <a:gd name="connsiteY65" fmla="*/ 5430982 h 5504873"/>
              <a:gd name="connsiteX66" fmla="*/ 1588654 w 1588655"/>
              <a:gd name="connsiteY66" fmla="*/ 5421746 h 5504873"/>
              <a:gd name="connsiteX67" fmla="*/ 1588655 w 1588655"/>
              <a:gd name="connsiteY67" fmla="*/ 5504873 h 5504873"/>
              <a:gd name="connsiteX0" fmla="*/ 0 w 1588655"/>
              <a:gd name="connsiteY0" fmla="*/ 0 h 5504873"/>
              <a:gd name="connsiteX1" fmla="*/ 0 w 1588655"/>
              <a:gd name="connsiteY1" fmla="*/ 184728 h 5504873"/>
              <a:gd name="connsiteX2" fmla="*/ 55418 w 1588655"/>
              <a:gd name="connsiteY2" fmla="*/ 175491 h 5504873"/>
              <a:gd name="connsiteX3" fmla="*/ 46182 w 1588655"/>
              <a:gd name="connsiteY3" fmla="*/ 332509 h 5504873"/>
              <a:gd name="connsiteX4" fmla="*/ 101600 w 1588655"/>
              <a:gd name="connsiteY4" fmla="*/ 332509 h 5504873"/>
              <a:gd name="connsiteX5" fmla="*/ 92364 w 1588655"/>
              <a:gd name="connsiteY5" fmla="*/ 498764 h 5504873"/>
              <a:gd name="connsiteX6" fmla="*/ 157018 w 1588655"/>
              <a:gd name="connsiteY6" fmla="*/ 489528 h 5504873"/>
              <a:gd name="connsiteX7" fmla="*/ 138545 w 1588655"/>
              <a:gd name="connsiteY7" fmla="*/ 655782 h 5504873"/>
              <a:gd name="connsiteX8" fmla="*/ 193964 w 1588655"/>
              <a:gd name="connsiteY8" fmla="*/ 665018 h 5504873"/>
              <a:gd name="connsiteX9" fmla="*/ 193964 w 1588655"/>
              <a:gd name="connsiteY9" fmla="*/ 914400 h 5504873"/>
              <a:gd name="connsiteX10" fmla="*/ 295564 w 1588655"/>
              <a:gd name="connsiteY10" fmla="*/ 905164 h 5504873"/>
              <a:gd name="connsiteX11" fmla="*/ 295563 w 1588655"/>
              <a:gd name="connsiteY11" fmla="*/ 1145309 h 5504873"/>
              <a:gd name="connsiteX12" fmla="*/ 240145 w 1588655"/>
              <a:gd name="connsiteY12" fmla="*/ 1071418 h 5504873"/>
              <a:gd name="connsiteX13" fmla="*/ 295564 w 1588655"/>
              <a:gd name="connsiteY13" fmla="*/ 1376218 h 5504873"/>
              <a:gd name="connsiteX14" fmla="*/ 387927 w 1588655"/>
              <a:gd name="connsiteY14" fmla="*/ 1339273 h 5504873"/>
              <a:gd name="connsiteX15" fmla="*/ 378691 w 1588655"/>
              <a:gd name="connsiteY15" fmla="*/ 1560946 h 5504873"/>
              <a:gd name="connsiteX16" fmla="*/ 452582 w 1588655"/>
              <a:gd name="connsiteY16" fmla="*/ 1560946 h 5504873"/>
              <a:gd name="connsiteX17" fmla="*/ 434109 w 1588655"/>
              <a:gd name="connsiteY17" fmla="*/ 1745673 h 5504873"/>
              <a:gd name="connsiteX18" fmla="*/ 434109 w 1588655"/>
              <a:gd name="connsiteY18" fmla="*/ 1745673 h 5504873"/>
              <a:gd name="connsiteX19" fmla="*/ 498764 w 1588655"/>
              <a:gd name="connsiteY19" fmla="*/ 1745673 h 5504873"/>
              <a:gd name="connsiteX20" fmla="*/ 508000 w 1588655"/>
              <a:gd name="connsiteY20" fmla="*/ 1958109 h 5504873"/>
              <a:gd name="connsiteX21" fmla="*/ 572655 w 1588655"/>
              <a:gd name="connsiteY21" fmla="*/ 1958109 h 5504873"/>
              <a:gd name="connsiteX22" fmla="*/ 526473 w 1588655"/>
              <a:gd name="connsiteY22" fmla="*/ 2152073 h 5504873"/>
              <a:gd name="connsiteX23" fmla="*/ 600364 w 1588655"/>
              <a:gd name="connsiteY23" fmla="*/ 2124364 h 5504873"/>
              <a:gd name="connsiteX24" fmla="*/ 609600 w 1588655"/>
              <a:gd name="connsiteY24" fmla="*/ 2309091 h 5504873"/>
              <a:gd name="connsiteX25" fmla="*/ 655782 w 1588655"/>
              <a:gd name="connsiteY25" fmla="*/ 2272146 h 5504873"/>
              <a:gd name="connsiteX26" fmla="*/ 646545 w 1588655"/>
              <a:gd name="connsiteY26" fmla="*/ 2456873 h 5504873"/>
              <a:gd name="connsiteX27" fmla="*/ 646545 w 1588655"/>
              <a:gd name="connsiteY27" fmla="*/ 2456873 h 5504873"/>
              <a:gd name="connsiteX28" fmla="*/ 646545 w 1588655"/>
              <a:gd name="connsiteY28" fmla="*/ 2456873 h 5504873"/>
              <a:gd name="connsiteX29" fmla="*/ 720436 w 1588655"/>
              <a:gd name="connsiteY29" fmla="*/ 2447637 h 5504873"/>
              <a:gd name="connsiteX30" fmla="*/ 674255 w 1588655"/>
              <a:gd name="connsiteY30" fmla="*/ 2743200 h 5504873"/>
              <a:gd name="connsiteX31" fmla="*/ 766618 w 1588655"/>
              <a:gd name="connsiteY31" fmla="*/ 2715491 h 5504873"/>
              <a:gd name="connsiteX32" fmla="*/ 757382 w 1588655"/>
              <a:gd name="connsiteY32" fmla="*/ 2881746 h 5504873"/>
              <a:gd name="connsiteX33" fmla="*/ 812800 w 1588655"/>
              <a:gd name="connsiteY33" fmla="*/ 2872509 h 5504873"/>
              <a:gd name="connsiteX34" fmla="*/ 794327 w 1588655"/>
              <a:gd name="connsiteY34" fmla="*/ 3075709 h 5504873"/>
              <a:gd name="connsiteX35" fmla="*/ 877454 w 1588655"/>
              <a:gd name="connsiteY35" fmla="*/ 3075709 h 5504873"/>
              <a:gd name="connsiteX36" fmla="*/ 858982 w 1588655"/>
              <a:gd name="connsiteY36" fmla="*/ 3232728 h 5504873"/>
              <a:gd name="connsiteX37" fmla="*/ 858982 w 1588655"/>
              <a:gd name="connsiteY37" fmla="*/ 3232728 h 5504873"/>
              <a:gd name="connsiteX38" fmla="*/ 932873 w 1588655"/>
              <a:gd name="connsiteY38" fmla="*/ 3223492 h 5504873"/>
              <a:gd name="connsiteX39" fmla="*/ 905164 w 1588655"/>
              <a:gd name="connsiteY39" fmla="*/ 3408218 h 5504873"/>
              <a:gd name="connsiteX40" fmla="*/ 969818 w 1588655"/>
              <a:gd name="connsiteY40" fmla="*/ 3398982 h 5504873"/>
              <a:gd name="connsiteX41" fmla="*/ 932873 w 1588655"/>
              <a:gd name="connsiteY41" fmla="*/ 3602182 h 5504873"/>
              <a:gd name="connsiteX42" fmla="*/ 997527 w 1588655"/>
              <a:gd name="connsiteY42" fmla="*/ 3592946 h 5504873"/>
              <a:gd name="connsiteX43" fmla="*/ 1016000 w 1588655"/>
              <a:gd name="connsiteY43" fmla="*/ 3703782 h 5504873"/>
              <a:gd name="connsiteX44" fmla="*/ 1006764 w 1588655"/>
              <a:gd name="connsiteY44" fmla="*/ 3786909 h 5504873"/>
              <a:gd name="connsiteX45" fmla="*/ 1052945 w 1588655"/>
              <a:gd name="connsiteY45" fmla="*/ 3786909 h 5504873"/>
              <a:gd name="connsiteX46" fmla="*/ 1043709 w 1588655"/>
              <a:gd name="connsiteY46" fmla="*/ 3971637 h 5504873"/>
              <a:gd name="connsiteX47" fmla="*/ 1089891 w 1588655"/>
              <a:gd name="connsiteY47" fmla="*/ 3999346 h 5504873"/>
              <a:gd name="connsiteX48" fmla="*/ 1089891 w 1588655"/>
              <a:gd name="connsiteY48" fmla="*/ 4156364 h 5504873"/>
              <a:gd name="connsiteX49" fmla="*/ 1173018 w 1588655"/>
              <a:gd name="connsiteY49" fmla="*/ 4147128 h 5504873"/>
              <a:gd name="connsiteX50" fmla="*/ 1154546 w 1588655"/>
              <a:gd name="connsiteY50" fmla="*/ 4331855 h 5504873"/>
              <a:gd name="connsiteX51" fmla="*/ 1228436 w 1588655"/>
              <a:gd name="connsiteY51" fmla="*/ 4322618 h 5504873"/>
              <a:gd name="connsiteX52" fmla="*/ 1200727 w 1588655"/>
              <a:gd name="connsiteY52" fmla="*/ 4535055 h 5504873"/>
              <a:gd name="connsiteX53" fmla="*/ 1256145 w 1588655"/>
              <a:gd name="connsiteY53" fmla="*/ 4507346 h 5504873"/>
              <a:gd name="connsiteX54" fmla="*/ 1256146 w 1588655"/>
              <a:gd name="connsiteY54" fmla="*/ 4664364 h 5504873"/>
              <a:gd name="connsiteX55" fmla="*/ 1330036 w 1588655"/>
              <a:gd name="connsiteY55" fmla="*/ 4664364 h 5504873"/>
              <a:gd name="connsiteX56" fmla="*/ 1283855 w 1588655"/>
              <a:gd name="connsiteY56" fmla="*/ 4821382 h 5504873"/>
              <a:gd name="connsiteX57" fmla="*/ 1366982 w 1588655"/>
              <a:gd name="connsiteY57" fmla="*/ 4812146 h 5504873"/>
              <a:gd name="connsiteX58" fmla="*/ 1311564 w 1588655"/>
              <a:gd name="connsiteY58" fmla="*/ 5006109 h 5504873"/>
              <a:gd name="connsiteX59" fmla="*/ 1394692 w 1588655"/>
              <a:gd name="connsiteY59" fmla="*/ 4969164 h 5504873"/>
              <a:gd name="connsiteX60" fmla="*/ 1376218 w 1588655"/>
              <a:gd name="connsiteY60" fmla="*/ 5135418 h 5504873"/>
              <a:gd name="connsiteX61" fmla="*/ 1468582 w 1588655"/>
              <a:gd name="connsiteY61" fmla="*/ 5126182 h 5504873"/>
              <a:gd name="connsiteX62" fmla="*/ 1450109 w 1588655"/>
              <a:gd name="connsiteY62" fmla="*/ 5329382 h 5504873"/>
              <a:gd name="connsiteX63" fmla="*/ 1468582 w 1588655"/>
              <a:gd name="connsiteY63" fmla="*/ 5255491 h 5504873"/>
              <a:gd name="connsiteX64" fmla="*/ 1551709 w 1588655"/>
              <a:gd name="connsiteY64" fmla="*/ 5264728 h 5504873"/>
              <a:gd name="connsiteX65" fmla="*/ 1524000 w 1588655"/>
              <a:gd name="connsiteY65" fmla="*/ 5430982 h 5504873"/>
              <a:gd name="connsiteX66" fmla="*/ 1588654 w 1588655"/>
              <a:gd name="connsiteY66" fmla="*/ 5421746 h 5504873"/>
              <a:gd name="connsiteX67" fmla="*/ 1588655 w 1588655"/>
              <a:gd name="connsiteY67" fmla="*/ 5504873 h 5504873"/>
              <a:gd name="connsiteX0" fmla="*/ 0 w 1588655"/>
              <a:gd name="connsiteY0" fmla="*/ 0 h 5504873"/>
              <a:gd name="connsiteX1" fmla="*/ 0 w 1588655"/>
              <a:gd name="connsiteY1" fmla="*/ 184728 h 5504873"/>
              <a:gd name="connsiteX2" fmla="*/ 55418 w 1588655"/>
              <a:gd name="connsiteY2" fmla="*/ 175491 h 5504873"/>
              <a:gd name="connsiteX3" fmla="*/ 46182 w 1588655"/>
              <a:gd name="connsiteY3" fmla="*/ 332509 h 5504873"/>
              <a:gd name="connsiteX4" fmla="*/ 101600 w 1588655"/>
              <a:gd name="connsiteY4" fmla="*/ 332509 h 5504873"/>
              <a:gd name="connsiteX5" fmla="*/ 92364 w 1588655"/>
              <a:gd name="connsiteY5" fmla="*/ 498764 h 5504873"/>
              <a:gd name="connsiteX6" fmla="*/ 157018 w 1588655"/>
              <a:gd name="connsiteY6" fmla="*/ 489528 h 5504873"/>
              <a:gd name="connsiteX7" fmla="*/ 138545 w 1588655"/>
              <a:gd name="connsiteY7" fmla="*/ 655782 h 5504873"/>
              <a:gd name="connsiteX8" fmla="*/ 193964 w 1588655"/>
              <a:gd name="connsiteY8" fmla="*/ 665018 h 5504873"/>
              <a:gd name="connsiteX9" fmla="*/ 193964 w 1588655"/>
              <a:gd name="connsiteY9" fmla="*/ 914400 h 5504873"/>
              <a:gd name="connsiteX10" fmla="*/ 295564 w 1588655"/>
              <a:gd name="connsiteY10" fmla="*/ 905164 h 5504873"/>
              <a:gd name="connsiteX11" fmla="*/ 628072 w 1588655"/>
              <a:gd name="connsiteY11" fmla="*/ 1043709 h 5504873"/>
              <a:gd name="connsiteX12" fmla="*/ 240145 w 1588655"/>
              <a:gd name="connsiteY12" fmla="*/ 1071418 h 5504873"/>
              <a:gd name="connsiteX13" fmla="*/ 295564 w 1588655"/>
              <a:gd name="connsiteY13" fmla="*/ 1376218 h 5504873"/>
              <a:gd name="connsiteX14" fmla="*/ 387927 w 1588655"/>
              <a:gd name="connsiteY14" fmla="*/ 1339273 h 5504873"/>
              <a:gd name="connsiteX15" fmla="*/ 378691 w 1588655"/>
              <a:gd name="connsiteY15" fmla="*/ 1560946 h 5504873"/>
              <a:gd name="connsiteX16" fmla="*/ 452582 w 1588655"/>
              <a:gd name="connsiteY16" fmla="*/ 1560946 h 5504873"/>
              <a:gd name="connsiteX17" fmla="*/ 434109 w 1588655"/>
              <a:gd name="connsiteY17" fmla="*/ 1745673 h 5504873"/>
              <a:gd name="connsiteX18" fmla="*/ 434109 w 1588655"/>
              <a:gd name="connsiteY18" fmla="*/ 1745673 h 5504873"/>
              <a:gd name="connsiteX19" fmla="*/ 498764 w 1588655"/>
              <a:gd name="connsiteY19" fmla="*/ 1745673 h 5504873"/>
              <a:gd name="connsiteX20" fmla="*/ 508000 w 1588655"/>
              <a:gd name="connsiteY20" fmla="*/ 1958109 h 5504873"/>
              <a:gd name="connsiteX21" fmla="*/ 572655 w 1588655"/>
              <a:gd name="connsiteY21" fmla="*/ 1958109 h 5504873"/>
              <a:gd name="connsiteX22" fmla="*/ 526473 w 1588655"/>
              <a:gd name="connsiteY22" fmla="*/ 2152073 h 5504873"/>
              <a:gd name="connsiteX23" fmla="*/ 600364 w 1588655"/>
              <a:gd name="connsiteY23" fmla="*/ 2124364 h 5504873"/>
              <a:gd name="connsiteX24" fmla="*/ 609600 w 1588655"/>
              <a:gd name="connsiteY24" fmla="*/ 2309091 h 5504873"/>
              <a:gd name="connsiteX25" fmla="*/ 655782 w 1588655"/>
              <a:gd name="connsiteY25" fmla="*/ 2272146 h 5504873"/>
              <a:gd name="connsiteX26" fmla="*/ 646545 w 1588655"/>
              <a:gd name="connsiteY26" fmla="*/ 2456873 h 5504873"/>
              <a:gd name="connsiteX27" fmla="*/ 646545 w 1588655"/>
              <a:gd name="connsiteY27" fmla="*/ 2456873 h 5504873"/>
              <a:gd name="connsiteX28" fmla="*/ 646545 w 1588655"/>
              <a:gd name="connsiteY28" fmla="*/ 2456873 h 5504873"/>
              <a:gd name="connsiteX29" fmla="*/ 720436 w 1588655"/>
              <a:gd name="connsiteY29" fmla="*/ 2447637 h 5504873"/>
              <a:gd name="connsiteX30" fmla="*/ 674255 w 1588655"/>
              <a:gd name="connsiteY30" fmla="*/ 2743200 h 5504873"/>
              <a:gd name="connsiteX31" fmla="*/ 766618 w 1588655"/>
              <a:gd name="connsiteY31" fmla="*/ 2715491 h 5504873"/>
              <a:gd name="connsiteX32" fmla="*/ 757382 w 1588655"/>
              <a:gd name="connsiteY32" fmla="*/ 2881746 h 5504873"/>
              <a:gd name="connsiteX33" fmla="*/ 812800 w 1588655"/>
              <a:gd name="connsiteY33" fmla="*/ 2872509 h 5504873"/>
              <a:gd name="connsiteX34" fmla="*/ 794327 w 1588655"/>
              <a:gd name="connsiteY34" fmla="*/ 3075709 h 5504873"/>
              <a:gd name="connsiteX35" fmla="*/ 877454 w 1588655"/>
              <a:gd name="connsiteY35" fmla="*/ 3075709 h 5504873"/>
              <a:gd name="connsiteX36" fmla="*/ 858982 w 1588655"/>
              <a:gd name="connsiteY36" fmla="*/ 3232728 h 5504873"/>
              <a:gd name="connsiteX37" fmla="*/ 858982 w 1588655"/>
              <a:gd name="connsiteY37" fmla="*/ 3232728 h 5504873"/>
              <a:gd name="connsiteX38" fmla="*/ 932873 w 1588655"/>
              <a:gd name="connsiteY38" fmla="*/ 3223492 h 5504873"/>
              <a:gd name="connsiteX39" fmla="*/ 905164 w 1588655"/>
              <a:gd name="connsiteY39" fmla="*/ 3408218 h 5504873"/>
              <a:gd name="connsiteX40" fmla="*/ 969818 w 1588655"/>
              <a:gd name="connsiteY40" fmla="*/ 3398982 h 5504873"/>
              <a:gd name="connsiteX41" fmla="*/ 932873 w 1588655"/>
              <a:gd name="connsiteY41" fmla="*/ 3602182 h 5504873"/>
              <a:gd name="connsiteX42" fmla="*/ 997527 w 1588655"/>
              <a:gd name="connsiteY42" fmla="*/ 3592946 h 5504873"/>
              <a:gd name="connsiteX43" fmla="*/ 1016000 w 1588655"/>
              <a:gd name="connsiteY43" fmla="*/ 3703782 h 5504873"/>
              <a:gd name="connsiteX44" fmla="*/ 1006764 w 1588655"/>
              <a:gd name="connsiteY44" fmla="*/ 3786909 h 5504873"/>
              <a:gd name="connsiteX45" fmla="*/ 1052945 w 1588655"/>
              <a:gd name="connsiteY45" fmla="*/ 3786909 h 5504873"/>
              <a:gd name="connsiteX46" fmla="*/ 1043709 w 1588655"/>
              <a:gd name="connsiteY46" fmla="*/ 3971637 h 5504873"/>
              <a:gd name="connsiteX47" fmla="*/ 1089891 w 1588655"/>
              <a:gd name="connsiteY47" fmla="*/ 3999346 h 5504873"/>
              <a:gd name="connsiteX48" fmla="*/ 1089891 w 1588655"/>
              <a:gd name="connsiteY48" fmla="*/ 4156364 h 5504873"/>
              <a:gd name="connsiteX49" fmla="*/ 1173018 w 1588655"/>
              <a:gd name="connsiteY49" fmla="*/ 4147128 h 5504873"/>
              <a:gd name="connsiteX50" fmla="*/ 1154546 w 1588655"/>
              <a:gd name="connsiteY50" fmla="*/ 4331855 h 5504873"/>
              <a:gd name="connsiteX51" fmla="*/ 1228436 w 1588655"/>
              <a:gd name="connsiteY51" fmla="*/ 4322618 h 5504873"/>
              <a:gd name="connsiteX52" fmla="*/ 1200727 w 1588655"/>
              <a:gd name="connsiteY52" fmla="*/ 4535055 h 5504873"/>
              <a:gd name="connsiteX53" fmla="*/ 1256145 w 1588655"/>
              <a:gd name="connsiteY53" fmla="*/ 4507346 h 5504873"/>
              <a:gd name="connsiteX54" fmla="*/ 1256146 w 1588655"/>
              <a:gd name="connsiteY54" fmla="*/ 4664364 h 5504873"/>
              <a:gd name="connsiteX55" fmla="*/ 1330036 w 1588655"/>
              <a:gd name="connsiteY55" fmla="*/ 4664364 h 5504873"/>
              <a:gd name="connsiteX56" fmla="*/ 1283855 w 1588655"/>
              <a:gd name="connsiteY56" fmla="*/ 4821382 h 5504873"/>
              <a:gd name="connsiteX57" fmla="*/ 1366982 w 1588655"/>
              <a:gd name="connsiteY57" fmla="*/ 4812146 h 5504873"/>
              <a:gd name="connsiteX58" fmla="*/ 1311564 w 1588655"/>
              <a:gd name="connsiteY58" fmla="*/ 5006109 h 5504873"/>
              <a:gd name="connsiteX59" fmla="*/ 1394692 w 1588655"/>
              <a:gd name="connsiteY59" fmla="*/ 4969164 h 5504873"/>
              <a:gd name="connsiteX60" fmla="*/ 1376218 w 1588655"/>
              <a:gd name="connsiteY60" fmla="*/ 5135418 h 5504873"/>
              <a:gd name="connsiteX61" fmla="*/ 1468582 w 1588655"/>
              <a:gd name="connsiteY61" fmla="*/ 5126182 h 5504873"/>
              <a:gd name="connsiteX62" fmla="*/ 1450109 w 1588655"/>
              <a:gd name="connsiteY62" fmla="*/ 5329382 h 5504873"/>
              <a:gd name="connsiteX63" fmla="*/ 1468582 w 1588655"/>
              <a:gd name="connsiteY63" fmla="*/ 5255491 h 5504873"/>
              <a:gd name="connsiteX64" fmla="*/ 1551709 w 1588655"/>
              <a:gd name="connsiteY64" fmla="*/ 5264728 h 5504873"/>
              <a:gd name="connsiteX65" fmla="*/ 1524000 w 1588655"/>
              <a:gd name="connsiteY65" fmla="*/ 5430982 h 5504873"/>
              <a:gd name="connsiteX66" fmla="*/ 1588654 w 1588655"/>
              <a:gd name="connsiteY66" fmla="*/ 5421746 h 5504873"/>
              <a:gd name="connsiteX67" fmla="*/ 1588655 w 1588655"/>
              <a:gd name="connsiteY67" fmla="*/ 5504873 h 5504873"/>
              <a:gd name="connsiteX0" fmla="*/ 0 w 1588655"/>
              <a:gd name="connsiteY0" fmla="*/ 0 h 5504873"/>
              <a:gd name="connsiteX1" fmla="*/ 0 w 1588655"/>
              <a:gd name="connsiteY1" fmla="*/ 184728 h 5504873"/>
              <a:gd name="connsiteX2" fmla="*/ 55418 w 1588655"/>
              <a:gd name="connsiteY2" fmla="*/ 175491 h 5504873"/>
              <a:gd name="connsiteX3" fmla="*/ 46182 w 1588655"/>
              <a:gd name="connsiteY3" fmla="*/ 332509 h 5504873"/>
              <a:gd name="connsiteX4" fmla="*/ 101600 w 1588655"/>
              <a:gd name="connsiteY4" fmla="*/ 332509 h 5504873"/>
              <a:gd name="connsiteX5" fmla="*/ 92364 w 1588655"/>
              <a:gd name="connsiteY5" fmla="*/ 498764 h 5504873"/>
              <a:gd name="connsiteX6" fmla="*/ 157018 w 1588655"/>
              <a:gd name="connsiteY6" fmla="*/ 489528 h 5504873"/>
              <a:gd name="connsiteX7" fmla="*/ 138545 w 1588655"/>
              <a:gd name="connsiteY7" fmla="*/ 655782 h 5504873"/>
              <a:gd name="connsiteX8" fmla="*/ 193964 w 1588655"/>
              <a:gd name="connsiteY8" fmla="*/ 665018 h 5504873"/>
              <a:gd name="connsiteX9" fmla="*/ 193964 w 1588655"/>
              <a:gd name="connsiteY9" fmla="*/ 914400 h 5504873"/>
              <a:gd name="connsiteX10" fmla="*/ 295564 w 1588655"/>
              <a:gd name="connsiteY10" fmla="*/ 905164 h 5504873"/>
              <a:gd name="connsiteX11" fmla="*/ 628072 w 1588655"/>
              <a:gd name="connsiteY11" fmla="*/ 1043709 h 5504873"/>
              <a:gd name="connsiteX12" fmla="*/ 332508 w 1588655"/>
              <a:gd name="connsiteY12" fmla="*/ 1099127 h 5504873"/>
              <a:gd name="connsiteX13" fmla="*/ 295564 w 1588655"/>
              <a:gd name="connsiteY13" fmla="*/ 1376218 h 5504873"/>
              <a:gd name="connsiteX14" fmla="*/ 387927 w 1588655"/>
              <a:gd name="connsiteY14" fmla="*/ 1339273 h 5504873"/>
              <a:gd name="connsiteX15" fmla="*/ 378691 w 1588655"/>
              <a:gd name="connsiteY15" fmla="*/ 1560946 h 5504873"/>
              <a:gd name="connsiteX16" fmla="*/ 452582 w 1588655"/>
              <a:gd name="connsiteY16" fmla="*/ 1560946 h 5504873"/>
              <a:gd name="connsiteX17" fmla="*/ 434109 w 1588655"/>
              <a:gd name="connsiteY17" fmla="*/ 1745673 h 5504873"/>
              <a:gd name="connsiteX18" fmla="*/ 434109 w 1588655"/>
              <a:gd name="connsiteY18" fmla="*/ 1745673 h 5504873"/>
              <a:gd name="connsiteX19" fmla="*/ 498764 w 1588655"/>
              <a:gd name="connsiteY19" fmla="*/ 1745673 h 5504873"/>
              <a:gd name="connsiteX20" fmla="*/ 508000 w 1588655"/>
              <a:gd name="connsiteY20" fmla="*/ 1958109 h 5504873"/>
              <a:gd name="connsiteX21" fmla="*/ 572655 w 1588655"/>
              <a:gd name="connsiteY21" fmla="*/ 1958109 h 5504873"/>
              <a:gd name="connsiteX22" fmla="*/ 526473 w 1588655"/>
              <a:gd name="connsiteY22" fmla="*/ 2152073 h 5504873"/>
              <a:gd name="connsiteX23" fmla="*/ 600364 w 1588655"/>
              <a:gd name="connsiteY23" fmla="*/ 2124364 h 5504873"/>
              <a:gd name="connsiteX24" fmla="*/ 609600 w 1588655"/>
              <a:gd name="connsiteY24" fmla="*/ 2309091 h 5504873"/>
              <a:gd name="connsiteX25" fmla="*/ 655782 w 1588655"/>
              <a:gd name="connsiteY25" fmla="*/ 2272146 h 5504873"/>
              <a:gd name="connsiteX26" fmla="*/ 646545 w 1588655"/>
              <a:gd name="connsiteY26" fmla="*/ 2456873 h 5504873"/>
              <a:gd name="connsiteX27" fmla="*/ 646545 w 1588655"/>
              <a:gd name="connsiteY27" fmla="*/ 2456873 h 5504873"/>
              <a:gd name="connsiteX28" fmla="*/ 646545 w 1588655"/>
              <a:gd name="connsiteY28" fmla="*/ 2456873 h 5504873"/>
              <a:gd name="connsiteX29" fmla="*/ 720436 w 1588655"/>
              <a:gd name="connsiteY29" fmla="*/ 2447637 h 5504873"/>
              <a:gd name="connsiteX30" fmla="*/ 674255 w 1588655"/>
              <a:gd name="connsiteY30" fmla="*/ 2743200 h 5504873"/>
              <a:gd name="connsiteX31" fmla="*/ 766618 w 1588655"/>
              <a:gd name="connsiteY31" fmla="*/ 2715491 h 5504873"/>
              <a:gd name="connsiteX32" fmla="*/ 757382 w 1588655"/>
              <a:gd name="connsiteY32" fmla="*/ 2881746 h 5504873"/>
              <a:gd name="connsiteX33" fmla="*/ 812800 w 1588655"/>
              <a:gd name="connsiteY33" fmla="*/ 2872509 h 5504873"/>
              <a:gd name="connsiteX34" fmla="*/ 794327 w 1588655"/>
              <a:gd name="connsiteY34" fmla="*/ 3075709 h 5504873"/>
              <a:gd name="connsiteX35" fmla="*/ 877454 w 1588655"/>
              <a:gd name="connsiteY35" fmla="*/ 3075709 h 5504873"/>
              <a:gd name="connsiteX36" fmla="*/ 858982 w 1588655"/>
              <a:gd name="connsiteY36" fmla="*/ 3232728 h 5504873"/>
              <a:gd name="connsiteX37" fmla="*/ 858982 w 1588655"/>
              <a:gd name="connsiteY37" fmla="*/ 3232728 h 5504873"/>
              <a:gd name="connsiteX38" fmla="*/ 932873 w 1588655"/>
              <a:gd name="connsiteY38" fmla="*/ 3223492 h 5504873"/>
              <a:gd name="connsiteX39" fmla="*/ 905164 w 1588655"/>
              <a:gd name="connsiteY39" fmla="*/ 3408218 h 5504873"/>
              <a:gd name="connsiteX40" fmla="*/ 969818 w 1588655"/>
              <a:gd name="connsiteY40" fmla="*/ 3398982 h 5504873"/>
              <a:gd name="connsiteX41" fmla="*/ 932873 w 1588655"/>
              <a:gd name="connsiteY41" fmla="*/ 3602182 h 5504873"/>
              <a:gd name="connsiteX42" fmla="*/ 997527 w 1588655"/>
              <a:gd name="connsiteY42" fmla="*/ 3592946 h 5504873"/>
              <a:gd name="connsiteX43" fmla="*/ 1016000 w 1588655"/>
              <a:gd name="connsiteY43" fmla="*/ 3703782 h 5504873"/>
              <a:gd name="connsiteX44" fmla="*/ 1006764 w 1588655"/>
              <a:gd name="connsiteY44" fmla="*/ 3786909 h 5504873"/>
              <a:gd name="connsiteX45" fmla="*/ 1052945 w 1588655"/>
              <a:gd name="connsiteY45" fmla="*/ 3786909 h 5504873"/>
              <a:gd name="connsiteX46" fmla="*/ 1043709 w 1588655"/>
              <a:gd name="connsiteY46" fmla="*/ 3971637 h 5504873"/>
              <a:gd name="connsiteX47" fmla="*/ 1089891 w 1588655"/>
              <a:gd name="connsiteY47" fmla="*/ 3999346 h 5504873"/>
              <a:gd name="connsiteX48" fmla="*/ 1089891 w 1588655"/>
              <a:gd name="connsiteY48" fmla="*/ 4156364 h 5504873"/>
              <a:gd name="connsiteX49" fmla="*/ 1173018 w 1588655"/>
              <a:gd name="connsiteY49" fmla="*/ 4147128 h 5504873"/>
              <a:gd name="connsiteX50" fmla="*/ 1154546 w 1588655"/>
              <a:gd name="connsiteY50" fmla="*/ 4331855 h 5504873"/>
              <a:gd name="connsiteX51" fmla="*/ 1228436 w 1588655"/>
              <a:gd name="connsiteY51" fmla="*/ 4322618 h 5504873"/>
              <a:gd name="connsiteX52" fmla="*/ 1200727 w 1588655"/>
              <a:gd name="connsiteY52" fmla="*/ 4535055 h 5504873"/>
              <a:gd name="connsiteX53" fmla="*/ 1256145 w 1588655"/>
              <a:gd name="connsiteY53" fmla="*/ 4507346 h 5504873"/>
              <a:gd name="connsiteX54" fmla="*/ 1256146 w 1588655"/>
              <a:gd name="connsiteY54" fmla="*/ 4664364 h 5504873"/>
              <a:gd name="connsiteX55" fmla="*/ 1330036 w 1588655"/>
              <a:gd name="connsiteY55" fmla="*/ 4664364 h 5504873"/>
              <a:gd name="connsiteX56" fmla="*/ 1283855 w 1588655"/>
              <a:gd name="connsiteY56" fmla="*/ 4821382 h 5504873"/>
              <a:gd name="connsiteX57" fmla="*/ 1366982 w 1588655"/>
              <a:gd name="connsiteY57" fmla="*/ 4812146 h 5504873"/>
              <a:gd name="connsiteX58" fmla="*/ 1311564 w 1588655"/>
              <a:gd name="connsiteY58" fmla="*/ 5006109 h 5504873"/>
              <a:gd name="connsiteX59" fmla="*/ 1394692 w 1588655"/>
              <a:gd name="connsiteY59" fmla="*/ 4969164 h 5504873"/>
              <a:gd name="connsiteX60" fmla="*/ 1376218 w 1588655"/>
              <a:gd name="connsiteY60" fmla="*/ 5135418 h 5504873"/>
              <a:gd name="connsiteX61" fmla="*/ 1468582 w 1588655"/>
              <a:gd name="connsiteY61" fmla="*/ 5126182 h 5504873"/>
              <a:gd name="connsiteX62" fmla="*/ 1450109 w 1588655"/>
              <a:gd name="connsiteY62" fmla="*/ 5329382 h 5504873"/>
              <a:gd name="connsiteX63" fmla="*/ 1468582 w 1588655"/>
              <a:gd name="connsiteY63" fmla="*/ 5255491 h 5504873"/>
              <a:gd name="connsiteX64" fmla="*/ 1551709 w 1588655"/>
              <a:gd name="connsiteY64" fmla="*/ 5264728 h 5504873"/>
              <a:gd name="connsiteX65" fmla="*/ 1524000 w 1588655"/>
              <a:gd name="connsiteY65" fmla="*/ 5430982 h 5504873"/>
              <a:gd name="connsiteX66" fmla="*/ 1588654 w 1588655"/>
              <a:gd name="connsiteY66" fmla="*/ 5421746 h 5504873"/>
              <a:gd name="connsiteX67" fmla="*/ 1588655 w 1588655"/>
              <a:gd name="connsiteY67" fmla="*/ 5504873 h 5504873"/>
              <a:gd name="connsiteX0" fmla="*/ 0 w 1588655"/>
              <a:gd name="connsiteY0" fmla="*/ 0 h 5504873"/>
              <a:gd name="connsiteX1" fmla="*/ 0 w 1588655"/>
              <a:gd name="connsiteY1" fmla="*/ 184728 h 5504873"/>
              <a:gd name="connsiteX2" fmla="*/ 55418 w 1588655"/>
              <a:gd name="connsiteY2" fmla="*/ 175491 h 5504873"/>
              <a:gd name="connsiteX3" fmla="*/ 46182 w 1588655"/>
              <a:gd name="connsiteY3" fmla="*/ 332509 h 5504873"/>
              <a:gd name="connsiteX4" fmla="*/ 101600 w 1588655"/>
              <a:gd name="connsiteY4" fmla="*/ 332509 h 5504873"/>
              <a:gd name="connsiteX5" fmla="*/ 92364 w 1588655"/>
              <a:gd name="connsiteY5" fmla="*/ 498764 h 5504873"/>
              <a:gd name="connsiteX6" fmla="*/ 157018 w 1588655"/>
              <a:gd name="connsiteY6" fmla="*/ 489528 h 5504873"/>
              <a:gd name="connsiteX7" fmla="*/ 138545 w 1588655"/>
              <a:gd name="connsiteY7" fmla="*/ 655782 h 5504873"/>
              <a:gd name="connsiteX8" fmla="*/ 193964 w 1588655"/>
              <a:gd name="connsiteY8" fmla="*/ 665018 h 5504873"/>
              <a:gd name="connsiteX9" fmla="*/ 193964 w 1588655"/>
              <a:gd name="connsiteY9" fmla="*/ 914400 h 5504873"/>
              <a:gd name="connsiteX10" fmla="*/ 295564 w 1588655"/>
              <a:gd name="connsiteY10" fmla="*/ 905164 h 5504873"/>
              <a:gd name="connsiteX11" fmla="*/ 628072 w 1588655"/>
              <a:gd name="connsiteY11" fmla="*/ 1043709 h 5504873"/>
              <a:gd name="connsiteX12" fmla="*/ 332508 w 1588655"/>
              <a:gd name="connsiteY12" fmla="*/ 1099127 h 5504873"/>
              <a:gd name="connsiteX13" fmla="*/ 295564 w 1588655"/>
              <a:gd name="connsiteY13" fmla="*/ 1376218 h 5504873"/>
              <a:gd name="connsiteX14" fmla="*/ 387927 w 1588655"/>
              <a:gd name="connsiteY14" fmla="*/ 1339273 h 5504873"/>
              <a:gd name="connsiteX15" fmla="*/ 378691 w 1588655"/>
              <a:gd name="connsiteY15" fmla="*/ 1560946 h 5504873"/>
              <a:gd name="connsiteX16" fmla="*/ 452582 w 1588655"/>
              <a:gd name="connsiteY16" fmla="*/ 1560946 h 5504873"/>
              <a:gd name="connsiteX17" fmla="*/ 434109 w 1588655"/>
              <a:gd name="connsiteY17" fmla="*/ 1745673 h 5504873"/>
              <a:gd name="connsiteX18" fmla="*/ 434109 w 1588655"/>
              <a:gd name="connsiteY18" fmla="*/ 1745673 h 5504873"/>
              <a:gd name="connsiteX19" fmla="*/ 498764 w 1588655"/>
              <a:gd name="connsiteY19" fmla="*/ 1745673 h 5504873"/>
              <a:gd name="connsiteX20" fmla="*/ 508000 w 1588655"/>
              <a:gd name="connsiteY20" fmla="*/ 1958109 h 5504873"/>
              <a:gd name="connsiteX21" fmla="*/ 572655 w 1588655"/>
              <a:gd name="connsiteY21" fmla="*/ 1958109 h 5504873"/>
              <a:gd name="connsiteX22" fmla="*/ 526473 w 1588655"/>
              <a:gd name="connsiteY22" fmla="*/ 2152073 h 5504873"/>
              <a:gd name="connsiteX23" fmla="*/ 600364 w 1588655"/>
              <a:gd name="connsiteY23" fmla="*/ 2124364 h 5504873"/>
              <a:gd name="connsiteX24" fmla="*/ 609600 w 1588655"/>
              <a:gd name="connsiteY24" fmla="*/ 2309091 h 5504873"/>
              <a:gd name="connsiteX25" fmla="*/ 655782 w 1588655"/>
              <a:gd name="connsiteY25" fmla="*/ 2272146 h 5504873"/>
              <a:gd name="connsiteX26" fmla="*/ 646545 w 1588655"/>
              <a:gd name="connsiteY26" fmla="*/ 2456873 h 5504873"/>
              <a:gd name="connsiteX27" fmla="*/ 646545 w 1588655"/>
              <a:gd name="connsiteY27" fmla="*/ 2456873 h 5504873"/>
              <a:gd name="connsiteX28" fmla="*/ 646545 w 1588655"/>
              <a:gd name="connsiteY28" fmla="*/ 2456873 h 5504873"/>
              <a:gd name="connsiteX29" fmla="*/ 720436 w 1588655"/>
              <a:gd name="connsiteY29" fmla="*/ 2447637 h 5504873"/>
              <a:gd name="connsiteX30" fmla="*/ 674255 w 1588655"/>
              <a:gd name="connsiteY30" fmla="*/ 2743200 h 5504873"/>
              <a:gd name="connsiteX31" fmla="*/ 766618 w 1588655"/>
              <a:gd name="connsiteY31" fmla="*/ 2715491 h 5504873"/>
              <a:gd name="connsiteX32" fmla="*/ 757382 w 1588655"/>
              <a:gd name="connsiteY32" fmla="*/ 2881746 h 5504873"/>
              <a:gd name="connsiteX33" fmla="*/ 812800 w 1588655"/>
              <a:gd name="connsiteY33" fmla="*/ 2872509 h 5504873"/>
              <a:gd name="connsiteX34" fmla="*/ 794327 w 1588655"/>
              <a:gd name="connsiteY34" fmla="*/ 3075709 h 5504873"/>
              <a:gd name="connsiteX35" fmla="*/ 877454 w 1588655"/>
              <a:gd name="connsiteY35" fmla="*/ 3075709 h 5504873"/>
              <a:gd name="connsiteX36" fmla="*/ 858982 w 1588655"/>
              <a:gd name="connsiteY36" fmla="*/ 3232728 h 5504873"/>
              <a:gd name="connsiteX37" fmla="*/ 858982 w 1588655"/>
              <a:gd name="connsiteY37" fmla="*/ 3232728 h 5504873"/>
              <a:gd name="connsiteX38" fmla="*/ 932873 w 1588655"/>
              <a:gd name="connsiteY38" fmla="*/ 3223492 h 5504873"/>
              <a:gd name="connsiteX39" fmla="*/ 905164 w 1588655"/>
              <a:gd name="connsiteY39" fmla="*/ 3408218 h 5504873"/>
              <a:gd name="connsiteX40" fmla="*/ 969818 w 1588655"/>
              <a:gd name="connsiteY40" fmla="*/ 3398982 h 5504873"/>
              <a:gd name="connsiteX41" fmla="*/ 932873 w 1588655"/>
              <a:gd name="connsiteY41" fmla="*/ 3602182 h 5504873"/>
              <a:gd name="connsiteX42" fmla="*/ 997527 w 1588655"/>
              <a:gd name="connsiteY42" fmla="*/ 3592946 h 5504873"/>
              <a:gd name="connsiteX43" fmla="*/ 1016000 w 1588655"/>
              <a:gd name="connsiteY43" fmla="*/ 3703782 h 5504873"/>
              <a:gd name="connsiteX44" fmla="*/ 1006764 w 1588655"/>
              <a:gd name="connsiteY44" fmla="*/ 3786909 h 5504873"/>
              <a:gd name="connsiteX45" fmla="*/ 1052945 w 1588655"/>
              <a:gd name="connsiteY45" fmla="*/ 3786909 h 5504873"/>
              <a:gd name="connsiteX46" fmla="*/ 1043709 w 1588655"/>
              <a:gd name="connsiteY46" fmla="*/ 3971637 h 5504873"/>
              <a:gd name="connsiteX47" fmla="*/ 1089891 w 1588655"/>
              <a:gd name="connsiteY47" fmla="*/ 3999346 h 5504873"/>
              <a:gd name="connsiteX48" fmla="*/ 1089891 w 1588655"/>
              <a:gd name="connsiteY48" fmla="*/ 4156364 h 5504873"/>
              <a:gd name="connsiteX49" fmla="*/ 1173018 w 1588655"/>
              <a:gd name="connsiteY49" fmla="*/ 4147128 h 5504873"/>
              <a:gd name="connsiteX50" fmla="*/ 1154546 w 1588655"/>
              <a:gd name="connsiteY50" fmla="*/ 4331855 h 5504873"/>
              <a:gd name="connsiteX51" fmla="*/ 1228436 w 1588655"/>
              <a:gd name="connsiteY51" fmla="*/ 4322618 h 5504873"/>
              <a:gd name="connsiteX52" fmla="*/ 1200727 w 1588655"/>
              <a:gd name="connsiteY52" fmla="*/ 4535055 h 5504873"/>
              <a:gd name="connsiteX53" fmla="*/ 1256145 w 1588655"/>
              <a:gd name="connsiteY53" fmla="*/ 4507346 h 5504873"/>
              <a:gd name="connsiteX54" fmla="*/ 1256146 w 1588655"/>
              <a:gd name="connsiteY54" fmla="*/ 4664364 h 5504873"/>
              <a:gd name="connsiteX55" fmla="*/ 1330036 w 1588655"/>
              <a:gd name="connsiteY55" fmla="*/ 4664364 h 5504873"/>
              <a:gd name="connsiteX56" fmla="*/ 1283855 w 1588655"/>
              <a:gd name="connsiteY56" fmla="*/ 4821382 h 5504873"/>
              <a:gd name="connsiteX57" fmla="*/ 1366982 w 1588655"/>
              <a:gd name="connsiteY57" fmla="*/ 4812146 h 5504873"/>
              <a:gd name="connsiteX58" fmla="*/ 1311564 w 1588655"/>
              <a:gd name="connsiteY58" fmla="*/ 5006109 h 5504873"/>
              <a:gd name="connsiteX59" fmla="*/ 1394692 w 1588655"/>
              <a:gd name="connsiteY59" fmla="*/ 4969164 h 5504873"/>
              <a:gd name="connsiteX60" fmla="*/ 1376218 w 1588655"/>
              <a:gd name="connsiteY60" fmla="*/ 5135418 h 5504873"/>
              <a:gd name="connsiteX61" fmla="*/ 1468582 w 1588655"/>
              <a:gd name="connsiteY61" fmla="*/ 5126182 h 5504873"/>
              <a:gd name="connsiteX62" fmla="*/ 1450109 w 1588655"/>
              <a:gd name="connsiteY62" fmla="*/ 5329382 h 5504873"/>
              <a:gd name="connsiteX63" fmla="*/ 1468582 w 1588655"/>
              <a:gd name="connsiteY63" fmla="*/ 5255491 h 5504873"/>
              <a:gd name="connsiteX64" fmla="*/ 1551709 w 1588655"/>
              <a:gd name="connsiteY64" fmla="*/ 5264728 h 5504873"/>
              <a:gd name="connsiteX65" fmla="*/ 1524000 w 1588655"/>
              <a:gd name="connsiteY65" fmla="*/ 5430982 h 5504873"/>
              <a:gd name="connsiteX66" fmla="*/ 1588654 w 1588655"/>
              <a:gd name="connsiteY66" fmla="*/ 5421746 h 5504873"/>
              <a:gd name="connsiteX67" fmla="*/ 1588655 w 1588655"/>
              <a:gd name="connsiteY67" fmla="*/ 5504873 h 5504873"/>
              <a:gd name="connsiteX0" fmla="*/ 0 w 1588655"/>
              <a:gd name="connsiteY0" fmla="*/ 0 h 5504873"/>
              <a:gd name="connsiteX1" fmla="*/ 0 w 1588655"/>
              <a:gd name="connsiteY1" fmla="*/ 184728 h 5504873"/>
              <a:gd name="connsiteX2" fmla="*/ 55418 w 1588655"/>
              <a:gd name="connsiteY2" fmla="*/ 175491 h 5504873"/>
              <a:gd name="connsiteX3" fmla="*/ 46182 w 1588655"/>
              <a:gd name="connsiteY3" fmla="*/ 332509 h 5504873"/>
              <a:gd name="connsiteX4" fmla="*/ 101600 w 1588655"/>
              <a:gd name="connsiteY4" fmla="*/ 332509 h 5504873"/>
              <a:gd name="connsiteX5" fmla="*/ 92364 w 1588655"/>
              <a:gd name="connsiteY5" fmla="*/ 498764 h 5504873"/>
              <a:gd name="connsiteX6" fmla="*/ 157018 w 1588655"/>
              <a:gd name="connsiteY6" fmla="*/ 489528 h 5504873"/>
              <a:gd name="connsiteX7" fmla="*/ 138545 w 1588655"/>
              <a:gd name="connsiteY7" fmla="*/ 655782 h 5504873"/>
              <a:gd name="connsiteX8" fmla="*/ 193964 w 1588655"/>
              <a:gd name="connsiteY8" fmla="*/ 665018 h 5504873"/>
              <a:gd name="connsiteX9" fmla="*/ 193964 w 1588655"/>
              <a:gd name="connsiteY9" fmla="*/ 914400 h 5504873"/>
              <a:gd name="connsiteX10" fmla="*/ 295564 w 1588655"/>
              <a:gd name="connsiteY10" fmla="*/ 905164 h 5504873"/>
              <a:gd name="connsiteX11" fmla="*/ 341745 w 1588655"/>
              <a:gd name="connsiteY11" fmla="*/ 1099127 h 5504873"/>
              <a:gd name="connsiteX12" fmla="*/ 332508 w 1588655"/>
              <a:gd name="connsiteY12" fmla="*/ 1099127 h 5504873"/>
              <a:gd name="connsiteX13" fmla="*/ 295564 w 1588655"/>
              <a:gd name="connsiteY13" fmla="*/ 1376218 h 5504873"/>
              <a:gd name="connsiteX14" fmla="*/ 387927 w 1588655"/>
              <a:gd name="connsiteY14" fmla="*/ 1339273 h 5504873"/>
              <a:gd name="connsiteX15" fmla="*/ 378691 w 1588655"/>
              <a:gd name="connsiteY15" fmla="*/ 1560946 h 5504873"/>
              <a:gd name="connsiteX16" fmla="*/ 452582 w 1588655"/>
              <a:gd name="connsiteY16" fmla="*/ 1560946 h 5504873"/>
              <a:gd name="connsiteX17" fmla="*/ 434109 w 1588655"/>
              <a:gd name="connsiteY17" fmla="*/ 1745673 h 5504873"/>
              <a:gd name="connsiteX18" fmla="*/ 434109 w 1588655"/>
              <a:gd name="connsiteY18" fmla="*/ 1745673 h 5504873"/>
              <a:gd name="connsiteX19" fmla="*/ 498764 w 1588655"/>
              <a:gd name="connsiteY19" fmla="*/ 1745673 h 5504873"/>
              <a:gd name="connsiteX20" fmla="*/ 508000 w 1588655"/>
              <a:gd name="connsiteY20" fmla="*/ 1958109 h 5504873"/>
              <a:gd name="connsiteX21" fmla="*/ 572655 w 1588655"/>
              <a:gd name="connsiteY21" fmla="*/ 1958109 h 5504873"/>
              <a:gd name="connsiteX22" fmla="*/ 526473 w 1588655"/>
              <a:gd name="connsiteY22" fmla="*/ 2152073 h 5504873"/>
              <a:gd name="connsiteX23" fmla="*/ 600364 w 1588655"/>
              <a:gd name="connsiteY23" fmla="*/ 2124364 h 5504873"/>
              <a:gd name="connsiteX24" fmla="*/ 609600 w 1588655"/>
              <a:gd name="connsiteY24" fmla="*/ 2309091 h 5504873"/>
              <a:gd name="connsiteX25" fmla="*/ 655782 w 1588655"/>
              <a:gd name="connsiteY25" fmla="*/ 2272146 h 5504873"/>
              <a:gd name="connsiteX26" fmla="*/ 646545 w 1588655"/>
              <a:gd name="connsiteY26" fmla="*/ 2456873 h 5504873"/>
              <a:gd name="connsiteX27" fmla="*/ 646545 w 1588655"/>
              <a:gd name="connsiteY27" fmla="*/ 2456873 h 5504873"/>
              <a:gd name="connsiteX28" fmla="*/ 646545 w 1588655"/>
              <a:gd name="connsiteY28" fmla="*/ 2456873 h 5504873"/>
              <a:gd name="connsiteX29" fmla="*/ 720436 w 1588655"/>
              <a:gd name="connsiteY29" fmla="*/ 2447637 h 5504873"/>
              <a:gd name="connsiteX30" fmla="*/ 674255 w 1588655"/>
              <a:gd name="connsiteY30" fmla="*/ 2743200 h 5504873"/>
              <a:gd name="connsiteX31" fmla="*/ 766618 w 1588655"/>
              <a:gd name="connsiteY31" fmla="*/ 2715491 h 5504873"/>
              <a:gd name="connsiteX32" fmla="*/ 757382 w 1588655"/>
              <a:gd name="connsiteY32" fmla="*/ 2881746 h 5504873"/>
              <a:gd name="connsiteX33" fmla="*/ 812800 w 1588655"/>
              <a:gd name="connsiteY33" fmla="*/ 2872509 h 5504873"/>
              <a:gd name="connsiteX34" fmla="*/ 794327 w 1588655"/>
              <a:gd name="connsiteY34" fmla="*/ 3075709 h 5504873"/>
              <a:gd name="connsiteX35" fmla="*/ 877454 w 1588655"/>
              <a:gd name="connsiteY35" fmla="*/ 3075709 h 5504873"/>
              <a:gd name="connsiteX36" fmla="*/ 858982 w 1588655"/>
              <a:gd name="connsiteY36" fmla="*/ 3232728 h 5504873"/>
              <a:gd name="connsiteX37" fmla="*/ 858982 w 1588655"/>
              <a:gd name="connsiteY37" fmla="*/ 3232728 h 5504873"/>
              <a:gd name="connsiteX38" fmla="*/ 932873 w 1588655"/>
              <a:gd name="connsiteY38" fmla="*/ 3223492 h 5504873"/>
              <a:gd name="connsiteX39" fmla="*/ 905164 w 1588655"/>
              <a:gd name="connsiteY39" fmla="*/ 3408218 h 5504873"/>
              <a:gd name="connsiteX40" fmla="*/ 969818 w 1588655"/>
              <a:gd name="connsiteY40" fmla="*/ 3398982 h 5504873"/>
              <a:gd name="connsiteX41" fmla="*/ 932873 w 1588655"/>
              <a:gd name="connsiteY41" fmla="*/ 3602182 h 5504873"/>
              <a:gd name="connsiteX42" fmla="*/ 997527 w 1588655"/>
              <a:gd name="connsiteY42" fmla="*/ 3592946 h 5504873"/>
              <a:gd name="connsiteX43" fmla="*/ 1016000 w 1588655"/>
              <a:gd name="connsiteY43" fmla="*/ 3703782 h 5504873"/>
              <a:gd name="connsiteX44" fmla="*/ 1006764 w 1588655"/>
              <a:gd name="connsiteY44" fmla="*/ 3786909 h 5504873"/>
              <a:gd name="connsiteX45" fmla="*/ 1052945 w 1588655"/>
              <a:gd name="connsiteY45" fmla="*/ 3786909 h 5504873"/>
              <a:gd name="connsiteX46" fmla="*/ 1043709 w 1588655"/>
              <a:gd name="connsiteY46" fmla="*/ 3971637 h 5504873"/>
              <a:gd name="connsiteX47" fmla="*/ 1089891 w 1588655"/>
              <a:gd name="connsiteY47" fmla="*/ 3999346 h 5504873"/>
              <a:gd name="connsiteX48" fmla="*/ 1089891 w 1588655"/>
              <a:gd name="connsiteY48" fmla="*/ 4156364 h 5504873"/>
              <a:gd name="connsiteX49" fmla="*/ 1173018 w 1588655"/>
              <a:gd name="connsiteY49" fmla="*/ 4147128 h 5504873"/>
              <a:gd name="connsiteX50" fmla="*/ 1154546 w 1588655"/>
              <a:gd name="connsiteY50" fmla="*/ 4331855 h 5504873"/>
              <a:gd name="connsiteX51" fmla="*/ 1228436 w 1588655"/>
              <a:gd name="connsiteY51" fmla="*/ 4322618 h 5504873"/>
              <a:gd name="connsiteX52" fmla="*/ 1200727 w 1588655"/>
              <a:gd name="connsiteY52" fmla="*/ 4535055 h 5504873"/>
              <a:gd name="connsiteX53" fmla="*/ 1256145 w 1588655"/>
              <a:gd name="connsiteY53" fmla="*/ 4507346 h 5504873"/>
              <a:gd name="connsiteX54" fmla="*/ 1256146 w 1588655"/>
              <a:gd name="connsiteY54" fmla="*/ 4664364 h 5504873"/>
              <a:gd name="connsiteX55" fmla="*/ 1330036 w 1588655"/>
              <a:gd name="connsiteY55" fmla="*/ 4664364 h 5504873"/>
              <a:gd name="connsiteX56" fmla="*/ 1283855 w 1588655"/>
              <a:gd name="connsiteY56" fmla="*/ 4821382 h 5504873"/>
              <a:gd name="connsiteX57" fmla="*/ 1366982 w 1588655"/>
              <a:gd name="connsiteY57" fmla="*/ 4812146 h 5504873"/>
              <a:gd name="connsiteX58" fmla="*/ 1311564 w 1588655"/>
              <a:gd name="connsiteY58" fmla="*/ 5006109 h 5504873"/>
              <a:gd name="connsiteX59" fmla="*/ 1394692 w 1588655"/>
              <a:gd name="connsiteY59" fmla="*/ 4969164 h 5504873"/>
              <a:gd name="connsiteX60" fmla="*/ 1376218 w 1588655"/>
              <a:gd name="connsiteY60" fmla="*/ 5135418 h 5504873"/>
              <a:gd name="connsiteX61" fmla="*/ 1468582 w 1588655"/>
              <a:gd name="connsiteY61" fmla="*/ 5126182 h 5504873"/>
              <a:gd name="connsiteX62" fmla="*/ 1450109 w 1588655"/>
              <a:gd name="connsiteY62" fmla="*/ 5329382 h 5504873"/>
              <a:gd name="connsiteX63" fmla="*/ 1468582 w 1588655"/>
              <a:gd name="connsiteY63" fmla="*/ 5255491 h 5504873"/>
              <a:gd name="connsiteX64" fmla="*/ 1551709 w 1588655"/>
              <a:gd name="connsiteY64" fmla="*/ 5264728 h 5504873"/>
              <a:gd name="connsiteX65" fmla="*/ 1524000 w 1588655"/>
              <a:gd name="connsiteY65" fmla="*/ 5430982 h 5504873"/>
              <a:gd name="connsiteX66" fmla="*/ 1588654 w 1588655"/>
              <a:gd name="connsiteY66" fmla="*/ 5421746 h 5504873"/>
              <a:gd name="connsiteX67" fmla="*/ 1588655 w 1588655"/>
              <a:gd name="connsiteY67" fmla="*/ 5504873 h 5504873"/>
              <a:gd name="connsiteX0" fmla="*/ 0 w 1588655"/>
              <a:gd name="connsiteY0" fmla="*/ 0 h 5504873"/>
              <a:gd name="connsiteX1" fmla="*/ 0 w 1588655"/>
              <a:gd name="connsiteY1" fmla="*/ 184728 h 5504873"/>
              <a:gd name="connsiteX2" fmla="*/ 55418 w 1588655"/>
              <a:gd name="connsiteY2" fmla="*/ 175491 h 5504873"/>
              <a:gd name="connsiteX3" fmla="*/ 46182 w 1588655"/>
              <a:gd name="connsiteY3" fmla="*/ 332509 h 5504873"/>
              <a:gd name="connsiteX4" fmla="*/ 101600 w 1588655"/>
              <a:gd name="connsiteY4" fmla="*/ 332509 h 5504873"/>
              <a:gd name="connsiteX5" fmla="*/ 92364 w 1588655"/>
              <a:gd name="connsiteY5" fmla="*/ 498764 h 5504873"/>
              <a:gd name="connsiteX6" fmla="*/ 157018 w 1588655"/>
              <a:gd name="connsiteY6" fmla="*/ 489528 h 5504873"/>
              <a:gd name="connsiteX7" fmla="*/ 138545 w 1588655"/>
              <a:gd name="connsiteY7" fmla="*/ 655782 h 5504873"/>
              <a:gd name="connsiteX8" fmla="*/ 193964 w 1588655"/>
              <a:gd name="connsiteY8" fmla="*/ 665018 h 5504873"/>
              <a:gd name="connsiteX9" fmla="*/ 193964 w 1588655"/>
              <a:gd name="connsiteY9" fmla="*/ 914400 h 5504873"/>
              <a:gd name="connsiteX10" fmla="*/ 295564 w 1588655"/>
              <a:gd name="connsiteY10" fmla="*/ 905164 h 5504873"/>
              <a:gd name="connsiteX11" fmla="*/ 341745 w 1588655"/>
              <a:gd name="connsiteY11" fmla="*/ 1099127 h 5504873"/>
              <a:gd name="connsiteX12" fmla="*/ 203199 w 1588655"/>
              <a:gd name="connsiteY12" fmla="*/ 1126836 h 5504873"/>
              <a:gd name="connsiteX13" fmla="*/ 295564 w 1588655"/>
              <a:gd name="connsiteY13" fmla="*/ 1376218 h 5504873"/>
              <a:gd name="connsiteX14" fmla="*/ 387927 w 1588655"/>
              <a:gd name="connsiteY14" fmla="*/ 1339273 h 5504873"/>
              <a:gd name="connsiteX15" fmla="*/ 378691 w 1588655"/>
              <a:gd name="connsiteY15" fmla="*/ 1560946 h 5504873"/>
              <a:gd name="connsiteX16" fmla="*/ 452582 w 1588655"/>
              <a:gd name="connsiteY16" fmla="*/ 1560946 h 5504873"/>
              <a:gd name="connsiteX17" fmla="*/ 434109 w 1588655"/>
              <a:gd name="connsiteY17" fmla="*/ 1745673 h 5504873"/>
              <a:gd name="connsiteX18" fmla="*/ 434109 w 1588655"/>
              <a:gd name="connsiteY18" fmla="*/ 1745673 h 5504873"/>
              <a:gd name="connsiteX19" fmla="*/ 498764 w 1588655"/>
              <a:gd name="connsiteY19" fmla="*/ 1745673 h 5504873"/>
              <a:gd name="connsiteX20" fmla="*/ 508000 w 1588655"/>
              <a:gd name="connsiteY20" fmla="*/ 1958109 h 5504873"/>
              <a:gd name="connsiteX21" fmla="*/ 572655 w 1588655"/>
              <a:gd name="connsiteY21" fmla="*/ 1958109 h 5504873"/>
              <a:gd name="connsiteX22" fmla="*/ 526473 w 1588655"/>
              <a:gd name="connsiteY22" fmla="*/ 2152073 h 5504873"/>
              <a:gd name="connsiteX23" fmla="*/ 600364 w 1588655"/>
              <a:gd name="connsiteY23" fmla="*/ 2124364 h 5504873"/>
              <a:gd name="connsiteX24" fmla="*/ 609600 w 1588655"/>
              <a:gd name="connsiteY24" fmla="*/ 2309091 h 5504873"/>
              <a:gd name="connsiteX25" fmla="*/ 655782 w 1588655"/>
              <a:gd name="connsiteY25" fmla="*/ 2272146 h 5504873"/>
              <a:gd name="connsiteX26" fmla="*/ 646545 w 1588655"/>
              <a:gd name="connsiteY26" fmla="*/ 2456873 h 5504873"/>
              <a:gd name="connsiteX27" fmla="*/ 646545 w 1588655"/>
              <a:gd name="connsiteY27" fmla="*/ 2456873 h 5504873"/>
              <a:gd name="connsiteX28" fmla="*/ 646545 w 1588655"/>
              <a:gd name="connsiteY28" fmla="*/ 2456873 h 5504873"/>
              <a:gd name="connsiteX29" fmla="*/ 720436 w 1588655"/>
              <a:gd name="connsiteY29" fmla="*/ 2447637 h 5504873"/>
              <a:gd name="connsiteX30" fmla="*/ 674255 w 1588655"/>
              <a:gd name="connsiteY30" fmla="*/ 2743200 h 5504873"/>
              <a:gd name="connsiteX31" fmla="*/ 766618 w 1588655"/>
              <a:gd name="connsiteY31" fmla="*/ 2715491 h 5504873"/>
              <a:gd name="connsiteX32" fmla="*/ 757382 w 1588655"/>
              <a:gd name="connsiteY32" fmla="*/ 2881746 h 5504873"/>
              <a:gd name="connsiteX33" fmla="*/ 812800 w 1588655"/>
              <a:gd name="connsiteY33" fmla="*/ 2872509 h 5504873"/>
              <a:gd name="connsiteX34" fmla="*/ 794327 w 1588655"/>
              <a:gd name="connsiteY34" fmla="*/ 3075709 h 5504873"/>
              <a:gd name="connsiteX35" fmla="*/ 877454 w 1588655"/>
              <a:gd name="connsiteY35" fmla="*/ 3075709 h 5504873"/>
              <a:gd name="connsiteX36" fmla="*/ 858982 w 1588655"/>
              <a:gd name="connsiteY36" fmla="*/ 3232728 h 5504873"/>
              <a:gd name="connsiteX37" fmla="*/ 858982 w 1588655"/>
              <a:gd name="connsiteY37" fmla="*/ 3232728 h 5504873"/>
              <a:gd name="connsiteX38" fmla="*/ 932873 w 1588655"/>
              <a:gd name="connsiteY38" fmla="*/ 3223492 h 5504873"/>
              <a:gd name="connsiteX39" fmla="*/ 905164 w 1588655"/>
              <a:gd name="connsiteY39" fmla="*/ 3408218 h 5504873"/>
              <a:gd name="connsiteX40" fmla="*/ 969818 w 1588655"/>
              <a:gd name="connsiteY40" fmla="*/ 3398982 h 5504873"/>
              <a:gd name="connsiteX41" fmla="*/ 932873 w 1588655"/>
              <a:gd name="connsiteY41" fmla="*/ 3602182 h 5504873"/>
              <a:gd name="connsiteX42" fmla="*/ 997527 w 1588655"/>
              <a:gd name="connsiteY42" fmla="*/ 3592946 h 5504873"/>
              <a:gd name="connsiteX43" fmla="*/ 1016000 w 1588655"/>
              <a:gd name="connsiteY43" fmla="*/ 3703782 h 5504873"/>
              <a:gd name="connsiteX44" fmla="*/ 1006764 w 1588655"/>
              <a:gd name="connsiteY44" fmla="*/ 3786909 h 5504873"/>
              <a:gd name="connsiteX45" fmla="*/ 1052945 w 1588655"/>
              <a:gd name="connsiteY45" fmla="*/ 3786909 h 5504873"/>
              <a:gd name="connsiteX46" fmla="*/ 1043709 w 1588655"/>
              <a:gd name="connsiteY46" fmla="*/ 3971637 h 5504873"/>
              <a:gd name="connsiteX47" fmla="*/ 1089891 w 1588655"/>
              <a:gd name="connsiteY47" fmla="*/ 3999346 h 5504873"/>
              <a:gd name="connsiteX48" fmla="*/ 1089891 w 1588655"/>
              <a:gd name="connsiteY48" fmla="*/ 4156364 h 5504873"/>
              <a:gd name="connsiteX49" fmla="*/ 1173018 w 1588655"/>
              <a:gd name="connsiteY49" fmla="*/ 4147128 h 5504873"/>
              <a:gd name="connsiteX50" fmla="*/ 1154546 w 1588655"/>
              <a:gd name="connsiteY50" fmla="*/ 4331855 h 5504873"/>
              <a:gd name="connsiteX51" fmla="*/ 1228436 w 1588655"/>
              <a:gd name="connsiteY51" fmla="*/ 4322618 h 5504873"/>
              <a:gd name="connsiteX52" fmla="*/ 1200727 w 1588655"/>
              <a:gd name="connsiteY52" fmla="*/ 4535055 h 5504873"/>
              <a:gd name="connsiteX53" fmla="*/ 1256145 w 1588655"/>
              <a:gd name="connsiteY53" fmla="*/ 4507346 h 5504873"/>
              <a:gd name="connsiteX54" fmla="*/ 1256146 w 1588655"/>
              <a:gd name="connsiteY54" fmla="*/ 4664364 h 5504873"/>
              <a:gd name="connsiteX55" fmla="*/ 1330036 w 1588655"/>
              <a:gd name="connsiteY55" fmla="*/ 4664364 h 5504873"/>
              <a:gd name="connsiteX56" fmla="*/ 1283855 w 1588655"/>
              <a:gd name="connsiteY56" fmla="*/ 4821382 h 5504873"/>
              <a:gd name="connsiteX57" fmla="*/ 1366982 w 1588655"/>
              <a:gd name="connsiteY57" fmla="*/ 4812146 h 5504873"/>
              <a:gd name="connsiteX58" fmla="*/ 1311564 w 1588655"/>
              <a:gd name="connsiteY58" fmla="*/ 5006109 h 5504873"/>
              <a:gd name="connsiteX59" fmla="*/ 1394692 w 1588655"/>
              <a:gd name="connsiteY59" fmla="*/ 4969164 h 5504873"/>
              <a:gd name="connsiteX60" fmla="*/ 1376218 w 1588655"/>
              <a:gd name="connsiteY60" fmla="*/ 5135418 h 5504873"/>
              <a:gd name="connsiteX61" fmla="*/ 1468582 w 1588655"/>
              <a:gd name="connsiteY61" fmla="*/ 5126182 h 5504873"/>
              <a:gd name="connsiteX62" fmla="*/ 1450109 w 1588655"/>
              <a:gd name="connsiteY62" fmla="*/ 5329382 h 5504873"/>
              <a:gd name="connsiteX63" fmla="*/ 1468582 w 1588655"/>
              <a:gd name="connsiteY63" fmla="*/ 5255491 h 5504873"/>
              <a:gd name="connsiteX64" fmla="*/ 1551709 w 1588655"/>
              <a:gd name="connsiteY64" fmla="*/ 5264728 h 5504873"/>
              <a:gd name="connsiteX65" fmla="*/ 1524000 w 1588655"/>
              <a:gd name="connsiteY65" fmla="*/ 5430982 h 5504873"/>
              <a:gd name="connsiteX66" fmla="*/ 1588654 w 1588655"/>
              <a:gd name="connsiteY66" fmla="*/ 5421746 h 5504873"/>
              <a:gd name="connsiteX67" fmla="*/ 1588655 w 1588655"/>
              <a:gd name="connsiteY67" fmla="*/ 5504873 h 5504873"/>
              <a:gd name="connsiteX0" fmla="*/ 0 w 1588655"/>
              <a:gd name="connsiteY0" fmla="*/ 0 h 5504873"/>
              <a:gd name="connsiteX1" fmla="*/ 0 w 1588655"/>
              <a:gd name="connsiteY1" fmla="*/ 184728 h 5504873"/>
              <a:gd name="connsiteX2" fmla="*/ 55418 w 1588655"/>
              <a:gd name="connsiteY2" fmla="*/ 175491 h 5504873"/>
              <a:gd name="connsiteX3" fmla="*/ 46182 w 1588655"/>
              <a:gd name="connsiteY3" fmla="*/ 332509 h 5504873"/>
              <a:gd name="connsiteX4" fmla="*/ 101600 w 1588655"/>
              <a:gd name="connsiteY4" fmla="*/ 332509 h 5504873"/>
              <a:gd name="connsiteX5" fmla="*/ 92364 w 1588655"/>
              <a:gd name="connsiteY5" fmla="*/ 498764 h 5504873"/>
              <a:gd name="connsiteX6" fmla="*/ 157018 w 1588655"/>
              <a:gd name="connsiteY6" fmla="*/ 489528 h 5504873"/>
              <a:gd name="connsiteX7" fmla="*/ 138545 w 1588655"/>
              <a:gd name="connsiteY7" fmla="*/ 655782 h 5504873"/>
              <a:gd name="connsiteX8" fmla="*/ 193964 w 1588655"/>
              <a:gd name="connsiteY8" fmla="*/ 665018 h 5504873"/>
              <a:gd name="connsiteX9" fmla="*/ 193964 w 1588655"/>
              <a:gd name="connsiteY9" fmla="*/ 914400 h 5504873"/>
              <a:gd name="connsiteX10" fmla="*/ 295564 w 1588655"/>
              <a:gd name="connsiteY10" fmla="*/ 905164 h 5504873"/>
              <a:gd name="connsiteX11" fmla="*/ 341745 w 1588655"/>
              <a:gd name="connsiteY11" fmla="*/ 1099127 h 5504873"/>
              <a:gd name="connsiteX12" fmla="*/ 203199 w 1588655"/>
              <a:gd name="connsiteY12" fmla="*/ 1126836 h 5504873"/>
              <a:gd name="connsiteX13" fmla="*/ 295564 w 1588655"/>
              <a:gd name="connsiteY13" fmla="*/ 1376218 h 5504873"/>
              <a:gd name="connsiteX14" fmla="*/ 387927 w 1588655"/>
              <a:gd name="connsiteY14" fmla="*/ 1339273 h 5504873"/>
              <a:gd name="connsiteX15" fmla="*/ 378691 w 1588655"/>
              <a:gd name="connsiteY15" fmla="*/ 1560946 h 5504873"/>
              <a:gd name="connsiteX16" fmla="*/ 452582 w 1588655"/>
              <a:gd name="connsiteY16" fmla="*/ 1560946 h 5504873"/>
              <a:gd name="connsiteX17" fmla="*/ 434109 w 1588655"/>
              <a:gd name="connsiteY17" fmla="*/ 1745673 h 5504873"/>
              <a:gd name="connsiteX18" fmla="*/ 434109 w 1588655"/>
              <a:gd name="connsiteY18" fmla="*/ 1745673 h 5504873"/>
              <a:gd name="connsiteX19" fmla="*/ 498764 w 1588655"/>
              <a:gd name="connsiteY19" fmla="*/ 1745673 h 5504873"/>
              <a:gd name="connsiteX20" fmla="*/ 508000 w 1588655"/>
              <a:gd name="connsiteY20" fmla="*/ 1958109 h 5504873"/>
              <a:gd name="connsiteX21" fmla="*/ 572655 w 1588655"/>
              <a:gd name="connsiteY21" fmla="*/ 1958109 h 5504873"/>
              <a:gd name="connsiteX22" fmla="*/ 526473 w 1588655"/>
              <a:gd name="connsiteY22" fmla="*/ 2152073 h 5504873"/>
              <a:gd name="connsiteX23" fmla="*/ 600364 w 1588655"/>
              <a:gd name="connsiteY23" fmla="*/ 2124364 h 5504873"/>
              <a:gd name="connsiteX24" fmla="*/ 609600 w 1588655"/>
              <a:gd name="connsiteY24" fmla="*/ 2309091 h 5504873"/>
              <a:gd name="connsiteX25" fmla="*/ 655782 w 1588655"/>
              <a:gd name="connsiteY25" fmla="*/ 2272146 h 5504873"/>
              <a:gd name="connsiteX26" fmla="*/ 646545 w 1588655"/>
              <a:gd name="connsiteY26" fmla="*/ 2456873 h 5504873"/>
              <a:gd name="connsiteX27" fmla="*/ 646545 w 1588655"/>
              <a:gd name="connsiteY27" fmla="*/ 2456873 h 5504873"/>
              <a:gd name="connsiteX28" fmla="*/ 646545 w 1588655"/>
              <a:gd name="connsiteY28" fmla="*/ 2456873 h 5504873"/>
              <a:gd name="connsiteX29" fmla="*/ 720436 w 1588655"/>
              <a:gd name="connsiteY29" fmla="*/ 2447637 h 5504873"/>
              <a:gd name="connsiteX30" fmla="*/ 674255 w 1588655"/>
              <a:gd name="connsiteY30" fmla="*/ 2743200 h 5504873"/>
              <a:gd name="connsiteX31" fmla="*/ 766618 w 1588655"/>
              <a:gd name="connsiteY31" fmla="*/ 2715491 h 5504873"/>
              <a:gd name="connsiteX32" fmla="*/ 757382 w 1588655"/>
              <a:gd name="connsiteY32" fmla="*/ 2881746 h 5504873"/>
              <a:gd name="connsiteX33" fmla="*/ 812800 w 1588655"/>
              <a:gd name="connsiteY33" fmla="*/ 2872509 h 5504873"/>
              <a:gd name="connsiteX34" fmla="*/ 794327 w 1588655"/>
              <a:gd name="connsiteY34" fmla="*/ 3075709 h 5504873"/>
              <a:gd name="connsiteX35" fmla="*/ 877454 w 1588655"/>
              <a:gd name="connsiteY35" fmla="*/ 3075709 h 5504873"/>
              <a:gd name="connsiteX36" fmla="*/ 858982 w 1588655"/>
              <a:gd name="connsiteY36" fmla="*/ 3232728 h 5504873"/>
              <a:gd name="connsiteX37" fmla="*/ 858982 w 1588655"/>
              <a:gd name="connsiteY37" fmla="*/ 3232728 h 5504873"/>
              <a:gd name="connsiteX38" fmla="*/ 932873 w 1588655"/>
              <a:gd name="connsiteY38" fmla="*/ 3223492 h 5504873"/>
              <a:gd name="connsiteX39" fmla="*/ 905164 w 1588655"/>
              <a:gd name="connsiteY39" fmla="*/ 3408218 h 5504873"/>
              <a:gd name="connsiteX40" fmla="*/ 969818 w 1588655"/>
              <a:gd name="connsiteY40" fmla="*/ 3398982 h 5504873"/>
              <a:gd name="connsiteX41" fmla="*/ 932873 w 1588655"/>
              <a:gd name="connsiteY41" fmla="*/ 3602182 h 5504873"/>
              <a:gd name="connsiteX42" fmla="*/ 997527 w 1588655"/>
              <a:gd name="connsiteY42" fmla="*/ 3592946 h 5504873"/>
              <a:gd name="connsiteX43" fmla="*/ 1016000 w 1588655"/>
              <a:gd name="connsiteY43" fmla="*/ 3703782 h 5504873"/>
              <a:gd name="connsiteX44" fmla="*/ 1006764 w 1588655"/>
              <a:gd name="connsiteY44" fmla="*/ 3786909 h 5504873"/>
              <a:gd name="connsiteX45" fmla="*/ 1052945 w 1588655"/>
              <a:gd name="connsiteY45" fmla="*/ 3786909 h 5504873"/>
              <a:gd name="connsiteX46" fmla="*/ 1043709 w 1588655"/>
              <a:gd name="connsiteY46" fmla="*/ 3971637 h 5504873"/>
              <a:gd name="connsiteX47" fmla="*/ 1089891 w 1588655"/>
              <a:gd name="connsiteY47" fmla="*/ 3999346 h 5504873"/>
              <a:gd name="connsiteX48" fmla="*/ 1089891 w 1588655"/>
              <a:gd name="connsiteY48" fmla="*/ 4156364 h 5504873"/>
              <a:gd name="connsiteX49" fmla="*/ 1173018 w 1588655"/>
              <a:gd name="connsiteY49" fmla="*/ 4147128 h 5504873"/>
              <a:gd name="connsiteX50" fmla="*/ 1154546 w 1588655"/>
              <a:gd name="connsiteY50" fmla="*/ 4331855 h 5504873"/>
              <a:gd name="connsiteX51" fmla="*/ 1228436 w 1588655"/>
              <a:gd name="connsiteY51" fmla="*/ 4322618 h 5504873"/>
              <a:gd name="connsiteX52" fmla="*/ 1200727 w 1588655"/>
              <a:gd name="connsiteY52" fmla="*/ 4535055 h 5504873"/>
              <a:gd name="connsiteX53" fmla="*/ 1256145 w 1588655"/>
              <a:gd name="connsiteY53" fmla="*/ 4507346 h 5504873"/>
              <a:gd name="connsiteX54" fmla="*/ 1256146 w 1588655"/>
              <a:gd name="connsiteY54" fmla="*/ 4664364 h 5504873"/>
              <a:gd name="connsiteX55" fmla="*/ 1330036 w 1588655"/>
              <a:gd name="connsiteY55" fmla="*/ 4664364 h 5504873"/>
              <a:gd name="connsiteX56" fmla="*/ 1283855 w 1588655"/>
              <a:gd name="connsiteY56" fmla="*/ 4821382 h 5504873"/>
              <a:gd name="connsiteX57" fmla="*/ 1366982 w 1588655"/>
              <a:gd name="connsiteY57" fmla="*/ 4812146 h 5504873"/>
              <a:gd name="connsiteX58" fmla="*/ 1311564 w 1588655"/>
              <a:gd name="connsiteY58" fmla="*/ 5006109 h 5504873"/>
              <a:gd name="connsiteX59" fmla="*/ 1394692 w 1588655"/>
              <a:gd name="connsiteY59" fmla="*/ 4969164 h 5504873"/>
              <a:gd name="connsiteX60" fmla="*/ 1376218 w 1588655"/>
              <a:gd name="connsiteY60" fmla="*/ 5135418 h 5504873"/>
              <a:gd name="connsiteX61" fmla="*/ 1468582 w 1588655"/>
              <a:gd name="connsiteY61" fmla="*/ 5126182 h 5504873"/>
              <a:gd name="connsiteX62" fmla="*/ 1450109 w 1588655"/>
              <a:gd name="connsiteY62" fmla="*/ 5329382 h 5504873"/>
              <a:gd name="connsiteX63" fmla="*/ 1468582 w 1588655"/>
              <a:gd name="connsiteY63" fmla="*/ 5255491 h 5504873"/>
              <a:gd name="connsiteX64" fmla="*/ 1551709 w 1588655"/>
              <a:gd name="connsiteY64" fmla="*/ 5264728 h 5504873"/>
              <a:gd name="connsiteX65" fmla="*/ 1524000 w 1588655"/>
              <a:gd name="connsiteY65" fmla="*/ 5430982 h 5504873"/>
              <a:gd name="connsiteX66" fmla="*/ 1588654 w 1588655"/>
              <a:gd name="connsiteY66" fmla="*/ 5421746 h 5504873"/>
              <a:gd name="connsiteX67" fmla="*/ 1588655 w 1588655"/>
              <a:gd name="connsiteY67" fmla="*/ 5504873 h 5504873"/>
              <a:gd name="connsiteX0" fmla="*/ 0 w 1588655"/>
              <a:gd name="connsiteY0" fmla="*/ 0 h 5504873"/>
              <a:gd name="connsiteX1" fmla="*/ 0 w 1588655"/>
              <a:gd name="connsiteY1" fmla="*/ 184728 h 5504873"/>
              <a:gd name="connsiteX2" fmla="*/ 55418 w 1588655"/>
              <a:gd name="connsiteY2" fmla="*/ 175491 h 5504873"/>
              <a:gd name="connsiteX3" fmla="*/ 46182 w 1588655"/>
              <a:gd name="connsiteY3" fmla="*/ 332509 h 5504873"/>
              <a:gd name="connsiteX4" fmla="*/ 101600 w 1588655"/>
              <a:gd name="connsiteY4" fmla="*/ 332509 h 5504873"/>
              <a:gd name="connsiteX5" fmla="*/ 92364 w 1588655"/>
              <a:gd name="connsiteY5" fmla="*/ 498764 h 5504873"/>
              <a:gd name="connsiteX6" fmla="*/ 157018 w 1588655"/>
              <a:gd name="connsiteY6" fmla="*/ 489528 h 5504873"/>
              <a:gd name="connsiteX7" fmla="*/ 138545 w 1588655"/>
              <a:gd name="connsiteY7" fmla="*/ 655782 h 5504873"/>
              <a:gd name="connsiteX8" fmla="*/ 193964 w 1588655"/>
              <a:gd name="connsiteY8" fmla="*/ 665018 h 5504873"/>
              <a:gd name="connsiteX9" fmla="*/ 193964 w 1588655"/>
              <a:gd name="connsiteY9" fmla="*/ 914400 h 5504873"/>
              <a:gd name="connsiteX10" fmla="*/ 295564 w 1588655"/>
              <a:gd name="connsiteY10" fmla="*/ 905164 h 5504873"/>
              <a:gd name="connsiteX11" fmla="*/ 341745 w 1588655"/>
              <a:gd name="connsiteY11" fmla="*/ 1099127 h 5504873"/>
              <a:gd name="connsiteX12" fmla="*/ 203199 w 1588655"/>
              <a:gd name="connsiteY12" fmla="*/ 1126836 h 5504873"/>
              <a:gd name="connsiteX13" fmla="*/ 295564 w 1588655"/>
              <a:gd name="connsiteY13" fmla="*/ 1376218 h 5504873"/>
              <a:gd name="connsiteX14" fmla="*/ 387927 w 1588655"/>
              <a:gd name="connsiteY14" fmla="*/ 1339273 h 5504873"/>
              <a:gd name="connsiteX15" fmla="*/ 378691 w 1588655"/>
              <a:gd name="connsiteY15" fmla="*/ 1560946 h 5504873"/>
              <a:gd name="connsiteX16" fmla="*/ 452582 w 1588655"/>
              <a:gd name="connsiteY16" fmla="*/ 1560946 h 5504873"/>
              <a:gd name="connsiteX17" fmla="*/ 434109 w 1588655"/>
              <a:gd name="connsiteY17" fmla="*/ 1745673 h 5504873"/>
              <a:gd name="connsiteX18" fmla="*/ 434109 w 1588655"/>
              <a:gd name="connsiteY18" fmla="*/ 1745673 h 5504873"/>
              <a:gd name="connsiteX19" fmla="*/ 498764 w 1588655"/>
              <a:gd name="connsiteY19" fmla="*/ 1745673 h 5504873"/>
              <a:gd name="connsiteX20" fmla="*/ 508000 w 1588655"/>
              <a:gd name="connsiteY20" fmla="*/ 1958109 h 5504873"/>
              <a:gd name="connsiteX21" fmla="*/ 572655 w 1588655"/>
              <a:gd name="connsiteY21" fmla="*/ 1958109 h 5504873"/>
              <a:gd name="connsiteX22" fmla="*/ 526473 w 1588655"/>
              <a:gd name="connsiteY22" fmla="*/ 2152073 h 5504873"/>
              <a:gd name="connsiteX23" fmla="*/ 600364 w 1588655"/>
              <a:gd name="connsiteY23" fmla="*/ 2124364 h 5504873"/>
              <a:gd name="connsiteX24" fmla="*/ 609600 w 1588655"/>
              <a:gd name="connsiteY24" fmla="*/ 2309091 h 5504873"/>
              <a:gd name="connsiteX25" fmla="*/ 655782 w 1588655"/>
              <a:gd name="connsiteY25" fmla="*/ 2272146 h 5504873"/>
              <a:gd name="connsiteX26" fmla="*/ 646545 w 1588655"/>
              <a:gd name="connsiteY26" fmla="*/ 2456873 h 5504873"/>
              <a:gd name="connsiteX27" fmla="*/ 646545 w 1588655"/>
              <a:gd name="connsiteY27" fmla="*/ 2456873 h 5504873"/>
              <a:gd name="connsiteX28" fmla="*/ 646545 w 1588655"/>
              <a:gd name="connsiteY28" fmla="*/ 2456873 h 5504873"/>
              <a:gd name="connsiteX29" fmla="*/ 720436 w 1588655"/>
              <a:gd name="connsiteY29" fmla="*/ 2447637 h 5504873"/>
              <a:gd name="connsiteX30" fmla="*/ 674255 w 1588655"/>
              <a:gd name="connsiteY30" fmla="*/ 2743200 h 5504873"/>
              <a:gd name="connsiteX31" fmla="*/ 766618 w 1588655"/>
              <a:gd name="connsiteY31" fmla="*/ 2715491 h 5504873"/>
              <a:gd name="connsiteX32" fmla="*/ 757382 w 1588655"/>
              <a:gd name="connsiteY32" fmla="*/ 2881746 h 5504873"/>
              <a:gd name="connsiteX33" fmla="*/ 812800 w 1588655"/>
              <a:gd name="connsiteY33" fmla="*/ 2872509 h 5504873"/>
              <a:gd name="connsiteX34" fmla="*/ 794327 w 1588655"/>
              <a:gd name="connsiteY34" fmla="*/ 3075709 h 5504873"/>
              <a:gd name="connsiteX35" fmla="*/ 877454 w 1588655"/>
              <a:gd name="connsiteY35" fmla="*/ 3075709 h 5504873"/>
              <a:gd name="connsiteX36" fmla="*/ 858982 w 1588655"/>
              <a:gd name="connsiteY36" fmla="*/ 3232728 h 5504873"/>
              <a:gd name="connsiteX37" fmla="*/ 858982 w 1588655"/>
              <a:gd name="connsiteY37" fmla="*/ 3232728 h 5504873"/>
              <a:gd name="connsiteX38" fmla="*/ 932873 w 1588655"/>
              <a:gd name="connsiteY38" fmla="*/ 3223492 h 5504873"/>
              <a:gd name="connsiteX39" fmla="*/ 905164 w 1588655"/>
              <a:gd name="connsiteY39" fmla="*/ 3408218 h 5504873"/>
              <a:gd name="connsiteX40" fmla="*/ 969818 w 1588655"/>
              <a:gd name="connsiteY40" fmla="*/ 3398982 h 5504873"/>
              <a:gd name="connsiteX41" fmla="*/ 932873 w 1588655"/>
              <a:gd name="connsiteY41" fmla="*/ 3602182 h 5504873"/>
              <a:gd name="connsiteX42" fmla="*/ 997527 w 1588655"/>
              <a:gd name="connsiteY42" fmla="*/ 3592946 h 5504873"/>
              <a:gd name="connsiteX43" fmla="*/ 1016000 w 1588655"/>
              <a:gd name="connsiteY43" fmla="*/ 3703782 h 5504873"/>
              <a:gd name="connsiteX44" fmla="*/ 1006764 w 1588655"/>
              <a:gd name="connsiteY44" fmla="*/ 3786909 h 5504873"/>
              <a:gd name="connsiteX45" fmla="*/ 1052945 w 1588655"/>
              <a:gd name="connsiteY45" fmla="*/ 3786909 h 5504873"/>
              <a:gd name="connsiteX46" fmla="*/ 1043709 w 1588655"/>
              <a:gd name="connsiteY46" fmla="*/ 3971637 h 5504873"/>
              <a:gd name="connsiteX47" fmla="*/ 1089891 w 1588655"/>
              <a:gd name="connsiteY47" fmla="*/ 3999346 h 5504873"/>
              <a:gd name="connsiteX48" fmla="*/ 1089891 w 1588655"/>
              <a:gd name="connsiteY48" fmla="*/ 4156364 h 5504873"/>
              <a:gd name="connsiteX49" fmla="*/ 1173018 w 1588655"/>
              <a:gd name="connsiteY49" fmla="*/ 4147128 h 5504873"/>
              <a:gd name="connsiteX50" fmla="*/ 1154546 w 1588655"/>
              <a:gd name="connsiteY50" fmla="*/ 4331855 h 5504873"/>
              <a:gd name="connsiteX51" fmla="*/ 1228436 w 1588655"/>
              <a:gd name="connsiteY51" fmla="*/ 4322618 h 5504873"/>
              <a:gd name="connsiteX52" fmla="*/ 1200727 w 1588655"/>
              <a:gd name="connsiteY52" fmla="*/ 4535055 h 5504873"/>
              <a:gd name="connsiteX53" fmla="*/ 1256145 w 1588655"/>
              <a:gd name="connsiteY53" fmla="*/ 4507346 h 5504873"/>
              <a:gd name="connsiteX54" fmla="*/ 1256146 w 1588655"/>
              <a:gd name="connsiteY54" fmla="*/ 4664364 h 5504873"/>
              <a:gd name="connsiteX55" fmla="*/ 1330036 w 1588655"/>
              <a:gd name="connsiteY55" fmla="*/ 4664364 h 5504873"/>
              <a:gd name="connsiteX56" fmla="*/ 1283855 w 1588655"/>
              <a:gd name="connsiteY56" fmla="*/ 4821382 h 5504873"/>
              <a:gd name="connsiteX57" fmla="*/ 1366982 w 1588655"/>
              <a:gd name="connsiteY57" fmla="*/ 4812146 h 5504873"/>
              <a:gd name="connsiteX58" fmla="*/ 1311564 w 1588655"/>
              <a:gd name="connsiteY58" fmla="*/ 5006109 h 5504873"/>
              <a:gd name="connsiteX59" fmla="*/ 1394692 w 1588655"/>
              <a:gd name="connsiteY59" fmla="*/ 4969164 h 5504873"/>
              <a:gd name="connsiteX60" fmla="*/ 1376218 w 1588655"/>
              <a:gd name="connsiteY60" fmla="*/ 5135418 h 5504873"/>
              <a:gd name="connsiteX61" fmla="*/ 1468582 w 1588655"/>
              <a:gd name="connsiteY61" fmla="*/ 5126182 h 5504873"/>
              <a:gd name="connsiteX62" fmla="*/ 1450109 w 1588655"/>
              <a:gd name="connsiteY62" fmla="*/ 5329382 h 5504873"/>
              <a:gd name="connsiteX63" fmla="*/ 1468582 w 1588655"/>
              <a:gd name="connsiteY63" fmla="*/ 5255491 h 5504873"/>
              <a:gd name="connsiteX64" fmla="*/ 1551709 w 1588655"/>
              <a:gd name="connsiteY64" fmla="*/ 5264728 h 5504873"/>
              <a:gd name="connsiteX65" fmla="*/ 1524000 w 1588655"/>
              <a:gd name="connsiteY65" fmla="*/ 5430982 h 5504873"/>
              <a:gd name="connsiteX66" fmla="*/ 1588654 w 1588655"/>
              <a:gd name="connsiteY66" fmla="*/ 5421746 h 5504873"/>
              <a:gd name="connsiteX67" fmla="*/ 1588655 w 1588655"/>
              <a:gd name="connsiteY67" fmla="*/ 5504873 h 5504873"/>
              <a:gd name="connsiteX0" fmla="*/ 0 w 1588655"/>
              <a:gd name="connsiteY0" fmla="*/ 0 h 5504873"/>
              <a:gd name="connsiteX1" fmla="*/ 0 w 1588655"/>
              <a:gd name="connsiteY1" fmla="*/ 184728 h 5504873"/>
              <a:gd name="connsiteX2" fmla="*/ 55418 w 1588655"/>
              <a:gd name="connsiteY2" fmla="*/ 175491 h 5504873"/>
              <a:gd name="connsiteX3" fmla="*/ 46182 w 1588655"/>
              <a:gd name="connsiteY3" fmla="*/ 332509 h 5504873"/>
              <a:gd name="connsiteX4" fmla="*/ 101600 w 1588655"/>
              <a:gd name="connsiteY4" fmla="*/ 332509 h 5504873"/>
              <a:gd name="connsiteX5" fmla="*/ 92364 w 1588655"/>
              <a:gd name="connsiteY5" fmla="*/ 498764 h 5504873"/>
              <a:gd name="connsiteX6" fmla="*/ 157018 w 1588655"/>
              <a:gd name="connsiteY6" fmla="*/ 489528 h 5504873"/>
              <a:gd name="connsiteX7" fmla="*/ 138545 w 1588655"/>
              <a:gd name="connsiteY7" fmla="*/ 655782 h 5504873"/>
              <a:gd name="connsiteX8" fmla="*/ 193964 w 1588655"/>
              <a:gd name="connsiteY8" fmla="*/ 665018 h 5504873"/>
              <a:gd name="connsiteX9" fmla="*/ 193964 w 1588655"/>
              <a:gd name="connsiteY9" fmla="*/ 914400 h 5504873"/>
              <a:gd name="connsiteX10" fmla="*/ 277092 w 1588655"/>
              <a:gd name="connsiteY10" fmla="*/ 895927 h 5504873"/>
              <a:gd name="connsiteX11" fmla="*/ 341745 w 1588655"/>
              <a:gd name="connsiteY11" fmla="*/ 1099127 h 5504873"/>
              <a:gd name="connsiteX12" fmla="*/ 203199 w 1588655"/>
              <a:gd name="connsiteY12" fmla="*/ 1126836 h 5504873"/>
              <a:gd name="connsiteX13" fmla="*/ 295564 w 1588655"/>
              <a:gd name="connsiteY13" fmla="*/ 1376218 h 5504873"/>
              <a:gd name="connsiteX14" fmla="*/ 387927 w 1588655"/>
              <a:gd name="connsiteY14" fmla="*/ 1339273 h 5504873"/>
              <a:gd name="connsiteX15" fmla="*/ 378691 w 1588655"/>
              <a:gd name="connsiteY15" fmla="*/ 1560946 h 5504873"/>
              <a:gd name="connsiteX16" fmla="*/ 452582 w 1588655"/>
              <a:gd name="connsiteY16" fmla="*/ 1560946 h 5504873"/>
              <a:gd name="connsiteX17" fmla="*/ 434109 w 1588655"/>
              <a:gd name="connsiteY17" fmla="*/ 1745673 h 5504873"/>
              <a:gd name="connsiteX18" fmla="*/ 434109 w 1588655"/>
              <a:gd name="connsiteY18" fmla="*/ 1745673 h 5504873"/>
              <a:gd name="connsiteX19" fmla="*/ 498764 w 1588655"/>
              <a:gd name="connsiteY19" fmla="*/ 1745673 h 5504873"/>
              <a:gd name="connsiteX20" fmla="*/ 508000 w 1588655"/>
              <a:gd name="connsiteY20" fmla="*/ 1958109 h 5504873"/>
              <a:gd name="connsiteX21" fmla="*/ 572655 w 1588655"/>
              <a:gd name="connsiteY21" fmla="*/ 1958109 h 5504873"/>
              <a:gd name="connsiteX22" fmla="*/ 526473 w 1588655"/>
              <a:gd name="connsiteY22" fmla="*/ 2152073 h 5504873"/>
              <a:gd name="connsiteX23" fmla="*/ 600364 w 1588655"/>
              <a:gd name="connsiteY23" fmla="*/ 2124364 h 5504873"/>
              <a:gd name="connsiteX24" fmla="*/ 609600 w 1588655"/>
              <a:gd name="connsiteY24" fmla="*/ 2309091 h 5504873"/>
              <a:gd name="connsiteX25" fmla="*/ 655782 w 1588655"/>
              <a:gd name="connsiteY25" fmla="*/ 2272146 h 5504873"/>
              <a:gd name="connsiteX26" fmla="*/ 646545 w 1588655"/>
              <a:gd name="connsiteY26" fmla="*/ 2456873 h 5504873"/>
              <a:gd name="connsiteX27" fmla="*/ 646545 w 1588655"/>
              <a:gd name="connsiteY27" fmla="*/ 2456873 h 5504873"/>
              <a:gd name="connsiteX28" fmla="*/ 646545 w 1588655"/>
              <a:gd name="connsiteY28" fmla="*/ 2456873 h 5504873"/>
              <a:gd name="connsiteX29" fmla="*/ 720436 w 1588655"/>
              <a:gd name="connsiteY29" fmla="*/ 2447637 h 5504873"/>
              <a:gd name="connsiteX30" fmla="*/ 674255 w 1588655"/>
              <a:gd name="connsiteY30" fmla="*/ 2743200 h 5504873"/>
              <a:gd name="connsiteX31" fmla="*/ 766618 w 1588655"/>
              <a:gd name="connsiteY31" fmla="*/ 2715491 h 5504873"/>
              <a:gd name="connsiteX32" fmla="*/ 757382 w 1588655"/>
              <a:gd name="connsiteY32" fmla="*/ 2881746 h 5504873"/>
              <a:gd name="connsiteX33" fmla="*/ 812800 w 1588655"/>
              <a:gd name="connsiteY33" fmla="*/ 2872509 h 5504873"/>
              <a:gd name="connsiteX34" fmla="*/ 794327 w 1588655"/>
              <a:gd name="connsiteY34" fmla="*/ 3075709 h 5504873"/>
              <a:gd name="connsiteX35" fmla="*/ 877454 w 1588655"/>
              <a:gd name="connsiteY35" fmla="*/ 3075709 h 5504873"/>
              <a:gd name="connsiteX36" fmla="*/ 858982 w 1588655"/>
              <a:gd name="connsiteY36" fmla="*/ 3232728 h 5504873"/>
              <a:gd name="connsiteX37" fmla="*/ 858982 w 1588655"/>
              <a:gd name="connsiteY37" fmla="*/ 3232728 h 5504873"/>
              <a:gd name="connsiteX38" fmla="*/ 932873 w 1588655"/>
              <a:gd name="connsiteY38" fmla="*/ 3223492 h 5504873"/>
              <a:gd name="connsiteX39" fmla="*/ 905164 w 1588655"/>
              <a:gd name="connsiteY39" fmla="*/ 3408218 h 5504873"/>
              <a:gd name="connsiteX40" fmla="*/ 969818 w 1588655"/>
              <a:gd name="connsiteY40" fmla="*/ 3398982 h 5504873"/>
              <a:gd name="connsiteX41" fmla="*/ 932873 w 1588655"/>
              <a:gd name="connsiteY41" fmla="*/ 3602182 h 5504873"/>
              <a:gd name="connsiteX42" fmla="*/ 997527 w 1588655"/>
              <a:gd name="connsiteY42" fmla="*/ 3592946 h 5504873"/>
              <a:gd name="connsiteX43" fmla="*/ 1016000 w 1588655"/>
              <a:gd name="connsiteY43" fmla="*/ 3703782 h 5504873"/>
              <a:gd name="connsiteX44" fmla="*/ 1006764 w 1588655"/>
              <a:gd name="connsiteY44" fmla="*/ 3786909 h 5504873"/>
              <a:gd name="connsiteX45" fmla="*/ 1052945 w 1588655"/>
              <a:gd name="connsiteY45" fmla="*/ 3786909 h 5504873"/>
              <a:gd name="connsiteX46" fmla="*/ 1043709 w 1588655"/>
              <a:gd name="connsiteY46" fmla="*/ 3971637 h 5504873"/>
              <a:gd name="connsiteX47" fmla="*/ 1089891 w 1588655"/>
              <a:gd name="connsiteY47" fmla="*/ 3999346 h 5504873"/>
              <a:gd name="connsiteX48" fmla="*/ 1089891 w 1588655"/>
              <a:gd name="connsiteY48" fmla="*/ 4156364 h 5504873"/>
              <a:gd name="connsiteX49" fmla="*/ 1173018 w 1588655"/>
              <a:gd name="connsiteY49" fmla="*/ 4147128 h 5504873"/>
              <a:gd name="connsiteX50" fmla="*/ 1154546 w 1588655"/>
              <a:gd name="connsiteY50" fmla="*/ 4331855 h 5504873"/>
              <a:gd name="connsiteX51" fmla="*/ 1228436 w 1588655"/>
              <a:gd name="connsiteY51" fmla="*/ 4322618 h 5504873"/>
              <a:gd name="connsiteX52" fmla="*/ 1200727 w 1588655"/>
              <a:gd name="connsiteY52" fmla="*/ 4535055 h 5504873"/>
              <a:gd name="connsiteX53" fmla="*/ 1256145 w 1588655"/>
              <a:gd name="connsiteY53" fmla="*/ 4507346 h 5504873"/>
              <a:gd name="connsiteX54" fmla="*/ 1256146 w 1588655"/>
              <a:gd name="connsiteY54" fmla="*/ 4664364 h 5504873"/>
              <a:gd name="connsiteX55" fmla="*/ 1330036 w 1588655"/>
              <a:gd name="connsiteY55" fmla="*/ 4664364 h 5504873"/>
              <a:gd name="connsiteX56" fmla="*/ 1283855 w 1588655"/>
              <a:gd name="connsiteY56" fmla="*/ 4821382 h 5504873"/>
              <a:gd name="connsiteX57" fmla="*/ 1366982 w 1588655"/>
              <a:gd name="connsiteY57" fmla="*/ 4812146 h 5504873"/>
              <a:gd name="connsiteX58" fmla="*/ 1311564 w 1588655"/>
              <a:gd name="connsiteY58" fmla="*/ 5006109 h 5504873"/>
              <a:gd name="connsiteX59" fmla="*/ 1394692 w 1588655"/>
              <a:gd name="connsiteY59" fmla="*/ 4969164 h 5504873"/>
              <a:gd name="connsiteX60" fmla="*/ 1376218 w 1588655"/>
              <a:gd name="connsiteY60" fmla="*/ 5135418 h 5504873"/>
              <a:gd name="connsiteX61" fmla="*/ 1468582 w 1588655"/>
              <a:gd name="connsiteY61" fmla="*/ 5126182 h 5504873"/>
              <a:gd name="connsiteX62" fmla="*/ 1450109 w 1588655"/>
              <a:gd name="connsiteY62" fmla="*/ 5329382 h 5504873"/>
              <a:gd name="connsiteX63" fmla="*/ 1468582 w 1588655"/>
              <a:gd name="connsiteY63" fmla="*/ 5255491 h 5504873"/>
              <a:gd name="connsiteX64" fmla="*/ 1551709 w 1588655"/>
              <a:gd name="connsiteY64" fmla="*/ 5264728 h 5504873"/>
              <a:gd name="connsiteX65" fmla="*/ 1524000 w 1588655"/>
              <a:gd name="connsiteY65" fmla="*/ 5430982 h 5504873"/>
              <a:gd name="connsiteX66" fmla="*/ 1588654 w 1588655"/>
              <a:gd name="connsiteY66" fmla="*/ 5421746 h 5504873"/>
              <a:gd name="connsiteX67" fmla="*/ 1588655 w 1588655"/>
              <a:gd name="connsiteY67" fmla="*/ 5504873 h 5504873"/>
              <a:gd name="connsiteX0" fmla="*/ 0 w 1588655"/>
              <a:gd name="connsiteY0" fmla="*/ 0 h 5504873"/>
              <a:gd name="connsiteX1" fmla="*/ 0 w 1588655"/>
              <a:gd name="connsiteY1" fmla="*/ 184728 h 5504873"/>
              <a:gd name="connsiteX2" fmla="*/ 55418 w 1588655"/>
              <a:gd name="connsiteY2" fmla="*/ 175491 h 5504873"/>
              <a:gd name="connsiteX3" fmla="*/ 46182 w 1588655"/>
              <a:gd name="connsiteY3" fmla="*/ 332509 h 5504873"/>
              <a:gd name="connsiteX4" fmla="*/ 101600 w 1588655"/>
              <a:gd name="connsiteY4" fmla="*/ 332509 h 5504873"/>
              <a:gd name="connsiteX5" fmla="*/ 92364 w 1588655"/>
              <a:gd name="connsiteY5" fmla="*/ 498764 h 5504873"/>
              <a:gd name="connsiteX6" fmla="*/ 157018 w 1588655"/>
              <a:gd name="connsiteY6" fmla="*/ 489528 h 5504873"/>
              <a:gd name="connsiteX7" fmla="*/ 138545 w 1588655"/>
              <a:gd name="connsiteY7" fmla="*/ 655782 h 5504873"/>
              <a:gd name="connsiteX8" fmla="*/ 193964 w 1588655"/>
              <a:gd name="connsiteY8" fmla="*/ 665018 h 5504873"/>
              <a:gd name="connsiteX9" fmla="*/ 193964 w 1588655"/>
              <a:gd name="connsiteY9" fmla="*/ 914400 h 5504873"/>
              <a:gd name="connsiteX10" fmla="*/ 277092 w 1588655"/>
              <a:gd name="connsiteY10" fmla="*/ 895927 h 5504873"/>
              <a:gd name="connsiteX11" fmla="*/ 341745 w 1588655"/>
              <a:gd name="connsiteY11" fmla="*/ 1099127 h 5504873"/>
              <a:gd name="connsiteX12" fmla="*/ 203199 w 1588655"/>
              <a:gd name="connsiteY12" fmla="*/ 1126836 h 5504873"/>
              <a:gd name="connsiteX13" fmla="*/ 295564 w 1588655"/>
              <a:gd name="connsiteY13" fmla="*/ 1376218 h 5504873"/>
              <a:gd name="connsiteX14" fmla="*/ 387927 w 1588655"/>
              <a:gd name="connsiteY14" fmla="*/ 1339273 h 5504873"/>
              <a:gd name="connsiteX15" fmla="*/ 378691 w 1588655"/>
              <a:gd name="connsiteY15" fmla="*/ 1560946 h 5504873"/>
              <a:gd name="connsiteX16" fmla="*/ 452582 w 1588655"/>
              <a:gd name="connsiteY16" fmla="*/ 1560946 h 5504873"/>
              <a:gd name="connsiteX17" fmla="*/ 434109 w 1588655"/>
              <a:gd name="connsiteY17" fmla="*/ 1745673 h 5504873"/>
              <a:gd name="connsiteX18" fmla="*/ 434109 w 1588655"/>
              <a:gd name="connsiteY18" fmla="*/ 1745673 h 5504873"/>
              <a:gd name="connsiteX19" fmla="*/ 498764 w 1588655"/>
              <a:gd name="connsiteY19" fmla="*/ 1745673 h 5504873"/>
              <a:gd name="connsiteX20" fmla="*/ 508000 w 1588655"/>
              <a:gd name="connsiteY20" fmla="*/ 1958109 h 5504873"/>
              <a:gd name="connsiteX21" fmla="*/ 572655 w 1588655"/>
              <a:gd name="connsiteY21" fmla="*/ 1958109 h 5504873"/>
              <a:gd name="connsiteX22" fmla="*/ 526473 w 1588655"/>
              <a:gd name="connsiteY22" fmla="*/ 2152073 h 5504873"/>
              <a:gd name="connsiteX23" fmla="*/ 600364 w 1588655"/>
              <a:gd name="connsiteY23" fmla="*/ 2124364 h 5504873"/>
              <a:gd name="connsiteX24" fmla="*/ 609600 w 1588655"/>
              <a:gd name="connsiteY24" fmla="*/ 2309091 h 5504873"/>
              <a:gd name="connsiteX25" fmla="*/ 655782 w 1588655"/>
              <a:gd name="connsiteY25" fmla="*/ 2272146 h 5504873"/>
              <a:gd name="connsiteX26" fmla="*/ 646545 w 1588655"/>
              <a:gd name="connsiteY26" fmla="*/ 2456873 h 5504873"/>
              <a:gd name="connsiteX27" fmla="*/ 646545 w 1588655"/>
              <a:gd name="connsiteY27" fmla="*/ 2456873 h 5504873"/>
              <a:gd name="connsiteX28" fmla="*/ 646545 w 1588655"/>
              <a:gd name="connsiteY28" fmla="*/ 2456873 h 5504873"/>
              <a:gd name="connsiteX29" fmla="*/ 720436 w 1588655"/>
              <a:gd name="connsiteY29" fmla="*/ 2447637 h 5504873"/>
              <a:gd name="connsiteX30" fmla="*/ 674255 w 1588655"/>
              <a:gd name="connsiteY30" fmla="*/ 2743200 h 5504873"/>
              <a:gd name="connsiteX31" fmla="*/ 766618 w 1588655"/>
              <a:gd name="connsiteY31" fmla="*/ 2715491 h 5504873"/>
              <a:gd name="connsiteX32" fmla="*/ 757382 w 1588655"/>
              <a:gd name="connsiteY32" fmla="*/ 2881746 h 5504873"/>
              <a:gd name="connsiteX33" fmla="*/ 812800 w 1588655"/>
              <a:gd name="connsiteY33" fmla="*/ 2872509 h 5504873"/>
              <a:gd name="connsiteX34" fmla="*/ 794327 w 1588655"/>
              <a:gd name="connsiteY34" fmla="*/ 3075709 h 5504873"/>
              <a:gd name="connsiteX35" fmla="*/ 877454 w 1588655"/>
              <a:gd name="connsiteY35" fmla="*/ 3075709 h 5504873"/>
              <a:gd name="connsiteX36" fmla="*/ 858982 w 1588655"/>
              <a:gd name="connsiteY36" fmla="*/ 3232728 h 5504873"/>
              <a:gd name="connsiteX37" fmla="*/ 858982 w 1588655"/>
              <a:gd name="connsiteY37" fmla="*/ 3232728 h 5504873"/>
              <a:gd name="connsiteX38" fmla="*/ 932873 w 1588655"/>
              <a:gd name="connsiteY38" fmla="*/ 3223492 h 5504873"/>
              <a:gd name="connsiteX39" fmla="*/ 905164 w 1588655"/>
              <a:gd name="connsiteY39" fmla="*/ 3408218 h 5504873"/>
              <a:gd name="connsiteX40" fmla="*/ 969818 w 1588655"/>
              <a:gd name="connsiteY40" fmla="*/ 3398982 h 5504873"/>
              <a:gd name="connsiteX41" fmla="*/ 932873 w 1588655"/>
              <a:gd name="connsiteY41" fmla="*/ 3602182 h 5504873"/>
              <a:gd name="connsiteX42" fmla="*/ 997527 w 1588655"/>
              <a:gd name="connsiteY42" fmla="*/ 3592946 h 5504873"/>
              <a:gd name="connsiteX43" fmla="*/ 1016000 w 1588655"/>
              <a:gd name="connsiteY43" fmla="*/ 3703782 h 5504873"/>
              <a:gd name="connsiteX44" fmla="*/ 1006764 w 1588655"/>
              <a:gd name="connsiteY44" fmla="*/ 3786909 h 5504873"/>
              <a:gd name="connsiteX45" fmla="*/ 1052945 w 1588655"/>
              <a:gd name="connsiteY45" fmla="*/ 3786909 h 5504873"/>
              <a:gd name="connsiteX46" fmla="*/ 1043709 w 1588655"/>
              <a:gd name="connsiteY46" fmla="*/ 3971637 h 5504873"/>
              <a:gd name="connsiteX47" fmla="*/ 1089891 w 1588655"/>
              <a:gd name="connsiteY47" fmla="*/ 3999346 h 5504873"/>
              <a:gd name="connsiteX48" fmla="*/ 1089891 w 1588655"/>
              <a:gd name="connsiteY48" fmla="*/ 4156364 h 5504873"/>
              <a:gd name="connsiteX49" fmla="*/ 1173018 w 1588655"/>
              <a:gd name="connsiteY49" fmla="*/ 4147128 h 5504873"/>
              <a:gd name="connsiteX50" fmla="*/ 1154546 w 1588655"/>
              <a:gd name="connsiteY50" fmla="*/ 4331855 h 5504873"/>
              <a:gd name="connsiteX51" fmla="*/ 1228436 w 1588655"/>
              <a:gd name="connsiteY51" fmla="*/ 4322618 h 5504873"/>
              <a:gd name="connsiteX52" fmla="*/ 1200727 w 1588655"/>
              <a:gd name="connsiteY52" fmla="*/ 4535055 h 5504873"/>
              <a:gd name="connsiteX53" fmla="*/ 1256145 w 1588655"/>
              <a:gd name="connsiteY53" fmla="*/ 4507346 h 5504873"/>
              <a:gd name="connsiteX54" fmla="*/ 1256146 w 1588655"/>
              <a:gd name="connsiteY54" fmla="*/ 4664364 h 5504873"/>
              <a:gd name="connsiteX55" fmla="*/ 1330036 w 1588655"/>
              <a:gd name="connsiteY55" fmla="*/ 4664364 h 5504873"/>
              <a:gd name="connsiteX56" fmla="*/ 1283855 w 1588655"/>
              <a:gd name="connsiteY56" fmla="*/ 4821382 h 5504873"/>
              <a:gd name="connsiteX57" fmla="*/ 1366982 w 1588655"/>
              <a:gd name="connsiteY57" fmla="*/ 4812146 h 5504873"/>
              <a:gd name="connsiteX58" fmla="*/ 1311564 w 1588655"/>
              <a:gd name="connsiteY58" fmla="*/ 5006109 h 5504873"/>
              <a:gd name="connsiteX59" fmla="*/ 1394692 w 1588655"/>
              <a:gd name="connsiteY59" fmla="*/ 4969164 h 5504873"/>
              <a:gd name="connsiteX60" fmla="*/ 1376218 w 1588655"/>
              <a:gd name="connsiteY60" fmla="*/ 5135418 h 5504873"/>
              <a:gd name="connsiteX61" fmla="*/ 1468582 w 1588655"/>
              <a:gd name="connsiteY61" fmla="*/ 5126182 h 5504873"/>
              <a:gd name="connsiteX62" fmla="*/ 1450109 w 1588655"/>
              <a:gd name="connsiteY62" fmla="*/ 5329382 h 5504873"/>
              <a:gd name="connsiteX63" fmla="*/ 1468582 w 1588655"/>
              <a:gd name="connsiteY63" fmla="*/ 5255491 h 5504873"/>
              <a:gd name="connsiteX64" fmla="*/ 1551709 w 1588655"/>
              <a:gd name="connsiteY64" fmla="*/ 5264728 h 5504873"/>
              <a:gd name="connsiteX65" fmla="*/ 1524000 w 1588655"/>
              <a:gd name="connsiteY65" fmla="*/ 5430982 h 5504873"/>
              <a:gd name="connsiteX66" fmla="*/ 1588654 w 1588655"/>
              <a:gd name="connsiteY66" fmla="*/ 5421746 h 5504873"/>
              <a:gd name="connsiteX67" fmla="*/ 1588655 w 1588655"/>
              <a:gd name="connsiteY67" fmla="*/ 5504873 h 5504873"/>
              <a:gd name="connsiteX0" fmla="*/ 0 w 1588655"/>
              <a:gd name="connsiteY0" fmla="*/ 0 h 5504873"/>
              <a:gd name="connsiteX1" fmla="*/ 0 w 1588655"/>
              <a:gd name="connsiteY1" fmla="*/ 184728 h 5504873"/>
              <a:gd name="connsiteX2" fmla="*/ 55418 w 1588655"/>
              <a:gd name="connsiteY2" fmla="*/ 175491 h 5504873"/>
              <a:gd name="connsiteX3" fmla="*/ 46182 w 1588655"/>
              <a:gd name="connsiteY3" fmla="*/ 332509 h 5504873"/>
              <a:gd name="connsiteX4" fmla="*/ 101600 w 1588655"/>
              <a:gd name="connsiteY4" fmla="*/ 332509 h 5504873"/>
              <a:gd name="connsiteX5" fmla="*/ 92364 w 1588655"/>
              <a:gd name="connsiteY5" fmla="*/ 498764 h 5504873"/>
              <a:gd name="connsiteX6" fmla="*/ 157018 w 1588655"/>
              <a:gd name="connsiteY6" fmla="*/ 489528 h 5504873"/>
              <a:gd name="connsiteX7" fmla="*/ 138545 w 1588655"/>
              <a:gd name="connsiteY7" fmla="*/ 655782 h 5504873"/>
              <a:gd name="connsiteX8" fmla="*/ 193964 w 1588655"/>
              <a:gd name="connsiteY8" fmla="*/ 665018 h 5504873"/>
              <a:gd name="connsiteX9" fmla="*/ 193964 w 1588655"/>
              <a:gd name="connsiteY9" fmla="*/ 914400 h 5504873"/>
              <a:gd name="connsiteX10" fmla="*/ 277092 w 1588655"/>
              <a:gd name="connsiteY10" fmla="*/ 895927 h 5504873"/>
              <a:gd name="connsiteX11" fmla="*/ 341745 w 1588655"/>
              <a:gd name="connsiteY11" fmla="*/ 1099127 h 5504873"/>
              <a:gd name="connsiteX12" fmla="*/ 258617 w 1588655"/>
              <a:gd name="connsiteY12" fmla="*/ 1117600 h 5504873"/>
              <a:gd name="connsiteX13" fmla="*/ 295564 w 1588655"/>
              <a:gd name="connsiteY13" fmla="*/ 1376218 h 5504873"/>
              <a:gd name="connsiteX14" fmla="*/ 387927 w 1588655"/>
              <a:gd name="connsiteY14" fmla="*/ 1339273 h 5504873"/>
              <a:gd name="connsiteX15" fmla="*/ 378691 w 1588655"/>
              <a:gd name="connsiteY15" fmla="*/ 1560946 h 5504873"/>
              <a:gd name="connsiteX16" fmla="*/ 452582 w 1588655"/>
              <a:gd name="connsiteY16" fmla="*/ 1560946 h 5504873"/>
              <a:gd name="connsiteX17" fmla="*/ 434109 w 1588655"/>
              <a:gd name="connsiteY17" fmla="*/ 1745673 h 5504873"/>
              <a:gd name="connsiteX18" fmla="*/ 434109 w 1588655"/>
              <a:gd name="connsiteY18" fmla="*/ 1745673 h 5504873"/>
              <a:gd name="connsiteX19" fmla="*/ 498764 w 1588655"/>
              <a:gd name="connsiteY19" fmla="*/ 1745673 h 5504873"/>
              <a:gd name="connsiteX20" fmla="*/ 508000 w 1588655"/>
              <a:gd name="connsiteY20" fmla="*/ 1958109 h 5504873"/>
              <a:gd name="connsiteX21" fmla="*/ 572655 w 1588655"/>
              <a:gd name="connsiteY21" fmla="*/ 1958109 h 5504873"/>
              <a:gd name="connsiteX22" fmla="*/ 526473 w 1588655"/>
              <a:gd name="connsiteY22" fmla="*/ 2152073 h 5504873"/>
              <a:gd name="connsiteX23" fmla="*/ 600364 w 1588655"/>
              <a:gd name="connsiteY23" fmla="*/ 2124364 h 5504873"/>
              <a:gd name="connsiteX24" fmla="*/ 609600 w 1588655"/>
              <a:gd name="connsiteY24" fmla="*/ 2309091 h 5504873"/>
              <a:gd name="connsiteX25" fmla="*/ 655782 w 1588655"/>
              <a:gd name="connsiteY25" fmla="*/ 2272146 h 5504873"/>
              <a:gd name="connsiteX26" fmla="*/ 646545 w 1588655"/>
              <a:gd name="connsiteY26" fmla="*/ 2456873 h 5504873"/>
              <a:gd name="connsiteX27" fmla="*/ 646545 w 1588655"/>
              <a:gd name="connsiteY27" fmla="*/ 2456873 h 5504873"/>
              <a:gd name="connsiteX28" fmla="*/ 646545 w 1588655"/>
              <a:gd name="connsiteY28" fmla="*/ 2456873 h 5504873"/>
              <a:gd name="connsiteX29" fmla="*/ 720436 w 1588655"/>
              <a:gd name="connsiteY29" fmla="*/ 2447637 h 5504873"/>
              <a:gd name="connsiteX30" fmla="*/ 674255 w 1588655"/>
              <a:gd name="connsiteY30" fmla="*/ 2743200 h 5504873"/>
              <a:gd name="connsiteX31" fmla="*/ 766618 w 1588655"/>
              <a:gd name="connsiteY31" fmla="*/ 2715491 h 5504873"/>
              <a:gd name="connsiteX32" fmla="*/ 757382 w 1588655"/>
              <a:gd name="connsiteY32" fmla="*/ 2881746 h 5504873"/>
              <a:gd name="connsiteX33" fmla="*/ 812800 w 1588655"/>
              <a:gd name="connsiteY33" fmla="*/ 2872509 h 5504873"/>
              <a:gd name="connsiteX34" fmla="*/ 794327 w 1588655"/>
              <a:gd name="connsiteY34" fmla="*/ 3075709 h 5504873"/>
              <a:gd name="connsiteX35" fmla="*/ 877454 w 1588655"/>
              <a:gd name="connsiteY35" fmla="*/ 3075709 h 5504873"/>
              <a:gd name="connsiteX36" fmla="*/ 858982 w 1588655"/>
              <a:gd name="connsiteY36" fmla="*/ 3232728 h 5504873"/>
              <a:gd name="connsiteX37" fmla="*/ 858982 w 1588655"/>
              <a:gd name="connsiteY37" fmla="*/ 3232728 h 5504873"/>
              <a:gd name="connsiteX38" fmla="*/ 932873 w 1588655"/>
              <a:gd name="connsiteY38" fmla="*/ 3223492 h 5504873"/>
              <a:gd name="connsiteX39" fmla="*/ 905164 w 1588655"/>
              <a:gd name="connsiteY39" fmla="*/ 3408218 h 5504873"/>
              <a:gd name="connsiteX40" fmla="*/ 969818 w 1588655"/>
              <a:gd name="connsiteY40" fmla="*/ 3398982 h 5504873"/>
              <a:gd name="connsiteX41" fmla="*/ 932873 w 1588655"/>
              <a:gd name="connsiteY41" fmla="*/ 3602182 h 5504873"/>
              <a:gd name="connsiteX42" fmla="*/ 997527 w 1588655"/>
              <a:gd name="connsiteY42" fmla="*/ 3592946 h 5504873"/>
              <a:gd name="connsiteX43" fmla="*/ 1016000 w 1588655"/>
              <a:gd name="connsiteY43" fmla="*/ 3703782 h 5504873"/>
              <a:gd name="connsiteX44" fmla="*/ 1006764 w 1588655"/>
              <a:gd name="connsiteY44" fmla="*/ 3786909 h 5504873"/>
              <a:gd name="connsiteX45" fmla="*/ 1052945 w 1588655"/>
              <a:gd name="connsiteY45" fmla="*/ 3786909 h 5504873"/>
              <a:gd name="connsiteX46" fmla="*/ 1043709 w 1588655"/>
              <a:gd name="connsiteY46" fmla="*/ 3971637 h 5504873"/>
              <a:gd name="connsiteX47" fmla="*/ 1089891 w 1588655"/>
              <a:gd name="connsiteY47" fmla="*/ 3999346 h 5504873"/>
              <a:gd name="connsiteX48" fmla="*/ 1089891 w 1588655"/>
              <a:gd name="connsiteY48" fmla="*/ 4156364 h 5504873"/>
              <a:gd name="connsiteX49" fmla="*/ 1173018 w 1588655"/>
              <a:gd name="connsiteY49" fmla="*/ 4147128 h 5504873"/>
              <a:gd name="connsiteX50" fmla="*/ 1154546 w 1588655"/>
              <a:gd name="connsiteY50" fmla="*/ 4331855 h 5504873"/>
              <a:gd name="connsiteX51" fmla="*/ 1228436 w 1588655"/>
              <a:gd name="connsiteY51" fmla="*/ 4322618 h 5504873"/>
              <a:gd name="connsiteX52" fmla="*/ 1200727 w 1588655"/>
              <a:gd name="connsiteY52" fmla="*/ 4535055 h 5504873"/>
              <a:gd name="connsiteX53" fmla="*/ 1256145 w 1588655"/>
              <a:gd name="connsiteY53" fmla="*/ 4507346 h 5504873"/>
              <a:gd name="connsiteX54" fmla="*/ 1256146 w 1588655"/>
              <a:gd name="connsiteY54" fmla="*/ 4664364 h 5504873"/>
              <a:gd name="connsiteX55" fmla="*/ 1330036 w 1588655"/>
              <a:gd name="connsiteY55" fmla="*/ 4664364 h 5504873"/>
              <a:gd name="connsiteX56" fmla="*/ 1283855 w 1588655"/>
              <a:gd name="connsiteY56" fmla="*/ 4821382 h 5504873"/>
              <a:gd name="connsiteX57" fmla="*/ 1366982 w 1588655"/>
              <a:gd name="connsiteY57" fmla="*/ 4812146 h 5504873"/>
              <a:gd name="connsiteX58" fmla="*/ 1311564 w 1588655"/>
              <a:gd name="connsiteY58" fmla="*/ 5006109 h 5504873"/>
              <a:gd name="connsiteX59" fmla="*/ 1394692 w 1588655"/>
              <a:gd name="connsiteY59" fmla="*/ 4969164 h 5504873"/>
              <a:gd name="connsiteX60" fmla="*/ 1376218 w 1588655"/>
              <a:gd name="connsiteY60" fmla="*/ 5135418 h 5504873"/>
              <a:gd name="connsiteX61" fmla="*/ 1468582 w 1588655"/>
              <a:gd name="connsiteY61" fmla="*/ 5126182 h 5504873"/>
              <a:gd name="connsiteX62" fmla="*/ 1450109 w 1588655"/>
              <a:gd name="connsiteY62" fmla="*/ 5329382 h 5504873"/>
              <a:gd name="connsiteX63" fmla="*/ 1468582 w 1588655"/>
              <a:gd name="connsiteY63" fmla="*/ 5255491 h 5504873"/>
              <a:gd name="connsiteX64" fmla="*/ 1551709 w 1588655"/>
              <a:gd name="connsiteY64" fmla="*/ 5264728 h 5504873"/>
              <a:gd name="connsiteX65" fmla="*/ 1524000 w 1588655"/>
              <a:gd name="connsiteY65" fmla="*/ 5430982 h 5504873"/>
              <a:gd name="connsiteX66" fmla="*/ 1588654 w 1588655"/>
              <a:gd name="connsiteY66" fmla="*/ 5421746 h 5504873"/>
              <a:gd name="connsiteX67" fmla="*/ 1588655 w 1588655"/>
              <a:gd name="connsiteY67" fmla="*/ 5504873 h 5504873"/>
              <a:gd name="connsiteX0" fmla="*/ 0 w 1588655"/>
              <a:gd name="connsiteY0" fmla="*/ 0 h 5504873"/>
              <a:gd name="connsiteX1" fmla="*/ 0 w 1588655"/>
              <a:gd name="connsiteY1" fmla="*/ 184728 h 5504873"/>
              <a:gd name="connsiteX2" fmla="*/ 55418 w 1588655"/>
              <a:gd name="connsiteY2" fmla="*/ 175491 h 5504873"/>
              <a:gd name="connsiteX3" fmla="*/ 46182 w 1588655"/>
              <a:gd name="connsiteY3" fmla="*/ 332509 h 5504873"/>
              <a:gd name="connsiteX4" fmla="*/ 101600 w 1588655"/>
              <a:gd name="connsiteY4" fmla="*/ 332509 h 5504873"/>
              <a:gd name="connsiteX5" fmla="*/ 92364 w 1588655"/>
              <a:gd name="connsiteY5" fmla="*/ 498764 h 5504873"/>
              <a:gd name="connsiteX6" fmla="*/ 157018 w 1588655"/>
              <a:gd name="connsiteY6" fmla="*/ 489528 h 5504873"/>
              <a:gd name="connsiteX7" fmla="*/ 138545 w 1588655"/>
              <a:gd name="connsiteY7" fmla="*/ 655782 h 5504873"/>
              <a:gd name="connsiteX8" fmla="*/ 193964 w 1588655"/>
              <a:gd name="connsiteY8" fmla="*/ 665018 h 5504873"/>
              <a:gd name="connsiteX9" fmla="*/ 193964 w 1588655"/>
              <a:gd name="connsiteY9" fmla="*/ 914400 h 5504873"/>
              <a:gd name="connsiteX10" fmla="*/ 277092 w 1588655"/>
              <a:gd name="connsiteY10" fmla="*/ 895927 h 5504873"/>
              <a:gd name="connsiteX11" fmla="*/ 341745 w 1588655"/>
              <a:gd name="connsiteY11" fmla="*/ 1099127 h 5504873"/>
              <a:gd name="connsiteX12" fmla="*/ 258617 w 1588655"/>
              <a:gd name="connsiteY12" fmla="*/ 1117600 h 5504873"/>
              <a:gd name="connsiteX13" fmla="*/ 323273 w 1588655"/>
              <a:gd name="connsiteY13" fmla="*/ 1357745 h 5504873"/>
              <a:gd name="connsiteX14" fmla="*/ 387927 w 1588655"/>
              <a:gd name="connsiteY14" fmla="*/ 1339273 h 5504873"/>
              <a:gd name="connsiteX15" fmla="*/ 378691 w 1588655"/>
              <a:gd name="connsiteY15" fmla="*/ 1560946 h 5504873"/>
              <a:gd name="connsiteX16" fmla="*/ 452582 w 1588655"/>
              <a:gd name="connsiteY16" fmla="*/ 1560946 h 5504873"/>
              <a:gd name="connsiteX17" fmla="*/ 434109 w 1588655"/>
              <a:gd name="connsiteY17" fmla="*/ 1745673 h 5504873"/>
              <a:gd name="connsiteX18" fmla="*/ 434109 w 1588655"/>
              <a:gd name="connsiteY18" fmla="*/ 1745673 h 5504873"/>
              <a:gd name="connsiteX19" fmla="*/ 498764 w 1588655"/>
              <a:gd name="connsiteY19" fmla="*/ 1745673 h 5504873"/>
              <a:gd name="connsiteX20" fmla="*/ 508000 w 1588655"/>
              <a:gd name="connsiteY20" fmla="*/ 1958109 h 5504873"/>
              <a:gd name="connsiteX21" fmla="*/ 572655 w 1588655"/>
              <a:gd name="connsiteY21" fmla="*/ 1958109 h 5504873"/>
              <a:gd name="connsiteX22" fmla="*/ 526473 w 1588655"/>
              <a:gd name="connsiteY22" fmla="*/ 2152073 h 5504873"/>
              <a:gd name="connsiteX23" fmla="*/ 600364 w 1588655"/>
              <a:gd name="connsiteY23" fmla="*/ 2124364 h 5504873"/>
              <a:gd name="connsiteX24" fmla="*/ 609600 w 1588655"/>
              <a:gd name="connsiteY24" fmla="*/ 2309091 h 5504873"/>
              <a:gd name="connsiteX25" fmla="*/ 655782 w 1588655"/>
              <a:gd name="connsiteY25" fmla="*/ 2272146 h 5504873"/>
              <a:gd name="connsiteX26" fmla="*/ 646545 w 1588655"/>
              <a:gd name="connsiteY26" fmla="*/ 2456873 h 5504873"/>
              <a:gd name="connsiteX27" fmla="*/ 646545 w 1588655"/>
              <a:gd name="connsiteY27" fmla="*/ 2456873 h 5504873"/>
              <a:gd name="connsiteX28" fmla="*/ 646545 w 1588655"/>
              <a:gd name="connsiteY28" fmla="*/ 2456873 h 5504873"/>
              <a:gd name="connsiteX29" fmla="*/ 720436 w 1588655"/>
              <a:gd name="connsiteY29" fmla="*/ 2447637 h 5504873"/>
              <a:gd name="connsiteX30" fmla="*/ 674255 w 1588655"/>
              <a:gd name="connsiteY30" fmla="*/ 2743200 h 5504873"/>
              <a:gd name="connsiteX31" fmla="*/ 766618 w 1588655"/>
              <a:gd name="connsiteY31" fmla="*/ 2715491 h 5504873"/>
              <a:gd name="connsiteX32" fmla="*/ 757382 w 1588655"/>
              <a:gd name="connsiteY32" fmla="*/ 2881746 h 5504873"/>
              <a:gd name="connsiteX33" fmla="*/ 812800 w 1588655"/>
              <a:gd name="connsiteY33" fmla="*/ 2872509 h 5504873"/>
              <a:gd name="connsiteX34" fmla="*/ 794327 w 1588655"/>
              <a:gd name="connsiteY34" fmla="*/ 3075709 h 5504873"/>
              <a:gd name="connsiteX35" fmla="*/ 877454 w 1588655"/>
              <a:gd name="connsiteY35" fmla="*/ 3075709 h 5504873"/>
              <a:gd name="connsiteX36" fmla="*/ 858982 w 1588655"/>
              <a:gd name="connsiteY36" fmla="*/ 3232728 h 5504873"/>
              <a:gd name="connsiteX37" fmla="*/ 858982 w 1588655"/>
              <a:gd name="connsiteY37" fmla="*/ 3232728 h 5504873"/>
              <a:gd name="connsiteX38" fmla="*/ 932873 w 1588655"/>
              <a:gd name="connsiteY38" fmla="*/ 3223492 h 5504873"/>
              <a:gd name="connsiteX39" fmla="*/ 905164 w 1588655"/>
              <a:gd name="connsiteY39" fmla="*/ 3408218 h 5504873"/>
              <a:gd name="connsiteX40" fmla="*/ 969818 w 1588655"/>
              <a:gd name="connsiteY40" fmla="*/ 3398982 h 5504873"/>
              <a:gd name="connsiteX41" fmla="*/ 932873 w 1588655"/>
              <a:gd name="connsiteY41" fmla="*/ 3602182 h 5504873"/>
              <a:gd name="connsiteX42" fmla="*/ 997527 w 1588655"/>
              <a:gd name="connsiteY42" fmla="*/ 3592946 h 5504873"/>
              <a:gd name="connsiteX43" fmla="*/ 1016000 w 1588655"/>
              <a:gd name="connsiteY43" fmla="*/ 3703782 h 5504873"/>
              <a:gd name="connsiteX44" fmla="*/ 1006764 w 1588655"/>
              <a:gd name="connsiteY44" fmla="*/ 3786909 h 5504873"/>
              <a:gd name="connsiteX45" fmla="*/ 1052945 w 1588655"/>
              <a:gd name="connsiteY45" fmla="*/ 3786909 h 5504873"/>
              <a:gd name="connsiteX46" fmla="*/ 1043709 w 1588655"/>
              <a:gd name="connsiteY46" fmla="*/ 3971637 h 5504873"/>
              <a:gd name="connsiteX47" fmla="*/ 1089891 w 1588655"/>
              <a:gd name="connsiteY47" fmla="*/ 3999346 h 5504873"/>
              <a:gd name="connsiteX48" fmla="*/ 1089891 w 1588655"/>
              <a:gd name="connsiteY48" fmla="*/ 4156364 h 5504873"/>
              <a:gd name="connsiteX49" fmla="*/ 1173018 w 1588655"/>
              <a:gd name="connsiteY49" fmla="*/ 4147128 h 5504873"/>
              <a:gd name="connsiteX50" fmla="*/ 1154546 w 1588655"/>
              <a:gd name="connsiteY50" fmla="*/ 4331855 h 5504873"/>
              <a:gd name="connsiteX51" fmla="*/ 1228436 w 1588655"/>
              <a:gd name="connsiteY51" fmla="*/ 4322618 h 5504873"/>
              <a:gd name="connsiteX52" fmla="*/ 1200727 w 1588655"/>
              <a:gd name="connsiteY52" fmla="*/ 4535055 h 5504873"/>
              <a:gd name="connsiteX53" fmla="*/ 1256145 w 1588655"/>
              <a:gd name="connsiteY53" fmla="*/ 4507346 h 5504873"/>
              <a:gd name="connsiteX54" fmla="*/ 1256146 w 1588655"/>
              <a:gd name="connsiteY54" fmla="*/ 4664364 h 5504873"/>
              <a:gd name="connsiteX55" fmla="*/ 1330036 w 1588655"/>
              <a:gd name="connsiteY55" fmla="*/ 4664364 h 5504873"/>
              <a:gd name="connsiteX56" fmla="*/ 1283855 w 1588655"/>
              <a:gd name="connsiteY56" fmla="*/ 4821382 h 5504873"/>
              <a:gd name="connsiteX57" fmla="*/ 1366982 w 1588655"/>
              <a:gd name="connsiteY57" fmla="*/ 4812146 h 5504873"/>
              <a:gd name="connsiteX58" fmla="*/ 1311564 w 1588655"/>
              <a:gd name="connsiteY58" fmla="*/ 5006109 h 5504873"/>
              <a:gd name="connsiteX59" fmla="*/ 1394692 w 1588655"/>
              <a:gd name="connsiteY59" fmla="*/ 4969164 h 5504873"/>
              <a:gd name="connsiteX60" fmla="*/ 1376218 w 1588655"/>
              <a:gd name="connsiteY60" fmla="*/ 5135418 h 5504873"/>
              <a:gd name="connsiteX61" fmla="*/ 1468582 w 1588655"/>
              <a:gd name="connsiteY61" fmla="*/ 5126182 h 5504873"/>
              <a:gd name="connsiteX62" fmla="*/ 1450109 w 1588655"/>
              <a:gd name="connsiteY62" fmla="*/ 5329382 h 5504873"/>
              <a:gd name="connsiteX63" fmla="*/ 1468582 w 1588655"/>
              <a:gd name="connsiteY63" fmla="*/ 5255491 h 5504873"/>
              <a:gd name="connsiteX64" fmla="*/ 1551709 w 1588655"/>
              <a:gd name="connsiteY64" fmla="*/ 5264728 h 5504873"/>
              <a:gd name="connsiteX65" fmla="*/ 1524000 w 1588655"/>
              <a:gd name="connsiteY65" fmla="*/ 5430982 h 5504873"/>
              <a:gd name="connsiteX66" fmla="*/ 1588654 w 1588655"/>
              <a:gd name="connsiteY66" fmla="*/ 5421746 h 5504873"/>
              <a:gd name="connsiteX67" fmla="*/ 1588655 w 1588655"/>
              <a:gd name="connsiteY67" fmla="*/ 5504873 h 5504873"/>
              <a:gd name="connsiteX0" fmla="*/ 0 w 1588655"/>
              <a:gd name="connsiteY0" fmla="*/ 0 h 5504873"/>
              <a:gd name="connsiteX1" fmla="*/ 0 w 1588655"/>
              <a:gd name="connsiteY1" fmla="*/ 184728 h 5504873"/>
              <a:gd name="connsiteX2" fmla="*/ 55418 w 1588655"/>
              <a:gd name="connsiteY2" fmla="*/ 175491 h 5504873"/>
              <a:gd name="connsiteX3" fmla="*/ 46182 w 1588655"/>
              <a:gd name="connsiteY3" fmla="*/ 332509 h 5504873"/>
              <a:gd name="connsiteX4" fmla="*/ 101600 w 1588655"/>
              <a:gd name="connsiteY4" fmla="*/ 332509 h 5504873"/>
              <a:gd name="connsiteX5" fmla="*/ 92364 w 1588655"/>
              <a:gd name="connsiteY5" fmla="*/ 498764 h 5504873"/>
              <a:gd name="connsiteX6" fmla="*/ 157018 w 1588655"/>
              <a:gd name="connsiteY6" fmla="*/ 489528 h 5504873"/>
              <a:gd name="connsiteX7" fmla="*/ 138545 w 1588655"/>
              <a:gd name="connsiteY7" fmla="*/ 655782 h 5504873"/>
              <a:gd name="connsiteX8" fmla="*/ 193964 w 1588655"/>
              <a:gd name="connsiteY8" fmla="*/ 665018 h 5504873"/>
              <a:gd name="connsiteX9" fmla="*/ 193964 w 1588655"/>
              <a:gd name="connsiteY9" fmla="*/ 914400 h 5504873"/>
              <a:gd name="connsiteX10" fmla="*/ 277092 w 1588655"/>
              <a:gd name="connsiteY10" fmla="*/ 895927 h 5504873"/>
              <a:gd name="connsiteX11" fmla="*/ 221672 w 1588655"/>
              <a:gd name="connsiteY11" fmla="*/ 1145309 h 5504873"/>
              <a:gd name="connsiteX12" fmla="*/ 258617 w 1588655"/>
              <a:gd name="connsiteY12" fmla="*/ 1117600 h 5504873"/>
              <a:gd name="connsiteX13" fmla="*/ 323273 w 1588655"/>
              <a:gd name="connsiteY13" fmla="*/ 1357745 h 5504873"/>
              <a:gd name="connsiteX14" fmla="*/ 387927 w 1588655"/>
              <a:gd name="connsiteY14" fmla="*/ 1339273 h 5504873"/>
              <a:gd name="connsiteX15" fmla="*/ 378691 w 1588655"/>
              <a:gd name="connsiteY15" fmla="*/ 1560946 h 5504873"/>
              <a:gd name="connsiteX16" fmla="*/ 452582 w 1588655"/>
              <a:gd name="connsiteY16" fmla="*/ 1560946 h 5504873"/>
              <a:gd name="connsiteX17" fmla="*/ 434109 w 1588655"/>
              <a:gd name="connsiteY17" fmla="*/ 1745673 h 5504873"/>
              <a:gd name="connsiteX18" fmla="*/ 434109 w 1588655"/>
              <a:gd name="connsiteY18" fmla="*/ 1745673 h 5504873"/>
              <a:gd name="connsiteX19" fmla="*/ 498764 w 1588655"/>
              <a:gd name="connsiteY19" fmla="*/ 1745673 h 5504873"/>
              <a:gd name="connsiteX20" fmla="*/ 508000 w 1588655"/>
              <a:gd name="connsiteY20" fmla="*/ 1958109 h 5504873"/>
              <a:gd name="connsiteX21" fmla="*/ 572655 w 1588655"/>
              <a:gd name="connsiteY21" fmla="*/ 1958109 h 5504873"/>
              <a:gd name="connsiteX22" fmla="*/ 526473 w 1588655"/>
              <a:gd name="connsiteY22" fmla="*/ 2152073 h 5504873"/>
              <a:gd name="connsiteX23" fmla="*/ 600364 w 1588655"/>
              <a:gd name="connsiteY23" fmla="*/ 2124364 h 5504873"/>
              <a:gd name="connsiteX24" fmla="*/ 609600 w 1588655"/>
              <a:gd name="connsiteY24" fmla="*/ 2309091 h 5504873"/>
              <a:gd name="connsiteX25" fmla="*/ 655782 w 1588655"/>
              <a:gd name="connsiteY25" fmla="*/ 2272146 h 5504873"/>
              <a:gd name="connsiteX26" fmla="*/ 646545 w 1588655"/>
              <a:gd name="connsiteY26" fmla="*/ 2456873 h 5504873"/>
              <a:gd name="connsiteX27" fmla="*/ 646545 w 1588655"/>
              <a:gd name="connsiteY27" fmla="*/ 2456873 h 5504873"/>
              <a:gd name="connsiteX28" fmla="*/ 646545 w 1588655"/>
              <a:gd name="connsiteY28" fmla="*/ 2456873 h 5504873"/>
              <a:gd name="connsiteX29" fmla="*/ 720436 w 1588655"/>
              <a:gd name="connsiteY29" fmla="*/ 2447637 h 5504873"/>
              <a:gd name="connsiteX30" fmla="*/ 674255 w 1588655"/>
              <a:gd name="connsiteY30" fmla="*/ 2743200 h 5504873"/>
              <a:gd name="connsiteX31" fmla="*/ 766618 w 1588655"/>
              <a:gd name="connsiteY31" fmla="*/ 2715491 h 5504873"/>
              <a:gd name="connsiteX32" fmla="*/ 757382 w 1588655"/>
              <a:gd name="connsiteY32" fmla="*/ 2881746 h 5504873"/>
              <a:gd name="connsiteX33" fmla="*/ 812800 w 1588655"/>
              <a:gd name="connsiteY33" fmla="*/ 2872509 h 5504873"/>
              <a:gd name="connsiteX34" fmla="*/ 794327 w 1588655"/>
              <a:gd name="connsiteY34" fmla="*/ 3075709 h 5504873"/>
              <a:gd name="connsiteX35" fmla="*/ 877454 w 1588655"/>
              <a:gd name="connsiteY35" fmla="*/ 3075709 h 5504873"/>
              <a:gd name="connsiteX36" fmla="*/ 858982 w 1588655"/>
              <a:gd name="connsiteY36" fmla="*/ 3232728 h 5504873"/>
              <a:gd name="connsiteX37" fmla="*/ 858982 w 1588655"/>
              <a:gd name="connsiteY37" fmla="*/ 3232728 h 5504873"/>
              <a:gd name="connsiteX38" fmla="*/ 932873 w 1588655"/>
              <a:gd name="connsiteY38" fmla="*/ 3223492 h 5504873"/>
              <a:gd name="connsiteX39" fmla="*/ 905164 w 1588655"/>
              <a:gd name="connsiteY39" fmla="*/ 3408218 h 5504873"/>
              <a:gd name="connsiteX40" fmla="*/ 969818 w 1588655"/>
              <a:gd name="connsiteY40" fmla="*/ 3398982 h 5504873"/>
              <a:gd name="connsiteX41" fmla="*/ 932873 w 1588655"/>
              <a:gd name="connsiteY41" fmla="*/ 3602182 h 5504873"/>
              <a:gd name="connsiteX42" fmla="*/ 997527 w 1588655"/>
              <a:gd name="connsiteY42" fmla="*/ 3592946 h 5504873"/>
              <a:gd name="connsiteX43" fmla="*/ 1016000 w 1588655"/>
              <a:gd name="connsiteY43" fmla="*/ 3703782 h 5504873"/>
              <a:gd name="connsiteX44" fmla="*/ 1006764 w 1588655"/>
              <a:gd name="connsiteY44" fmla="*/ 3786909 h 5504873"/>
              <a:gd name="connsiteX45" fmla="*/ 1052945 w 1588655"/>
              <a:gd name="connsiteY45" fmla="*/ 3786909 h 5504873"/>
              <a:gd name="connsiteX46" fmla="*/ 1043709 w 1588655"/>
              <a:gd name="connsiteY46" fmla="*/ 3971637 h 5504873"/>
              <a:gd name="connsiteX47" fmla="*/ 1089891 w 1588655"/>
              <a:gd name="connsiteY47" fmla="*/ 3999346 h 5504873"/>
              <a:gd name="connsiteX48" fmla="*/ 1089891 w 1588655"/>
              <a:gd name="connsiteY48" fmla="*/ 4156364 h 5504873"/>
              <a:gd name="connsiteX49" fmla="*/ 1173018 w 1588655"/>
              <a:gd name="connsiteY49" fmla="*/ 4147128 h 5504873"/>
              <a:gd name="connsiteX50" fmla="*/ 1154546 w 1588655"/>
              <a:gd name="connsiteY50" fmla="*/ 4331855 h 5504873"/>
              <a:gd name="connsiteX51" fmla="*/ 1228436 w 1588655"/>
              <a:gd name="connsiteY51" fmla="*/ 4322618 h 5504873"/>
              <a:gd name="connsiteX52" fmla="*/ 1200727 w 1588655"/>
              <a:gd name="connsiteY52" fmla="*/ 4535055 h 5504873"/>
              <a:gd name="connsiteX53" fmla="*/ 1256145 w 1588655"/>
              <a:gd name="connsiteY53" fmla="*/ 4507346 h 5504873"/>
              <a:gd name="connsiteX54" fmla="*/ 1256146 w 1588655"/>
              <a:gd name="connsiteY54" fmla="*/ 4664364 h 5504873"/>
              <a:gd name="connsiteX55" fmla="*/ 1330036 w 1588655"/>
              <a:gd name="connsiteY55" fmla="*/ 4664364 h 5504873"/>
              <a:gd name="connsiteX56" fmla="*/ 1283855 w 1588655"/>
              <a:gd name="connsiteY56" fmla="*/ 4821382 h 5504873"/>
              <a:gd name="connsiteX57" fmla="*/ 1366982 w 1588655"/>
              <a:gd name="connsiteY57" fmla="*/ 4812146 h 5504873"/>
              <a:gd name="connsiteX58" fmla="*/ 1311564 w 1588655"/>
              <a:gd name="connsiteY58" fmla="*/ 5006109 h 5504873"/>
              <a:gd name="connsiteX59" fmla="*/ 1394692 w 1588655"/>
              <a:gd name="connsiteY59" fmla="*/ 4969164 h 5504873"/>
              <a:gd name="connsiteX60" fmla="*/ 1376218 w 1588655"/>
              <a:gd name="connsiteY60" fmla="*/ 5135418 h 5504873"/>
              <a:gd name="connsiteX61" fmla="*/ 1468582 w 1588655"/>
              <a:gd name="connsiteY61" fmla="*/ 5126182 h 5504873"/>
              <a:gd name="connsiteX62" fmla="*/ 1450109 w 1588655"/>
              <a:gd name="connsiteY62" fmla="*/ 5329382 h 5504873"/>
              <a:gd name="connsiteX63" fmla="*/ 1468582 w 1588655"/>
              <a:gd name="connsiteY63" fmla="*/ 5255491 h 5504873"/>
              <a:gd name="connsiteX64" fmla="*/ 1551709 w 1588655"/>
              <a:gd name="connsiteY64" fmla="*/ 5264728 h 5504873"/>
              <a:gd name="connsiteX65" fmla="*/ 1524000 w 1588655"/>
              <a:gd name="connsiteY65" fmla="*/ 5430982 h 5504873"/>
              <a:gd name="connsiteX66" fmla="*/ 1588654 w 1588655"/>
              <a:gd name="connsiteY66" fmla="*/ 5421746 h 5504873"/>
              <a:gd name="connsiteX67" fmla="*/ 1588655 w 1588655"/>
              <a:gd name="connsiteY67" fmla="*/ 5504873 h 5504873"/>
              <a:gd name="connsiteX0" fmla="*/ 0 w 1588655"/>
              <a:gd name="connsiteY0" fmla="*/ 0 h 5504873"/>
              <a:gd name="connsiteX1" fmla="*/ 0 w 1588655"/>
              <a:gd name="connsiteY1" fmla="*/ 184728 h 5504873"/>
              <a:gd name="connsiteX2" fmla="*/ 55418 w 1588655"/>
              <a:gd name="connsiteY2" fmla="*/ 175491 h 5504873"/>
              <a:gd name="connsiteX3" fmla="*/ 46182 w 1588655"/>
              <a:gd name="connsiteY3" fmla="*/ 332509 h 5504873"/>
              <a:gd name="connsiteX4" fmla="*/ 101600 w 1588655"/>
              <a:gd name="connsiteY4" fmla="*/ 332509 h 5504873"/>
              <a:gd name="connsiteX5" fmla="*/ 92364 w 1588655"/>
              <a:gd name="connsiteY5" fmla="*/ 498764 h 5504873"/>
              <a:gd name="connsiteX6" fmla="*/ 157018 w 1588655"/>
              <a:gd name="connsiteY6" fmla="*/ 489528 h 5504873"/>
              <a:gd name="connsiteX7" fmla="*/ 138545 w 1588655"/>
              <a:gd name="connsiteY7" fmla="*/ 655782 h 5504873"/>
              <a:gd name="connsiteX8" fmla="*/ 193964 w 1588655"/>
              <a:gd name="connsiteY8" fmla="*/ 665018 h 5504873"/>
              <a:gd name="connsiteX9" fmla="*/ 193964 w 1588655"/>
              <a:gd name="connsiteY9" fmla="*/ 914400 h 5504873"/>
              <a:gd name="connsiteX10" fmla="*/ 277092 w 1588655"/>
              <a:gd name="connsiteY10" fmla="*/ 895927 h 5504873"/>
              <a:gd name="connsiteX11" fmla="*/ 249381 w 1588655"/>
              <a:gd name="connsiteY11" fmla="*/ 1126837 h 5504873"/>
              <a:gd name="connsiteX12" fmla="*/ 258617 w 1588655"/>
              <a:gd name="connsiteY12" fmla="*/ 1117600 h 5504873"/>
              <a:gd name="connsiteX13" fmla="*/ 323273 w 1588655"/>
              <a:gd name="connsiteY13" fmla="*/ 1357745 h 5504873"/>
              <a:gd name="connsiteX14" fmla="*/ 387927 w 1588655"/>
              <a:gd name="connsiteY14" fmla="*/ 1339273 h 5504873"/>
              <a:gd name="connsiteX15" fmla="*/ 378691 w 1588655"/>
              <a:gd name="connsiteY15" fmla="*/ 1560946 h 5504873"/>
              <a:gd name="connsiteX16" fmla="*/ 452582 w 1588655"/>
              <a:gd name="connsiteY16" fmla="*/ 1560946 h 5504873"/>
              <a:gd name="connsiteX17" fmla="*/ 434109 w 1588655"/>
              <a:gd name="connsiteY17" fmla="*/ 1745673 h 5504873"/>
              <a:gd name="connsiteX18" fmla="*/ 434109 w 1588655"/>
              <a:gd name="connsiteY18" fmla="*/ 1745673 h 5504873"/>
              <a:gd name="connsiteX19" fmla="*/ 498764 w 1588655"/>
              <a:gd name="connsiteY19" fmla="*/ 1745673 h 5504873"/>
              <a:gd name="connsiteX20" fmla="*/ 508000 w 1588655"/>
              <a:gd name="connsiteY20" fmla="*/ 1958109 h 5504873"/>
              <a:gd name="connsiteX21" fmla="*/ 572655 w 1588655"/>
              <a:gd name="connsiteY21" fmla="*/ 1958109 h 5504873"/>
              <a:gd name="connsiteX22" fmla="*/ 526473 w 1588655"/>
              <a:gd name="connsiteY22" fmla="*/ 2152073 h 5504873"/>
              <a:gd name="connsiteX23" fmla="*/ 600364 w 1588655"/>
              <a:gd name="connsiteY23" fmla="*/ 2124364 h 5504873"/>
              <a:gd name="connsiteX24" fmla="*/ 609600 w 1588655"/>
              <a:gd name="connsiteY24" fmla="*/ 2309091 h 5504873"/>
              <a:gd name="connsiteX25" fmla="*/ 655782 w 1588655"/>
              <a:gd name="connsiteY25" fmla="*/ 2272146 h 5504873"/>
              <a:gd name="connsiteX26" fmla="*/ 646545 w 1588655"/>
              <a:gd name="connsiteY26" fmla="*/ 2456873 h 5504873"/>
              <a:gd name="connsiteX27" fmla="*/ 646545 w 1588655"/>
              <a:gd name="connsiteY27" fmla="*/ 2456873 h 5504873"/>
              <a:gd name="connsiteX28" fmla="*/ 646545 w 1588655"/>
              <a:gd name="connsiteY28" fmla="*/ 2456873 h 5504873"/>
              <a:gd name="connsiteX29" fmla="*/ 720436 w 1588655"/>
              <a:gd name="connsiteY29" fmla="*/ 2447637 h 5504873"/>
              <a:gd name="connsiteX30" fmla="*/ 674255 w 1588655"/>
              <a:gd name="connsiteY30" fmla="*/ 2743200 h 5504873"/>
              <a:gd name="connsiteX31" fmla="*/ 766618 w 1588655"/>
              <a:gd name="connsiteY31" fmla="*/ 2715491 h 5504873"/>
              <a:gd name="connsiteX32" fmla="*/ 757382 w 1588655"/>
              <a:gd name="connsiteY32" fmla="*/ 2881746 h 5504873"/>
              <a:gd name="connsiteX33" fmla="*/ 812800 w 1588655"/>
              <a:gd name="connsiteY33" fmla="*/ 2872509 h 5504873"/>
              <a:gd name="connsiteX34" fmla="*/ 794327 w 1588655"/>
              <a:gd name="connsiteY34" fmla="*/ 3075709 h 5504873"/>
              <a:gd name="connsiteX35" fmla="*/ 877454 w 1588655"/>
              <a:gd name="connsiteY35" fmla="*/ 3075709 h 5504873"/>
              <a:gd name="connsiteX36" fmla="*/ 858982 w 1588655"/>
              <a:gd name="connsiteY36" fmla="*/ 3232728 h 5504873"/>
              <a:gd name="connsiteX37" fmla="*/ 858982 w 1588655"/>
              <a:gd name="connsiteY37" fmla="*/ 3232728 h 5504873"/>
              <a:gd name="connsiteX38" fmla="*/ 932873 w 1588655"/>
              <a:gd name="connsiteY38" fmla="*/ 3223492 h 5504873"/>
              <a:gd name="connsiteX39" fmla="*/ 905164 w 1588655"/>
              <a:gd name="connsiteY39" fmla="*/ 3408218 h 5504873"/>
              <a:gd name="connsiteX40" fmla="*/ 969818 w 1588655"/>
              <a:gd name="connsiteY40" fmla="*/ 3398982 h 5504873"/>
              <a:gd name="connsiteX41" fmla="*/ 932873 w 1588655"/>
              <a:gd name="connsiteY41" fmla="*/ 3602182 h 5504873"/>
              <a:gd name="connsiteX42" fmla="*/ 997527 w 1588655"/>
              <a:gd name="connsiteY42" fmla="*/ 3592946 h 5504873"/>
              <a:gd name="connsiteX43" fmla="*/ 1016000 w 1588655"/>
              <a:gd name="connsiteY43" fmla="*/ 3703782 h 5504873"/>
              <a:gd name="connsiteX44" fmla="*/ 1006764 w 1588655"/>
              <a:gd name="connsiteY44" fmla="*/ 3786909 h 5504873"/>
              <a:gd name="connsiteX45" fmla="*/ 1052945 w 1588655"/>
              <a:gd name="connsiteY45" fmla="*/ 3786909 h 5504873"/>
              <a:gd name="connsiteX46" fmla="*/ 1043709 w 1588655"/>
              <a:gd name="connsiteY46" fmla="*/ 3971637 h 5504873"/>
              <a:gd name="connsiteX47" fmla="*/ 1089891 w 1588655"/>
              <a:gd name="connsiteY47" fmla="*/ 3999346 h 5504873"/>
              <a:gd name="connsiteX48" fmla="*/ 1089891 w 1588655"/>
              <a:gd name="connsiteY48" fmla="*/ 4156364 h 5504873"/>
              <a:gd name="connsiteX49" fmla="*/ 1173018 w 1588655"/>
              <a:gd name="connsiteY49" fmla="*/ 4147128 h 5504873"/>
              <a:gd name="connsiteX50" fmla="*/ 1154546 w 1588655"/>
              <a:gd name="connsiteY50" fmla="*/ 4331855 h 5504873"/>
              <a:gd name="connsiteX51" fmla="*/ 1228436 w 1588655"/>
              <a:gd name="connsiteY51" fmla="*/ 4322618 h 5504873"/>
              <a:gd name="connsiteX52" fmla="*/ 1200727 w 1588655"/>
              <a:gd name="connsiteY52" fmla="*/ 4535055 h 5504873"/>
              <a:gd name="connsiteX53" fmla="*/ 1256145 w 1588655"/>
              <a:gd name="connsiteY53" fmla="*/ 4507346 h 5504873"/>
              <a:gd name="connsiteX54" fmla="*/ 1256146 w 1588655"/>
              <a:gd name="connsiteY54" fmla="*/ 4664364 h 5504873"/>
              <a:gd name="connsiteX55" fmla="*/ 1330036 w 1588655"/>
              <a:gd name="connsiteY55" fmla="*/ 4664364 h 5504873"/>
              <a:gd name="connsiteX56" fmla="*/ 1283855 w 1588655"/>
              <a:gd name="connsiteY56" fmla="*/ 4821382 h 5504873"/>
              <a:gd name="connsiteX57" fmla="*/ 1366982 w 1588655"/>
              <a:gd name="connsiteY57" fmla="*/ 4812146 h 5504873"/>
              <a:gd name="connsiteX58" fmla="*/ 1311564 w 1588655"/>
              <a:gd name="connsiteY58" fmla="*/ 5006109 h 5504873"/>
              <a:gd name="connsiteX59" fmla="*/ 1394692 w 1588655"/>
              <a:gd name="connsiteY59" fmla="*/ 4969164 h 5504873"/>
              <a:gd name="connsiteX60" fmla="*/ 1376218 w 1588655"/>
              <a:gd name="connsiteY60" fmla="*/ 5135418 h 5504873"/>
              <a:gd name="connsiteX61" fmla="*/ 1468582 w 1588655"/>
              <a:gd name="connsiteY61" fmla="*/ 5126182 h 5504873"/>
              <a:gd name="connsiteX62" fmla="*/ 1450109 w 1588655"/>
              <a:gd name="connsiteY62" fmla="*/ 5329382 h 5504873"/>
              <a:gd name="connsiteX63" fmla="*/ 1468582 w 1588655"/>
              <a:gd name="connsiteY63" fmla="*/ 5255491 h 5504873"/>
              <a:gd name="connsiteX64" fmla="*/ 1551709 w 1588655"/>
              <a:gd name="connsiteY64" fmla="*/ 5264728 h 5504873"/>
              <a:gd name="connsiteX65" fmla="*/ 1524000 w 1588655"/>
              <a:gd name="connsiteY65" fmla="*/ 5430982 h 5504873"/>
              <a:gd name="connsiteX66" fmla="*/ 1588654 w 1588655"/>
              <a:gd name="connsiteY66" fmla="*/ 5421746 h 5504873"/>
              <a:gd name="connsiteX67" fmla="*/ 1588655 w 1588655"/>
              <a:gd name="connsiteY67" fmla="*/ 5504873 h 5504873"/>
              <a:gd name="connsiteX0" fmla="*/ 0 w 1588655"/>
              <a:gd name="connsiteY0" fmla="*/ 0 h 5504873"/>
              <a:gd name="connsiteX1" fmla="*/ 0 w 1588655"/>
              <a:gd name="connsiteY1" fmla="*/ 184728 h 5504873"/>
              <a:gd name="connsiteX2" fmla="*/ 55418 w 1588655"/>
              <a:gd name="connsiteY2" fmla="*/ 175491 h 5504873"/>
              <a:gd name="connsiteX3" fmla="*/ 46182 w 1588655"/>
              <a:gd name="connsiteY3" fmla="*/ 332509 h 5504873"/>
              <a:gd name="connsiteX4" fmla="*/ 101600 w 1588655"/>
              <a:gd name="connsiteY4" fmla="*/ 332509 h 5504873"/>
              <a:gd name="connsiteX5" fmla="*/ 92364 w 1588655"/>
              <a:gd name="connsiteY5" fmla="*/ 498764 h 5504873"/>
              <a:gd name="connsiteX6" fmla="*/ 157018 w 1588655"/>
              <a:gd name="connsiteY6" fmla="*/ 489528 h 5504873"/>
              <a:gd name="connsiteX7" fmla="*/ 138545 w 1588655"/>
              <a:gd name="connsiteY7" fmla="*/ 655782 h 5504873"/>
              <a:gd name="connsiteX8" fmla="*/ 193964 w 1588655"/>
              <a:gd name="connsiteY8" fmla="*/ 665018 h 5504873"/>
              <a:gd name="connsiteX9" fmla="*/ 193964 w 1588655"/>
              <a:gd name="connsiteY9" fmla="*/ 914400 h 5504873"/>
              <a:gd name="connsiteX10" fmla="*/ 277092 w 1588655"/>
              <a:gd name="connsiteY10" fmla="*/ 895927 h 5504873"/>
              <a:gd name="connsiteX11" fmla="*/ 249381 w 1588655"/>
              <a:gd name="connsiteY11" fmla="*/ 1126837 h 5504873"/>
              <a:gd name="connsiteX12" fmla="*/ 258617 w 1588655"/>
              <a:gd name="connsiteY12" fmla="*/ 1117600 h 5504873"/>
              <a:gd name="connsiteX13" fmla="*/ 323273 w 1588655"/>
              <a:gd name="connsiteY13" fmla="*/ 1357745 h 5504873"/>
              <a:gd name="connsiteX14" fmla="*/ 387927 w 1588655"/>
              <a:gd name="connsiteY14" fmla="*/ 1339273 h 5504873"/>
              <a:gd name="connsiteX15" fmla="*/ 378691 w 1588655"/>
              <a:gd name="connsiteY15" fmla="*/ 1560946 h 5504873"/>
              <a:gd name="connsiteX16" fmla="*/ 452582 w 1588655"/>
              <a:gd name="connsiteY16" fmla="*/ 1560946 h 5504873"/>
              <a:gd name="connsiteX17" fmla="*/ 434109 w 1588655"/>
              <a:gd name="connsiteY17" fmla="*/ 1745673 h 5504873"/>
              <a:gd name="connsiteX18" fmla="*/ 434109 w 1588655"/>
              <a:gd name="connsiteY18" fmla="*/ 1745673 h 5504873"/>
              <a:gd name="connsiteX19" fmla="*/ 498764 w 1588655"/>
              <a:gd name="connsiteY19" fmla="*/ 1745673 h 5504873"/>
              <a:gd name="connsiteX20" fmla="*/ 508000 w 1588655"/>
              <a:gd name="connsiteY20" fmla="*/ 1958109 h 5504873"/>
              <a:gd name="connsiteX21" fmla="*/ 572655 w 1588655"/>
              <a:gd name="connsiteY21" fmla="*/ 1958109 h 5504873"/>
              <a:gd name="connsiteX22" fmla="*/ 526473 w 1588655"/>
              <a:gd name="connsiteY22" fmla="*/ 2152073 h 5504873"/>
              <a:gd name="connsiteX23" fmla="*/ 600364 w 1588655"/>
              <a:gd name="connsiteY23" fmla="*/ 2124364 h 5504873"/>
              <a:gd name="connsiteX24" fmla="*/ 609600 w 1588655"/>
              <a:gd name="connsiteY24" fmla="*/ 2309091 h 5504873"/>
              <a:gd name="connsiteX25" fmla="*/ 655782 w 1588655"/>
              <a:gd name="connsiteY25" fmla="*/ 2272146 h 5504873"/>
              <a:gd name="connsiteX26" fmla="*/ 646545 w 1588655"/>
              <a:gd name="connsiteY26" fmla="*/ 2456873 h 5504873"/>
              <a:gd name="connsiteX27" fmla="*/ 646545 w 1588655"/>
              <a:gd name="connsiteY27" fmla="*/ 2456873 h 5504873"/>
              <a:gd name="connsiteX28" fmla="*/ 646545 w 1588655"/>
              <a:gd name="connsiteY28" fmla="*/ 2456873 h 5504873"/>
              <a:gd name="connsiteX29" fmla="*/ 720436 w 1588655"/>
              <a:gd name="connsiteY29" fmla="*/ 2447637 h 5504873"/>
              <a:gd name="connsiteX30" fmla="*/ 674255 w 1588655"/>
              <a:gd name="connsiteY30" fmla="*/ 2743200 h 5504873"/>
              <a:gd name="connsiteX31" fmla="*/ 766618 w 1588655"/>
              <a:gd name="connsiteY31" fmla="*/ 2715491 h 5504873"/>
              <a:gd name="connsiteX32" fmla="*/ 757382 w 1588655"/>
              <a:gd name="connsiteY32" fmla="*/ 2881746 h 5504873"/>
              <a:gd name="connsiteX33" fmla="*/ 812800 w 1588655"/>
              <a:gd name="connsiteY33" fmla="*/ 2872509 h 5504873"/>
              <a:gd name="connsiteX34" fmla="*/ 794327 w 1588655"/>
              <a:gd name="connsiteY34" fmla="*/ 3075709 h 5504873"/>
              <a:gd name="connsiteX35" fmla="*/ 877454 w 1588655"/>
              <a:gd name="connsiteY35" fmla="*/ 3075709 h 5504873"/>
              <a:gd name="connsiteX36" fmla="*/ 858982 w 1588655"/>
              <a:gd name="connsiteY36" fmla="*/ 3232728 h 5504873"/>
              <a:gd name="connsiteX37" fmla="*/ 858982 w 1588655"/>
              <a:gd name="connsiteY37" fmla="*/ 3232728 h 5504873"/>
              <a:gd name="connsiteX38" fmla="*/ 932873 w 1588655"/>
              <a:gd name="connsiteY38" fmla="*/ 3223492 h 5504873"/>
              <a:gd name="connsiteX39" fmla="*/ 905164 w 1588655"/>
              <a:gd name="connsiteY39" fmla="*/ 3408218 h 5504873"/>
              <a:gd name="connsiteX40" fmla="*/ 969818 w 1588655"/>
              <a:gd name="connsiteY40" fmla="*/ 3398982 h 5504873"/>
              <a:gd name="connsiteX41" fmla="*/ 932873 w 1588655"/>
              <a:gd name="connsiteY41" fmla="*/ 3602182 h 5504873"/>
              <a:gd name="connsiteX42" fmla="*/ 997527 w 1588655"/>
              <a:gd name="connsiteY42" fmla="*/ 3592946 h 5504873"/>
              <a:gd name="connsiteX43" fmla="*/ 1016000 w 1588655"/>
              <a:gd name="connsiteY43" fmla="*/ 3703782 h 5504873"/>
              <a:gd name="connsiteX44" fmla="*/ 1006764 w 1588655"/>
              <a:gd name="connsiteY44" fmla="*/ 3786909 h 5504873"/>
              <a:gd name="connsiteX45" fmla="*/ 1052945 w 1588655"/>
              <a:gd name="connsiteY45" fmla="*/ 3786909 h 5504873"/>
              <a:gd name="connsiteX46" fmla="*/ 1043709 w 1588655"/>
              <a:gd name="connsiteY46" fmla="*/ 3971637 h 5504873"/>
              <a:gd name="connsiteX47" fmla="*/ 1089891 w 1588655"/>
              <a:gd name="connsiteY47" fmla="*/ 3999346 h 5504873"/>
              <a:gd name="connsiteX48" fmla="*/ 1089891 w 1588655"/>
              <a:gd name="connsiteY48" fmla="*/ 4156364 h 5504873"/>
              <a:gd name="connsiteX49" fmla="*/ 1173018 w 1588655"/>
              <a:gd name="connsiteY49" fmla="*/ 4147128 h 5504873"/>
              <a:gd name="connsiteX50" fmla="*/ 1154546 w 1588655"/>
              <a:gd name="connsiteY50" fmla="*/ 4331855 h 5504873"/>
              <a:gd name="connsiteX51" fmla="*/ 1228436 w 1588655"/>
              <a:gd name="connsiteY51" fmla="*/ 4322618 h 5504873"/>
              <a:gd name="connsiteX52" fmla="*/ 1200727 w 1588655"/>
              <a:gd name="connsiteY52" fmla="*/ 4535055 h 5504873"/>
              <a:gd name="connsiteX53" fmla="*/ 1256145 w 1588655"/>
              <a:gd name="connsiteY53" fmla="*/ 4507346 h 5504873"/>
              <a:gd name="connsiteX54" fmla="*/ 1256146 w 1588655"/>
              <a:gd name="connsiteY54" fmla="*/ 4664364 h 5504873"/>
              <a:gd name="connsiteX55" fmla="*/ 1330036 w 1588655"/>
              <a:gd name="connsiteY55" fmla="*/ 4664364 h 5504873"/>
              <a:gd name="connsiteX56" fmla="*/ 1283855 w 1588655"/>
              <a:gd name="connsiteY56" fmla="*/ 4821382 h 5504873"/>
              <a:gd name="connsiteX57" fmla="*/ 1366982 w 1588655"/>
              <a:gd name="connsiteY57" fmla="*/ 4812146 h 5504873"/>
              <a:gd name="connsiteX58" fmla="*/ 1311564 w 1588655"/>
              <a:gd name="connsiteY58" fmla="*/ 5006109 h 5504873"/>
              <a:gd name="connsiteX59" fmla="*/ 1394692 w 1588655"/>
              <a:gd name="connsiteY59" fmla="*/ 4969164 h 5504873"/>
              <a:gd name="connsiteX60" fmla="*/ 1376218 w 1588655"/>
              <a:gd name="connsiteY60" fmla="*/ 5135418 h 5504873"/>
              <a:gd name="connsiteX61" fmla="*/ 1468582 w 1588655"/>
              <a:gd name="connsiteY61" fmla="*/ 5126182 h 5504873"/>
              <a:gd name="connsiteX62" fmla="*/ 1450109 w 1588655"/>
              <a:gd name="connsiteY62" fmla="*/ 5329382 h 5504873"/>
              <a:gd name="connsiteX63" fmla="*/ 1468582 w 1588655"/>
              <a:gd name="connsiteY63" fmla="*/ 5255491 h 5504873"/>
              <a:gd name="connsiteX64" fmla="*/ 1551709 w 1588655"/>
              <a:gd name="connsiteY64" fmla="*/ 5264728 h 5504873"/>
              <a:gd name="connsiteX65" fmla="*/ 1524000 w 1588655"/>
              <a:gd name="connsiteY65" fmla="*/ 5430982 h 5504873"/>
              <a:gd name="connsiteX66" fmla="*/ 1588654 w 1588655"/>
              <a:gd name="connsiteY66" fmla="*/ 5421746 h 5504873"/>
              <a:gd name="connsiteX67" fmla="*/ 1588655 w 1588655"/>
              <a:gd name="connsiteY67" fmla="*/ 5504873 h 5504873"/>
              <a:gd name="connsiteX0" fmla="*/ 0 w 1588655"/>
              <a:gd name="connsiteY0" fmla="*/ 0 h 5504873"/>
              <a:gd name="connsiteX1" fmla="*/ 0 w 1588655"/>
              <a:gd name="connsiteY1" fmla="*/ 184728 h 5504873"/>
              <a:gd name="connsiteX2" fmla="*/ 55418 w 1588655"/>
              <a:gd name="connsiteY2" fmla="*/ 175491 h 5504873"/>
              <a:gd name="connsiteX3" fmla="*/ 46182 w 1588655"/>
              <a:gd name="connsiteY3" fmla="*/ 332509 h 5504873"/>
              <a:gd name="connsiteX4" fmla="*/ 101600 w 1588655"/>
              <a:gd name="connsiteY4" fmla="*/ 332509 h 5504873"/>
              <a:gd name="connsiteX5" fmla="*/ 92364 w 1588655"/>
              <a:gd name="connsiteY5" fmla="*/ 498764 h 5504873"/>
              <a:gd name="connsiteX6" fmla="*/ 157018 w 1588655"/>
              <a:gd name="connsiteY6" fmla="*/ 489528 h 5504873"/>
              <a:gd name="connsiteX7" fmla="*/ 138545 w 1588655"/>
              <a:gd name="connsiteY7" fmla="*/ 655782 h 5504873"/>
              <a:gd name="connsiteX8" fmla="*/ 193964 w 1588655"/>
              <a:gd name="connsiteY8" fmla="*/ 665018 h 5504873"/>
              <a:gd name="connsiteX9" fmla="*/ 193964 w 1588655"/>
              <a:gd name="connsiteY9" fmla="*/ 914400 h 5504873"/>
              <a:gd name="connsiteX10" fmla="*/ 267855 w 1588655"/>
              <a:gd name="connsiteY10" fmla="*/ 886690 h 5504873"/>
              <a:gd name="connsiteX11" fmla="*/ 249381 w 1588655"/>
              <a:gd name="connsiteY11" fmla="*/ 1126837 h 5504873"/>
              <a:gd name="connsiteX12" fmla="*/ 258617 w 1588655"/>
              <a:gd name="connsiteY12" fmla="*/ 1117600 h 5504873"/>
              <a:gd name="connsiteX13" fmla="*/ 323273 w 1588655"/>
              <a:gd name="connsiteY13" fmla="*/ 1357745 h 5504873"/>
              <a:gd name="connsiteX14" fmla="*/ 387927 w 1588655"/>
              <a:gd name="connsiteY14" fmla="*/ 1339273 h 5504873"/>
              <a:gd name="connsiteX15" fmla="*/ 378691 w 1588655"/>
              <a:gd name="connsiteY15" fmla="*/ 1560946 h 5504873"/>
              <a:gd name="connsiteX16" fmla="*/ 452582 w 1588655"/>
              <a:gd name="connsiteY16" fmla="*/ 1560946 h 5504873"/>
              <a:gd name="connsiteX17" fmla="*/ 434109 w 1588655"/>
              <a:gd name="connsiteY17" fmla="*/ 1745673 h 5504873"/>
              <a:gd name="connsiteX18" fmla="*/ 434109 w 1588655"/>
              <a:gd name="connsiteY18" fmla="*/ 1745673 h 5504873"/>
              <a:gd name="connsiteX19" fmla="*/ 498764 w 1588655"/>
              <a:gd name="connsiteY19" fmla="*/ 1745673 h 5504873"/>
              <a:gd name="connsiteX20" fmla="*/ 508000 w 1588655"/>
              <a:gd name="connsiteY20" fmla="*/ 1958109 h 5504873"/>
              <a:gd name="connsiteX21" fmla="*/ 572655 w 1588655"/>
              <a:gd name="connsiteY21" fmla="*/ 1958109 h 5504873"/>
              <a:gd name="connsiteX22" fmla="*/ 526473 w 1588655"/>
              <a:gd name="connsiteY22" fmla="*/ 2152073 h 5504873"/>
              <a:gd name="connsiteX23" fmla="*/ 600364 w 1588655"/>
              <a:gd name="connsiteY23" fmla="*/ 2124364 h 5504873"/>
              <a:gd name="connsiteX24" fmla="*/ 609600 w 1588655"/>
              <a:gd name="connsiteY24" fmla="*/ 2309091 h 5504873"/>
              <a:gd name="connsiteX25" fmla="*/ 655782 w 1588655"/>
              <a:gd name="connsiteY25" fmla="*/ 2272146 h 5504873"/>
              <a:gd name="connsiteX26" fmla="*/ 646545 w 1588655"/>
              <a:gd name="connsiteY26" fmla="*/ 2456873 h 5504873"/>
              <a:gd name="connsiteX27" fmla="*/ 646545 w 1588655"/>
              <a:gd name="connsiteY27" fmla="*/ 2456873 h 5504873"/>
              <a:gd name="connsiteX28" fmla="*/ 646545 w 1588655"/>
              <a:gd name="connsiteY28" fmla="*/ 2456873 h 5504873"/>
              <a:gd name="connsiteX29" fmla="*/ 720436 w 1588655"/>
              <a:gd name="connsiteY29" fmla="*/ 2447637 h 5504873"/>
              <a:gd name="connsiteX30" fmla="*/ 674255 w 1588655"/>
              <a:gd name="connsiteY30" fmla="*/ 2743200 h 5504873"/>
              <a:gd name="connsiteX31" fmla="*/ 766618 w 1588655"/>
              <a:gd name="connsiteY31" fmla="*/ 2715491 h 5504873"/>
              <a:gd name="connsiteX32" fmla="*/ 757382 w 1588655"/>
              <a:gd name="connsiteY32" fmla="*/ 2881746 h 5504873"/>
              <a:gd name="connsiteX33" fmla="*/ 812800 w 1588655"/>
              <a:gd name="connsiteY33" fmla="*/ 2872509 h 5504873"/>
              <a:gd name="connsiteX34" fmla="*/ 794327 w 1588655"/>
              <a:gd name="connsiteY34" fmla="*/ 3075709 h 5504873"/>
              <a:gd name="connsiteX35" fmla="*/ 877454 w 1588655"/>
              <a:gd name="connsiteY35" fmla="*/ 3075709 h 5504873"/>
              <a:gd name="connsiteX36" fmla="*/ 858982 w 1588655"/>
              <a:gd name="connsiteY36" fmla="*/ 3232728 h 5504873"/>
              <a:gd name="connsiteX37" fmla="*/ 858982 w 1588655"/>
              <a:gd name="connsiteY37" fmla="*/ 3232728 h 5504873"/>
              <a:gd name="connsiteX38" fmla="*/ 932873 w 1588655"/>
              <a:gd name="connsiteY38" fmla="*/ 3223492 h 5504873"/>
              <a:gd name="connsiteX39" fmla="*/ 905164 w 1588655"/>
              <a:gd name="connsiteY39" fmla="*/ 3408218 h 5504873"/>
              <a:gd name="connsiteX40" fmla="*/ 969818 w 1588655"/>
              <a:gd name="connsiteY40" fmla="*/ 3398982 h 5504873"/>
              <a:gd name="connsiteX41" fmla="*/ 932873 w 1588655"/>
              <a:gd name="connsiteY41" fmla="*/ 3602182 h 5504873"/>
              <a:gd name="connsiteX42" fmla="*/ 997527 w 1588655"/>
              <a:gd name="connsiteY42" fmla="*/ 3592946 h 5504873"/>
              <a:gd name="connsiteX43" fmla="*/ 1016000 w 1588655"/>
              <a:gd name="connsiteY43" fmla="*/ 3703782 h 5504873"/>
              <a:gd name="connsiteX44" fmla="*/ 1006764 w 1588655"/>
              <a:gd name="connsiteY44" fmla="*/ 3786909 h 5504873"/>
              <a:gd name="connsiteX45" fmla="*/ 1052945 w 1588655"/>
              <a:gd name="connsiteY45" fmla="*/ 3786909 h 5504873"/>
              <a:gd name="connsiteX46" fmla="*/ 1043709 w 1588655"/>
              <a:gd name="connsiteY46" fmla="*/ 3971637 h 5504873"/>
              <a:gd name="connsiteX47" fmla="*/ 1089891 w 1588655"/>
              <a:gd name="connsiteY47" fmla="*/ 3999346 h 5504873"/>
              <a:gd name="connsiteX48" fmla="*/ 1089891 w 1588655"/>
              <a:gd name="connsiteY48" fmla="*/ 4156364 h 5504873"/>
              <a:gd name="connsiteX49" fmla="*/ 1173018 w 1588655"/>
              <a:gd name="connsiteY49" fmla="*/ 4147128 h 5504873"/>
              <a:gd name="connsiteX50" fmla="*/ 1154546 w 1588655"/>
              <a:gd name="connsiteY50" fmla="*/ 4331855 h 5504873"/>
              <a:gd name="connsiteX51" fmla="*/ 1228436 w 1588655"/>
              <a:gd name="connsiteY51" fmla="*/ 4322618 h 5504873"/>
              <a:gd name="connsiteX52" fmla="*/ 1200727 w 1588655"/>
              <a:gd name="connsiteY52" fmla="*/ 4535055 h 5504873"/>
              <a:gd name="connsiteX53" fmla="*/ 1256145 w 1588655"/>
              <a:gd name="connsiteY53" fmla="*/ 4507346 h 5504873"/>
              <a:gd name="connsiteX54" fmla="*/ 1256146 w 1588655"/>
              <a:gd name="connsiteY54" fmla="*/ 4664364 h 5504873"/>
              <a:gd name="connsiteX55" fmla="*/ 1330036 w 1588655"/>
              <a:gd name="connsiteY55" fmla="*/ 4664364 h 5504873"/>
              <a:gd name="connsiteX56" fmla="*/ 1283855 w 1588655"/>
              <a:gd name="connsiteY56" fmla="*/ 4821382 h 5504873"/>
              <a:gd name="connsiteX57" fmla="*/ 1366982 w 1588655"/>
              <a:gd name="connsiteY57" fmla="*/ 4812146 h 5504873"/>
              <a:gd name="connsiteX58" fmla="*/ 1311564 w 1588655"/>
              <a:gd name="connsiteY58" fmla="*/ 5006109 h 5504873"/>
              <a:gd name="connsiteX59" fmla="*/ 1394692 w 1588655"/>
              <a:gd name="connsiteY59" fmla="*/ 4969164 h 5504873"/>
              <a:gd name="connsiteX60" fmla="*/ 1376218 w 1588655"/>
              <a:gd name="connsiteY60" fmla="*/ 5135418 h 5504873"/>
              <a:gd name="connsiteX61" fmla="*/ 1468582 w 1588655"/>
              <a:gd name="connsiteY61" fmla="*/ 5126182 h 5504873"/>
              <a:gd name="connsiteX62" fmla="*/ 1450109 w 1588655"/>
              <a:gd name="connsiteY62" fmla="*/ 5329382 h 5504873"/>
              <a:gd name="connsiteX63" fmla="*/ 1468582 w 1588655"/>
              <a:gd name="connsiteY63" fmla="*/ 5255491 h 5504873"/>
              <a:gd name="connsiteX64" fmla="*/ 1551709 w 1588655"/>
              <a:gd name="connsiteY64" fmla="*/ 5264728 h 5504873"/>
              <a:gd name="connsiteX65" fmla="*/ 1524000 w 1588655"/>
              <a:gd name="connsiteY65" fmla="*/ 5430982 h 5504873"/>
              <a:gd name="connsiteX66" fmla="*/ 1588654 w 1588655"/>
              <a:gd name="connsiteY66" fmla="*/ 5421746 h 5504873"/>
              <a:gd name="connsiteX67" fmla="*/ 1588655 w 1588655"/>
              <a:gd name="connsiteY67" fmla="*/ 5504873 h 5504873"/>
              <a:gd name="connsiteX0" fmla="*/ 0 w 1588655"/>
              <a:gd name="connsiteY0" fmla="*/ 0 h 5504873"/>
              <a:gd name="connsiteX1" fmla="*/ 0 w 1588655"/>
              <a:gd name="connsiteY1" fmla="*/ 184728 h 5504873"/>
              <a:gd name="connsiteX2" fmla="*/ 55418 w 1588655"/>
              <a:gd name="connsiteY2" fmla="*/ 175491 h 5504873"/>
              <a:gd name="connsiteX3" fmla="*/ 46182 w 1588655"/>
              <a:gd name="connsiteY3" fmla="*/ 332509 h 5504873"/>
              <a:gd name="connsiteX4" fmla="*/ 101600 w 1588655"/>
              <a:gd name="connsiteY4" fmla="*/ 332509 h 5504873"/>
              <a:gd name="connsiteX5" fmla="*/ 92364 w 1588655"/>
              <a:gd name="connsiteY5" fmla="*/ 498764 h 5504873"/>
              <a:gd name="connsiteX6" fmla="*/ 157018 w 1588655"/>
              <a:gd name="connsiteY6" fmla="*/ 489528 h 5504873"/>
              <a:gd name="connsiteX7" fmla="*/ 138545 w 1588655"/>
              <a:gd name="connsiteY7" fmla="*/ 655782 h 5504873"/>
              <a:gd name="connsiteX8" fmla="*/ 193964 w 1588655"/>
              <a:gd name="connsiteY8" fmla="*/ 665018 h 5504873"/>
              <a:gd name="connsiteX9" fmla="*/ 193964 w 1588655"/>
              <a:gd name="connsiteY9" fmla="*/ 914400 h 5504873"/>
              <a:gd name="connsiteX10" fmla="*/ 267855 w 1588655"/>
              <a:gd name="connsiteY10" fmla="*/ 886690 h 5504873"/>
              <a:gd name="connsiteX11" fmla="*/ 249381 w 1588655"/>
              <a:gd name="connsiteY11" fmla="*/ 1126837 h 5504873"/>
              <a:gd name="connsiteX12" fmla="*/ 258617 w 1588655"/>
              <a:gd name="connsiteY12" fmla="*/ 1117600 h 5504873"/>
              <a:gd name="connsiteX13" fmla="*/ 323273 w 1588655"/>
              <a:gd name="connsiteY13" fmla="*/ 1357745 h 5504873"/>
              <a:gd name="connsiteX14" fmla="*/ 387927 w 1588655"/>
              <a:gd name="connsiteY14" fmla="*/ 1339273 h 5504873"/>
              <a:gd name="connsiteX15" fmla="*/ 378691 w 1588655"/>
              <a:gd name="connsiteY15" fmla="*/ 1560946 h 5504873"/>
              <a:gd name="connsiteX16" fmla="*/ 452582 w 1588655"/>
              <a:gd name="connsiteY16" fmla="*/ 1560946 h 5504873"/>
              <a:gd name="connsiteX17" fmla="*/ 434109 w 1588655"/>
              <a:gd name="connsiteY17" fmla="*/ 1745673 h 5504873"/>
              <a:gd name="connsiteX18" fmla="*/ 434109 w 1588655"/>
              <a:gd name="connsiteY18" fmla="*/ 1745673 h 5504873"/>
              <a:gd name="connsiteX19" fmla="*/ 498764 w 1588655"/>
              <a:gd name="connsiteY19" fmla="*/ 1745673 h 5504873"/>
              <a:gd name="connsiteX20" fmla="*/ 508000 w 1588655"/>
              <a:gd name="connsiteY20" fmla="*/ 1958109 h 5504873"/>
              <a:gd name="connsiteX21" fmla="*/ 572655 w 1588655"/>
              <a:gd name="connsiteY21" fmla="*/ 1958109 h 5504873"/>
              <a:gd name="connsiteX22" fmla="*/ 526473 w 1588655"/>
              <a:gd name="connsiteY22" fmla="*/ 2152073 h 5504873"/>
              <a:gd name="connsiteX23" fmla="*/ 600364 w 1588655"/>
              <a:gd name="connsiteY23" fmla="*/ 2124364 h 5504873"/>
              <a:gd name="connsiteX24" fmla="*/ 609600 w 1588655"/>
              <a:gd name="connsiteY24" fmla="*/ 2309091 h 5504873"/>
              <a:gd name="connsiteX25" fmla="*/ 655782 w 1588655"/>
              <a:gd name="connsiteY25" fmla="*/ 2272146 h 5504873"/>
              <a:gd name="connsiteX26" fmla="*/ 646545 w 1588655"/>
              <a:gd name="connsiteY26" fmla="*/ 2456873 h 5504873"/>
              <a:gd name="connsiteX27" fmla="*/ 646545 w 1588655"/>
              <a:gd name="connsiteY27" fmla="*/ 2456873 h 5504873"/>
              <a:gd name="connsiteX28" fmla="*/ 646545 w 1588655"/>
              <a:gd name="connsiteY28" fmla="*/ 2456873 h 5504873"/>
              <a:gd name="connsiteX29" fmla="*/ 720436 w 1588655"/>
              <a:gd name="connsiteY29" fmla="*/ 2447637 h 5504873"/>
              <a:gd name="connsiteX30" fmla="*/ 674255 w 1588655"/>
              <a:gd name="connsiteY30" fmla="*/ 2743200 h 5504873"/>
              <a:gd name="connsiteX31" fmla="*/ 766618 w 1588655"/>
              <a:gd name="connsiteY31" fmla="*/ 2715491 h 5504873"/>
              <a:gd name="connsiteX32" fmla="*/ 757382 w 1588655"/>
              <a:gd name="connsiteY32" fmla="*/ 2881746 h 5504873"/>
              <a:gd name="connsiteX33" fmla="*/ 812800 w 1588655"/>
              <a:gd name="connsiteY33" fmla="*/ 2872509 h 5504873"/>
              <a:gd name="connsiteX34" fmla="*/ 794327 w 1588655"/>
              <a:gd name="connsiteY34" fmla="*/ 3075709 h 5504873"/>
              <a:gd name="connsiteX35" fmla="*/ 877454 w 1588655"/>
              <a:gd name="connsiteY35" fmla="*/ 3075709 h 5504873"/>
              <a:gd name="connsiteX36" fmla="*/ 858982 w 1588655"/>
              <a:gd name="connsiteY36" fmla="*/ 3232728 h 5504873"/>
              <a:gd name="connsiteX37" fmla="*/ 858982 w 1588655"/>
              <a:gd name="connsiteY37" fmla="*/ 3232728 h 5504873"/>
              <a:gd name="connsiteX38" fmla="*/ 932873 w 1588655"/>
              <a:gd name="connsiteY38" fmla="*/ 3223492 h 5504873"/>
              <a:gd name="connsiteX39" fmla="*/ 905164 w 1588655"/>
              <a:gd name="connsiteY39" fmla="*/ 3408218 h 5504873"/>
              <a:gd name="connsiteX40" fmla="*/ 969818 w 1588655"/>
              <a:gd name="connsiteY40" fmla="*/ 3398982 h 5504873"/>
              <a:gd name="connsiteX41" fmla="*/ 932873 w 1588655"/>
              <a:gd name="connsiteY41" fmla="*/ 3602182 h 5504873"/>
              <a:gd name="connsiteX42" fmla="*/ 997527 w 1588655"/>
              <a:gd name="connsiteY42" fmla="*/ 3592946 h 5504873"/>
              <a:gd name="connsiteX43" fmla="*/ 1016000 w 1588655"/>
              <a:gd name="connsiteY43" fmla="*/ 3703782 h 5504873"/>
              <a:gd name="connsiteX44" fmla="*/ 1006764 w 1588655"/>
              <a:gd name="connsiteY44" fmla="*/ 3786909 h 5504873"/>
              <a:gd name="connsiteX45" fmla="*/ 1052945 w 1588655"/>
              <a:gd name="connsiteY45" fmla="*/ 3786909 h 5504873"/>
              <a:gd name="connsiteX46" fmla="*/ 1043709 w 1588655"/>
              <a:gd name="connsiteY46" fmla="*/ 3971637 h 5504873"/>
              <a:gd name="connsiteX47" fmla="*/ 1089891 w 1588655"/>
              <a:gd name="connsiteY47" fmla="*/ 3999346 h 5504873"/>
              <a:gd name="connsiteX48" fmla="*/ 1089891 w 1588655"/>
              <a:gd name="connsiteY48" fmla="*/ 4156364 h 5504873"/>
              <a:gd name="connsiteX49" fmla="*/ 1173018 w 1588655"/>
              <a:gd name="connsiteY49" fmla="*/ 4147128 h 5504873"/>
              <a:gd name="connsiteX50" fmla="*/ 1154546 w 1588655"/>
              <a:gd name="connsiteY50" fmla="*/ 4331855 h 5504873"/>
              <a:gd name="connsiteX51" fmla="*/ 1228436 w 1588655"/>
              <a:gd name="connsiteY51" fmla="*/ 4322618 h 5504873"/>
              <a:gd name="connsiteX52" fmla="*/ 1200727 w 1588655"/>
              <a:gd name="connsiteY52" fmla="*/ 4535055 h 5504873"/>
              <a:gd name="connsiteX53" fmla="*/ 1256145 w 1588655"/>
              <a:gd name="connsiteY53" fmla="*/ 4507346 h 5504873"/>
              <a:gd name="connsiteX54" fmla="*/ 1256146 w 1588655"/>
              <a:gd name="connsiteY54" fmla="*/ 4664364 h 5504873"/>
              <a:gd name="connsiteX55" fmla="*/ 1330036 w 1588655"/>
              <a:gd name="connsiteY55" fmla="*/ 4664364 h 5504873"/>
              <a:gd name="connsiteX56" fmla="*/ 1283855 w 1588655"/>
              <a:gd name="connsiteY56" fmla="*/ 4821382 h 5504873"/>
              <a:gd name="connsiteX57" fmla="*/ 1366982 w 1588655"/>
              <a:gd name="connsiteY57" fmla="*/ 4812146 h 5504873"/>
              <a:gd name="connsiteX58" fmla="*/ 1311564 w 1588655"/>
              <a:gd name="connsiteY58" fmla="*/ 5006109 h 5504873"/>
              <a:gd name="connsiteX59" fmla="*/ 1394692 w 1588655"/>
              <a:gd name="connsiteY59" fmla="*/ 4969164 h 5504873"/>
              <a:gd name="connsiteX60" fmla="*/ 1376218 w 1588655"/>
              <a:gd name="connsiteY60" fmla="*/ 5135418 h 5504873"/>
              <a:gd name="connsiteX61" fmla="*/ 1468582 w 1588655"/>
              <a:gd name="connsiteY61" fmla="*/ 5126182 h 5504873"/>
              <a:gd name="connsiteX62" fmla="*/ 1450109 w 1588655"/>
              <a:gd name="connsiteY62" fmla="*/ 5329382 h 5504873"/>
              <a:gd name="connsiteX63" fmla="*/ 1468582 w 1588655"/>
              <a:gd name="connsiteY63" fmla="*/ 5255491 h 5504873"/>
              <a:gd name="connsiteX64" fmla="*/ 1551709 w 1588655"/>
              <a:gd name="connsiteY64" fmla="*/ 5264728 h 5504873"/>
              <a:gd name="connsiteX65" fmla="*/ 1524000 w 1588655"/>
              <a:gd name="connsiteY65" fmla="*/ 5430982 h 5504873"/>
              <a:gd name="connsiteX66" fmla="*/ 1588654 w 1588655"/>
              <a:gd name="connsiteY66" fmla="*/ 5421746 h 5504873"/>
              <a:gd name="connsiteX67" fmla="*/ 1588655 w 1588655"/>
              <a:gd name="connsiteY67" fmla="*/ 5504873 h 5504873"/>
              <a:gd name="connsiteX0" fmla="*/ 0 w 1588655"/>
              <a:gd name="connsiteY0" fmla="*/ 0 h 5504873"/>
              <a:gd name="connsiteX1" fmla="*/ 0 w 1588655"/>
              <a:gd name="connsiteY1" fmla="*/ 184728 h 5504873"/>
              <a:gd name="connsiteX2" fmla="*/ 55418 w 1588655"/>
              <a:gd name="connsiteY2" fmla="*/ 175491 h 5504873"/>
              <a:gd name="connsiteX3" fmla="*/ 46182 w 1588655"/>
              <a:gd name="connsiteY3" fmla="*/ 332509 h 5504873"/>
              <a:gd name="connsiteX4" fmla="*/ 101600 w 1588655"/>
              <a:gd name="connsiteY4" fmla="*/ 332509 h 5504873"/>
              <a:gd name="connsiteX5" fmla="*/ 92364 w 1588655"/>
              <a:gd name="connsiteY5" fmla="*/ 498764 h 5504873"/>
              <a:gd name="connsiteX6" fmla="*/ 157018 w 1588655"/>
              <a:gd name="connsiteY6" fmla="*/ 489528 h 5504873"/>
              <a:gd name="connsiteX7" fmla="*/ 138545 w 1588655"/>
              <a:gd name="connsiteY7" fmla="*/ 655782 h 5504873"/>
              <a:gd name="connsiteX8" fmla="*/ 193964 w 1588655"/>
              <a:gd name="connsiteY8" fmla="*/ 665018 h 5504873"/>
              <a:gd name="connsiteX9" fmla="*/ 193964 w 1588655"/>
              <a:gd name="connsiteY9" fmla="*/ 914400 h 5504873"/>
              <a:gd name="connsiteX10" fmla="*/ 314037 w 1588655"/>
              <a:gd name="connsiteY10" fmla="*/ 914399 h 5504873"/>
              <a:gd name="connsiteX11" fmla="*/ 249381 w 1588655"/>
              <a:gd name="connsiteY11" fmla="*/ 1126837 h 5504873"/>
              <a:gd name="connsiteX12" fmla="*/ 258617 w 1588655"/>
              <a:gd name="connsiteY12" fmla="*/ 1117600 h 5504873"/>
              <a:gd name="connsiteX13" fmla="*/ 323273 w 1588655"/>
              <a:gd name="connsiteY13" fmla="*/ 1357745 h 5504873"/>
              <a:gd name="connsiteX14" fmla="*/ 387927 w 1588655"/>
              <a:gd name="connsiteY14" fmla="*/ 1339273 h 5504873"/>
              <a:gd name="connsiteX15" fmla="*/ 378691 w 1588655"/>
              <a:gd name="connsiteY15" fmla="*/ 1560946 h 5504873"/>
              <a:gd name="connsiteX16" fmla="*/ 452582 w 1588655"/>
              <a:gd name="connsiteY16" fmla="*/ 1560946 h 5504873"/>
              <a:gd name="connsiteX17" fmla="*/ 434109 w 1588655"/>
              <a:gd name="connsiteY17" fmla="*/ 1745673 h 5504873"/>
              <a:gd name="connsiteX18" fmla="*/ 434109 w 1588655"/>
              <a:gd name="connsiteY18" fmla="*/ 1745673 h 5504873"/>
              <a:gd name="connsiteX19" fmla="*/ 498764 w 1588655"/>
              <a:gd name="connsiteY19" fmla="*/ 1745673 h 5504873"/>
              <a:gd name="connsiteX20" fmla="*/ 508000 w 1588655"/>
              <a:gd name="connsiteY20" fmla="*/ 1958109 h 5504873"/>
              <a:gd name="connsiteX21" fmla="*/ 572655 w 1588655"/>
              <a:gd name="connsiteY21" fmla="*/ 1958109 h 5504873"/>
              <a:gd name="connsiteX22" fmla="*/ 526473 w 1588655"/>
              <a:gd name="connsiteY22" fmla="*/ 2152073 h 5504873"/>
              <a:gd name="connsiteX23" fmla="*/ 600364 w 1588655"/>
              <a:gd name="connsiteY23" fmla="*/ 2124364 h 5504873"/>
              <a:gd name="connsiteX24" fmla="*/ 609600 w 1588655"/>
              <a:gd name="connsiteY24" fmla="*/ 2309091 h 5504873"/>
              <a:gd name="connsiteX25" fmla="*/ 655782 w 1588655"/>
              <a:gd name="connsiteY25" fmla="*/ 2272146 h 5504873"/>
              <a:gd name="connsiteX26" fmla="*/ 646545 w 1588655"/>
              <a:gd name="connsiteY26" fmla="*/ 2456873 h 5504873"/>
              <a:gd name="connsiteX27" fmla="*/ 646545 w 1588655"/>
              <a:gd name="connsiteY27" fmla="*/ 2456873 h 5504873"/>
              <a:gd name="connsiteX28" fmla="*/ 646545 w 1588655"/>
              <a:gd name="connsiteY28" fmla="*/ 2456873 h 5504873"/>
              <a:gd name="connsiteX29" fmla="*/ 720436 w 1588655"/>
              <a:gd name="connsiteY29" fmla="*/ 2447637 h 5504873"/>
              <a:gd name="connsiteX30" fmla="*/ 674255 w 1588655"/>
              <a:gd name="connsiteY30" fmla="*/ 2743200 h 5504873"/>
              <a:gd name="connsiteX31" fmla="*/ 766618 w 1588655"/>
              <a:gd name="connsiteY31" fmla="*/ 2715491 h 5504873"/>
              <a:gd name="connsiteX32" fmla="*/ 757382 w 1588655"/>
              <a:gd name="connsiteY32" fmla="*/ 2881746 h 5504873"/>
              <a:gd name="connsiteX33" fmla="*/ 812800 w 1588655"/>
              <a:gd name="connsiteY33" fmla="*/ 2872509 h 5504873"/>
              <a:gd name="connsiteX34" fmla="*/ 794327 w 1588655"/>
              <a:gd name="connsiteY34" fmla="*/ 3075709 h 5504873"/>
              <a:gd name="connsiteX35" fmla="*/ 877454 w 1588655"/>
              <a:gd name="connsiteY35" fmla="*/ 3075709 h 5504873"/>
              <a:gd name="connsiteX36" fmla="*/ 858982 w 1588655"/>
              <a:gd name="connsiteY36" fmla="*/ 3232728 h 5504873"/>
              <a:gd name="connsiteX37" fmla="*/ 858982 w 1588655"/>
              <a:gd name="connsiteY37" fmla="*/ 3232728 h 5504873"/>
              <a:gd name="connsiteX38" fmla="*/ 932873 w 1588655"/>
              <a:gd name="connsiteY38" fmla="*/ 3223492 h 5504873"/>
              <a:gd name="connsiteX39" fmla="*/ 905164 w 1588655"/>
              <a:gd name="connsiteY39" fmla="*/ 3408218 h 5504873"/>
              <a:gd name="connsiteX40" fmla="*/ 969818 w 1588655"/>
              <a:gd name="connsiteY40" fmla="*/ 3398982 h 5504873"/>
              <a:gd name="connsiteX41" fmla="*/ 932873 w 1588655"/>
              <a:gd name="connsiteY41" fmla="*/ 3602182 h 5504873"/>
              <a:gd name="connsiteX42" fmla="*/ 997527 w 1588655"/>
              <a:gd name="connsiteY42" fmla="*/ 3592946 h 5504873"/>
              <a:gd name="connsiteX43" fmla="*/ 1016000 w 1588655"/>
              <a:gd name="connsiteY43" fmla="*/ 3703782 h 5504873"/>
              <a:gd name="connsiteX44" fmla="*/ 1006764 w 1588655"/>
              <a:gd name="connsiteY44" fmla="*/ 3786909 h 5504873"/>
              <a:gd name="connsiteX45" fmla="*/ 1052945 w 1588655"/>
              <a:gd name="connsiteY45" fmla="*/ 3786909 h 5504873"/>
              <a:gd name="connsiteX46" fmla="*/ 1043709 w 1588655"/>
              <a:gd name="connsiteY46" fmla="*/ 3971637 h 5504873"/>
              <a:gd name="connsiteX47" fmla="*/ 1089891 w 1588655"/>
              <a:gd name="connsiteY47" fmla="*/ 3999346 h 5504873"/>
              <a:gd name="connsiteX48" fmla="*/ 1089891 w 1588655"/>
              <a:gd name="connsiteY48" fmla="*/ 4156364 h 5504873"/>
              <a:gd name="connsiteX49" fmla="*/ 1173018 w 1588655"/>
              <a:gd name="connsiteY49" fmla="*/ 4147128 h 5504873"/>
              <a:gd name="connsiteX50" fmla="*/ 1154546 w 1588655"/>
              <a:gd name="connsiteY50" fmla="*/ 4331855 h 5504873"/>
              <a:gd name="connsiteX51" fmla="*/ 1228436 w 1588655"/>
              <a:gd name="connsiteY51" fmla="*/ 4322618 h 5504873"/>
              <a:gd name="connsiteX52" fmla="*/ 1200727 w 1588655"/>
              <a:gd name="connsiteY52" fmla="*/ 4535055 h 5504873"/>
              <a:gd name="connsiteX53" fmla="*/ 1256145 w 1588655"/>
              <a:gd name="connsiteY53" fmla="*/ 4507346 h 5504873"/>
              <a:gd name="connsiteX54" fmla="*/ 1256146 w 1588655"/>
              <a:gd name="connsiteY54" fmla="*/ 4664364 h 5504873"/>
              <a:gd name="connsiteX55" fmla="*/ 1330036 w 1588655"/>
              <a:gd name="connsiteY55" fmla="*/ 4664364 h 5504873"/>
              <a:gd name="connsiteX56" fmla="*/ 1283855 w 1588655"/>
              <a:gd name="connsiteY56" fmla="*/ 4821382 h 5504873"/>
              <a:gd name="connsiteX57" fmla="*/ 1366982 w 1588655"/>
              <a:gd name="connsiteY57" fmla="*/ 4812146 h 5504873"/>
              <a:gd name="connsiteX58" fmla="*/ 1311564 w 1588655"/>
              <a:gd name="connsiteY58" fmla="*/ 5006109 h 5504873"/>
              <a:gd name="connsiteX59" fmla="*/ 1394692 w 1588655"/>
              <a:gd name="connsiteY59" fmla="*/ 4969164 h 5504873"/>
              <a:gd name="connsiteX60" fmla="*/ 1376218 w 1588655"/>
              <a:gd name="connsiteY60" fmla="*/ 5135418 h 5504873"/>
              <a:gd name="connsiteX61" fmla="*/ 1468582 w 1588655"/>
              <a:gd name="connsiteY61" fmla="*/ 5126182 h 5504873"/>
              <a:gd name="connsiteX62" fmla="*/ 1450109 w 1588655"/>
              <a:gd name="connsiteY62" fmla="*/ 5329382 h 5504873"/>
              <a:gd name="connsiteX63" fmla="*/ 1468582 w 1588655"/>
              <a:gd name="connsiteY63" fmla="*/ 5255491 h 5504873"/>
              <a:gd name="connsiteX64" fmla="*/ 1551709 w 1588655"/>
              <a:gd name="connsiteY64" fmla="*/ 5264728 h 5504873"/>
              <a:gd name="connsiteX65" fmla="*/ 1524000 w 1588655"/>
              <a:gd name="connsiteY65" fmla="*/ 5430982 h 5504873"/>
              <a:gd name="connsiteX66" fmla="*/ 1588654 w 1588655"/>
              <a:gd name="connsiteY66" fmla="*/ 5421746 h 5504873"/>
              <a:gd name="connsiteX67" fmla="*/ 1588655 w 1588655"/>
              <a:gd name="connsiteY67" fmla="*/ 5504873 h 5504873"/>
              <a:gd name="connsiteX0" fmla="*/ 0 w 1588655"/>
              <a:gd name="connsiteY0" fmla="*/ 0 h 5504873"/>
              <a:gd name="connsiteX1" fmla="*/ 0 w 1588655"/>
              <a:gd name="connsiteY1" fmla="*/ 184728 h 5504873"/>
              <a:gd name="connsiteX2" fmla="*/ 55418 w 1588655"/>
              <a:gd name="connsiteY2" fmla="*/ 175491 h 5504873"/>
              <a:gd name="connsiteX3" fmla="*/ 46182 w 1588655"/>
              <a:gd name="connsiteY3" fmla="*/ 332509 h 5504873"/>
              <a:gd name="connsiteX4" fmla="*/ 101600 w 1588655"/>
              <a:gd name="connsiteY4" fmla="*/ 332509 h 5504873"/>
              <a:gd name="connsiteX5" fmla="*/ 92364 w 1588655"/>
              <a:gd name="connsiteY5" fmla="*/ 498764 h 5504873"/>
              <a:gd name="connsiteX6" fmla="*/ 157018 w 1588655"/>
              <a:gd name="connsiteY6" fmla="*/ 489528 h 5504873"/>
              <a:gd name="connsiteX7" fmla="*/ 138545 w 1588655"/>
              <a:gd name="connsiteY7" fmla="*/ 655782 h 5504873"/>
              <a:gd name="connsiteX8" fmla="*/ 193964 w 1588655"/>
              <a:gd name="connsiteY8" fmla="*/ 665018 h 5504873"/>
              <a:gd name="connsiteX9" fmla="*/ 193964 w 1588655"/>
              <a:gd name="connsiteY9" fmla="*/ 914400 h 5504873"/>
              <a:gd name="connsiteX10" fmla="*/ 314037 w 1588655"/>
              <a:gd name="connsiteY10" fmla="*/ 914399 h 5504873"/>
              <a:gd name="connsiteX11" fmla="*/ 249381 w 1588655"/>
              <a:gd name="connsiteY11" fmla="*/ 1126837 h 5504873"/>
              <a:gd name="connsiteX12" fmla="*/ 323271 w 1588655"/>
              <a:gd name="connsiteY12" fmla="*/ 1117600 h 5504873"/>
              <a:gd name="connsiteX13" fmla="*/ 323273 w 1588655"/>
              <a:gd name="connsiteY13" fmla="*/ 1357745 h 5504873"/>
              <a:gd name="connsiteX14" fmla="*/ 387927 w 1588655"/>
              <a:gd name="connsiteY14" fmla="*/ 1339273 h 5504873"/>
              <a:gd name="connsiteX15" fmla="*/ 378691 w 1588655"/>
              <a:gd name="connsiteY15" fmla="*/ 1560946 h 5504873"/>
              <a:gd name="connsiteX16" fmla="*/ 452582 w 1588655"/>
              <a:gd name="connsiteY16" fmla="*/ 1560946 h 5504873"/>
              <a:gd name="connsiteX17" fmla="*/ 434109 w 1588655"/>
              <a:gd name="connsiteY17" fmla="*/ 1745673 h 5504873"/>
              <a:gd name="connsiteX18" fmla="*/ 434109 w 1588655"/>
              <a:gd name="connsiteY18" fmla="*/ 1745673 h 5504873"/>
              <a:gd name="connsiteX19" fmla="*/ 498764 w 1588655"/>
              <a:gd name="connsiteY19" fmla="*/ 1745673 h 5504873"/>
              <a:gd name="connsiteX20" fmla="*/ 508000 w 1588655"/>
              <a:gd name="connsiteY20" fmla="*/ 1958109 h 5504873"/>
              <a:gd name="connsiteX21" fmla="*/ 572655 w 1588655"/>
              <a:gd name="connsiteY21" fmla="*/ 1958109 h 5504873"/>
              <a:gd name="connsiteX22" fmla="*/ 526473 w 1588655"/>
              <a:gd name="connsiteY22" fmla="*/ 2152073 h 5504873"/>
              <a:gd name="connsiteX23" fmla="*/ 600364 w 1588655"/>
              <a:gd name="connsiteY23" fmla="*/ 2124364 h 5504873"/>
              <a:gd name="connsiteX24" fmla="*/ 609600 w 1588655"/>
              <a:gd name="connsiteY24" fmla="*/ 2309091 h 5504873"/>
              <a:gd name="connsiteX25" fmla="*/ 655782 w 1588655"/>
              <a:gd name="connsiteY25" fmla="*/ 2272146 h 5504873"/>
              <a:gd name="connsiteX26" fmla="*/ 646545 w 1588655"/>
              <a:gd name="connsiteY26" fmla="*/ 2456873 h 5504873"/>
              <a:gd name="connsiteX27" fmla="*/ 646545 w 1588655"/>
              <a:gd name="connsiteY27" fmla="*/ 2456873 h 5504873"/>
              <a:gd name="connsiteX28" fmla="*/ 646545 w 1588655"/>
              <a:gd name="connsiteY28" fmla="*/ 2456873 h 5504873"/>
              <a:gd name="connsiteX29" fmla="*/ 720436 w 1588655"/>
              <a:gd name="connsiteY29" fmla="*/ 2447637 h 5504873"/>
              <a:gd name="connsiteX30" fmla="*/ 674255 w 1588655"/>
              <a:gd name="connsiteY30" fmla="*/ 2743200 h 5504873"/>
              <a:gd name="connsiteX31" fmla="*/ 766618 w 1588655"/>
              <a:gd name="connsiteY31" fmla="*/ 2715491 h 5504873"/>
              <a:gd name="connsiteX32" fmla="*/ 757382 w 1588655"/>
              <a:gd name="connsiteY32" fmla="*/ 2881746 h 5504873"/>
              <a:gd name="connsiteX33" fmla="*/ 812800 w 1588655"/>
              <a:gd name="connsiteY33" fmla="*/ 2872509 h 5504873"/>
              <a:gd name="connsiteX34" fmla="*/ 794327 w 1588655"/>
              <a:gd name="connsiteY34" fmla="*/ 3075709 h 5504873"/>
              <a:gd name="connsiteX35" fmla="*/ 877454 w 1588655"/>
              <a:gd name="connsiteY35" fmla="*/ 3075709 h 5504873"/>
              <a:gd name="connsiteX36" fmla="*/ 858982 w 1588655"/>
              <a:gd name="connsiteY36" fmla="*/ 3232728 h 5504873"/>
              <a:gd name="connsiteX37" fmla="*/ 858982 w 1588655"/>
              <a:gd name="connsiteY37" fmla="*/ 3232728 h 5504873"/>
              <a:gd name="connsiteX38" fmla="*/ 932873 w 1588655"/>
              <a:gd name="connsiteY38" fmla="*/ 3223492 h 5504873"/>
              <a:gd name="connsiteX39" fmla="*/ 905164 w 1588655"/>
              <a:gd name="connsiteY39" fmla="*/ 3408218 h 5504873"/>
              <a:gd name="connsiteX40" fmla="*/ 969818 w 1588655"/>
              <a:gd name="connsiteY40" fmla="*/ 3398982 h 5504873"/>
              <a:gd name="connsiteX41" fmla="*/ 932873 w 1588655"/>
              <a:gd name="connsiteY41" fmla="*/ 3602182 h 5504873"/>
              <a:gd name="connsiteX42" fmla="*/ 997527 w 1588655"/>
              <a:gd name="connsiteY42" fmla="*/ 3592946 h 5504873"/>
              <a:gd name="connsiteX43" fmla="*/ 1016000 w 1588655"/>
              <a:gd name="connsiteY43" fmla="*/ 3703782 h 5504873"/>
              <a:gd name="connsiteX44" fmla="*/ 1006764 w 1588655"/>
              <a:gd name="connsiteY44" fmla="*/ 3786909 h 5504873"/>
              <a:gd name="connsiteX45" fmla="*/ 1052945 w 1588655"/>
              <a:gd name="connsiteY45" fmla="*/ 3786909 h 5504873"/>
              <a:gd name="connsiteX46" fmla="*/ 1043709 w 1588655"/>
              <a:gd name="connsiteY46" fmla="*/ 3971637 h 5504873"/>
              <a:gd name="connsiteX47" fmla="*/ 1089891 w 1588655"/>
              <a:gd name="connsiteY47" fmla="*/ 3999346 h 5504873"/>
              <a:gd name="connsiteX48" fmla="*/ 1089891 w 1588655"/>
              <a:gd name="connsiteY48" fmla="*/ 4156364 h 5504873"/>
              <a:gd name="connsiteX49" fmla="*/ 1173018 w 1588655"/>
              <a:gd name="connsiteY49" fmla="*/ 4147128 h 5504873"/>
              <a:gd name="connsiteX50" fmla="*/ 1154546 w 1588655"/>
              <a:gd name="connsiteY50" fmla="*/ 4331855 h 5504873"/>
              <a:gd name="connsiteX51" fmla="*/ 1228436 w 1588655"/>
              <a:gd name="connsiteY51" fmla="*/ 4322618 h 5504873"/>
              <a:gd name="connsiteX52" fmla="*/ 1200727 w 1588655"/>
              <a:gd name="connsiteY52" fmla="*/ 4535055 h 5504873"/>
              <a:gd name="connsiteX53" fmla="*/ 1256145 w 1588655"/>
              <a:gd name="connsiteY53" fmla="*/ 4507346 h 5504873"/>
              <a:gd name="connsiteX54" fmla="*/ 1256146 w 1588655"/>
              <a:gd name="connsiteY54" fmla="*/ 4664364 h 5504873"/>
              <a:gd name="connsiteX55" fmla="*/ 1330036 w 1588655"/>
              <a:gd name="connsiteY55" fmla="*/ 4664364 h 5504873"/>
              <a:gd name="connsiteX56" fmla="*/ 1283855 w 1588655"/>
              <a:gd name="connsiteY56" fmla="*/ 4821382 h 5504873"/>
              <a:gd name="connsiteX57" fmla="*/ 1366982 w 1588655"/>
              <a:gd name="connsiteY57" fmla="*/ 4812146 h 5504873"/>
              <a:gd name="connsiteX58" fmla="*/ 1311564 w 1588655"/>
              <a:gd name="connsiteY58" fmla="*/ 5006109 h 5504873"/>
              <a:gd name="connsiteX59" fmla="*/ 1394692 w 1588655"/>
              <a:gd name="connsiteY59" fmla="*/ 4969164 h 5504873"/>
              <a:gd name="connsiteX60" fmla="*/ 1376218 w 1588655"/>
              <a:gd name="connsiteY60" fmla="*/ 5135418 h 5504873"/>
              <a:gd name="connsiteX61" fmla="*/ 1468582 w 1588655"/>
              <a:gd name="connsiteY61" fmla="*/ 5126182 h 5504873"/>
              <a:gd name="connsiteX62" fmla="*/ 1450109 w 1588655"/>
              <a:gd name="connsiteY62" fmla="*/ 5329382 h 5504873"/>
              <a:gd name="connsiteX63" fmla="*/ 1468582 w 1588655"/>
              <a:gd name="connsiteY63" fmla="*/ 5255491 h 5504873"/>
              <a:gd name="connsiteX64" fmla="*/ 1551709 w 1588655"/>
              <a:gd name="connsiteY64" fmla="*/ 5264728 h 5504873"/>
              <a:gd name="connsiteX65" fmla="*/ 1524000 w 1588655"/>
              <a:gd name="connsiteY65" fmla="*/ 5430982 h 5504873"/>
              <a:gd name="connsiteX66" fmla="*/ 1588654 w 1588655"/>
              <a:gd name="connsiteY66" fmla="*/ 5421746 h 5504873"/>
              <a:gd name="connsiteX67" fmla="*/ 1588655 w 1588655"/>
              <a:gd name="connsiteY67" fmla="*/ 5504873 h 5504873"/>
              <a:gd name="connsiteX0" fmla="*/ 0 w 1588655"/>
              <a:gd name="connsiteY0" fmla="*/ 0 h 5504873"/>
              <a:gd name="connsiteX1" fmla="*/ 0 w 1588655"/>
              <a:gd name="connsiteY1" fmla="*/ 184728 h 5504873"/>
              <a:gd name="connsiteX2" fmla="*/ 55418 w 1588655"/>
              <a:gd name="connsiteY2" fmla="*/ 175491 h 5504873"/>
              <a:gd name="connsiteX3" fmla="*/ 46182 w 1588655"/>
              <a:gd name="connsiteY3" fmla="*/ 332509 h 5504873"/>
              <a:gd name="connsiteX4" fmla="*/ 101600 w 1588655"/>
              <a:gd name="connsiteY4" fmla="*/ 332509 h 5504873"/>
              <a:gd name="connsiteX5" fmla="*/ 92364 w 1588655"/>
              <a:gd name="connsiteY5" fmla="*/ 498764 h 5504873"/>
              <a:gd name="connsiteX6" fmla="*/ 157018 w 1588655"/>
              <a:gd name="connsiteY6" fmla="*/ 489528 h 5504873"/>
              <a:gd name="connsiteX7" fmla="*/ 138545 w 1588655"/>
              <a:gd name="connsiteY7" fmla="*/ 655782 h 5504873"/>
              <a:gd name="connsiteX8" fmla="*/ 193964 w 1588655"/>
              <a:gd name="connsiteY8" fmla="*/ 665018 h 5504873"/>
              <a:gd name="connsiteX9" fmla="*/ 193964 w 1588655"/>
              <a:gd name="connsiteY9" fmla="*/ 914400 h 5504873"/>
              <a:gd name="connsiteX10" fmla="*/ 314037 w 1588655"/>
              <a:gd name="connsiteY10" fmla="*/ 914399 h 5504873"/>
              <a:gd name="connsiteX11" fmla="*/ 249381 w 1588655"/>
              <a:gd name="connsiteY11" fmla="*/ 1126837 h 5504873"/>
              <a:gd name="connsiteX12" fmla="*/ 230907 w 1588655"/>
              <a:gd name="connsiteY12" fmla="*/ 1117600 h 5504873"/>
              <a:gd name="connsiteX13" fmla="*/ 323273 w 1588655"/>
              <a:gd name="connsiteY13" fmla="*/ 1357745 h 5504873"/>
              <a:gd name="connsiteX14" fmla="*/ 387927 w 1588655"/>
              <a:gd name="connsiteY14" fmla="*/ 1339273 h 5504873"/>
              <a:gd name="connsiteX15" fmla="*/ 378691 w 1588655"/>
              <a:gd name="connsiteY15" fmla="*/ 1560946 h 5504873"/>
              <a:gd name="connsiteX16" fmla="*/ 452582 w 1588655"/>
              <a:gd name="connsiteY16" fmla="*/ 1560946 h 5504873"/>
              <a:gd name="connsiteX17" fmla="*/ 434109 w 1588655"/>
              <a:gd name="connsiteY17" fmla="*/ 1745673 h 5504873"/>
              <a:gd name="connsiteX18" fmla="*/ 434109 w 1588655"/>
              <a:gd name="connsiteY18" fmla="*/ 1745673 h 5504873"/>
              <a:gd name="connsiteX19" fmla="*/ 498764 w 1588655"/>
              <a:gd name="connsiteY19" fmla="*/ 1745673 h 5504873"/>
              <a:gd name="connsiteX20" fmla="*/ 508000 w 1588655"/>
              <a:gd name="connsiteY20" fmla="*/ 1958109 h 5504873"/>
              <a:gd name="connsiteX21" fmla="*/ 572655 w 1588655"/>
              <a:gd name="connsiteY21" fmla="*/ 1958109 h 5504873"/>
              <a:gd name="connsiteX22" fmla="*/ 526473 w 1588655"/>
              <a:gd name="connsiteY22" fmla="*/ 2152073 h 5504873"/>
              <a:gd name="connsiteX23" fmla="*/ 600364 w 1588655"/>
              <a:gd name="connsiteY23" fmla="*/ 2124364 h 5504873"/>
              <a:gd name="connsiteX24" fmla="*/ 609600 w 1588655"/>
              <a:gd name="connsiteY24" fmla="*/ 2309091 h 5504873"/>
              <a:gd name="connsiteX25" fmla="*/ 655782 w 1588655"/>
              <a:gd name="connsiteY25" fmla="*/ 2272146 h 5504873"/>
              <a:gd name="connsiteX26" fmla="*/ 646545 w 1588655"/>
              <a:gd name="connsiteY26" fmla="*/ 2456873 h 5504873"/>
              <a:gd name="connsiteX27" fmla="*/ 646545 w 1588655"/>
              <a:gd name="connsiteY27" fmla="*/ 2456873 h 5504873"/>
              <a:gd name="connsiteX28" fmla="*/ 646545 w 1588655"/>
              <a:gd name="connsiteY28" fmla="*/ 2456873 h 5504873"/>
              <a:gd name="connsiteX29" fmla="*/ 720436 w 1588655"/>
              <a:gd name="connsiteY29" fmla="*/ 2447637 h 5504873"/>
              <a:gd name="connsiteX30" fmla="*/ 674255 w 1588655"/>
              <a:gd name="connsiteY30" fmla="*/ 2743200 h 5504873"/>
              <a:gd name="connsiteX31" fmla="*/ 766618 w 1588655"/>
              <a:gd name="connsiteY31" fmla="*/ 2715491 h 5504873"/>
              <a:gd name="connsiteX32" fmla="*/ 757382 w 1588655"/>
              <a:gd name="connsiteY32" fmla="*/ 2881746 h 5504873"/>
              <a:gd name="connsiteX33" fmla="*/ 812800 w 1588655"/>
              <a:gd name="connsiteY33" fmla="*/ 2872509 h 5504873"/>
              <a:gd name="connsiteX34" fmla="*/ 794327 w 1588655"/>
              <a:gd name="connsiteY34" fmla="*/ 3075709 h 5504873"/>
              <a:gd name="connsiteX35" fmla="*/ 877454 w 1588655"/>
              <a:gd name="connsiteY35" fmla="*/ 3075709 h 5504873"/>
              <a:gd name="connsiteX36" fmla="*/ 858982 w 1588655"/>
              <a:gd name="connsiteY36" fmla="*/ 3232728 h 5504873"/>
              <a:gd name="connsiteX37" fmla="*/ 858982 w 1588655"/>
              <a:gd name="connsiteY37" fmla="*/ 3232728 h 5504873"/>
              <a:gd name="connsiteX38" fmla="*/ 932873 w 1588655"/>
              <a:gd name="connsiteY38" fmla="*/ 3223492 h 5504873"/>
              <a:gd name="connsiteX39" fmla="*/ 905164 w 1588655"/>
              <a:gd name="connsiteY39" fmla="*/ 3408218 h 5504873"/>
              <a:gd name="connsiteX40" fmla="*/ 969818 w 1588655"/>
              <a:gd name="connsiteY40" fmla="*/ 3398982 h 5504873"/>
              <a:gd name="connsiteX41" fmla="*/ 932873 w 1588655"/>
              <a:gd name="connsiteY41" fmla="*/ 3602182 h 5504873"/>
              <a:gd name="connsiteX42" fmla="*/ 997527 w 1588655"/>
              <a:gd name="connsiteY42" fmla="*/ 3592946 h 5504873"/>
              <a:gd name="connsiteX43" fmla="*/ 1016000 w 1588655"/>
              <a:gd name="connsiteY43" fmla="*/ 3703782 h 5504873"/>
              <a:gd name="connsiteX44" fmla="*/ 1006764 w 1588655"/>
              <a:gd name="connsiteY44" fmla="*/ 3786909 h 5504873"/>
              <a:gd name="connsiteX45" fmla="*/ 1052945 w 1588655"/>
              <a:gd name="connsiteY45" fmla="*/ 3786909 h 5504873"/>
              <a:gd name="connsiteX46" fmla="*/ 1043709 w 1588655"/>
              <a:gd name="connsiteY46" fmla="*/ 3971637 h 5504873"/>
              <a:gd name="connsiteX47" fmla="*/ 1089891 w 1588655"/>
              <a:gd name="connsiteY47" fmla="*/ 3999346 h 5504873"/>
              <a:gd name="connsiteX48" fmla="*/ 1089891 w 1588655"/>
              <a:gd name="connsiteY48" fmla="*/ 4156364 h 5504873"/>
              <a:gd name="connsiteX49" fmla="*/ 1173018 w 1588655"/>
              <a:gd name="connsiteY49" fmla="*/ 4147128 h 5504873"/>
              <a:gd name="connsiteX50" fmla="*/ 1154546 w 1588655"/>
              <a:gd name="connsiteY50" fmla="*/ 4331855 h 5504873"/>
              <a:gd name="connsiteX51" fmla="*/ 1228436 w 1588655"/>
              <a:gd name="connsiteY51" fmla="*/ 4322618 h 5504873"/>
              <a:gd name="connsiteX52" fmla="*/ 1200727 w 1588655"/>
              <a:gd name="connsiteY52" fmla="*/ 4535055 h 5504873"/>
              <a:gd name="connsiteX53" fmla="*/ 1256145 w 1588655"/>
              <a:gd name="connsiteY53" fmla="*/ 4507346 h 5504873"/>
              <a:gd name="connsiteX54" fmla="*/ 1256146 w 1588655"/>
              <a:gd name="connsiteY54" fmla="*/ 4664364 h 5504873"/>
              <a:gd name="connsiteX55" fmla="*/ 1330036 w 1588655"/>
              <a:gd name="connsiteY55" fmla="*/ 4664364 h 5504873"/>
              <a:gd name="connsiteX56" fmla="*/ 1283855 w 1588655"/>
              <a:gd name="connsiteY56" fmla="*/ 4821382 h 5504873"/>
              <a:gd name="connsiteX57" fmla="*/ 1366982 w 1588655"/>
              <a:gd name="connsiteY57" fmla="*/ 4812146 h 5504873"/>
              <a:gd name="connsiteX58" fmla="*/ 1311564 w 1588655"/>
              <a:gd name="connsiteY58" fmla="*/ 5006109 h 5504873"/>
              <a:gd name="connsiteX59" fmla="*/ 1394692 w 1588655"/>
              <a:gd name="connsiteY59" fmla="*/ 4969164 h 5504873"/>
              <a:gd name="connsiteX60" fmla="*/ 1376218 w 1588655"/>
              <a:gd name="connsiteY60" fmla="*/ 5135418 h 5504873"/>
              <a:gd name="connsiteX61" fmla="*/ 1468582 w 1588655"/>
              <a:gd name="connsiteY61" fmla="*/ 5126182 h 5504873"/>
              <a:gd name="connsiteX62" fmla="*/ 1450109 w 1588655"/>
              <a:gd name="connsiteY62" fmla="*/ 5329382 h 5504873"/>
              <a:gd name="connsiteX63" fmla="*/ 1468582 w 1588655"/>
              <a:gd name="connsiteY63" fmla="*/ 5255491 h 5504873"/>
              <a:gd name="connsiteX64" fmla="*/ 1551709 w 1588655"/>
              <a:gd name="connsiteY64" fmla="*/ 5264728 h 5504873"/>
              <a:gd name="connsiteX65" fmla="*/ 1524000 w 1588655"/>
              <a:gd name="connsiteY65" fmla="*/ 5430982 h 5504873"/>
              <a:gd name="connsiteX66" fmla="*/ 1588654 w 1588655"/>
              <a:gd name="connsiteY66" fmla="*/ 5421746 h 5504873"/>
              <a:gd name="connsiteX67" fmla="*/ 1588655 w 1588655"/>
              <a:gd name="connsiteY67" fmla="*/ 5504873 h 5504873"/>
              <a:gd name="connsiteX0" fmla="*/ 0 w 1588655"/>
              <a:gd name="connsiteY0" fmla="*/ 0 h 5504873"/>
              <a:gd name="connsiteX1" fmla="*/ 0 w 1588655"/>
              <a:gd name="connsiteY1" fmla="*/ 184728 h 5504873"/>
              <a:gd name="connsiteX2" fmla="*/ 55418 w 1588655"/>
              <a:gd name="connsiteY2" fmla="*/ 175491 h 5504873"/>
              <a:gd name="connsiteX3" fmla="*/ 46182 w 1588655"/>
              <a:gd name="connsiteY3" fmla="*/ 332509 h 5504873"/>
              <a:gd name="connsiteX4" fmla="*/ 101600 w 1588655"/>
              <a:gd name="connsiteY4" fmla="*/ 332509 h 5504873"/>
              <a:gd name="connsiteX5" fmla="*/ 92364 w 1588655"/>
              <a:gd name="connsiteY5" fmla="*/ 498764 h 5504873"/>
              <a:gd name="connsiteX6" fmla="*/ 157018 w 1588655"/>
              <a:gd name="connsiteY6" fmla="*/ 489528 h 5504873"/>
              <a:gd name="connsiteX7" fmla="*/ 138545 w 1588655"/>
              <a:gd name="connsiteY7" fmla="*/ 655782 h 5504873"/>
              <a:gd name="connsiteX8" fmla="*/ 193964 w 1588655"/>
              <a:gd name="connsiteY8" fmla="*/ 665018 h 5504873"/>
              <a:gd name="connsiteX9" fmla="*/ 193964 w 1588655"/>
              <a:gd name="connsiteY9" fmla="*/ 914400 h 5504873"/>
              <a:gd name="connsiteX10" fmla="*/ 314037 w 1588655"/>
              <a:gd name="connsiteY10" fmla="*/ 914399 h 5504873"/>
              <a:gd name="connsiteX11" fmla="*/ 249381 w 1588655"/>
              <a:gd name="connsiteY11" fmla="*/ 1126837 h 5504873"/>
              <a:gd name="connsiteX12" fmla="*/ 332507 w 1588655"/>
              <a:gd name="connsiteY12" fmla="*/ 1108363 h 5504873"/>
              <a:gd name="connsiteX13" fmla="*/ 323273 w 1588655"/>
              <a:gd name="connsiteY13" fmla="*/ 1357745 h 5504873"/>
              <a:gd name="connsiteX14" fmla="*/ 387927 w 1588655"/>
              <a:gd name="connsiteY14" fmla="*/ 1339273 h 5504873"/>
              <a:gd name="connsiteX15" fmla="*/ 378691 w 1588655"/>
              <a:gd name="connsiteY15" fmla="*/ 1560946 h 5504873"/>
              <a:gd name="connsiteX16" fmla="*/ 452582 w 1588655"/>
              <a:gd name="connsiteY16" fmla="*/ 1560946 h 5504873"/>
              <a:gd name="connsiteX17" fmla="*/ 434109 w 1588655"/>
              <a:gd name="connsiteY17" fmla="*/ 1745673 h 5504873"/>
              <a:gd name="connsiteX18" fmla="*/ 434109 w 1588655"/>
              <a:gd name="connsiteY18" fmla="*/ 1745673 h 5504873"/>
              <a:gd name="connsiteX19" fmla="*/ 498764 w 1588655"/>
              <a:gd name="connsiteY19" fmla="*/ 1745673 h 5504873"/>
              <a:gd name="connsiteX20" fmla="*/ 508000 w 1588655"/>
              <a:gd name="connsiteY20" fmla="*/ 1958109 h 5504873"/>
              <a:gd name="connsiteX21" fmla="*/ 572655 w 1588655"/>
              <a:gd name="connsiteY21" fmla="*/ 1958109 h 5504873"/>
              <a:gd name="connsiteX22" fmla="*/ 526473 w 1588655"/>
              <a:gd name="connsiteY22" fmla="*/ 2152073 h 5504873"/>
              <a:gd name="connsiteX23" fmla="*/ 600364 w 1588655"/>
              <a:gd name="connsiteY23" fmla="*/ 2124364 h 5504873"/>
              <a:gd name="connsiteX24" fmla="*/ 609600 w 1588655"/>
              <a:gd name="connsiteY24" fmla="*/ 2309091 h 5504873"/>
              <a:gd name="connsiteX25" fmla="*/ 655782 w 1588655"/>
              <a:gd name="connsiteY25" fmla="*/ 2272146 h 5504873"/>
              <a:gd name="connsiteX26" fmla="*/ 646545 w 1588655"/>
              <a:gd name="connsiteY26" fmla="*/ 2456873 h 5504873"/>
              <a:gd name="connsiteX27" fmla="*/ 646545 w 1588655"/>
              <a:gd name="connsiteY27" fmla="*/ 2456873 h 5504873"/>
              <a:gd name="connsiteX28" fmla="*/ 646545 w 1588655"/>
              <a:gd name="connsiteY28" fmla="*/ 2456873 h 5504873"/>
              <a:gd name="connsiteX29" fmla="*/ 720436 w 1588655"/>
              <a:gd name="connsiteY29" fmla="*/ 2447637 h 5504873"/>
              <a:gd name="connsiteX30" fmla="*/ 674255 w 1588655"/>
              <a:gd name="connsiteY30" fmla="*/ 2743200 h 5504873"/>
              <a:gd name="connsiteX31" fmla="*/ 766618 w 1588655"/>
              <a:gd name="connsiteY31" fmla="*/ 2715491 h 5504873"/>
              <a:gd name="connsiteX32" fmla="*/ 757382 w 1588655"/>
              <a:gd name="connsiteY32" fmla="*/ 2881746 h 5504873"/>
              <a:gd name="connsiteX33" fmla="*/ 812800 w 1588655"/>
              <a:gd name="connsiteY33" fmla="*/ 2872509 h 5504873"/>
              <a:gd name="connsiteX34" fmla="*/ 794327 w 1588655"/>
              <a:gd name="connsiteY34" fmla="*/ 3075709 h 5504873"/>
              <a:gd name="connsiteX35" fmla="*/ 877454 w 1588655"/>
              <a:gd name="connsiteY35" fmla="*/ 3075709 h 5504873"/>
              <a:gd name="connsiteX36" fmla="*/ 858982 w 1588655"/>
              <a:gd name="connsiteY36" fmla="*/ 3232728 h 5504873"/>
              <a:gd name="connsiteX37" fmla="*/ 858982 w 1588655"/>
              <a:gd name="connsiteY37" fmla="*/ 3232728 h 5504873"/>
              <a:gd name="connsiteX38" fmla="*/ 932873 w 1588655"/>
              <a:gd name="connsiteY38" fmla="*/ 3223492 h 5504873"/>
              <a:gd name="connsiteX39" fmla="*/ 905164 w 1588655"/>
              <a:gd name="connsiteY39" fmla="*/ 3408218 h 5504873"/>
              <a:gd name="connsiteX40" fmla="*/ 969818 w 1588655"/>
              <a:gd name="connsiteY40" fmla="*/ 3398982 h 5504873"/>
              <a:gd name="connsiteX41" fmla="*/ 932873 w 1588655"/>
              <a:gd name="connsiteY41" fmla="*/ 3602182 h 5504873"/>
              <a:gd name="connsiteX42" fmla="*/ 997527 w 1588655"/>
              <a:gd name="connsiteY42" fmla="*/ 3592946 h 5504873"/>
              <a:gd name="connsiteX43" fmla="*/ 1016000 w 1588655"/>
              <a:gd name="connsiteY43" fmla="*/ 3703782 h 5504873"/>
              <a:gd name="connsiteX44" fmla="*/ 1006764 w 1588655"/>
              <a:gd name="connsiteY44" fmla="*/ 3786909 h 5504873"/>
              <a:gd name="connsiteX45" fmla="*/ 1052945 w 1588655"/>
              <a:gd name="connsiteY45" fmla="*/ 3786909 h 5504873"/>
              <a:gd name="connsiteX46" fmla="*/ 1043709 w 1588655"/>
              <a:gd name="connsiteY46" fmla="*/ 3971637 h 5504873"/>
              <a:gd name="connsiteX47" fmla="*/ 1089891 w 1588655"/>
              <a:gd name="connsiteY47" fmla="*/ 3999346 h 5504873"/>
              <a:gd name="connsiteX48" fmla="*/ 1089891 w 1588655"/>
              <a:gd name="connsiteY48" fmla="*/ 4156364 h 5504873"/>
              <a:gd name="connsiteX49" fmla="*/ 1173018 w 1588655"/>
              <a:gd name="connsiteY49" fmla="*/ 4147128 h 5504873"/>
              <a:gd name="connsiteX50" fmla="*/ 1154546 w 1588655"/>
              <a:gd name="connsiteY50" fmla="*/ 4331855 h 5504873"/>
              <a:gd name="connsiteX51" fmla="*/ 1228436 w 1588655"/>
              <a:gd name="connsiteY51" fmla="*/ 4322618 h 5504873"/>
              <a:gd name="connsiteX52" fmla="*/ 1200727 w 1588655"/>
              <a:gd name="connsiteY52" fmla="*/ 4535055 h 5504873"/>
              <a:gd name="connsiteX53" fmla="*/ 1256145 w 1588655"/>
              <a:gd name="connsiteY53" fmla="*/ 4507346 h 5504873"/>
              <a:gd name="connsiteX54" fmla="*/ 1256146 w 1588655"/>
              <a:gd name="connsiteY54" fmla="*/ 4664364 h 5504873"/>
              <a:gd name="connsiteX55" fmla="*/ 1330036 w 1588655"/>
              <a:gd name="connsiteY55" fmla="*/ 4664364 h 5504873"/>
              <a:gd name="connsiteX56" fmla="*/ 1283855 w 1588655"/>
              <a:gd name="connsiteY56" fmla="*/ 4821382 h 5504873"/>
              <a:gd name="connsiteX57" fmla="*/ 1366982 w 1588655"/>
              <a:gd name="connsiteY57" fmla="*/ 4812146 h 5504873"/>
              <a:gd name="connsiteX58" fmla="*/ 1311564 w 1588655"/>
              <a:gd name="connsiteY58" fmla="*/ 5006109 h 5504873"/>
              <a:gd name="connsiteX59" fmla="*/ 1394692 w 1588655"/>
              <a:gd name="connsiteY59" fmla="*/ 4969164 h 5504873"/>
              <a:gd name="connsiteX60" fmla="*/ 1376218 w 1588655"/>
              <a:gd name="connsiteY60" fmla="*/ 5135418 h 5504873"/>
              <a:gd name="connsiteX61" fmla="*/ 1468582 w 1588655"/>
              <a:gd name="connsiteY61" fmla="*/ 5126182 h 5504873"/>
              <a:gd name="connsiteX62" fmla="*/ 1450109 w 1588655"/>
              <a:gd name="connsiteY62" fmla="*/ 5329382 h 5504873"/>
              <a:gd name="connsiteX63" fmla="*/ 1468582 w 1588655"/>
              <a:gd name="connsiteY63" fmla="*/ 5255491 h 5504873"/>
              <a:gd name="connsiteX64" fmla="*/ 1551709 w 1588655"/>
              <a:gd name="connsiteY64" fmla="*/ 5264728 h 5504873"/>
              <a:gd name="connsiteX65" fmla="*/ 1524000 w 1588655"/>
              <a:gd name="connsiteY65" fmla="*/ 5430982 h 5504873"/>
              <a:gd name="connsiteX66" fmla="*/ 1588654 w 1588655"/>
              <a:gd name="connsiteY66" fmla="*/ 5421746 h 5504873"/>
              <a:gd name="connsiteX67" fmla="*/ 1588655 w 1588655"/>
              <a:gd name="connsiteY67" fmla="*/ 5504873 h 5504873"/>
              <a:gd name="connsiteX0" fmla="*/ 0 w 1588655"/>
              <a:gd name="connsiteY0" fmla="*/ 0 h 5504873"/>
              <a:gd name="connsiteX1" fmla="*/ 0 w 1588655"/>
              <a:gd name="connsiteY1" fmla="*/ 184728 h 5504873"/>
              <a:gd name="connsiteX2" fmla="*/ 55418 w 1588655"/>
              <a:gd name="connsiteY2" fmla="*/ 175491 h 5504873"/>
              <a:gd name="connsiteX3" fmla="*/ 46182 w 1588655"/>
              <a:gd name="connsiteY3" fmla="*/ 332509 h 5504873"/>
              <a:gd name="connsiteX4" fmla="*/ 101600 w 1588655"/>
              <a:gd name="connsiteY4" fmla="*/ 332509 h 5504873"/>
              <a:gd name="connsiteX5" fmla="*/ 92364 w 1588655"/>
              <a:gd name="connsiteY5" fmla="*/ 498764 h 5504873"/>
              <a:gd name="connsiteX6" fmla="*/ 157018 w 1588655"/>
              <a:gd name="connsiteY6" fmla="*/ 489528 h 5504873"/>
              <a:gd name="connsiteX7" fmla="*/ 138545 w 1588655"/>
              <a:gd name="connsiteY7" fmla="*/ 655782 h 5504873"/>
              <a:gd name="connsiteX8" fmla="*/ 193964 w 1588655"/>
              <a:gd name="connsiteY8" fmla="*/ 665018 h 5504873"/>
              <a:gd name="connsiteX9" fmla="*/ 193964 w 1588655"/>
              <a:gd name="connsiteY9" fmla="*/ 914400 h 5504873"/>
              <a:gd name="connsiteX10" fmla="*/ 314037 w 1588655"/>
              <a:gd name="connsiteY10" fmla="*/ 914399 h 5504873"/>
              <a:gd name="connsiteX11" fmla="*/ 295563 w 1588655"/>
              <a:gd name="connsiteY11" fmla="*/ 1089892 h 5504873"/>
              <a:gd name="connsiteX12" fmla="*/ 332507 w 1588655"/>
              <a:gd name="connsiteY12" fmla="*/ 1108363 h 5504873"/>
              <a:gd name="connsiteX13" fmla="*/ 323273 w 1588655"/>
              <a:gd name="connsiteY13" fmla="*/ 1357745 h 5504873"/>
              <a:gd name="connsiteX14" fmla="*/ 387927 w 1588655"/>
              <a:gd name="connsiteY14" fmla="*/ 1339273 h 5504873"/>
              <a:gd name="connsiteX15" fmla="*/ 378691 w 1588655"/>
              <a:gd name="connsiteY15" fmla="*/ 1560946 h 5504873"/>
              <a:gd name="connsiteX16" fmla="*/ 452582 w 1588655"/>
              <a:gd name="connsiteY16" fmla="*/ 1560946 h 5504873"/>
              <a:gd name="connsiteX17" fmla="*/ 434109 w 1588655"/>
              <a:gd name="connsiteY17" fmla="*/ 1745673 h 5504873"/>
              <a:gd name="connsiteX18" fmla="*/ 434109 w 1588655"/>
              <a:gd name="connsiteY18" fmla="*/ 1745673 h 5504873"/>
              <a:gd name="connsiteX19" fmla="*/ 498764 w 1588655"/>
              <a:gd name="connsiteY19" fmla="*/ 1745673 h 5504873"/>
              <a:gd name="connsiteX20" fmla="*/ 508000 w 1588655"/>
              <a:gd name="connsiteY20" fmla="*/ 1958109 h 5504873"/>
              <a:gd name="connsiteX21" fmla="*/ 572655 w 1588655"/>
              <a:gd name="connsiteY21" fmla="*/ 1958109 h 5504873"/>
              <a:gd name="connsiteX22" fmla="*/ 526473 w 1588655"/>
              <a:gd name="connsiteY22" fmla="*/ 2152073 h 5504873"/>
              <a:gd name="connsiteX23" fmla="*/ 600364 w 1588655"/>
              <a:gd name="connsiteY23" fmla="*/ 2124364 h 5504873"/>
              <a:gd name="connsiteX24" fmla="*/ 609600 w 1588655"/>
              <a:gd name="connsiteY24" fmla="*/ 2309091 h 5504873"/>
              <a:gd name="connsiteX25" fmla="*/ 655782 w 1588655"/>
              <a:gd name="connsiteY25" fmla="*/ 2272146 h 5504873"/>
              <a:gd name="connsiteX26" fmla="*/ 646545 w 1588655"/>
              <a:gd name="connsiteY26" fmla="*/ 2456873 h 5504873"/>
              <a:gd name="connsiteX27" fmla="*/ 646545 w 1588655"/>
              <a:gd name="connsiteY27" fmla="*/ 2456873 h 5504873"/>
              <a:gd name="connsiteX28" fmla="*/ 646545 w 1588655"/>
              <a:gd name="connsiteY28" fmla="*/ 2456873 h 5504873"/>
              <a:gd name="connsiteX29" fmla="*/ 720436 w 1588655"/>
              <a:gd name="connsiteY29" fmla="*/ 2447637 h 5504873"/>
              <a:gd name="connsiteX30" fmla="*/ 674255 w 1588655"/>
              <a:gd name="connsiteY30" fmla="*/ 2743200 h 5504873"/>
              <a:gd name="connsiteX31" fmla="*/ 766618 w 1588655"/>
              <a:gd name="connsiteY31" fmla="*/ 2715491 h 5504873"/>
              <a:gd name="connsiteX32" fmla="*/ 757382 w 1588655"/>
              <a:gd name="connsiteY32" fmla="*/ 2881746 h 5504873"/>
              <a:gd name="connsiteX33" fmla="*/ 812800 w 1588655"/>
              <a:gd name="connsiteY33" fmla="*/ 2872509 h 5504873"/>
              <a:gd name="connsiteX34" fmla="*/ 794327 w 1588655"/>
              <a:gd name="connsiteY34" fmla="*/ 3075709 h 5504873"/>
              <a:gd name="connsiteX35" fmla="*/ 877454 w 1588655"/>
              <a:gd name="connsiteY35" fmla="*/ 3075709 h 5504873"/>
              <a:gd name="connsiteX36" fmla="*/ 858982 w 1588655"/>
              <a:gd name="connsiteY36" fmla="*/ 3232728 h 5504873"/>
              <a:gd name="connsiteX37" fmla="*/ 858982 w 1588655"/>
              <a:gd name="connsiteY37" fmla="*/ 3232728 h 5504873"/>
              <a:gd name="connsiteX38" fmla="*/ 932873 w 1588655"/>
              <a:gd name="connsiteY38" fmla="*/ 3223492 h 5504873"/>
              <a:gd name="connsiteX39" fmla="*/ 905164 w 1588655"/>
              <a:gd name="connsiteY39" fmla="*/ 3408218 h 5504873"/>
              <a:gd name="connsiteX40" fmla="*/ 969818 w 1588655"/>
              <a:gd name="connsiteY40" fmla="*/ 3398982 h 5504873"/>
              <a:gd name="connsiteX41" fmla="*/ 932873 w 1588655"/>
              <a:gd name="connsiteY41" fmla="*/ 3602182 h 5504873"/>
              <a:gd name="connsiteX42" fmla="*/ 997527 w 1588655"/>
              <a:gd name="connsiteY42" fmla="*/ 3592946 h 5504873"/>
              <a:gd name="connsiteX43" fmla="*/ 1016000 w 1588655"/>
              <a:gd name="connsiteY43" fmla="*/ 3703782 h 5504873"/>
              <a:gd name="connsiteX44" fmla="*/ 1006764 w 1588655"/>
              <a:gd name="connsiteY44" fmla="*/ 3786909 h 5504873"/>
              <a:gd name="connsiteX45" fmla="*/ 1052945 w 1588655"/>
              <a:gd name="connsiteY45" fmla="*/ 3786909 h 5504873"/>
              <a:gd name="connsiteX46" fmla="*/ 1043709 w 1588655"/>
              <a:gd name="connsiteY46" fmla="*/ 3971637 h 5504873"/>
              <a:gd name="connsiteX47" fmla="*/ 1089891 w 1588655"/>
              <a:gd name="connsiteY47" fmla="*/ 3999346 h 5504873"/>
              <a:gd name="connsiteX48" fmla="*/ 1089891 w 1588655"/>
              <a:gd name="connsiteY48" fmla="*/ 4156364 h 5504873"/>
              <a:gd name="connsiteX49" fmla="*/ 1173018 w 1588655"/>
              <a:gd name="connsiteY49" fmla="*/ 4147128 h 5504873"/>
              <a:gd name="connsiteX50" fmla="*/ 1154546 w 1588655"/>
              <a:gd name="connsiteY50" fmla="*/ 4331855 h 5504873"/>
              <a:gd name="connsiteX51" fmla="*/ 1228436 w 1588655"/>
              <a:gd name="connsiteY51" fmla="*/ 4322618 h 5504873"/>
              <a:gd name="connsiteX52" fmla="*/ 1200727 w 1588655"/>
              <a:gd name="connsiteY52" fmla="*/ 4535055 h 5504873"/>
              <a:gd name="connsiteX53" fmla="*/ 1256145 w 1588655"/>
              <a:gd name="connsiteY53" fmla="*/ 4507346 h 5504873"/>
              <a:gd name="connsiteX54" fmla="*/ 1256146 w 1588655"/>
              <a:gd name="connsiteY54" fmla="*/ 4664364 h 5504873"/>
              <a:gd name="connsiteX55" fmla="*/ 1330036 w 1588655"/>
              <a:gd name="connsiteY55" fmla="*/ 4664364 h 5504873"/>
              <a:gd name="connsiteX56" fmla="*/ 1283855 w 1588655"/>
              <a:gd name="connsiteY56" fmla="*/ 4821382 h 5504873"/>
              <a:gd name="connsiteX57" fmla="*/ 1366982 w 1588655"/>
              <a:gd name="connsiteY57" fmla="*/ 4812146 h 5504873"/>
              <a:gd name="connsiteX58" fmla="*/ 1311564 w 1588655"/>
              <a:gd name="connsiteY58" fmla="*/ 5006109 h 5504873"/>
              <a:gd name="connsiteX59" fmla="*/ 1394692 w 1588655"/>
              <a:gd name="connsiteY59" fmla="*/ 4969164 h 5504873"/>
              <a:gd name="connsiteX60" fmla="*/ 1376218 w 1588655"/>
              <a:gd name="connsiteY60" fmla="*/ 5135418 h 5504873"/>
              <a:gd name="connsiteX61" fmla="*/ 1468582 w 1588655"/>
              <a:gd name="connsiteY61" fmla="*/ 5126182 h 5504873"/>
              <a:gd name="connsiteX62" fmla="*/ 1450109 w 1588655"/>
              <a:gd name="connsiteY62" fmla="*/ 5329382 h 5504873"/>
              <a:gd name="connsiteX63" fmla="*/ 1468582 w 1588655"/>
              <a:gd name="connsiteY63" fmla="*/ 5255491 h 5504873"/>
              <a:gd name="connsiteX64" fmla="*/ 1551709 w 1588655"/>
              <a:gd name="connsiteY64" fmla="*/ 5264728 h 5504873"/>
              <a:gd name="connsiteX65" fmla="*/ 1524000 w 1588655"/>
              <a:gd name="connsiteY65" fmla="*/ 5430982 h 5504873"/>
              <a:gd name="connsiteX66" fmla="*/ 1588654 w 1588655"/>
              <a:gd name="connsiteY66" fmla="*/ 5421746 h 5504873"/>
              <a:gd name="connsiteX67" fmla="*/ 1588655 w 1588655"/>
              <a:gd name="connsiteY67" fmla="*/ 5504873 h 5504873"/>
              <a:gd name="connsiteX0" fmla="*/ 0 w 1588655"/>
              <a:gd name="connsiteY0" fmla="*/ 0 h 5504873"/>
              <a:gd name="connsiteX1" fmla="*/ 0 w 1588655"/>
              <a:gd name="connsiteY1" fmla="*/ 184728 h 5504873"/>
              <a:gd name="connsiteX2" fmla="*/ 55418 w 1588655"/>
              <a:gd name="connsiteY2" fmla="*/ 175491 h 5504873"/>
              <a:gd name="connsiteX3" fmla="*/ 46182 w 1588655"/>
              <a:gd name="connsiteY3" fmla="*/ 332509 h 5504873"/>
              <a:gd name="connsiteX4" fmla="*/ 101600 w 1588655"/>
              <a:gd name="connsiteY4" fmla="*/ 332509 h 5504873"/>
              <a:gd name="connsiteX5" fmla="*/ 92364 w 1588655"/>
              <a:gd name="connsiteY5" fmla="*/ 498764 h 5504873"/>
              <a:gd name="connsiteX6" fmla="*/ 157018 w 1588655"/>
              <a:gd name="connsiteY6" fmla="*/ 489528 h 5504873"/>
              <a:gd name="connsiteX7" fmla="*/ 138545 w 1588655"/>
              <a:gd name="connsiteY7" fmla="*/ 655782 h 5504873"/>
              <a:gd name="connsiteX8" fmla="*/ 193964 w 1588655"/>
              <a:gd name="connsiteY8" fmla="*/ 665018 h 5504873"/>
              <a:gd name="connsiteX9" fmla="*/ 193964 w 1588655"/>
              <a:gd name="connsiteY9" fmla="*/ 914400 h 5504873"/>
              <a:gd name="connsiteX10" fmla="*/ 294658 w 1588655"/>
              <a:gd name="connsiteY10" fmla="*/ 914399 h 5504873"/>
              <a:gd name="connsiteX11" fmla="*/ 295563 w 1588655"/>
              <a:gd name="connsiteY11" fmla="*/ 1089892 h 5504873"/>
              <a:gd name="connsiteX12" fmla="*/ 332507 w 1588655"/>
              <a:gd name="connsiteY12" fmla="*/ 1108363 h 5504873"/>
              <a:gd name="connsiteX13" fmla="*/ 323273 w 1588655"/>
              <a:gd name="connsiteY13" fmla="*/ 1357745 h 5504873"/>
              <a:gd name="connsiteX14" fmla="*/ 387927 w 1588655"/>
              <a:gd name="connsiteY14" fmla="*/ 1339273 h 5504873"/>
              <a:gd name="connsiteX15" fmla="*/ 378691 w 1588655"/>
              <a:gd name="connsiteY15" fmla="*/ 1560946 h 5504873"/>
              <a:gd name="connsiteX16" fmla="*/ 452582 w 1588655"/>
              <a:gd name="connsiteY16" fmla="*/ 1560946 h 5504873"/>
              <a:gd name="connsiteX17" fmla="*/ 434109 w 1588655"/>
              <a:gd name="connsiteY17" fmla="*/ 1745673 h 5504873"/>
              <a:gd name="connsiteX18" fmla="*/ 434109 w 1588655"/>
              <a:gd name="connsiteY18" fmla="*/ 1745673 h 5504873"/>
              <a:gd name="connsiteX19" fmla="*/ 498764 w 1588655"/>
              <a:gd name="connsiteY19" fmla="*/ 1745673 h 5504873"/>
              <a:gd name="connsiteX20" fmla="*/ 508000 w 1588655"/>
              <a:gd name="connsiteY20" fmla="*/ 1958109 h 5504873"/>
              <a:gd name="connsiteX21" fmla="*/ 572655 w 1588655"/>
              <a:gd name="connsiteY21" fmla="*/ 1958109 h 5504873"/>
              <a:gd name="connsiteX22" fmla="*/ 526473 w 1588655"/>
              <a:gd name="connsiteY22" fmla="*/ 2152073 h 5504873"/>
              <a:gd name="connsiteX23" fmla="*/ 600364 w 1588655"/>
              <a:gd name="connsiteY23" fmla="*/ 2124364 h 5504873"/>
              <a:gd name="connsiteX24" fmla="*/ 609600 w 1588655"/>
              <a:gd name="connsiteY24" fmla="*/ 2309091 h 5504873"/>
              <a:gd name="connsiteX25" fmla="*/ 655782 w 1588655"/>
              <a:gd name="connsiteY25" fmla="*/ 2272146 h 5504873"/>
              <a:gd name="connsiteX26" fmla="*/ 646545 w 1588655"/>
              <a:gd name="connsiteY26" fmla="*/ 2456873 h 5504873"/>
              <a:gd name="connsiteX27" fmla="*/ 646545 w 1588655"/>
              <a:gd name="connsiteY27" fmla="*/ 2456873 h 5504873"/>
              <a:gd name="connsiteX28" fmla="*/ 646545 w 1588655"/>
              <a:gd name="connsiteY28" fmla="*/ 2456873 h 5504873"/>
              <a:gd name="connsiteX29" fmla="*/ 720436 w 1588655"/>
              <a:gd name="connsiteY29" fmla="*/ 2447637 h 5504873"/>
              <a:gd name="connsiteX30" fmla="*/ 674255 w 1588655"/>
              <a:gd name="connsiteY30" fmla="*/ 2743200 h 5504873"/>
              <a:gd name="connsiteX31" fmla="*/ 766618 w 1588655"/>
              <a:gd name="connsiteY31" fmla="*/ 2715491 h 5504873"/>
              <a:gd name="connsiteX32" fmla="*/ 757382 w 1588655"/>
              <a:gd name="connsiteY32" fmla="*/ 2881746 h 5504873"/>
              <a:gd name="connsiteX33" fmla="*/ 812800 w 1588655"/>
              <a:gd name="connsiteY33" fmla="*/ 2872509 h 5504873"/>
              <a:gd name="connsiteX34" fmla="*/ 794327 w 1588655"/>
              <a:gd name="connsiteY34" fmla="*/ 3075709 h 5504873"/>
              <a:gd name="connsiteX35" fmla="*/ 877454 w 1588655"/>
              <a:gd name="connsiteY35" fmla="*/ 3075709 h 5504873"/>
              <a:gd name="connsiteX36" fmla="*/ 858982 w 1588655"/>
              <a:gd name="connsiteY36" fmla="*/ 3232728 h 5504873"/>
              <a:gd name="connsiteX37" fmla="*/ 858982 w 1588655"/>
              <a:gd name="connsiteY37" fmla="*/ 3232728 h 5504873"/>
              <a:gd name="connsiteX38" fmla="*/ 932873 w 1588655"/>
              <a:gd name="connsiteY38" fmla="*/ 3223492 h 5504873"/>
              <a:gd name="connsiteX39" fmla="*/ 905164 w 1588655"/>
              <a:gd name="connsiteY39" fmla="*/ 3408218 h 5504873"/>
              <a:gd name="connsiteX40" fmla="*/ 969818 w 1588655"/>
              <a:gd name="connsiteY40" fmla="*/ 3398982 h 5504873"/>
              <a:gd name="connsiteX41" fmla="*/ 932873 w 1588655"/>
              <a:gd name="connsiteY41" fmla="*/ 3602182 h 5504873"/>
              <a:gd name="connsiteX42" fmla="*/ 997527 w 1588655"/>
              <a:gd name="connsiteY42" fmla="*/ 3592946 h 5504873"/>
              <a:gd name="connsiteX43" fmla="*/ 1016000 w 1588655"/>
              <a:gd name="connsiteY43" fmla="*/ 3703782 h 5504873"/>
              <a:gd name="connsiteX44" fmla="*/ 1006764 w 1588655"/>
              <a:gd name="connsiteY44" fmla="*/ 3786909 h 5504873"/>
              <a:gd name="connsiteX45" fmla="*/ 1052945 w 1588655"/>
              <a:gd name="connsiteY45" fmla="*/ 3786909 h 5504873"/>
              <a:gd name="connsiteX46" fmla="*/ 1043709 w 1588655"/>
              <a:gd name="connsiteY46" fmla="*/ 3971637 h 5504873"/>
              <a:gd name="connsiteX47" fmla="*/ 1089891 w 1588655"/>
              <a:gd name="connsiteY47" fmla="*/ 3999346 h 5504873"/>
              <a:gd name="connsiteX48" fmla="*/ 1089891 w 1588655"/>
              <a:gd name="connsiteY48" fmla="*/ 4156364 h 5504873"/>
              <a:gd name="connsiteX49" fmla="*/ 1173018 w 1588655"/>
              <a:gd name="connsiteY49" fmla="*/ 4147128 h 5504873"/>
              <a:gd name="connsiteX50" fmla="*/ 1154546 w 1588655"/>
              <a:gd name="connsiteY50" fmla="*/ 4331855 h 5504873"/>
              <a:gd name="connsiteX51" fmla="*/ 1228436 w 1588655"/>
              <a:gd name="connsiteY51" fmla="*/ 4322618 h 5504873"/>
              <a:gd name="connsiteX52" fmla="*/ 1200727 w 1588655"/>
              <a:gd name="connsiteY52" fmla="*/ 4535055 h 5504873"/>
              <a:gd name="connsiteX53" fmla="*/ 1256145 w 1588655"/>
              <a:gd name="connsiteY53" fmla="*/ 4507346 h 5504873"/>
              <a:gd name="connsiteX54" fmla="*/ 1256146 w 1588655"/>
              <a:gd name="connsiteY54" fmla="*/ 4664364 h 5504873"/>
              <a:gd name="connsiteX55" fmla="*/ 1330036 w 1588655"/>
              <a:gd name="connsiteY55" fmla="*/ 4664364 h 5504873"/>
              <a:gd name="connsiteX56" fmla="*/ 1283855 w 1588655"/>
              <a:gd name="connsiteY56" fmla="*/ 4821382 h 5504873"/>
              <a:gd name="connsiteX57" fmla="*/ 1366982 w 1588655"/>
              <a:gd name="connsiteY57" fmla="*/ 4812146 h 5504873"/>
              <a:gd name="connsiteX58" fmla="*/ 1311564 w 1588655"/>
              <a:gd name="connsiteY58" fmla="*/ 5006109 h 5504873"/>
              <a:gd name="connsiteX59" fmla="*/ 1394692 w 1588655"/>
              <a:gd name="connsiteY59" fmla="*/ 4969164 h 5504873"/>
              <a:gd name="connsiteX60" fmla="*/ 1376218 w 1588655"/>
              <a:gd name="connsiteY60" fmla="*/ 5135418 h 5504873"/>
              <a:gd name="connsiteX61" fmla="*/ 1468582 w 1588655"/>
              <a:gd name="connsiteY61" fmla="*/ 5126182 h 5504873"/>
              <a:gd name="connsiteX62" fmla="*/ 1450109 w 1588655"/>
              <a:gd name="connsiteY62" fmla="*/ 5329382 h 5504873"/>
              <a:gd name="connsiteX63" fmla="*/ 1468582 w 1588655"/>
              <a:gd name="connsiteY63" fmla="*/ 5255491 h 5504873"/>
              <a:gd name="connsiteX64" fmla="*/ 1551709 w 1588655"/>
              <a:gd name="connsiteY64" fmla="*/ 5264728 h 5504873"/>
              <a:gd name="connsiteX65" fmla="*/ 1524000 w 1588655"/>
              <a:gd name="connsiteY65" fmla="*/ 5430982 h 5504873"/>
              <a:gd name="connsiteX66" fmla="*/ 1588654 w 1588655"/>
              <a:gd name="connsiteY66" fmla="*/ 5421746 h 5504873"/>
              <a:gd name="connsiteX67" fmla="*/ 1588655 w 1588655"/>
              <a:gd name="connsiteY67" fmla="*/ 5504873 h 5504873"/>
              <a:gd name="connsiteX0" fmla="*/ 0 w 1588655"/>
              <a:gd name="connsiteY0" fmla="*/ 0 h 5504873"/>
              <a:gd name="connsiteX1" fmla="*/ 0 w 1588655"/>
              <a:gd name="connsiteY1" fmla="*/ 184728 h 5504873"/>
              <a:gd name="connsiteX2" fmla="*/ 55418 w 1588655"/>
              <a:gd name="connsiteY2" fmla="*/ 175491 h 5504873"/>
              <a:gd name="connsiteX3" fmla="*/ 46182 w 1588655"/>
              <a:gd name="connsiteY3" fmla="*/ 332509 h 5504873"/>
              <a:gd name="connsiteX4" fmla="*/ 101600 w 1588655"/>
              <a:gd name="connsiteY4" fmla="*/ 332509 h 5504873"/>
              <a:gd name="connsiteX5" fmla="*/ 92364 w 1588655"/>
              <a:gd name="connsiteY5" fmla="*/ 498764 h 5504873"/>
              <a:gd name="connsiteX6" fmla="*/ 157018 w 1588655"/>
              <a:gd name="connsiteY6" fmla="*/ 489528 h 5504873"/>
              <a:gd name="connsiteX7" fmla="*/ 138545 w 1588655"/>
              <a:gd name="connsiteY7" fmla="*/ 655782 h 5504873"/>
              <a:gd name="connsiteX8" fmla="*/ 193964 w 1588655"/>
              <a:gd name="connsiteY8" fmla="*/ 665018 h 5504873"/>
              <a:gd name="connsiteX9" fmla="*/ 193964 w 1588655"/>
              <a:gd name="connsiteY9" fmla="*/ 914400 h 5504873"/>
              <a:gd name="connsiteX10" fmla="*/ 265589 w 1588655"/>
              <a:gd name="connsiteY10" fmla="*/ 914399 h 5504873"/>
              <a:gd name="connsiteX11" fmla="*/ 295563 w 1588655"/>
              <a:gd name="connsiteY11" fmla="*/ 1089892 h 5504873"/>
              <a:gd name="connsiteX12" fmla="*/ 332507 w 1588655"/>
              <a:gd name="connsiteY12" fmla="*/ 1108363 h 5504873"/>
              <a:gd name="connsiteX13" fmla="*/ 323273 w 1588655"/>
              <a:gd name="connsiteY13" fmla="*/ 1357745 h 5504873"/>
              <a:gd name="connsiteX14" fmla="*/ 387927 w 1588655"/>
              <a:gd name="connsiteY14" fmla="*/ 1339273 h 5504873"/>
              <a:gd name="connsiteX15" fmla="*/ 378691 w 1588655"/>
              <a:gd name="connsiteY15" fmla="*/ 1560946 h 5504873"/>
              <a:gd name="connsiteX16" fmla="*/ 452582 w 1588655"/>
              <a:gd name="connsiteY16" fmla="*/ 1560946 h 5504873"/>
              <a:gd name="connsiteX17" fmla="*/ 434109 w 1588655"/>
              <a:gd name="connsiteY17" fmla="*/ 1745673 h 5504873"/>
              <a:gd name="connsiteX18" fmla="*/ 434109 w 1588655"/>
              <a:gd name="connsiteY18" fmla="*/ 1745673 h 5504873"/>
              <a:gd name="connsiteX19" fmla="*/ 498764 w 1588655"/>
              <a:gd name="connsiteY19" fmla="*/ 1745673 h 5504873"/>
              <a:gd name="connsiteX20" fmla="*/ 508000 w 1588655"/>
              <a:gd name="connsiteY20" fmla="*/ 1958109 h 5504873"/>
              <a:gd name="connsiteX21" fmla="*/ 572655 w 1588655"/>
              <a:gd name="connsiteY21" fmla="*/ 1958109 h 5504873"/>
              <a:gd name="connsiteX22" fmla="*/ 526473 w 1588655"/>
              <a:gd name="connsiteY22" fmla="*/ 2152073 h 5504873"/>
              <a:gd name="connsiteX23" fmla="*/ 600364 w 1588655"/>
              <a:gd name="connsiteY23" fmla="*/ 2124364 h 5504873"/>
              <a:gd name="connsiteX24" fmla="*/ 609600 w 1588655"/>
              <a:gd name="connsiteY24" fmla="*/ 2309091 h 5504873"/>
              <a:gd name="connsiteX25" fmla="*/ 655782 w 1588655"/>
              <a:gd name="connsiteY25" fmla="*/ 2272146 h 5504873"/>
              <a:gd name="connsiteX26" fmla="*/ 646545 w 1588655"/>
              <a:gd name="connsiteY26" fmla="*/ 2456873 h 5504873"/>
              <a:gd name="connsiteX27" fmla="*/ 646545 w 1588655"/>
              <a:gd name="connsiteY27" fmla="*/ 2456873 h 5504873"/>
              <a:gd name="connsiteX28" fmla="*/ 646545 w 1588655"/>
              <a:gd name="connsiteY28" fmla="*/ 2456873 h 5504873"/>
              <a:gd name="connsiteX29" fmla="*/ 720436 w 1588655"/>
              <a:gd name="connsiteY29" fmla="*/ 2447637 h 5504873"/>
              <a:gd name="connsiteX30" fmla="*/ 674255 w 1588655"/>
              <a:gd name="connsiteY30" fmla="*/ 2743200 h 5504873"/>
              <a:gd name="connsiteX31" fmla="*/ 766618 w 1588655"/>
              <a:gd name="connsiteY31" fmla="*/ 2715491 h 5504873"/>
              <a:gd name="connsiteX32" fmla="*/ 757382 w 1588655"/>
              <a:gd name="connsiteY32" fmla="*/ 2881746 h 5504873"/>
              <a:gd name="connsiteX33" fmla="*/ 812800 w 1588655"/>
              <a:gd name="connsiteY33" fmla="*/ 2872509 h 5504873"/>
              <a:gd name="connsiteX34" fmla="*/ 794327 w 1588655"/>
              <a:gd name="connsiteY34" fmla="*/ 3075709 h 5504873"/>
              <a:gd name="connsiteX35" fmla="*/ 877454 w 1588655"/>
              <a:gd name="connsiteY35" fmla="*/ 3075709 h 5504873"/>
              <a:gd name="connsiteX36" fmla="*/ 858982 w 1588655"/>
              <a:gd name="connsiteY36" fmla="*/ 3232728 h 5504873"/>
              <a:gd name="connsiteX37" fmla="*/ 858982 w 1588655"/>
              <a:gd name="connsiteY37" fmla="*/ 3232728 h 5504873"/>
              <a:gd name="connsiteX38" fmla="*/ 932873 w 1588655"/>
              <a:gd name="connsiteY38" fmla="*/ 3223492 h 5504873"/>
              <a:gd name="connsiteX39" fmla="*/ 905164 w 1588655"/>
              <a:gd name="connsiteY39" fmla="*/ 3408218 h 5504873"/>
              <a:gd name="connsiteX40" fmla="*/ 969818 w 1588655"/>
              <a:gd name="connsiteY40" fmla="*/ 3398982 h 5504873"/>
              <a:gd name="connsiteX41" fmla="*/ 932873 w 1588655"/>
              <a:gd name="connsiteY41" fmla="*/ 3602182 h 5504873"/>
              <a:gd name="connsiteX42" fmla="*/ 997527 w 1588655"/>
              <a:gd name="connsiteY42" fmla="*/ 3592946 h 5504873"/>
              <a:gd name="connsiteX43" fmla="*/ 1016000 w 1588655"/>
              <a:gd name="connsiteY43" fmla="*/ 3703782 h 5504873"/>
              <a:gd name="connsiteX44" fmla="*/ 1006764 w 1588655"/>
              <a:gd name="connsiteY44" fmla="*/ 3786909 h 5504873"/>
              <a:gd name="connsiteX45" fmla="*/ 1052945 w 1588655"/>
              <a:gd name="connsiteY45" fmla="*/ 3786909 h 5504873"/>
              <a:gd name="connsiteX46" fmla="*/ 1043709 w 1588655"/>
              <a:gd name="connsiteY46" fmla="*/ 3971637 h 5504873"/>
              <a:gd name="connsiteX47" fmla="*/ 1089891 w 1588655"/>
              <a:gd name="connsiteY47" fmla="*/ 3999346 h 5504873"/>
              <a:gd name="connsiteX48" fmla="*/ 1089891 w 1588655"/>
              <a:gd name="connsiteY48" fmla="*/ 4156364 h 5504873"/>
              <a:gd name="connsiteX49" fmla="*/ 1173018 w 1588655"/>
              <a:gd name="connsiteY49" fmla="*/ 4147128 h 5504873"/>
              <a:gd name="connsiteX50" fmla="*/ 1154546 w 1588655"/>
              <a:gd name="connsiteY50" fmla="*/ 4331855 h 5504873"/>
              <a:gd name="connsiteX51" fmla="*/ 1228436 w 1588655"/>
              <a:gd name="connsiteY51" fmla="*/ 4322618 h 5504873"/>
              <a:gd name="connsiteX52" fmla="*/ 1200727 w 1588655"/>
              <a:gd name="connsiteY52" fmla="*/ 4535055 h 5504873"/>
              <a:gd name="connsiteX53" fmla="*/ 1256145 w 1588655"/>
              <a:gd name="connsiteY53" fmla="*/ 4507346 h 5504873"/>
              <a:gd name="connsiteX54" fmla="*/ 1256146 w 1588655"/>
              <a:gd name="connsiteY54" fmla="*/ 4664364 h 5504873"/>
              <a:gd name="connsiteX55" fmla="*/ 1330036 w 1588655"/>
              <a:gd name="connsiteY55" fmla="*/ 4664364 h 5504873"/>
              <a:gd name="connsiteX56" fmla="*/ 1283855 w 1588655"/>
              <a:gd name="connsiteY56" fmla="*/ 4821382 h 5504873"/>
              <a:gd name="connsiteX57" fmla="*/ 1366982 w 1588655"/>
              <a:gd name="connsiteY57" fmla="*/ 4812146 h 5504873"/>
              <a:gd name="connsiteX58" fmla="*/ 1311564 w 1588655"/>
              <a:gd name="connsiteY58" fmla="*/ 5006109 h 5504873"/>
              <a:gd name="connsiteX59" fmla="*/ 1394692 w 1588655"/>
              <a:gd name="connsiteY59" fmla="*/ 4969164 h 5504873"/>
              <a:gd name="connsiteX60" fmla="*/ 1376218 w 1588655"/>
              <a:gd name="connsiteY60" fmla="*/ 5135418 h 5504873"/>
              <a:gd name="connsiteX61" fmla="*/ 1468582 w 1588655"/>
              <a:gd name="connsiteY61" fmla="*/ 5126182 h 5504873"/>
              <a:gd name="connsiteX62" fmla="*/ 1450109 w 1588655"/>
              <a:gd name="connsiteY62" fmla="*/ 5329382 h 5504873"/>
              <a:gd name="connsiteX63" fmla="*/ 1468582 w 1588655"/>
              <a:gd name="connsiteY63" fmla="*/ 5255491 h 5504873"/>
              <a:gd name="connsiteX64" fmla="*/ 1551709 w 1588655"/>
              <a:gd name="connsiteY64" fmla="*/ 5264728 h 5504873"/>
              <a:gd name="connsiteX65" fmla="*/ 1524000 w 1588655"/>
              <a:gd name="connsiteY65" fmla="*/ 5430982 h 5504873"/>
              <a:gd name="connsiteX66" fmla="*/ 1588654 w 1588655"/>
              <a:gd name="connsiteY66" fmla="*/ 5421746 h 5504873"/>
              <a:gd name="connsiteX67" fmla="*/ 1588655 w 1588655"/>
              <a:gd name="connsiteY67" fmla="*/ 5504873 h 5504873"/>
              <a:gd name="connsiteX0" fmla="*/ 0 w 1588655"/>
              <a:gd name="connsiteY0" fmla="*/ 0 h 5504873"/>
              <a:gd name="connsiteX1" fmla="*/ 0 w 1588655"/>
              <a:gd name="connsiteY1" fmla="*/ 184728 h 5504873"/>
              <a:gd name="connsiteX2" fmla="*/ 55418 w 1588655"/>
              <a:gd name="connsiteY2" fmla="*/ 175491 h 5504873"/>
              <a:gd name="connsiteX3" fmla="*/ 46182 w 1588655"/>
              <a:gd name="connsiteY3" fmla="*/ 332509 h 5504873"/>
              <a:gd name="connsiteX4" fmla="*/ 101600 w 1588655"/>
              <a:gd name="connsiteY4" fmla="*/ 332509 h 5504873"/>
              <a:gd name="connsiteX5" fmla="*/ 92364 w 1588655"/>
              <a:gd name="connsiteY5" fmla="*/ 498764 h 5504873"/>
              <a:gd name="connsiteX6" fmla="*/ 157018 w 1588655"/>
              <a:gd name="connsiteY6" fmla="*/ 489528 h 5504873"/>
              <a:gd name="connsiteX7" fmla="*/ 138545 w 1588655"/>
              <a:gd name="connsiteY7" fmla="*/ 655782 h 5504873"/>
              <a:gd name="connsiteX8" fmla="*/ 193964 w 1588655"/>
              <a:gd name="connsiteY8" fmla="*/ 665018 h 5504873"/>
              <a:gd name="connsiteX9" fmla="*/ 193964 w 1588655"/>
              <a:gd name="connsiteY9" fmla="*/ 914400 h 5504873"/>
              <a:gd name="connsiteX10" fmla="*/ 265589 w 1588655"/>
              <a:gd name="connsiteY10" fmla="*/ 914399 h 5504873"/>
              <a:gd name="connsiteX11" fmla="*/ 295563 w 1588655"/>
              <a:gd name="connsiteY11" fmla="*/ 1089892 h 5504873"/>
              <a:gd name="connsiteX12" fmla="*/ 332507 w 1588655"/>
              <a:gd name="connsiteY12" fmla="*/ 1108363 h 5504873"/>
              <a:gd name="connsiteX13" fmla="*/ 323273 w 1588655"/>
              <a:gd name="connsiteY13" fmla="*/ 1357745 h 5504873"/>
              <a:gd name="connsiteX14" fmla="*/ 387927 w 1588655"/>
              <a:gd name="connsiteY14" fmla="*/ 1339273 h 5504873"/>
              <a:gd name="connsiteX15" fmla="*/ 378691 w 1588655"/>
              <a:gd name="connsiteY15" fmla="*/ 1560946 h 5504873"/>
              <a:gd name="connsiteX16" fmla="*/ 452582 w 1588655"/>
              <a:gd name="connsiteY16" fmla="*/ 1560946 h 5504873"/>
              <a:gd name="connsiteX17" fmla="*/ 434109 w 1588655"/>
              <a:gd name="connsiteY17" fmla="*/ 1745673 h 5504873"/>
              <a:gd name="connsiteX18" fmla="*/ 434109 w 1588655"/>
              <a:gd name="connsiteY18" fmla="*/ 1745673 h 5504873"/>
              <a:gd name="connsiteX19" fmla="*/ 498764 w 1588655"/>
              <a:gd name="connsiteY19" fmla="*/ 1745673 h 5504873"/>
              <a:gd name="connsiteX20" fmla="*/ 508000 w 1588655"/>
              <a:gd name="connsiteY20" fmla="*/ 1958109 h 5504873"/>
              <a:gd name="connsiteX21" fmla="*/ 572655 w 1588655"/>
              <a:gd name="connsiteY21" fmla="*/ 1958109 h 5504873"/>
              <a:gd name="connsiteX22" fmla="*/ 526473 w 1588655"/>
              <a:gd name="connsiteY22" fmla="*/ 2152073 h 5504873"/>
              <a:gd name="connsiteX23" fmla="*/ 600364 w 1588655"/>
              <a:gd name="connsiteY23" fmla="*/ 2124364 h 5504873"/>
              <a:gd name="connsiteX24" fmla="*/ 609600 w 1588655"/>
              <a:gd name="connsiteY24" fmla="*/ 2309091 h 5504873"/>
              <a:gd name="connsiteX25" fmla="*/ 655782 w 1588655"/>
              <a:gd name="connsiteY25" fmla="*/ 2272146 h 5504873"/>
              <a:gd name="connsiteX26" fmla="*/ 646545 w 1588655"/>
              <a:gd name="connsiteY26" fmla="*/ 2456873 h 5504873"/>
              <a:gd name="connsiteX27" fmla="*/ 646545 w 1588655"/>
              <a:gd name="connsiteY27" fmla="*/ 2456873 h 5504873"/>
              <a:gd name="connsiteX28" fmla="*/ 646545 w 1588655"/>
              <a:gd name="connsiteY28" fmla="*/ 2456873 h 5504873"/>
              <a:gd name="connsiteX29" fmla="*/ 720436 w 1588655"/>
              <a:gd name="connsiteY29" fmla="*/ 2447637 h 5504873"/>
              <a:gd name="connsiteX30" fmla="*/ 674255 w 1588655"/>
              <a:gd name="connsiteY30" fmla="*/ 2743200 h 5504873"/>
              <a:gd name="connsiteX31" fmla="*/ 766618 w 1588655"/>
              <a:gd name="connsiteY31" fmla="*/ 2715491 h 5504873"/>
              <a:gd name="connsiteX32" fmla="*/ 757382 w 1588655"/>
              <a:gd name="connsiteY32" fmla="*/ 2881746 h 5504873"/>
              <a:gd name="connsiteX33" fmla="*/ 812800 w 1588655"/>
              <a:gd name="connsiteY33" fmla="*/ 2872509 h 5504873"/>
              <a:gd name="connsiteX34" fmla="*/ 794327 w 1588655"/>
              <a:gd name="connsiteY34" fmla="*/ 3075709 h 5504873"/>
              <a:gd name="connsiteX35" fmla="*/ 877454 w 1588655"/>
              <a:gd name="connsiteY35" fmla="*/ 3075709 h 5504873"/>
              <a:gd name="connsiteX36" fmla="*/ 858982 w 1588655"/>
              <a:gd name="connsiteY36" fmla="*/ 3232728 h 5504873"/>
              <a:gd name="connsiteX37" fmla="*/ 858982 w 1588655"/>
              <a:gd name="connsiteY37" fmla="*/ 3232728 h 5504873"/>
              <a:gd name="connsiteX38" fmla="*/ 932873 w 1588655"/>
              <a:gd name="connsiteY38" fmla="*/ 3223492 h 5504873"/>
              <a:gd name="connsiteX39" fmla="*/ 905164 w 1588655"/>
              <a:gd name="connsiteY39" fmla="*/ 3408218 h 5504873"/>
              <a:gd name="connsiteX40" fmla="*/ 969818 w 1588655"/>
              <a:gd name="connsiteY40" fmla="*/ 3398982 h 5504873"/>
              <a:gd name="connsiteX41" fmla="*/ 932873 w 1588655"/>
              <a:gd name="connsiteY41" fmla="*/ 3602182 h 5504873"/>
              <a:gd name="connsiteX42" fmla="*/ 997527 w 1588655"/>
              <a:gd name="connsiteY42" fmla="*/ 3592946 h 5504873"/>
              <a:gd name="connsiteX43" fmla="*/ 1016000 w 1588655"/>
              <a:gd name="connsiteY43" fmla="*/ 3703782 h 5504873"/>
              <a:gd name="connsiteX44" fmla="*/ 1006764 w 1588655"/>
              <a:gd name="connsiteY44" fmla="*/ 3786909 h 5504873"/>
              <a:gd name="connsiteX45" fmla="*/ 1052945 w 1588655"/>
              <a:gd name="connsiteY45" fmla="*/ 3786909 h 5504873"/>
              <a:gd name="connsiteX46" fmla="*/ 1043709 w 1588655"/>
              <a:gd name="connsiteY46" fmla="*/ 3971637 h 5504873"/>
              <a:gd name="connsiteX47" fmla="*/ 1089891 w 1588655"/>
              <a:gd name="connsiteY47" fmla="*/ 3999346 h 5504873"/>
              <a:gd name="connsiteX48" fmla="*/ 1089891 w 1588655"/>
              <a:gd name="connsiteY48" fmla="*/ 4156364 h 5504873"/>
              <a:gd name="connsiteX49" fmla="*/ 1173018 w 1588655"/>
              <a:gd name="connsiteY49" fmla="*/ 4147128 h 5504873"/>
              <a:gd name="connsiteX50" fmla="*/ 1154546 w 1588655"/>
              <a:gd name="connsiteY50" fmla="*/ 4331855 h 5504873"/>
              <a:gd name="connsiteX51" fmla="*/ 1228436 w 1588655"/>
              <a:gd name="connsiteY51" fmla="*/ 4322618 h 5504873"/>
              <a:gd name="connsiteX52" fmla="*/ 1200727 w 1588655"/>
              <a:gd name="connsiteY52" fmla="*/ 4535055 h 5504873"/>
              <a:gd name="connsiteX53" fmla="*/ 1256145 w 1588655"/>
              <a:gd name="connsiteY53" fmla="*/ 4507346 h 5504873"/>
              <a:gd name="connsiteX54" fmla="*/ 1256146 w 1588655"/>
              <a:gd name="connsiteY54" fmla="*/ 4664364 h 5504873"/>
              <a:gd name="connsiteX55" fmla="*/ 1330036 w 1588655"/>
              <a:gd name="connsiteY55" fmla="*/ 4664364 h 5504873"/>
              <a:gd name="connsiteX56" fmla="*/ 1283855 w 1588655"/>
              <a:gd name="connsiteY56" fmla="*/ 4821382 h 5504873"/>
              <a:gd name="connsiteX57" fmla="*/ 1366982 w 1588655"/>
              <a:gd name="connsiteY57" fmla="*/ 4812146 h 5504873"/>
              <a:gd name="connsiteX58" fmla="*/ 1311564 w 1588655"/>
              <a:gd name="connsiteY58" fmla="*/ 5006109 h 5504873"/>
              <a:gd name="connsiteX59" fmla="*/ 1394692 w 1588655"/>
              <a:gd name="connsiteY59" fmla="*/ 4969164 h 5504873"/>
              <a:gd name="connsiteX60" fmla="*/ 1376218 w 1588655"/>
              <a:gd name="connsiteY60" fmla="*/ 5135418 h 5504873"/>
              <a:gd name="connsiteX61" fmla="*/ 1468582 w 1588655"/>
              <a:gd name="connsiteY61" fmla="*/ 5126182 h 5504873"/>
              <a:gd name="connsiteX62" fmla="*/ 1567712 w 1588655"/>
              <a:gd name="connsiteY62" fmla="*/ 5184552 h 5504873"/>
              <a:gd name="connsiteX63" fmla="*/ 1468582 w 1588655"/>
              <a:gd name="connsiteY63" fmla="*/ 5255491 h 5504873"/>
              <a:gd name="connsiteX64" fmla="*/ 1551709 w 1588655"/>
              <a:gd name="connsiteY64" fmla="*/ 5264728 h 5504873"/>
              <a:gd name="connsiteX65" fmla="*/ 1524000 w 1588655"/>
              <a:gd name="connsiteY65" fmla="*/ 5430982 h 5504873"/>
              <a:gd name="connsiteX66" fmla="*/ 1588654 w 1588655"/>
              <a:gd name="connsiteY66" fmla="*/ 5421746 h 5504873"/>
              <a:gd name="connsiteX67" fmla="*/ 1588655 w 1588655"/>
              <a:gd name="connsiteY67" fmla="*/ 5504873 h 5504873"/>
              <a:gd name="connsiteX0" fmla="*/ 0 w 1588655"/>
              <a:gd name="connsiteY0" fmla="*/ 0 h 5504873"/>
              <a:gd name="connsiteX1" fmla="*/ 0 w 1588655"/>
              <a:gd name="connsiteY1" fmla="*/ 184728 h 5504873"/>
              <a:gd name="connsiteX2" fmla="*/ 55418 w 1588655"/>
              <a:gd name="connsiteY2" fmla="*/ 175491 h 5504873"/>
              <a:gd name="connsiteX3" fmla="*/ 46182 w 1588655"/>
              <a:gd name="connsiteY3" fmla="*/ 332509 h 5504873"/>
              <a:gd name="connsiteX4" fmla="*/ 101600 w 1588655"/>
              <a:gd name="connsiteY4" fmla="*/ 332509 h 5504873"/>
              <a:gd name="connsiteX5" fmla="*/ 92364 w 1588655"/>
              <a:gd name="connsiteY5" fmla="*/ 498764 h 5504873"/>
              <a:gd name="connsiteX6" fmla="*/ 157018 w 1588655"/>
              <a:gd name="connsiteY6" fmla="*/ 489528 h 5504873"/>
              <a:gd name="connsiteX7" fmla="*/ 138545 w 1588655"/>
              <a:gd name="connsiteY7" fmla="*/ 655782 h 5504873"/>
              <a:gd name="connsiteX8" fmla="*/ 193964 w 1588655"/>
              <a:gd name="connsiteY8" fmla="*/ 665018 h 5504873"/>
              <a:gd name="connsiteX9" fmla="*/ 193964 w 1588655"/>
              <a:gd name="connsiteY9" fmla="*/ 914400 h 5504873"/>
              <a:gd name="connsiteX10" fmla="*/ 265589 w 1588655"/>
              <a:gd name="connsiteY10" fmla="*/ 914399 h 5504873"/>
              <a:gd name="connsiteX11" fmla="*/ 295563 w 1588655"/>
              <a:gd name="connsiteY11" fmla="*/ 1089892 h 5504873"/>
              <a:gd name="connsiteX12" fmla="*/ 332507 w 1588655"/>
              <a:gd name="connsiteY12" fmla="*/ 1108363 h 5504873"/>
              <a:gd name="connsiteX13" fmla="*/ 323273 w 1588655"/>
              <a:gd name="connsiteY13" fmla="*/ 1357745 h 5504873"/>
              <a:gd name="connsiteX14" fmla="*/ 387927 w 1588655"/>
              <a:gd name="connsiteY14" fmla="*/ 1339273 h 5504873"/>
              <a:gd name="connsiteX15" fmla="*/ 378691 w 1588655"/>
              <a:gd name="connsiteY15" fmla="*/ 1560946 h 5504873"/>
              <a:gd name="connsiteX16" fmla="*/ 452582 w 1588655"/>
              <a:gd name="connsiteY16" fmla="*/ 1560946 h 5504873"/>
              <a:gd name="connsiteX17" fmla="*/ 434109 w 1588655"/>
              <a:gd name="connsiteY17" fmla="*/ 1745673 h 5504873"/>
              <a:gd name="connsiteX18" fmla="*/ 434109 w 1588655"/>
              <a:gd name="connsiteY18" fmla="*/ 1745673 h 5504873"/>
              <a:gd name="connsiteX19" fmla="*/ 498764 w 1588655"/>
              <a:gd name="connsiteY19" fmla="*/ 1745673 h 5504873"/>
              <a:gd name="connsiteX20" fmla="*/ 508000 w 1588655"/>
              <a:gd name="connsiteY20" fmla="*/ 1958109 h 5504873"/>
              <a:gd name="connsiteX21" fmla="*/ 572655 w 1588655"/>
              <a:gd name="connsiteY21" fmla="*/ 1958109 h 5504873"/>
              <a:gd name="connsiteX22" fmla="*/ 526473 w 1588655"/>
              <a:gd name="connsiteY22" fmla="*/ 2152073 h 5504873"/>
              <a:gd name="connsiteX23" fmla="*/ 600364 w 1588655"/>
              <a:gd name="connsiteY23" fmla="*/ 2124364 h 5504873"/>
              <a:gd name="connsiteX24" fmla="*/ 609600 w 1588655"/>
              <a:gd name="connsiteY24" fmla="*/ 2309091 h 5504873"/>
              <a:gd name="connsiteX25" fmla="*/ 655782 w 1588655"/>
              <a:gd name="connsiteY25" fmla="*/ 2272146 h 5504873"/>
              <a:gd name="connsiteX26" fmla="*/ 646545 w 1588655"/>
              <a:gd name="connsiteY26" fmla="*/ 2456873 h 5504873"/>
              <a:gd name="connsiteX27" fmla="*/ 646545 w 1588655"/>
              <a:gd name="connsiteY27" fmla="*/ 2456873 h 5504873"/>
              <a:gd name="connsiteX28" fmla="*/ 646545 w 1588655"/>
              <a:gd name="connsiteY28" fmla="*/ 2456873 h 5504873"/>
              <a:gd name="connsiteX29" fmla="*/ 720436 w 1588655"/>
              <a:gd name="connsiteY29" fmla="*/ 2447637 h 5504873"/>
              <a:gd name="connsiteX30" fmla="*/ 674255 w 1588655"/>
              <a:gd name="connsiteY30" fmla="*/ 2743200 h 5504873"/>
              <a:gd name="connsiteX31" fmla="*/ 766618 w 1588655"/>
              <a:gd name="connsiteY31" fmla="*/ 2715491 h 5504873"/>
              <a:gd name="connsiteX32" fmla="*/ 757382 w 1588655"/>
              <a:gd name="connsiteY32" fmla="*/ 2881746 h 5504873"/>
              <a:gd name="connsiteX33" fmla="*/ 812800 w 1588655"/>
              <a:gd name="connsiteY33" fmla="*/ 2872509 h 5504873"/>
              <a:gd name="connsiteX34" fmla="*/ 794327 w 1588655"/>
              <a:gd name="connsiteY34" fmla="*/ 3075709 h 5504873"/>
              <a:gd name="connsiteX35" fmla="*/ 877454 w 1588655"/>
              <a:gd name="connsiteY35" fmla="*/ 3075709 h 5504873"/>
              <a:gd name="connsiteX36" fmla="*/ 858982 w 1588655"/>
              <a:gd name="connsiteY36" fmla="*/ 3232728 h 5504873"/>
              <a:gd name="connsiteX37" fmla="*/ 858982 w 1588655"/>
              <a:gd name="connsiteY37" fmla="*/ 3232728 h 5504873"/>
              <a:gd name="connsiteX38" fmla="*/ 932873 w 1588655"/>
              <a:gd name="connsiteY38" fmla="*/ 3223492 h 5504873"/>
              <a:gd name="connsiteX39" fmla="*/ 905164 w 1588655"/>
              <a:gd name="connsiteY39" fmla="*/ 3408218 h 5504873"/>
              <a:gd name="connsiteX40" fmla="*/ 969818 w 1588655"/>
              <a:gd name="connsiteY40" fmla="*/ 3398982 h 5504873"/>
              <a:gd name="connsiteX41" fmla="*/ 932873 w 1588655"/>
              <a:gd name="connsiteY41" fmla="*/ 3602182 h 5504873"/>
              <a:gd name="connsiteX42" fmla="*/ 997527 w 1588655"/>
              <a:gd name="connsiteY42" fmla="*/ 3592946 h 5504873"/>
              <a:gd name="connsiteX43" fmla="*/ 1016000 w 1588655"/>
              <a:gd name="connsiteY43" fmla="*/ 3703782 h 5504873"/>
              <a:gd name="connsiteX44" fmla="*/ 1006764 w 1588655"/>
              <a:gd name="connsiteY44" fmla="*/ 3786909 h 5504873"/>
              <a:gd name="connsiteX45" fmla="*/ 1052945 w 1588655"/>
              <a:gd name="connsiteY45" fmla="*/ 3786909 h 5504873"/>
              <a:gd name="connsiteX46" fmla="*/ 1043709 w 1588655"/>
              <a:gd name="connsiteY46" fmla="*/ 3971637 h 5504873"/>
              <a:gd name="connsiteX47" fmla="*/ 1089891 w 1588655"/>
              <a:gd name="connsiteY47" fmla="*/ 3999346 h 5504873"/>
              <a:gd name="connsiteX48" fmla="*/ 1089891 w 1588655"/>
              <a:gd name="connsiteY48" fmla="*/ 4156364 h 5504873"/>
              <a:gd name="connsiteX49" fmla="*/ 1173018 w 1588655"/>
              <a:gd name="connsiteY49" fmla="*/ 4147128 h 5504873"/>
              <a:gd name="connsiteX50" fmla="*/ 1154546 w 1588655"/>
              <a:gd name="connsiteY50" fmla="*/ 4331855 h 5504873"/>
              <a:gd name="connsiteX51" fmla="*/ 1228436 w 1588655"/>
              <a:gd name="connsiteY51" fmla="*/ 4322618 h 5504873"/>
              <a:gd name="connsiteX52" fmla="*/ 1200727 w 1588655"/>
              <a:gd name="connsiteY52" fmla="*/ 4535055 h 5504873"/>
              <a:gd name="connsiteX53" fmla="*/ 1256145 w 1588655"/>
              <a:gd name="connsiteY53" fmla="*/ 4507346 h 5504873"/>
              <a:gd name="connsiteX54" fmla="*/ 1256146 w 1588655"/>
              <a:gd name="connsiteY54" fmla="*/ 4664364 h 5504873"/>
              <a:gd name="connsiteX55" fmla="*/ 1330036 w 1588655"/>
              <a:gd name="connsiteY55" fmla="*/ 4664364 h 5504873"/>
              <a:gd name="connsiteX56" fmla="*/ 1283855 w 1588655"/>
              <a:gd name="connsiteY56" fmla="*/ 4821382 h 5504873"/>
              <a:gd name="connsiteX57" fmla="*/ 1366982 w 1588655"/>
              <a:gd name="connsiteY57" fmla="*/ 4812146 h 5504873"/>
              <a:gd name="connsiteX58" fmla="*/ 1311564 w 1588655"/>
              <a:gd name="connsiteY58" fmla="*/ 5006109 h 5504873"/>
              <a:gd name="connsiteX59" fmla="*/ 1394692 w 1588655"/>
              <a:gd name="connsiteY59" fmla="*/ 4969164 h 5504873"/>
              <a:gd name="connsiteX60" fmla="*/ 1376218 w 1588655"/>
              <a:gd name="connsiteY60" fmla="*/ 5135418 h 5504873"/>
              <a:gd name="connsiteX61" fmla="*/ 1468582 w 1588655"/>
              <a:gd name="connsiteY61" fmla="*/ 5126182 h 5504873"/>
              <a:gd name="connsiteX62" fmla="*/ 1464809 w 1588655"/>
              <a:gd name="connsiteY62" fmla="*/ 5184552 h 5504873"/>
              <a:gd name="connsiteX63" fmla="*/ 1468582 w 1588655"/>
              <a:gd name="connsiteY63" fmla="*/ 5255491 h 5504873"/>
              <a:gd name="connsiteX64" fmla="*/ 1551709 w 1588655"/>
              <a:gd name="connsiteY64" fmla="*/ 5264728 h 5504873"/>
              <a:gd name="connsiteX65" fmla="*/ 1524000 w 1588655"/>
              <a:gd name="connsiteY65" fmla="*/ 5430982 h 5504873"/>
              <a:gd name="connsiteX66" fmla="*/ 1588654 w 1588655"/>
              <a:gd name="connsiteY66" fmla="*/ 5421746 h 5504873"/>
              <a:gd name="connsiteX67" fmla="*/ 1588655 w 1588655"/>
              <a:gd name="connsiteY67" fmla="*/ 5504873 h 5504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1588655" h="5504873">
                <a:moveTo>
                  <a:pt x="0" y="0"/>
                </a:moveTo>
                <a:lnTo>
                  <a:pt x="0" y="184728"/>
                </a:lnTo>
                <a:lnTo>
                  <a:pt x="55418" y="175491"/>
                </a:lnTo>
                <a:lnTo>
                  <a:pt x="46182" y="332509"/>
                </a:lnTo>
                <a:lnTo>
                  <a:pt x="101600" y="332509"/>
                </a:lnTo>
                <a:lnTo>
                  <a:pt x="92364" y="498764"/>
                </a:lnTo>
                <a:lnTo>
                  <a:pt x="157018" y="489528"/>
                </a:lnTo>
                <a:lnTo>
                  <a:pt x="138545" y="655782"/>
                </a:lnTo>
                <a:lnTo>
                  <a:pt x="193964" y="665018"/>
                </a:lnTo>
                <a:lnTo>
                  <a:pt x="193964" y="914400"/>
                </a:lnTo>
                <a:lnTo>
                  <a:pt x="265589" y="914399"/>
                </a:lnTo>
                <a:cubicBezTo>
                  <a:pt x="237880" y="994448"/>
                  <a:pt x="221673" y="1046789"/>
                  <a:pt x="295563" y="1089892"/>
                </a:cubicBezTo>
                <a:cubicBezTo>
                  <a:pt x="197042" y="1108365"/>
                  <a:pt x="320190" y="1089891"/>
                  <a:pt x="332507" y="1108363"/>
                </a:cubicBezTo>
                <a:cubicBezTo>
                  <a:pt x="332508" y="1188411"/>
                  <a:pt x="323272" y="1277697"/>
                  <a:pt x="323273" y="1357745"/>
                </a:cubicBezTo>
                <a:lnTo>
                  <a:pt x="387927" y="1339273"/>
                </a:lnTo>
                <a:lnTo>
                  <a:pt x="378691" y="1560946"/>
                </a:lnTo>
                <a:lnTo>
                  <a:pt x="452582" y="1560946"/>
                </a:lnTo>
                <a:lnTo>
                  <a:pt x="434109" y="1745673"/>
                </a:lnTo>
                <a:lnTo>
                  <a:pt x="434109" y="1745673"/>
                </a:lnTo>
                <a:lnTo>
                  <a:pt x="498764" y="1745673"/>
                </a:lnTo>
                <a:lnTo>
                  <a:pt x="508000" y="1958109"/>
                </a:lnTo>
                <a:lnTo>
                  <a:pt x="572655" y="1958109"/>
                </a:lnTo>
                <a:lnTo>
                  <a:pt x="526473" y="2152073"/>
                </a:lnTo>
                <a:lnTo>
                  <a:pt x="600364" y="2124364"/>
                </a:lnTo>
                <a:lnTo>
                  <a:pt x="609600" y="2309091"/>
                </a:lnTo>
                <a:lnTo>
                  <a:pt x="655782" y="2272146"/>
                </a:lnTo>
                <a:lnTo>
                  <a:pt x="646545" y="2456873"/>
                </a:lnTo>
                <a:lnTo>
                  <a:pt x="646545" y="2456873"/>
                </a:lnTo>
                <a:lnTo>
                  <a:pt x="646545" y="2456873"/>
                </a:lnTo>
                <a:lnTo>
                  <a:pt x="720436" y="2447637"/>
                </a:lnTo>
                <a:lnTo>
                  <a:pt x="674255" y="2743200"/>
                </a:lnTo>
                <a:lnTo>
                  <a:pt x="766618" y="2715491"/>
                </a:lnTo>
                <a:lnTo>
                  <a:pt x="757382" y="2881746"/>
                </a:lnTo>
                <a:lnTo>
                  <a:pt x="812800" y="2872509"/>
                </a:lnTo>
                <a:lnTo>
                  <a:pt x="794327" y="3075709"/>
                </a:lnTo>
                <a:lnTo>
                  <a:pt x="877454" y="3075709"/>
                </a:lnTo>
                <a:lnTo>
                  <a:pt x="858982" y="3232728"/>
                </a:lnTo>
                <a:lnTo>
                  <a:pt x="858982" y="3232728"/>
                </a:lnTo>
                <a:lnTo>
                  <a:pt x="932873" y="3223492"/>
                </a:lnTo>
                <a:lnTo>
                  <a:pt x="905164" y="3408218"/>
                </a:lnTo>
                <a:lnTo>
                  <a:pt x="969818" y="3398982"/>
                </a:lnTo>
                <a:lnTo>
                  <a:pt x="932873" y="3602182"/>
                </a:lnTo>
                <a:lnTo>
                  <a:pt x="997527" y="3592946"/>
                </a:lnTo>
                <a:lnTo>
                  <a:pt x="1016000" y="3703782"/>
                </a:lnTo>
                <a:lnTo>
                  <a:pt x="1006764" y="3786909"/>
                </a:lnTo>
                <a:lnTo>
                  <a:pt x="1052945" y="3786909"/>
                </a:lnTo>
                <a:lnTo>
                  <a:pt x="1043709" y="3971637"/>
                </a:lnTo>
                <a:lnTo>
                  <a:pt x="1089891" y="3999346"/>
                </a:lnTo>
                <a:lnTo>
                  <a:pt x="1089891" y="4156364"/>
                </a:lnTo>
                <a:lnTo>
                  <a:pt x="1173018" y="4147128"/>
                </a:lnTo>
                <a:lnTo>
                  <a:pt x="1154546" y="4331855"/>
                </a:lnTo>
                <a:lnTo>
                  <a:pt x="1228436" y="4322618"/>
                </a:lnTo>
                <a:lnTo>
                  <a:pt x="1200727" y="4535055"/>
                </a:lnTo>
                <a:lnTo>
                  <a:pt x="1256145" y="4507346"/>
                </a:lnTo>
                <a:cubicBezTo>
                  <a:pt x="1256145" y="4559685"/>
                  <a:pt x="1256146" y="4612025"/>
                  <a:pt x="1256146" y="4664364"/>
                </a:cubicBezTo>
                <a:lnTo>
                  <a:pt x="1330036" y="4664364"/>
                </a:lnTo>
                <a:lnTo>
                  <a:pt x="1283855" y="4821382"/>
                </a:lnTo>
                <a:lnTo>
                  <a:pt x="1366982" y="4812146"/>
                </a:lnTo>
                <a:lnTo>
                  <a:pt x="1311564" y="5006109"/>
                </a:lnTo>
                <a:lnTo>
                  <a:pt x="1394692" y="4969164"/>
                </a:lnTo>
                <a:lnTo>
                  <a:pt x="1376218" y="5135418"/>
                </a:lnTo>
                <a:lnTo>
                  <a:pt x="1468582" y="5126182"/>
                </a:lnTo>
                <a:lnTo>
                  <a:pt x="1464809" y="5184552"/>
                </a:lnTo>
                <a:lnTo>
                  <a:pt x="1468582" y="5255491"/>
                </a:lnTo>
                <a:lnTo>
                  <a:pt x="1551709" y="5264728"/>
                </a:lnTo>
                <a:lnTo>
                  <a:pt x="1524000" y="5430982"/>
                </a:lnTo>
                <a:lnTo>
                  <a:pt x="1588654" y="5421746"/>
                </a:lnTo>
                <a:cubicBezTo>
                  <a:pt x="1588654" y="5449455"/>
                  <a:pt x="1588655" y="5477164"/>
                  <a:pt x="1588655" y="5504873"/>
                </a:cubicBez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cxnSp>
        <p:nvCxnSpPr>
          <p:cNvPr id="99" name="Conector de seta reta 178">
            <a:extLst>
              <a:ext uri="{FF2B5EF4-FFF2-40B4-BE49-F238E27FC236}">
                <a16:creationId xmlns:a16="http://schemas.microsoft.com/office/drawing/2014/main" id="{FADAB438-8847-431C-9DA6-D63A57359FA5}"/>
              </a:ext>
            </a:extLst>
          </p:cNvPr>
          <p:cNvCxnSpPr>
            <a:cxnSpLocks/>
          </p:cNvCxnSpPr>
          <p:nvPr/>
        </p:nvCxnSpPr>
        <p:spPr>
          <a:xfrm>
            <a:off x="998351" y="4598806"/>
            <a:ext cx="628500" cy="102471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01" name="CaixaDeTexto 100">
            <a:extLst>
              <a:ext uri="{FF2B5EF4-FFF2-40B4-BE49-F238E27FC236}">
                <a16:creationId xmlns:a16="http://schemas.microsoft.com/office/drawing/2014/main" id="{80C3B385-D8F9-4FA6-A5D9-CC66D895B31A}"/>
              </a:ext>
            </a:extLst>
          </p:cNvPr>
          <p:cNvSpPr txBox="1"/>
          <p:nvPr/>
        </p:nvSpPr>
        <p:spPr>
          <a:xfrm>
            <a:off x="633316" y="5166418"/>
            <a:ext cx="95302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3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SALGEMA</a:t>
            </a:r>
          </a:p>
        </p:txBody>
      </p:sp>
      <p:sp>
        <p:nvSpPr>
          <p:cNvPr id="102" name="CaixaDeTexto 101">
            <a:extLst>
              <a:ext uri="{FF2B5EF4-FFF2-40B4-BE49-F238E27FC236}">
                <a16:creationId xmlns:a16="http://schemas.microsoft.com/office/drawing/2014/main" id="{81B20F80-8E80-4AFD-9337-DF63DC578A7F}"/>
              </a:ext>
            </a:extLst>
          </p:cNvPr>
          <p:cNvSpPr txBox="1"/>
          <p:nvPr/>
        </p:nvSpPr>
        <p:spPr>
          <a:xfrm>
            <a:off x="348949" y="4480242"/>
            <a:ext cx="8996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1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</a:t>
            </a:r>
            <a:r>
              <a:rPr lang="pt-BR" sz="2100" b="1" kern="0" baseline="-25000" noProof="0" dirty="0" err="1">
                <a:solidFill>
                  <a:prstClr val="black"/>
                </a:solidFill>
              </a:rPr>
              <a:t>fluência</a:t>
            </a:r>
            <a:endParaRPr kumimoji="0" lang="pt-BR" sz="2100" b="1" i="0" u="none" strike="noStrike" kern="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105" name="Conector de seta reta 178">
            <a:extLst>
              <a:ext uri="{FF2B5EF4-FFF2-40B4-BE49-F238E27FC236}">
                <a16:creationId xmlns:a16="http://schemas.microsoft.com/office/drawing/2014/main" id="{AEF77A44-A9F2-4949-8110-3E40DD2175C3}"/>
              </a:ext>
            </a:extLst>
          </p:cNvPr>
          <p:cNvCxnSpPr>
            <a:cxnSpLocks/>
          </p:cNvCxnSpPr>
          <p:nvPr/>
        </p:nvCxnSpPr>
        <p:spPr>
          <a:xfrm>
            <a:off x="1174357" y="3618902"/>
            <a:ext cx="427168" cy="115003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49" name="Conector de seta reta 178">
            <a:extLst>
              <a:ext uri="{FF2B5EF4-FFF2-40B4-BE49-F238E27FC236}">
                <a16:creationId xmlns:a16="http://schemas.microsoft.com/office/drawing/2014/main" id="{02BE7F07-0754-478F-A864-5981709AC407}"/>
              </a:ext>
            </a:extLst>
          </p:cNvPr>
          <p:cNvCxnSpPr>
            <a:cxnSpLocks/>
          </p:cNvCxnSpPr>
          <p:nvPr/>
        </p:nvCxnSpPr>
        <p:spPr>
          <a:xfrm flipH="1">
            <a:off x="4184141" y="3584179"/>
            <a:ext cx="380239" cy="184375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50" name="Conector de seta reta 178">
            <a:extLst>
              <a:ext uri="{FF2B5EF4-FFF2-40B4-BE49-F238E27FC236}">
                <a16:creationId xmlns:a16="http://schemas.microsoft.com/office/drawing/2014/main" id="{CCF94A44-E44E-44E6-BD42-6B46BC9596D5}"/>
              </a:ext>
            </a:extLst>
          </p:cNvPr>
          <p:cNvCxnSpPr>
            <a:cxnSpLocks/>
          </p:cNvCxnSpPr>
          <p:nvPr/>
        </p:nvCxnSpPr>
        <p:spPr>
          <a:xfrm flipH="1">
            <a:off x="4032736" y="4174220"/>
            <a:ext cx="380239" cy="184375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51" name="Conector de seta reta 178">
            <a:extLst>
              <a:ext uri="{FF2B5EF4-FFF2-40B4-BE49-F238E27FC236}">
                <a16:creationId xmlns:a16="http://schemas.microsoft.com/office/drawing/2014/main" id="{9CA48D95-498F-4DC3-8562-99FAB2DD892E}"/>
              </a:ext>
            </a:extLst>
          </p:cNvPr>
          <p:cNvCxnSpPr>
            <a:cxnSpLocks/>
          </p:cNvCxnSpPr>
          <p:nvPr/>
        </p:nvCxnSpPr>
        <p:spPr>
          <a:xfrm>
            <a:off x="1425725" y="4164646"/>
            <a:ext cx="427168" cy="115003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07" name="Conector de seta reta 178">
            <a:extLst>
              <a:ext uri="{FF2B5EF4-FFF2-40B4-BE49-F238E27FC236}">
                <a16:creationId xmlns:a16="http://schemas.microsoft.com/office/drawing/2014/main" id="{02BE7F07-0754-478F-A864-5981709AC407}"/>
              </a:ext>
            </a:extLst>
          </p:cNvPr>
          <p:cNvCxnSpPr>
            <a:cxnSpLocks/>
          </p:cNvCxnSpPr>
          <p:nvPr/>
        </p:nvCxnSpPr>
        <p:spPr>
          <a:xfrm flipH="1">
            <a:off x="4455796" y="2756432"/>
            <a:ext cx="330027" cy="276967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33" name="Conector de seta reta 178">
            <a:extLst>
              <a:ext uri="{FF2B5EF4-FFF2-40B4-BE49-F238E27FC236}">
                <a16:creationId xmlns:a16="http://schemas.microsoft.com/office/drawing/2014/main" id="{AEF77A44-A9F2-4949-8110-3E40DD2175C3}"/>
              </a:ext>
            </a:extLst>
          </p:cNvPr>
          <p:cNvCxnSpPr>
            <a:cxnSpLocks/>
          </p:cNvCxnSpPr>
          <p:nvPr/>
        </p:nvCxnSpPr>
        <p:spPr>
          <a:xfrm>
            <a:off x="1050222" y="2809046"/>
            <a:ext cx="453474" cy="163621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46" name="Conector de seta reta 178">
            <a:extLst>
              <a:ext uri="{FF2B5EF4-FFF2-40B4-BE49-F238E27FC236}">
                <a16:creationId xmlns:a16="http://schemas.microsoft.com/office/drawing/2014/main" id="{02BE7F07-0754-478F-A864-5981709AC407}"/>
              </a:ext>
            </a:extLst>
          </p:cNvPr>
          <p:cNvCxnSpPr>
            <a:cxnSpLocks/>
          </p:cNvCxnSpPr>
          <p:nvPr/>
        </p:nvCxnSpPr>
        <p:spPr>
          <a:xfrm flipH="1">
            <a:off x="4874369" y="2021747"/>
            <a:ext cx="347645" cy="170630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52" name="Conector de seta reta 178">
            <a:extLst>
              <a:ext uri="{FF2B5EF4-FFF2-40B4-BE49-F238E27FC236}">
                <a16:creationId xmlns:a16="http://schemas.microsoft.com/office/drawing/2014/main" id="{02BE7F07-0754-478F-A864-5981709AC407}"/>
              </a:ext>
            </a:extLst>
          </p:cNvPr>
          <p:cNvCxnSpPr>
            <a:cxnSpLocks/>
          </p:cNvCxnSpPr>
          <p:nvPr/>
        </p:nvCxnSpPr>
        <p:spPr>
          <a:xfrm>
            <a:off x="611040" y="2095022"/>
            <a:ext cx="439182" cy="86947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53" name="Título 1"/>
          <p:cNvSpPr txBox="1">
            <a:spLocks/>
          </p:cNvSpPr>
          <p:nvPr/>
        </p:nvSpPr>
        <p:spPr>
          <a:xfrm>
            <a:off x="2868785" y="-89176"/>
            <a:ext cx="6542924" cy="1214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POR QUE AFUNDOU E RACHOU OS BAIRROS? </a:t>
            </a:r>
          </a:p>
        </p:txBody>
      </p:sp>
    </p:spTree>
    <p:extLst>
      <p:ext uri="{BB962C8B-B14F-4D97-AF65-F5344CB8AC3E}">
        <p14:creationId xmlns:p14="http://schemas.microsoft.com/office/powerpoint/2010/main" val="42563763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685800" y="1122363"/>
            <a:ext cx="7772400" cy="3651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pt-BR" sz="4800" dirty="0">
                <a:solidFill>
                  <a:srgbClr val="FFFF00"/>
                </a:solidFill>
              </a:rPr>
              <a:t>ÁREAS AFETADAS</a:t>
            </a:r>
          </a:p>
        </p:txBody>
      </p:sp>
    </p:spTree>
    <p:extLst>
      <p:ext uri="{BB962C8B-B14F-4D97-AF65-F5344CB8AC3E}">
        <p14:creationId xmlns:p14="http://schemas.microsoft.com/office/powerpoint/2010/main" val="7203477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208554" y="119863"/>
            <a:ext cx="6498291" cy="428250"/>
          </a:xfrm>
        </p:spPr>
        <p:txBody>
          <a:bodyPr>
            <a:noAutofit/>
          </a:bodyPr>
          <a:lstStyle/>
          <a:p>
            <a:pPr algn="ctr"/>
            <a:r>
              <a:rPr lang="pt-BR" sz="2800" b="1" dirty="0">
                <a:solidFill>
                  <a:srgbClr val="FFFF00"/>
                </a:solidFill>
              </a:rPr>
              <a:t>2 – R=950m. ÁREA AFETADA – MAIO 2023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419544" y="-431041"/>
            <a:ext cx="6304912" cy="8273169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7A1E0EF3-DE6A-DC54-9FBF-161035906A5C}"/>
              </a:ext>
            </a:extLst>
          </p:cNvPr>
          <p:cNvSpPr txBox="1"/>
          <p:nvPr/>
        </p:nvSpPr>
        <p:spPr>
          <a:xfrm>
            <a:off x="6835439" y="5931190"/>
            <a:ext cx="1444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rgbClr val="FFFF00"/>
                </a:solidFill>
              </a:rPr>
              <a:t>DEFESA CIVIL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DDC7864-51F0-8BF6-4327-5542E03CD1A2}"/>
              </a:ext>
            </a:extLst>
          </p:cNvPr>
          <p:cNvSpPr txBox="1"/>
          <p:nvPr/>
        </p:nvSpPr>
        <p:spPr>
          <a:xfrm>
            <a:off x="6835439" y="5537445"/>
            <a:ext cx="19749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rgbClr val="FFFF00"/>
                </a:solidFill>
              </a:rPr>
              <a:t>Prof. ABEL GALINDO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C01E1307-8970-744B-EDDB-5119DAEC3C1D}"/>
              </a:ext>
            </a:extLst>
          </p:cNvPr>
          <p:cNvSpPr txBox="1"/>
          <p:nvPr/>
        </p:nvSpPr>
        <p:spPr>
          <a:xfrm>
            <a:off x="5971714" y="5931190"/>
            <a:ext cx="863725" cy="30777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accent6"/>
                </a:solidFill>
              </a:rPr>
              <a:t>DEFESA 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C6205429-3CF1-635A-F537-CBEF06D02DEE}"/>
              </a:ext>
            </a:extLst>
          </p:cNvPr>
          <p:cNvSpPr txBox="1"/>
          <p:nvPr/>
        </p:nvSpPr>
        <p:spPr>
          <a:xfrm>
            <a:off x="5971714" y="5537445"/>
            <a:ext cx="863725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rgbClr val="FF0000"/>
                </a:solidFill>
              </a:rPr>
              <a:t>DEFESA</a:t>
            </a:r>
            <a:r>
              <a:rPr lang="pt-BR" sz="1400" b="1" dirty="0">
                <a:solidFill>
                  <a:schemeClr val="accent6"/>
                </a:solidFill>
              </a:rPr>
              <a:t> 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18D1FC1A-BC6A-0D08-539A-12C4D0937D1F}"/>
              </a:ext>
            </a:extLst>
          </p:cNvPr>
          <p:cNvSpPr txBox="1"/>
          <p:nvPr/>
        </p:nvSpPr>
        <p:spPr>
          <a:xfrm>
            <a:off x="4011702" y="6140573"/>
            <a:ext cx="1120596" cy="328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0"/>
              </a:lnSpc>
              <a:spcAft>
                <a:spcPts val="1800"/>
              </a:spcAft>
            </a:pPr>
            <a:r>
              <a:rPr lang="pt-BR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LAGOA</a:t>
            </a:r>
          </a:p>
          <a:p>
            <a:pPr algn="ctr">
              <a:lnSpc>
                <a:spcPct val="0"/>
              </a:lnSpc>
              <a:spcAft>
                <a:spcPts val="1800"/>
              </a:spcAft>
            </a:pPr>
            <a:r>
              <a:rPr lang="pt-BR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MUNDAÚ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B171124-5D01-F590-A3BA-CD3B537FFCE4}"/>
              </a:ext>
            </a:extLst>
          </p:cNvPr>
          <p:cNvSpPr txBox="1"/>
          <p:nvPr/>
        </p:nvSpPr>
        <p:spPr>
          <a:xfrm>
            <a:off x="3608477" y="2820521"/>
            <a:ext cx="1120596" cy="1553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0"/>
              </a:lnSpc>
              <a:spcAft>
                <a:spcPts val="1800"/>
              </a:spcAft>
            </a:pPr>
            <a:r>
              <a:rPr lang="pt-BR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PINHEIRO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B112A79-6DFC-5B37-E336-E8C223979E98}"/>
              </a:ext>
            </a:extLst>
          </p:cNvPr>
          <p:cNvSpPr txBox="1"/>
          <p:nvPr/>
        </p:nvSpPr>
        <p:spPr>
          <a:xfrm rot="10317588" flipV="1">
            <a:off x="1347963" y="5280170"/>
            <a:ext cx="1712271" cy="1553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0"/>
              </a:lnSpc>
              <a:spcAft>
                <a:spcPts val="1800"/>
              </a:spcAft>
            </a:pPr>
            <a:r>
              <a:rPr lang="pt-BR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BEBEDOURO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D6D3CEB-5F75-BA79-FFFA-086BAE737D16}"/>
              </a:ext>
            </a:extLst>
          </p:cNvPr>
          <p:cNvSpPr txBox="1"/>
          <p:nvPr/>
        </p:nvSpPr>
        <p:spPr>
          <a:xfrm rot="9074023" flipV="1">
            <a:off x="4877307" y="4531883"/>
            <a:ext cx="1712271" cy="1553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0"/>
              </a:lnSpc>
              <a:spcAft>
                <a:spcPts val="1800"/>
              </a:spcAft>
            </a:pPr>
            <a:r>
              <a:rPr lang="pt-BR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MUTANGE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960D2881-9482-8C3C-9D74-117D725AE8E1}"/>
              </a:ext>
            </a:extLst>
          </p:cNvPr>
          <p:cNvSpPr txBox="1"/>
          <p:nvPr/>
        </p:nvSpPr>
        <p:spPr>
          <a:xfrm rot="16200000">
            <a:off x="7067517" y="3313556"/>
            <a:ext cx="1120596" cy="388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0"/>
              </a:lnSpc>
              <a:spcAft>
                <a:spcPts val="1800"/>
              </a:spcAft>
            </a:pPr>
            <a:r>
              <a:rPr lang="pt-BR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BOM</a:t>
            </a:r>
          </a:p>
          <a:p>
            <a:pPr algn="ctr">
              <a:lnSpc>
                <a:spcPct val="0"/>
              </a:lnSpc>
              <a:spcAft>
                <a:spcPts val="1800"/>
              </a:spcAft>
            </a:pPr>
            <a:r>
              <a:rPr lang="pt-BR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PARTO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10FCB141-7062-293B-9564-77C7A6F05BC7}"/>
              </a:ext>
            </a:extLst>
          </p:cNvPr>
          <p:cNvSpPr txBox="1"/>
          <p:nvPr/>
        </p:nvSpPr>
        <p:spPr>
          <a:xfrm>
            <a:off x="6086691" y="2501157"/>
            <a:ext cx="1120596" cy="1553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0"/>
              </a:lnSpc>
              <a:spcAft>
                <a:spcPts val="1800"/>
              </a:spcAft>
            </a:pPr>
            <a:r>
              <a:rPr lang="pt-BR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FAROL</a:t>
            </a:r>
          </a:p>
        </p:txBody>
      </p:sp>
    </p:spTree>
    <p:extLst>
      <p:ext uri="{BB962C8B-B14F-4D97-AF65-F5344CB8AC3E}">
        <p14:creationId xmlns:p14="http://schemas.microsoft.com/office/powerpoint/2010/main" val="2218339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685800" y="1122363"/>
            <a:ext cx="7772400" cy="3651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pt-BR" sz="4800" dirty="0">
                <a:solidFill>
                  <a:srgbClr val="FFFF00"/>
                </a:solidFill>
              </a:rPr>
              <a:t>LOCALIZAÇÃO</a:t>
            </a:r>
          </a:p>
        </p:txBody>
      </p:sp>
    </p:spTree>
    <p:extLst>
      <p:ext uri="{BB962C8B-B14F-4D97-AF65-F5344CB8AC3E}">
        <p14:creationId xmlns:p14="http://schemas.microsoft.com/office/powerpoint/2010/main" val="9551532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4047"/>
            <a:ext cx="9144000" cy="51435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34490" y="4053840"/>
            <a:ext cx="5452110" cy="1844040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pt-BR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OBRIGADO</a:t>
            </a:r>
          </a:p>
        </p:txBody>
      </p:sp>
      <p:sp>
        <p:nvSpPr>
          <p:cNvPr id="3" name="Retângulo 2"/>
          <p:cNvSpPr/>
          <p:nvPr/>
        </p:nvSpPr>
        <p:spPr>
          <a:xfrm>
            <a:off x="0" y="99268"/>
            <a:ext cx="9144000" cy="841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4350"/>
            <a:ext cx="2423160" cy="826453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5910128" y="204905"/>
            <a:ext cx="3274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PROF. ABEL GALINDO MARQUES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7820999" y="582315"/>
            <a:ext cx="1309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MAIO/2023</a:t>
            </a:r>
          </a:p>
        </p:txBody>
      </p:sp>
    </p:spTree>
    <p:extLst>
      <p:ext uri="{BB962C8B-B14F-4D97-AF65-F5344CB8AC3E}">
        <p14:creationId xmlns:p14="http://schemas.microsoft.com/office/powerpoint/2010/main" val="35611914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l="25205" t="19910" r="10317" b="9108"/>
          <a:stretch/>
        </p:blipFill>
        <p:spPr>
          <a:xfrm>
            <a:off x="685503" y="0"/>
            <a:ext cx="7787132" cy="6858000"/>
          </a:xfrm>
          <a:prstGeom prst="rect">
            <a:avLst/>
          </a:prstGeom>
          <a:solidFill>
            <a:srgbClr val="333333"/>
          </a:solidFill>
          <a:ln>
            <a:noFill/>
          </a:ln>
        </p:spPr>
      </p:pic>
      <p:sp>
        <p:nvSpPr>
          <p:cNvPr id="76" name="Forma livre 75"/>
          <p:cNvSpPr/>
          <p:nvPr/>
        </p:nvSpPr>
        <p:spPr>
          <a:xfrm>
            <a:off x="1358153" y="-42329"/>
            <a:ext cx="4804522" cy="6364782"/>
          </a:xfrm>
          <a:custGeom>
            <a:avLst/>
            <a:gdLst>
              <a:gd name="connsiteX0" fmla="*/ 0 w 5064492"/>
              <a:gd name="connsiteY0" fmla="*/ 322645 h 6946729"/>
              <a:gd name="connsiteX1" fmla="*/ 669852 w 5064492"/>
              <a:gd name="connsiteY1" fmla="*/ 99361 h 6946729"/>
              <a:gd name="connsiteX2" fmla="*/ 1594884 w 5064492"/>
              <a:gd name="connsiteY2" fmla="*/ 3668 h 6946729"/>
              <a:gd name="connsiteX3" fmla="*/ 2721935 w 5064492"/>
              <a:gd name="connsiteY3" fmla="*/ 216319 h 6946729"/>
              <a:gd name="connsiteX4" fmla="*/ 3880884 w 5064492"/>
              <a:gd name="connsiteY4" fmla="*/ 928701 h 6946729"/>
              <a:gd name="connsiteX5" fmla="*/ 4614531 w 5064492"/>
              <a:gd name="connsiteY5" fmla="*/ 1874998 h 6946729"/>
              <a:gd name="connsiteX6" fmla="*/ 5039833 w 5064492"/>
              <a:gd name="connsiteY6" fmla="*/ 3119008 h 6946729"/>
              <a:gd name="connsiteX7" fmla="*/ 4944140 w 5064492"/>
              <a:gd name="connsiteY7" fmla="*/ 4448077 h 6946729"/>
              <a:gd name="connsiteX8" fmla="*/ 4369982 w 5064492"/>
              <a:gd name="connsiteY8" fmla="*/ 5702719 h 6946729"/>
              <a:gd name="connsiteX9" fmla="*/ 3274828 w 5064492"/>
              <a:gd name="connsiteY9" fmla="*/ 6649017 h 6946729"/>
              <a:gd name="connsiteX10" fmla="*/ 2626242 w 5064492"/>
              <a:gd name="connsiteY10" fmla="*/ 6946729 h 6946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64492" h="6946729">
                <a:moveTo>
                  <a:pt x="0" y="322645"/>
                </a:moveTo>
                <a:cubicBezTo>
                  <a:pt x="202019" y="237584"/>
                  <a:pt x="404038" y="152524"/>
                  <a:pt x="669852" y="99361"/>
                </a:cubicBezTo>
                <a:cubicBezTo>
                  <a:pt x="935666" y="46198"/>
                  <a:pt x="1252870" y="-15825"/>
                  <a:pt x="1594884" y="3668"/>
                </a:cubicBezTo>
                <a:cubicBezTo>
                  <a:pt x="1936898" y="23161"/>
                  <a:pt x="2340935" y="62147"/>
                  <a:pt x="2721935" y="216319"/>
                </a:cubicBezTo>
                <a:cubicBezTo>
                  <a:pt x="3102935" y="370491"/>
                  <a:pt x="3565451" y="652255"/>
                  <a:pt x="3880884" y="928701"/>
                </a:cubicBezTo>
                <a:cubicBezTo>
                  <a:pt x="4196317" y="1205147"/>
                  <a:pt x="4421373" y="1509947"/>
                  <a:pt x="4614531" y="1874998"/>
                </a:cubicBezTo>
                <a:cubicBezTo>
                  <a:pt x="4807689" y="2240049"/>
                  <a:pt x="4984898" y="2690162"/>
                  <a:pt x="5039833" y="3119008"/>
                </a:cubicBezTo>
                <a:cubicBezTo>
                  <a:pt x="5094768" y="3547854"/>
                  <a:pt x="5055782" y="4017459"/>
                  <a:pt x="4944140" y="4448077"/>
                </a:cubicBezTo>
                <a:cubicBezTo>
                  <a:pt x="4832498" y="4878695"/>
                  <a:pt x="4648201" y="5335896"/>
                  <a:pt x="4369982" y="5702719"/>
                </a:cubicBezTo>
                <a:cubicBezTo>
                  <a:pt x="4091763" y="6069542"/>
                  <a:pt x="3565451" y="6441682"/>
                  <a:pt x="3274828" y="6649017"/>
                </a:cubicBezTo>
                <a:cubicBezTo>
                  <a:pt x="2984205" y="6856352"/>
                  <a:pt x="2730795" y="6897110"/>
                  <a:pt x="2626242" y="6946729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7" name="CaixaDeTexto 76"/>
          <p:cNvSpPr txBox="1"/>
          <p:nvPr/>
        </p:nvSpPr>
        <p:spPr>
          <a:xfrm>
            <a:off x="3333709" y="5270572"/>
            <a:ext cx="1132811" cy="3766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200" b="1" dirty="0"/>
              <a:t>GINÁSIO TENENTE </a:t>
            </a:r>
          </a:p>
          <a:p>
            <a:pPr algn="r"/>
            <a:r>
              <a:rPr lang="pt-BR" sz="1200" b="1" dirty="0"/>
              <a:t>MADALENA</a:t>
            </a:r>
          </a:p>
        </p:txBody>
      </p:sp>
      <p:sp>
        <p:nvSpPr>
          <p:cNvPr id="78" name="Estrela de 4 pontas 77"/>
          <p:cNvSpPr/>
          <p:nvPr/>
        </p:nvSpPr>
        <p:spPr>
          <a:xfrm>
            <a:off x="4440278" y="5458895"/>
            <a:ext cx="138791" cy="157039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9" name="CaixaDeTexto 78"/>
          <p:cNvSpPr txBox="1"/>
          <p:nvPr/>
        </p:nvSpPr>
        <p:spPr>
          <a:xfrm>
            <a:off x="1621293" y="773432"/>
            <a:ext cx="1252239" cy="3766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200" b="1" dirty="0"/>
              <a:t>PRAÇA CORONEL</a:t>
            </a:r>
          </a:p>
          <a:p>
            <a:pPr algn="r"/>
            <a:r>
              <a:rPr lang="pt-BR" sz="1200" b="1" dirty="0"/>
              <a:t>LUCENA MARANHÃO</a:t>
            </a:r>
          </a:p>
        </p:txBody>
      </p:sp>
      <p:sp>
        <p:nvSpPr>
          <p:cNvPr id="80" name="Estrela de 4 pontas 79"/>
          <p:cNvSpPr/>
          <p:nvPr/>
        </p:nvSpPr>
        <p:spPr>
          <a:xfrm>
            <a:off x="2826358" y="884601"/>
            <a:ext cx="138791" cy="157039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/>
          <p:cNvSpPr txBox="1"/>
          <p:nvPr/>
        </p:nvSpPr>
        <p:spPr>
          <a:xfrm>
            <a:off x="5500287" y="5358934"/>
            <a:ext cx="1503963" cy="225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200" b="1" dirty="0"/>
              <a:t>LIMITE DA ÁREA AFETADA</a:t>
            </a:r>
          </a:p>
        </p:txBody>
      </p:sp>
      <p:cxnSp>
        <p:nvCxnSpPr>
          <p:cNvPr id="21" name="Conector de seta reta 20"/>
          <p:cNvCxnSpPr/>
          <p:nvPr/>
        </p:nvCxnSpPr>
        <p:spPr>
          <a:xfrm flipH="1" flipV="1">
            <a:off x="5287856" y="5358934"/>
            <a:ext cx="555153" cy="11299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1" name="Grupo 110"/>
          <p:cNvGrpSpPr/>
          <p:nvPr/>
        </p:nvGrpSpPr>
        <p:grpSpPr>
          <a:xfrm>
            <a:off x="3269270" y="565544"/>
            <a:ext cx="2267176" cy="3435578"/>
            <a:chOff x="2266950" y="781050"/>
            <a:chExt cx="2945281" cy="4503469"/>
          </a:xfrm>
        </p:grpSpPr>
        <p:cxnSp>
          <p:nvCxnSpPr>
            <p:cNvPr id="112" name="Conector reto 111"/>
            <p:cNvCxnSpPr/>
            <p:nvPr/>
          </p:nvCxnSpPr>
          <p:spPr>
            <a:xfrm flipH="1">
              <a:off x="3577396" y="3500408"/>
              <a:ext cx="21216" cy="14332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3" name="Grupo 112"/>
            <p:cNvGrpSpPr/>
            <p:nvPr/>
          </p:nvGrpSpPr>
          <p:grpSpPr>
            <a:xfrm>
              <a:off x="2266950" y="781050"/>
              <a:ext cx="2945281" cy="4503469"/>
              <a:chOff x="2266950" y="781050"/>
              <a:chExt cx="2945281" cy="4503469"/>
            </a:xfrm>
          </p:grpSpPr>
          <p:cxnSp>
            <p:nvCxnSpPr>
              <p:cNvPr id="114" name="Conector reto 113"/>
              <p:cNvCxnSpPr/>
              <p:nvPr/>
            </p:nvCxnSpPr>
            <p:spPr>
              <a:xfrm>
                <a:off x="3912369" y="1783056"/>
                <a:ext cx="140711" cy="27183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5" name="Grupo 114"/>
              <p:cNvGrpSpPr/>
              <p:nvPr/>
            </p:nvGrpSpPr>
            <p:grpSpPr>
              <a:xfrm>
                <a:off x="2266950" y="781050"/>
                <a:ext cx="2945281" cy="4503469"/>
                <a:chOff x="2266950" y="781050"/>
                <a:chExt cx="2945281" cy="4503469"/>
              </a:xfrm>
            </p:grpSpPr>
            <p:cxnSp>
              <p:nvCxnSpPr>
                <p:cNvPr id="116" name="Conector reto 115"/>
                <p:cNvCxnSpPr/>
                <p:nvPr/>
              </p:nvCxnSpPr>
              <p:spPr>
                <a:xfrm>
                  <a:off x="3314700" y="781050"/>
                  <a:ext cx="57150" cy="9235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Conector reto 116"/>
                <p:cNvCxnSpPr/>
                <p:nvPr/>
              </p:nvCxnSpPr>
              <p:spPr>
                <a:xfrm flipH="1">
                  <a:off x="2266950" y="900113"/>
                  <a:ext cx="69850" cy="7143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Conector reto 117"/>
                <p:cNvCxnSpPr/>
                <p:nvPr/>
              </p:nvCxnSpPr>
              <p:spPr>
                <a:xfrm>
                  <a:off x="3129148" y="1246909"/>
                  <a:ext cx="403761" cy="99752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Conector reto 118"/>
                <p:cNvCxnSpPr/>
                <p:nvPr/>
              </p:nvCxnSpPr>
              <p:spPr>
                <a:xfrm flipH="1" flipV="1">
                  <a:off x="3314700" y="1413164"/>
                  <a:ext cx="272172" cy="39188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Conector reto 119"/>
                <p:cNvCxnSpPr/>
                <p:nvPr/>
              </p:nvCxnSpPr>
              <p:spPr>
                <a:xfrm>
                  <a:off x="3586872" y="2095995"/>
                  <a:ext cx="370766" cy="96190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Conector reto 120"/>
                <p:cNvCxnSpPr/>
                <p:nvPr/>
              </p:nvCxnSpPr>
              <p:spPr>
                <a:xfrm>
                  <a:off x="3443239" y="1371600"/>
                  <a:ext cx="947526" cy="161504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Conector reto 121"/>
                <p:cNvCxnSpPr/>
                <p:nvPr/>
              </p:nvCxnSpPr>
              <p:spPr>
                <a:xfrm>
                  <a:off x="3485408" y="2291938"/>
                  <a:ext cx="101464" cy="21375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Conector reto 122"/>
                <p:cNvCxnSpPr/>
                <p:nvPr/>
              </p:nvCxnSpPr>
              <p:spPr>
                <a:xfrm>
                  <a:off x="3292142" y="2087583"/>
                  <a:ext cx="570508" cy="93075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4" name="Forma livre 123"/>
                <p:cNvSpPr/>
                <p:nvPr/>
              </p:nvSpPr>
              <p:spPr>
                <a:xfrm>
                  <a:off x="3307278" y="2280062"/>
                  <a:ext cx="552203" cy="1413164"/>
                </a:xfrm>
                <a:custGeom>
                  <a:avLst/>
                  <a:gdLst>
                    <a:gd name="connsiteX0" fmla="*/ 0 w 552203"/>
                    <a:gd name="connsiteY0" fmla="*/ 0 h 1413164"/>
                    <a:gd name="connsiteX1" fmla="*/ 552203 w 552203"/>
                    <a:gd name="connsiteY1" fmla="*/ 902525 h 1413164"/>
                    <a:gd name="connsiteX2" fmla="*/ 469075 w 552203"/>
                    <a:gd name="connsiteY2" fmla="*/ 1413164 h 14131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52203" h="1413164">
                      <a:moveTo>
                        <a:pt x="0" y="0"/>
                      </a:moveTo>
                      <a:lnTo>
                        <a:pt x="552203" y="902525"/>
                      </a:lnTo>
                      <a:lnTo>
                        <a:pt x="469075" y="1413164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cxnSp>
              <p:nvCxnSpPr>
                <p:cNvPr id="125" name="Conector reto 124"/>
                <p:cNvCxnSpPr/>
                <p:nvPr/>
              </p:nvCxnSpPr>
              <p:spPr>
                <a:xfrm>
                  <a:off x="3772255" y="2179122"/>
                  <a:ext cx="375597" cy="103727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Conector reto 125"/>
                <p:cNvCxnSpPr/>
                <p:nvPr/>
              </p:nvCxnSpPr>
              <p:spPr>
                <a:xfrm>
                  <a:off x="3309326" y="2436915"/>
                  <a:ext cx="471292" cy="79984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Conector reto 126"/>
                <p:cNvCxnSpPr/>
                <p:nvPr/>
              </p:nvCxnSpPr>
              <p:spPr>
                <a:xfrm>
                  <a:off x="3182587" y="2549172"/>
                  <a:ext cx="579739" cy="8597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Conector reto 127"/>
                <p:cNvCxnSpPr/>
                <p:nvPr/>
              </p:nvCxnSpPr>
              <p:spPr>
                <a:xfrm>
                  <a:off x="3113993" y="2606571"/>
                  <a:ext cx="97436" cy="144153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Conector reto 128"/>
                <p:cNvCxnSpPr/>
                <p:nvPr/>
              </p:nvCxnSpPr>
              <p:spPr>
                <a:xfrm>
                  <a:off x="3051958" y="2678647"/>
                  <a:ext cx="426800" cy="53169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Conector reto 129"/>
                <p:cNvCxnSpPr/>
                <p:nvPr/>
              </p:nvCxnSpPr>
              <p:spPr>
                <a:xfrm flipH="1">
                  <a:off x="3953872" y="3244333"/>
                  <a:ext cx="104176" cy="4696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Conector reto 130"/>
                <p:cNvCxnSpPr/>
                <p:nvPr/>
              </p:nvCxnSpPr>
              <p:spPr>
                <a:xfrm flipH="1" flipV="1">
                  <a:off x="4147852" y="2697761"/>
                  <a:ext cx="292499" cy="51257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2" name="Forma livre 131"/>
                <p:cNvSpPr/>
                <p:nvPr/>
              </p:nvSpPr>
              <p:spPr>
                <a:xfrm>
                  <a:off x="4174177" y="2879766"/>
                  <a:ext cx="296883" cy="1039091"/>
                </a:xfrm>
                <a:custGeom>
                  <a:avLst/>
                  <a:gdLst>
                    <a:gd name="connsiteX0" fmla="*/ 0 w 296883"/>
                    <a:gd name="connsiteY0" fmla="*/ 0 h 1039091"/>
                    <a:gd name="connsiteX1" fmla="*/ 296883 w 296883"/>
                    <a:gd name="connsiteY1" fmla="*/ 575953 h 1039091"/>
                    <a:gd name="connsiteX2" fmla="*/ 261257 w 296883"/>
                    <a:gd name="connsiteY2" fmla="*/ 1039091 h 10390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96883" h="1039091">
                      <a:moveTo>
                        <a:pt x="0" y="0"/>
                      </a:moveTo>
                      <a:lnTo>
                        <a:pt x="296883" y="575953"/>
                      </a:lnTo>
                      <a:lnTo>
                        <a:pt x="261257" y="1039091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cxnSp>
              <p:nvCxnSpPr>
                <p:cNvPr id="133" name="Conector reto 132"/>
                <p:cNvCxnSpPr/>
                <p:nvPr/>
              </p:nvCxnSpPr>
              <p:spPr>
                <a:xfrm flipH="1">
                  <a:off x="4097003" y="3533079"/>
                  <a:ext cx="70692" cy="22131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Conector reto 133"/>
                <p:cNvCxnSpPr/>
                <p:nvPr/>
              </p:nvCxnSpPr>
              <p:spPr>
                <a:xfrm>
                  <a:off x="4203125" y="3365540"/>
                  <a:ext cx="119924" cy="19297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Conector reto 134"/>
                <p:cNvCxnSpPr/>
                <p:nvPr/>
              </p:nvCxnSpPr>
              <p:spPr>
                <a:xfrm flipH="1">
                  <a:off x="3971170" y="3780547"/>
                  <a:ext cx="52088" cy="27290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6" name="Forma livre 135"/>
                <p:cNvSpPr/>
                <p:nvPr/>
              </p:nvSpPr>
              <p:spPr>
                <a:xfrm>
                  <a:off x="3846599" y="4011113"/>
                  <a:ext cx="223320" cy="643077"/>
                </a:xfrm>
                <a:custGeom>
                  <a:avLst/>
                  <a:gdLst>
                    <a:gd name="connsiteX0" fmla="*/ 0 w 219694"/>
                    <a:gd name="connsiteY0" fmla="*/ 0 h 617517"/>
                    <a:gd name="connsiteX1" fmla="*/ 195943 w 219694"/>
                    <a:gd name="connsiteY1" fmla="*/ 314696 h 617517"/>
                    <a:gd name="connsiteX2" fmla="*/ 219694 w 219694"/>
                    <a:gd name="connsiteY2" fmla="*/ 617517 h 617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19694" h="617517">
                      <a:moveTo>
                        <a:pt x="0" y="0"/>
                      </a:moveTo>
                      <a:lnTo>
                        <a:pt x="195943" y="314696"/>
                      </a:lnTo>
                      <a:lnTo>
                        <a:pt x="219694" y="617517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cxnSp>
              <p:nvCxnSpPr>
                <p:cNvPr id="137" name="Conector reto 136"/>
                <p:cNvCxnSpPr/>
                <p:nvPr/>
              </p:nvCxnSpPr>
              <p:spPr>
                <a:xfrm>
                  <a:off x="3966504" y="4350611"/>
                  <a:ext cx="27502" cy="34231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Conector reto 137"/>
                <p:cNvCxnSpPr/>
                <p:nvPr/>
              </p:nvCxnSpPr>
              <p:spPr>
                <a:xfrm>
                  <a:off x="4845132" y="3754391"/>
                  <a:ext cx="53439" cy="16261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Conector reto 138"/>
                <p:cNvCxnSpPr/>
                <p:nvPr/>
              </p:nvCxnSpPr>
              <p:spPr>
                <a:xfrm>
                  <a:off x="4690753" y="3917001"/>
                  <a:ext cx="58217" cy="21675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Conector reto 139"/>
                <p:cNvCxnSpPr/>
                <p:nvPr/>
              </p:nvCxnSpPr>
              <p:spPr>
                <a:xfrm>
                  <a:off x="4845132" y="4053455"/>
                  <a:ext cx="53439" cy="14447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Conector reto 140"/>
                <p:cNvCxnSpPr/>
                <p:nvPr/>
              </p:nvCxnSpPr>
              <p:spPr>
                <a:xfrm>
                  <a:off x="3380408" y="3869156"/>
                  <a:ext cx="291480" cy="49996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Conector reto 141"/>
                <p:cNvCxnSpPr/>
                <p:nvPr/>
              </p:nvCxnSpPr>
              <p:spPr>
                <a:xfrm flipV="1">
                  <a:off x="3450786" y="4699468"/>
                  <a:ext cx="147826" cy="8208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Conector reto 142"/>
                <p:cNvCxnSpPr/>
                <p:nvPr/>
              </p:nvCxnSpPr>
              <p:spPr>
                <a:xfrm flipV="1">
                  <a:off x="3652693" y="4545153"/>
                  <a:ext cx="26230" cy="11498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Conector reto 143"/>
                <p:cNvCxnSpPr/>
                <p:nvPr/>
              </p:nvCxnSpPr>
              <p:spPr>
                <a:xfrm>
                  <a:off x="4748970" y="4981699"/>
                  <a:ext cx="96162" cy="3028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Conector reto 144"/>
                <p:cNvCxnSpPr/>
                <p:nvPr/>
              </p:nvCxnSpPr>
              <p:spPr>
                <a:xfrm>
                  <a:off x="4748970" y="4332651"/>
                  <a:ext cx="149601" cy="52435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Conector reto 145"/>
                <p:cNvCxnSpPr/>
                <p:nvPr/>
              </p:nvCxnSpPr>
              <p:spPr>
                <a:xfrm flipH="1">
                  <a:off x="4340328" y="4304477"/>
                  <a:ext cx="231672" cy="12921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Conector reto 146"/>
                <p:cNvCxnSpPr/>
                <p:nvPr/>
              </p:nvCxnSpPr>
              <p:spPr>
                <a:xfrm>
                  <a:off x="2957661" y="3486938"/>
                  <a:ext cx="108136" cy="14332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Conector reto 147"/>
                <p:cNvCxnSpPr/>
                <p:nvPr/>
              </p:nvCxnSpPr>
              <p:spPr>
                <a:xfrm>
                  <a:off x="3186131" y="3676378"/>
                  <a:ext cx="109300" cy="18260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Conector reto 148"/>
                <p:cNvCxnSpPr/>
                <p:nvPr/>
              </p:nvCxnSpPr>
              <p:spPr>
                <a:xfrm flipH="1">
                  <a:off x="5035138" y="3328988"/>
                  <a:ext cx="177093" cy="15015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Conector reto 149"/>
                <p:cNvCxnSpPr/>
                <p:nvPr/>
              </p:nvCxnSpPr>
              <p:spPr>
                <a:xfrm>
                  <a:off x="4797051" y="3244333"/>
                  <a:ext cx="184476" cy="32773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Conector reto 150"/>
                <p:cNvCxnSpPr/>
                <p:nvPr/>
              </p:nvCxnSpPr>
              <p:spPr>
                <a:xfrm flipH="1">
                  <a:off x="4748970" y="3578009"/>
                  <a:ext cx="96162" cy="7166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Conector reto 151"/>
                <p:cNvCxnSpPr/>
                <p:nvPr/>
              </p:nvCxnSpPr>
              <p:spPr>
                <a:xfrm>
                  <a:off x="4203125" y="1413164"/>
                  <a:ext cx="90976" cy="19594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Conector reto 152"/>
                <p:cNvCxnSpPr/>
                <p:nvPr/>
              </p:nvCxnSpPr>
              <p:spPr>
                <a:xfrm>
                  <a:off x="3980255" y="1280457"/>
                  <a:ext cx="125693" cy="205443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Conector reto 153"/>
                <p:cNvCxnSpPr/>
                <p:nvPr/>
              </p:nvCxnSpPr>
              <p:spPr>
                <a:xfrm>
                  <a:off x="4008613" y="1511135"/>
                  <a:ext cx="97335" cy="177173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Conector reto 154"/>
                <p:cNvCxnSpPr/>
                <p:nvPr/>
              </p:nvCxnSpPr>
              <p:spPr>
                <a:xfrm>
                  <a:off x="4381500" y="2087583"/>
                  <a:ext cx="190500" cy="34933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Conector reto 155"/>
                <p:cNvCxnSpPr/>
                <p:nvPr/>
              </p:nvCxnSpPr>
              <p:spPr>
                <a:xfrm>
                  <a:off x="4502940" y="2436915"/>
                  <a:ext cx="0" cy="14003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Conector reto 156"/>
                <p:cNvCxnSpPr/>
                <p:nvPr/>
              </p:nvCxnSpPr>
              <p:spPr>
                <a:xfrm flipH="1">
                  <a:off x="4690753" y="3328988"/>
                  <a:ext cx="106298" cy="3655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cxnSp>
        <p:nvCxnSpPr>
          <p:cNvPr id="158" name="Conector reto 157"/>
          <p:cNvCxnSpPr/>
          <p:nvPr/>
        </p:nvCxnSpPr>
        <p:spPr>
          <a:xfrm>
            <a:off x="5500287" y="2221080"/>
            <a:ext cx="41135" cy="12405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Conector reto 158"/>
          <p:cNvCxnSpPr/>
          <p:nvPr/>
        </p:nvCxnSpPr>
        <p:spPr>
          <a:xfrm>
            <a:off x="5086987" y="1484935"/>
            <a:ext cx="41135" cy="12405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Conector reto 160"/>
          <p:cNvCxnSpPr/>
          <p:nvPr/>
        </p:nvCxnSpPr>
        <p:spPr>
          <a:xfrm>
            <a:off x="4890297" y="4285117"/>
            <a:ext cx="41135" cy="12405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Conector reto 162"/>
          <p:cNvCxnSpPr>
            <a:cxnSpLocks/>
          </p:cNvCxnSpPr>
          <p:nvPr/>
        </p:nvCxnSpPr>
        <p:spPr>
          <a:xfrm>
            <a:off x="4945645" y="4895335"/>
            <a:ext cx="20273" cy="10053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8" name="CaixaDeTexto 237"/>
          <p:cNvSpPr txBox="1"/>
          <p:nvPr/>
        </p:nvSpPr>
        <p:spPr>
          <a:xfrm rot="3667198">
            <a:off x="2407271" y="3075006"/>
            <a:ext cx="26187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100" b="1" dirty="0"/>
              <a:t>Av. Maj. Cícero  de Góes Monteiro </a:t>
            </a:r>
          </a:p>
        </p:txBody>
      </p:sp>
      <p:sp>
        <p:nvSpPr>
          <p:cNvPr id="240" name="CaixaDeTexto 239"/>
          <p:cNvSpPr txBox="1"/>
          <p:nvPr/>
        </p:nvSpPr>
        <p:spPr>
          <a:xfrm>
            <a:off x="730362" y="6416582"/>
            <a:ext cx="1923477" cy="3264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ABEL GALINDO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3942539-5FFF-4693-9A0B-8232507E6A6F}"/>
              </a:ext>
            </a:extLst>
          </p:cNvPr>
          <p:cNvSpPr txBox="1"/>
          <p:nvPr/>
        </p:nvSpPr>
        <p:spPr>
          <a:xfrm>
            <a:off x="5441683" y="3599525"/>
            <a:ext cx="534365" cy="301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CEPA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D0B6C8B-5171-4B92-9E31-21D4DE05353C}"/>
              </a:ext>
            </a:extLst>
          </p:cNvPr>
          <p:cNvSpPr txBox="1"/>
          <p:nvPr/>
        </p:nvSpPr>
        <p:spPr>
          <a:xfrm>
            <a:off x="6092748" y="2999088"/>
            <a:ext cx="17558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RUA MIGUEL PALMEIRA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01DF62B-AECD-4B47-AFD8-A755C8730436}"/>
              </a:ext>
            </a:extLst>
          </p:cNvPr>
          <p:cNvSpPr txBox="1"/>
          <p:nvPr/>
        </p:nvSpPr>
        <p:spPr>
          <a:xfrm rot="21071819">
            <a:off x="6028372" y="1418246"/>
            <a:ext cx="1589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RUA BELO HORIZONTE</a:t>
            </a: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A36D1B50-F39B-41B4-B27C-73149CFD927D}"/>
              </a:ext>
            </a:extLst>
          </p:cNvPr>
          <p:cNvCxnSpPr/>
          <p:nvPr/>
        </p:nvCxnSpPr>
        <p:spPr>
          <a:xfrm>
            <a:off x="2965149" y="884601"/>
            <a:ext cx="59039" cy="363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5C546D90-B7F6-4FB3-940E-351A8E074B6F}"/>
              </a:ext>
            </a:extLst>
          </p:cNvPr>
          <p:cNvCxnSpPr>
            <a:cxnSpLocks/>
          </p:cNvCxnSpPr>
          <p:nvPr/>
        </p:nvCxnSpPr>
        <p:spPr>
          <a:xfrm>
            <a:off x="5500287" y="1329948"/>
            <a:ext cx="45110" cy="6968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1" name="Conector reto 240">
            <a:extLst>
              <a:ext uri="{FF2B5EF4-FFF2-40B4-BE49-F238E27FC236}">
                <a16:creationId xmlns:a16="http://schemas.microsoft.com/office/drawing/2014/main" id="{09B29BFA-FD6F-4014-BBD4-358753406EE9}"/>
              </a:ext>
            </a:extLst>
          </p:cNvPr>
          <p:cNvCxnSpPr>
            <a:cxnSpLocks/>
          </p:cNvCxnSpPr>
          <p:nvPr/>
        </p:nvCxnSpPr>
        <p:spPr>
          <a:xfrm>
            <a:off x="5649184" y="1608986"/>
            <a:ext cx="32797" cy="11564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6" name="Conector reto 245">
            <a:extLst>
              <a:ext uri="{FF2B5EF4-FFF2-40B4-BE49-F238E27FC236}">
                <a16:creationId xmlns:a16="http://schemas.microsoft.com/office/drawing/2014/main" id="{F4E77CFF-4059-4210-BC79-02EDC92FDE53}"/>
              </a:ext>
            </a:extLst>
          </p:cNvPr>
          <p:cNvCxnSpPr>
            <a:cxnSpLocks/>
          </p:cNvCxnSpPr>
          <p:nvPr/>
        </p:nvCxnSpPr>
        <p:spPr>
          <a:xfrm>
            <a:off x="5675926" y="2579100"/>
            <a:ext cx="28900" cy="10529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7" name="Conector reto 246">
            <a:extLst>
              <a:ext uri="{FF2B5EF4-FFF2-40B4-BE49-F238E27FC236}">
                <a16:creationId xmlns:a16="http://schemas.microsoft.com/office/drawing/2014/main" id="{1AA1155F-FF3C-4D10-B3A4-38245043EC60}"/>
              </a:ext>
            </a:extLst>
          </p:cNvPr>
          <p:cNvCxnSpPr>
            <a:cxnSpLocks/>
          </p:cNvCxnSpPr>
          <p:nvPr/>
        </p:nvCxnSpPr>
        <p:spPr>
          <a:xfrm flipH="1">
            <a:off x="5780559" y="2237780"/>
            <a:ext cx="23618" cy="10735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8" name="Conector reto 247">
            <a:extLst>
              <a:ext uri="{FF2B5EF4-FFF2-40B4-BE49-F238E27FC236}">
                <a16:creationId xmlns:a16="http://schemas.microsoft.com/office/drawing/2014/main" id="{0AEAAED6-57CE-4027-B9F4-1F116BF341C1}"/>
              </a:ext>
            </a:extLst>
          </p:cNvPr>
          <p:cNvCxnSpPr>
            <a:cxnSpLocks/>
          </p:cNvCxnSpPr>
          <p:nvPr/>
        </p:nvCxnSpPr>
        <p:spPr>
          <a:xfrm>
            <a:off x="5472350" y="933977"/>
            <a:ext cx="73047" cy="8208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0" name="CaixaDeTexto 249">
            <a:extLst>
              <a:ext uri="{FF2B5EF4-FFF2-40B4-BE49-F238E27FC236}">
                <a16:creationId xmlns:a16="http://schemas.microsoft.com/office/drawing/2014/main" id="{97A32D7D-88C3-4E05-AF81-8C52C6B161C1}"/>
              </a:ext>
            </a:extLst>
          </p:cNvPr>
          <p:cNvSpPr txBox="1"/>
          <p:nvPr/>
        </p:nvSpPr>
        <p:spPr>
          <a:xfrm>
            <a:off x="4143076" y="3943780"/>
            <a:ext cx="8689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/>
              <a:t>Subestação</a:t>
            </a:r>
          </a:p>
          <a:p>
            <a:pPr algn="ctr"/>
            <a:r>
              <a:rPr lang="pt-BR" sz="1000" b="1" dirty="0"/>
              <a:t>da Equatorial</a:t>
            </a:r>
          </a:p>
        </p:txBody>
      </p: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75621974-BD79-4034-8908-671F7402A498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5271187" y="1678405"/>
            <a:ext cx="766549" cy="4500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B6CB4BB-2553-4840-B3FF-D645B621F10D}"/>
              </a:ext>
            </a:extLst>
          </p:cNvPr>
          <p:cNvSpPr txBox="1"/>
          <p:nvPr/>
        </p:nvSpPr>
        <p:spPr>
          <a:xfrm>
            <a:off x="1544764" y="1502556"/>
            <a:ext cx="1147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200" b="1" dirty="0"/>
              <a:t>COLÉGIO BOM </a:t>
            </a:r>
          </a:p>
          <a:p>
            <a:pPr algn="r"/>
            <a:r>
              <a:rPr lang="pt-BR" sz="1200" b="1" dirty="0"/>
              <a:t>CONSELHO</a:t>
            </a:r>
          </a:p>
        </p:txBody>
      </p:sp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335C7368-8B79-4FEE-91E0-54EAC212EE1B}"/>
              </a:ext>
            </a:extLst>
          </p:cNvPr>
          <p:cNvCxnSpPr>
            <a:cxnSpLocks/>
          </p:cNvCxnSpPr>
          <p:nvPr/>
        </p:nvCxnSpPr>
        <p:spPr>
          <a:xfrm flipV="1">
            <a:off x="2601945" y="1197247"/>
            <a:ext cx="271587" cy="35949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ector reto 80">
            <a:extLst>
              <a:ext uri="{FF2B5EF4-FFF2-40B4-BE49-F238E27FC236}">
                <a16:creationId xmlns:a16="http://schemas.microsoft.com/office/drawing/2014/main" id="{FD2EB883-2322-41FF-A3C3-4B3D69187286}"/>
              </a:ext>
            </a:extLst>
          </p:cNvPr>
          <p:cNvCxnSpPr>
            <a:cxnSpLocks/>
          </p:cNvCxnSpPr>
          <p:nvPr/>
        </p:nvCxnSpPr>
        <p:spPr>
          <a:xfrm flipH="1">
            <a:off x="4702472" y="4773872"/>
            <a:ext cx="47062" cy="8275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ector reto 81">
            <a:extLst>
              <a:ext uri="{FF2B5EF4-FFF2-40B4-BE49-F238E27FC236}">
                <a16:creationId xmlns:a16="http://schemas.microsoft.com/office/drawing/2014/main" id="{3A89468B-61BF-4FA7-A268-07CDEEE9523D}"/>
              </a:ext>
            </a:extLst>
          </p:cNvPr>
          <p:cNvCxnSpPr>
            <a:cxnSpLocks/>
          </p:cNvCxnSpPr>
          <p:nvPr/>
        </p:nvCxnSpPr>
        <p:spPr>
          <a:xfrm flipH="1">
            <a:off x="4732398" y="5022312"/>
            <a:ext cx="23531" cy="14843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ector reto 82">
            <a:extLst>
              <a:ext uri="{FF2B5EF4-FFF2-40B4-BE49-F238E27FC236}">
                <a16:creationId xmlns:a16="http://schemas.microsoft.com/office/drawing/2014/main" id="{551982F8-AAAD-4284-BF38-D141AE7E7412}"/>
              </a:ext>
            </a:extLst>
          </p:cNvPr>
          <p:cNvCxnSpPr>
            <a:cxnSpLocks/>
          </p:cNvCxnSpPr>
          <p:nvPr/>
        </p:nvCxnSpPr>
        <p:spPr>
          <a:xfrm>
            <a:off x="5201236" y="4491630"/>
            <a:ext cx="15619" cy="13208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ector reto 83">
            <a:extLst>
              <a:ext uri="{FF2B5EF4-FFF2-40B4-BE49-F238E27FC236}">
                <a16:creationId xmlns:a16="http://schemas.microsoft.com/office/drawing/2014/main" id="{7D940BF2-E3B7-4DE9-82D0-310DC6664239}"/>
              </a:ext>
            </a:extLst>
          </p:cNvPr>
          <p:cNvCxnSpPr>
            <a:cxnSpLocks/>
          </p:cNvCxnSpPr>
          <p:nvPr/>
        </p:nvCxnSpPr>
        <p:spPr>
          <a:xfrm>
            <a:off x="4790208" y="4462209"/>
            <a:ext cx="0" cy="920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ector reto 84">
            <a:extLst>
              <a:ext uri="{FF2B5EF4-FFF2-40B4-BE49-F238E27FC236}">
                <a16:creationId xmlns:a16="http://schemas.microsoft.com/office/drawing/2014/main" id="{63E9DB28-4EAF-4CC2-A01E-88FE8FE52B91}"/>
              </a:ext>
            </a:extLst>
          </p:cNvPr>
          <p:cNvCxnSpPr>
            <a:cxnSpLocks/>
          </p:cNvCxnSpPr>
          <p:nvPr/>
        </p:nvCxnSpPr>
        <p:spPr>
          <a:xfrm flipH="1">
            <a:off x="4463594" y="4962746"/>
            <a:ext cx="31552" cy="1009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ector reto 86">
            <a:extLst>
              <a:ext uri="{FF2B5EF4-FFF2-40B4-BE49-F238E27FC236}">
                <a16:creationId xmlns:a16="http://schemas.microsoft.com/office/drawing/2014/main" id="{A6AEF0A4-CEC5-4F50-BEBE-E8927C62ED09}"/>
              </a:ext>
            </a:extLst>
          </p:cNvPr>
          <p:cNvCxnSpPr>
            <a:cxnSpLocks/>
          </p:cNvCxnSpPr>
          <p:nvPr/>
        </p:nvCxnSpPr>
        <p:spPr>
          <a:xfrm flipH="1">
            <a:off x="4954451" y="4713858"/>
            <a:ext cx="89167" cy="4137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ector de Seta Reta 88">
            <a:extLst>
              <a:ext uri="{FF2B5EF4-FFF2-40B4-BE49-F238E27FC236}">
                <a16:creationId xmlns:a16="http://schemas.microsoft.com/office/drawing/2014/main" id="{DBA1B81E-FA14-40A7-B5A0-A9B94682C8EC}"/>
              </a:ext>
            </a:extLst>
          </p:cNvPr>
          <p:cNvCxnSpPr>
            <a:cxnSpLocks/>
          </p:cNvCxnSpPr>
          <p:nvPr/>
        </p:nvCxnSpPr>
        <p:spPr>
          <a:xfrm flipV="1">
            <a:off x="5523342" y="3123102"/>
            <a:ext cx="639333" cy="3013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Conector reto 97">
            <a:extLst>
              <a:ext uri="{FF2B5EF4-FFF2-40B4-BE49-F238E27FC236}">
                <a16:creationId xmlns:a16="http://schemas.microsoft.com/office/drawing/2014/main" id="{F8DC916E-308B-47E4-AC80-72CCC93A4E9B}"/>
              </a:ext>
            </a:extLst>
          </p:cNvPr>
          <p:cNvCxnSpPr>
            <a:cxnSpLocks/>
          </p:cNvCxnSpPr>
          <p:nvPr/>
        </p:nvCxnSpPr>
        <p:spPr>
          <a:xfrm>
            <a:off x="3505346" y="604515"/>
            <a:ext cx="47479" cy="7910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ector reto 99">
            <a:extLst>
              <a:ext uri="{FF2B5EF4-FFF2-40B4-BE49-F238E27FC236}">
                <a16:creationId xmlns:a16="http://schemas.microsoft.com/office/drawing/2014/main" id="{04EA4F6A-EFFB-4ED2-B4F3-86BE5820984B}"/>
              </a:ext>
            </a:extLst>
          </p:cNvPr>
          <p:cNvCxnSpPr>
            <a:cxnSpLocks/>
          </p:cNvCxnSpPr>
          <p:nvPr/>
        </p:nvCxnSpPr>
        <p:spPr>
          <a:xfrm>
            <a:off x="3269270" y="511247"/>
            <a:ext cx="64439" cy="2190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ector reto 101">
            <a:extLst>
              <a:ext uri="{FF2B5EF4-FFF2-40B4-BE49-F238E27FC236}">
                <a16:creationId xmlns:a16="http://schemas.microsoft.com/office/drawing/2014/main" id="{DCBD18BF-947A-46D0-B99D-E0F4951B86DC}"/>
              </a:ext>
            </a:extLst>
          </p:cNvPr>
          <p:cNvCxnSpPr>
            <a:cxnSpLocks/>
          </p:cNvCxnSpPr>
          <p:nvPr/>
        </p:nvCxnSpPr>
        <p:spPr>
          <a:xfrm>
            <a:off x="3402620" y="454097"/>
            <a:ext cx="59718" cy="571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ector reto 103">
            <a:extLst>
              <a:ext uri="{FF2B5EF4-FFF2-40B4-BE49-F238E27FC236}">
                <a16:creationId xmlns:a16="http://schemas.microsoft.com/office/drawing/2014/main" id="{A94BBA91-947D-4D3E-A1B8-A93534B90122}"/>
              </a:ext>
            </a:extLst>
          </p:cNvPr>
          <p:cNvCxnSpPr/>
          <p:nvPr/>
        </p:nvCxnSpPr>
        <p:spPr>
          <a:xfrm flipH="1">
            <a:off x="2392970" y="442032"/>
            <a:ext cx="53768" cy="5449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ector reto 104">
            <a:extLst>
              <a:ext uri="{FF2B5EF4-FFF2-40B4-BE49-F238E27FC236}">
                <a16:creationId xmlns:a16="http://schemas.microsoft.com/office/drawing/2014/main" id="{A093D1D0-FF12-4998-8323-82E147A3C560}"/>
              </a:ext>
            </a:extLst>
          </p:cNvPr>
          <p:cNvCxnSpPr>
            <a:cxnSpLocks/>
          </p:cNvCxnSpPr>
          <p:nvPr/>
        </p:nvCxnSpPr>
        <p:spPr>
          <a:xfrm flipH="1">
            <a:off x="2118735" y="358849"/>
            <a:ext cx="92356" cy="3643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ector reto 107">
            <a:extLst>
              <a:ext uri="{FF2B5EF4-FFF2-40B4-BE49-F238E27FC236}">
                <a16:creationId xmlns:a16="http://schemas.microsoft.com/office/drawing/2014/main" id="{492FA268-4098-4BC1-9BDC-FBD74DEEF4E4}"/>
              </a:ext>
            </a:extLst>
          </p:cNvPr>
          <p:cNvCxnSpPr>
            <a:cxnSpLocks/>
          </p:cNvCxnSpPr>
          <p:nvPr/>
        </p:nvCxnSpPr>
        <p:spPr>
          <a:xfrm flipH="1">
            <a:off x="2280482" y="616761"/>
            <a:ext cx="112488" cy="222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CaixaDeTexto 90"/>
          <p:cNvSpPr txBox="1"/>
          <p:nvPr/>
        </p:nvSpPr>
        <p:spPr>
          <a:xfrm>
            <a:off x="6009662" y="4169274"/>
            <a:ext cx="1444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b="1" dirty="0">
                <a:solidFill>
                  <a:srgbClr val="FF0000"/>
                </a:solidFill>
              </a:rPr>
              <a:t>Prof. ABEL GALINDO</a:t>
            </a:r>
          </a:p>
        </p:txBody>
      </p:sp>
      <p:cxnSp>
        <p:nvCxnSpPr>
          <p:cNvPr id="92" name="Conector de seta reta 91"/>
          <p:cNvCxnSpPr/>
          <p:nvPr/>
        </p:nvCxnSpPr>
        <p:spPr>
          <a:xfrm flipH="1" flipV="1">
            <a:off x="5990914" y="4172124"/>
            <a:ext cx="555153" cy="11299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EE25E6C-EFB3-78F4-631C-C94C83436BEE}"/>
              </a:ext>
            </a:extLst>
          </p:cNvPr>
          <p:cNvSpPr txBox="1"/>
          <p:nvPr/>
        </p:nvSpPr>
        <p:spPr>
          <a:xfrm>
            <a:off x="1586411" y="4297869"/>
            <a:ext cx="1120596" cy="388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0"/>
              </a:lnSpc>
              <a:spcAft>
                <a:spcPts val="1800"/>
              </a:spcAft>
            </a:pPr>
            <a:r>
              <a:rPr lang="pt-BR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LAGOA</a:t>
            </a:r>
          </a:p>
          <a:p>
            <a:pPr algn="ctr">
              <a:lnSpc>
                <a:spcPct val="0"/>
              </a:lnSpc>
              <a:spcAft>
                <a:spcPts val="1800"/>
              </a:spcAft>
            </a:pPr>
            <a:r>
              <a:rPr lang="pt-BR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MUNDAÚ</a:t>
            </a:r>
          </a:p>
        </p:txBody>
      </p:sp>
    </p:spTree>
    <p:extLst>
      <p:ext uri="{BB962C8B-B14F-4D97-AF65-F5344CB8AC3E}">
        <p14:creationId xmlns:p14="http://schemas.microsoft.com/office/powerpoint/2010/main" val="420602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3742F38E-4A06-4B13-8452-A2D552324B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129" t="4555" r="625" b="8760"/>
          <a:stretch/>
        </p:blipFill>
        <p:spPr>
          <a:xfrm>
            <a:off x="-28134" y="0"/>
            <a:ext cx="9176816" cy="6858000"/>
          </a:xfrm>
          <a:prstGeom prst="rect">
            <a:avLst/>
          </a:prstGeom>
        </p:spPr>
      </p:pic>
      <p:sp>
        <p:nvSpPr>
          <p:cNvPr id="15" name="Forma Livre: Forma 14">
            <a:extLst>
              <a:ext uri="{FF2B5EF4-FFF2-40B4-BE49-F238E27FC236}">
                <a16:creationId xmlns:a16="http://schemas.microsoft.com/office/drawing/2014/main" id="{0E3612B1-A611-49A2-AD96-731B0D75C813}"/>
              </a:ext>
            </a:extLst>
          </p:cNvPr>
          <p:cNvSpPr/>
          <p:nvPr/>
        </p:nvSpPr>
        <p:spPr>
          <a:xfrm>
            <a:off x="266622" y="1413615"/>
            <a:ext cx="3005137" cy="2962275"/>
          </a:xfrm>
          <a:custGeom>
            <a:avLst/>
            <a:gdLst>
              <a:gd name="connsiteX0" fmla="*/ 0 w 2738437"/>
              <a:gd name="connsiteY0" fmla="*/ 371475 h 2705100"/>
              <a:gd name="connsiteX1" fmla="*/ 166687 w 2738437"/>
              <a:gd name="connsiteY1" fmla="*/ 233363 h 2705100"/>
              <a:gd name="connsiteX2" fmla="*/ 361950 w 2738437"/>
              <a:gd name="connsiteY2" fmla="*/ 109538 h 2705100"/>
              <a:gd name="connsiteX3" fmla="*/ 547687 w 2738437"/>
              <a:gd name="connsiteY3" fmla="*/ 38100 h 2705100"/>
              <a:gd name="connsiteX4" fmla="*/ 800100 w 2738437"/>
              <a:gd name="connsiteY4" fmla="*/ 0 h 2705100"/>
              <a:gd name="connsiteX5" fmla="*/ 1185862 w 2738437"/>
              <a:gd name="connsiteY5" fmla="*/ 0 h 2705100"/>
              <a:gd name="connsiteX6" fmla="*/ 1547812 w 2738437"/>
              <a:gd name="connsiteY6" fmla="*/ 47625 h 2705100"/>
              <a:gd name="connsiteX7" fmla="*/ 1747837 w 2738437"/>
              <a:gd name="connsiteY7" fmla="*/ 95250 h 2705100"/>
              <a:gd name="connsiteX8" fmla="*/ 1962150 w 2738437"/>
              <a:gd name="connsiteY8" fmla="*/ 166688 h 2705100"/>
              <a:gd name="connsiteX9" fmla="*/ 2157412 w 2738437"/>
              <a:gd name="connsiteY9" fmla="*/ 271463 h 2705100"/>
              <a:gd name="connsiteX10" fmla="*/ 2328862 w 2738437"/>
              <a:gd name="connsiteY10" fmla="*/ 400050 h 2705100"/>
              <a:gd name="connsiteX11" fmla="*/ 2509837 w 2738437"/>
              <a:gd name="connsiteY11" fmla="*/ 585788 h 2705100"/>
              <a:gd name="connsiteX12" fmla="*/ 2600325 w 2738437"/>
              <a:gd name="connsiteY12" fmla="*/ 738188 h 2705100"/>
              <a:gd name="connsiteX13" fmla="*/ 2662237 w 2738437"/>
              <a:gd name="connsiteY13" fmla="*/ 876300 h 2705100"/>
              <a:gd name="connsiteX14" fmla="*/ 2719387 w 2738437"/>
              <a:gd name="connsiteY14" fmla="*/ 1076325 h 2705100"/>
              <a:gd name="connsiteX15" fmla="*/ 2738437 w 2738437"/>
              <a:gd name="connsiteY15" fmla="*/ 1271588 h 2705100"/>
              <a:gd name="connsiteX16" fmla="*/ 2738437 w 2738437"/>
              <a:gd name="connsiteY16" fmla="*/ 1614488 h 2705100"/>
              <a:gd name="connsiteX17" fmla="*/ 2738437 w 2738437"/>
              <a:gd name="connsiteY17" fmla="*/ 1905000 h 2705100"/>
              <a:gd name="connsiteX18" fmla="*/ 2733675 w 2738437"/>
              <a:gd name="connsiteY18" fmla="*/ 2219325 h 2705100"/>
              <a:gd name="connsiteX19" fmla="*/ 2695575 w 2738437"/>
              <a:gd name="connsiteY19" fmla="*/ 2462213 h 2705100"/>
              <a:gd name="connsiteX20" fmla="*/ 2662237 w 2738437"/>
              <a:gd name="connsiteY20" fmla="*/ 2705100 h 2705100"/>
              <a:gd name="connsiteX0" fmla="*/ 0 w 3067049"/>
              <a:gd name="connsiteY0" fmla="*/ 57150 h 2705100"/>
              <a:gd name="connsiteX1" fmla="*/ 495299 w 3067049"/>
              <a:gd name="connsiteY1" fmla="*/ 233363 h 2705100"/>
              <a:gd name="connsiteX2" fmla="*/ 690562 w 3067049"/>
              <a:gd name="connsiteY2" fmla="*/ 109538 h 2705100"/>
              <a:gd name="connsiteX3" fmla="*/ 876299 w 3067049"/>
              <a:gd name="connsiteY3" fmla="*/ 38100 h 2705100"/>
              <a:gd name="connsiteX4" fmla="*/ 1128712 w 3067049"/>
              <a:gd name="connsiteY4" fmla="*/ 0 h 2705100"/>
              <a:gd name="connsiteX5" fmla="*/ 1514474 w 3067049"/>
              <a:gd name="connsiteY5" fmla="*/ 0 h 2705100"/>
              <a:gd name="connsiteX6" fmla="*/ 1876424 w 3067049"/>
              <a:gd name="connsiteY6" fmla="*/ 47625 h 2705100"/>
              <a:gd name="connsiteX7" fmla="*/ 2076449 w 3067049"/>
              <a:gd name="connsiteY7" fmla="*/ 95250 h 2705100"/>
              <a:gd name="connsiteX8" fmla="*/ 2290762 w 3067049"/>
              <a:gd name="connsiteY8" fmla="*/ 166688 h 2705100"/>
              <a:gd name="connsiteX9" fmla="*/ 2486024 w 3067049"/>
              <a:gd name="connsiteY9" fmla="*/ 271463 h 2705100"/>
              <a:gd name="connsiteX10" fmla="*/ 2657474 w 3067049"/>
              <a:gd name="connsiteY10" fmla="*/ 400050 h 2705100"/>
              <a:gd name="connsiteX11" fmla="*/ 2838449 w 3067049"/>
              <a:gd name="connsiteY11" fmla="*/ 585788 h 2705100"/>
              <a:gd name="connsiteX12" fmla="*/ 2928937 w 3067049"/>
              <a:gd name="connsiteY12" fmla="*/ 738188 h 2705100"/>
              <a:gd name="connsiteX13" fmla="*/ 2990849 w 3067049"/>
              <a:gd name="connsiteY13" fmla="*/ 876300 h 2705100"/>
              <a:gd name="connsiteX14" fmla="*/ 3047999 w 3067049"/>
              <a:gd name="connsiteY14" fmla="*/ 1076325 h 2705100"/>
              <a:gd name="connsiteX15" fmla="*/ 3067049 w 3067049"/>
              <a:gd name="connsiteY15" fmla="*/ 1271588 h 2705100"/>
              <a:gd name="connsiteX16" fmla="*/ 3067049 w 3067049"/>
              <a:gd name="connsiteY16" fmla="*/ 1614488 h 2705100"/>
              <a:gd name="connsiteX17" fmla="*/ 3067049 w 3067049"/>
              <a:gd name="connsiteY17" fmla="*/ 1905000 h 2705100"/>
              <a:gd name="connsiteX18" fmla="*/ 3062287 w 3067049"/>
              <a:gd name="connsiteY18" fmla="*/ 2219325 h 2705100"/>
              <a:gd name="connsiteX19" fmla="*/ 3024187 w 3067049"/>
              <a:gd name="connsiteY19" fmla="*/ 2462213 h 2705100"/>
              <a:gd name="connsiteX20" fmla="*/ 2990849 w 3067049"/>
              <a:gd name="connsiteY20" fmla="*/ 2705100 h 2705100"/>
              <a:gd name="connsiteX0" fmla="*/ 0 w 3067049"/>
              <a:gd name="connsiteY0" fmla="*/ 145256 h 2793206"/>
              <a:gd name="connsiteX1" fmla="*/ 190499 w 3067049"/>
              <a:gd name="connsiteY1" fmla="*/ 0 h 2793206"/>
              <a:gd name="connsiteX2" fmla="*/ 690562 w 3067049"/>
              <a:gd name="connsiteY2" fmla="*/ 197644 h 2793206"/>
              <a:gd name="connsiteX3" fmla="*/ 876299 w 3067049"/>
              <a:gd name="connsiteY3" fmla="*/ 126206 h 2793206"/>
              <a:gd name="connsiteX4" fmla="*/ 1128712 w 3067049"/>
              <a:gd name="connsiteY4" fmla="*/ 88106 h 2793206"/>
              <a:gd name="connsiteX5" fmla="*/ 1514474 w 3067049"/>
              <a:gd name="connsiteY5" fmla="*/ 88106 h 2793206"/>
              <a:gd name="connsiteX6" fmla="*/ 1876424 w 3067049"/>
              <a:gd name="connsiteY6" fmla="*/ 135731 h 2793206"/>
              <a:gd name="connsiteX7" fmla="*/ 2076449 w 3067049"/>
              <a:gd name="connsiteY7" fmla="*/ 183356 h 2793206"/>
              <a:gd name="connsiteX8" fmla="*/ 2290762 w 3067049"/>
              <a:gd name="connsiteY8" fmla="*/ 254794 h 2793206"/>
              <a:gd name="connsiteX9" fmla="*/ 2486024 w 3067049"/>
              <a:gd name="connsiteY9" fmla="*/ 359569 h 2793206"/>
              <a:gd name="connsiteX10" fmla="*/ 2657474 w 3067049"/>
              <a:gd name="connsiteY10" fmla="*/ 488156 h 2793206"/>
              <a:gd name="connsiteX11" fmla="*/ 2838449 w 3067049"/>
              <a:gd name="connsiteY11" fmla="*/ 673894 h 2793206"/>
              <a:gd name="connsiteX12" fmla="*/ 2928937 w 3067049"/>
              <a:gd name="connsiteY12" fmla="*/ 826294 h 2793206"/>
              <a:gd name="connsiteX13" fmla="*/ 2990849 w 3067049"/>
              <a:gd name="connsiteY13" fmla="*/ 964406 h 2793206"/>
              <a:gd name="connsiteX14" fmla="*/ 3047999 w 3067049"/>
              <a:gd name="connsiteY14" fmla="*/ 1164431 h 2793206"/>
              <a:gd name="connsiteX15" fmla="*/ 3067049 w 3067049"/>
              <a:gd name="connsiteY15" fmla="*/ 1359694 h 2793206"/>
              <a:gd name="connsiteX16" fmla="*/ 3067049 w 3067049"/>
              <a:gd name="connsiteY16" fmla="*/ 1702594 h 2793206"/>
              <a:gd name="connsiteX17" fmla="*/ 3067049 w 3067049"/>
              <a:gd name="connsiteY17" fmla="*/ 1993106 h 2793206"/>
              <a:gd name="connsiteX18" fmla="*/ 3062287 w 3067049"/>
              <a:gd name="connsiteY18" fmla="*/ 2307431 h 2793206"/>
              <a:gd name="connsiteX19" fmla="*/ 3024187 w 3067049"/>
              <a:gd name="connsiteY19" fmla="*/ 2550319 h 2793206"/>
              <a:gd name="connsiteX20" fmla="*/ 2990849 w 3067049"/>
              <a:gd name="connsiteY20" fmla="*/ 2793206 h 2793206"/>
              <a:gd name="connsiteX0" fmla="*/ 0 w 3067049"/>
              <a:gd name="connsiteY0" fmla="*/ 323849 h 2971799"/>
              <a:gd name="connsiteX1" fmla="*/ 190499 w 3067049"/>
              <a:gd name="connsiteY1" fmla="*/ 178593 h 2971799"/>
              <a:gd name="connsiteX2" fmla="*/ 471487 w 3067049"/>
              <a:gd name="connsiteY2" fmla="*/ 0 h 2971799"/>
              <a:gd name="connsiteX3" fmla="*/ 876299 w 3067049"/>
              <a:gd name="connsiteY3" fmla="*/ 304799 h 2971799"/>
              <a:gd name="connsiteX4" fmla="*/ 1128712 w 3067049"/>
              <a:gd name="connsiteY4" fmla="*/ 266699 h 2971799"/>
              <a:gd name="connsiteX5" fmla="*/ 1514474 w 3067049"/>
              <a:gd name="connsiteY5" fmla="*/ 266699 h 2971799"/>
              <a:gd name="connsiteX6" fmla="*/ 1876424 w 3067049"/>
              <a:gd name="connsiteY6" fmla="*/ 314324 h 2971799"/>
              <a:gd name="connsiteX7" fmla="*/ 2076449 w 3067049"/>
              <a:gd name="connsiteY7" fmla="*/ 361949 h 2971799"/>
              <a:gd name="connsiteX8" fmla="*/ 2290762 w 3067049"/>
              <a:gd name="connsiteY8" fmla="*/ 433387 h 2971799"/>
              <a:gd name="connsiteX9" fmla="*/ 2486024 w 3067049"/>
              <a:gd name="connsiteY9" fmla="*/ 538162 h 2971799"/>
              <a:gd name="connsiteX10" fmla="*/ 2657474 w 3067049"/>
              <a:gd name="connsiteY10" fmla="*/ 666749 h 2971799"/>
              <a:gd name="connsiteX11" fmla="*/ 2838449 w 3067049"/>
              <a:gd name="connsiteY11" fmla="*/ 852487 h 2971799"/>
              <a:gd name="connsiteX12" fmla="*/ 2928937 w 3067049"/>
              <a:gd name="connsiteY12" fmla="*/ 1004887 h 2971799"/>
              <a:gd name="connsiteX13" fmla="*/ 2990849 w 3067049"/>
              <a:gd name="connsiteY13" fmla="*/ 1142999 h 2971799"/>
              <a:gd name="connsiteX14" fmla="*/ 3047999 w 3067049"/>
              <a:gd name="connsiteY14" fmla="*/ 1343024 h 2971799"/>
              <a:gd name="connsiteX15" fmla="*/ 3067049 w 3067049"/>
              <a:gd name="connsiteY15" fmla="*/ 1538287 h 2971799"/>
              <a:gd name="connsiteX16" fmla="*/ 3067049 w 3067049"/>
              <a:gd name="connsiteY16" fmla="*/ 1881187 h 2971799"/>
              <a:gd name="connsiteX17" fmla="*/ 3067049 w 3067049"/>
              <a:gd name="connsiteY17" fmla="*/ 2171699 h 2971799"/>
              <a:gd name="connsiteX18" fmla="*/ 3062287 w 3067049"/>
              <a:gd name="connsiteY18" fmla="*/ 2486024 h 2971799"/>
              <a:gd name="connsiteX19" fmla="*/ 3024187 w 3067049"/>
              <a:gd name="connsiteY19" fmla="*/ 2728912 h 2971799"/>
              <a:gd name="connsiteX20" fmla="*/ 2990849 w 3067049"/>
              <a:gd name="connsiteY20" fmla="*/ 2971799 h 2971799"/>
              <a:gd name="connsiteX0" fmla="*/ 0 w 3067049"/>
              <a:gd name="connsiteY0" fmla="*/ 323849 h 2971799"/>
              <a:gd name="connsiteX1" fmla="*/ 161924 w 3067049"/>
              <a:gd name="connsiteY1" fmla="*/ 145255 h 2971799"/>
              <a:gd name="connsiteX2" fmla="*/ 471487 w 3067049"/>
              <a:gd name="connsiteY2" fmla="*/ 0 h 2971799"/>
              <a:gd name="connsiteX3" fmla="*/ 876299 w 3067049"/>
              <a:gd name="connsiteY3" fmla="*/ 304799 h 2971799"/>
              <a:gd name="connsiteX4" fmla="*/ 1128712 w 3067049"/>
              <a:gd name="connsiteY4" fmla="*/ 266699 h 2971799"/>
              <a:gd name="connsiteX5" fmla="*/ 1514474 w 3067049"/>
              <a:gd name="connsiteY5" fmla="*/ 266699 h 2971799"/>
              <a:gd name="connsiteX6" fmla="*/ 1876424 w 3067049"/>
              <a:gd name="connsiteY6" fmla="*/ 314324 h 2971799"/>
              <a:gd name="connsiteX7" fmla="*/ 2076449 w 3067049"/>
              <a:gd name="connsiteY7" fmla="*/ 361949 h 2971799"/>
              <a:gd name="connsiteX8" fmla="*/ 2290762 w 3067049"/>
              <a:gd name="connsiteY8" fmla="*/ 433387 h 2971799"/>
              <a:gd name="connsiteX9" fmla="*/ 2486024 w 3067049"/>
              <a:gd name="connsiteY9" fmla="*/ 538162 h 2971799"/>
              <a:gd name="connsiteX10" fmla="*/ 2657474 w 3067049"/>
              <a:gd name="connsiteY10" fmla="*/ 666749 h 2971799"/>
              <a:gd name="connsiteX11" fmla="*/ 2838449 w 3067049"/>
              <a:gd name="connsiteY11" fmla="*/ 852487 h 2971799"/>
              <a:gd name="connsiteX12" fmla="*/ 2928937 w 3067049"/>
              <a:gd name="connsiteY12" fmla="*/ 1004887 h 2971799"/>
              <a:gd name="connsiteX13" fmla="*/ 2990849 w 3067049"/>
              <a:gd name="connsiteY13" fmla="*/ 1142999 h 2971799"/>
              <a:gd name="connsiteX14" fmla="*/ 3047999 w 3067049"/>
              <a:gd name="connsiteY14" fmla="*/ 1343024 h 2971799"/>
              <a:gd name="connsiteX15" fmla="*/ 3067049 w 3067049"/>
              <a:gd name="connsiteY15" fmla="*/ 1538287 h 2971799"/>
              <a:gd name="connsiteX16" fmla="*/ 3067049 w 3067049"/>
              <a:gd name="connsiteY16" fmla="*/ 1881187 h 2971799"/>
              <a:gd name="connsiteX17" fmla="*/ 3067049 w 3067049"/>
              <a:gd name="connsiteY17" fmla="*/ 2171699 h 2971799"/>
              <a:gd name="connsiteX18" fmla="*/ 3062287 w 3067049"/>
              <a:gd name="connsiteY18" fmla="*/ 2486024 h 2971799"/>
              <a:gd name="connsiteX19" fmla="*/ 3024187 w 3067049"/>
              <a:gd name="connsiteY19" fmla="*/ 2728912 h 2971799"/>
              <a:gd name="connsiteX20" fmla="*/ 2990849 w 3067049"/>
              <a:gd name="connsiteY20" fmla="*/ 2971799 h 2971799"/>
              <a:gd name="connsiteX0" fmla="*/ 0 w 3095624"/>
              <a:gd name="connsiteY0" fmla="*/ 319086 h 2971799"/>
              <a:gd name="connsiteX1" fmla="*/ 190499 w 3095624"/>
              <a:gd name="connsiteY1" fmla="*/ 145255 h 2971799"/>
              <a:gd name="connsiteX2" fmla="*/ 500062 w 3095624"/>
              <a:gd name="connsiteY2" fmla="*/ 0 h 2971799"/>
              <a:gd name="connsiteX3" fmla="*/ 904874 w 3095624"/>
              <a:gd name="connsiteY3" fmla="*/ 304799 h 2971799"/>
              <a:gd name="connsiteX4" fmla="*/ 1157287 w 3095624"/>
              <a:gd name="connsiteY4" fmla="*/ 266699 h 2971799"/>
              <a:gd name="connsiteX5" fmla="*/ 1543049 w 3095624"/>
              <a:gd name="connsiteY5" fmla="*/ 266699 h 2971799"/>
              <a:gd name="connsiteX6" fmla="*/ 1904999 w 3095624"/>
              <a:gd name="connsiteY6" fmla="*/ 314324 h 2971799"/>
              <a:gd name="connsiteX7" fmla="*/ 2105024 w 3095624"/>
              <a:gd name="connsiteY7" fmla="*/ 361949 h 2971799"/>
              <a:gd name="connsiteX8" fmla="*/ 2319337 w 3095624"/>
              <a:gd name="connsiteY8" fmla="*/ 433387 h 2971799"/>
              <a:gd name="connsiteX9" fmla="*/ 2514599 w 3095624"/>
              <a:gd name="connsiteY9" fmla="*/ 538162 h 2971799"/>
              <a:gd name="connsiteX10" fmla="*/ 2686049 w 3095624"/>
              <a:gd name="connsiteY10" fmla="*/ 666749 h 2971799"/>
              <a:gd name="connsiteX11" fmla="*/ 2867024 w 3095624"/>
              <a:gd name="connsiteY11" fmla="*/ 852487 h 2971799"/>
              <a:gd name="connsiteX12" fmla="*/ 2957512 w 3095624"/>
              <a:gd name="connsiteY12" fmla="*/ 1004887 h 2971799"/>
              <a:gd name="connsiteX13" fmla="*/ 3019424 w 3095624"/>
              <a:gd name="connsiteY13" fmla="*/ 1142999 h 2971799"/>
              <a:gd name="connsiteX14" fmla="*/ 3076574 w 3095624"/>
              <a:gd name="connsiteY14" fmla="*/ 1343024 h 2971799"/>
              <a:gd name="connsiteX15" fmla="*/ 3095624 w 3095624"/>
              <a:gd name="connsiteY15" fmla="*/ 1538287 h 2971799"/>
              <a:gd name="connsiteX16" fmla="*/ 3095624 w 3095624"/>
              <a:gd name="connsiteY16" fmla="*/ 1881187 h 2971799"/>
              <a:gd name="connsiteX17" fmla="*/ 3095624 w 3095624"/>
              <a:gd name="connsiteY17" fmla="*/ 2171699 h 2971799"/>
              <a:gd name="connsiteX18" fmla="*/ 3090862 w 3095624"/>
              <a:gd name="connsiteY18" fmla="*/ 2486024 h 2971799"/>
              <a:gd name="connsiteX19" fmla="*/ 3052762 w 3095624"/>
              <a:gd name="connsiteY19" fmla="*/ 2728912 h 2971799"/>
              <a:gd name="connsiteX20" fmla="*/ 3019424 w 3095624"/>
              <a:gd name="connsiteY20" fmla="*/ 2971799 h 2971799"/>
              <a:gd name="connsiteX0" fmla="*/ 0 w 3095624"/>
              <a:gd name="connsiteY0" fmla="*/ 380999 h 3033712"/>
              <a:gd name="connsiteX1" fmla="*/ 190499 w 3095624"/>
              <a:gd name="connsiteY1" fmla="*/ 207168 h 3033712"/>
              <a:gd name="connsiteX2" fmla="*/ 500062 w 3095624"/>
              <a:gd name="connsiteY2" fmla="*/ 61913 h 3033712"/>
              <a:gd name="connsiteX3" fmla="*/ 828674 w 3095624"/>
              <a:gd name="connsiteY3" fmla="*/ 0 h 3033712"/>
              <a:gd name="connsiteX4" fmla="*/ 1157287 w 3095624"/>
              <a:gd name="connsiteY4" fmla="*/ 328612 h 3033712"/>
              <a:gd name="connsiteX5" fmla="*/ 1543049 w 3095624"/>
              <a:gd name="connsiteY5" fmla="*/ 328612 h 3033712"/>
              <a:gd name="connsiteX6" fmla="*/ 1904999 w 3095624"/>
              <a:gd name="connsiteY6" fmla="*/ 376237 h 3033712"/>
              <a:gd name="connsiteX7" fmla="*/ 2105024 w 3095624"/>
              <a:gd name="connsiteY7" fmla="*/ 423862 h 3033712"/>
              <a:gd name="connsiteX8" fmla="*/ 2319337 w 3095624"/>
              <a:gd name="connsiteY8" fmla="*/ 495300 h 3033712"/>
              <a:gd name="connsiteX9" fmla="*/ 2514599 w 3095624"/>
              <a:gd name="connsiteY9" fmla="*/ 600075 h 3033712"/>
              <a:gd name="connsiteX10" fmla="*/ 2686049 w 3095624"/>
              <a:gd name="connsiteY10" fmla="*/ 728662 h 3033712"/>
              <a:gd name="connsiteX11" fmla="*/ 2867024 w 3095624"/>
              <a:gd name="connsiteY11" fmla="*/ 914400 h 3033712"/>
              <a:gd name="connsiteX12" fmla="*/ 2957512 w 3095624"/>
              <a:gd name="connsiteY12" fmla="*/ 1066800 h 3033712"/>
              <a:gd name="connsiteX13" fmla="*/ 3019424 w 3095624"/>
              <a:gd name="connsiteY13" fmla="*/ 1204912 h 3033712"/>
              <a:gd name="connsiteX14" fmla="*/ 3076574 w 3095624"/>
              <a:gd name="connsiteY14" fmla="*/ 1404937 h 3033712"/>
              <a:gd name="connsiteX15" fmla="*/ 3095624 w 3095624"/>
              <a:gd name="connsiteY15" fmla="*/ 1600200 h 3033712"/>
              <a:gd name="connsiteX16" fmla="*/ 3095624 w 3095624"/>
              <a:gd name="connsiteY16" fmla="*/ 1943100 h 3033712"/>
              <a:gd name="connsiteX17" fmla="*/ 3095624 w 3095624"/>
              <a:gd name="connsiteY17" fmla="*/ 2233612 h 3033712"/>
              <a:gd name="connsiteX18" fmla="*/ 3090862 w 3095624"/>
              <a:gd name="connsiteY18" fmla="*/ 2547937 h 3033712"/>
              <a:gd name="connsiteX19" fmla="*/ 3052762 w 3095624"/>
              <a:gd name="connsiteY19" fmla="*/ 2790825 h 3033712"/>
              <a:gd name="connsiteX20" fmla="*/ 3019424 w 3095624"/>
              <a:gd name="connsiteY20" fmla="*/ 3033712 h 3033712"/>
              <a:gd name="connsiteX0" fmla="*/ 0 w 3095624"/>
              <a:gd name="connsiteY0" fmla="*/ 380999 h 3033712"/>
              <a:gd name="connsiteX1" fmla="*/ 190499 w 3095624"/>
              <a:gd name="connsiteY1" fmla="*/ 207168 h 3033712"/>
              <a:gd name="connsiteX2" fmla="*/ 500062 w 3095624"/>
              <a:gd name="connsiteY2" fmla="*/ 61913 h 3033712"/>
              <a:gd name="connsiteX3" fmla="*/ 828674 w 3095624"/>
              <a:gd name="connsiteY3" fmla="*/ 0 h 3033712"/>
              <a:gd name="connsiteX4" fmla="*/ 1252537 w 3095624"/>
              <a:gd name="connsiteY4" fmla="*/ 47625 h 3033712"/>
              <a:gd name="connsiteX5" fmla="*/ 1543049 w 3095624"/>
              <a:gd name="connsiteY5" fmla="*/ 328612 h 3033712"/>
              <a:gd name="connsiteX6" fmla="*/ 1904999 w 3095624"/>
              <a:gd name="connsiteY6" fmla="*/ 376237 h 3033712"/>
              <a:gd name="connsiteX7" fmla="*/ 2105024 w 3095624"/>
              <a:gd name="connsiteY7" fmla="*/ 423862 h 3033712"/>
              <a:gd name="connsiteX8" fmla="*/ 2319337 w 3095624"/>
              <a:gd name="connsiteY8" fmla="*/ 495300 h 3033712"/>
              <a:gd name="connsiteX9" fmla="*/ 2514599 w 3095624"/>
              <a:gd name="connsiteY9" fmla="*/ 600075 h 3033712"/>
              <a:gd name="connsiteX10" fmla="*/ 2686049 w 3095624"/>
              <a:gd name="connsiteY10" fmla="*/ 728662 h 3033712"/>
              <a:gd name="connsiteX11" fmla="*/ 2867024 w 3095624"/>
              <a:gd name="connsiteY11" fmla="*/ 914400 h 3033712"/>
              <a:gd name="connsiteX12" fmla="*/ 2957512 w 3095624"/>
              <a:gd name="connsiteY12" fmla="*/ 1066800 h 3033712"/>
              <a:gd name="connsiteX13" fmla="*/ 3019424 w 3095624"/>
              <a:gd name="connsiteY13" fmla="*/ 1204912 h 3033712"/>
              <a:gd name="connsiteX14" fmla="*/ 3076574 w 3095624"/>
              <a:gd name="connsiteY14" fmla="*/ 1404937 h 3033712"/>
              <a:gd name="connsiteX15" fmla="*/ 3095624 w 3095624"/>
              <a:gd name="connsiteY15" fmla="*/ 1600200 h 3033712"/>
              <a:gd name="connsiteX16" fmla="*/ 3095624 w 3095624"/>
              <a:gd name="connsiteY16" fmla="*/ 1943100 h 3033712"/>
              <a:gd name="connsiteX17" fmla="*/ 3095624 w 3095624"/>
              <a:gd name="connsiteY17" fmla="*/ 2233612 h 3033712"/>
              <a:gd name="connsiteX18" fmla="*/ 3090862 w 3095624"/>
              <a:gd name="connsiteY18" fmla="*/ 2547937 h 3033712"/>
              <a:gd name="connsiteX19" fmla="*/ 3052762 w 3095624"/>
              <a:gd name="connsiteY19" fmla="*/ 2790825 h 3033712"/>
              <a:gd name="connsiteX20" fmla="*/ 3019424 w 3095624"/>
              <a:gd name="connsiteY20" fmla="*/ 3033712 h 3033712"/>
              <a:gd name="connsiteX0" fmla="*/ 0 w 3095624"/>
              <a:gd name="connsiteY0" fmla="*/ 380999 h 3033712"/>
              <a:gd name="connsiteX1" fmla="*/ 190499 w 3095624"/>
              <a:gd name="connsiteY1" fmla="*/ 207168 h 3033712"/>
              <a:gd name="connsiteX2" fmla="*/ 500062 w 3095624"/>
              <a:gd name="connsiteY2" fmla="*/ 61913 h 3033712"/>
              <a:gd name="connsiteX3" fmla="*/ 828674 w 3095624"/>
              <a:gd name="connsiteY3" fmla="*/ 0 h 3033712"/>
              <a:gd name="connsiteX4" fmla="*/ 1252537 w 3095624"/>
              <a:gd name="connsiteY4" fmla="*/ 47625 h 3033712"/>
              <a:gd name="connsiteX5" fmla="*/ 1595437 w 3095624"/>
              <a:gd name="connsiteY5" fmla="*/ 128587 h 3033712"/>
              <a:gd name="connsiteX6" fmla="*/ 1904999 w 3095624"/>
              <a:gd name="connsiteY6" fmla="*/ 376237 h 3033712"/>
              <a:gd name="connsiteX7" fmla="*/ 2105024 w 3095624"/>
              <a:gd name="connsiteY7" fmla="*/ 423862 h 3033712"/>
              <a:gd name="connsiteX8" fmla="*/ 2319337 w 3095624"/>
              <a:gd name="connsiteY8" fmla="*/ 495300 h 3033712"/>
              <a:gd name="connsiteX9" fmla="*/ 2514599 w 3095624"/>
              <a:gd name="connsiteY9" fmla="*/ 600075 h 3033712"/>
              <a:gd name="connsiteX10" fmla="*/ 2686049 w 3095624"/>
              <a:gd name="connsiteY10" fmla="*/ 728662 h 3033712"/>
              <a:gd name="connsiteX11" fmla="*/ 2867024 w 3095624"/>
              <a:gd name="connsiteY11" fmla="*/ 914400 h 3033712"/>
              <a:gd name="connsiteX12" fmla="*/ 2957512 w 3095624"/>
              <a:gd name="connsiteY12" fmla="*/ 1066800 h 3033712"/>
              <a:gd name="connsiteX13" fmla="*/ 3019424 w 3095624"/>
              <a:gd name="connsiteY13" fmla="*/ 1204912 h 3033712"/>
              <a:gd name="connsiteX14" fmla="*/ 3076574 w 3095624"/>
              <a:gd name="connsiteY14" fmla="*/ 1404937 h 3033712"/>
              <a:gd name="connsiteX15" fmla="*/ 3095624 w 3095624"/>
              <a:gd name="connsiteY15" fmla="*/ 1600200 h 3033712"/>
              <a:gd name="connsiteX16" fmla="*/ 3095624 w 3095624"/>
              <a:gd name="connsiteY16" fmla="*/ 1943100 h 3033712"/>
              <a:gd name="connsiteX17" fmla="*/ 3095624 w 3095624"/>
              <a:gd name="connsiteY17" fmla="*/ 2233612 h 3033712"/>
              <a:gd name="connsiteX18" fmla="*/ 3090862 w 3095624"/>
              <a:gd name="connsiteY18" fmla="*/ 2547937 h 3033712"/>
              <a:gd name="connsiteX19" fmla="*/ 3052762 w 3095624"/>
              <a:gd name="connsiteY19" fmla="*/ 2790825 h 3033712"/>
              <a:gd name="connsiteX20" fmla="*/ 3019424 w 3095624"/>
              <a:gd name="connsiteY20" fmla="*/ 3033712 h 3033712"/>
              <a:gd name="connsiteX0" fmla="*/ 0 w 3095624"/>
              <a:gd name="connsiteY0" fmla="*/ 380999 h 3033712"/>
              <a:gd name="connsiteX1" fmla="*/ 190499 w 3095624"/>
              <a:gd name="connsiteY1" fmla="*/ 207168 h 3033712"/>
              <a:gd name="connsiteX2" fmla="*/ 500062 w 3095624"/>
              <a:gd name="connsiteY2" fmla="*/ 61913 h 3033712"/>
              <a:gd name="connsiteX3" fmla="*/ 828674 w 3095624"/>
              <a:gd name="connsiteY3" fmla="*/ 0 h 3033712"/>
              <a:gd name="connsiteX4" fmla="*/ 1252537 w 3095624"/>
              <a:gd name="connsiteY4" fmla="*/ 47625 h 3033712"/>
              <a:gd name="connsiteX5" fmla="*/ 1595437 w 3095624"/>
              <a:gd name="connsiteY5" fmla="*/ 128587 h 3033712"/>
              <a:gd name="connsiteX6" fmla="*/ 1938336 w 3095624"/>
              <a:gd name="connsiteY6" fmla="*/ 242887 h 3033712"/>
              <a:gd name="connsiteX7" fmla="*/ 2105024 w 3095624"/>
              <a:gd name="connsiteY7" fmla="*/ 423862 h 3033712"/>
              <a:gd name="connsiteX8" fmla="*/ 2319337 w 3095624"/>
              <a:gd name="connsiteY8" fmla="*/ 495300 h 3033712"/>
              <a:gd name="connsiteX9" fmla="*/ 2514599 w 3095624"/>
              <a:gd name="connsiteY9" fmla="*/ 600075 h 3033712"/>
              <a:gd name="connsiteX10" fmla="*/ 2686049 w 3095624"/>
              <a:gd name="connsiteY10" fmla="*/ 728662 h 3033712"/>
              <a:gd name="connsiteX11" fmla="*/ 2867024 w 3095624"/>
              <a:gd name="connsiteY11" fmla="*/ 914400 h 3033712"/>
              <a:gd name="connsiteX12" fmla="*/ 2957512 w 3095624"/>
              <a:gd name="connsiteY12" fmla="*/ 1066800 h 3033712"/>
              <a:gd name="connsiteX13" fmla="*/ 3019424 w 3095624"/>
              <a:gd name="connsiteY13" fmla="*/ 1204912 h 3033712"/>
              <a:gd name="connsiteX14" fmla="*/ 3076574 w 3095624"/>
              <a:gd name="connsiteY14" fmla="*/ 1404937 h 3033712"/>
              <a:gd name="connsiteX15" fmla="*/ 3095624 w 3095624"/>
              <a:gd name="connsiteY15" fmla="*/ 1600200 h 3033712"/>
              <a:gd name="connsiteX16" fmla="*/ 3095624 w 3095624"/>
              <a:gd name="connsiteY16" fmla="*/ 1943100 h 3033712"/>
              <a:gd name="connsiteX17" fmla="*/ 3095624 w 3095624"/>
              <a:gd name="connsiteY17" fmla="*/ 2233612 h 3033712"/>
              <a:gd name="connsiteX18" fmla="*/ 3090862 w 3095624"/>
              <a:gd name="connsiteY18" fmla="*/ 2547937 h 3033712"/>
              <a:gd name="connsiteX19" fmla="*/ 3052762 w 3095624"/>
              <a:gd name="connsiteY19" fmla="*/ 2790825 h 3033712"/>
              <a:gd name="connsiteX20" fmla="*/ 3019424 w 3095624"/>
              <a:gd name="connsiteY20" fmla="*/ 3033712 h 3033712"/>
              <a:gd name="connsiteX0" fmla="*/ 0 w 3095624"/>
              <a:gd name="connsiteY0" fmla="*/ 380999 h 3033712"/>
              <a:gd name="connsiteX1" fmla="*/ 190499 w 3095624"/>
              <a:gd name="connsiteY1" fmla="*/ 207168 h 3033712"/>
              <a:gd name="connsiteX2" fmla="*/ 500062 w 3095624"/>
              <a:gd name="connsiteY2" fmla="*/ 61913 h 3033712"/>
              <a:gd name="connsiteX3" fmla="*/ 828674 w 3095624"/>
              <a:gd name="connsiteY3" fmla="*/ 0 h 3033712"/>
              <a:gd name="connsiteX4" fmla="*/ 1252537 w 3095624"/>
              <a:gd name="connsiteY4" fmla="*/ 47625 h 3033712"/>
              <a:gd name="connsiteX5" fmla="*/ 1595437 w 3095624"/>
              <a:gd name="connsiteY5" fmla="*/ 128587 h 3033712"/>
              <a:gd name="connsiteX6" fmla="*/ 1938336 w 3095624"/>
              <a:gd name="connsiteY6" fmla="*/ 242887 h 3033712"/>
              <a:gd name="connsiteX7" fmla="*/ 2157411 w 3095624"/>
              <a:gd name="connsiteY7" fmla="*/ 352424 h 3033712"/>
              <a:gd name="connsiteX8" fmla="*/ 2319337 w 3095624"/>
              <a:gd name="connsiteY8" fmla="*/ 495300 h 3033712"/>
              <a:gd name="connsiteX9" fmla="*/ 2514599 w 3095624"/>
              <a:gd name="connsiteY9" fmla="*/ 600075 h 3033712"/>
              <a:gd name="connsiteX10" fmla="*/ 2686049 w 3095624"/>
              <a:gd name="connsiteY10" fmla="*/ 728662 h 3033712"/>
              <a:gd name="connsiteX11" fmla="*/ 2867024 w 3095624"/>
              <a:gd name="connsiteY11" fmla="*/ 914400 h 3033712"/>
              <a:gd name="connsiteX12" fmla="*/ 2957512 w 3095624"/>
              <a:gd name="connsiteY12" fmla="*/ 1066800 h 3033712"/>
              <a:gd name="connsiteX13" fmla="*/ 3019424 w 3095624"/>
              <a:gd name="connsiteY13" fmla="*/ 1204912 h 3033712"/>
              <a:gd name="connsiteX14" fmla="*/ 3076574 w 3095624"/>
              <a:gd name="connsiteY14" fmla="*/ 1404937 h 3033712"/>
              <a:gd name="connsiteX15" fmla="*/ 3095624 w 3095624"/>
              <a:gd name="connsiteY15" fmla="*/ 1600200 h 3033712"/>
              <a:gd name="connsiteX16" fmla="*/ 3095624 w 3095624"/>
              <a:gd name="connsiteY16" fmla="*/ 1943100 h 3033712"/>
              <a:gd name="connsiteX17" fmla="*/ 3095624 w 3095624"/>
              <a:gd name="connsiteY17" fmla="*/ 2233612 h 3033712"/>
              <a:gd name="connsiteX18" fmla="*/ 3090862 w 3095624"/>
              <a:gd name="connsiteY18" fmla="*/ 2547937 h 3033712"/>
              <a:gd name="connsiteX19" fmla="*/ 3052762 w 3095624"/>
              <a:gd name="connsiteY19" fmla="*/ 2790825 h 3033712"/>
              <a:gd name="connsiteX20" fmla="*/ 3019424 w 3095624"/>
              <a:gd name="connsiteY20" fmla="*/ 3033712 h 3033712"/>
              <a:gd name="connsiteX0" fmla="*/ 0 w 3095624"/>
              <a:gd name="connsiteY0" fmla="*/ 380999 h 3033712"/>
              <a:gd name="connsiteX1" fmla="*/ 190499 w 3095624"/>
              <a:gd name="connsiteY1" fmla="*/ 207168 h 3033712"/>
              <a:gd name="connsiteX2" fmla="*/ 500062 w 3095624"/>
              <a:gd name="connsiteY2" fmla="*/ 61913 h 3033712"/>
              <a:gd name="connsiteX3" fmla="*/ 828674 w 3095624"/>
              <a:gd name="connsiteY3" fmla="*/ 0 h 3033712"/>
              <a:gd name="connsiteX4" fmla="*/ 1252537 w 3095624"/>
              <a:gd name="connsiteY4" fmla="*/ 47625 h 3033712"/>
              <a:gd name="connsiteX5" fmla="*/ 1595437 w 3095624"/>
              <a:gd name="connsiteY5" fmla="*/ 128587 h 3033712"/>
              <a:gd name="connsiteX6" fmla="*/ 1938336 w 3095624"/>
              <a:gd name="connsiteY6" fmla="*/ 242887 h 3033712"/>
              <a:gd name="connsiteX7" fmla="*/ 2157411 w 3095624"/>
              <a:gd name="connsiteY7" fmla="*/ 352424 h 3033712"/>
              <a:gd name="connsiteX8" fmla="*/ 2352674 w 3095624"/>
              <a:gd name="connsiteY8" fmla="*/ 490538 h 3033712"/>
              <a:gd name="connsiteX9" fmla="*/ 2514599 w 3095624"/>
              <a:gd name="connsiteY9" fmla="*/ 600075 h 3033712"/>
              <a:gd name="connsiteX10" fmla="*/ 2686049 w 3095624"/>
              <a:gd name="connsiteY10" fmla="*/ 728662 h 3033712"/>
              <a:gd name="connsiteX11" fmla="*/ 2867024 w 3095624"/>
              <a:gd name="connsiteY11" fmla="*/ 914400 h 3033712"/>
              <a:gd name="connsiteX12" fmla="*/ 2957512 w 3095624"/>
              <a:gd name="connsiteY12" fmla="*/ 1066800 h 3033712"/>
              <a:gd name="connsiteX13" fmla="*/ 3019424 w 3095624"/>
              <a:gd name="connsiteY13" fmla="*/ 1204912 h 3033712"/>
              <a:gd name="connsiteX14" fmla="*/ 3076574 w 3095624"/>
              <a:gd name="connsiteY14" fmla="*/ 1404937 h 3033712"/>
              <a:gd name="connsiteX15" fmla="*/ 3095624 w 3095624"/>
              <a:gd name="connsiteY15" fmla="*/ 1600200 h 3033712"/>
              <a:gd name="connsiteX16" fmla="*/ 3095624 w 3095624"/>
              <a:gd name="connsiteY16" fmla="*/ 1943100 h 3033712"/>
              <a:gd name="connsiteX17" fmla="*/ 3095624 w 3095624"/>
              <a:gd name="connsiteY17" fmla="*/ 2233612 h 3033712"/>
              <a:gd name="connsiteX18" fmla="*/ 3090862 w 3095624"/>
              <a:gd name="connsiteY18" fmla="*/ 2547937 h 3033712"/>
              <a:gd name="connsiteX19" fmla="*/ 3052762 w 3095624"/>
              <a:gd name="connsiteY19" fmla="*/ 2790825 h 3033712"/>
              <a:gd name="connsiteX20" fmla="*/ 3019424 w 3095624"/>
              <a:gd name="connsiteY20" fmla="*/ 3033712 h 3033712"/>
              <a:gd name="connsiteX0" fmla="*/ 0 w 3095624"/>
              <a:gd name="connsiteY0" fmla="*/ 380999 h 3033712"/>
              <a:gd name="connsiteX1" fmla="*/ 247649 w 3095624"/>
              <a:gd name="connsiteY1" fmla="*/ 321468 h 3033712"/>
              <a:gd name="connsiteX2" fmla="*/ 500062 w 3095624"/>
              <a:gd name="connsiteY2" fmla="*/ 61913 h 3033712"/>
              <a:gd name="connsiteX3" fmla="*/ 828674 w 3095624"/>
              <a:gd name="connsiteY3" fmla="*/ 0 h 3033712"/>
              <a:gd name="connsiteX4" fmla="*/ 1252537 w 3095624"/>
              <a:gd name="connsiteY4" fmla="*/ 47625 h 3033712"/>
              <a:gd name="connsiteX5" fmla="*/ 1595437 w 3095624"/>
              <a:gd name="connsiteY5" fmla="*/ 128587 h 3033712"/>
              <a:gd name="connsiteX6" fmla="*/ 1938336 w 3095624"/>
              <a:gd name="connsiteY6" fmla="*/ 242887 h 3033712"/>
              <a:gd name="connsiteX7" fmla="*/ 2157411 w 3095624"/>
              <a:gd name="connsiteY7" fmla="*/ 352424 h 3033712"/>
              <a:gd name="connsiteX8" fmla="*/ 2352674 w 3095624"/>
              <a:gd name="connsiteY8" fmla="*/ 490538 h 3033712"/>
              <a:gd name="connsiteX9" fmla="*/ 2514599 w 3095624"/>
              <a:gd name="connsiteY9" fmla="*/ 600075 h 3033712"/>
              <a:gd name="connsiteX10" fmla="*/ 2686049 w 3095624"/>
              <a:gd name="connsiteY10" fmla="*/ 728662 h 3033712"/>
              <a:gd name="connsiteX11" fmla="*/ 2867024 w 3095624"/>
              <a:gd name="connsiteY11" fmla="*/ 914400 h 3033712"/>
              <a:gd name="connsiteX12" fmla="*/ 2957512 w 3095624"/>
              <a:gd name="connsiteY12" fmla="*/ 1066800 h 3033712"/>
              <a:gd name="connsiteX13" fmla="*/ 3019424 w 3095624"/>
              <a:gd name="connsiteY13" fmla="*/ 1204912 h 3033712"/>
              <a:gd name="connsiteX14" fmla="*/ 3076574 w 3095624"/>
              <a:gd name="connsiteY14" fmla="*/ 1404937 h 3033712"/>
              <a:gd name="connsiteX15" fmla="*/ 3095624 w 3095624"/>
              <a:gd name="connsiteY15" fmla="*/ 1600200 h 3033712"/>
              <a:gd name="connsiteX16" fmla="*/ 3095624 w 3095624"/>
              <a:gd name="connsiteY16" fmla="*/ 1943100 h 3033712"/>
              <a:gd name="connsiteX17" fmla="*/ 3095624 w 3095624"/>
              <a:gd name="connsiteY17" fmla="*/ 2233612 h 3033712"/>
              <a:gd name="connsiteX18" fmla="*/ 3090862 w 3095624"/>
              <a:gd name="connsiteY18" fmla="*/ 2547937 h 3033712"/>
              <a:gd name="connsiteX19" fmla="*/ 3052762 w 3095624"/>
              <a:gd name="connsiteY19" fmla="*/ 2790825 h 3033712"/>
              <a:gd name="connsiteX20" fmla="*/ 3019424 w 3095624"/>
              <a:gd name="connsiteY20" fmla="*/ 3033712 h 3033712"/>
              <a:gd name="connsiteX0" fmla="*/ 0 w 3005137"/>
              <a:gd name="connsiteY0" fmla="*/ 442912 h 3033712"/>
              <a:gd name="connsiteX1" fmla="*/ 157162 w 3005137"/>
              <a:gd name="connsiteY1" fmla="*/ 321468 h 3033712"/>
              <a:gd name="connsiteX2" fmla="*/ 409575 w 3005137"/>
              <a:gd name="connsiteY2" fmla="*/ 61913 h 3033712"/>
              <a:gd name="connsiteX3" fmla="*/ 738187 w 3005137"/>
              <a:gd name="connsiteY3" fmla="*/ 0 h 3033712"/>
              <a:gd name="connsiteX4" fmla="*/ 1162050 w 3005137"/>
              <a:gd name="connsiteY4" fmla="*/ 47625 h 3033712"/>
              <a:gd name="connsiteX5" fmla="*/ 1504950 w 3005137"/>
              <a:gd name="connsiteY5" fmla="*/ 128587 h 3033712"/>
              <a:gd name="connsiteX6" fmla="*/ 1847849 w 3005137"/>
              <a:gd name="connsiteY6" fmla="*/ 242887 h 3033712"/>
              <a:gd name="connsiteX7" fmla="*/ 2066924 w 3005137"/>
              <a:gd name="connsiteY7" fmla="*/ 352424 h 3033712"/>
              <a:gd name="connsiteX8" fmla="*/ 2262187 w 3005137"/>
              <a:gd name="connsiteY8" fmla="*/ 490538 h 3033712"/>
              <a:gd name="connsiteX9" fmla="*/ 2424112 w 3005137"/>
              <a:gd name="connsiteY9" fmla="*/ 600075 h 3033712"/>
              <a:gd name="connsiteX10" fmla="*/ 2595562 w 3005137"/>
              <a:gd name="connsiteY10" fmla="*/ 728662 h 3033712"/>
              <a:gd name="connsiteX11" fmla="*/ 2776537 w 3005137"/>
              <a:gd name="connsiteY11" fmla="*/ 914400 h 3033712"/>
              <a:gd name="connsiteX12" fmla="*/ 2867025 w 3005137"/>
              <a:gd name="connsiteY12" fmla="*/ 1066800 h 3033712"/>
              <a:gd name="connsiteX13" fmla="*/ 2928937 w 3005137"/>
              <a:gd name="connsiteY13" fmla="*/ 1204912 h 3033712"/>
              <a:gd name="connsiteX14" fmla="*/ 2986087 w 3005137"/>
              <a:gd name="connsiteY14" fmla="*/ 1404937 h 3033712"/>
              <a:gd name="connsiteX15" fmla="*/ 3005137 w 3005137"/>
              <a:gd name="connsiteY15" fmla="*/ 1600200 h 3033712"/>
              <a:gd name="connsiteX16" fmla="*/ 3005137 w 3005137"/>
              <a:gd name="connsiteY16" fmla="*/ 1943100 h 3033712"/>
              <a:gd name="connsiteX17" fmla="*/ 3005137 w 3005137"/>
              <a:gd name="connsiteY17" fmla="*/ 2233612 h 3033712"/>
              <a:gd name="connsiteX18" fmla="*/ 3000375 w 3005137"/>
              <a:gd name="connsiteY18" fmla="*/ 2547937 h 3033712"/>
              <a:gd name="connsiteX19" fmla="*/ 2962275 w 3005137"/>
              <a:gd name="connsiteY19" fmla="*/ 2790825 h 3033712"/>
              <a:gd name="connsiteX20" fmla="*/ 2928937 w 3005137"/>
              <a:gd name="connsiteY20" fmla="*/ 3033712 h 3033712"/>
              <a:gd name="connsiteX0" fmla="*/ 0 w 3005137"/>
              <a:gd name="connsiteY0" fmla="*/ 442912 h 3033712"/>
              <a:gd name="connsiteX1" fmla="*/ 157162 w 3005137"/>
              <a:gd name="connsiteY1" fmla="*/ 321468 h 3033712"/>
              <a:gd name="connsiteX2" fmla="*/ 466725 w 3005137"/>
              <a:gd name="connsiteY2" fmla="*/ 166688 h 3033712"/>
              <a:gd name="connsiteX3" fmla="*/ 738187 w 3005137"/>
              <a:gd name="connsiteY3" fmla="*/ 0 h 3033712"/>
              <a:gd name="connsiteX4" fmla="*/ 1162050 w 3005137"/>
              <a:gd name="connsiteY4" fmla="*/ 47625 h 3033712"/>
              <a:gd name="connsiteX5" fmla="*/ 1504950 w 3005137"/>
              <a:gd name="connsiteY5" fmla="*/ 128587 h 3033712"/>
              <a:gd name="connsiteX6" fmla="*/ 1847849 w 3005137"/>
              <a:gd name="connsiteY6" fmla="*/ 242887 h 3033712"/>
              <a:gd name="connsiteX7" fmla="*/ 2066924 w 3005137"/>
              <a:gd name="connsiteY7" fmla="*/ 352424 h 3033712"/>
              <a:gd name="connsiteX8" fmla="*/ 2262187 w 3005137"/>
              <a:gd name="connsiteY8" fmla="*/ 490538 h 3033712"/>
              <a:gd name="connsiteX9" fmla="*/ 2424112 w 3005137"/>
              <a:gd name="connsiteY9" fmla="*/ 600075 h 3033712"/>
              <a:gd name="connsiteX10" fmla="*/ 2595562 w 3005137"/>
              <a:gd name="connsiteY10" fmla="*/ 728662 h 3033712"/>
              <a:gd name="connsiteX11" fmla="*/ 2776537 w 3005137"/>
              <a:gd name="connsiteY11" fmla="*/ 914400 h 3033712"/>
              <a:gd name="connsiteX12" fmla="*/ 2867025 w 3005137"/>
              <a:gd name="connsiteY12" fmla="*/ 1066800 h 3033712"/>
              <a:gd name="connsiteX13" fmla="*/ 2928937 w 3005137"/>
              <a:gd name="connsiteY13" fmla="*/ 1204912 h 3033712"/>
              <a:gd name="connsiteX14" fmla="*/ 2986087 w 3005137"/>
              <a:gd name="connsiteY14" fmla="*/ 1404937 h 3033712"/>
              <a:gd name="connsiteX15" fmla="*/ 3005137 w 3005137"/>
              <a:gd name="connsiteY15" fmla="*/ 1600200 h 3033712"/>
              <a:gd name="connsiteX16" fmla="*/ 3005137 w 3005137"/>
              <a:gd name="connsiteY16" fmla="*/ 1943100 h 3033712"/>
              <a:gd name="connsiteX17" fmla="*/ 3005137 w 3005137"/>
              <a:gd name="connsiteY17" fmla="*/ 2233612 h 3033712"/>
              <a:gd name="connsiteX18" fmla="*/ 3000375 w 3005137"/>
              <a:gd name="connsiteY18" fmla="*/ 2547937 h 3033712"/>
              <a:gd name="connsiteX19" fmla="*/ 2962275 w 3005137"/>
              <a:gd name="connsiteY19" fmla="*/ 2790825 h 3033712"/>
              <a:gd name="connsiteX20" fmla="*/ 2928937 w 3005137"/>
              <a:gd name="connsiteY20" fmla="*/ 3033712 h 3033712"/>
              <a:gd name="connsiteX0" fmla="*/ 0 w 3005137"/>
              <a:gd name="connsiteY0" fmla="*/ 395287 h 2986087"/>
              <a:gd name="connsiteX1" fmla="*/ 157162 w 3005137"/>
              <a:gd name="connsiteY1" fmla="*/ 273843 h 2986087"/>
              <a:gd name="connsiteX2" fmla="*/ 466725 w 3005137"/>
              <a:gd name="connsiteY2" fmla="*/ 119063 h 2986087"/>
              <a:gd name="connsiteX3" fmla="*/ 785812 w 3005137"/>
              <a:gd name="connsiteY3" fmla="*/ 42863 h 2986087"/>
              <a:gd name="connsiteX4" fmla="*/ 1162050 w 3005137"/>
              <a:gd name="connsiteY4" fmla="*/ 0 h 2986087"/>
              <a:gd name="connsiteX5" fmla="*/ 1504950 w 3005137"/>
              <a:gd name="connsiteY5" fmla="*/ 80962 h 2986087"/>
              <a:gd name="connsiteX6" fmla="*/ 1847849 w 3005137"/>
              <a:gd name="connsiteY6" fmla="*/ 195262 h 2986087"/>
              <a:gd name="connsiteX7" fmla="*/ 2066924 w 3005137"/>
              <a:gd name="connsiteY7" fmla="*/ 304799 h 2986087"/>
              <a:gd name="connsiteX8" fmla="*/ 2262187 w 3005137"/>
              <a:gd name="connsiteY8" fmla="*/ 442913 h 2986087"/>
              <a:gd name="connsiteX9" fmla="*/ 2424112 w 3005137"/>
              <a:gd name="connsiteY9" fmla="*/ 552450 h 2986087"/>
              <a:gd name="connsiteX10" fmla="*/ 2595562 w 3005137"/>
              <a:gd name="connsiteY10" fmla="*/ 681037 h 2986087"/>
              <a:gd name="connsiteX11" fmla="*/ 2776537 w 3005137"/>
              <a:gd name="connsiteY11" fmla="*/ 866775 h 2986087"/>
              <a:gd name="connsiteX12" fmla="*/ 2867025 w 3005137"/>
              <a:gd name="connsiteY12" fmla="*/ 1019175 h 2986087"/>
              <a:gd name="connsiteX13" fmla="*/ 2928937 w 3005137"/>
              <a:gd name="connsiteY13" fmla="*/ 1157287 h 2986087"/>
              <a:gd name="connsiteX14" fmla="*/ 2986087 w 3005137"/>
              <a:gd name="connsiteY14" fmla="*/ 1357312 h 2986087"/>
              <a:gd name="connsiteX15" fmla="*/ 3005137 w 3005137"/>
              <a:gd name="connsiteY15" fmla="*/ 1552575 h 2986087"/>
              <a:gd name="connsiteX16" fmla="*/ 3005137 w 3005137"/>
              <a:gd name="connsiteY16" fmla="*/ 1895475 h 2986087"/>
              <a:gd name="connsiteX17" fmla="*/ 3005137 w 3005137"/>
              <a:gd name="connsiteY17" fmla="*/ 2185987 h 2986087"/>
              <a:gd name="connsiteX18" fmla="*/ 3000375 w 3005137"/>
              <a:gd name="connsiteY18" fmla="*/ 2500312 h 2986087"/>
              <a:gd name="connsiteX19" fmla="*/ 2962275 w 3005137"/>
              <a:gd name="connsiteY19" fmla="*/ 2743200 h 2986087"/>
              <a:gd name="connsiteX20" fmla="*/ 2928937 w 3005137"/>
              <a:gd name="connsiteY20" fmla="*/ 2986087 h 2986087"/>
              <a:gd name="connsiteX0" fmla="*/ 0 w 3005137"/>
              <a:gd name="connsiteY0" fmla="*/ 371475 h 2962275"/>
              <a:gd name="connsiteX1" fmla="*/ 157162 w 3005137"/>
              <a:gd name="connsiteY1" fmla="*/ 250031 h 2962275"/>
              <a:gd name="connsiteX2" fmla="*/ 466725 w 3005137"/>
              <a:gd name="connsiteY2" fmla="*/ 95251 h 2962275"/>
              <a:gd name="connsiteX3" fmla="*/ 785812 w 3005137"/>
              <a:gd name="connsiteY3" fmla="*/ 19051 h 2962275"/>
              <a:gd name="connsiteX4" fmla="*/ 1181100 w 3005137"/>
              <a:gd name="connsiteY4" fmla="*/ 0 h 2962275"/>
              <a:gd name="connsiteX5" fmla="*/ 1504950 w 3005137"/>
              <a:gd name="connsiteY5" fmla="*/ 57150 h 2962275"/>
              <a:gd name="connsiteX6" fmla="*/ 1847849 w 3005137"/>
              <a:gd name="connsiteY6" fmla="*/ 171450 h 2962275"/>
              <a:gd name="connsiteX7" fmla="*/ 2066924 w 3005137"/>
              <a:gd name="connsiteY7" fmla="*/ 280987 h 2962275"/>
              <a:gd name="connsiteX8" fmla="*/ 2262187 w 3005137"/>
              <a:gd name="connsiteY8" fmla="*/ 419101 h 2962275"/>
              <a:gd name="connsiteX9" fmla="*/ 2424112 w 3005137"/>
              <a:gd name="connsiteY9" fmla="*/ 528638 h 2962275"/>
              <a:gd name="connsiteX10" fmla="*/ 2595562 w 3005137"/>
              <a:gd name="connsiteY10" fmla="*/ 657225 h 2962275"/>
              <a:gd name="connsiteX11" fmla="*/ 2776537 w 3005137"/>
              <a:gd name="connsiteY11" fmla="*/ 842963 h 2962275"/>
              <a:gd name="connsiteX12" fmla="*/ 2867025 w 3005137"/>
              <a:gd name="connsiteY12" fmla="*/ 995363 h 2962275"/>
              <a:gd name="connsiteX13" fmla="*/ 2928937 w 3005137"/>
              <a:gd name="connsiteY13" fmla="*/ 1133475 h 2962275"/>
              <a:gd name="connsiteX14" fmla="*/ 2986087 w 3005137"/>
              <a:gd name="connsiteY14" fmla="*/ 1333500 h 2962275"/>
              <a:gd name="connsiteX15" fmla="*/ 3005137 w 3005137"/>
              <a:gd name="connsiteY15" fmla="*/ 1528763 h 2962275"/>
              <a:gd name="connsiteX16" fmla="*/ 3005137 w 3005137"/>
              <a:gd name="connsiteY16" fmla="*/ 1871663 h 2962275"/>
              <a:gd name="connsiteX17" fmla="*/ 3005137 w 3005137"/>
              <a:gd name="connsiteY17" fmla="*/ 2162175 h 2962275"/>
              <a:gd name="connsiteX18" fmla="*/ 3000375 w 3005137"/>
              <a:gd name="connsiteY18" fmla="*/ 2476500 h 2962275"/>
              <a:gd name="connsiteX19" fmla="*/ 2962275 w 3005137"/>
              <a:gd name="connsiteY19" fmla="*/ 2719388 h 2962275"/>
              <a:gd name="connsiteX20" fmla="*/ 2928937 w 3005137"/>
              <a:gd name="connsiteY20" fmla="*/ 2962275 h 2962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005137" h="2962275">
                <a:moveTo>
                  <a:pt x="0" y="371475"/>
                </a:moveTo>
                <a:lnTo>
                  <a:pt x="157162" y="250031"/>
                </a:lnTo>
                <a:lnTo>
                  <a:pt x="466725" y="95251"/>
                </a:lnTo>
                <a:lnTo>
                  <a:pt x="785812" y="19051"/>
                </a:lnTo>
                <a:lnTo>
                  <a:pt x="1181100" y="0"/>
                </a:lnTo>
                <a:lnTo>
                  <a:pt x="1504950" y="57150"/>
                </a:lnTo>
                <a:lnTo>
                  <a:pt x="1847849" y="171450"/>
                </a:lnTo>
                <a:lnTo>
                  <a:pt x="2066924" y="280987"/>
                </a:lnTo>
                <a:lnTo>
                  <a:pt x="2262187" y="419101"/>
                </a:lnTo>
                <a:lnTo>
                  <a:pt x="2424112" y="528638"/>
                </a:lnTo>
                <a:lnTo>
                  <a:pt x="2595562" y="657225"/>
                </a:lnTo>
                <a:lnTo>
                  <a:pt x="2776537" y="842963"/>
                </a:lnTo>
                <a:lnTo>
                  <a:pt x="2867025" y="995363"/>
                </a:lnTo>
                <a:lnTo>
                  <a:pt x="2928937" y="1133475"/>
                </a:lnTo>
                <a:lnTo>
                  <a:pt x="2986087" y="1333500"/>
                </a:lnTo>
                <a:lnTo>
                  <a:pt x="3005137" y="1528763"/>
                </a:lnTo>
                <a:lnTo>
                  <a:pt x="3005137" y="1871663"/>
                </a:lnTo>
                <a:lnTo>
                  <a:pt x="3005137" y="2162175"/>
                </a:lnTo>
                <a:cubicBezTo>
                  <a:pt x="3003550" y="2266950"/>
                  <a:pt x="3001962" y="2371725"/>
                  <a:pt x="3000375" y="2476500"/>
                </a:cubicBezTo>
                <a:lnTo>
                  <a:pt x="2962275" y="2719388"/>
                </a:lnTo>
                <a:lnTo>
                  <a:pt x="2928937" y="2962275"/>
                </a:lnTo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Forma Livre: Forma 15">
            <a:extLst>
              <a:ext uri="{FF2B5EF4-FFF2-40B4-BE49-F238E27FC236}">
                <a16:creationId xmlns:a16="http://schemas.microsoft.com/office/drawing/2014/main" id="{C84B6352-E179-47FE-811D-FACB78B9F40D}"/>
              </a:ext>
            </a:extLst>
          </p:cNvPr>
          <p:cNvSpPr/>
          <p:nvPr/>
        </p:nvSpPr>
        <p:spPr>
          <a:xfrm>
            <a:off x="2114471" y="4309217"/>
            <a:ext cx="1090612" cy="1390651"/>
          </a:xfrm>
          <a:custGeom>
            <a:avLst/>
            <a:gdLst>
              <a:gd name="connsiteX0" fmla="*/ 1090612 w 1090612"/>
              <a:gd name="connsiteY0" fmla="*/ 0 h 1390650"/>
              <a:gd name="connsiteX1" fmla="*/ 1014412 w 1090612"/>
              <a:gd name="connsiteY1" fmla="*/ 361950 h 1390650"/>
              <a:gd name="connsiteX2" fmla="*/ 919162 w 1090612"/>
              <a:gd name="connsiteY2" fmla="*/ 585788 h 1390650"/>
              <a:gd name="connsiteX3" fmla="*/ 742950 w 1090612"/>
              <a:gd name="connsiteY3" fmla="*/ 890588 h 1390650"/>
              <a:gd name="connsiteX4" fmla="*/ 495300 w 1090612"/>
              <a:gd name="connsiteY4" fmla="*/ 1166813 h 1390650"/>
              <a:gd name="connsiteX5" fmla="*/ 347662 w 1090612"/>
              <a:gd name="connsiteY5" fmla="*/ 1266825 h 1390650"/>
              <a:gd name="connsiteX6" fmla="*/ 95250 w 1090612"/>
              <a:gd name="connsiteY6" fmla="*/ 1366838 h 1390650"/>
              <a:gd name="connsiteX7" fmla="*/ 0 w 1090612"/>
              <a:gd name="connsiteY7" fmla="*/ 1390650 h 1390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0612" h="1390650">
                <a:moveTo>
                  <a:pt x="1090612" y="0"/>
                </a:moveTo>
                <a:lnTo>
                  <a:pt x="1014412" y="361950"/>
                </a:lnTo>
                <a:lnTo>
                  <a:pt x="919162" y="585788"/>
                </a:lnTo>
                <a:lnTo>
                  <a:pt x="742950" y="890588"/>
                </a:lnTo>
                <a:lnTo>
                  <a:pt x="495300" y="1166813"/>
                </a:lnTo>
                <a:lnTo>
                  <a:pt x="347662" y="1266825"/>
                </a:lnTo>
                <a:lnTo>
                  <a:pt x="95250" y="1366838"/>
                </a:lnTo>
                <a:lnTo>
                  <a:pt x="0" y="1390650"/>
                </a:lnTo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0D462290-404A-470A-955E-BF58EAE59F4B}"/>
              </a:ext>
            </a:extLst>
          </p:cNvPr>
          <p:cNvSpPr txBox="1"/>
          <p:nvPr/>
        </p:nvSpPr>
        <p:spPr>
          <a:xfrm rot="19152247">
            <a:off x="2690823" y="5612529"/>
            <a:ext cx="14337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Av. Gov. Afrânio Lajes</a:t>
            </a:r>
          </a:p>
          <a:p>
            <a:endParaRPr lang="pt-BR" sz="1000" b="1" dirty="0">
              <a:effectLst>
                <a:glow rad="101600">
                  <a:schemeClr val="tx1">
                    <a:alpha val="40000"/>
                  </a:schemeClr>
                </a:glow>
              </a:effectLst>
            </a:endParaRPr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134C5D8A-74F2-4FBB-B17A-C8C542BBA52D}"/>
              </a:ext>
            </a:extLst>
          </p:cNvPr>
          <p:cNvSpPr/>
          <p:nvPr/>
        </p:nvSpPr>
        <p:spPr>
          <a:xfrm>
            <a:off x="-12393" y="1267225"/>
            <a:ext cx="131725" cy="131725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F1498F7D-A040-477B-BCB5-BA02A0186B47}"/>
              </a:ext>
            </a:extLst>
          </p:cNvPr>
          <p:cNvSpPr txBox="1"/>
          <p:nvPr/>
        </p:nvSpPr>
        <p:spPr>
          <a:xfrm>
            <a:off x="2272263" y="5424432"/>
            <a:ext cx="14337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Cond.</a:t>
            </a:r>
          </a:p>
          <a:p>
            <a:pPr algn="ctr"/>
            <a:r>
              <a:rPr lang="pt-BR" sz="1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Stratégia</a:t>
            </a:r>
            <a:endParaRPr lang="pt-BR" sz="1000" b="1" dirty="0"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pt-BR" sz="1000" b="1" dirty="0">
              <a:effectLst>
                <a:glow rad="101600">
                  <a:schemeClr val="tx1">
                    <a:alpha val="40000"/>
                  </a:schemeClr>
                </a:glow>
              </a:effectLst>
            </a:endParaRP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3A2E6D33-6160-48FC-A86F-74722944EF9B}"/>
              </a:ext>
            </a:extLst>
          </p:cNvPr>
          <p:cNvSpPr txBox="1"/>
          <p:nvPr/>
        </p:nvSpPr>
        <p:spPr>
          <a:xfrm>
            <a:off x="3457376" y="2978213"/>
            <a:ext cx="5170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59º </a:t>
            </a:r>
            <a:r>
              <a:rPr lang="pt-BR" sz="1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BIMtz</a:t>
            </a:r>
            <a:endParaRPr lang="pt-BR" sz="1000" b="1" dirty="0"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pt-BR" sz="1000" b="1" dirty="0">
              <a:effectLst>
                <a:glow rad="101600">
                  <a:schemeClr val="tx1">
                    <a:alpha val="40000"/>
                  </a:schemeClr>
                </a:glow>
              </a:effectLst>
            </a:endParaRPr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7359D1E0-5661-4353-9020-14D84D90594E}"/>
              </a:ext>
            </a:extLst>
          </p:cNvPr>
          <p:cNvSpPr/>
          <p:nvPr/>
        </p:nvSpPr>
        <p:spPr>
          <a:xfrm>
            <a:off x="2847614" y="5780928"/>
            <a:ext cx="131725" cy="131725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5309AF32-5020-4F5F-8C6C-46552323AB36}"/>
              </a:ext>
            </a:extLst>
          </p:cNvPr>
          <p:cNvSpPr txBox="1"/>
          <p:nvPr/>
        </p:nvSpPr>
        <p:spPr>
          <a:xfrm rot="20211788">
            <a:off x="3518686" y="2061733"/>
            <a:ext cx="12069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Av. Rotary</a:t>
            </a:r>
          </a:p>
          <a:p>
            <a:endParaRPr lang="pt-BR" sz="1000" b="1" dirty="0">
              <a:effectLst>
                <a:glow rad="101600">
                  <a:schemeClr val="tx1">
                    <a:alpha val="40000"/>
                  </a:schemeClr>
                </a:glow>
              </a:effectLst>
            </a:endParaRP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A341FA48-028F-4F76-A4ED-E7891077939E}"/>
              </a:ext>
            </a:extLst>
          </p:cNvPr>
          <p:cNvSpPr txBox="1"/>
          <p:nvPr/>
        </p:nvSpPr>
        <p:spPr>
          <a:xfrm>
            <a:off x="-57196" y="873138"/>
            <a:ext cx="6738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Mirante da Lagoa</a:t>
            </a:r>
          </a:p>
          <a:p>
            <a:pPr algn="ctr"/>
            <a:endParaRPr lang="pt-BR" sz="1000" b="1" dirty="0">
              <a:effectLst>
                <a:glow rad="101600">
                  <a:schemeClr val="tx1">
                    <a:alpha val="40000"/>
                  </a:schemeClr>
                </a:glow>
              </a:effectLst>
            </a:endParaRPr>
          </a:p>
        </p:txBody>
      </p:sp>
      <p:sp>
        <p:nvSpPr>
          <p:cNvPr id="89" name="Forma Livre: Forma 88">
            <a:extLst>
              <a:ext uri="{FF2B5EF4-FFF2-40B4-BE49-F238E27FC236}">
                <a16:creationId xmlns:a16="http://schemas.microsoft.com/office/drawing/2014/main" id="{7EF28048-2DEA-4B1C-B3AC-57B6BD21CE6F}"/>
              </a:ext>
            </a:extLst>
          </p:cNvPr>
          <p:cNvSpPr/>
          <p:nvPr/>
        </p:nvSpPr>
        <p:spPr>
          <a:xfrm>
            <a:off x="275711" y="1441029"/>
            <a:ext cx="2972717" cy="4229930"/>
          </a:xfrm>
          <a:custGeom>
            <a:avLst/>
            <a:gdLst>
              <a:gd name="connsiteX0" fmla="*/ 0 w 2701255"/>
              <a:gd name="connsiteY0" fmla="*/ 360727 h 3993160"/>
              <a:gd name="connsiteX1" fmla="*/ 151002 w 2701255"/>
              <a:gd name="connsiteY1" fmla="*/ 553674 h 3993160"/>
              <a:gd name="connsiteX2" fmla="*/ 427839 w 2701255"/>
              <a:gd name="connsiteY2" fmla="*/ 671119 h 3993160"/>
              <a:gd name="connsiteX3" fmla="*/ 536895 w 2701255"/>
              <a:gd name="connsiteY3" fmla="*/ 964734 h 3993160"/>
              <a:gd name="connsiteX4" fmla="*/ 545284 w 2701255"/>
              <a:gd name="connsiteY4" fmla="*/ 1040235 h 3993160"/>
              <a:gd name="connsiteX5" fmla="*/ 461395 w 2701255"/>
              <a:gd name="connsiteY5" fmla="*/ 1107347 h 3993160"/>
              <a:gd name="connsiteX6" fmla="*/ 469784 w 2701255"/>
              <a:gd name="connsiteY6" fmla="*/ 1266738 h 3993160"/>
              <a:gd name="connsiteX7" fmla="*/ 587229 w 2701255"/>
              <a:gd name="connsiteY7" fmla="*/ 1249960 h 3993160"/>
              <a:gd name="connsiteX8" fmla="*/ 746620 w 2701255"/>
              <a:gd name="connsiteY8" fmla="*/ 1526796 h 3993160"/>
              <a:gd name="connsiteX9" fmla="*/ 880844 w 2701255"/>
              <a:gd name="connsiteY9" fmla="*/ 1921079 h 3993160"/>
              <a:gd name="connsiteX10" fmla="*/ 1157681 w 2701255"/>
              <a:gd name="connsiteY10" fmla="*/ 2718033 h 3993160"/>
              <a:gd name="connsiteX11" fmla="*/ 1182848 w 2701255"/>
              <a:gd name="connsiteY11" fmla="*/ 2785145 h 3993160"/>
              <a:gd name="connsiteX12" fmla="*/ 1468073 w 2701255"/>
              <a:gd name="connsiteY12" fmla="*/ 3221373 h 3993160"/>
              <a:gd name="connsiteX13" fmla="*/ 1468073 w 2701255"/>
              <a:gd name="connsiteY13" fmla="*/ 3867325 h 3993160"/>
              <a:gd name="connsiteX14" fmla="*/ 1568741 w 2701255"/>
              <a:gd name="connsiteY14" fmla="*/ 3892492 h 3993160"/>
              <a:gd name="connsiteX15" fmla="*/ 1568741 w 2701255"/>
              <a:gd name="connsiteY15" fmla="*/ 3993160 h 3993160"/>
              <a:gd name="connsiteX16" fmla="*/ 1971413 w 2701255"/>
              <a:gd name="connsiteY16" fmla="*/ 3833769 h 3993160"/>
              <a:gd name="connsiteX17" fmla="*/ 2374084 w 2701255"/>
              <a:gd name="connsiteY17" fmla="*/ 3422708 h 3993160"/>
              <a:gd name="connsiteX18" fmla="*/ 2608976 w 2701255"/>
              <a:gd name="connsiteY18" fmla="*/ 2852257 h 3993160"/>
              <a:gd name="connsiteX19" fmla="*/ 2701255 w 2701255"/>
              <a:gd name="connsiteY19" fmla="*/ 2139193 h 3993160"/>
              <a:gd name="connsiteX20" fmla="*/ 2701255 w 2701255"/>
              <a:gd name="connsiteY20" fmla="*/ 1300294 h 3993160"/>
              <a:gd name="connsiteX21" fmla="*/ 2676088 w 2701255"/>
              <a:gd name="connsiteY21" fmla="*/ 1006679 h 3993160"/>
              <a:gd name="connsiteX22" fmla="*/ 2550253 w 2701255"/>
              <a:gd name="connsiteY22" fmla="*/ 679508 h 3993160"/>
              <a:gd name="connsiteX23" fmla="*/ 2189527 w 2701255"/>
              <a:gd name="connsiteY23" fmla="*/ 318782 h 3993160"/>
              <a:gd name="connsiteX24" fmla="*/ 1778466 w 2701255"/>
              <a:gd name="connsiteY24" fmla="*/ 117446 h 3993160"/>
              <a:gd name="connsiteX25" fmla="*/ 1132514 w 2701255"/>
              <a:gd name="connsiteY25" fmla="*/ 0 h 3993160"/>
              <a:gd name="connsiteX26" fmla="*/ 662730 w 2701255"/>
              <a:gd name="connsiteY26" fmla="*/ 25167 h 3993160"/>
              <a:gd name="connsiteX27" fmla="*/ 293615 w 2701255"/>
              <a:gd name="connsiteY27" fmla="*/ 134224 h 3993160"/>
              <a:gd name="connsiteX28" fmla="*/ 0 w 2701255"/>
              <a:gd name="connsiteY28" fmla="*/ 360727 h 3993160"/>
              <a:gd name="connsiteX0" fmla="*/ 0 w 3072730"/>
              <a:gd name="connsiteY0" fmla="*/ 8302 h 3993160"/>
              <a:gd name="connsiteX1" fmla="*/ 522477 w 3072730"/>
              <a:gd name="connsiteY1" fmla="*/ 553674 h 3993160"/>
              <a:gd name="connsiteX2" fmla="*/ 799314 w 3072730"/>
              <a:gd name="connsiteY2" fmla="*/ 671119 h 3993160"/>
              <a:gd name="connsiteX3" fmla="*/ 908370 w 3072730"/>
              <a:gd name="connsiteY3" fmla="*/ 964734 h 3993160"/>
              <a:gd name="connsiteX4" fmla="*/ 916759 w 3072730"/>
              <a:gd name="connsiteY4" fmla="*/ 1040235 h 3993160"/>
              <a:gd name="connsiteX5" fmla="*/ 832870 w 3072730"/>
              <a:gd name="connsiteY5" fmla="*/ 1107347 h 3993160"/>
              <a:gd name="connsiteX6" fmla="*/ 841259 w 3072730"/>
              <a:gd name="connsiteY6" fmla="*/ 1266738 h 3993160"/>
              <a:gd name="connsiteX7" fmla="*/ 958704 w 3072730"/>
              <a:gd name="connsiteY7" fmla="*/ 1249960 h 3993160"/>
              <a:gd name="connsiteX8" fmla="*/ 1118095 w 3072730"/>
              <a:gd name="connsiteY8" fmla="*/ 1526796 h 3993160"/>
              <a:gd name="connsiteX9" fmla="*/ 1252319 w 3072730"/>
              <a:gd name="connsiteY9" fmla="*/ 1921079 h 3993160"/>
              <a:gd name="connsiteX10" fmla="*/ 1529156 w 3072730"/>
              <a:gd name="connsiteY10" fmla="*/ 2718033 h 3993160"/>
              <a:gd name="connsiteX11" fmla="*/ 1554323 w 3072730"/>
              <a:gd name="connsiteY11" fmla="*/ 2785145 h 3993160"/>
              <a:gd name="connsiteX12" fmla="*/ 1839548 w 3072730"/>
              <a:gd name="connsiteY12" fmla="*/ 3221373 h 3993160"/>
              <a:gd name="connsiteX13" fmla="*/ 1839548 w 3072730"/>
              <a:gd name="connsiteY13" fmla="*/ 3867325 h 3993160"/>
              <a:gd name="connsiteX14" fmla="*/ 1940216 w 3072730"/>
              <a:gd name="connsiteY14" fmla="*/ 3892492 h 3993160"/>
              <a:gd name="connsiteX15" fmla="*/ 1940216 w 3072730"/>
              <a:gd name="connsiteY15" fmla="*/ 3993160 h 3993160"/>
              <a:gd name="connsiteX16" fmla="*/ 2342888 w 3072730"/>
              <a:gd name="connsiteY16" fmla="*/ 3833769 h 3993160"/>
              <a:gd name="connsiteX17" fmla="*/ 2745559 w 3072730"/>
              <a:gd name="connsiteY17" fmla="*/ 3422708 h 3993160"/>
              <a:gd name="connsiteX18" fmla="*/ 2980451 w 3072730"/>
              <a:gd name="connsiteY18" fmla="*/ 2852257 h 3993160"/>
              <a:gd name="connsiteX19" fmla="*/ 3072730 w 3072730"/>
              <a:gd name="connsiteY19" fmla="*/ 2139193 h 3993160"/>
              <a:gd name="connsiteX20" fmla="*/ 3072730 w 3072730"/>
              <a:gd name="connsiteY20" fmla="*/ 1300294 h 3993160"/>
              <a:gd name="connsiteX21" fmla="*/ 3047563 w 3072730"/>
              <a:gd name="connsiteY21" fmla="*/ 1006679 h 3993160"/>
              <a:gd name="connsiteX22" fmla="*/ 2921728 w 3072730"/>
              <a:gd name="connsiteY22" fmla="*/ 679508 h 3993160"/>
              <a:gd name="connsiteX23" fmla="*/ 2561002 w 3072730"/>
              <a:gd name="connsiteY23" fmla="*/ 318782 h 3993160"/>
              <a:gd name="connsiteX24" fmla="*/ 2149941 w 3072730"/>
              <a:gd name="connsiteY24" fmla="*/ 117446 h 3993160"/>
              <a:gd name="connsiteX25" fmla="*/ 1503989 w 3072730"/>
              <a:gd name="connsiteY25" fmla="*/ 0 h 3993160"/>
              <a:gd name="connsiteX26" fmla="*/ 1034205 w 3072730"/>
              <a:gd name="connsiteY26" fmla="*/ 25167 h 3993160"/>
              <a:gd name="connsiteX27" fmla="*/ 665090 w 3072730"/>
              <a:gd name="connsiteY27" fmla="*/ 134224 h 3993160"/>
              <a:gd name="connsiteX28" fmla="*/ 0 w 3072730"/>
              <a:gd name="connsiteY28" fmla="*/ 8302 h 3993160"/>
              <a:gd name="connsiteX0" fmla="*/ 0 w 3072730"/>
              <a:gd name="connsiteY0" fmla="*/ 236028 h 4220886"/>
              <a:gd name="connsiteX1" fmla="*/ 522477 w 3072730"/>
              <a:gd name="connsiteY1" fmla="*/ 781400 h 4220886"/>
              <a:gd name="connsiteX2" fmla="*/ 799314 w 3072730"/>
              <a:gd name="connsiteY2" fmla="*/ 898845 h 4220886"/>
              <a:gd name="connsiteX3" fmla="*/ 908370 w 3072730"/>
              <a:gd name="connsiteY3" fmla="*/ 1192460 h 4220886"/>
              <a:gd name="connsiteX4" fmla="*/ 916759 w 3072730"/>
              <a:gd name="connsiteY4" fmla="*/ 1267961 h 4220886"/>
              <a:gd name="connsiteX5" fmla="*/ 832870 w 3072730"/>
              <a:gd name="connsiteY5" fmla="*/ 1335073 h 4220886"/>
              <a:gd name="connsiteX6" fmla="*/ 841259 w 3072730"/>
              <a:gd name="connsiteY6" fmla="*/ 1494464 h 4220886"/>
              <a:gd name="connsiteX7" fmla="*/ 958704 w 3072730"/>
              <a:gd name="connsiteY7" fmla="*/ 1477686 h 4220886"/>
              <a:gd name="connsiteX8" fmla="*/ 1118095 w 3072730"/>
              <a:gd name="connsiteY8" fmla="*/ 1754522 h 4220886"/>
              <a:gd name="connsiteX9" fmla="*/ 1252319 w 3072730"/>
              <a:gd name="connsiteY9" fmla="*/ 2148805 h 4220886"/>
              <a:gd name="connsiteX10" fmla="*/ 1529156 w 3072730"/>
              <a:gd name="connsiteY10" fmla="*/ 2945759 h 4220886"/>
              <a:gd name="connsiteX11" fmla="*/ 1554323 w 3072730"/>
              <a:gd name="connsiteY11" fmla="*/ 3012871 h 4220886"/>
              <a:gd name="connsiteX12" fmla="*/ 1839548 w 3072730"/>
              <a:gd name="connsiteY12" fmla="*/ 3449099 h 4220886"/>
              <a:gd name="connsiteX13" fmla="*/ 1839548 w 3072730"/>
              <a:gd name="connsiteY13" fmla="*/ 4095051 h 4220886"/>
              <a:gd name="connsiteX14" fmla="*/ 1940216 w 3072730"/>
              <a:gd name="connsiteY14" fmla="*/ 4120218 h 4220886"/>
              <a:gd name="connsiteX15" fmla="*/ 1940216 w 3072730"/>
              <a:gd name="connsiteY15" fmla="*/ 4220886 h 4220886"/>
              <a:gd name="connsiteX16" fmla="*/ 2342888 w 3072730"/>
              <a:gd name="connsiteY16" fmla="*/ 4061495 h 4220886"/>
              <a:gd name="connsiteX17" fmla="*/ 2745559 w 3072730"/>
              <a:gd name="connsiteY17" fmla="*/ 3650434 h 4220886"/>
              <a:gd name="connsiteX18" fmla="*/ 2980451 w 3072730"/>
              <a:gd name="connsiteY18" fmla="*/ 3079983 h 4220886"/>
              <a:gd name="connsiteX19" fmla="*/ 3072730 w 3072730"/>
              <a:gd name="connsiteY19" fmla="*/ 2366919 h 4220886"/>
              <a:gd name="connsiteX20" fmla="*/ 3072730 w 3072730"/>
              <a:gd name="connsiteY20" fmla="*/ 1528020 h 4220886"/>
              <a:gd name="connsiteX21" fmla="*/ 3047563 w 3072730"/>
              <a:gd name="connsiteY21" fmla="*/ 1234405 h 4220886"/>
              <a:gd name="connsiteX22" fmla="*/ 2921728 w 3072730"/>
              <a:gd name="connsiteY22" fmla="*/ 907234 h 4220886"/>
              <a:gd name="connsiteX23" fmla="*/ 2561002 w 3072730"/>
              <a:gd name="connsiteY23" fmla="*/ 546508 h 4220886"/>
              <a:gd name="connsiteX24" fmla="*/ 2149941 w 3072730"/>
              <a:gd name="connsiteY24" fmla="*/ 345172 h 4220886"/>
              <a:gd name="connsiteX25" fmla="*/ 1503989 w 3072730"/>
              <a:gd name="connsiteY25" fmla="*/ 227726 h 4220886"/>
              <a:gd name="connsiteX26" fmla="*/ 1034205 w 3072730"/>
              <a:gd name="connsiteY26" fmla="*/ 252893 h 4220886"/>
              <a:gd name="connsiteX27" fmla="*/ 388865 w 3072730"/>
              <a:gd name="connsiteY27" fmla="*/ 0 h 4220886"/>
              <a:gd name="connsiteX28" fmla="*/ 0 w 3072730"/>
              <a:gd name="connsiteY28" fmla="*/ 236028 h 4220886"/>
              <a:gd name="connsiteX0" fmla="*/ 0 w 3072730"/>
              <a:gd name="connsiteY0" fmla="*/ 349847 h 4334705"/>
              <a:gd name="connsiteX1" fmla="*/ 522477 w 3072730"/>
              <a:gd name="connsiteY1" fmla="*/ 895219 h 4334705"/>
              <a:gd name="connsiteX2" fmla="*/ 799314 w 3072730"/>
              <a:gd name="connsiteY2" fmla="*/ 1012664 h 4334705"/>
              <a:gd name="connsiteX3" fmla="*/ 908370 w 3072730"/>
              <a:gd name="connsiteY3" fmla="*/ 1306279 h 4334705"/>
              <a:gd name="connsiteX4" fmla="*/ 916759 w 3072730"/>
              <a:gd name="connsiteY4" fmla="*/ 1381780 h 4334705"/>
              <a:gd name="connsiteX5" fmla="*/ 832870 w 3072730"/>
              <a:gd name="connsiteY5" fmla="*/ 1448892 h 4334705"/>
              <a:gd name="connsiteX6" fmla="*/ 841259 w 3072730"/>
              <a:gd name="connsiteY6" fmla="*/ 1608283 h 4334705"/>
              <a:gd name="connsiteX7" fmla="*/ 958704 w 3072730"/>
              <a:gd name="connsiteY7" fmla="*/ 1591505 h 4334705"/>
              <a:gd name="connsiteX8" fmla="*/ 1118095 w 3072730"/>
              <a:gd name="connsiteY8" fmla="*/ 1868341 h 4334705"/>
              <a:gd name="connsiteX9" fmla="*/ 1252319 w 3072730"/>
              <a:gd name="connsiteY9" fmla="*/ 2262624 h 4334705"/>
              <a:gd name="connsiteX10" fmla="*/ 1529156 w 3072730"/>
              <a:gd name="connsiteY10" fmla="*/ 3059578 h 4334705"/>
              <a:gd name="connsiteX11" fmla="*/ 1554323 w 3072730"/>
              <a:gd name="connsiteY11" fmla="*/ 3126690 h 4334705"/>
              <a:gd name="connsiteX12" fmla="*/ 1839548 w 3072730"/>
              <a:gd name="connsiteY12" fmla="*/ 3562918 h 4334705"/>
              <a:gd name="connsiteX13" fmla="*/ 1839548 w 3072730"/>
              <a:gd name="connsiteY13" fmla="*/ 4208870 h 4334705"/>
              <a:gd name="connsiteX14" fmla="*/ 1940216 w 3072730"/>
              <a:gd name="connsiteY14" fmla="*/ 4234037 h 4334705"/>
              <a:gd name="connsiteX15" fmla="*/ 1940216 w 3072730"/>
              <a:gd name="connsiteY15" fmla="*/ 4334705 h 4334705"/>
              <a:gd name="connsiteX16" fmla="*/ 2342888 w 3072730"/>
              <a:gd name="connsiteY16" fmla="*/ 4175314 h 4334705"/>
              <a:gd name="connsiteX17" fmla="*/ 2745559 w 3072730"/>
              <a:gd name="connsiteY17" fmla="*/ 3764253 h 4334705"/>
              <a:gd name="connsiteX18" fmla="*/ 2980451 w 3072730"/>
              <a:gd name="connsiteY18" fmla="*/ 3193802 h 4334705"/>
              <a:gd name="connsiteX19" fmla="*/ 3072730 w 3072730"/>
              <a:gd name="connsiteY19" fmla="*/ 2480738 h 4334705"/>
              <a:gd name="connsiteX20" fmla="*/ 3072730 w 3072730"/>
              <a:gd name="connsiteY20" fmla="*/ 1641839 h 4334705"/>
              <a:gd name="connsiteX21" fmla="*/ 3047563 w 3072730"/>
              <a:gd name="connsiteY21" fmla="*/ 1348224 h 4334705"/>
              <a:gd name="connsiteX22" fmla="*/ 2921728 w 3072730"/>
              <a:gd name="connsiteY22" fmla="*/ 1021053 h 4334705"/>
              <a:gd name="connsiteX23" fmla="*/ 2561002 w 3072730"/>
              <a:gd name="connsiteY23" fmla="*/ 660327 h 4334705"/>
              <a:gd name="connsiteX24" fmla="*/ 2149941 w 3072730"/>
              <a:gd name="connsiteY24" fmla="*/ 458991 h 4334705"/>
              <a:gd name="connsiteX25" fmla="*/ 1503989 w 3072730"/>
              <a:gd name="connsiteY25" fmla="*/ 341545 h 4334705"/>
              <a:gd name="connsiteX26" fmla="*/ 943718 w 3072730"/>
              <a:gd name="connsiteY26" fmla="*/ 0 h 4334705"/>
              <a:gd name="connsiteX27" fmla="*/ 388865 w 3072730"/>
              <a:gd name="connsiteY27" fmla="*/ 113819 h 4334705"/>
              <a:gd name="connsiteX28" fmla="*/ 0 w 3072730"/>
              <a:gd name="connsiteY28" fmla="*/ 349847 h 4334705"/>
              <a:gd name="connsiteX0" fmla="*/ 0 w 3072730"/>
              <a:gd name="connsiteY0" fmla="*/ 349847 h 4334705"/>
              <a:gd name="connsiteX1" fmla="*/ 522477 w 3072730"/>
              <a:gd name="connsiteY1" fmla="*/ 895219 h 4334705"/>
              <a:gd name="connsiteX2" fmla="*/ 799314 w 3072730"/>
              <a:gd name="connsiteY2" fmla="*/ 1012664 h 4334705"/>
              <a:gd name="connsiteX3" fmla="*/ 908370 w 3072730"/>
              <a:gd name="connsiteY3" fmla="*/ 1306279 h 4334705"/>
              <a:gd name="connsiteX4" fmla="*/ 916759 w 3072730"/>
              <a:gd name="connsiteY4" fmla="*/ 1381780 h 4334705"/>
              <a:gd name="connsiteX5" fmla="*/ 832870 w 3072730"/>
              <a:gd name="connsiteY5" fmla="*/ 1448892 h 4334705"/>
              <a:gd name="connsiteX6" fmla="*/ 841259 w 3072730"/>
              <a:gd name="connsiteY6" fmla="*/ 1608283 h 4334705"/>
              <a:gd name="connsiteX7" fmla="*/ 958704 w 3072730"/>
              <a:gd name="connsiteY7" fmla="*/ 1591505 h 4334705"/>
              <a:gd name="connsiteX8" fmla="*/ 1118095 w 3072730"/>
              <a:gd name="connsiteY8" fmla="*/ 1868341 h 4334705"/>
              <a:gd name="connsiteX9" fmla="*/ 1252319 w 3072730"/>
              <a:gd name="connsiteY9" fmla="*/ 2262624 h 4334705"/>
              <a:gd name="connsiteX10" fmla="*/ 1529156 w 3072730"/>
              <a:gd name="connsiteY10" fmla="*/ 3059578 h 4334705"/>
              <a:gd name="connsiteX11" fmla="*/ 1554323 w 3072730"/>
              <a:gd name="connsiteY11" fmla="*/ 3126690 h 4334705"/>
              <a:gd name="connsiteX12" fmla="*/ 1839548 w 3072730"/>
              <a:gd name="connsiteY12" fmla="*/ 3562918 h 4334705"/>
              <a:gd name="connsiteX13" fmla="*/ 1839548 w 3072730"/>
              <a:gd name="connsiteY13" fmla="*/ 4208870 h 4334705"/>
              <a:gd name="connsiteX14" fmla="*/ 1940216 w 3072730"/>
              <a:gd name="connsiteY14" fmla="*/ 4234037 h 4334705"/>
              <a:gd name="connsiteX15" fmla="*/ 1940216 w 3072730"/>
              <a:gd name="connsiteY15" fmla="*/ 4334705 h 4334705"/>
              <a:gd name="connsiteX16" fmla="*/ 2342888 w 3072730"/>
              <a:gd name="connsiteY16" fmla="*/ 4175314 h 4334705"/>
              <a:gd name="connsiteX17" fmla="*/ 2745559 w 3072730"/>
              <a:gd name="connsiteY17" fmla="*/ 3764253 h 4334705"/>
              <a:gd name="connsiteX18" fmla="*/ 2980451 w 3072730"/>
              <a:gd name="connsiteY18" fmla="*/ 3193802 h 4334705"/>
              <a:gd name="connsiteX19" fmla="*/ 3072730 w 3072730"/>
              <a:gd name="connsiteY19" fmla="*/ 2480738 h 4334705"/>
              <a:gd name="connsiteX20" fmla="*/ 3072730 w 3072730"/>
              <a:gd name="connsiteY20" fmla="*/ 1641839 h 4334705"/>
              <a:gd name="connsiteX21" fmla="*/ 3047563 w 3072730"/>
              <a:gd name="connsiteY21" fmla="*/ 1348224 h 4334705"/>
              <a:gd name="connsiteX22" fmla="*/ 2921728 w 3072730"/>
              <a:gd name="connsiteY22" fmla="*/ 1021053 h 4334705"/>
              <a:gd name="connsiteX23" fmla="*/ 2561002 w 3072730"/>
              <a:gd name="connsiteY23" fmla="*/ 660327 h 4334705"/>
              <a:gd name="connsiteX24" fmla="*/ 2149941 w 3072730"/>
              <a:gd name="connsiteY24" fmla="*/ 458991 h 4334705"/>
              <a:gd name="connsiteX25" fmla="*/ 1542089 w 3072730"/>
              <a:gd name="connsiteY25" fmla="*/ 108183 h 4334705"/>
              <a:gd name="connsiteX26" fmla="*/ 943718 w 3072730"/>
              <a:gd name="connsiteY26" fmla="*/ 0 h 4334705"/>
              <a:gd name="connsiteX27" fmla="*/ 388865 w 3072730"/>
              <a:gd name="connsiteY27" fmla="*/ 113819 h 4334705"/>
              <a:gd name="connsiteX28" fmla="*/ 0 w 3072730"/>
              <a:gd name="connsiteY28" fmla="*/ 349847 h 4334705"/>
              <a:gd name="connsiteX0" fmla="*/ 0 w 3072730"/>
              <a:gd name="connsiteY0" fmla="*/ 349847 h 4334705"/>
              <a:gd name="connsiteX1" fmla="*/ 522477 w 3072730"/>
              <a:gd name="connsiteY1" fmla="*/ 895219 h 4334705"/>
              <a:gd name="connsiteX2" fmla="*/ 799314 w 3072730"/>
              <a:gd name="connsiteY2" fmla="*/ 1012664 h 4334705"/>
              <a:gd name="connsiteX3" fmla="*/ 908370 w 3072730"/>
              <a:gd name="connsiteY3" fmla="*/ 1306279 h 4334705"/>
              <a:gd name="connsiteX4" fmla="*/ 916759 w 3072730"/>
              <a:gd name="connsiteY4" fmla="*/ 1381780 h 4334705"/>
              <a:gd name="connsiteX5" fmla="*/ 832870 w 3072730"/>
              <a:gd name="connsiteY5" fmla="*/ 1448892 h 4334705"/>
              <a:gd name="connsiteX6" fmla="*/ 841259 w 3072730"/>
              <a:gd name="connsiteY6" fmla="*/ 1608283 h 4334705"/>
              <a:gd name="connsiteX7" fmla="*/ 958704 w 3072730"/>
              <a:gd name="connsiteY7" fmla="*/ 1591505 h 4334705"/>
              <a:gd name="connsiteX8" fmla="*/ 1118095 w 3072730"/>
              <a:gd name="connsiteY8" fmla="*/ 1868341 h 4334705"/>
              <a:gd name="connsiteX9" fmla="*/ 1252319 w 3072730"/>
              <a:gd name="connsiteY9" fmla="*/ 2262624 h 4334705"/>
              <a:gd name="connsiteX10" fmla="*/ 1529156 w 3072730"/>
              <a:gd name="connsiteY10" fmla="*/ 3059578 h 4334705"/>
              <a:gd name="connsiteX11" fmla="*/ 1554323 w 3072730"/>
              <a:gd name="connsiteY11" fmla="*/ 3126690 h 4334705"/>
              <a:gd name="connsiteX12" fmla="*/ 1839548 w 3072730"/>
              <a:gd name="connsiteY12" fmla="*/ 3562918 h 4334705"/>
              <a:gd name="connsiteX13" fmla="*/ 1839548 w 3072730"/>
              <a:gd name="connsiteY13" fmla="*/ 4208870 h 4334705"/>
              <a:gd name="connsiteX14" fmla="*/ 1940216 w 3072730"/>
              <a:gd name="connsiteY14" fmla="*/ 4234037 h 4334705"/>
              <a:gd name="connsiteX15" fmla="*/ 1940216 w 3072730"/>
              <a:gd name="connsiteY15" fmla="*/ 4334705 h 4334705"/>
              <a:gd name="connsiteX16" fmla="*/ 2342888 w 3072730"/>
              <a:gd name="connsiteY16" fmla="*/ 4175314 h 4334705"/>
              <a:gd name="connsiteX17" fmla="*/ 2745559 w 3072730"/>
              <a:gd name="connsiteY17" fmla="*/ 3764253 h 4334705"/>
              <a:gd name="connsiteX18" fmla="*/ 2980451 w 3072730"/>
              <a:gd name="connsiteY18" fmla="*/ 3193802 h 4334705"/>
              <a:gd name="connsiteX19" fmla="*/ 3072730 w 3072730"/>
              <a:gd name="connsiteY19" fmla="*/ 2480738 h 4334705"/>
              <a:gd name="connsiteX20" fmla="*/ 3072730 w 3072730"/>
              <a:gd name="connsiteY20" fmla="*/ 1641839 h 4334705"/>
              <a:gd name="connsiteX21" fmla="*/ 3047563 w 3072730"/>
              <a:gd name="connsiteY21" fmla="*/ 1348224 h 4334705"/>
              <a:gd name="connsiteX22" fmla="*/ 2921728 w 3072730"/>
              <a:gd name="connsiteY22" fmla="*/ 1021053 h 4334705"/>
              <a:gd name="connsiteX23" fmla="*/ 2561002 w 3072730"/>
              <a:gd name="connsiteY23" fmla="*/ 660327 h 4334705"/>
              <a:gd name="connsiteX24" fmla="*/ 2130891 w 3072730"/>
              <a:gd name="connsiteY24" fmla="*/ 335166 h 4334705"/>
              <a:gd name="connsiteX25" fmla="*/ 1542089 w 3072730"/>
              <a:gd name="connsiteY25" fmla="*/ 108183 h 4334705"/>
              <a:gd name="connsiteX26" fmla="*/ 943718 w 3072730"/>
              <a:gd name="connsiteY26" fmla="*/ 0 h 4334705"/>
              <a:gd name="connsiteX27" fmla="*/ 388865 w 3072730"/>
              <a:gd name="connsiteY27" fmla="*/ 113819 h 4334705"/>
              <a:gd name="connsiteX28" fmla="*/ 0 w 3072730"/>
              <a:gd name="connsiteY28" fmla="*/ 349847 h 4334705"/>
              <a:gd name="connsiteX0" fmla="*/ 0 w 2972717"/>
              <a:gd name="connsiteY0" fmla="*/ 464147 h 4334705"/>
              <a:gd name="connsiteX1" fmla="*/ 422464 w 2972717"/>
              <a:gd name="connsiteY1" fmla="*/ 895219 h 4334705"/>
              <a:gd name="connsiteX2" fmla="*/ 699301 w 2972717"/>
              <a:gd name="connsiteY2" fmla="*/ 1012664 h 4334705"/>
              <a:gd name="connsiteX3" fmla="*/ 808357 w 2972717"/>
              <a:gd name="connsiteY3" fmla="*/ 1306279 h 4334705"/>
              <a:gd name="connsiteX4" fmla="*/ 816746 w 2972717"/>
              <a:gd name="connsiteY4" fmla="*/ 1381780 h 4334705"/>
              <a:gd name="connsiteX5" fmla="*/ 732857 w 2972717"/>
              <a:gd name="connsiteY5" fmla="*/ 1448892 h 4334705"/>
              <a:gd name="connsiteX6" fmla="*/ 741246 w 2972717"/>
              <a:gd name="connsiteY6" fmla="*/ 1608283 h 4334705"/>
              <a:gd name="connsiteX7" fmla="*/ 858691 w 2972717"/>
              <a:gd name="connsiteY7" fmla="*/ 1591505 h 4334705"/>
              <a:gd name="connsiteX8" fmla="*/ 1018082 w 2972717"/>
              <a:gd name="connsiteY8" fmla="*/ 1868341 h 4334705"/>
              <a:gd name="connsiteX9" fmla="*/ 1152306 w 2972717"/>
              <a:gd name="connsiteY9" fmla="*/ 2262624 h 4334705"/>
              <a:gd name="connsiteX10" fmla="*/ 1429143 w 2972717"/>
              <a:gd name="connsiteY10" fmla="*/ 3059578 h 4334705"/>
              <a:gd name="connsiteX11" fmla="*/ 1454310 w 2972717"/>
              <a:gd name="connsiteY11" fmla="*/ 3126690 h 4334705"/>
              <a:gd name="connsiteX12" fmla="*/ 1739535 w 2972717"/>
              <a:gd name="connsiteY12" fmla="*/ 3562918 h 4334705"/>
              <a:gd name="connsiteX13" fmla="*/ 1739535 w 2972717"/>
              <a:gd name="connsiteY13" fmla="*/ 4208870 h 4334705"/>
              <a:gd name="connsiteX14" fmla="*/ 1840203 w 2972717"/>
              <a:gd name="connsiteY14" fmla="*/ 4234037 h 4334705"/>
              <a:gd name="connsiteX15" fmla="*/ 1840203 w 2972717"/>
              <a:gd name="connsiteY15" fmla="*/ 4334705 h 4334705"/>
              <a:gd name="connsiteX16" fmla="*/ 2242875 w 2972717"/>
              <a:gd name="connsiteY16" fmla="*/ 4175314 h 4334705"/>
              <a:gd name="connsiteX17" fmla="*/ 2645546 w 2972717"/>
              <a:gd name="connsiteY17" fmla="*/ 3764253 h 4334705"/>
              <a:gd name="connsiteX18" fmla="*/ 2880438 w 2972717"/>
              <a:gd name="connsiteY18" fmla="*/ 3193802 h 4334705"/>
              <a:gd name="connsiteX19" fmla="*/ 2972717 w 2972717"/>
              <a:gd name="connsiteY19" fmla="*/ 2480738 h 4334705"/>
              <a:gd name="connsiteX20" fmla="*/ 2972717 w 2972717"/>
              <a:gd name="connsiteY20" fmla="*/ 1641839 h 4334705"/>
              <a:gd name="connsiteX21" fmla="*/ 2947550 w 2972717"/>
              <a:gd name="connsiteY21" fmla="*/ 1348224 h 4334705"/>
              <a:gd name="connsiteX22" fmla="*/ 2821715 w 2972717"/>
              <a:gd name="connsiteY22" fmla="*/ 1021053 h 4334705"/>
              <a:gd name="connsiteX23" fmla="*/ 2460989 w 2972717"/>
              <a:gd name="connsiteY23" fmla="*/ 660327 h 4334705"/>
              <a:gd name="connsiteX24" fmla="*/ 2030878 w 2972717"/>
              <a:gd name="connsiteY24" fmla="*/ 335166 h 4334705"/>
              <a:gd name="connsiteX25" fmla="*/ 1442076 w 2972717"/>
              <a:gd name="connsiteY25" fmla="*/ 108183 h 4334705"/>
              <a:gd name="connsiteX26" fmla="*/ 843705 w 2972717"/>
              <a:gd name="connsiteY26" fmla="*/ 0 h 4334705"/>
              <a:gd name="connsiteX27" fmla="*/ 288852 w 2972717"/>
              <a:gd name="connsiteY27" fmla="*/ 113819 h 4334705"/>
              <a:gd name="connsiteX28" fmla="*/ 0 w 2972717"/>
              <a:gd name="connsiteY28" fmla="*/ 464147 h 4334705"/>
              <a:gd name="connsiteX0" fmla="*/ 0 w 2972717"/>
              <a:gd name="connsiteY0" fmla="*/ 464147 h 4334705"/>
              <a:gd name="connsiteX1" fmla="*/ 422464 w 2972717"/>
              <a:gd name="connsiteY1" fmla="*/ 895219 h 4334705"/>
              <a:gd name="connsiteX2" fmla="*/ 699301 w 2972717"/>
              <a:gd name="connsiteY2" fmla="*/ 1012664 h 4334705"/>
              <a:gd name="connsiteX3" fmla="*/ 808357 w 2972717"/>
              <a:gd name="connsiteY3" fmla="*/ 1306279 h 4334705"/>
              <a:gd name="connsiteX4" fmla="*/ 816746 w 2972717"/>
              <a:gd name="connsiteY4" fmla="*/ 1381780 h 4334705"/>
              <a:gd name="connsiteX5" fmla="*/ 732857 w 2972717"/>
              <a:gd name="connsiteY5" fmla="*/ 1448892 h 4334705"/>
              <a:gd name="connsiteX6" fmla="*/ 741246 w 2972717"/>
              <a:gd name="connsiteY6" fmla="*/ 1608283 h 4334705"/>
              <a:gd name="connsiteX7" fmla="*/ 858691 w 2972717"/>
              <a:gd name="connsiteY7" fmla="*/ 1591505 h 4334705"/>
              <a:gd name="connsiteX8" fmla="*/ 1018082 w 2972717"/>
              <a:gd name="connsiteY8" fmla="*/ 1868341 h 4334705"/>
              <a:gd name="connsiteX9" fmla="*/ 1152306 w 2972717"/>
              <a:gd name="connsiteY9" fmla="*/ 2262624 h 4334705"/>
              <a:gd name="connsiteX10" fmla="*/ 1429143 w 2972717"/>
              <a:gd name="connsiteY10" fmla="*/ 3059578 h 4334705"/>
              <a:gd name="connsiteX11" fmla="*/ 1454310 w 2972717"/>
              <a:gd name="connsiteY11" fmla="*/ 3126690 h 4334705"/>
              <a:gd name="connsiteX12" fmla="*/ 1739535 w 2972717"/>
              <a:gd name="connsiteY12" fmla="*/ 3562918 h 4334705"/>
              <a:gd name="connsiteX13" fmla="*/ 1739535 w 2972717"/>
              <a:gd name="connsiteY13" fmla="*/ 4208870 h 4334705"/>
              <a:gd name="connsiteX14" fmla="*/ 1840203 w 2972717"/>
              <a:gd name="connsiteY14" fmla="*/ 4234037 h 4334705"/>
              <a:gd name="connsiteX15" fmla="*/ 1840203 w 2972717"/>
              <a:gd name="connsiteY15" fmla="*/ 4334705 h 4334705"/>
              <a:gd name="connsiteX16" fmla="*/ 2242875 w 2972717"/>
              <a:gd name="connsiteY16" fmla="*/ 4175314 h 4334705"/>
              <a:gd name="connsiteX17" fmla="*/ 2645546 w 2972717"/>
              <a:gd name="connsiteY17" fmla="*/ 3764253 h 4334705"/>
              <a:gd name="connsiteX18" fmla="*/ 2880438 w 2972717"/>
              <a:gd name="connsiteY18" fmla="*/ 3193802 h 4334705"/>
              <a:gd name="connsiteX19" fmla="*/ 2972717 w 2972717"/>
              <a:gd name="connsiteY19" fmla="*/ 2480738 h 4334705"/>
              <a:gd name="connsiteX20" fmla="*/ 2972717 w 2972717"/>
              <a:gd name="connsiteY20" fmla="*/ 1641839 h 4334705"/>
              <a:gd name="connsiteX21" fmla="*/ 2947550 w 2972717"/>
              <a:gd name="connsiteY21" fmla="*/ 1348224 h 4334705"/>
              <a:gd name="connsiteX22" fmla="*/ 2821715 w 2972717"/>
              <a:gd name="connsiteY22" fmla="*/ 1021053 h 4334705"/>
              <a:gd name="connsiteX23" fmla="*/ 2460989 w 2972717"/>
              <a:gd name="connsiteY23" fmla="*/ 660327 h 4334705"/>
              <a:gd name="connsiteX24" fmla="*/ 2030878 w 2972717"/>
              <a:gd name="connsiteY24" fmla="*/ 335166 h 4334705"/>
              <a:gd name="connsiteX25" fmla="*/ 1442076 w 2972717"/>
              <a:gd name="connsiteY25" fmla="*/ 108183 h 4334705"/>
              <a:gd name="connsiteX26" fmla="*/ 843705 w 2972717"/>
              <a:gd name="connsiteY26" fmla="*/ 0 h 4334705"/>
              <a:gd name="connsiteX27" fmla="*/ 288852 w 2972717"/>
              <a:gd name="connsiteY27" fmla="*/ 113819 h 4334705"/>
              <a:gd name="connsiteX28" fmla="*/ 0 w 2972717"/>
              <a:gd name="connsiteY28" fmla="*/ 464147 h 4334705"/>
              <a:gd name="connsiteX0" fmla="*/ 0 w 2972717"/>
              <a:gd name="connsiteY0" fmla="*/ 464147 h 4334705"/>
              <a:gd name="connsiteX1" fmla="*/ 422464 w 2972717"/>
              <a:gd name="connsiteY1" fmla="*/ 895219 h 4334705"/>
              <a:gd name="connsiteX2" fmla="*/ 699301 w 2972717"/>
              <a:gd name="connsiteY2" fmla="*/ 1012664 h 4334705"/>
              <a:gd name="connsiteX3" fmla="*/ 808357 w 2972717"/>
              <a:gd name="connsiteY3" fmla="*/ 1306279 h 4334705"/>
              <a:gd name="connsiteX4" fmla="*/ 816746 w 2972717"/>
              <a:gd name="connsiteY4" fmla="*/ 1381780 h 4334705"/>
              <a:gd name="connsiteX5" fmla="*/ 732857 w 2972717"/>
              <a:gd name="connsiteY5" fmla="*/ 1448892 h 4334705"/>
              <a:gd name="connsiteX6" fmla="*/ 741246 w 2972717"/>
              <a:gd name="connsiteY6" fmla="*/ 1608283 h 4334705"/>
              <a:gd name="connsiteX7" fmla="*/ 858691 w 2972717"/>
              <a:gd name="connsiteY7" fmla="*/ 1591505 h 4334705"/>
              <a:gd name="connsiteX8" fmla="*/ 1018082 w 2972717"/>
              <a:gd name="connsiteY8" fmla="*/ 1868341 h 4334705"/>
              <a:gd name="connsiteX9" fmla="*/ 1152306 w 2972717"/>
              <a:gd name="connsiteY9" fmla="*/ 2262624 h 4334705"/>
              <a:gd name="connsiteX10" fmla="*/ 1429143 w 2972717"/>
              <a:gd name="connsiteY10" fmla="*/ 3059578 h 4334705"/>
              <a:gd name="connsiteX11" fmla="*/ 1454310 w 2972717"/>
              <a:gd name="connsiteY11" fmla="*/ 3126690 h 4334705"/>
              <a:gd name="connsiteX12" fmla="*/ 1739535 w 2972717"/>
              <a:gd name="connsiteY12" fmla="*/ 3562918 h 4334705"/>
              <a:gd name="connsiteX13" fmla="*/ 1739535 w 2972717"/>
              <a:gd name="connsiteY13" fmla="*/ 4208870 h 4334705"/>
              <a:gd name="connsiteX14" fmla="*/ 1840203 w 2972717"/>
              <a:gd name="connsiteY14" fmla="*/ 4234037 h 4334705"/>
              <a:gd name="connsiteX15" fmla="*/ 1840203 w 2972717"/>
              <a:gd name="connsiteY15" fmla="*/ 4334705 h 4334705"/>
              <a:gd name="connsiteX16" fmla="*/ 2242875 w 2972717"/>
              <a:gd name="connsiteY16" fmla="*/ 4175314 h 4334705"/>
              <a:gd name="connsiteX17" fmla="*/ 2645546 w 2972717"/>
              <a:gd name="connsiteY17" fmla="*/ 3764253 h 4334705"/>
              <a:gd name="connsiteX18" fmla="*/ 2880438 w 2972717"/>
              <a:gd name="connsiteY18" fmla="*/ 3193802 h 4334705"/>
              <a:gd name="connsiteX19" fmla="*/ 2972717 w 2972717"/>
              <a:gd name="connsiteY19" fmla="*/ 2480738 h 4334705"/>
              <a:gd name="connsiteX20" fmla="*/ 2972717 w 2972717"/>
              <a:gd name="connsiteY20" fmla="*/ 1641839 h 4334705"/>
              <a:gd name="connsiteX21" fmla="*/ 2947550 w 2972717"/>
              <a:gd name="connsiteY21" fmla="*/ 1348224 h 4334705"/>
              <a:gd name="connsiteX22" fmla="*/ 2821715 w 2972717"/>
              <a:gd name="connsiteY22" fmla="*/ 1021053 h 4334705"/>
              <a:gd name="connsiteX23" fmla="*/ 2460989 w 2972717"/>
              <a:gd name="connsiteY23" fmla="*/ 660327 h 4334705"/>
              <a:gd name="connsiteX24" fmla="*/ 2030878 w 2972717"/>
              <a:gd name="connsiteY24" fmla="*/ 335166 h 4334705"/>
              <a:gd name="connsiteX25" fmla="*/ 1442076 w 2972717"/>
              <a:gd name="connsiteY25" fmla="*/ 108183 h 4334705"/>
              <a:gd name="connsiteX26" fmla="*/ 843705 w 2972717"/>
              <a:gd name="connsiteY26" fmla="*/ 0 h 4334705"/>
              <a:gd name="connsiteX27" fmla="*/ 360290 w 2972717"/>
              <a:gd name="connsiteY27" fmla="*/ 237644 h 4334705"/>
              <a:gd name="connsiteX28" fmla="*/ 0 w 2972717"/>
              <a:gd name="connsiteY28" fmla="*/ 464147 h 4334705"/>
              <a:gd name="connsiteX0" fmla="*/ 0 w 2972717"/>
              <a:gd name="connsiteY0" fmla="*/ 464147 h 4334705"/>
              <a:gd name="connsiteX1" fmla="*/ 422464 w 2972717"/>
              <a:gd name="connsiteY1" fmla="*/ 895219 h 4334705"/>
              <a:gd name="connsiteX2" fmla="*/ 699301 w 2972717"/>
              <a:gd name="connsiteY2" fmla="*/ 1012664 h 4334705"/>
              <a:gd name="connsiteX3" fmla="*/ 808357 w 2972717"/>
              <a:gd name="connsiteY3" fmla="*/ 1306279 h 4334705"/>
              <a:gd name="connsiteX4" fmla="*/ 816746 w 2972717"/>
              <a:gd name="connsiteY4" fmla="*/ 1381780 h 4334705"/>
              <a:gd name="connsiteX5" fmla="*/ 732857 w 2972717"/>
              <a:gd name="connsiteY5" fmla="*/ 1448892 h 4334705"/>
              <a:gd name="connsiteX6" fmla="*/ 741246 w 2972717"/>
              <a:gd name="connsiteY6" fmla="*/ 1608283 h 4334705"/>
              <a:gd name="connsiteX7" fmla="*/ 858691 w 2972717"/>
              <a:gd name="connsiteY7" fmla="*/ 1591505 h 4334705"/>
              <a:gd name="connsiteX8" fmla="*/ 1018082 w 2972717"/>
              <a:gd name="connsiteY8" fmla="*/ 1868341 h 4334705"/>
              <a:gd name="connsiteX9" fmla="*/ 1152306 w 2972717"/>
              <a:gd name="connsiteY9" fmla="*/ 2262624 h 4334705"/>
              <a:gd name="connsiteX10" fmla="*/ 1429143 w 2972717"/>
              <a:gd name="connsiteY10" fmla="*/ 3059578 h 4334705"/>
              <a:gd name="connsiteX11" fmla="*/ 1454310 w 2972717"/>
              <a:gd name="connsiteY11" fmla="*/ 3126690 h 4334705"/>
              <a:gd name="connsiteX12" fmla="*/ 1739535 w 2972717"/>
              <a:gd name="connsiteY12" fmla="*/ 3562918 h 4334705"/>
              <a:gd name="connsiteX13" fmla="*/ 1739535 w 2972717"/>
              <a:gd name="connsiteY13" fmla="*/ 4208870 h 4334705"/>
              <a:gd name="connsiteX14" fmla="*/ 1840203 w 2972717"/>
              <a:gd name="connsiteY14" fmla="*/ 4234037 h 4334705"/>
              <a:gd name="connsiteX15" fmla="*/ 1840203 w 2972717"/>
              <a:gd name="connsiteY15" fmla="*/ 4334705 h 4334705"/>
              <a:gd name="connsiteX16" fmla="*/ 2242875 w 2972717"/>
              <a:gd name="connsiteY16" fmla="*/ 4175314 h 4334705"/>
              <a:gd name="connsiteX17" fmla="*/ 2645546 w 2972717"/>
              <a:gd name="connsiteY17" fmla="*/ 3764253 h 4334705"/>
              <a:gd name="connsiteX18" fmla="*/ 2880438 w 2972717"/>
              <a:gd name="connsiteY18" fmla="*/ 3193802 h 4334705"/>
              <a:gd name="connsiteX19" fmla="*/ 2972717 w 2972717"/>
              <a:gd name="connsiteY19" fmla="*/ 2480738 h 4334705"/>
              <a:gd name="connsiteX20" fmla="*/ 2972717 w 2972717"/>
              <a:gd name="connsiteY20" fmla="*/ 1641839 h 4334705"/>
              <a:gd name="connsiteX21" fmla="*/ 2947550 w 2972717"/>
              <a:gd name="connsiteY21" fmla="*/ 1348224 h 4334705"/>
              <a:gd name="connsiteX22" fmla="*/ 2821715 w 2972717"/>
              <a:gd name="connsiteY22" fmla="*/ 1021053 h 4334705"/>
              <a:gd name="connsiteX23" fmla="*/ 2460989 w 2972717"/>
              <a:gd name="connsiteY23" fmla="*/ 660327 h 4334705"/>
              <a:gd name="connsiteX24" fmla="*/ 2030878 w 2972717"/>
              <a:gd name="connsiteY24" fmla="*/ 335166 h 4334705"/>
              <a:gd name="connsiteX25" fmla="*/ 1442076 w 2972717"/>
              <a:gd name="connsiteY25" fmla="*/ 108183 h 4334705"/>
              <a:gd name="connsiteX26" fmla="*/ 843705 w 2972717"/>
              <a:gd name="connsiteY26" fmla="*/ 0 h 4334705"/>
              <a:gd name="connsiteX27" fmla="*/ 360290 w 2972717"/>
              <a:gd name="connsiteY27" fmla="*/ 237644 h 4334705"/>
              <a:gd name="connsiteX28" fmla="*/ 0 w 2972717"/>
              <a:gd name="connsiteY28" fmla="*/ 464147 h 4334705"/>
              <a:gd name="connsiteX0" fmla="*/ 0 w 2972717"/>
              <a:gd name="connsiteY0" fmla="*/ 359372 h 4229930"/>
              <a:gd name="connsiteX1" fmla="*/ 422464 w 2972717"/>
              <a:gd name="connsiteY1" fmla="*/ 790444 h 4229930"/>
              <a:gd name="connsiteX2" fmla="*/ 699301 w 2972717"/>
              <a:gd name="connsiteY2" fmla="*/ 907889 h 4229930"/>
              <a:gd name="connsiteX3" fmla="*/ 808357 w 2972717"/>
              <a:gd name="connsiteY3" fmla="*/ 1201504 h 4229930"/>
              <a:gd name="connsiteX4" fmla="*/ 816746 w 2972717"/>
              <a:gd name="connsiteY4" fmla="*/ 1277005 h 4229930"/>
              <a:gd name="connsiteX5" fmla="*/ 732857 w 2972717"/>
              <a:gd name="connsiteY5" fmla="*/ 1344117 h 4229930"/>
              <a:gd name="connsiteX6" fmla="*/ 741246 w 2972717"/>
              <a:gd name="connsiteY6" fmla="*/ 1503508 h 4229930"/>
              <a:gd name="connsiteX7" fmla="*/ 858691 w 2972717"/>
              <a:gd name="connsiteY7" fmla="*/ 1486730 h 4229930"/>
              <a:gd name="connsiteX8" fmla="*/ 1018082 w 2972717"/>
              <a:gd name="connsiteY8" fmla="*/ 1763566 h 4229930"/>
              <a:gd name="connsiteX9" fmla="*/ 1152306 w 2972717"/>
              <a:gd name="connsiteY9" fmla="*/ 2157849 h 4229930"/>
              <a:gd name="connsiteX10" fmla="*/ 1429143 w 2972717"/>
              <a:gd name="connsiteY10" fmla="*/ 2954803 h 4229930"/>
              <a:gd name="connsiteX11" fmla="*/ 1454310 w 2972717"/>
              <a:gd name="connsiteY11" fmla="*/ 3021915 h 4229930"/>
              <a:gd name="connsiteX12" fmla="*/ 1739535 w 2972717"/>
              <a:gd name="connsiteY12" fmla="*/ 3458143 h 4229930"/>
              <a:gd name="connsiteX13" fmla="*/ 1739535 w 2972717"/>
              <a:gd name="connsiteY13" fmla="*/ 4104095 h 4229930"/>
              <a:gd name="connsiteX14" fmla="*/ 1840203 w 2972717"/>
              <a:gd name="connsiteY14" fmla="*/ 4129262 h 4229930"/>
              <a:gd name="connsiteX15" fmla="*/ 1840203 w 2972717"/>
              <a:gd name="connsiteY15" fmla="*/ 4229930 h 4229930"/>
              <a:gd name="connsiteX16" fmla="*/ 2242875 w 2972717"/>
              <a:gd name="connsiteY16" fmla="*/ 4070539 h 4229930"/>
              <a:gd name="connsiteX17" fmla="*/ 2645546 w 2972717"/>
              <a:gd name="connsiteY17" fmla="*/ 3659478 h 4229930"/>
              <a:gd name="connsiteX18" fmla="*/ 2880438 w 2972717"/>
              <a:gd name="connsiteY18" fmla="*/ 3089027 h 4229930"/>
              <a:gd name="connsiteX19" fmla="*/ 2972717 w 2972717"/>
              <a:gd name="connsiteY19" fmla="*/ 2375963 h 4229930"/>
              <a:gd name="connsiteX20" fmla="*/ 2972717 w 2972717"/>
              <a:gd name="connsiteY20" fmla="*/ 1537064 h 4229930"/>
              <a:gd name="connsiteX21" fmla="*/ 2947550 w 2972717"/>
              <a:gd name="connsiteY21" fmla="*/ 1243449 h 4229930"/>
              <a:gd name="connsiteX22" fmla="*/ 2821715 w 2972717"/>
              <a:gd name="connsiteY22" fmla="*/ 916278 h 4229930"/>
              <a:gd name="connsiteX23" fmla="*/ 2460989 w 2972717"/>
              <a:gd name="connsiteY23" fmla="*/ 555552 h 4229930"/>
              <a:gd name="connsiteX24" fmla="*/ 2030878 w 2972717"/>
              <a:gd name="connsiteY24" fmla="*/ 230391 h 4229930"/>
              <a:gd name="connsiteX25" fmla="*/ 1442076 w 2972717"/>
              <a:gd name="connsiteY25" fmla="*/ 3408 h 4229930"/>
              <a:gd name="connsiteX26" fmla="*/ 772268 w 2972717"/>
              <a:gd name="connsiteY26" fmla="*/ 0 h 4229930"/>
              <a:gd name="connsiteX27" fmla="*/ 360290 w 2972717"/>
              <a:gd name="connsiteY27" fmla="*/ 132869 h 4229930"/>
              <a:gd name="connsiteX28" fmla="*/ 0 w 2972717"/>
              <a:gd name="connsiteY28" fmla="*/ 359372 h 4229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972717" h="4229930">
                <a:moveTo>
                  <a:pt x="0" y="359372"/>
                </a:moveTo>
                <a:lnTo>
                  <a:pt x="422464" y="790444"/>
                </a:lnTo>
                <a:lnTo>
                  <a:pt x="699301" y="907889"/>
                </a:lnTo>
                <a:lnTo>
                  <a:pt x="808357" y="1201504"/>
                </a:lnTo>
                <a:lnTo>
                  <a:pt x="816746" y="1277005"/>
                </a:lnTo>
                <a:lnTo>
                  <a:pt x="732857" y="1344117"/>
                </a:lnTo>
                <a:lnTo>
                  <a:pt x="741246" y="1503508"/>
                </a:lnTo>
                <a:lnTo>
                  <a:pt x="858691" y="1486730"/>
                </a:lnTo>
                <a:lnTo>
                  <a:pt x="1018082" y="1763566"/>
                </a:lnTo>
                <a:lnTo>
                  <a:pt x="1152306" y="2157849"/>
                </a:lnTo>
                <a:lnTo>
                  <a:pt x="1429143" y="2954803"/>
                </a:lnTo>
                <a:lnTo>
                  <a:pt x="1454310" y="3021915"/>
                </a:lnTo>
                <a:lnTo>
                  <a:pt x="1739535" y="3458143"/>
                </a:lnTo>
                <a:lnTo>
                  <a:pt x="1739535" y="4104095"/>
                </a:lnTo>
                <a:lnTo>
                  <a:pt x="1840203" y="4129262"/>
                </a:lnTo>
                <a:lnTo>
                  <a:pt x="1840203" y="4229930"/>
                </a:lnTo>
                <a:lnTo>
                  <a:pt x="2242875" y="4070539"/>
                </a:lnTo>
                <a:lnTo>
                  <a:pt x="2645546" y="3659478"/>
                </a:lnTo>
                <a:lnTo>
                  <a:pt x="2880438" y="3089027"/>
                </a:lnTo>
                <a:lnTo>
                  <a:pt x="2972717" y="2375963"/>
                </a:lnTo>
                <a:lnTo>
                  <a:pt x="2972717" y="1537064"/>
                </a:lnTo>
                <a:lnTo>
                  <a:pt x="2947550" y="1243449"/>
                </a:lnTo>
                <a:lnTo>
                  <a:pt x="2821715" y="916278"/>
                </a:lnTo>
                <a:lnTo>
                  <a:pt x="2460989" y="555552"/>
                </a:lnTo>
                <a:lnTo>
                  <a:pt x="2030878" y="230391"/>
                </a:lnTo>
                <a:lnTo>
                  <a:pt x="1442076" y="3408"/>
                </a:lnTo>
                <a:lnTo>
                  <a:pt x="772268" y="0"/>
                </a:lnTo>
                <a:lnTo>
                  <a:pt x="360290" y="132869"/>
                </a:lnTo>
                <a:cubicBezTo>
                  <a:pt x="249718" y="187733"/>
                  <a:pt x="120097" y="256884"/>
                  <a:pt x="0" y="359372"/>
                </a:cubicBezTo>
                <a:close/>
              </a:path>
            </a:pathLst>
          </a:custGeom>
          <a:solidFill>
            <a:schemeClr val="bg1">
              <a:lumMod val="7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36AD5C30-F97C-41D4-A36A-A1C85B1670CA}"/>
              </a:ext>
            </a:extLst>
          </p:cNvPr>
          <p:cNvSpPr txBox="1"/>
          <p:nvPr/>
        </p:nvSpPr>
        <p:spPr>
          <a:xfrm rot="4045586">
            <a:off x="2187280" y="2889580"/>
            <a:ext cx="12069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Rua Belo Horizonte</a:t>
            </a:r>
          </a:p>
          <a:p>
            <a:endParaRPr lang="pt-BR" sz="1000" b="1" dirty="0">
              <a:effectLst>
                <a:glow rad="101600">
                  <a:schemeClr val="tx1">
                    <a:alpha val="40000"/>
                  </a:schemeClr>
                </a:glow>
              </a:effectLst>
            </a:endParaRP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9C3185A4-8C74-4A09-A1B9-59DAE17A4F47}"/>
              </a:ext>
            </a:extLst>
          </p:cNvPr>
          <p:cNvSpPr txBox="1"/>
          <p:nvPr/>
        </p:nvSpPr>
        <p:spPr>
          <a:xfrm>
            <a:off x="2847613" y="4101925"/>
            <a:ext cx="5170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CEPA</a:t>
            </a:r>
          </a:p>
          <a:p>
            <a:pPr algn="ctr"/>
            <a:endParaRPr lang="pt-BR" sz="1000" b="1" dirty="0">
              <a:effectLst>
                <a:glow rad="101600">
                  <a:schemeClr val="tx1">
                    <a:alpha val="40000"/>
                  </a:schemeClr>
                </a:glow>
              </a:effectLst>
            </a:endParaRP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61B449DF-E287-43A8-B3D0-F83691843F27}"/>
              </a:ext>
            </a:extLst>
          </p:cNvPr>
          <p:cNvSpPr txBox="1"/>
          <p:nvPr/>
        </p:nvSpPr>
        <p:spPr>
          <a:xfrm rot="4725821">
            <a:off x="2575929" y="3419938"/>
            <a:ext cx="14716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Av. Fernandes Lima</a:t>
            </a:r>
          </a:p>
          <a:p>
            <a:endParaRPr lang="pt-BR" sz="1000" b="1" dirty="0">
              <a:effectLst>
                <a:glow rad="101600">
                  <a:schemeClr val="tx1">
                    <a:alpha val="40000"/>
                  </a:schemeClr>
                </a:glow>
              </a:effectLst>
            </a:endParaRPr>
          </a:p>
        </p:txBody>
      </p:sp>
      <p:sp>
        <p:nvSpPr>
          <p:cNvPr id="75" name="CaixaDeTexto 74">
            <a:extLst>
              <a:ext uri="{FF2B5EF4-FFF2-40B4-BE49-F238E27FC236}">
                <a16:creationId xmlns:a16="http://schemas.microsoft.com/office/drawing/2014/main" id="{DE713914-FEB4-4615-8419-C7891DE6D185}"/>
              </a:ext>
            </a:extLst>
          </p:cNvPr>
          <p:cNvSpPr txBox="1"/>
          <p:nvPr/>
        </p:nvSpPr>
        <p:spPr>
          <a:xfrm rot="19288110">
            <a:off x="2558477" y="2228094"/>
            <a:ext cx="4820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950m</a:t>
            </a:r>
          </a:p>
          <a:p>
            <a:endParaRPr lang="pt-BR" sz="1000" b="1" dirty="0">
              <a:effectLst>
                <a:glow rad="101600">
                  <a:schemeClr val="tx1">
                    <a:alpha val="40000"/>
                  </a:schemeClr>
                </a:glow>
              </a:effectLst>
            </a:endParaRPr>
          </a:p>
        </p:txBody>
      </p:sp>
      <p:cxnSp>
        <p:nvCxnSpPr>
          <p:cNvPr id="76" name="Conector de Seta Reta 75">
            <a:extLst>
              <a:ext uri="{FF2B5EF4-FFF2-40B4-BE49-F238E27FC236}">
                <a16:creationId xmlns:a16="http://schemas.microsoft.com/office/drawing/2014/main" id="{B4DF5604-D8FC-4BC2-8BCB-21E93E18A31B}"/>
              </a:ext>
            </a:extLst>
          </p:cNvPr>
          <p:cNvCxnSpPr>
            <a:cxnSpLocks/>
            <a:endCxn id="16" idx="1"/>
          </p:cNvCxnSpPr>
          <p:nvPr/>
        </p:nvCxnSpPr>
        <p:spPr>
          <a:xfrm>
            <a:off x="1920320" y="4369919"/>
            <a:ext cx="1208563" cy="301249"/>
          </a:xfrm>
          <a:prstGeom prst="straightConnector1">
            <a:avLst/>
          </a:prstGeom>
          <a:ln w="19050">
            <a:solidFill>
              <a:srgbClr val="FFFF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CaixaDeTexto 69">
            <a:extLst>
              <a:ext uri="{FF2B5EF4-FFF2-40B4-BE49-F238E27FC236}">
                <a16:creationId xmlns:a16="http://schemas.microsoft.com/office/drawing/2014/main" id="{5F40902B-C9C7-4960-8E22-5822206A0A25}"/>
              </a:ext>
            </a:extLst>
          </p:cNvPr>
          <p:cNvSpPr txBox="1"/>
          <p:nvPr/>
        </p:nvSpPr>
        <p:spPr>
          <a:xfrm>
            <a:off x="1271748" y="2142142"/>
            <a:ext cx="1120596" cy="388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0"/>
              </a:lnSpc>
              <a:spcAft>
                <a:spcPts val="1800"/>
              </a:spcAft>
            </a:pPr>
            <a:r>
              <a:rPr lang="pt-B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ÁREA</a:t>
            </a:r>
          </a:p>
          <a:p>
            <a:pPr algn="ctr">
              <a:lnSpc>
                <a:spcPct val="0"/>
              </a:lnSpc>
              <a:spcAft>
                <a:spcPts val="1800"/>
              </a:spcAft>
            </a:pPr>
            <a:r>
              <a:rPr lang="pt-B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AFETADA</a:t>
            </a:r>
            <a:endParaRPr lang="pt-BR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3" name="CaixaDeTexto 92">
            <a:extLst>
              <a:ext uri="{FF2B5EF4-FFF2-40B4-BE49-F238E27FC236}">
                <a16:creationId xmlns:a16="http://schemas.microsoft.com/office/drawing/2014/main" id="{4ACD34CE-76A8-42C7-B543-6471D7E7A9F5}"/>
              </a:ext>
            </a:extLst>
          </p:cNvPr>
          <p:cNvSpPr txBox="1"/>
          <p:nvPr/>
        </p:nvSpPr>
        <p:spPr>
          <a:xfrm>
            <a:off x="2042271" y="3677973"/>
            <a:ext cx="1120596" cy="388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0"/>
              </a:lnSpc>
              <a:spcAft>
                <a:spcPts val="1800"/>
              </a:spcAft>
            </a:pPr>
            <a:r>
              <a:rPr lang="pt-B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ÁREA</a:t>
            </a:r>
          </a:p>
          <a:p>
            <a:pPr algn="ctr">
              <a:lnSpc>
                <a:spcPct val="0"/>
              </a:lnSpc>
              <a:spcAft>
                <a:spcPts val="1800"/>
              </a:spcAft>
            </a:pPr>
            <a:r>
              <a:rPr lang="pt-B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AFETADA</a:t>
            </a:r>
            <a:endParaRPr lang="pt-BR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B98ECDF3-5847-4D62-99A4-E3288106DFF5}"/>
              </a:ext>
            </a:extLst>
          </p:cNvPr>
          <p:cNvSpPr txBox="1"/>
          <p:nvPr/>
        </p:nvSpPr>
        <p:spPr>
          <a:xfrm rot="3866047">
            <a:off x="727320" y="4133389"/>
            <a:ext cx="27552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1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Av. Major Cícero de Góes Monteiro</a:t>
            </a:r>
          </a:p>
          <a:p>
            <a:endParaRPr lang="pt-BR" sz="1000" b="1" dirty="0">
              <a:effectLst>
                <a:glow rad="228600">
                  <a:schemeClr val="tx1">
                    <a:alpha val="40000"/>
                  </a:schemeClr>
                </a:glow>
              </a:effectLst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3CA5604E-880B-4801-9EDB-18847C3DBD4A}"/>
              </a:ext>
            </a:extLst>
          </p:cNvPr>
          <p:cNvSpPr txBox="1"/>
          <p:nvPr/>
        </p:nvSpPr>
        <p:spPr>
          <a:xfrm rot="20242226">
            <a:off x="1550350" y="2596504"/>
            <a:ext cx="12069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Ladeira do Calmon</a:t>
            </a:r>
          </a:p>
          <a:p>
            <a:endParaRPr lang="pt-BR" sz="1000" b="1" dirty="0">
              <a:effectLst>
                <a:glow rad="101600">
                  <a:schemeClr val="tx1">
                    <a:alpha val="40000"/>
                  </a:schemeClr>
                </a:glow>
              </a:effectLst>
            </a:endParaRPr>
          </a:p>
        </p:txBody>
      </p:sp>
      <p:sp>
        <p:nvSpPr>
          <p:cNvPr id="78" name="CaixaDeTexto 77">
            <a:extLst>
              <a:ext uri="{FF2B5EF4-FFF2-40B4-BE49-F238E27FC236}">
                <a16:creationId xmlns:a16="http://schemas.microsoft.com/office/drawing/2014/main" id="{7B76F88A-2186-4944-A9B3-6C0A36171A58}"/>
              </a:ext>
            </a:extLst>
          </p:cNvPr>
          <p:cNvSpPr txBox="1"/>
          <p:nvPr/>
        </p:nvSpPr>
        <p:spPr>
          <a:xfrm rot="879531">
            <a:off x="2359744" y="4343916"/>
            <a:ext cx="4820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950m</a:t>
            </a:r>
          </a:p>
          <a:p>
            <a:endParaRPr lang="pt-BR" sz="1000" b="1" dirty="0">
              <a:effectLst>
                <a:glow rad="101600">
                  <a:schemeClr val="tx1">
                    <a:alpha val="40000"/>
                  </a:schemeClr>
                </a:glow>
              </a:effectLst>
            </a:endParaRPr>
          </a:p>
        </p:txBody>
      </p:sp>
      <p:cxnSp>
        <p:nvCxnSpPr>
          <p:cNvPr id="72" name="Conector de Seta Reta 71">
            <a:extLst>
              <a:ext uri="{FF2B5EF4-FFF2-40B4-BE49-F238E27FC236}">
                <a16:creationId xmlns:a16="http://schemas.microsoft.com/office/drawing/2014/main" id="{FF617543-E331-40B8-8791-1E0BDEE68E67}"/>
              </a:ext>
            </a:extLst>
          </p:cNvPr>
          <p:cNvCxnSpPr>
            <a:cxnSpLocks/>
          </p:cNvCxnSpPr>
          <p:nvPr/>
        </p:nvCxnSpPr>
        <p:spPr>
          <a:xfrm flipV="1">
            <a:off x="2114472" y="2238377"/>
            <a:ext cx="896937" cy="739837"/>
          </a:xfrm>
          <a:prstGeom prst="straightConnector1">
            <a:avLst/>
          </a:prstGeom>
          <a:ln w="19050">
            <a:solidFill>
              <a:srgbClr val="FFFF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CaixaDeTexto 99">
            <a:extLst>
              <a:ext uri="{FF2B5EF4-FFF2-40B4-BE49-F238E27FC236}">
                <a16:creationId xmlns:a16="http://schemas.microsoft.com/office/drawing/2014/main" id="{1AE3629C-14B0-460A-8004-665E937B1E16}"/>
              </a:ext>
            </a:extLst>
          </p:cNvPr>
          <p:cNvSpPr txBox="1"/>
          <p:nvPr/>
        </p:nvSpPr>
        <p:spPr>
          <a:xfrm>
            <a:off x="2188771" y="5326988"/>
            <a:ext cx="4071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VLT</a:t>
            </a:r>
          </a:p>
          <a:p>
            <a:pPr algn="ctr"/>
            <a:endParaRPr lang="pt-BR" sz="1000" b="1" dirty="0">
              <a:effectLst>
                <a:glow rad="101600">
                  <a:schemeClr val="tx1">
                    <a:alpha val="40000"/>
                  </a:schemeClr>
                </a:glow>
              </a:effectLst>
            </a:endParaRPr>
          </a:p>
        </p:txBody>
      </p:sp>
      <p:sp>
        <p:nvSpPr>
          <p:cNvPr id="101" name="CaixaDeTexto 100">
            <a:extLst>
              <a:ext uri="{FF2B5EF4-FFF2-40B4-BE49-F238E27FC236}">
                <a16:creationId xmlns:a16="http://schemas.microsoft.com/office/drawing/2014/main" id="{1D3CAC33-8A66-45A5-867F-42326CBAC786}"/>
              </a:ext>
            </a:extLst>
          </p:cNvPr>
          <p:cNvSpPr txBox="1"/>
          <p:nvPr/>
        </p:nvSpPr>
        <p:spPr>
          <a:xfrm>
            <a:off x="859798" y="1942088"/>
            <a:ext cx="4071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VLT</a:t>
            </a:r>
          </a:p>
          <a:p>
            <a:pPr algn="ctr"/>
            <a:endParaRPr lang="pt-BR" sz="1000" b="1" dirty="0">
              <a:effectLst>
                <a:glow rad="101600">
                  <a:schemeClr val="tx1">
                    <a:alpha val="40000"/>
                  </a:schemeClr>
                </a:glow>
              </a:effectLst>
            </a:endParaRPr>
          </a:p>
        </p:txBody>
      </p:sp>
      <p:cxnSp>
        <p:nvCxnSpPr>
          <p:cNvPr id="35" name="Conector de Seta Reta 34">
            <a:extLst>
              <a:ext uri="{FF2B5EF4-FFF2-40B4-BE49-F238E27FC236}">
                <a16:creationId xmlns:a16="http://schemas.microsoft.com/office/drawing/2014/main" id="{209C8054-2723-47CB-B3F4-ABC21BAA6684}"/>
              </a:ext>
            </a:extLst>
          </p:cNvPr>
          <p:cNvCxnSpPr>
            <a:cxnSpLocks/>
            <a:stCxn id="3" idx="5"/>
          </p:cNvCxnSpPr>
          <p:nvPr/>
        </p:nvCxnSpPr>
        <p:spPr>
          <a:xfrm flipH="1" flipV="1">
            <a:off x="422483" y="1647826"/>
            <a:ext cx="675650" cy="990330"/>
          </a:xfrm>
          <a:prstGeom prst="straightConnector1">
            <a:avLst/>
          </a:prstGeom>
          <a:ln w="19050">
            <a:solidFill>
              <a:srgbClr val="FFFF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BCE04F2F-9475-422C-9D37-7B1F2525EFBF}"/>
              </a:ext>
            </a:extLst>
          </p:cNvPr>
          <p:cNvSpPr txBox="1"/>
          <p:nvPr/>
        </p:nvSpPr>
        <p:spPr>
          <a:xfrm rot="3393122">
            <a:off x="282972" y="2061732"/>
            <a:ext cx="6976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950m</a:t>
            </a:r>
          </a:p>
          <a:p>
            <a:endParaRPr lang="pt-BR" sz="1000" b="1" dirty="0">
              <a:effectLst>
                <a:glow rad="101600">
                  <a:schemeClr val="tx1">
                    <a:alpha val="40000"/>
                  </a:schemeClr>
                </a:glow>
              </a:effectLst>
            </a:endParaRP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F9D98FF2-E86C-4233-8BFC-B67025BD4942}"/>
              </a:ext>
            </a:extLst>
          </p:cNvPr>
          <p:cNvSpPr/>
          <p:nvPr/>
        </p:nvSpPr>
        <p:spPr>
          <a:xfrm>
            <a:off x="1011389" y="2551412"/>
            <a:ext cx="101627" cy="10162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4ACD34CE-76A8-42C7-B543-6471D7E7A9F5}"/>
              </a:ext>
            </a:extLst>
          </p:cNvPr>
          <p:cNvSpPr txBox="1"/>
          <p:nvPr/>
        </p:nvSpPr>
        <p:spPr>
          <a:xfrm>
            <a:off x="98259" y="4502035"/>
            <a:ext cx="1120596" cy="328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0"/>
              </a:lnSpc>
              <a:spcAft>
                <a:spcPts val="1800"/>
              </a:spcAft>
            </a:pPr>
            <a:r>
              <a:rPr lang="pt-BR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LAGOA</a:t>
            </a:r>
          </a:p>
          <a:p>
            <a:pPr algn="ctr">
              <a:lnSpc>
                <a:spcPct val="0"/>
              </a:lnSpc>
              <a:spcAft>
                <a:spcPts val="1800"/>
              </a:spcAft>
            </a:pPr>
            <a:r>
              <a:rPr lang="pt-BR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MUNDAÚ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4ACD34CE-76A8-42C7-B543-6471D7E7A9F5}"/>
              </a:ext>
            </a:extLst>
          </p:cNvPr>
          <p:cNvSpPr txBox="1"/>
          <p:nvPr/>
        </p:nvSpPr>
        <p:spPr>
          <a:xfrm>
            <a:off x="2114471" y="3303052"/>
            <a:ext cx="1120596" cy="95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0"/>
              </a:lnSpc>
              <a:spcAft>
                <a:spcPts val="1800"/>
              </a:spcAft>
            </a:pPr>
            <a:r>
              <a:rPr lang="pt-BR" sz="16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PINHEIRO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128421" y="1374383"/>
            <a:ext cx="12711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>
                <a:solidFill>
                  <a:srgbClr val="FFFF00"/>
                </a:solidFill>
              </a:rPr>
              <a:t>BEBEDOURO</a:t>
            </a:r>
          </a:p>
        </p:txBody>
      </p:sp>
      <p:sp>
        <p:nvSpPr>
          <p:cNvPr id="42" name="CaixaDeTexto 41"/>
          <p:cNvSpPr txBox="1"/>
          <p:nvPr/>
        </p:nvSpPr>
        <p:spPr>
          <a:xfrm>
            <a:off x="1848217" y="4931053"/>
            <a:ext cx="7531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>
                <a:solidFill>
                  <a:srgbClr val="FFFF00"/>
                </a:solidFill>
              </a:rPr>
              <a:t>BOM</a:t>
            </a:r>
          </a:p>
          <a:p>
            <a:r>
              <a:rPr lang="pt-BR" sz="1600" b="1" dirty="0">
                <a:solidFill>
                  <a:srgbClr val="FFFF00"/>
                </a:solidFill>
              </a:rPr>
              <a:t>PARTO</a:t>
            </a:r>
          </a:p>
        </p:txBody>
      </p:sp>
      <p:sp>
        <p:nvSpPr>
          <p:cNvPr id="43" name="CaixaDeTexto 42"/>
          <p:cNvSpPr txBox="1"/>
          <p:nvPr/>
        </p:nvSpPr>
        <p:spPr>
          <a:xfrm rot="16200000">
            <a:off x="8398813" y="4723992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FFFF00"/>
                </a:solidFill>
              </a:rPr>
              <a:t>PRAIAS</a:t>
            </a:r>
          </a:p>
        </p:txBody>
      </p:sp>
      <p:sp>
        <p:nvSpPr>
          <p:cNvPr id="44" name="CaixaDeTexto 43"/>
          <p:cNvSpPr txBox="1"/>
          <p:nvPr/>
        </p:nvSpPr>
        <p:spPr>
          <a:xfrm>
            <a:off x="2751696" y="4314983"/>
            <a:ext cx="7321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>
                <a:solidFill>
                  <a:srgbClr val="FFFF00"/>
                </a:solidFill>
              </a:rPr>
              <a:t>FAROL</a:t>
            </a:r>
          </a:p>
        </p:txBody>
      </p:sp>
      <p:sp>
        <p:nvSpPr>
          <p:cNvPr id="45" name="CaixaDeTexto 44"/>
          <p:cNvSpPr txBox="1"/>
          <p:nvPr/>
        </p:nvSpPr>
        <p:spPr>
          <a:xfrm rot="3902307">
            <a:off x="580980" y="3390635"/>
            <a:ext cx="962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>
                <a:solidFill>
                  <a:srgbClr val="FFFF00"/>
                </a:solidFill>
              </a:rPr>
              <a:t>MUTANGE</a:t>
            </a:r>
          </a:p>
        </p:txBody>
      </p:sp>
      <p:cxnSp>
        <p:nvCxnSpPr>
          <p:cNvPr id="5" name="Conector de seta reta 91">
            <a:extLst>
              <a:ext uri="{FF2B5EF4-FFF2-40B4-BE49-F238E27FC236}">
                <a16:creationId xmlns:a16="http://schemas.microsoft.com/office/drawing/2014/main" id="{B48FD8E6-D7BC-50BF-9908-1903EA022023}"/>
              </a:ext>
            </a:extLst>
          </p:cNvPr>
          <p:cNvCxnSpPr>
            <a:cxnSpLocks/>
            <a:endCxn id="16" idx="3"/>
          </p:cNvCxnSpPr>
          <p:nvPr/>
        </p:nvCxnSpPr>
        <p:spPr>
          <a:xfrm flipH="1" flipV="1">
            <a:off x="2857421" y="5199806"/>
            <a:ext cx="431154" cy="152243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EBB36D09-3CA9-C893-A3DA-F945A76FB8D1}"/>
              </a:ext>
            </a:extLst>
          </p:cNvPr>
          <p:cNvSpPr txBox="1"/>
          <p:nvPr/>
        </p:nvSpPr>
        <p:spPr>
          <a:xfrm>
            <a:off x="2659777" y="4987007"/>
            <a:ext cx="1444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b="1" dirty="0">
                <a:solidFill>
                  <a:srgbClr val="FFFF00"/>
                </a:solidFill>
              </a:rPr>
              <a:t>Prof. ABEL GALINDO</a:t>
            </a:r>
          </a:p>
        </p:txBody>
      </p:sp>
    </p:spTree>
    <p:extLst>
      <p:ext uri="{BB962C8B-B14F-4D97-AF65-F5344CB8AC3E}">
        <p14:creationId xmlns:p14="http://schemas.microsoft.com/office/powerpoint/2010/main" val="2025267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61B9B37-5189-4E47-96FF-5496C8757A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06" t="6657" b="8042"/>
          <a:stretch/>
        </p:blipFill>
        <p:spPr>
          <a:xfrm>
            <a:off x="-6928" y="462106"/>
            <a:ext cx="9149293" cy="5981350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EED6D791-6145-4368-89D0-D6CA5089063F}"/>
              </a:ext>
            </a:extLst>
          </p:cNvPr>
          <p:cNvSpPr txBox="1"/>
          <p:nvPr/>
        </p:nvSpPr>
        <p:spPr>
          <a:xfrm>
            <a:off x="0" y="6463630"/>
            <a:ext cx="1309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FFFF00"/>
                </a:solidFill>
              </a:rPr>
              <a:t>MAIO/2023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514B2C6F-D4F4-47F6-97B4-6C104E507C8B}"/>
              </a:ext>
            </a:extLst>
          </p:cNvPr>
          <p:cNvSpPr txBox="1"/>
          <p:nvPr/>
        </p:nvSpPr>
        <p:spPr>
          <a:xfrm>
            <a:off x="6919865" y="6463630"/>
            <a:ext cx="2224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FFFF00"/>
                </a:solidFill>
              </a:rPr>
              <a:t>PROF. ABEL GALINDO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6B5AF7B5-FDEA-43EC-B125-E2219B4B3DA9}"/>
              </a:ext>
            </a:extLst>
          </p:cNvPr>
          <p:cNvSpPr/>
          <p:nvPr/>
        </p:nvSpPr>
        <p:spPr>
          <a:xfrm>
            <a:off x="-5293" y="-30874"/>
            <a:ext cx="914929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LOCALIZAÇÃO</a:t>
            </a:r>
          </a:p>
        </p:txBody>
      </p:sp>
      <p:sp>
        <p:nvSpPr>
          <p:cNvPr id="8" name="Forma Livre: Forma 10">
            <a:extLst>
              <a:ext uri="{FF2B5EF4-FFF2-40B4-BE49-F238E27FC236}">
                <a16:creationId xmlns:a16="http://schemas.microsoft.com/office/drawing/2014/main" id="{9962E65A-BE73-4253-9575-39F2BDCECC54}"/>
              </a:ext>
            </a:extLst>
          </p:cNvPr>
          <p:cNvSpPr/>
          <p:nvPr/>
        </p:nvSpPr>
        <p:spPr>
          <a:xfrm>
            <a:off x="2891790" y="3014186"/>
            <a:ext cx="925830" cy="1523523"/>
          </a:xfrm>
          <a:custGeom>
            <a:avLst/>
            <a:gdLst>
              <a:gd name="connsiteX0" fmla="*/ 0 w 925830"/>
              <a:gd name="connsiteY0" fmla="*/ 68580 h 1497330"/>
              <a:gd name="connsiteX1" fmla="*/ 617220 w 925830"/>
              <a:gd name="connsiteY1" fmla="*/ 1497330 h 1497330"/>
              <a:gd name="connsiteX2" fmla="*/ 925830 w 925830"/>
              <a:gd name="connsiteY2" fmla="*/ 1348740 h 1497330"/>
              <a:gd name="connsiteX3" fmla="*/ 480060 w 925830"/>
              <a:gd name="connsiteY3" fmla="*/ 388620 h 1497330"/>
              <a:gd name="connsiteX4" fmla="*/ 800100 w 925830"/>
              <a:gd name="connsiteY4" fmla="*/ 205740 h 1497330"/>
              <a:gd name="connsiteX5" fmla="*/ 708660 w 925830"/>
              <a:gd name="connsiteY5" fmla="*/ 11430 h 1497330"/>
              <a:gd name="connsiteX6" fmla="*/ 400050 w 925830"/>
              <a:gd name="connsiteY6" fmla="*/ 240030 h 1497330"/>
              <a:gd name="connsiteX7" fmla="*/ 285750 w 925830"/>
              <a:gd name="connsiteY7" fmla="*/ 0 h 1497330"/>
              <a:gd name="connsiteX8" fmla="*/ 0 w 925830"/>
              <a:gd name="connsiteY8" fmla="*/ 68580 h 1497330"/>
              <a:gd name="connsiteX0" fmla="*/ 0 w 925830"/>
              <a:gd name="connsiteY0" fmla="*/ 94773 h 1523523"/>
              <a:gd name="connsiteX1" fmla="*/ 617220 w 925830"/>
              <a:gd name="connsiteY1" fmla="*/ 1523523 h 1523523"/>
              <a:gd name="connsiteX2" fmla="*/ 925830 w 925830"/>
              <a:gd name="connsiteY2" fmla="*/ 1374933 h 1523523"/>
              <a:gd name="connsiteX3" fmla="*/ 480060 w 925830"/>
              <a:gd name="connsiteY3" fmla="*/ 414813 h 1523523"/>
              <a:gd name="connsiteX4" fmla="*/ 800100 w 925830"/>
              <a:gd name="connsiteY4" fmla="*/ 231933 h 1523523"/>
              <a:gd name="connsiteX5" fmla="*/ 708660 w 925830"/>
              <a:gd name="connsiteY5" fmla="*/ 37623 h 1523523"/>
              <a:gd name="connsiteX6" fmla="*/ 400050 w 925830"/>
              <a:gd name="connsiteY6" fmla="*/ 266223 h 1523523"/>
              <a:gd name="connsiteX7" fmla="*/ 288131 w 925830"/>
              <a:gd name="connsiteY7" fmla="*/ 0 h 1523523"/>
              <a:gd name="connsiteX8" fmla="*/ 0 w 925830"/>
              <a:gd name="connsiteY8" fmla="*/ 94773 h 1523523"/>
              <a:gd name="connsiteX0" fmla="*/ 0 w 925830"/>
              <a:gd name="connsiteY0" fmla="*/ 94773 h 1523523"/>
              <a:gd name="connsiteX1" fmla="*/ 617220 w 925830"/>
              <a:gd name="connsiteY1" fmla="*/ 1523523 h 1523523"/>
              <a:gd name="connsiteX2" fmla="*/ 925830 w 925830"/>
              <a:gd name="connsiteY2" fmla="*/ 1374933 h 1523523"/>
              <a:gd name="connsiteX3" fmla="*/ 480060 w 925830"/>
              <a:gd name="connsiteY3" fmla="*/ 414813 h 1523523"/>
              <a:gd name="connsiteX4" fmla="*/ 800100 w 925830"/>
              <a:gd name="connsiteY4" fmla="*/ 231933 h 1523523"/>
              <a:gd name="connsiteX5" fmla="*/ 708660 w 925830"/>
              <a:gd name="connsiteY5" fmla="*/ 37623 h 1523523"/>
              <a:gd name="connsiteX6" fmla="*/ 385763 w 925830"/>
              <a:gd name="connsiteY6" fmla="*/ 216217 h 1523523"/>
              <a:gd name="connsiteX7" fmla="*/ 288131 w 925830"/>
              <a:gd name="connsiteY7" fmla="*/ 0 h 1523523"/>
              <a:gd name="connsiteX8" fmla="*/ 0 w 925830"/>
              <a:gd name="connsiteY8" fmla="*/ 94773 h 1523523"/>
              <a:gd name="connsiteX0" fmla="*/ 0 w 925830"/>
              <a:gd name="connsiteY0" fmla="*/ 94773 h 1523523"/>
              <a:gd name="connsiteX1" fmla="*/ 617220 w 925830"/>
              <a:gd name="connsiteY1" fmla="*/ 1523523 h 1523523"/>
              <a:gd name="connsiteX2" fmla="*/ 925830 w 925830"/>
              <a:gd name="connsiteY2" fmla="*/ 1374933 h 1523523"/>
              <a:gd name="connsiteX3" fmla="*/ 480060 w 925830"/>
              <a:gd name="connsiteY3" fmla="*/ 414813 h 1523523"/>
              <a:gd name="connsiteX4" fmla="*/ 800100 w 925830"/>
              <a:gd name="connsiteY4" fmla="*/ 231933 h 1523523"/>
              <a:gd name="connsiteX5" fmla="*/ 715804 w 925830"/>
              <a:gd name="connsiteY5" fmla="*/ 66198 h 1523523"/>
              <a:gd name="connsiteX6" fmla="*/ 385763 w 925830"/>
              <a:gd name="connsiteY6" fmla="*/ 216217 h 1523523"/>
              <a:gd name="connsiteX7" fmla="*/ 288131 w 925830"/>
              <a:gd name="connsiteY7" fmla="*/ 0 h 1523523"/>
              <a:gd name="connsiteX8" fmla="*/ 0 w 925830"/>
              <a:gd name="connsiteY8" fmla="*/ 94773 h 152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5830" h="1523523">
                <a:moveTo>
                  <a:pt x="0" y="94773"/>
                </a:moveTo>
                <a:lnTo>
                  <a:pt x="617220" y="1523523"/>
                </a:lnTo>
                <a:lnTo>
                  <a:pt x="925830" y="1374933"/>
                </a:lnTo>
                <a:lnTo>
                  <a:pt x="480060" y="414813"/>
                </a:lnTo>
                <a:lnTo>
                  <a:pt x="800100" y="231933"/>
                </a:lnTo>
                <a:lnTo>
                  <a:pt x="715804" y="66198"/>
                </a:lnTo>
                <a:lnTo>
                  <a:pt x="385763" y="216217"/>
                </a:lnTo>
                <a:lnTo>
                  <a:pt x="288131" y="0"/>
                </a:lnTo>
                <a:lnTo>
                  <a:pt x="0" y="94773"/>
                </a:lnTo>
                <a:close/>
              </a:path>
            </a:pathLst>
          </a:custGeom>
          <a:solidFill>
            <a:srgbClr val="FF0000">
              <a:alpha val="2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3" name="Conector de seta reta 2"/>
          <p:cNvCxnSpPr/>
          <p:nvPr/>
        </p:nvCxnSpPr>
        <p:spPr>
          <a:xfrm flipV="1">
            <a:off x="1877483" y="3724276"/>
            <a:ext cx="1237192" cy="76199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3867150" y="1315373"/>
            <a:ext cx="9829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b="1" dirty="0">
                <a:solidFill>
                  <a:srgbClr val="FFFF00"/>
                </a:solidFill>
              </a:rPr>
              <a:t>EXTRA FAROL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319649" y="3452781"/>
            <a:ext cx="1557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>
                <a:solidFill>
                  <a:srgbClr val="FFFF00"/>
                </a:solidFill>
              </a:rPr>
              <a:t>ÁREA EXPLORADA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601166" y="2045809"/>
            <a:ext cx="15578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>
                <a:solidFill>
                  <a:srgbClr val="FFFF00"/>
                </a:solidFill>
              </a:rPr>
              <a:t>ÁREA DE OCORRÊNCIA DE SAL-GEMA</a:t>
            </a:r>
          </a:p>
        </p:txBody>
      </p:sp>
      <p:cxnSp>
        <p:nvCxnSpPr>
          <p:cNvPr id="18" name="Conector de seta reta 17"/>
          <p:cNvCxnSpPr/>
          <p:nvPr/>
        </p:nvCxnSpPr>
        <p:spPr>
          <a:xfrm>
            <a:off x="2117513" y="2529582"/>
            <a:ext cx="647946" cy="185967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ixaDeTexto 22"/>
          <p:cNvSpPr txBox="1"/>
          <p:nvPr/>
        </p:nvSpPr>
        <p:spPr>
          <a:xfrm>
            <a:off x="419688" y="4214543"/>
            <a:ext cx="1557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>
                <a:solidFill>
                  <a:srgbClr val="FFFF00"/>
                </a:solidFill>
              </a:rPr>
              <a:t>LAGOA MUNDAÚ</a:t>
            </a:r>
          </a:p>
        </p:txBody>
      </p:sp>
      <p:sp>
        <p:nvSpPr>
          <p:cNvPr id="25" name="Forma livre 24"/>
          <p:cNvSpPr/>
          <p:nvPr/>
        </p:nvSpPr>
        <p:spPr>
          <a:xfrm>
            <a:off x="2057400" y="1771650"/>
            <a:ext cx="3019425" cy="3286125"/>
          </a:xfrm>
          <a:custGeom>
            <a:avLst/>
            <a:gdLst>
              <a:gd name="connsiteX0" fmla="*/ 2543175 w 3019425"/>
              <a:gd name="connsiteY0" fmla="*/ 180975 h 3286125"/>
              <a:gd name="connsiteX1" fmla="*/ 2409825 w 3019425"/>
              <a:gd name="connsiteY1" fmla="*/ 66675 h 3286125"/>
              <a:gd name="connsiteX2" fmla="*/ 2190750 w 3019425"/>
              <a:gd name="connsiteY2" fmla="*/ 0 h 3286125"/>
              <a:gd name="connsiteX3" fmla="*/ 1885950 w 3019425"/>
              <a:gd name="connsiteY3" fmla="*/ 47625 h 3286125"/>
              <a:gd name="connsiteX4" fmla="*/ 161925 w 3019425"/>
              <a:gd name="connsiteY4" fmla="*/ 1352550 h 3286125"/>
              <a:gd name="connsiteX5" fmla="*/ 28575 w 3019425"/>
              <a:gd name="connsiteY5" fmla="*/ 1581150 h 3286125"/>
              <a:gd name="connsiteX6" fmla="*/ 0 w 3019425"/>
              <a:gd name="connsiteY6" fmla="*/ 1781175 h 3286125"/>
              <a:gd name="connsiteX7" fmla="*/ 47625 w 3019425"/>
              <a:gd name="connsiteY7" fmla="*/ 2095500 h 3286125"/>
              <a:gd name="connsiteX8" fmla="*/ 504825 w 3019425"/>
              <a:gd name="connsiteY8" fmla="*/ 3057525 h 3286125"/>
              <a:gd name="connsiteX9" fmla="*/ 752475 w 3019425"/>
              <a:gd name="connsiteY9" fmla="*/ 3248025 h 3286125"/>
              <a:gd name="connsiteX10" fmla="*/ 981075 w 3019425"/>
              <a:gd name="connsiteY10" fmla="*/ 3286125 h 3286125"/>
              <a:gd name="connsiteX11" fmla="*/ 1257300 w 3019425"/>
              <a:gd name="connsiteY11" fmla="*/ 3238500 h 3286125"/>
              <a:gd name="connsiteX12" fmla="*/ 2838450 w 3019425"/>
              <a:gd name="connsiteY12" fmla="*/ 2343150 h 3286125"/>
              <a:gd name="connsiteX13" fmla="*/ 3000375 w 3019425"/>
              <a:gd name="connsiteY13" fmla="*/ 2114550 h 3286125"/>
              <a:gd name="connsiteX14" fmla="*/ 3019425 w 3019425"/>
              <a:gd name="connsiteY14" fmla="*/ 1866900 h 3286125"/>
              <a:gd name="connsiteX15" fmla="*/ 2971800 w 3019425"/>
              <a:gd name="connsiteY15" fmla="*/ 1485900 h 3286125"/>
              <a:gd name="connsiteX16" fmla="*/ 2543175 w 3019425"/>
              <a:gd name="connsiteY16" fmla="*/ 180975 h 3286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19425" h="3286125">
                <a:moveTo>
                  <a:pt x="2543175" y="180975"/>
                </a:moveTo>
                <a:lnTo>
                  <a:pt x="2409825" y="66675"/>
                </a:lnTo>
                <a:lnTo>
                  <a:pt x="2190750" y="0"/>
                </a:lnTo>
                <a:lnTo>
                  <a:pt x="1885950" y="47625"/>
                </a:lnTo>
                <a:lnTo>
                  <a:pt x="161925" y="1352550"/>
                </a:lnTo>
                <a:lnTo>
                  <a:pt x="28575" y="1581150"/>
                </a:lnTo>
                <a:lnTo>
                  <a:pt x="0" y="1781175"/>
                </a:lnTo>
                <a:lnTo>
                  <a:pt x="47625" y="2095500"/>
                </a:lnTo>
                <a:lnTo>
                  <a:pt x="504825" y="3057525"/>
                </a:lnTo>
                <a:lnTo>
                  <a:pt x="752475" y="3248025"/>
                </a:lnTo>
                <a:lnTo>
                  <a:pt x="981075" y="3286125"/>
                </a:lnTo>
                <a:lnTo>
                  <a:pt x="1257300" y="3238500"/>
                </a:lnTo>
                <a:lnTo>
                  <a:pt x="2838450" y="2343150"/>
                </a:lnTo>
                <a:lnTo>
                  <a:pt x="3000375" y="2114550"/>
                </a:lnTo>
                <a:lnTo>
                  <a:pt x="3019425" y="1866900"/>
                </a:lnTo>
                <a:lnTo>
                  <a:pt x="2971800" y="1485900"/>
                </a:lnTo>
                <a:lnTo>
                  <a:pt x="2543175" y="180975"/>
                </a:lnTo>
                <a:close/>
              </a:path>
            </a:pathLst>
          </a:custGeom>
          <a:solidFill>
            <a:srgbClr val="0070C0">
              <a:alpha val="32000"/>
            </a:srgb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0" name="Conector reto 19"/>
          <p:cNvCxnSpPr/>
          <p:nvPr/>
        </p:nvCxnSpPr>
        <p:spPr>
          <a:xfrm>
            <a:off x="4088322" y="1576983"/>
            <a:ext cx="559913" cy="2960726"/>
          </a:xfrm>
          <a:prstGeom prst="line">
            <a:avLst/>
          </a:prstGeom>
          <a:ln w="28575">
            <a:solidFill>
              <a:srgbClr val="FFFF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ixaDeTexto 23"/>
          <p:cNvSpPr txBox="1"/>
          <p:nvPr/>
        </p:nvSpPr>
        <p:spPr>
          <a:xfrm rot="4730441">
            <a:off x="3854594" y="3201649"/>
            <a:ext cx="13500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b="1" dirty="0">
                <a:solidFill>
                  <a:srgbClr val="FFFF00"/>
                </a:solidFill>
              </a:rPr>
              <a:t>AV. FERNANDES LIMA</a:t>
            </a:r>
          </a:p>
        </p:txBody>
      </p:sp>
      <p:sp>
        <p:nvSpPr>
          <p:cNvPr id="19" name="CaixaDeTexto 18"/>
          <p:cNvSpPr txBox="1"/>
          <p:nvPr/>
        </p:nvSpPr>
        <p:spPr>
          <a:xfrm rot="16460166">
            <a:off x="7624470" y="3950347"/>
            <a:ext cx="1557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>
                <a:solidFill>
                  <a:srgbClr val="FFFF00"/>
                </a:solidFill>
              </a:rPr>
              <a:t>PRAIAS</a:t>
            </a:r>
          </a:p>
        </p:txBody>
      </p:sp>
    </p:spTree>
    <p:extLst>
      <p:ext uri="{BB962C8B-B14F-4D97-AF65-F5344CB8AC3E}">
        <p14:creationId xmlns:p14="http://schemas.microsoft.com/office/powerpoint/2010/main" val="306804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  <p:bldP spid="17" grpId="0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685800" y="1122363"/>
            <a:ext cx="7772400" cy="3651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pt-BR" sz="4800" dirty="0">
                <a:solidFill>
                  <a:srgbClr val="FFFF00"/>
                </a:solidFill>
              </a:rPr>
              <a:t>MAPA ORIGINAL DAS MINAS DE SALGEMA</a:t>
            </a:r>
          </a:p>
        </p:txBody>
      </p:sp>
    </p:spTree>
    <p:extLst>
      <p:ext uri="{BB962C8B-B14F-4D97-AF65-F5344CB8AC3E}">
        <p14:creationId xmlns:p14="http://schemas.microsoft.com/office/powerpoint/2010/main" val="6385156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id="{BFDC9000-49AE-46F8-8DF5-E785AFEB0499}"/>
              </a:ext>
            </a:extLst>
          </p:cNvPr>
          <p:cNvGrpSpPr/>
          <p:nvPr/>
        </p:nvGrpSpPr>
        <p:grpSpPr>
          <a:xfrm>
            <a:off x="-23103" y="497540"/>
            <a:ext cx="9129057" cy="6239015"/>
            <a:chOff x="-23103" y="497540"/>
            <a:chExt cx="9129057" cy="6239015"/>
          </a:xfrm>
        </p:grpSpPr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9E6AC396-9FD4-488B-94A4-0629222BD8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568" t="5685" r="-1"/>
            <a:stretch/>
          </p:blipFill>
          <p:spPr>
            <a:xfrm>
              <a:off x="-13446" y="497540"/>
              <a:ext cx="9119400" cy="6239015"/>
            </a:xfrm>
            <a:prstGeom prst="rect">
              <a:avLst/>
            </a:prstGeom>
          </p:spPr>
        </p:pic>
        <p:graphicFrame>
          <p:nvGraphicFramePr>
            <p:cNvPr id="6" name="Objeto 5">
              <a:extLst>
                <a:ext uri="{FF2B5EF4-FFF2-40B4-BE49-F238E27FC236}">
                  <a16:creationId xmlns:a16="http://schemas.microsoft.com/office/drawing/2014/main" id="{72D27F73-AE3E-4FA8-BD3A-EC7AA20E0A5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-23103" y="1171546"/>
            <a:ext cx="3609975" cy="46577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5" name="AutoCAD Drawing" r:id="rId4" imgW="3610080" imgH="4657680" progId="AutoCAD.Drawing.23">
                    <p:embed/>
                  </p:oleObj>
                </mc:Choice>
                <mc:Fallback>
                  <p:oleObj name="AutoCAD Drawing" r:id="rId4" imgW="3610080" imgH="4657680" progId="AutoCAD.Drawing.23">
                    <p:embed/>
                    <p:pic>
                      <p:nvPicPr>
                        <p:cNvPr id="6" name="Objeto 5">
                          <a:extLst>
                            <a:ext uri="{FF2B5EF4-FFF2-40B4-BE49-F238E27FC236}">
                              <a16:creationId xmlns:a16="http://schemas.microsoft.com/office/drawing/2014/main" id="{72D27F73-AE3E-4FA8-BD3A-EC7AA20E0A5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-23103" y="1171546"/>
                          <a:ext cx="3609975" cy="46577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D90A6097-3607-431C-B936-094D234B3F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295" r="80378"/>
            <a:stretch/>
          </p:blipFill>
          <p:spPr>
            <a:xfrm>
              <a:off x="76096" y="537882"/>
              <a:ext cx="1779337" cy="6198673"/>
            </a:xfrm>
            <a:prstGeom prst="rtTriangle">
              <a:avLst/>
            </a:prstGeom>
          </p:spPr>
        </p:pic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F7B727E9-2E40-4D9D-9D92-7AD8BE4DB72E}"/>
                </a:ext>
              </a:extLst>
            </p:cNvPr>
            <p:cNvSpPr/>
            <p:nvPr/>
          </p:nvSpPr>
          <p:spPr>
            <a:xfrm>
              <a:off x="408373" y="1358283"/>
              <a:ext cx="319596" cy="292964"/>
            </a:xfrm>
            <a:prstGeom prst="rect">
              <a:avLst/>
            </a:prstGeom>
            <a:solidFill>
              <a:srgbClr val="5854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A7C2B781-E550-49EC-81EC-1CB4F12979EC}"/>
              </a:ext>
            </a:extLst>
          </p:cNvPr>
          <p:cNvSpPr txBox="1"/>
          <p:nvPr/>
        </p:nvSpPr>
        <p:spPr>
          <a:xfrm>
            <a:off x="3399269" y="499586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>
                <a:solidFill>
                  <a:srgbClr val="FFFF00"/>
                </a:solidFill>
              </a:rPr>
              <a:t>11</a:t>
            </a:r>
          </a:p>
        </p:txBody>
      </p:sp>
      <p:sp>
        <p:nvSpPr>
          <p:cNvPr id="36" name="Elipse 35">
            <a:extLst>
              <a:ext uri="{FF2B5EF4-FFF2-40B4-BE49-F238E27FC236}">
                <a16:creationId xmlns:a16="http://schemas.microsoft.com/office/drawing/2014/main" id="{FE4699A1-6796-4E79-80AA-71FFA1E61A36}"/>
              </a:ext>
            </a:extLst>
          </p:cNvPr>
          <p:cNvSpPr/>
          <p:nvPr/>
        </p:nvSpPr>
        <p:spPr>
          <a:xfrm>
            <a:off x="3607093" y="6048161"/>
            <a:ext cx="67438" cy="67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C62C5951-3C59-4564-87EE-9CC41A692CF0}"/>
              </a:ext>
            </a:extLst>
          </p:cNvPr>
          <p:cNvSpPr txBox="1"/>
          <p:nvPr/>
        </p:nvSpPr>
        <p:spPr>
          <a:xfrm>
            <a:off x="3674531" y="5934266"/>
            <a:ext cx="5229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>
                <a:solidFill>
                  <a:srgbClr val="FFFF00"/>
                </a:solidFill>
              </a:rPr>
              <a:t>M-39</a:t>
            </a:r>
          </a:p>
        </p:txBody>
      </p:sp>
      <p:sp>
        <p:nvSpPr>
          <p:cNvPr id="40" name="Elipse 39">
            <a:extLst>
              <a:ext uri="{FF2B5EF4-FFF2-40B4-BE49-F238E27FC236}">
                <a16:creationId xmlns:a16="http://schemas.microsoft.com/office/drawing/2014/main" id="{3C59FA14-1918-4C3B-830F-DEAE675E2FEF}"/>
              </a:ext>
            </a:extLst>
          </p:cNvPr>
          <p:cNvSpPr/>
          <p:nvPr/>
        </p:nvSpPr>
        <p:spPr>
          <a:xfrm>
            <a:off x="3142203" y="5598373"/>
            <a:ext cx="67438" cy="67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8712BB62-1E29-474B-A3E2-E874F3F3FC53}"/>
              </a:ext>
            </a:extLst>
          </p:cNvPr>
          <p:cNvSpPr txBox="1"/>
          <p:nvPr/>
        </p:nvSpPr>
        <p:spPr>
          <a:xfrm>
            <a:off x="2638545" y="4675891"/>
            <a:ext cx="5229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>
                <a:solidFill>
                  <a:srgbClr val="FFFF00"/>
                </a:solidFill>
              </a:rPr>
              <a:t>M-15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F8341CAC-50EB-42E2-B881-AAD2E1679046}"/>
              </a:ext>
            </a:extLst>
          </p:cNvPr>
          <p:cNvSpPr/>
          <p:nvPr/>
        </p:nvSpPr>
        <p:spPr>
          <a:xfrm>
            <a:off x="3142203" y="5598373"/>
            <a:ext cx="67438" cy="67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8E334A99-62F9-4727-A3B8-0093B97DE824}"/>
              </a:ext>
            </a:extLst>
          </p:cNvPr>
          <p:cNvSpPr txBox="1"/>
          <p:nvPr/>
        </p:nvSpPr>
        <p:spPr>
          <a:xfrm>
            <a:off x="2638545" y="5945985"/>
            <a:ext cx="5229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>
                <a:solidFill>
                  <a:srgbClr val="FFFF00"/>
                </a:solidFill>
              </a:rPr>
              <a:t>M-34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156EF734-B08E-4EA6-B60F-B9243ADCDE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55" t="81402" r="64613" b="8263"/>
          <a:stretch/>
        </p:blipFill>
        <p:spPr>
          <a:xfrm>
            <a:off x="2484419" y="5583623"/>
            <a:ext cx="809918" cy="683657"/>
          </a:xfrm>
          <a:prstGeom prst="rect">
            <a:avLst/>
          </a:prstGeom>
        </p:spPr>
      </p:pic>
      <p:sp>
        <p:nvSpPr>
          <p:cNvPr id="24" name="Elipse 23">
            <a:extLst>
              <a:ext uri="{FF2B5EF4-FFF2-40B4-BE49-F238E27FC236}">
                <a16:creationId xmlns:a16="http://schemas.microsoft.com/office/drawing/2014/main" id="{7688E31C-E3F7-4892-A939-03CE045A98A2}"/>
              </a:ext>
            </a:extLst>
          </p:cNvPr>
          <p:cNvSpPr/>
          <p:nvPr/>
        </p:nvSpPr>
        <p:spPr>
          <a:xfrm>
            <a:off x="2654593" y="5867186"/>
            <a:ext cx="67438" cy="67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F7F63F39-7509-43E3-ACFD-BA232522F252}"/>
              </a:ext>
            </a:extLst>
          </p:cNvPr>
          <p:cNvSpPr txBox="1"/>
          <p:nvPr/>
        </p:nvSpPr>
        <p:spPr>
          <a:xfrm>
            <a:off x="2712409" y="5732925"/>
            <a:ext cx="5229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>
                <a:solidFill>
                  <a:srgbClr val="FFFF00"/>
                </a:solidFill>
              </a:rPr>
              <a:t>M-34</a:t>
            </a:r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5062449D-0D2E-4907-9F48-C9AC052C8DE3}"/>
              </a:ext>
            </a:extLst>
          </p:cNvPr>
          <p:cNvSpPr/>
          <p:nvPr/>
        </p:nvSpPr>
        <p:spPr>
          <a:xfrm>
            <a:off x="3150679" y="5541099"/>
            <a:ext cx="67438" cy="67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414F0143-5EE4-4CF9-AB3E-1E3F580FEE9C}"/>
              </a:ext>
            </a:extLst>
          </p:cNvPr>
          <p:cNvSpPr txBox="1"/>
          <p:nvPr/>
        </p:nvSpPr>
        <p:spPr>
          <a:xfrm>
            <a:off x="3218117" y="5427204"/>
            <a:ext cx="5229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>
                <a:solidFill>
                  <a:srgbClr val="FFFF00"/>
                </a:solidFill>
              </a:rPr>
              <a:t>M-24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342A489-2F03-4D96-98A6-F0F4B91CA7F6}"/>
              </a:ext>
            </a:extLst>
          </p:cNvPr>
          <p:cNvSpPr txBox="1"/>
          <p:nvPr/>
        </p:nvSpPr>
        <p:spPr>
          <a:xfrm>
            <a:off x="553700" y="112147"/>
            <a:ext cx="8459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rgbClr val="FFFF00"/>
                </a:solidFill>
              </a:rPr>
              <a:t>MAPA ORIGINAL DAS MINAS DE SALGEMA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6B7E69B8-8B5D-48F5-875E-2AD0DFAC4415}"/>
              </a:ext>
            </a:extLst>
          </p:cNvPr>
          <p:cNvSpPr/>
          <p:nvPr/>
        </p:nvSpPr>
        <p:spPr>
          <a:xfrm>
            <a:off x="3380643" y="5756493"/>
            <a:ext cx="67438" cy="67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B899AC3F-E849-4644-8A6F-B854F53A0E17}"/>
              </a:ext>
            </a:extLst>
          </p:cNvPr>
          <p:cNvSpPr txBox="1"/>
          <p:nvPr/>
        </p:nvSpPr>
        <p:spPr>
          <a:xfrm>
            <a:off x="3448081" y="5642598"/>
            <a:ext cx="5229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>
                <a:solidFill>
                  <a:srgbClr val="FFFF00"/>
                </a:solidFill>
              </a:rPr>
              <a:t>M-38</a:t>
            </a: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1D0E07E3-DE93-4E95-940A-38BD033B1627}"/>
              </a:ext>
            </a:extLst>
          </p:cNvPr>
          <p:cNvSpPr/>
          <p:nvPr/>
        </p:nvSpPr>
        <p:spPr>
          <a:xfrm>
            <a:off x="1073983" y="2658074"/>
            <a:ext cx="67438" cy="67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47207EF9-0291-4D43-96D0-1CB1879B8F30}"/>
              </a:ext>
            </a:extLst>
          </p:cNvPr>
          <p:cNvSpPr txBox="1"/>
          <p:nvPr/>
        </p:nvSpPr>
        <p:spPr>
          <a:xfrm>
            <a:off x="553700" y="2555511"/>
            <a:ext cx="5229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>
                <a:solidFill>
                  <a:srgbClr val="FFFF00"/>
                </a:solidFill>
              </a:rPr>
              <a:t>M-37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4D10AB1C-8863-40AA-9284-379AEC3E75B2}"/>
              </a:ext>
            </a:extLst>
          </p:cNvPr>
          <p:cNvSpPr txBox="1"/>
          <p:nvPr/>
        </p:nvSpPr>
        <p:spPr>
          <a:xfrm>
            <a:off x="918021" y="1282638"/>
            <a:ext cx="1382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rgbClr val="FFFF00"/>
                </a:solidFill>
              </a:rPr>
              <a:t>BEBEDOURO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8BE1F7F9-91C1-4467-A1B9-BAD7D161D8A4}"/>
              </a:ext>
            </a:extLst>
          </p:cNvPr>
          <p:cNvSpPr/>
          <p:nvPr/>
        </p:nvSpPr>
        <p:spPr>
          <a:xfrm>
            <a:off x="1060912" y="2009285"/>
            <a:ext cx="67438" cy="67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01D4E85-2648-4041-95F2-1335058F9A23}"/>
              </a:ext>
            </a:extLst>
          </p:cNvPr>
          <p:cNvSpPr txBox="1"/>
          <p:nvPr/>
        </p:nvSpPr>
        <p:spPr>
          <a:xfrm>
            <a:off x="516449" y="1897515"/>
            <a:ext cx="5229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>
                <a:solidFill>
                  <a:srgbClr val="FFFF00"/>
                </a:solidFill>
              </a:rPr>
              <a:t>M-36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79AC9E83-2311-41EB-8C78-9B6B47A73BBA}"/>
              </a:ext>
            </a:extLst>
          </p:cNvPr>
          <p:cNvSpPr txBox="1"/>
          <p:nvPr/>
        </p:nvSpPr>
        <p:spPr>
          <a:xfrm>
            <a:off x="260055" y="5266992"/>
            <a:ext cx="15021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FFFF00"/>
                </a:solidFill>
              </a:rPr>
              <a:t>LAGOA</a:t>
            </a:r>
            <a:r>
              <a:rPr lang="pt-BR" sz="1400" b="1" dirty="0">
                <a:solidFill>
                  <a:srgbClr val="FFFF00"/>
                </a:solidFill>
              </a:rPr>
              <a:t> </a:t>
            </a:r>
            <a:r>
              <a:rPr lang="pt-BR" sz="2000" b="1" dirty="0">
                <a:solidFill>
                  <a:srgbClr val="FFFF00"/>
                </a:solidFill>
              </a:rPr>
              <a:t>MUNDAÚ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79AC9E83-2311-41EB-8C78-9B6B47A73BBA}"/>
              </a:ext>
            </a:extLst>
          </p:cNvPr>
          <p:cNvSpPr txBox="1"/>
          <p:nvPr/>
        </p:nvSpPr>
        <p:spPr>
          <a:xfrm>
            <a:off x="3886234" y="3181822"/>
            <a:ext cx="15021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400" b="1">
                <a:solidFill>
                  <a:srgbClr val="FFFF00"/>
                </a:solidFill>
              </a:defRPr>
            </a:lvl1pPr>
          </a:lstStyle>
          <a:p>
            <a:r>
              <a:rPr lang="pt-BR" dirty="0"/>
              <a:t>PINHEIRO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4D10AB1C-8863-40AA-9284-379AEC3E75B2}"/>
              </a:ext>
            </a:extLst>
          </p:cNvPr>
          <p:cNvSpPr txBox="1"/>
          <p:nvPr/>
        </p:nvSpPr>
        <p:spPr>
          <a:xfrm>
            <a:off x="2973859" y="6258555"/>
            <a:ext cx="20544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rgbClr val="FFFF00"/>
                </a:solidFill>
              </a:rPr>
              <a:t>BOM PARTO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4D10AB1C-8863-40AA-9284-379AEC3E75B2}"/>
              </a:ext>
            </a:extLst>
          </p:cNvPr>
          <p:cNvSpPr txBox="1"/>
          <p:nvPr/>
        </p:nvSpPr>
        <p:spPr>
          <a:xfrm>
            <a:off x="4926123" y="5488708"/>
            <a:ext cx="1382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rgbClr val="FFFF00"/>
                </a:solidFill>
              </a:rPr>
              <a:t>FAROL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4D10AB1C-8863-40AA-9284-379AEC3E75B2}"/>
              </a:ext>
            </a:extLst>
          </p:cNvPr>
          <p:cNvSpPr txBox="1"/>
          <p:nvPr/>
        </p:nvSpPr>
        <p:spPr>
          <a:xfrm rot="3520543">
            <a:off x="1595170" y="5334819"/>
            <a:ext cx="1382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rgbClr val="FFFF00"/>
                </a:solidFill>
              </a:rPr>
              <a:t>MUTANGE</a:t>
            </a: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4D10AB1C-8863-40AA-9284-379AEC3E75B2}"/>
              </a:ext>
            </a:extLst>
          </p:cNvPr>
          <p:cNvSpPr txBox="1"/>
          <p:nvPr/>
        </p:nvSpPr>
        <p:spPr>
          <a:xfrm rot="4795449">
            <a:off x="4831289" y="3873000"/>
            <a:ext cx="24643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rgbClr val="FFFF00"/>
                </a:solidFill>
              </a:rPr>
              <a:t>AV. FERNANDES LIMA</a:t>
            </a:r>
          </a:p>
        </p:txBody>
      </p:sp>
    </p:spTree>
    <p:extLst>
      <p:ext uri="{BB962C8B-B14F-4D97-AF65-F5344CB8AC3E}">
        <p14:creationId xmlns:p14="http://schemas.microsoft.com/office/powerpoint/2010/main" val="4097764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685800" y="1122363"/>
            <a:ext cx="7772400" cy="3651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pt-BR" sz="4800" dirty="0">
                <a:solidFill>
                  <a:srgbClr val="FFFF00"/>
                </a:solidFill>
              </a:rPr>
              <a:t>DIÂMETROS, DISTÂNCIAS E PROFUNDIDADES</a:t>
            </a:r>
          </a:p>
        </p:txBody>
      </p:sp>
    </p:spTree>
    <p:extLst>
      <p:ext uri="{BB962C8B-B14F-4D97-AF65-F5344CB8AC3E}">
        <p14:creationId xmlns:p14="http://schemas.microsoft.com/office/powerpoint/2010/main" val="40413948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rma livre 4"/>
          <p:cNvSpPr/>
          <p:nvPr/>
        </p:nvSpPr>
        <p:spPr>
          <a:xfrm>
            <a:off x="-11852" y="2531964"/>
            <a:ext cx="1519518" cy="470647"/>
          </a:xfrm>
          <a:custGeom>
            <a:avLst/>
            <a:gdLst>
              <a:gd name="connsiteX0" fmla="*/ 13447 w 1519518"/>
              <a:gd name="connsiteY0" fmla="*/ 0 h 470647"/>
              <a:gd name="connsiteX1" fmla="*/ 1519518 w 1519518"/>
              <a:gd name="connsiteY1" fmla="*/ 13447 h 470647"/>
              <a:gd name="connsiteX2" fmla="*/ 1062318 w 1519518"/>
              <a:gd name="connsiteY2" fmla="*/ 242047 h 470647"/>
              <a:gd name="connsiteX3" fmla="*/ 699247 w 1519518"/>
              <a:gd name="connsiteY3" fmla="*/ 416859 h 470647"/>
              <a:gd name="connsiteX4" fmla="*/ 0 w 1519518"/>
              <a:gd name="connsiteY4" fmla="*/ 470647 h 470647"/>
              <a:gd name="connsiteX5" fmla="*/ 13447 w 1519518"/>
              <a:gd name="connsiteY5" fmla="*/ 0 h 470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19518" h="470647">
                <a:moveTo>
                  <a:pt x="13447" y="0"/>
                </a:moveTo>
                <a:lnTo>
                  <a:pt x="1519518" y="13447"/>
                </a:lnTo>
                <a:lnTo>
                  <a:pt x="1062318" y="242047"/>
                </a:lnTo>
                <a:lnTo>
                  <a:pt x="699247" y="416859"/>
                </a:lnTo>
                <a:lnTo>
                  <a:pt x="0" y="470647"/>
                </a:lnTo>
                <a:lnTo>
                  <a:pt x="13447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Forma livre 3"/>
          <p:cNvSpPr/>
          <p:nvPr/>
        </p:nvSpPr>
        <p:spPr>
          <a:xfrm>
            <a:off x="-25400" y="1532968"/>
            <a:ext cx="9169400" cy="5325031"/>
          </a:xfrm>
          <a:custGeom>
            <a:avLst/>
            <a:gdLst>
              <a:gd name="connsiteX0" fmla="*/ 134471 w 9318812"/>
              <a:gd name="connsiteY0" fmla="*/ 1264024 h 4343400"/>
              <a:gd name="connsiteX1" fmla="*/ 161365 w 9318812"/>
              <a:gd name="connsiteY1" fmla="*/ 4343400 h 4343400"/>
              <a:gd name="connsiteX2" fmla="*/ 9305365 w 9318812"/>
              <a:gd name="connsiteY2" fmla="*/ 4343400 h 4343400"/>
              <a:gd name="connsiteX3" fmla="*/ 9318812 w 9318812"/>
              <a:gd name="connsiteY3" fmla="*/ 0 h 4343400"/>
              <a:gd name="connsiteX4" fmla="*/ 7167283 w 9318812"/>
              <a:gd name="connsiteY4" fmla="*/ 13447 h 4343400"/>
              <a:gd name="connsiteX5" fmla="*/ 6723530 w 9318812"/>
              <a:gd name="connsiteY5" fmla="*/ 174812 h 4343400"/>
              <a:gd name="connsiteX6" fmla="*/ 6091518 w 9318812"/>
              <a:gd name="connsiteY6" fmla="*/ 685800 h 4343400"/>
              <a:gd name="connsiteX7" fmla="*/ 5634318 w 9318812"/>
              <a:gd name="connsiteY7" fmla="*/ 1021977 h 4343400"/>
              <a:gd name="connsiteX8" fmla="*/ 5284694 w 9318812"/>
              <a:gd name="connsiteY8" fmla="*/ 1169894 h 4343400"/>
              <a:gd name="connsiteX9" fmla="*/ 2245659 w 9318812"/>
              <a:gd name="connsiteY9" fmla="*/ 1210235 h 4343400"/>
              <a:gd name="connsiteX10" fmla="*/ 1815353 w 9318812"/>
              <a:gd name="connsiteY10" fmla="*/ 1277471 h 4343400"/>
              <a:gd name="connsiteX11" fmla="*/ 1129553 w 9318812"/>
              <a:gd name="connsiteY11" fmla="*/ 1667435 h 4343400"/>
              <a:gd name="connsiteX12" fmla="*/ 793377 w 9318812"/>
              <a:gd name="connsiteY12" fmla="*/ 1788459 h 4343400"/>
              <a:gd name="connsiteX13" fmla="*/ 134471 w 9318812"/>
              <a:gd name="connsiteY13" fmla="*/ 1828800 h 4343400"/>
              <a:gd name="connsiteX14" fmla="*/ 0 w 9318812"/>
              <a:gd name="connsiteY14" fmla="*/ 1559859 h 4343400"/>
              <a:gd name="connsiteX0" fmla="*/ 161365 w 9318812"/>
              <a:gd name="connsiteY0" fmla="*/ 1828800 h 4343400"/>
              <a:gd name="connsiteX1" fmla="*/ 161365 w 9318812"/>
              <a:gd name="connsiteY1" fmla="*/ 4343400 h 4343400"/>
              <a:gd name="connsiteX2" fmla="*/ 9305365 w 9318812"/>
              <a:gd name="connsiteY2" fmla="*/ 4343400 h 4343400"/>
              <a:gd name="connsiteX3" fmla="*/ 9318812 w 9318812"/>
              <a:gd name="connsiteY3" fmla="*/ 0 h 4343400"/>
              <a:gd name="connsiteX4" fmla="*/ 7167283 w 9318812"/>
              <a:gd name="connsiteY4" fmla="*/ 13447 h 4343400"/>
              <a:gd name="connsiteX5" fmla="*/ 6723530 w 9318812"/>
              <a:gd name="connsiteY5" fmla="*/ 174812 h 4343400"/>
              <a:gd name="connsiteX6" fmla="*/ 6091518 w 9318812"/>
              <a:gd name="connsiteY6" fmla="*/ 685800 h 4343400"/>
              <a:gd name="connsiteX7" fmla="*/ 5634318 w 9318812"/>
              <a:gd name="connsiteY7" fmla="*/ 1021977 h 4343400"/>
              <a:gd name="connsiteX8" fmla="*/ 5284694 w 9318812"/>
              <a:gd name="connsiteY8" fmla="*/ 1169894 h 4343400"/>
              <a:gd name="connsiteX9" fmla="*/ 2245659 w 9318812"/>
              <a:gd name="connsiteY9" fmla="*/ 1210235 h 4343400"/>
              <a:gd name="connsiteX10" fmla="*/ 1815353 w 9318812"/>
              <a:gd name="connsiteY10" fmla="*/ 1277471 h 4343400"/>
              <a:gd name="connsiteX11" fmla="*/ 1129553 w 9318812"/>
              <a:gd name="connsiteY11" fmla="*/ 1667435 h 4343400"/>
              <a:gd name="connsiteX12" fmla="*/ 793377 w 9318812"/>
              <a:gd name="connsiteY12" fmla="*/ 1788459 h 4343400"/>
              <a:gd name="connsiteX13" fmla="*/ 134471 w 9318812"/>
              <a:gd name="connsiteY13" fmla="*/ 1828800 h 4343400"/>
              <a:gd name="connsiteX14" fmla="*/ 0 w 9318812"/>
              <a:gd name="connsiteY14" fmla="*/ 1559859 h 4343400"/>
              <a:gd name="connsiteX0" fmla="*/ 26894 w 9184341"/>
              <a:gd name="connsiteY0" fmla="*/ 1828800 h 4343400"/>
              <a:gd name="connsiteX1" fmla="*/ 26894 w 9184341"/>
              <a:gd name="connsiteY1" fmla="*/ 4343400 h 4343400"/>
              <a:gd name="connsiteX2" fmla="*/ 9170894 w 9184341"/>
              <a:gd name="connsiteY2" fmla="*/ 4343400 h 4343400"/>
              <a:gd name="connsiteX3" fmla="*/ 9184341 w 9184341"/>
              <a:gd name="connsiteY3" fmla="*/ 0 h 4343400"/>
              <a:gd name="connsiteX4" fmla="*/ 7032812 w 9184341"/>
              <a:gd name="connsiteY4" fmla="*/ 13447 h 4343400"/>
              <a:gd name="connsiteX5" fmla="*/ 6589059 w 9184341"/>
              <a:gd name="connsiteY5" fmla="*/ 174812 h 4343400"/>
              <a:gd name="connsiteX6" fmla="*/ 5957047 w 9184341"/>
              <a:gd name="connsiteY6" fmla="*/ 685800 h 4343400"/>
              <a:gd name="connsiteX7" fmla="*/ 5499847 w 9184341"/>
              <a:gd name="connsiteY7" fmla="*/ 1021977 h 4343400"/>
              <a:gd name="connsiteX8" fmla="*/ 5150223 w 9184341"/>
              <a:gd name="connsiteY8" fmla="*/ 1169894 h 4343400"/>
              <a:gd name="connsiteX9" fmla="*/ 2111188 w 9184341"/>
              <a:gd name="connsiteY9" fmla="*/ 1210235 h 4343400"/>
              <a:gd name="connsiteX10" fmla="*/ 1680882 w 9184341"/>
              <a:gd name="connsiteY10" fmla="*/ 1277471 h 4343400"/>
              <a:gd name="connsiteX11" fmla="*/ 995082 w 9184341"/>
              <a:gd name="connsiteY11" fmla="*/ 1667435 h 4343400"/>
              <a:gd name="connsiteX12" fmla="*/ 658906 w 9184341"/>
              <a:gd name="connsiteY12" fmla="*/ 1788459 h 4343400"/>
              <a:gd name="connsiteX13" fmla="*/ 0 w 9184341"/>
              <a:gd name="connsiteY13" fmla="*/ 1828800 h 4343400"/>
              <a:gd name="connsiteX14" fmla="*/ 40341 w 9184341"/>
              <a:gd name="connsiteY14" fmla="*/ 2084294 h 4343400"/>
              <a:gd name="connsiteX0" fmla="*/ 26894 w 9184341"/>
              <a:gd name="connsiteY0" fmla="*/ 1828800 h 4343400"/>
              <a:gd name="connsiteX1" fmla="*/ 26894 w 9184341"/>
              <a:gd name="connsiteY1" fmla="*/ 4343400 h 4343400"/>
              <a:gd name="connsiteX2" fmla="*/ 9170894 w 9184341"/>
              <a:gd name="connsiteY2" fmla="*/ 4343400 h 4343400"/>
              <a:gd name="connsiteX3" fmla="*/ 9184341 w 9184341"/>
              <a:gd name="connsiteY3" fmla="*/ 0 h 4343400"/>
              <a:gd name="connsiteX4" fmla="*/ 7032812 w 9184341"/>
              <a:gd name="connsiteY4" fmla="*/ 13447 h 4343400"/>
              <a:gd name="connsiteX5" fmla="*/ 6427694 w 9184341"/>
              <a:gd name="connsiteY5" fmla="*/ 574511 h 4343400"/>
              <a:gd name="connsiteX6" fmla="*/ 5957047 w 9184341"/>
              <a:gd name="connsiteY6" fmla="*/ 685800 h 4343400"/>
              <a:gd name="connsiteX7" fmla="*/ 5499847 w 9184341"/>
              <a:gd name="connsiteY7" fmla="*/ 1021977 h 4343400"/>
              <a:gd name="connsiteX8" fmla="*/ 5150223 w 9184341"/>
              <a:gd name="connsiteY8" fmla="*/ 1169894 h 4343400"/>
              <a:gd name="connsiteX9" fmla="*/ 2111188 w 9184341"/>
              <a:gd name="connsiteY9" fmla="*/ 1210235 h 4343400"/>
              <a:gd name="connsiteX10" fmla="*/ 1680882 w 9184341"/>
              <a:gd name="connsiteY10" fmla="*/ 1277471 h 4343400"/>
              <a:gd name="connsiteX11" fmla="*/ 995082 w 9184341"/>
              <a:gd name="connsiteY11" fmla="*/ 1667435 h 4343400"/>
              <a:gd name="connsiteX12" fmla="*/ 658906 w 9184341"/>
              <a:gd name="connsiteY12" fmla="*/ 1788459 h 4343400"/>
              <a:gd name="connsiteX13" fmla="*/ 0 w 9184341"/>
              <a:gd name="connsiteY13" fmla="*/ 1828800 h 4343400"/>
              <a:gd name="connsiteX14" fmla="*/ 40341 w 9184341"/>
              <a:gd name="connsiteY14" fmla="*/ 2084294 h 4343400"/>
              <a:gd name="connsiteX0" fmla="*/ 26894 w 9184341"/>
              <a:gd name="connsiteY0" fmla="*/ 1828800 h 4343400"/>
              <a:gd name="connsiteX1" fmla="*/ 26894 w 9184341"/>
              <a:gd name="connsiteY1" fmla="*/ 4343400 h 4343400"/>
              <a:gd name="connsiteX2" fmla="*/ 9170894 w 9184341"/>
              <a:gd name="connsiteY2" fmla="*/ 4343400 h 4343400"/>
              <a:gd name="connsiteX3" fmla="*/ 9184341 w 9184341"/>
              <a:gd name="connsiteY3" fmla="*/ 0 h 4343400"/>
              <a:gd name="connsiteX4" fmla="*/ 7732059 w 9184341"/>
              <a:gd name="connsiteY4" fmla="*/ 559703 h 4343400"/>
              <a:gd name="connsiteX5" fmla="*/ 6427694 w 9184341"/>
              <a:gd name="connsiteY5" fmla="*/ 574511 h 4343400"/>
              <a:gd name="connsiteX6" fmla="*/ 5957047 w 9184341"/>
              <a:gd name="connsiteY6" fmla="*/ 685800 h 4343400"/>
              <a:gd name="connsiteX7" fmla="*/ 5499847 w 9184341"/>
              <a:gd name="connsiteY7" fmla="*/ 1021977 h 4343400"/>
              <a:gd name="connsiteX8" fmla="*/ 5150223 w 9184341"/>
              <a:gd name="connsiteY8" fmla="*/ 1169894 h 4343400"/>
              <a:gd name="connsiteX9" fmla="*/ 2111188 w 9184341"/>
              <a:gd name="connsiteY9" fmla="*/ 1210235 h 4343400"/>
              <a:gd name="connsiteX10" fmla="*/ 1680882 w 9184341"/>
              <a:gd name="connsiteY10" fmla="*/ 1277471 h 4343400"/>
              <a:gd name="connsiteX11" fmla="*/ 995082 w 9184341"/>
              <a:gd name="connsiteY11" fmla="*/ 1667435 h 4343400"/>
              <a:gd name="connsiteX12" fmla="*/ 658906 w 9184341"/>
              <a:gd name="connsiteY12" fmla="*/ 1788459 h 4343400"/>
              <a:gd name="connsiteX13" fmla="*/ 0 w 9184341"/>
              <a:gd name="connsiteY13" fmla="*/ 1828800 h 4343400"/>
              <a:gd name="connsiteX14" fmla="*/ 40341 w 9184341"/>
              <a:gd name="connsiteY14" fmla="*/ 2084294 h 4343400"/>
              <a:gd name="connsiteX0" fmla="*/ 26894 w 9172187"/>
              <a:gd name="connsiteY0" fmla="*/ 1309191 h 3823791"/>
              <a:gd name="connsiteX1" fmla="*/ 26894 w 9172187"/>
              <a:gd name="connsiteY1" fmla="*/ 3823791 h 3823791"/>
              <a:gd name="connsiteX2" fmla="*/ 9170894 w 9172187"/>
              <a:gd name="connsiteY2" fmla="*/ 3823791 h 3823791"/>
              <a:gd name="connsiteX3" fmla="*/ 9170894 w 9172187"/>
              <a:gd name="connsiteY3" fmla="*/ 0 h 3823791"/>
              <a:gd name="connsiteX4" fmla="*/ 7732059 w 9172187"/>
              <a:gd name="connsiteY4" fmla="*/ 40094 h 3823791"/>
              <a:gd name="connsiteX5" fmla="*/ 6427694 w 9172187"/>
              <a:gd name="connsiteY5" fmla="*/ 54902 h 3823791"/>
              <a:gd name="connsiteX6" fmla="*/ 5957047 w 9172187"/>
              <a:gd name="connsiteY6" fmla="*/ 166191 h 3823791"/>
              <a:gd name="connsiteX7" fmla="*/ 5499847 w 9172187"/>
              <a:gd name="connsiteY7" fmla="*/ 502368 h 3823791"/>
              <a:gd name="connsiteX8" fmla="*/ 5150223 w 9172187"/>
              <a:gd name="connsiteY8" fmla="*/ 650285 h 3823791"/>
              <a:gd name="connsiteX9" fmla="*/ 2111188 w 9172187"/>
              <a:gd name="connsiteY9" fmla="*/ 690626 h 3823791"/>
              <a:gd name="connsiteX10" fmla="*/ 1680882 w 9172187"/>
              <a:gd name="connsiteY10" fmla="*/ 757862 h 3823791"/>
              <a:gd name="connsiteX11" fmla="*/ 995082 w 9172187"/>
              <a:gd name="connsiteY11" fmla="*/ 1147826 h 3823791"/>
              <a:gd name="connsiteX12" fmla="*/ 658906 w 9172187"/>
              <a:gd name="connsiteY12" fmla="*/ 1268850 h 3823791"/>
              <a:gd name="connsiteX13" fmla="*/ 0 w 9172187"/>
              <a:gd name="connsiteY13" fmla="*/ 1309191 h 3823791"/>
              <a:gd name="connsiteX14" fmla="*/ 40341 w 9172187"/>
              <a:gd name="connsiteY14" fmla="*/ 1564685 h 3823791"/>
              <a:gd name="connsiteX0" fmla="*/ 26894 w 9172187"/>
              <a:gd name="connsiteY0" fmla="*/ 1309191 h 5247826"/>
              <a:gd name="connsiteX1" fmla="*/ 26894 w 9172187"/>
              <a:gd name="connsiteY1" fmla="*/ 5247826 h 5247826"/>
              <a:gd name="connsiteX2" fmla="*/ 9170894 w 9172187"/>
              <a:gd name="connsiteY2" fmla="*/ 3823791 h 5247826"/>
              <a:gd name="connsiteX3" fmla="*/ 9170894 w 9172187"/>
              <a:gd name="connsiteY3" fmla="*/ 0 h 5247826"/>
              <a:gd name="connsiteX4" fmla="*/ 7732059 w 9172187"/>
              <a:gd name="connsiteY4" fmla="*/ 40094 h 5247826"/>
              <a:gd name="connsiteX5" fmla="*/ 6427694 w 9172187"/>
              <a:gd name="connsiteY5" fmla="*/ 54902 h 5247826"/>
              <a:gd name="connsiteX6" fmla="*/ 5957047 w 9172187"/>
              <a:gd name="connsiteY6" fmla="*/ 166191 h 5247826"/>
              <a:gd name="connsiteX7" fmla="*/ 5499847 w 9172187"/>
              <a:gd name="connsiteY7" fmla="*/ 502368 h 5247826"/>
              <a:gd name="connsiteX8" fmla="*/ 5150223 w 9172187"/>
              <a:gd name="connsiteY8" fmla="*/ 650285 h 5247826"/>
              <a:gd name="connsiteX9" fmla="*/ 2111188 w 9172187"/>
              <a:gd name="connsiteY9" fmla="*/ 690626 h 5247826"/>
              <a:gd name="connsiteX10" fmla="*/ 1680882 w 9172187"/>
              <a:gd name="connsiteY10" fmla="*/ 757862 h 5247826"/>
              <a:gd name="connsiteX11" fmla="*/ 995082 w 9172187"/>
              <a:gd name="connsiteY11" fmla="*/ 1147826 h 5247826"/>
              <a:gd name="connsiteX12" fmla="*/ 658906 w 9172187"/>
              <a:gd name="connsiteY12" fmla="*/ 1268850 h 5247826"/>
              <a:gd name="connsiteX13" fmla="*/ 0 w 9172187"/>
              <a:gd name="connsiteY13" fmla="*/ 1309191 h 5247826"/>
              <a:gd name="connsiteX14" fmla="*/ 40341 w 9172187"/>
              <a:gd name="connsiteY14" fmla="*/ 1564685 h 5247826"/>
              <a:gd name="connsiteX0" fmla="*/ 26894 w 9170894"/>
              <a:gd name="connsiteY0" fmla="*/ 1309191 h 5287381"/>
              <a:gd name="connsiteX1" fmla="*/ 26894 w 9170894"/>
              <a:gd name="connsiteY1" fmla="*/ 5247826 h 5287381"/>
              <a:gd name="connsiteX2" fmla="*/ 9157447 w 9170894"/>
              <a:gd name="connsiteY2" fmla="*/ 5287381 h 5287381"/>
              <a:gd name="connsiteX3" fmla="*/ 9170894 w 9170894"/>
              <a:gd name="connsiteY3" fmla="*/ 0 h 5287381"/>
              <a:gd name="connsiteX4" fmla="*/ 7732059 w 9170894"/>
              <a:gd name="connsiteY4" fmla="*/ 40094 h 5287381"/>
              <a:gd name="connsiteX5" fmla="*/ 6427694 w 9170894"/>
              <a:gd name="connsiteY5" fmla="*/ 54902 h 5287381"/>
              <a:gd name="connsiteX6" fmla="*/ 5957047 w 9170894"/>
              <a:gd name="connsiteY6" fmla="*/ 166191 h 5287381"/>
              <a:gd name="connsiteX7" fmla="*/ 5499847 w 9170894"/>
              <a:gd name="connsiteY7" fmla="*/ 502368 h 5287381"/>
              <a:gd name="connsiteX8" fmla="*/ 5150223 w 9170894"/>
              <a:gd name="connsiteY8" fmla="*/ 650285 h 5287381"/>
              <a:gd name="connsiteX9" fmla="*/ 2111188 w 9170894"/>
              <a:gd name="connsiteY9" fmla="*/ 690626 h 5287381"/>
              <a:gd name="connsiteX10" fmla="*/ 1680882 w 9170894"/>
              <a:gd name="connsiteY10" fmla="*/ 757862 h 5287381"/>
              <a:gd name="connsiteX11" fmla="*/ 995082 w 9170894"/>
              <a:gd name="connsiteY11" fmla="*/ 1147826 h 5287381"/>
              <a:gd name="connsiteX12" fmla="*/ 658906 w 9170894"/>
              <a:gd name="connsiteY12" fmla="*/ 1268850 h 5287381"/>
              <a:gd name="connsiteX13" fmla="*/ 0 w 9170894"/>
              <a:gd name="connsiteY13" fmla="*/ 1309191 h 5287381"/>
              <a:gd name="connsiteX14" fmla="*/ 40341 w 9170894"/>
              <a:gd name="connsiteY14" fmla="*/ 1564685 h 5287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70894" h="5287381">
                <a:moveTo>
                  <a:pt x="26894" y="1309191"/>
                </a:moveTo>
                <a:lnTo>
                  <a:pt x="26894" y="5247826"/>
                </a:lnTo>
                <a:lnTo>
                  <a:pt x="9157447" y="5287381"/>
                </a:lnTo>
                <a:cubicBezTo>
                  <a:pt x="9161929" y="3839581"/>
                  <a:pt x="9166412" y="1447800"/>
                  <a:pt x="9170894" y="0"/>
                </a:cubicBezTo>
                <a:lnTo>
                  <a:pt x="7732059" y="40094"/>
                </a:lnTo>
                <a:lnTo>
                  <a:pt x="6427694" y="54902"/>
                </a:lnTo>
                <a:lnTo>
                  <a:pt x="5957047" y="166191"/>
                </a:lnTo>
                <a:lnTo>
                  <a:pt x="5499847" y="502368"/>
                </a:lnTo>
                <a:lnTo>
                  <a:pt x="5150223" y="650285"/>
                </a:lnTo>
                <a:lnTo>
                  <a:pt x="2111188" y="690626"/>
                </a:lnTo>
                <a:lnTo>
                  <a:pt x="1680882" y="757862"/>
                </a:lnTo>
                <a:lnTo>
                  <a:pt x="995082" y="1147826"/>
                </a:lnTo>
                <a:lnTo>
                  <a:pt x="658906" y="1268850"/>
                </a:lnTo>
                <a:lnTo>
                  <a:pt x="0" y="1309191"/>
                </a:lnTo>
                <a:lnTo>
                  <a:pt x="40341" y="1564685"/>
                </a:lnTo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7" name="Conector reto 6"/>
          <p:cNvCxnSpPr/>
          <p:nvPr/>
        </p:nvCxnSpPr>
        <p:spPr>
          <a:xfrm flipH="1">
            <a:off x="2541494" y="2216527"/>
            <a:ext cx="1" cy="32517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rma livre 8"/>
          <p:cNvSpPr/>
          <p:nvPr/>
        </p:nvSpPr>
        <p:spPr>
          <a:xfrm>
            <a:off x="2245659" y="5186831"/>
            <a:ext cx="618565" cy="578223"/>
          </a:xfrm>
          <a:custGeom>
            <a:avLst/>
            <a:gdLst>
              <a:gd name="connsiteX0" fmla="*/ 268941 w 618565"/>
              <a:gd name="connsiteY0" fmla="*/ 0 h 578223"/>
              <a:gd name="connsiteX1" fmla="*/ 53788 w 618565"/>
              <a:gd name="connsiteY1" fmla="*/ 134470 h 578223"/>
              <a:gd name="connsiteX2" fmla="*/ 0 w 618565"/>
              <a:gd name="connsiteY2" fmla="*/ 309282 h 578223"/>
              <a:gd name="connsiteX3" fmla="*/ 80682 w 618565"/>
              <a:gd name="connsiteY3" fmla="*/ 470647 h 578223"/>
              <a:gd name="connsiteX4" fmla="*/ 309282 w 618565"/>
              <a:gd name="connsiteY4" fmla="*/ 578223 h 578223"/>
              <a:gd name="connsiteX5" fmla="*/ 510988 w 618565"/>
              <a:gd name="connsiteY5" fmla="*/ 564776 h 578223"/>
              <a:gd name="connsiteX6" fmla="*/ 618565 w 618565"/>
              <a:gd name="connsiteY6" fmla="*/ 443753 h 578223"/>
              <a:gd name="connsiteX7" fmla="*/ 605117 w 618565"/>
              <a:gd name="connsiteY7" fmla="*/ 174812 h 578223"/>
              <a:gd name="connsiteX8" fmla="*/ 497541 w 618565"/>
              <a:gd name="connsiteY8" fmla="*/ 80682 h 578223"/>
              <a:gd name="connsiteX9" fmla="*/ 268941 w 618565"/>
              <a:gd name="connsiteY9" fmla="*/ 0 h 578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18565" h="578223">
                <a:moveTo>
                  <a:pt x="268941" y="0"/>
                </a:moveTo>
                <a:lnTo>
                  <a:pt x="53788" y="134470"/>
                </a:lnTo>
                <a:lnTo>
                  <a:pt x="0" y="309282"/>
                </a:lnTo>
                <a:lnTo>
                  <a:pt x="80682" y="470647"/>
                </a:lnTo>
                <a:lnTo>
                  <a:pt x="309282" y="578223"/>
                </a:lnTo>
                <a:lnTo>
                  <a:pt x="510988" y="564776"/>
                </a:lnTo>
                <a:lnTo>
                  <a:pt x="618565" y="443753"/>
                </a:lnTo>
                <a:lnTo>
                  <a:pt x="605117" y="174812"/>
                </a:lnTo>
                <a:lnTo>
                  <a:pt x="497541" y="80682"/>
                </a:lnTo>
                <a:lnTo>
                  <a:pt x="268941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1" name="Conector reto 10"/>
          <p:cNvCxnSpPr/>
          <p:nvPr/>
        </p:nvCxnSpPr>
        <p:spPr>
          <a:xfrm>
            <a:off x="4323877" y="2215033"/>
            <a:ext cx="13446" cy="326942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rma livre 11"/>
          <p:cNvSpPr/>
          <p:nvPr/>
        </p:nvSpPr>
        <p:spPr>
          <a:xfrm>
            <a:off x="4028041" y="5159937"/>
            <a:ext cx="618565" cy="578223"/>
          </a:xfrm>
          <a:custGeom>
            <a:avLst/>
            <a:gdLst>
              <a:gd name="connsiteX0" fmla="*/ 268941 w 618565"/>
              <a:gd name="connsiteY0" fmla="*/ 0 h 578223"/>
              <a:gd name="connsiteX1" fmla="*/ 53788 w 618565"/>
              <a:gd name="connsiteY1" fmla="*/ 134470 h 578223"/>
              <a:gd name="connsiteX2" fmla="*/ 0 w 618565"/>
              <a:gd name="connsiteY2" fmla="*/ 309282 h 578223"/>
              <a:gd name="connsiteX3" fmla="*/ 80682 w 618565"/>
              <a:gd name="connsiteY3" fmla="*/ 470647 h 578223"/>
              <a:gd name="connsiteX4" fmla="*/ 309282 w 618565"/>
              <a:gd name="connsiteY4" fmla="*/ 578223 h 578223"/>
              <a:gd name="connsiteX5" fmla="*/ 510988 w 618565"/>
              <a:gd name="connsiteY5" fmla="*/ 564776 h 578223"/>
              <a:gd name="connsiteX6" fmla="*/ 618565 w 618565"/>
              <a:gd name="connsiteY6" fmla="*/ 443753 h 578223"/>
              <a:gd name="connsiteX7" fmla="*/ 605117 w 618565"/>
              <a:gd name="connsiteY7" fmla="*/ 174812 h 578223"/>
              <a:gd name="connsiteX8" fmla="*/ 497541 w 618565"/>
              <a:gd name="connsiteY8" fmla="*/ 80682 h 578223"/>
              <a:gd name="connsiteX9" fmla="*/ 268941 w 618565"/>
              <a:gd name="connsiteY9" fmla="*/ 0 h 578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18565" h="578223">
                <a:moveTo>
                  <a:pt x="268941" y="0"/>
                </a:moveTo>
                <a:lnTo>
                  <a:pt x="53788" y="134470"/>
                </a:lnTo>
                <a:lnTo>
                  <a:pt x="0" y="309282"/>
                </a:lnTo>
                <a:lnTo>
                  <a:pt x="80682" y="470647"/>
                </a:lnTo>
                <a:lnTo>
                  <a:pt x="309282" y="578223"/>
                </a:lnTo>
                <a:lnTo>
                  <a:pt x="510988" y="564776"/>
                </a:lnTo>
                <a:lnTo>
                  <a:pt x="618565" y="443753"/>
                </a:lnTo>
                <a:lnTo>
                  <a:pt x="605117" y="174812"/>
                </a:lnTo>
                <a:lnTo>
                  <a:pt x="497541" y="80682"/>
                </a:lnTo>
                <a:lnTo>
                  <a:pt x="268941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4" name="Conector reto 13"/>
          <p:cNvCxnSpPr/>
          <p:nvPr/>
        </p:nvCxnSpPr>
        <p:spPr>
          <a:xfrm>
            <a:off x="4431452" y="2215033"/>
            <a:ext cx="85492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/>
          <p:cNvCxnSpPr/>
          <p:nvPr/>
        </p:nvCxnSpPr>
        <p:spPr>
          <a:xfrm flipH="1">
            <a:off x="5145741" y="2107457"/>
            <a:ext cx="1" cy="374817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/>
          <p:cNvCxnSpPr/>
          <p:nvPr/>
        </p:nvCxnSpPr>
        <p:spPr>
          <a:xfrm flipV="1">
            <a:off x="1642222" y="5742188"/>
            <a:ext cx="3644153" cy="2689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79AC9E83-2311-41EB-8C78-9B6B47A73BBA}"/>
              </a:ext>
            </a:extLst>
          </p:cNvPr>
          <p:cNvSpPr txBox="1"/>
          <p:nvPr/>
        </p:nvSpPr>
        <p:spPr>
          <a:xfrm rot="16200000">
            <a:off x="4539865" y="3663301"/>
            <a:ext cx="15021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950 a 1000m</a:t>
            </a:r>
          </a:p>
        </p:txBody>
      </p:sp>
      <p:cxnSp>
        <p:nvCxnSpPr>
          <p:cNvPr id="24" name="Conector reto 23"/>
          <p:cNvCxnSpPr/>
          <p:nvPr/>
        </p:nvCxnSpPr>
        <p:spPr>
          <a:xfrm>
            <a:off x="2245659" y="5277881"/>
            <a:ext cx="0" cy="76648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/>
          <p:cNvCxnSpPr/>
          <p:nvPr/>
        </p:nvCxnSpPr>
        <p:spPr>
          <a:xfrm>
            <a:off x="2864224" y="5277881"/>
            <a:ext cx="0" cy="76648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to 26"/>
          <p:cNvCxnSpPr/>
          <p:nvPr/>
        </p:nvCxnSpPr>
        <p:spPr>
          <a:xfrm flipV="1">
            <a:off x="2188742" y="5935098"/>
            <a:ext cx="2514780" cy="5127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79AC9E83-2311-41EB-8C78-9B6B47A73BBA}"/>
              </a:ext>
            </a:extLst>
          </p:cNvPr>
          <p:cNvSpPr txBox="1"/>
          <p:nvPr/>
        </p:nvSpPr>
        <p:spPr>
          <a:xfrm>
            <a:off x="2395259" y="5764870"/>
            <a:ext cx="32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cxnSp>
        <p:nvCxnSpPr>
          <p:cNvPr id="33" name="Conector reto 32"/>
          <p:cNvCxnSpPr/>
          <p:nvPr/>
        </p:nvCxnSpPr>
        <p:spPr>
          <a:xfrm>
            <a:off x="4028041" y="5229972"/>
            <a:ext cx="0" cy="76648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to 33"/>
          <p:cNvCxnSpPr/>
          <p:nvPr/>
        </p:nvCxnSpPr>
        <p:spPr>
          <a:xfrm>
            <a:off x="4646606" y="5229972"/>
            <a:ext cx="0" cy="76648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79AC9E83-2311-41EB-8C78-9B6B47A73BBA}"/>
              </a:ext>
            </a:extLst>
          </p:cNvPr>
          <p:cNvSpPr txBox="1"/>
          <p:nvPr/>
        </p:nvSpPr>
        <p:spPr>
          <a:xfrm>
            <a:off x="4187449" y="5717145"/>
            <a:ext cx="32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cxnSp>
        <p:nvCxnSpPr>
          <p:cNvPr id="37" name="Conector reto 36"/>
          <p:cNvCxnSpPr/>
          <p:nvPr/>
        </p:nvCxnSpPr>
        <p:spPr>
          <a:xfrm>
            <a:off x="2541494" y="2033638"/>
            <a:ext cx="1400" cy="14763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to 39"/>
          <p:cNvCxnSpPr/>
          <p:nvPr/>
        </p:nvCxnSpPr>
        <p:spPr>
          <a:xfrm>
            <a:off x="4317713" y="2028182"/>
            <a:ext cx="1400" cy="14763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to 40"/>
          <p:cNvCxnSpPr/>
          <p:nvPr/>
        </p:nvCxnSpPr>
        <p:spPr>
          <a:xfrm flipV="1">
            <a:off x="2489947" y="2087590"/>
            <a:ext cx="1903405" cy="2143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79AC9E83-2311-41EB-8C78-9B6B47A73BBA}"/>
              </a:ext>
            </a:extLst>
          </p:cNvPr>
          <p:cNvSpPr txBox="1"/>
          <p:nvPr/>
        </p:nvSpPr>
        <p:spPr>
          <a:xfrm>
            <a:off x="3269355" y="1853754"/>
            <a:ext cx="32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79AC9E83-2311-41EB-8C78-9B6B47A73BBA}"/>
              </a:ext>
            </a:extLst>
          </p:cNvPr>
          <p:cNvSpPr txBox="1"/>
          <p:nvPr/>
        </p:nvSpPr>
        <p:spPr>
          <a:xfrm>
            <a:off x="134728" y="2040213"/>
            <a:ext cx="1140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LAGOA</a:t>
            </a:r>
          </a:p>
          <a:p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MUNDAÚ</a:t>
            </a: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79AC9E83-2311-41EB-8C78-9B6B47A73BBA}"/>
              </a:ext>
            </a:extLst>
          </p:cNvPr>
          <p:cNvSpPr txBox="1"/>
          <p:nvPr/>
        </p:nvSpPr>
        <p:spPr>
          <a:xfrm>
            <a:off x="7333385" y="1225192"/>
            <a:ext cx="11407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PINHEIRO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79AC9E83-2311-41EB-8C78-9B6B47A73BBA}"/>
              </a:ext>
            </a:extLst>
          </p:cNvPr>
          <p:cNvSpPr txBox="1"/>
          <p:nvPr/>
        </p:nvSpPr>
        <p:spPr>
          <a:xfrm>
            <a:off x="4703522" y="1580785"/>
            <a:ext cx="11407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MUTANGE</a:t>
            </a: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79AC9E83-2311-41EB-8C78-9B6B47A73BBA}"/>
              </a:ext>
            </a:extLst>
          </p:cNvPr>
          <p:cNvSpPr txBox="1"/>
          <p:nvPr/>
        </p:nvSpPr>
        <p:spPr>
          <a:xfrm>
            <a:off x="2361252" y="5339804"/>
            <a:ext cx="4930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M1</a:t>
            </a: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79AC9E83-2311-41EB-8C78-9B6B47A73BBA}"/>
              </a:ext>
            </a:extLst>
          </p:cNvPr>
          <p:cNvSpPr txBox="1"/>
          <p:nvPr/>
        </p:nvSpPr>
        <p:spPr>
          <a:xfrm>
            <a:off x="4153511" y="5330569"/>
            <a:ext cx="4930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M2</a:t>
            </a: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79AC9E83-2311-41EB-8C78-9B6B47A73BBA}"/>
              </a:ext>
            </a:extLst>
          </p:cNvPr>
          <p:cNvSpPr txBox="1"/>
          <p:nvPr/>
        </p:nvSpPr>
        <p:spPr>
          <a:xfrm>
            <a:off x="3272992" y="5752165"/>
            <a:ext cx="326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latin typeface="ScriptS" panose="00000400000000000000" pitchFamily="2" charset="0"/>
                <a:cs typeface="ScriptS" panose="00000400000000000000" pitchFamily="2" charset="0"/>
              </a:rPr>
              <a:t>l</a:t>
            </a:r>
          </a:p>
        </p:txBody>
      </p:sp>
      <p:sp>
        <p:nvSpPr>
          <p:cNvPr id="55" name="Título 1"/>
          <p:cNvSpPr txBox="1">
            <a:spLocks/>
          </p:cNvSpPr>
          <p:nvPr/>
        </p:nvSpPr>
        <p:spPr>
          <a:xfrm>
            <a:off x="2045620" y="844850"/>
            <a:ext cx="5858149" cy="37148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100" b="1" dirty="0">
                <a:solidFill>
                  <a:srgbClr val="0070C0"/>
                </a:solidFill>
                <a:latin typeface="Calibri" panose="020F0502020204030204"/>
              </a:rPr>
              <a:t>DIÂMETROS, DISTÂNCIAS E PROFUNDIDADES</a:t>
            </a:r>
          </a:p>
        </p:txBody>
      </p:sp>
      <p:sp>
        <p:nvSpPr>
          <p:cNvPr id="56" name="CaixaDeTexto 55"/>
          <p:cNvSpPr txBox="1"/>
          <p:nvPr/>
        </p:nvSpPr>
        <p:spPr>
          <a:xfrm>
            <a:off x="5910128" y="97329"/>
            <a:ext cx="3274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PROF. ABEL GALINDO MARQUES</a:t>
            </a:r>
          </a:p>
        </p:txBody>
      </p:sp>
      <p:sp>
        <p:nvSpPr>
          <p:cNvPr id="57" name="CaixaDeTexto 56"/>
          <p:cNvSpPr txBox="1"/>
          <p:nvPr/>
        </p:nvSpPr>
        <p:spPr>
          <a:xfrm>
            <a:off x="8198384" y="466661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05/2023</a:t>
            </a:r>
          </a:p>
        </p:txBody>
      </p:sp>
      <p:pic>
        <p:nvPicPr>
          <p:cNvPr id="58" name="Imagem 5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74"/>
            <a:ext cx="2423160" cy="826453"/>
          </a:xfrm>
          <a:prstGeom prst="rect">
            <a:avLst/>
          </a:prstGeom>
        </p:spPr>
      </p:pic>
      <p:sp>
        <p:nvSpPr>
          <p:cNvPr id="59" name="Retângulo 58"/>
          <p:cNvSpPr/>
          <p:nvPr/>
        </p:nvSpPr>
        <p:spPr>
          <a:xfrm>
            <a:off x="5737794" y="2576817"/>
            <a:ext cx="3070030" cy="34778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Diâmetros (</a:t>
            </a:r>
            <a:r>
              <a:rPr lang="pt-BR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D) </a:t>
            </a:r>
            <a:r>
              <a:rPr lang="pt-BR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 60m e distância (L) de 100m: </a:t>
            </a:r>
            <a:r>
              <a:rPr lang="pt-BR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29  minas</a:t>
            </a:r>
          </a:p>
          <a:p>
            <a:endParaRPr lang="pt-BR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Diâmetros (D) de 75m e distâncias (L) de 130m: 4  minas</a:t>
            </a:r>
          </a:p>
          <a:p>
            <a:endParaRPr lang="pt-BR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Diâmetros (D) de 90m e distâncias (L) de 190m: 2  minas</a:t>
            </a:r>
          </a:p>
        </p:txBody>
      </p:sp>
    </p:spTree>
    <p:extLst>
      <p:ext uri="{BB962C8B-B14F-4D97-AF65-F5344CB8AC3E}">
        <p14:creationId xmlns:p14="http://schemas.microsoft.com/office/powerpoint/2010/main" val="161384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685800" y="1122363"/>
            <a:ext cx="7772400" cy="3651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pt-BR" sz="4800" dirty="0">
                <a:solidFill>
                  <a:srgbClr val="FFFF00"/>
                </a:solidFill>
              </a:rPr>
              <a:t>FATOR DE SEGURANÇA (FS), VERSUS DIÂMETROS E DISTÂNCIAS ENTRE AS MINAS</a:t>
            </a:r>
          </a:p>
        </p:txBody>
      </p:sp>
    </p:spTree>
    <p:extLst>
      <p:ext uri="{BB962C8B-B14F-4D97-AF65-F5344CB8AC3E}">
        <p14:creationId xmlns:p14="http://schemas.microsoft.com/office/powerpoint/2010/main" val="32187300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ângulo 29"/>
          <p:cNvSpPr/>
          <p:nvPr/>
        </p:nvSpPr>
        <p:spPr>
          <a:xfrm>
            <a:off x="-12700" y="1727200"/>
            <a:ext cx="9144000" cy="51308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760222" y="204987"/>
            <a:ext cx="7772400" cy="1214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pt-BR" sz="3200" b="1" dirty="0">
                <a:solidFill>
                  <a:srgbClr val="0070C0"/>
                </a:solidFill>
              </a:rPr>
              <a:t>FATOR DE SEGURANÇA (FS), VERSUS DIÂMETROS E DISTÂNCIAS ENTRE AS MINAS</a:t>
            </a:r>
          </a:p>
        </p:txBody>
      </p:sp>
      <p:sp>
        <p:nvSpPr>
          <p:cNvPr id="5" name="Elipse 4"/>
          <p:cNvSpPr/>
          <p:nvPr/>
        </p:nvSpPr>
        <p:spPr>
          <a:xfrm>
            <a:off x="1930400" y="2552700"/>
            <a:ext cx="1587500" cy="15875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Elipse 5"/>
          <p:cNvSpPr/>
          <p:nvPr/>
        </p:nvSpPr>
        <p:spPr>
          <a:xfrm>
            <a:off x="5473700" y="2552700"/>
            <a:ext cx="1587500" cy="15875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8" name="Conector reto 7"/>
          <p:cNvCxnSpPr/>
          <p:nvPr/>
        </p:nvCxnSpPr>
        <p:spPr>
          <a:xfrm flipV="1">
            <a:off x="1917700" y="2133600"/>
            <a:ext cx="0" cy="177165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 flipV="1">
            <a:off x="3517900" y="2133600"/>
            <a:ext cx="0" cy="177165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 flipV="1">
            <a:off x="5473700" y="2133600"/>
            <a:ext cx="0" cy="177165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/>
        </p:nvCxnSpPr>
        <p:spPr>
          <a:xfrm flipV="1">
            <a:off x="7061200" y="2133600"/>
            <a:ext cx="0" cy="177165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/>
          <p:cNvCxnSpPr/>
          <p:nvPr/>
        </p:nvCxnSpPr>
        <p:spPr>
          <a:xfrm>
            <a:off x="1917700" y="2311400"/>
            <a:ext cx="1587500" cy="0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de seta reta 14"/>
          <p:cNvCxnSpPr/>
          <p:nvPr/>
        </p:nvCxnSpPr>
        <p:spPr>
          <a:xfrm>
            <a:off x="3517900" y="2311400"/>
            <a:ext cx="1955800" cy="0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de seta reta 16"/>
          <p:cNvCxnSpPr/>
          <p:nvPr/>
        </p:nvCxnSpPr>
        <p:spPr>
          <a:xfrm>
            <a:off x="5473700" y="2311400"/>
            <a:ext cx="1587500" cy="0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79AC9E83-2311-41EB-8C78-9B6B47A73BBA}"/>
              </a:ext>
            </a:extLst>
          </p:cNvPr>
          <p:cNvSpPr txBox="1"/>
          <p:nvPr/>
        </p:nvSpPr>
        <p:spPr>
          <a:xfrm>
            <a:off x="2477603" y="1979711"/>
            <a:ext cx="4930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79AC9E83-2311-41EB-8C78-9B6B47A73BBA}"/>
              </a:ext>
            </a:extLst>
          </p:cNvPr>
          <p:cNvSpPr txBox="1"/>
          <p:nvPr/>
        </p:nvSpPr>
        <p:spPr>
          <a:xfrm>
            <a:off x="6020902" y="2003623"/>
            <a:ext cx="4930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79AC9E83-2311-41EB-8C78-9B6B47A73BBA}"/>
              </a:ext>
            </a:extLst>
          </p:cNvPr>
          <p:cNvSpPr txBox="1"/>
          <p:nvPr/>
        </p:nvSpPr>
        <p:spPr>
          <a:xfrm>
            <a:off x="4319777" y="2052527"/>
            <a:ext cx="326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latin typeface="ScriptS" panose="00000400000000000000" pitchFamily="2" charset="0"/>
                <a:cs typeface="ScriptS" panose="00000400000000000000" pitchFamily="2" charset="0"/>
              </a:rPr>
              <a:t>l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79AC9E83-2311-41EB-8C78-9B6B47A73BBA}"/>
              </a:ext>
            </a:extLst>
          </p:cNvPr>
          <p:cNvSpPr txBox="1"/>
          <p:nvPr/>
        </p:nvSpPr>
        <p:spPr>
          <a:xfrm>
            <a:off x="2402505" y="3192561"/>
            <a:ext cx="6835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MINA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79AC9E83-2311-41EB-8C78-9B6B47A73BBA}"/>
              </a:ext>
            </a:extLst>
          </p:cNvPr>
          <p:cNvSpPr txBox="1"/>
          <p:nvPr/>
        </p:nvSpPr>
        <p:spPr>
          <a:xfrm>
            <a:off x="5946481" y="3192560"/>
            <a:ext cx="6835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MINA</a:t>
            </a:r>
          </a:p>
        </p:txBody>
      </p:sp>
      <p:cxnSp>
        <p:nvCxnSpPr>
          <p:cNvPr id="23" name="Conector reto 22"/>
          <p:cNvCxnSpPr/>
          <p:nvPr/>
        </p:nvCxnSpPr>
        <p:spPr>
          <a:xfrm flipV="1">
            <a:off x="2711450" y="4140200"/>
            <a:ext cx="0" cy="55731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to 24"/>
          <p:cNvCxnSpPr/>
          <p:nvPr/>
        </p:nvCxnSpPr>
        <p:spPr>
          <a:xfrm flipV="1">
            <a:off x="6267449" y="4140200"/>
            <a:ext cx="0" cy="55731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de seta reta 25"/>
          <p:cNvCxnSpPr/>
          <p:nvPr/>
        </p:nvCxnSpPr>
        <p:spPr>
          <a:xfrm>
            <a:off x="2703322" y="4533900"/>
            <a:ext cx="3564127" cy="0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79AC9E83-2311-41EB-8C78-9B6B47A73BBA}"/>
              </a:ext>
            </a:extLst>
          </p:cNvPr>
          <p:cNvSpPr txBox="1"/>
          <p:nvPr/>
        </p:nvSpPr>
        <p:spPr>
          <a:xfrm>
            <a:off x="4269743" y="4264967"/>
            <a:ext cx="4930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29" name="Retângulo 28"/>
          <p:cNvSpPr/>
          <p:nvPr/>
        </p:nvSpPr>
        <p:spPr>
          <a:xfrm>
            <a:off x="762000" y="4841677"/>
            <a:ext cx="7914860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Onde: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 = Diâmetro das cavernas ou minas;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b="1" dirty="0">
                <a:latin typeface="ScriptS" panose="00000400000000000000" pitchFamily="2" charset="0"/>
                <a:cs typeface="ScriptS" panose="00000400000000000000" pitchFamily="2" charset="0"/>
              </a:rPr>
              <a:t>l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pt-BR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= Distância entre as paredes;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 = Distância entre eixos.</a:t>
            </a:r>
            <a:endParaRPr lang="pt-BR" sz="2000" b="1" dirty="0">
              <a:latin typeface="ScriptS" panose="00000400000000000000" pitchFamily="2" charset="0"/>
              <a:cs typeface="ScriptS" panose="000004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4432242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195</TotalTime>
  <Words>393</Words>
  <Application>Microsoft Office PowerPoint</Application>
  <PresentationFormat>Apresentação na tela (4:3)</PresentationFormat>
  <Paragraphs>138</Paragraphs>
  <Slides>22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23" baseType="lpstr">
      <vt:lpstr>Tema do Office</vt:lpstr>
      <vt:lpstr>UM MEGA CRIME AMBIENTAL, SOCIAL E ECONÔMICO DA BRASKEM EM MACEIÓ/AL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2 – R=950m. ÁREA AFETADA – MAIO 2023</vt:lpstr>
      <vt:lpstr>OBRIGADO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 – R=900m. ÁREA AFETADA 2020</dc:title>
  <dc:creator>abel</dc:creator>
  <cp:lastModifiedBy>LUCAS LOPES</cp:lastModifiedBy>
  <cp:revision>49</cp:revision>
  <dcterms:created xsi:type="dcterms:W3CDTF">2021-04-20T18:36:10Z</dcterms:created>
  <dcterms:modified xsi:type="dcterms:W3CDTF">2023-05-07T17:17:57Z</dcterms:modified>
</cp:coreProperties>
</file>