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4"/>
    <p:sldMasterId id="2147483869" r:id="rId5"/>
  </p:sldMasterIdLst>
  <p:notesMasterIdLst>
    <p:notesMasterId r:id="rId15"/>
  </p:notesMasterIdLst>
  <p:handoutMasterIdLst>
    <p:handoutMasterId r:id="rId16"/>
  </p:handoutMasterIdLst>
  <p:sldIdLst>
    <p:sldId id="804" r:id="rId6"/>
    <p:sldId id="256" r:id="rId7"/>
    <p:sldId id="806" r:id="rId8"/>
    <p:sldId id="807" r:id="rId9"/>
    <p:sldId id="813" r:id="rId10"/>
    <p:sldId id="810" r:id="rId11"/>
    <p:sldId id="809" r:id="rId12"/>
    <p:sldId id="814" r:id="rId13"/>
    <p:sldId id="260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92DA5-6F0B-44C0-A19C-A283122786E6}" v="264" dt="2023-10-18T16:47:24.386"/>
    <p1510:client id="{25432008-1585-44A1-BDA3-0379DBEC72E9}" v="10" vWet="12" dt="2023-10-18T16:29:43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35094-E93F-49E0-942B-866957F2D1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D4A2F-5312-4CE9-B8E6-1F26445CE59B}">
      <dgm:prSet/>
      <dgm:spPr/>
      <dgm:t>
        <a:bodyPr/>
        <a:lstStyle/>
        <a:p>
          <a:r>
            <a:rPr lang="pt-BR" b="1" i="0" baseline="0" dirty="0"/>
            <a:t>O treinamento de algoritmos demanda uma quantidade massiva de dados, em particular de dados pessoais </a:t>
          </a:r>
          <a:endParaRPr lang="en-US" dirty="0"/>
        </a:p>
      </dgm:t>
    </dgm:pt>
    <dgm:pt modelId="{27E860B5-3C45-4608-94A9-B7E88C84E5C6}" type="parTrans" cxnId="{A8B8E56A-4927-44BC-89D5-F750C30372D6}">
      <dgm:prSet/>
      <dgm:spPr/>
      <dgm:t>
        <a:bodyPr/>
        <a:lstStyle/>
        <a:p>
          <a:endParaRPr lang="en-US"/>
        </a:p>
      </dgm:t>
    </dgm:pt>
    <dgm:pt modelId="{CFD83C4E-2BE4-4BDE-9AAC-AC76642ADDFA}" type="sibTrans" cxnId="{A8B8E56A-4927-44BC-89D5-F750C30372D6}">
      <dgm:prSet/>
      <dgm:spPr/>
      <dgm:t>
        <a:bodyPr/>
        <a:lstStyle/>
        <a:p>
          <a:endParaRPr lang="en-US"/>
        </a:p>
      </dgm:t>
    </dgm:pt>
    <dgm:pt modelId="{24F5195B-8B31-467D-A188-FE0B9AAAB5C0}">
      <dgm:prSet/>
      <dgm:spPr/>
      <dgm:t>
        <a:bodyPr/>
        <a:lstStyle/>
        <a:p>
          <a:r>
            <a:rPr lang="pt-BR" b="1" i="0" baseline="0" dirty="0"/>
            <a:t>Sistemas de IA que utilizam dados pessoais estão entre os classificados como de alto risco</a:t>
          </a:r>
          <a:endParaRPr lang="en-US" dirty="0"/>
        </a:p>
      </dgm:t>
    </dgm:pt>
    <dgm:pt modelId="{D67AADBA-C638-4183-8120-BC8B4EF26E0F}" type="parTrans" cxnId="{FFD90262-8CA8-43CF-AC07-1DAEAC148F46}">
      <dgm:prSet/>
      <dgm:spPr/>
      <dgm:t>
        <a:bodyPr/>
        <a:lstStyle/>
        <a:p>
          <a:endParaRPr lang="en-US"/>
        </a:p>
      </dgm:t>
    </dgm:pt>
    <dgm:pt modelId="{D6CFEF38-B725-4833-85D1-89F1F40F9D95}" type="sibTrans" cxnId="{FFD90262-8CA8-43CF-AC07-1DAEAC148F46}">
      <dgm:prSet/>
      <dgm:spPr/>
      <dgm:t>
        <a:bodyPr/>
        <a:lstStyle/>
        <a:p>
          <a:endParaRPr lang="en-US"/>
        </a:p>
      </dgm:t>
    </dgm:pt>
    <dgm:pt modelId="{BBEB39DD-4648-49E1-A0B5-4E67CD2FBD35}">
      <dgm:prSet/>
      <dgm:spPr/>
      <dgm:t>
        <a:bodyPr/>
        <a:lstStyle/>
        <a:p>
          <a:r>
            <a:rPr lang="pt-BR" b="1" i="0" baseline="0"/>
            <a:t>A LGPD se aplica a sistemas de IA </a:t>
          </a:r>
          <a:endParaRPr lang="en-US"/>
        </a:p>
      </dgm:t>
    </dgm:pt>
    <dgm:pt modelId="{23B830F3-12F8-43D2-9F6E-6687586BEEA0}" type="parTrans" cxnId="{2AE2D00F-9825-46A9-B115-9B524BCB116E}">
      <dgm:prSet/>
      <dgm:spPr/>
      <dgm:t>
        <a:bodyPr/>
        <a:lstStyle/>
        <a:p>
          <a:endParaRPr lang="en-US"/>
        </a:p>
      </dgm:t>
    </dgm:pt>
    <dgm:pt modelId="{DBDB3B99-438B-49EA-A0D3-2456C0FBFCEF}" type="sibTrans" cxnId="{2AE2D00F-9825-46A9-B115-9B524BCB116E}">
      <dgm:prSet/>
      <dgm:spPr/>
      <dgm:t>
        <a:bodyPr/>
        <a:lstStyle/>
        <a:p>
          <a:endParaRPr lang="en-US"/>
        </a:p>
      </dgm:t>
    </dgm:pt>
    <dgm:pt modelId="{D004FD38-2DCD-4763-96C5-1202D310E558}" type="pres">
      <dgm:prSet presAssocID="{D2D35094-E93F-49E0-942B-866957F2D1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8AE486-B12B-43A1-859B-E3EAEB894B04}" type="pres">
      <dgm:prSet presAssocID="{F59D4A2F-5312-4CE9-B8E6-1F26445CE59B}" presName="hierRoot1" presStyleCnt="0"/>
      <dgm:spPr/>
    </dgm:pt>
    <dgm:pt modelId="{690163DC-413A-4A9B-B5B1-8739A5AD404A}" type="pres">
      <dgm:prSet presAssocID="{F59D4A2F-5312-4CE9-B8E6-1F26445CE59B}" presName="composite" presStyleCnt="0"/>
      <dgm:spPr/>
    </dgm:pt>
    <dgm:pt modelId="{89BDBAF7-A1E8-4347-8B2D-CC0FF52494C7}" type="pres">
      <dgm:prSet presAssocID="{F59D4A2F-5312-4CE9-B8E6-1F26445CE59B}" presName="background" presStyleLbl="node0" presStyleIdx="0" presStyleCnt="3"/>
      <dgm:spPr/>
    </dgm:pt>
    <dgm:pt modelId="{B194591A-0B1B-44FB-B9B0-6520CC20177E}" type="pres">
      <dgm:prSet presAssocID="{F59D4A2F-5312-4CE9-B8E6-1F26445CE59B}" presName="text" presStyleLbl="fgAcc0" presStyleIdx="0" presStyleCnt="3">
        <dgm:presLayoutVars>
          <dgm:chPref val="3"/>
        </dgm:presLayoutVars>
      </dgm:prSet>
      <dgm:spPr/>
    </dgm:pt>
    <dgm:pt modelId="{720DE13B-D360-4C6F-A0D3-000D7B04E5CE}" type="pres">
      <dgm:prSet presAssocID="{F59D4A2F-5312-4CE9-B8E6-1F26445CE59B}" presName="hierChild2" presStyleCnt="0"/>
      <dgm:spPr/>
    </dgm:pt>
    <dgm:pt modelId="{4C05BF80-9CA4-46EC-9BFA-7224780BD497}" type="pres">
      <dgm:prSet presAssocID="{24F5195B-8B31-467D-A188-FE0B9AAAB5C0}" presName="hierRoot1" presStyleCnt="0"/>
      <dgm:spPr/>
    </dgm:pt>
    <dgm:pt modelId="{B722AD65-9787-4964-871B-BD4F44DF8793}" type="pres">
      <dgm:prSet presAssocID="{24F5195B-8B31-467D-A188-FE0B9AAAB5C0}" presName="composite" presStyleCnt="0"/>
      <dgm:spPr/>
    </dgm:pt>
    <dgm:pt modelId="{EC92D797-F43E-4433-AA69-C4BEF761F994}" type="pres">
      <dgm:prSet presAssocID="{24F5195B-8B31-467D-A188-FE0B9AAAB5C0}" presName="background" presStyleLbl="node0" presStyleIdx="1" presStyleCnt="3"/>
      <dgm:spPr/>
    </dgm:pt>
    <dgm:pt modelId="{2CC36A8F-0923-40C3-A04C-A281B5384507}" type="pres">
      <dgm:prSet presAssocID="{24F5195B-8B31-467D-A188-FE0B9AAAB5C0}" presName="text" presStyleLbl="fgAcc0" presStyleIdx="1" presStyleCnt="3">
        <dgm:presLayoutVars>
          <dgm:chPref val="3"/>
        </dgm:presLayoutVars>
      </dgm:prSet>
      <dgm:spPr/>
    </dgm:pt>
    <dgm:pt modelId="{A2DC0A64-22B9-4976-ACB9-576D6699D3F0}" type="pres">
      <dgm:prSet presAssocID="{24F5195B-8B31-467D-A188-FE0B9AAAB5C0}" presName="hierChild2" presStyleCnt="0"/>
      <dgm:spPr/>
    </dgm:pt>
    <dgm:pt modelId="{42E53D36-A5C5-4835-A680-5D65F2E31528}" type="pres">
      <dgm:prSet presAssocID="{BBEB39DD-4648-49E1-A0B5-4E67CD2FBD35}" presName="hierRoot1" presStyleCnt="0"/>
      <dgm:spPr/>
    </dgm:pt>
    <dgm:pt modelId="{7C7B434A-E325-42E2-B0CF-25D220AC8CB8}" type="pres">
      <dgm:prSet presAssocID="{BBEB39DD-4648-49E1-A0B5-4E67CD2FBD35}" presName="composite" presStyleCnt="0"/>
      <dgm:spPr/>
    </dgm:pt>
    <dgm:pt modelId="{4BC59B02-32FF-49BC-8408-D46A81F3FD77}" type="pres">
      <dgm:prSet presAssocID="{BBEB39DD-4648-49E1-A0B5-4E67CD2FBD35}" presName="background" presStyleLbl="node0" presStyleIdx="2" presStyleCnt="3"/>
      <dgm:spPr/>
    </dgm:pt>
    <dgm:pt modelId="{B1E42A9E-6B80-45E9-99B5-C2A0DBA5BF02}" type="pres">
      <dgm:prSet presAssocID="{BBEB39DD-4648-49E1-A0B5-4E67CD2FBD35}" presName="text" presStyleLbl="fgAcc0" presStyleIdx="2" presStyleCnt="3">
        <dgm:presLayoutVars>
          <dgm:chPref val="3"/>
        </dgm:presLayoutVars>
      </dgm:prSet>
      <dgm:spPr/>
    </dgm:pt>
    <dgm:pt modelId="{E8932CE0-A095-40B2-8604-B6A2B45E998A}" type="pres">
      <dgm:prSet presAssocID="{BBEB39DD-4648-49E1-A0B5-4E67CD2FBD35}" presName="hierChild2" presStyleCnt="0"/>
      <dgm:spPr/>
    </dgm:pt>
  </dgm:ptLst>
  <dgm:cxnLst>
    <dgm:cxn modelId="{2AE2D00F-9825-46A9-B115-9B524BCB116E}" srcId="{D2D35094-E93F-49E0-942B-866957F2D140}" destId="{BBEB39DD-4648-49E1-A0B5-4E67CD2FBD35}" srcOrd="2" destOrd="0" parTransId="{23B830F3-12F8-43D2-9F6E-6687586BEEA0}" sibTransId="{DBDB3B99-438B-49EA-A0D3-2456C0FBFCEF}"/>
    <dgm:cxn modelId="{32122719-57FE-4743-8D53-E58A4685B8BD}" type="presOf" srcId="{D2D35094-E93F-49E0-942B-866957F2D140}" destId="{D004FD38-2DCD-4763-96C5-1202D310E558}" srcOrd="0" destOrd="0" presId="urn:microsoft.com/office/officeart/2005/8/layout/hierarchy1"/>
    <dgm:cxn modelId="{7E80C15F-5485-444B-A2BD-4C24532B4C02}" type="presOf" srcId="{F59D4A2F-5312-4CE9-B8E6-1F26445CE59B}" destId="{B194591A-0B1B-44FB-B9B0-6520CC20177E}" srcOrd="0" destOrd="0" presId="urn:microsoft.com/office/officeart/2005/8/layout/hierarchy1"/>
    <dgm:cxn modelId="{FFD90262-8CA8-43CF-AC07-1DAEAC148F46}" srcId="{D2D35094-E93F-49E0-942B-866957F2D140}" destId="{24F5195B-8B31-467D-A188-FE0B9AAAB5C0}" srcOrd="1" destOrd="0" parTransId="{D67AADBA-C638-4183-8120-BC8B4EF26E0F}" sibTransId="{D6CFEF38-B725-4833-85D1-89F1F40F9D95}"/>
    <dgm:cxn modelId="{A8B8E56A-4927-44BC-89D5-F750C30372D6}" srcId="{D2D35094-E93F-49E0-942B-866957F2D140}" destId="{F59D4A2F-5312-4CE9-B8E6-1F26445CE59B}" srcOrd="0" destOrd="0" parTransId="{27E860B5-3C45-4608-94A9-B7E88C84E5C6}" sibTransId="{CFD83C4E-2BE4-4BDE-9AAC-AC76642ADDFA}"/>
    <dgm:cxn modelId="{E6E7E9D4-6474-40C6-89E8-109D792AD0DF}" type="presOf" srcId="{24F5195B-8B31-467D-A188-FE0B9AAAB5C0}" destId="{2CC36A8F-0923-40C3-A04C-A281B5384507}" srcOrd="0" destOrd="0" presId="urn:microsoft.com/office/officeart/2005/8/layout/hierarchy1"/>
    <dgm:cxn modelId="{3190C0F2-947B-4400-8BAE-A5172CAA28A3}" type="presOf" srcId="{BBEB39DD-4648-49E1-A0B5-4E67CD2FBD35}" destId="{B1E42A9E-6B80-45E9-99B5-C2A0DBA5BF02}" srcOrd="0" destOrd="0" presId="urn:microsoft.com/office/officeart/2005/8/layout/hierarchy1"/>
    <dgm:cxn modelId="{88FC94CE-C3D7-4C70-B5B3-BFF5E8676D29}" type="presParOf" srcId="{D004FD38-2DCD-4763-96C5-1202D310E558}" destId="{3C8AE486-B12B-43A1-859B-E3EAEB894B04}" srcOrd="0" destOrd="0" presId="urn:microsoft.com/office/officeart/2005/8/layout/hierarchy1"/>
    <dgm:cxn modelId="{2FB7C0BA-297D-47EA-90B9-43BD01043A2C}" type="presParOf" srcId="{3C8AE486-B12B-43A1-859B-E3EAEB894B04}" destId="{690163DC-413A-4A9B-B5B1-8739A5AD404A}" srcOrd="0" destOrd="0" presId="urn:microsoft.com/office/officeart/2005/8/layout/hierarchy1"/>
    <dgm:cxn modelId="{BC36A960-9799-46A6-91E9-AED1832FC477}" type="presParOf" srcId="{690163DC-413A-4A9B-B5B1-8739A5AD404A}" destId="{89BDBAF7-A1E8-4347-8B2D-CC0FF52494C7}" srcOrd="0" destOrd="0" presId="urn:microsoft.com/office/officeart/2005/8/layout/hierarchy1"/>
    <dgm:cxn modelId="{F80BA362-2B92-4119-B249-F3FAB4F35030}" type="presParOf" srcId="{690163DC-413A-4A9B-B5B1-8739A5AD404A}" destId="{B194591A-0B1B-44FB-B9B0-6520CC20177E}" srcOrd="1" destOrd="0" presId="urn:microsoft.com/office/officeart/2005/8/layout/hierarchy1"/>
    <dgm:cxn modelId="{02AF629C-A9DE-47D3-B1DC-FEB8764EC0AB}" type="presParOf" srcId="{3C8AE486-B12B-43A1-859B-E3EAEB894B04}" destId="{720DE13B-D360-4C6F-A0D3-000D7B04E5CE}" srcOrd="1" destOrd="0" presId="urn:microsoft.com/office/officeart/2005/8/layout/hierarchy1"/>
    <dgm:cxn modelId="{5BD57599-0808-4549-9176-5238E9F4253B}" type="presParOf" srcId="{D004FD38-2DCD-4763-96C5-1202D310E558}" destId="{4C05BF80-9CA4-46EC-9BFA-7224780BD497}" srcOrd="1" destOrd="0" presId="urn:microsoft.com/office/officeart/2005/8/layout/hierarchy1"/>
    <dgm:cxn modelId="{5648C84B-6AC2-46CD-9F9A-BEEAC0D53565}" type="presParOf" srcId="{4C05BF80-9CA4-46EC-9BFA-7224780BD497}" destId="{B722AD65-9787-4964-871B-BD4F44DF8793}" srcOrd="0" destOrd="0" presId="urn:microsoft.com/office/officeart/2005/8/layout/hierarchy1"/>
    <dgm:cxn modelId="{CB99C4CF-C161-46A5-97F8-B8FFBCD90530}" type="presParOf" srcId="{B722AD65-9787-4964-871B-BD4F44DF8793}" destId="{EC92D797-F43E-4433-AA69-C4BEF761F994}" srcOrd="0" destOrd="0" presId="urn:microsoft.com/office/officeart/2005/8/layout/hierarchy1"/>
    <dgm:cxn modelId="{9845979B-864E-49C4-912C-9670D6BFDF1C}" type="presParOf" srcId="{B722AD65-9787-4964-871B-BD4F44DF8793}" destId="{2CC36A8F-0923-40C3-A04C-A281B5384507}" srcOrd="1" destOrd="0" presId="urn:microsoft.com/office/officeart/2005/8/layout/hierarchy1"/>
    <dgm:cxn modelId="{CEDED519-26FD-43A0-9B91-B610C3C96A12}" type="presParOf" srcId="{4C05BF80-9CA4-46EC-9BFA-7224780BD497}" destId="{A2DC0A64-22B9-4976-ACB9-576D6699D3F0}" srcOrd="1" destOrd="0" presId="urn:microsoft.com/office/officeart/2005/8/layout/hierarchy1"/>
    <dgm:cxn modelId="{2023678E-E1A9-4581-823D-4413C628EAD7}" type="presParOf" srcId="{D004FD38-2DCD-4763-96C5-1202D310E558}" destId="{42E53D36-A5C5-4835-A680-5D65F2E31528}" srcOrd="2" destOrd="0" presId="urn:microsoft.com/office/officeart/2005/8/layout/hierarchy1"/>
    <dgm:cxn modelId="{3DC95BE5-C920-49F7-9967-788A5AC84F73}" type="presParOf" srcId="{42E53D36-A5C5-4835-A680-5D65F2E31528}" destId="{7C7B434A-E325-42E2-B0CF-25D220AC8CB8}" srcOrd="0" destOrd="0" presId="urn:microsoft.com/office/officeart/2005/8/layout/hierarchy1"/>
    <dgm:cxn modelId="{BCBC21CA-72AA-4C20-8894-EAB253E7FBC5}" type="presParOf" srcId="{7C7B434A-E325-42E2-B0CF-25D220AC8CB8}" destId="{4BC59B02-32FF-49BC-8408-D46A81F3FD77}" srcOrd="0" destOrd="0" presId="urn:microsoft.com/office/officeart/2005/8/layout/hierarchy1"/>
    <dgm:cxn modelId="{A18C23B3-4774-430B-8D34-9EBC29B1CFF6}" type="presParOf" srcId="{7C7B434A-E325-42E2-B0CF-25D220AC8CB8}" destId="{B1E42A9E-6B80-45E9-99B5-C2A0DBA5BF02}" srcOrd="1" destOrd="0" presId="urn:microsoft.com/office/officeart/2005/8/layout/hierarchy1"/>
    <dgm:cxn modelId="{3647C73B-DE5E-4E52-A8D7-FB880D462E49}" type="presParOf" srcId="{42E53D36-A5C5-4835-A680-5D65F2E31528}" destId="{E8932CE0-A095-40B2-8604-B6A2B45E99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993C0-E514-4463-B3E6-649FE8FE50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37862-5C8E-4D97-BD36-C447B878575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i="0" baseline="0"/>
            <a:t>Declaração conjunta das Autoridades de Proteção de Dados do G7 sobre IA Generativa (Junho/23)</a:t>
          </a:r>
          <a:endParaRPr lang="en-US"/>
        </a:p>
      </dgm:t>
    </dgm:pt>
    <dgm:pt modelId="{53DC40EF-9FA5-43C9-920E-3833D0DD4093}" type="parTrans" cxnId="{0DB6A417-7654-4FE4-A47A-821D5BD7819C}">
      <dgm:prSet/>
      <dgm:spPr/>
      <dgm:t>
        <a:bodyPr/>
        <a:lstStyle/>
        <a:p>
          <a:endParaRPr lang="en-US"/>
        </a:p>
      </dgm:t>
    </dgm:pt>
    <dgm:pt modelId="{43F2667E-358F-48DF-A2E1-8D075735F275}" type="sibTrans" cxnId="{0DB6A417-7654-4FE4-A47A-821D5BD7819C}">
      <dgm:prSet/>
      <dgm:spPr/>
      <dgm:t>
        <a:bodyPr/>
        <a:lstStyle/>
        <a:p>
          <a:endParaRPr lang="en-US"/>
        </a:p>
      </dgm:t>
    </dgm:pt>
    <dgm:pt modelId="{8CA014D8-07C8-4E35-835B-61112431E8C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CNIL (França). Consultas Públicas, Guias e </a:t>
          </a:r>
          <a:r>
            <a:rPr lang="pt-BR" b="1" dirty="0" err="1"/>
            <a:t>Sandbox</a:t>
          </a:r>
          <a:r>
            <a:rPr lang="pt-BR" b="1" dirty="0"/>
            <a:t> regulatório. </a:t>
          </a:r>
          <a:endParaRPr lang="en-US" dirty="0"/>
        </a:p>
      </dgm:t>
    </dgm:pt>
    <dgm:pt modelId="{EEE97459-2C4B-4CD4-86DB-C9C9FCB849BA}" type="parTrans" cxnId="{EFE46EB6-4C95-4AFA-A9D5-61E2882F258B}">
      <dgm:prSet/>
      <dgm:spPr/>
      <dgm:t>
        <a:bodyPr/>
        <a:lstStyle/>
        <a:p>
          <a:endParaRPr lang="en-US"/>
        </a:p>
      </dgm:t>
    </dgm:pt>
    <dgm:pt modelId="{174D8DF9-2516-4C11-9C4D-E8E3E52701A2}" type="sibTrans" cxnId="{EFE46EB6-4C95-4AFA-A9D5-61E2882F258B}">
      <dgm:prSet/>
      <dgm:spPr/>
      <dgm:t>
        <a:bodyPr/>
        <a:lstStyle/>
        <a:p>
          <a:endParaRPr lang="en-US"/>
        </a:p>
      </dgm:t>
    </dgm:pt>
    <dgm:pt modelId="{EA10FE84-93F0-4B48-83D1-DC1A1F58FAB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ICO (UK). IA definida como área prioritária devido ao potencial de alto risco sobre os indivíduos</a:t>
          </a:r>
          <a:endParaRPr lang="en-US" dirty="0"/>
        </a:p>
      </dgm:t>
    </dgm:pt>
    <dgm:pt modelId="{B060ACA7-0EB9-48A6-BB86-089B74F19242}" type="parTrans" cxnId="{F817A8FB-9E54-47A4-87A3-FDE0C2D9775B}">
      <dgm:prSet/>
      <dgm:spPr/>
      <dgm:t>
        <a:bodyPr/>
        <a:lstStyle/>
        <a:p>
          <a:endParaRPr lang="en-US"/>
        </a:p>
      </dgm:t>
    </dgm:pt>
    <dgm:pt modelId="{E162AD83-2C1A-497B-A1ED-C6FDC57A3428}" type="sibTrans" cxnId="{F817A8FB-9E54-47A4-87A3-FDE0C2D9775B}">
      <dgm:prSet/>
      <dgm:spPr/>
      <dgm:t>
        <a:bodyPr/>
        <a:lstStyle/>
        <a:p>
          <a:endParaRPr lang="en-US"/>
        </a:p>
      </dgm:t>
    </dgm:pt>
    <dgm:pt modelId="{3B9206D2-75CF-4482-AB41-6E54673D7042}" type="pres">
      <dgm:prSet presAssocID="{197993C0-E514-4463-B3E6-649FE8FE5077}" presName="root" presStyleCnt="0">
        <dgm:presLayoutVars>
          <dgm:dir/>
          <dgm:resizeHandles val="exact"/>
        </dgm:presLayoutVars>
      </dgm:prSet>
      <dgm:spPr/>
    </dgm:pt>
    <dgm:pt modelId="{44E0919B-F8B4-46EE-A6D0-4C82DF632A32}" type="pres">
      <dgm:prSet presAssocID="{58F37862-5C8E-4D97-BD36-C447B8785759}" presName="compNode" presStyleCnt="0"/>
      <dgm:spPr/>
    </dgm:pt>
    <dgm:pt modelId="{3A0D0F39-2A6D-4AF1-A40F-CDC33428BF30}" type="pres">
      <dgm:prSet presAssocID="{58F37862-5C8E-4D97-BD36-C447B8785759}" presName="bgRect" presStyleLbl="bgShp" presStyleIdx="0" presStyleCnt="3"/>
      <dgm:spPr/>
    </dgm:pt>
    <dgm:pt modelId="{9D734D9E-0887-41B4-9BD8-351AFED6654E}" type="pres">
      <dgm:prSet presAssocID="{58F37862-5C8E-4D97-BD36-C447B87857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iz"/>
        </a:ext>
      </dgm:extLst>
    </dgm:pt>
    <dgm:pt modelId="{DE417197-834B-417F-84C0-EBCBA45780A1}" type="pres">
      <dgm:prSet presAssocID="{58F37862-5C8E-4D97-BD36-C447B8785759}" presName="spaceRect" presStyleCnt="0"/>
      <dgm:spPr/>
    </dgm:pt>
    <dgm:pt modelId="{965EA26D-C9FC-413E-B56F-B309FB61C8BB}" type="pres">
      <dgm:prSet presAssocID="{58F37862-5C8E-4D97-BD36-C447B8785759}" presName="parTx" presStyleLbl="revTx" presStyleIdx="0" presStyleCnt="3">
        <dgm:presLayoutVars>
          <dgm:chMax val="0"/>
          <dgm:chPref val="0"/>
        </dgm:presLayoutVars>
      </dgm:prSet>
      <dgm:spPr/>
    </dgm:pt>
    <dgm:pt modelId="{34DFF8B0-2B6D-444B-BDA3-CC00204B1BF0}" type="pres">
      <dgm:prSet presAssocID="{43F2667E-358F-48DF-A2E1-8D075735F275}" presName="sibTrans" presStyleCnt="0"/>
      <dgm:spPr/>
    </dgm:pt>
    <dgm:pt modelId="{9143F018-2AD2-479E-BD58-B59151DBE579}" type="pres">
      <dgm:prSet presAssocID="{8CA014D8-07C8-4E35-835B-61112431E8C1}" presName="compNode" presStyleCnt="0"/>
      <dgm:spPr/>
    </dgm:pt>
    <dgm:pt modelId="{248EF981-C970-48C4-9AAE-5A51ACB9FD0B}" type="pres">
      <dgm:prSet presAssocID="{8CA014D8-07C8-4E35-835B-61112431E8C1}" presName="bgRect" presStyleLbl="bgShp" presStyleIdx="1" presStyleCnt="3"/>
      <dgm:spPr/>
    </dgm:pt>
    <dgm:pt modelId="{02110C83-A600-4891-ACFB-5D5FC9FC7585}" type="pres">
      <dgm:prSet presAssocID="{8CA014D8-07C8-4E35-835B-61112431E8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quisa"/>
        </a:ext>
      </dgm:extLst>
    </dgm:pt>
    <dgm:pt modelId="{A08930E6-6D9C-47EC-8C7C-39FA1B4FE317}" type="pres">
      <dgm:prSet presAssocID="{8CA014D8-07C8-4E35-835B-61112431E8C1}" presName="spaceRect" presStyleCnt="0"/>
      <dgm:spPr/>
    </dgm:pt>
    <dgm:pt modelId="{83291F31-D1E5-40ED-9D41-D3E55D719DB4}" type="pres">
      <dgm:prSet presAssocID="{8CA014D8-07C8-4E35-835B-61112431E8C1}" presName="parTx" presStyleLbl="revTx" presStyleIdx="1" presStyleCnt="3">
        <dgm:presLayoutVars>
          <dgm:chMax val="0"/>
          <dgm:chPref val="0"/>
        </dgm:presLayoutVars>
      </dgm:prSet>
      <dgm:spPr/>
    </dgm:pt>
    <dgm:pt modelId="{3CAAE12A-1BB8-4F95-95A5-35273F23951A}" type="pres">
      <dgm:prSet presAssocID="{174D8DF9-2516-4C11-9C4D-E8E3E52701A2}" presName="sibTrans" presStyleCnt="0"/>
      <dgm:spPr/>
    </dgm:pt>
    <dgm:pt modelId="{B2711984-894A-4686-9ED2-C2B7B57A8EDF}" type="pres">
      <dgm:prSet presAssocID="{EA10FE84-93F0-4B48-83D1-DC1A1F58FABE}" presName="compNode" presStyleCnt="0"/>
      <dgm:spPr/>
    </dgm:pt>
    <dgm:pt modelId="{E1A804CD-462C-451B-AEDE-B2CA7E3182A3}" type="pres">
      <dgm:prSet presAssocID="{EA10FE84-93F0-4B48-83D1-DC1A1F58FABE}" presName="bgRect" presStyleLbl="bgShp" presStyleIdx="2" presStyleCnt="3"/>
      <dgm:spPr/>
    </dgm:pt>
    <dgm:pt modelId="{C9D0DD59-B6A5-4013-B241-667DDF0F5DAE}" type="pres">
      <dgm:prSet presAssocID="{EA10FE84-93F0-4B48-83D1-DC1A1F58FA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ímbolo de raiva estrutura de tópicos"/>
        </a:ext>
      </dgm:extLst>
    </dgm:pt>
    <dgm:pt modelId="{5F5BC68A-D6BB-493B-AE9A-B5CB38D5C2B3}" type="pres">
      <dgm:prSet presAssocID="{EA10FE84-93F0-4B48-83D1-DC1A1F58FABE}" presName="spaceRect" presStyleCnt="0"/>
      <dgm:spPr/>
    </dgm:pt>
    <dgm:pt modelId="{AD3A715F-38F2-4E56-8B69-D37B5C697904}" type="pres">
      <dgm:prSet presAssocID="{EA10FE84-93F0-4B48-83D1-DC1A1F58FA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DB6A417-7654-4FE4-A47A-821D5BD7819C}" srcId="{197993C0-E514-4463-B3E6-649FE8FE5077}" destId="{58F37862-5C8E-4D97-BD36-C447B8785759}" srcOrd="0" destOrd="0" parTransId="{53DC40EF-9FA5-43C9-920E-3833D0DD4093}" sibTransId="{43F2667E-358F-48DF-A2E1-8D075735F275}"/>
    <dgm:cxn modelId="{CC76E369-F11E-431E-854D-B85D70B3B382}" type="presOf" srcId="{197993C0-E514-4463-B3E6-649FE8FE5077}" destId="{3B9206D2-75CF-4482-AB41-6E54673D7042}" srcOrd="0" destOrd="0" presId="urn:microsoft.com/office/officeart/2018/2/layout/IconVerticalSolidList"/>
    <dgm:cxn modelId="{3B4D6387-78B7-4FC5-AD82-3952B648EE04}" type="presOf" srcId="{EA10FE84-93F0-4B48-83D1-DC1A1F58FABE}" destId="{AD3A715F-38F2-4E56-8B69-D37B5C697904}" srcOrd="0" destOrd="0" presId="urn:microsoft.com/office/officeart/2018/2/layout/IconVerticalSolidList"/>
    <dgm:cxn modelId="{18396C8D-A0DC-452D-A5E3-F994E5CA014A}" type="presOf" srcId="{58F37862-5C8E-4D97-BD36-C447B8785759}" destId="{965EA26D-C9FC-413E-B56F-B309FB61C8BB}" srcOrd="0" destOrd="0" presId="urn:microsoft.com/office/officeart/2018/2/layout/IconVerticalSolidList"/>
    <dgm:cxn modelId="{EFE46EB6-4C95-4AFA-A9D5-61E2882F258B}" srcId="{197993C0-E514-4463-B3E6-649FE8FE5077}" destId="{8CA014D8-07C8-4E35-835B-61112431E8C1}" srcOrd="1" destOrd="0" parTransId="{EEE97459-2C4B-4CD4-86DB-C9C9FCB849BA}" sibTransId="{174D8DF9-2516-4C11-9C4D-E8E3E52701A2}"/>
    <dgm:cxn modelId="{ACB300BA-7E71-4A6C-9F87-AD5D915A9335}" type="presOf" srcId="{8CA014D8-07C8-4E35-835B-61112431E8C1}" destId="{83291F31-D1E5-40ED-9D41-D3E55D719DB4}" srcOrd="0" destOrd="0" presId="urn:microsoft.com/office/officeart/2018/2/layout/IconVerticalSolidList"/>
    <dgm:cxn modelId="{F817A8FB-9E54-47A4-87A3-FDE0C2D9775B}" srcId="{197993C0-E514-4463-B3E6-649FE8FE5077}" destId="{EA10FE84-93F0-4B48-83D1-DC1A1F58FABE}" srcOrd="2" destOrd="0" parTransId="{B060ACA7-0EB9-48A6-BB86-089B74F19242}" sibTransId="{E162AD83-2C1A-497B-A1ED-C6FDC57A3428}"/>
    <dgm:cxn modelId="{1E719726-94E3-4747-A64A-3D57FE573BFA}" type="presParOf" srcId="{3B9206D2-75CF-4482-AB41-6E54673D7042}" destId="{44E0919B-F8B4-46EE-A6D0-4C82DF632A32}" srcOrd="0" destOrd="0" presId="urn:microsoft.com/office/officeart/2018/2/layout/IconVerticalSolidList"/>
    <dgm:cxn modelId="{99118A49-4346-40E0-8C39-0AB8004EAA42}" type="presParOf" srcId="{44E0919B-F8B4-46EE-A6D0-4C82DF632A32}" destId="{3A0D0F39-2A6D-4AF1-A40F-CDC33428BF30}" srcOrd="0" destOrd="0" presId="urn:microsoft.com/office/officeart/2018/2/layout/IconVerticalSolidList"/>
    <dgm:cxn modelId="{54A52F6A-A9B1-47B7-9457-2F10BF092094}" type="presParOf" srcId="{44E0919B-F8B4-46EE-A6D0-4C82DF632A32}" destId="{9D734D9E-0887-41B4-9BD8-351AFED6654E}" srcOrd="1" destOrd="0" presId="urn:microsoft.com/office/officeart/2018/2/layout/IconVerticalSolidList"/>
    <dgm:cxn modelId="{F114BA16-197F-4582-8D58-FB349AADF2A5}" type="presParOf" srcId="{44E0919B-F8B4-46EE-A6D0-4C82DF632A32}" destId="{DE417197-834B-417F-84C0-EBCBA45780A1}" srcOrd="2" destOrd="0" presId="urn:microsoft.com/office/officeart/2018/2/layout/IconVerticalSolidList"/>
    <dgm:cxn modelId="{70465F75-DC83-41BD-9F8D-197DD9BAC4B6}" type="presParOf" srcId="{44E0919B-F8B4-46EE-A6D0-4C82DF632A32}" destId="{965EA26D-C9FC-413E-B56F-B309FB61C8BB}" srcOrd="3" destOrd="0" presId="urn:microsoft.com/office/officeart/2018/2/layout/IconVerticalSolidList"/>
    <dgm:cxn modelId="{F587D349-71AC-405F-BBB9-D67BBE7888A8}" type="presParOf" srcId="{3B9206D2-75CF-4482-AB41-6E54673D7042}" destId="{34DFF8B0-2B6D-444B-BDA3-CC00204B1BF0}" srcOrd="1" destOrd="0" presId="urn:microsoft.com/office/officeart/2018/2/layout/IconVerticalSolidList"/>
    <dgm:cxn modelId="{ED5E1F8A-F79F-4637-AF97-527155F893C8}" type="presParOf" srcId="{3B9206D2-75CF-4482-AB41-6E54673D7042}" destId="{9143F018-2AD2-479E-BD58-B59151DBE579}" srcOrd="2" destOrd="0" presId="urn:microsoft.com/office/officeart/2018/2/layout/IconVerticalSolidList"/>
    <dgm:cxn modelId="{D9BE2925-C2B1-45FA-AFDA-15EC9A4A41A7}" type="presParOf" srcId="{9143F018-2AD2-479E-BD58-B59151DBE579}" destId="{248EF981-C970-48C4-9AAE-5A51ACB9FD0B}" srcOrd="0" destOrd="0" presId="urn:microsoft.com/office/officeart/2018/2/layout/IconVerticalSolidList"/>
    <dgm:cxn modelId="{50DF7437-DAF3-4E74-908C-EA862D008D06}" type="presParOf" srcId="{9143F018-2AD2-479E-BD58-B59151DBE579}" destId="{02110C83-A600-4891-ACFB-5D5FC9FC7585}" srcOrd="1" destOrd="0" presId="urn:microsoft.com/office/officeart/2018/2/layout/IconVerticalSolidList"/>
    <dgm:cxn modelId="{83EFCF8B-1FF0-4C16-BDA9-66F1F9FAC882}" type="presParOf" srcId="{9143F018-2AD2-479E-BD58-B59151DBE579}" destId="{A08930E6-6D9C-47EC-8C7C-39FA1B4FE317}" srcOrd="2" destOrd="0" presId="urn:microsoft.com/office/officeart/2018/2/layout/IconVerticalSolidList"/>
    <dgm:cxn modelId="{EF30C2AC-4727-49C1-AE99-23AE8CED6963}" type="presParOf" srcId="{9143F018-2AD2-479E-BD58-B59151DBE579}" destId="{83291F31-D1E5-40ED-9D41-D3E55D719DB4}" srcOrd="3" destOrd="0" presId="urn:microsoft.com/office/officeart/2018/2/layout/IconVerticalSolidList"/>
    <dgm:cxn modelId="{047FED1B-4DCC-4547-9B8E-4957A05BB7BC}" type="presParOf" srcId="{3B9206D2-75CF-4482-AB41-6E54673D7042}" destId="{3CAAE12A-1BB8-4F95-95A5-35273F23951A}" srcOrd="3" destOrd="0" presId="urn:microsoft.com/office/officeart/2018/2/layout/IconVerticalSolidList"/>
    <dgm:cxn modelId="{8A9711D1-4424-4820-AE39-2030EC38DA22}" type="presParOf" srcId="{3B9206D2-75CF-4482-AB41-6E54673D7042}" destId="{B2711984-894A-4686-9ED2-C2B7B57A8EDF}" srcOrd="4" destOrd="0" presId="urn:microsoft.com/office/officeart/2018/2/layout/IconVerticalSolidList"/>
    <dgm:cxn modelId="{8B22124A-586D-4368-86F3-FE5C63FAA7EA}" type="presParOf" srcId="{B2711984-894A-4686-9ED2-C2B7B57A8EDF}" destId="{E1A804CD-462C-451B-AEDE-B2CA7E3182A3}" srcOrd="0" destOrd="0" presId="urn:microsoft.com/office/officeart/2018/2/layout/IconVerticalSolidList"/>
    <dgm:cxn modelId="{F9BC472C-13F4-4A71-8D03-1257A1FBF3D9}" type="presParOf" srcId="{B2711984-894A-4686-9ED2-C2B7B57A8EDF}" destId="{C9D0DD59-B6A5-4013-B241-667DDF0F5DAE}" srcOrd="1" destOrd="0" presId="urn:microsoft.com/office/officeart/2018/2/layout/IconVerticalSolidList"/>
    <dgm:cxn modelId="{7E427D2C-F022-4E30-9FF2-F302076CB4DB}" type="presParOf" srcId="{B2711984-894A-4686-9ED2-C2B7B57A8EDF}" destId="{5F5BC68A-D6BB-493B-AE9A-B5CB38D5C2B3}" srcOrd="2" destOrd="0" presId="urn:microsoft.com/office/officeart/2018/2/layout/IconVerticalSolidList"/>
    <dgm:cxn modelId="{6FEC10AB-5817-443B-880F-1DF5CB6CC90B}" type="presParOf" srcId="{B2711984-894A-4686-9ED2-C2B7B57A8EDF}" destId="{AD3A715F-38F2-4E56-8B69-D37B5C6979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8BA7C-AE07-484A-BDC5-05CECA87C67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53189E-D81B-4C29-A4DC-E01382228B00}">
      <dgm:prSet/>
      <dgm:spPr/>
      <dgm:t>
        <a:bodyPr/>
        <a:lstStyle/>
        <a:p>
          <a:pPr>
            <a:defRPr cap="all"/>
          </a:pPr>
          <a:r>
            <a:rPr lang="pt-BR" b="1" dirty="0"/>
            <a:t>abordagem equilibrada entre direitos e inovação</a:t>
          </a:r>
          <a:endParaRPr lang="en-US" dirty="0"/>
        </a:p>
      </dgm:t>
    </dgm:pt>
    <dgm:pt modelId="{5B17C172-1A74-4372-AF8B-3F2ED3B88D28}" type="parTrans" cxnId="{39A5FE6A-CDB9-498E-863D-1D8971EE5DFF}">
      <dgm:prSet/>
      <dgm:spPr/>
      <dgm:t>
        <a:bodyPr/>
        <a:lstStyle/>
        <a:p>
          <a:endParaRPr lang="en-US"/>
        </a:p>
      </dgm:t>
    </dgm:pt>
    <dgm:pt modelId="{26F7D2F3-8BD6-4A53-981B-CB986936B7AE}" type="sibTrans" cxnId="{39A5FE6A-CDB9-498E-863D-1D8971EE5DFF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FE92D412-4CE9-42BE-AE93-BBC9D66CB31E}">
      <dgm:prSet/>
      <dgm:spPr/>
      <dgm:t>
        <a:bodyPr/>
        <a:lstStyle/>
        <a:p>
          <a:pPr>
            <a:defRPr cap="all"/>
          </a:pPr>
          <a:r>
            <a:rPr lang="pt-BR" b="1" i="0" baseline="0"/>
            <a:t>Harmonia e coerência </a:t>
          </a:r>
          <a:r>
            <a:rPr lang="pt-BR" b="1"/>
            <a:t>com a legislação vigente, em especial a LGPD</a:t>
          </a:r>
          <a:endParaRPr lang="en-US"/>
        </a:p>
      </dgm:t>
    </dgm:pt>
    <dgm:pt modelId="{D904E475-F0B0-42B8-8C3D-E195D582EC95}" type="parTrans" cxnId="{C71B5AE3-57AF-4C70-A8B0-EDAD18EF7283}">
      <dgm:prSet/>
      <dgm:spPr/>
      <dgm:t>
        <a:bodyPr/>
        <a:lstStyle/>
        <a:p>
          <a:endParaRPr lang="en-US"/>
        </a:p>
      </dgm:t>
    </dgm:pt>
    <dgm:pt modelId="{6A319573-A561-49AC-8371-1C0A38F8B53F}" type="sibTrans" cxnId="{C71B5AE3-57AF-4C70-A8B0-EDAD18EF7283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82ED5A58-4A9D-4998-93C1-6F9332D1D666}">
      <dgm:prSet/>
      <dgm:spPr/>
      <dgm:t>
        <a:bodyPr/>
        <a:lstStyle/>
        <a:p>
          <a:pPr>
            <a:defRPr cap="all"/>
          </a:pPr>
          <a:r>
            <a:rPr lang="pt-BR" b="1" i="0" baseline="0"/>
            <a:t>Reconhecimento do papel central da ANPD, com o seu necessário fortalecimento institucional</a:t>
          </a:r>
          <a:endParaRPr lang="en-US"/>
        </a:p>
      </dgm:t>
    </dgm:pt>
    <dgm:pt modelId="{34665196-5F79-49BC-B9A0-1D33CC061E0E}" type="parTrans" cxnId="{096DA49F-5E3B-4AD5-9C1C-551E304FBC3C}">
      <dgm:prSet/>
      <dgm:spPr/>
      <dgm:t>
        <a:bodyPr/>
        <a:lstStyle/>
        <a:p>
          <a:endParaRPr lang="en-US"/>
        </a:p>
      </dgm:t>
    </dgm:pt>
    <dgm:pt modelId="{DF1CC349-2A8F-4673-86EB-742282CE3400}" type="sibTrans" cxnId="{096DA49F-5E3B-4AD5-9C1C-551E304FBC3C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B3948F1-4AB2-473E-9CEE-8BFD8AEC038C}" type="pres">
      <dgm:prSet presAssocID="{C7D8BA7C-AE07-484A-BDC5-05CECA87C677}" presName="Name0" presStyleCnt="0">
        <dgm:presLayoutVars>
          <dgm:animLvl val="lvl"/>
          <dgm:resizeHandles val="exact"/>
        </dgm:presLayoutVars>
      </dgm:prSet>
      <dgm:spPr/>
    </dgm:pt>
    <dgm:pt modelId="{4C14A128-036D-4240-AB61-DB1288813851}" type="pres">
      <dgm:prSet presAssocID="{2C53189E-D81B-4C29-A4DC-E01382228B00}" presName="compositeNode" presStyleCnt="0">
        <dgm:presLayoutVars>
          <dgm:bulletEnabled val="1"/>
        </dgm:presLayoutVars>
      </dgm:prSet>
      <dgm:spPr/>
    </dgm:pt>
    <dgm:pt modelId="{62A5BA46-EA83-4753-A7CC-E2A3A7E3DADD}" type="pres">
      <dgm:prSet presAssocID="{2C53189E-D81B-4C29-A4DC-E01382228B00}" presName="bgRect" presStyleLbl="alignNode1" presStyleIdx="0" presStyleCnt="3"/>
      <dgm:spPr/>
    </dgm:pt>
    <dgm:pt modelId="{C6870BE0-0DD9-4A83-B2AE-B8A370B57A5C}" type="pres">
      <dgm:prSet presAssocID="{26F7D2F3-8BD6-4A53-981B-CB986936B7A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0968D90-6A5E-4AEE-83CD-528FE9FCD7B9}" type="pres">
      <dgm:prSet presAssocID="{2C53189E-D81B-4C29-A4DC-E01382228B00}" presName="nodeRect" presStyleLbl="alignNode1" presStyleIdx="0" presStyleCnt="3">
        <dgm:presLayoutVars>
          <dgm:bulletEnabled val="1"/>
        </dgm:presLayoutVars>
      </dgm:prSet>
      <dgm:spPr/>
    </dgm:pt>
    <dgm:pt modelId="{56A38FFB-B81F-47D1-AC0F-E06A872BEAFE}" type="pres">
      <dgm:prSet presAssocID="{26F7D2F3-8BD6-4A53-981B-CB986936B7AE}" presName="sibTrans" presStyleCnt="0"/>
      <dgm:spPr/>
    </dgm:pt>
    <dgm:pt modelId="{37F93011-04D9-4F0D-B82B-508FF2D46033}" type="pres">
      <dgm:prSet presAssocID="{FE92D412-4CE9-42BE-AE93-BBC9D66CB31E}" presName="compositeNode" presStyleCnt="0">
        <dgm:presLayoutVars>
          <dgm:bulletEnabled val="1"/>
        </dgm:presLayoutVars>
      </dgm:prSet>
      <dgm:spPr/>
    </dgm:pt>
    <dgm:pt modelId="{40FA77D9-4692-4683-B93C-88803B394529}" type="pres">
      <dgm:prSet presAssocID="{FE92D412-4CE9-42BE-AE93-BBC9D66CB31E}" presName="bgRect" presStyleLbl="alignNode1" presStyleIdx="1" presStyleCnt="3"/>
      <dgm:spPr/>
    </dgm:pt>
    <dgm:pt modelId="{8563422F-08C7-42E1-A6D1-C1EAD32DC215}" type="pres">
      <dgm:prSet presAssocID="{6A319573-A561-49AC-8371-1C0A38F8B53F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F07C8DE-EE8A-438F-ADE3-585131433008}" type="pres">
      <dgm:prSet presAssocID="{FE92D412-4CE9-42BE-AE93-BBC9D66CB31E}" presName="nodeRect" presStyleLbl="alignNode1" presStyleIdx="1" presStyleCnt="3">
        <dgm:presLayoutVars>
          <dgm:bulletEnabled val="1"/>
        </dgm:presLayoutVars>
      </dgm:prSet>
      <dgm:spPr/>
    </dgm:pt>
    <dgm:pt modelId="{AC10AE68-11FA-43FC-966B-B791809053EC}" type="pres">
      <dgm:prSet presAssocID="{6A319573-A561-49AC-8371-1C0A38F8B53F}" presName="sibTrans" presStyleCnt="0"/>
      <dgm:spPr/>
    </dgm:pt>
    <dgm:pt modelId="{FE5AD516-CBE5-46F7-8E40-0C887C993B73}" type="pres">
      <dgm:prSet presAssocID="{82ED5A58-4A9D-4998-93C1-6F9332D1D666}" presName="compositeNode" presStyleCnt="0">
        <dgm:presLayoutVars>
          <dgm:bulletEnabled val="1"/>
        </dgm:presLayoutVars>
      </dgm:prSet>
      <dgm:spPr/>
    </dgm:pt>
    <dgm:pt modelId="{FCB3F23F-A94F-4068-92F7-D7B24C82811D}" type="pres">
      <dgm:prSet presAssocID="{82ED5A58-4A9D-4998-93C1-6F9332D1D666}" presName="bgRect" presStyleLbl="alignNode1" presStyleIdx="2" presStyleCnt="3"/>
      <dgm:spPr/>
    </dgm:pt>
    <dgm:pt modelId="{729F9FDA-FFF7-4479-B9F3-9C5C3DD6DB47}" type="pres">
      <dgm:prSet presAssocID="{DF1CC349-2A8F-4673-86EB-742282CE340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DFF4D166-9CAA-4D3F-9818-0DF8E575962A}" type="pres">
      <dgm:prSet presAssocID="{82ED5A58-4A9D-4998-93C1-6F9332D1D66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CB56AA20-FEF6-494B-AB09-4DD7677CBE4F}" type="presOf" srcId="{FE92D412-4CE9-42BE-AE93-BBC9D66CB31E}" destId="{40FA77D9-4692-4683-B93C-88803B394529}" srcOrd="0" destOrd="0" presId="urn:microsoft.com/office/officeart/2016/7/layout/LinearBlockProcessNumbered"/>
    <dgm:cxn modelId="{7E859444-BE25-4EBD-BFF5-B38BC40D9DFD}" type="presOf" srcId="{C7D8BA7C-AE07-484A-BDC5-05CECA87C677}" destId="{1B3948F1-4AB2-473E-9CEE-8BFD8AEC038C}" srcOrd="0" destOrd="0" presId="urn:microsoft.com/office/officeart/2016/7/layout/LinearBlockProcessNumbered"/>
    <dgm:cxn modelId="{E1187767-2F75-45E3-A959-F5EE6DE85F32}" type="presOf" srcId="{82ED5A58-4A9D-4998-93C1-6F9332D1D666}" destId="{DFF4D166-9CAA-4D3F-9818-0DF8E575962A}" srcOrd="1" destOrd="0" presId="urn:microsoft.com/office/officeart/2016/7/layout/LinearBlockProcessNumbered"/>
    <dgm:cxn modelId="{39A5FE6A-CDB9-498E-863D-1D8971EE5DFF}" srcId="{C7D8BA7C-AE07-484A-BDC5-05CECA87C677}" destId="{2C53189E-D81B-4C29-A4DC-E01382228B00}" srcOrd="0" destOrd="0" parTransId="{5B17C172-1A74-4372-AF8B-3F2ED3B88D28}" sibTransId="{26F7D2F3-8BD6-4A53-981B-CB986936B7AE}"/>
    <dgm:cxn modelId="{02266F70-1ECE-4E85-B519-AE3D4E83C5DA}" type="presOf" srcId="{2C53189E-D81B-4C29-A4DC-E01382228B00}" destId="{62A5BA46-EA83-4753-A7CC-E2A3A7E3DADD}" srcOrd="0" destOrd="0" presId="urn:microsoft.com/office/officeart/2016/7/layout/LinearBlockProcessNumbered"/>
    <dgm:cxn modelId="{74ADD55A-3479-433C-BFBA-32938FAB6269}" type="presOf" srcId="{82ED5A58-4A9D-4998-93C1-6F9332D1D666}" destId="{FCB3F23F-A94F-4068-92F7-D7B24C82811D}" srcOrd="0" destOrd="0" presId="urn:microsoft.com/office/officeart/2016/7/layout/LinearBlockProcessNumbered"/>
    <dgm:cxn modelId="{096DA49F-5E3B-4AD5-9C1C-551E304FBC3C}" srcId="{C7D8BA7C-AE07-484A-BDC5-05CECA87C677}" destId="{82ED5A58-4A9D-4998-93C1-6F9332D1D666}" srcOrd="2" destOrd="0" parTransId="{34665196-5F79-49BC-B9A0-1D33CC061E0E}" sibTransId="{DF1CC349-2A8F-4673-86EB-742282CE3400}"/>
    <dgm:cxn modelId="{9718FBA8-A458-4F76-9BE7-72D7B536C90E}" type="presOf" srcId="{FE92D412-4CE9-42BE-AE93-BBC9D66CB31E}" destId="{3F07C8DE-EE8A-438F-ADE3-585131433008}" srcOrd="1" destOrd="0" presId="urn:microsoft.com/office/officeart/2016/7/layout/LinearBlockProcessNumbered"/>
    <dgm:cxn modelId="{878B1FBE-9177-4813-968C-E72807C91529}" type="presOf" srcId="{2C53189E-D81B-4C29-A4DC-E01382228B00}" destId="{B0968D90-6A5E-4AEE-83CD-528FE9FCD7B9}" srcOrd="1" destOrd="0" presId="urn:microsoft.com/office/officeart/2016/7/layout/LinearBlockProcessNumbered"/>
    <dgm:cxn modelId="{0A4196E2-EF00-4409-85AC-7E0266203B2D}" type="presOf" srcId="{26F7D2F3-8BD6-4A53-981B-CB986936B7AE}" destId="{C6870BE0-0DD9-4A83-B2AE-B8A370B57A5C}" srcOrd="0" destOrd="0" presId="urn:microsoft.com/office/officeart/2016/7/layout/LinearBlockProcessNumbered"/>
    <dgm:cxn modelId="{C71B5AE3-57AF-4C70-A8B0-EDAD18EF7283}" srcId="{C7D8BA7C-AE07-484A-BDC5-05CECA87C677}" destId="{FE92D412-4CE9-42BE-AE93-BBC9D66CB31E}" srcOrd="1" destOrd="0" parTransId="{D904E475-F0B0-42B8-8C3D-E195D582EC95}" sibTransId="{6A319573-A561-49AC-8371-1C0A38F8B53F}"/>
    <dgm:cxn modelId="{81AAD5E5-9497-467F-9AC5-D2EF9F7A3DEA}" type="presOf" srcId="{6A319573-A561-49AC-8371-1C0A38F8B53F}" destId="{8563422F-08C7-42E1-A6D1-C1EAD32DC215}" srcOrd="0" destOrd="0" presId="urn:microsoft.com/office/officeart/2016/7/layout/LinearBlockProcessNumbered"/>
    <dgm:cxn modelId="{02D930F6-63F0-4758-BF77-E00D794619F7}" type="presOf" srcId="{DF1CC349-2A8F-4673-86EB-742282CE3400}" destId="{729F9FDA-FFF7-4479-B9F3-9C5C3DD6DB47}" srcOrd="0" destOrd="0" presId="urn:microsoft.com/office/officeart/2016/7/layout/LinearBlockProcessNumbered"/>
    <dgm:cxn modelId="{2CAF60BC-B886-4DFF-971B-204BBE2FCA4D}" type="presParOf" srcId="{1B3948F1-4AB2-473E-9CEE-8BFD8AEC038C}" destId="{4C14A128-036D-4240-AB61-DB1288813851}" srcOrd="0" destOrd="0" presId="urn:microsoft.com/office/officeart/2016/7/layout/LinearBlockProcessNumbered"/>
    <dgm:cxn modelId="{D5C28055-B2FE-4D60-874F-14C99F0F0AD3}" type="presParOf" srcId="{4C14A128-036D-4240-AB61-DB1288813851}" destId="{62A5BA46-EA83-4753-A7CC-E2A3A7E3DADD}" srcOrd="0" destOrd="0" presId="urn:microsoft.com/office/officeart/2016/7/layout/LinearBlockProcessNumbered"/>
    <dgm:cxn modelId="{55A064ED-C55F-4127-BD74-9FD7B21EBC7A}" type="presParOf" srcId="{4C14A128-036D-4240-AB61-DB1288813851}" destId="{C6870BE0-0DD9-4A83-B2AE-B8A370B57A5C}" srcOrd="1" destOrd="0" presId="urn:microsoft.com/office/officeart/2016/7/layout/LinearBlockProcessNumbered"/>
    <dgm:cxn modelId="{03B83A15-283C-4EC7-B66A-9CBCB229DE54}" type="presParOf" srcId="{4C14A128-036D-4240-AB61-DB1288813851}" destId="{B0968D90-6A5E-4AEE-83CD-528FE9FCD7B9}" srcOrd="2" destOrd="0" presId="urn:microsoft.com/office/officeart/2016/7/layout/LinearBlockProcessNumbered"/>
    <dgm:cxn modelId="{28123C17-05DA-44D5-A9B6-AB9B40BC3EA5}" type="presParOf" srcId="{1B3948F1-4AB2-473E-9CEE-8BFD8AEC038C}" destId="{56A38FFB-B81F-47D1-AC0F-E06A872BEAFE}" srcOrd="1" destOrd="0" presId="urn:microsoft.com/office/officeart/2016/7/layout/LinearBlockProcessNumbered"/>
    <dgm:cxn modelId="{4C3932E2-9544-41A3-84B4-B03356EF7596}" type="presParOf" srcId="{1B3948F1-4AB2-473E-9CEE-8BFD8AEC038C}" destId="{37F93011-04D9-4F0D-B82B-508FF2D46033}" srcOrd="2" destOrd="0" presId="urn:microsoft.com/office/officeart/2016/7/layout/LinearBlockProcessNumbered"/>
    <dgm:cxn modelId="{2ACA5128-CA44-43F1-8A10-937869D8AFD0}" type="presParOf" srcId="{37F93011-04D9-4F0D-B82B-508FF2D46033}" destId="{40FA77D9-4692-4683-B93C-88803B394529}" srcOrd="0" destOrd="0" presId="urn:microsoft.com/office/officeart/2016/7/layout/LinearBlockProcessNumbered"/>
    <dgm:cxn modelId="{B67C13A1-ED2A-4990-B1BE-5F4385B15E23}" type="presParOf" srcId="{37F93011-04D9-4F0D-B82B-508FF2D46033}" destId="{8563422F-08C7-42E1-A6D1-C1EAD32DC215}" srcOrd="1" destOrd="0" presId="urn:microsoft.com/office/officeart/2016/7/layout/LinearBlockProcessNumbered"/>
    <dgm:cxn modelId="{35E6969F-727C-4369-BDAA-CB327027AAD8}" type="presParOf" srcId="{37F93011-04D9-4F0D-B82B-508FF2D46033}" destId="{3F07C8DE-EE8A-438F-ADE3-585131433008}" srcOrd="2" destOrd="0" presId="urn:microsoft.com/office/officeart/2016/7/layout/LinearBlockProcessNumbered"/>
    <dgm:cxn modelId="{98105AAA-8E9F-4AB7-B7A1-7683C6DAD8D8}" type="presParOf" srcId="{1B3948F1-4AB2-473E-9CEE-8BFD8AEC038C}" destId="{AC10AE68-11FA-43FC-966B-B791809053EC}" srcOrd="3" destOrd="0" presId="urn:microsoft.com/office/officeart/2016/7/layout/LinearBlockProcessNumbered"/>
    <dgm:cxn modelId="{B6E69C95-2E4D-42D8-B373-7CF3368AB94A}" type="presParOf" srcId="{1B3948F1-4AB2-473E-9CEE-8BFD8AEC038C}" destId="{FE5AD516-CBE5-46F7-8E40-0C887C993B73}" srcOrd="4" destOrd="0" presId="urn:microsoft.com/office/officeart/2016/7/layout/LinearBlockProcessNumbered"/>
    <dgm:cxn modelId="{EACD2B01-5781-4C4B-B575-21596761CBC8}" type="presParOf" srcId="{FE5AD516-CBE5-46F7-8E40-0C887C993B73}" destId="{FCB3F23F-A94F-4068-92F7-D7B24C82811D}" srcOrd="0" destOrd="0" presId="urn:microsoft.com/office/officeart/2016/7/layout/LinearBlockProcessNumbered"/>
    <dgm:cxn modelId="{675E0E9B-3C40-4000-8A25-AF32E25AB1AF}" type="presParOf" srcId="{FE5AD516-CBE5-46F7-8E40-0C887C993B73}" destId="{729F9FDA-FFF7-4479-B9F3-9C5C3DD6DB47}" srcOrd="1" destOrd="0" presId="urn:microsoft.com/office/officeart/2016/7/layout/LinearBlockProcessNumbered"/>
    <dgm:cxn modelId="{F55D0272-68C4-47B5-A284-CD2E67D457A5}" type="presParOf" srcId="{FE5AD516-CBE5-46F7-8E40-0C887C993B73}" destId="{DFF4D166-9CAA-4D3F-9818-0DF8E575962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DBAF7-A1E8-4347-8B2D-CC0FF52494C7}">
      <dsp:nvSpPr>
        <dsp:cNvPr id="0" name=""/>
        <dsp:cNvSpPr/>
      </dsp:nvSpPr>
      <dsp:spPr>
        <a:xfrm>
          <a:off x="0" y="784007"/>
          <a:ext cx="2849844" cy="1809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4591A-0B1B-44FB-B9B0-6520CC20177E}">
      <dsp:nvSpPr>
        <dsp:cNvPr id="0" name=""/>
        <dsp:cNvSpPr/>
      </dsp:nvSpPr>
      <dsp:spPr>
        <a:xfrm>
          <a:off x="316649" y="1084824"/>
          <a:ext cx="2849844" cy="1809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baseline="0" dirty="0"/>
            <a:t>O treinamento de algoritmos demanda uma quantidade massiva de dados, em particular de dados pessoais </a:t>
          </a:r>
          <a:endParaRPr lang="en-US" sz="1900" kern="1200" dirty="0"/>
        </a:p>
      </dsp:txBody>
      <dsp:txXfrm>
        <a:off x="369652" y="1137827"/>
        <a:ext cx="2743838" cy="1703645"/>
      </dsp:txXfrm>
    </dsp:sp>
    <dsp:sp modelId="{EC92D797-F43E-4433-AA69-C4BEF761F994}">
      <dsp:nvSpPr>
        <dsp:cNvPr id="0" name=""/>
        <dsp:cNvSpPr/>
      </dsp:nvSpPr>
      <dsp:spPr>
        <a:xfrm>
          <a:off x="3483143" y="784007"/>
          <a:ext cx="2849844" cy="1809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36A8F-0923-40C3-A04C-A281B5384507}">
      <dsp:nvSpPr>
        <dsp:cNvPr id="0" name=""/>
        <dsp:cNvSpPr/>
      </dsp:nvSpPr>
      <dsp:spPr>
        <a:xfrm>
          <a:off x="3799792" y="1084824"/>
          <a:ext cx="2849844" cy="1809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baseline="0" dirty="0"/>
            <a:t>Sistemas de IA que utilizam dados pessoais estão entre os classificados como de alto risco</a:t>
          </a:r>
          <a:endParaRPr lang="en-US" sz="1900" kern="1200" dirty="0"/>
        </a:p>
      </dsp:txBody>
      <dsp:txXfrm>
        <a:off x="3852795" y="1137827"/>
        <a:ext cx="2743838" cy="1703645"/>
      </dsp:txXfrm>
    </dsp:sp>
    <dsp:sp modelId="{4BC59B02-32FF-49BC-8408-D46A81F3FD77}">
      <dsp:nvSpPr>
        <dsp:cNvPr id="0" name=""/>
        <dsp:cNvSpPr/>
      </dsp:nvSpPr>
      <dsp:spPr>
        <a:xfrm>
          <a:off x="6966286" y="784007"/>
          <a:ext cx="2849844" cy="1809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42A9E-6B80-45E9-99B5-C2A0DBA5BF02}">
      <dsp:nvSpPr>
        <dsp:cNvPr id="0" name=""/>
        <dsp:cNvSpPr/>
      </dsp:nvSpPr>
      <dsp:spPr>
        <a:xfrm>
          <a:off x="7282935" y="1084824"/>
          <a:ext cx="2849844" cy="1809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baseline="0"/>
            <a:t>A LGPD se aplica a sistemas de IA </a:t>
          </a:r>
          <a:endParaRPr lang="en-US" sz="1900" kern="1200"/>
        </a:p>
      </dsp:txBody>
      <dsp:txXfrm>
        <a:off x="7335938" y="1137827"/>
        <a:ext cx="2743838" cy="1703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D0F39-2A6D-4AF1-A40F-CDC33428BF30}">
      <dsp:nvSpPr>
        <dsp:cNvPr id="0" name=""/>
        <dsp:cNvSpPr/>
      </dsp:nvSpPr>
      <dsp:spPr>
        <a:xfrm>
          <a:off x="0" y="449"/>
          <a:ext cx="10132780" cy="10507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34D9E-0887-41B4-9BD8-351AFED6654E}">
      <dsp:nvSpPr>
        <dsp:cNvPr id="0" name=""/>
        <dsp:cNvSpPr/>
      </dsp:nvSpPr>
      <dsp:spPr>
        <a:xfrm>
          <a:off x="317848" y="236865"/>
          <a:ext cx="577906" cy="577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EA26D-C9FC-413E-B56F-B309FB61C8BB}">
      <dsp:nvSpPr>
        <dsp:cNvPr id="0" name=""/>
        <dsp:cNvSpPr/>
      </dsp:nvSpPr>
      <dsp:spPr>
        <a:xfrm>
          <a:off x="1213603" y="449"/>
          <a:ext cx="8919176" cy="105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03" tIns="111203" rIns="111203" bIns="1112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baseline="0"/>
            <a:t>Declaração conjunta das Autoridades de Proteção de Dados do G7 sobre IA Generativa (Junho/23)</a:t>
          </a:r>
          <a:endParaRPr lang="en-US" sz="2500" kern="1200"/>
        </a:p>
      </dsp:txBody>
      <dsp:txXfrm>
        <a:off x="1213603" y="449"/>
        <a:ext cx="8919176" cy="1050738"/>
      </dsp:txXfrm>
    </dsp:sp>
    <dsp:sp modelId="{248EF981-C970-48C4-9AAE-5A51ACB9FD0B}">
      <dsp:nvSpPr>
        <dsp:cNvPr id="0" name=""/>
        <dsp:cNvSpPr/>
      </dsp:nvSpPr>
      <dsp:spPr>
        <a:xfrm>
          <a:off x="0" y="1313872"/>
          <a:ext cx="10132780" cy="10507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10C83-A600-4891-ACFB-5D5FC9FC7585}">
      <dsp:nvSpPr>
        <dsp:cNvPr id="0" name=""/>
        <dsp:cNvSpPr/>
      </dsp:nvSpPr>
      <dsp:spPr>
        <a:xfrm>
          <a:off x="317848" y="1550288"/>
          <a:ext cx="577906" cy="577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91F31-D1E5-40ED-9D41-D3E55D719DB4}">
      <dsp:nvSpPr>
        <dsp:cNvPr id="0" name=""/>
        <dsp:cNvSpPr/>
      </dsp:nvSpPr>
      <dsp:spPr>
        <a:xfrm>
          <a:off x="1213603" y="1313872"/>
          <a:ext cx="8919176" cy="105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03" tIns="111203" rIns="111203" bIns="1112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CNIL (França). Consultas Públicas, Guias e </a:t>
          </a:r>
          <a:r>
            <a:rPr lang="pt-BR" sz="2500" b="1" kern="1200" dirty="0" err="1"/>
            <a:t>Sandbox</a:t>
          </a:r>
          <a:r>
            <a:rPr lang="pt-BR" sz="2500" b="1" kern="1200" dirty="0"/>
            <a:t> regulatório. </a:t>
          </a:r>
          <a:endParaRPr lang="en-US" sz="2500" kern="1200" dirty="0"/>
        </a:p>
      </dsp:txBody>
      <dsp:txXfrm>
        <a:off x="1213603" y="1313872"/>
        <a:ext cx="8919176" cy="1050738"/>
      </dsp:txXfrm>
    </dsp:sp>
    <dsp:sp modelId="{E1A804CD-462C-451B-AEDE-B2CA7E3182A3}">
      <dsp:nvSpPr>
        <dsp:cNvPr id="0" name=""/>
        <dsp:cNvSpPr/>
      </dsp:nvSpPr>
      <dsp:spPr>
        <a:xfrm>
          <a:off x="0" y="2627296"/>
          <a:ext cx="10132780" cy="10507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0DD59-B6A5-4013-B241-667DDF0F5DAE}">
      <dsp:nvSpPr>
        <dsp:cNvPr id="0" name=""/>
        <dsp:cNvSpPr/>
      </dsp:nvSpPr>
      <dsp:spPr>
        <a:xfrm>
          <a:off x="317848" y="2863712"/>
          <a:ext cx="577906" cy="577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715F-38F2-4E56-8B69-D37B5C697904}">
      <dsp:nvSpPr>
        <dsp:cNvPr id="0" name=""/>
        <dsp:cNvSpPr/>
      </dsp:nvSpPr>
      <dsp:spPr>
        <a:xfrm>
          <a:off x="1213603" y="2627296"/>
          <a:ext cx="8919176" cy="105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03" tIns="111203" rIns="111203" bIns="1112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ICO (UK). IA definida como área prioritária devido ao potencial de alto risco sobre os indivíduos</a:t>
          </a:r>
          <a:endParaRPr lang="en-US" sz="2500" kern="1200" dirty="0"/>
        </a:p>
      </dsp:txBody>
      <dsp:txXfrm>
        <a:off x="1213603" y="2627296"/>
        <a:ext cx="8919176" cy="1050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5BA46-EA83-4753-A7CC-E2A3A7E3DADD}">
      <dsp:nvSpPr>
        <dsp:cNvPr id="0" name=""/>
        <dsp:cNvSpPr/>
      </dsp:nvSpPr>
      <dsp:spPr>
        <a:xfrm>
          <a:off x="686" y="739970"/>
          <a:ext cx="2781524" cy="3337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753" tIns="0" rIns="27475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b="1" kern="1200" dirty="0"/>
            <a:t>abordagem equilibrada entre direitos e inovação</a:t>
          </a:r>
          <a:endParaRPr lang="en-US" sz="1900" kern="1200" dirty="0"/>
        </a:p>
      </dsp:txBody>
      <dsp:txXfrm>
        <a:off x="686" y="2075102"/>
        <a:ext cx="2781524" cy="2002697"/>
      </dsp:txXfrm>
    </dsp:sp>
    <dsp:sp modelId="{C6870BE0-0DD9-4A83-B2AE-B8A370B57A5C}">
      <dsp:nvSpPr>
        <dsp:cNvPr id="0" name=""/>
        <dsp:cNvSpPr/>
      </dsp:nvSpPr>
      <dsp:spPr>
        <a:xfrm>
          <a:off x="686" y="739970"/>
          <a:ext cx="2781524" cy="1335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753" tIns="165100" rIns="2747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686" y="739970"/>
        <a:ext cx="2781524" cy="1335131"/>
      </dsp:txXfrm>
    </dsp:sp>
    <dsp:sp modelId="{40FA77D9-4692-4683-B93C-88803B394529}">
      <dsp:nvSpPr>
        <dsp:cNvPr id="0" name=""/>
        <dsp:cNvSpPr/>
      </dsp:nvSpPr>
      <dsp:spPr>
        <a:xfrm>
          <a:off x="3004733" y="739970"/>
          <a:ext cx="2781524" cy="333782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753" tIns="0" rIns="27475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b="1" i="0" kern="1200" baseline="0"/>
            <a:t>Harmonia e coerência </a:t>
          </a:r>
          <a:r>
            <a:rPr lang="pt-BR" sz="1900" b="1" kern="1200"/>
            <a:t>com a legislação vigente, em especial a LGPD</a:t>
          </a:r>
          <a:endParaRPr lang="en-US" sz="1900" kern="1200"/>
        </a:p>
      </dsp:txBody>
      <dsp:txXfrm>
        <a:off x="3004733" y="2075102"/>
        <a:ext cx="2781524" cy="2002697"/>
      </dsp:txXfrm>
    </dsp:sp>
    <dsp:sp modelId="{8563422F-08C7-42E1-A6D1-C1EAD32DC215}">
      <dsp:nvSpPr>
        <dsp:cNvPr id="0" name=""/>
        <dsp:cNvSpPr/>
      </dsp:nvSpPr>
      <dsp:spPr>
        <a:xfrm>
          <a:off x="3004733" y="739970"/>
          <a:ext cx="2781524" cy="1335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753" tIns="165100" rIns="2747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  <a:endParaRPr lang="en-US" sz="6600" kern="1200" dirty="0"/>
        </a:p>
      </dsp:txBody>
      <dsp:txXfrm>
        <a:off x="3004733" y="739970"/>
        <a:ext cx="2781524" cy="1335131"/>
      </dsp:txXfrm>
    </dsp:sp>
    <dsp:sp modelId="{FCB3F23F-A94F-4068-92F7-D7B24C82811D}">
      <dsp:nvSpPr>
        <dsp:cNvPr id="0" name=""/>
        <dsp:cNvSpPr/>
      </dsp:nvSpPr>
      <dsp:spPr>
        <a:xfrm>
          <a:off x="6008780" y="739970"/>
          <a:ext cx="2781524" cy="333782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753" tIns="0" rIns="27475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900" b="1" i="0" kern="1200" baseline="0"/>
            <a:t>Reconhecimento do papel central da ANPD, com o seu necessário fortalecimento institucional</a:t>
          </a:r>
          <a:endParaRPr lang="en-US" sz="1900" kern="1200"/>
        </a:p>
      </dsp:txBody>
      <dsp:txXfrm>
        <a:off x="6008780" y="2075102"/>
        <a:ext cx="2781524" cy="2002697"/>
      </dsp:txXfrm>
    </dsp:sp>
    <dsp:sp modelId="{729F9FDA-FFF7-4479-B9F3-9C5C3DD6DB47}">
      <dsp:nvSpPr>
        <dsp:cNvPr id="0" name=""/>
        <dsp:cNvSpPr/>
      </dsp:nvSpPr>
      <dsp:spPr>
        <a:xfrm>
          <a:off x="6008780" y="739970"/>
          <a:ext cx="2781524" cy="1335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753" tIns="165100" rIns="27475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008780" y="739970"/>
        <a:ext cx="2781524" cy="133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5646-C504-47F2-9443-70316A3DF706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4F96-8EB6-426A-9D4F-EFFB8497D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4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08BB-2991-4CD2-87EC-C937A3D677CF}" type="datetimeFigureOut">
              <a:rPr lang="pt-BR" noProof="0" smtClean="0"/>
              <a:t>18/10/2023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1B43E-7BEB-4A6E-923F-A85422EFDE1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54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9690C-F268-1846-98F4-BB3E5F76125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3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CDC00-B1D1-BF35-69B3-6C013CE5E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C9528E-9A0C-DBAB-8624-FC65DE18E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287199-FEB5-FD2B-87F2-4347EC0E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C4C5D-FFCA-B138-4974-BE75835B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ADF0C-BF92-BC69-56CA-E99A33D2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9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8F48D-95DF-0C48-E907-FC85F299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691697-C99A-C188-7F11-0ED1ACDD9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E5D55-3FC8-E4AA-23FA-B2363378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38C35-DEAD-7044-F57E-0CFD472D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E4032-9B48-6A08-912C-4AAE5865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9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4F80EC-BDE5-3F3F-7E59-E841CDCE3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FD2A0B-FA3B-6279-BF38-95B66EF17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B6DED-F093-9942-4364-AC4217DF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EAE238-1267-057D-B759-88F7B3C0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3B71AF-810E-8474-639F-A0B34960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61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BB212-5D2B-BD5C-A11E-73730AE49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CD6DCB-775A-06CE-905F-061A21349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EC98C0-DFC0-0668-E020-7D395B1E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AD3C7C-74B7-E8A1-3C4E-C8FC035F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836322-67EC-F83D-7F24-AFA43527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92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C327E-47DB-F0FB-EAA2-7718EEE1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49DD5-AD10-F444-1D10-2C78293D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6A56B2-12B8-057C-3420-76D6B038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0F87D-9AFD-AB65-3F38-50CF5635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18FBB-B634-D3A7-539B-C6EC62EC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99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E8283-E359-DF77-BFDF-51D6EA79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60A8F-B422-B00F-FAEA-6CD04E83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29F419-6EB8-3BBC-CFAD-72F95C9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2E46A-2FC9-2BC3-BFC6-4E3D8FA0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06E2FE-AAD3-D44E-86C8-2059E858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1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F7321-A7DB-6809-2752-73DD5976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9897E-C59E-E779-8CA5-AAC23B56C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BFF45A-F0BB-4779-9736-AD17DE7E7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6440D1-6E9B-4D87-44F8-2A99EFD5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F33FCA-CF70-1367-9785-E1F5C41B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5DA6C4-62A2-4118-0113-7E5565E8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38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B5F4-E3EC-0B60-B168-7411A92D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320A6A-1C88-3D18-C54C-0695F6B19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A1FF5E-5D95-02D8-215D-DE535CA87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BC3244-9DD5-5DA8-F16D-701D8837B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DBAD43-808A-E3A2-C610-E1B71D7F8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4A5D0-B28B-AAE8-E702-09A32810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C72980-F32E-88C7-DC99-C3C37F88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D3E767-4407-161B-19C4-E91437AD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0A4C1-2D2C-6CEA-8CAD-124D9A5B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FC3054-DBCA-9F15-3849-BA98AF4F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58BADE-230D-DC5A-3ED8-2437566F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FACB3E-3DA1-627A-C02F-F2189F2D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83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B0840B-4C75-9565-9F8F-07376A45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B9DDDD-DB75-C4CA-63D0-F5990437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C73B49-5A12-98DC-7BC0-3C677B0A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5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1D096-8443-0D2D-4101-A236C62A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D886DD-9377-67AD-A157-3A94F048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5F587F-0BAD-D2E4-4A0B-6135C00A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1C019A-E9CF-FAA7-EF26-915BDAA7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DDE8AF-0F9C-D460-6A92-9B1F58F0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6FA6F2-64AB-7A1A-2174-C1643121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30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0B7BB-332B-60E5-F3F4-C42E4A35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632983-0D1A-F992-7F7E-8F747B7A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4A0C32-36D6-4634-19AB-73704DDA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271C00-6A88-47D1-3171-3630D28B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FDB9E9-597C-419E-6D3D-F939ADD5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10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FBBF0-5C9F-4335-14E6-193CDC9E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D3BBCA-3AF3-B871-41EA-1AFA638F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0A911C-31A6-0E80-C26A-492215A4B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96A55B-101A-F2FD-7C6F-CC7F8A7C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BCE6B8-39C5-1B61-34B3-59F9A5FE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548B58-2153-CAD0-FAE8-CD482CB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87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C7E4D-F2BC-AD83-51A4-5439168F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86261B-5332-B926-A318-A87F11D49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56FAE9-D360-C886-8C54-FD7AA477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B91A9-6ADC-2278-0CCF-1C05873D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9B829-07E3-81F9-C501-3E2594F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72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CB2638-2B50-CA1B-02A1-76A2D7901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9013AC-3212-A72D-1DF2-30E7F3889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A9002-8ECE-2B76-15A5-4E71D9B3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993F92-5009-0F1C-DE50-3435786C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2D84D-90E5-3423-DEA2-6B7BD74E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7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AF9D9-591A-E0E0-58D6-6A390C02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C4999-0DDF-32A5-4C38-7576B9E65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8F915B-08E0-48F5-210B-730946DC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E92A6-2EB4-7657-916D-762C1A30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030AE-F4A2-68A6-3FFD-59C34DFF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6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C92A6-1F7B-FED4-7FE0-FA0D32FE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F3B3D8-BD82-79C2-B89C-D42D6122F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53AFE3-8BF5-8B90-E6B7-C6045C9F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68430-0AFB-5B1D-3CBC-EC6348E1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E5BB4B-D282-F3B5-7E84-E2E79CF2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DFDB1A-9930-7119-069F-53BDB9BB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07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3D955-1E28-40B3-0EB3-442F40F2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79B28-861D-540C-1C02-46C52FCC6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5B02DC-F2A4-9734-8F04-136420FA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55AA63-A51C-256C-13FA-9D684E030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AE2C61-2183-A688-A738-584EAADBA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56C83A-65BD-BFDE-5EC1-6C9C4717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B25330-6A5F-98C7-8BE3-EC450D8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6A8A3C-65DE-D6FF-B494-1F7734C6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7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A5997-4557-D380-2DA9-D8C63722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4971CC-9041-7C59-C572-D8FA4DB9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3B4973-5253-3791-FD60-B21C2D50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CC421E-81A9-3FCF-50D4-C1A25409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38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74DC37-FDE7-BB8F-6B2A-68824D55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FBA7D5-6300-CB85-2407-49CD9CFA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49F856-4EF0-AA23-4A04-29915607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32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705C3-7145-91E2-63A3-FE53839A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3CBB5-583F-053F-B87F-42A9A32D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E9D351-924E-1C1B-8010-114884904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FBC43-7B7E-8FC6-9314-AD8FDD35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12726D-1CB6-5DD1-F9A1-9109D9F2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1E69A8-F438-48F9-08B1-F621504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3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5C769-9BC3-5828-D34A-92DC7569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DDA159-A003-B3F5-AE30-75D5C92B9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007A8E-05CD-C0D6-414E-FF3EF73F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D89F80-6659-AB12-D87E-DE5B2BD1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18/10/2023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1CDBD0-9F69-99EE-B6CE-929E47A2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00D1C-1C12-AFFD-0190-7B1C920A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9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74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EA12B90-8484-61EB-3DCE-A2D66AF7F9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v.br/anpd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Fundo_Apresentação_ANPD_compacto.mp4" descr="Video_Fundo_Apresentação_ANPD_compacto.mp4">
            <a:hlinkClick r:id="" action="ppaction://media"/>
            <a:extLst>
              <a:ext uri="{FF2B5EF4-FFF2-40B4-BE49-F238E27FC236}">
                <a16:creationId xmlns:a16="http://schemas.microsoft.com/office/drawing/2014/main" id="{180440D0-C9C8-2A96-9B91-9D30A4E957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12" descr="Texto branco sobre fundo azul&#10;&#10;Descrição gerada automaticamente com confiança média">
            <a:extLst>
              <a:ext uri="{FF2B5EF4-FFF2-40B4-BE49-F238E27FC236}">
                <a16:creationId xmlns:a16="http://schemas.microsoft.com/office/drawing/2014/main" id="{F72306FE-A71A-C195-57BC-7C0D7C540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8928100" cy="6857999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B61DFE90-9934-31E9-86E4-E2843FD8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09" y="212144"/>
            <a:ext cx="6838122" cy="303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kumimoji="0" lang="pt-BR" altLang="pt-BR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randview Display" panose="020B0502040204020203" pitchFamily="34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randview Display" panose="020B0502040204020203" pitchFamily="34" charset="0"/>
                <a:ea typeface="+mn-ea"/>
                <a:cs typeface="Lucida Sans Unicode" panose="020B0602030504020204" pitchFamily="34" charset="0"/>
              </a:rPr>
              <a:t>Aspectos gerais da Inteligência Artificial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br>
              <a:rPr kumimoji="0" lang="en-GB" alt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Lucida Sans Unicode" panose="020B0602030504020204" pitchFamily="34" charset="0"/>
              </a:rPr>
            </a:br>
            <a:br>
              <a:rPr kumimoji="0" lang="en-GB" altLang="pt-B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Lucida Sans Unicode" panose="020B0602030504020204" pitchFamily="34" charset="0"/>
              </a:rPr>
            </a:br>
            <a:r>
              <a:rPr kumimoji="0" lang="pt-BR" alt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Lucida Sans Unicode" panose="020B0602030504020204" pitchFamily="34" charset="0"/>
              </a:rPr>
              <a:t>Audiência Pública – Comissão Temporária Interna sobre Inteligência Artificial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randview" panose="020B0502040204020203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3F473719-F945-EA85-1439-7D9B0D8E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9121" y="5162165"/>
            <a:ext cx="8928100" cy="10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altLang="pt-BR" sz="2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Calibri" panose="020F0502020204030204" pitchFamily="34" charset="0"/>
              </a:rPr>
              <a:t>Lucas Borges  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alt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Calibri" panose="020F0502020204030204" pitchFamily="34" charset="0"/>
              </a:rPr>
              <a:t>Assessor – Conselho Diretor</a:t>
            </a:r>
            <a:endParaRPr kumimoji="0" lang="pt-BR" altLang="pt-BR" sz="1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randview" panose="020B0502040204020203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randview" panose="020B0502040204020203" pitchFamily="34" charset="0"/>
                <a:ea typeface="+mn-ea"/>
                <a:cs typeface="Calibri Light" panose="020F0302020204030204" pitchFamily="34" charset="0"/>
              </a:rPr>
              <a:t>Outubro - 2023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0B4F2827-D8CE-590F-6EA0-0F3AAB7AB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17" y="4146421"/>
            <a:ext cx="2445309" cy="10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12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82" y="1124691"/>
            <a:ext cx="1057943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pt-BR" altLang="pt-BR" sz="3600" b="1" dirty="0">
                <a:solidFill>
                  <a:schemeClr val="accent6">
                    <a:lumMod val="50000"/>
                  </a:schemeClr>
                </a:solidFill>
                <a:latin typeface="Grandview Display" panose="020B0502040204020203" pitchFamily="34" charset="0"/>
              </a:rPr>
              <a:t>O dilema central da regulação da IA</a:t>
            </a:r>
            <a:br>
              <a:rPr lang="pt-BR" altLang="pt-BR" sz="3600" b="1" dirty="0">
                <a:solidFill>
                  <a:srgbClr val="00B0F0"/>
                </a:solidFill>
                <a:latin typeface="Grandview Display" panose="020B0502040204020203" pitchFamily="34" charset="0"/>
              </a:rPr>
            </a:br>
            <a:endParaRPr kumimoji="0" lang="en-GB" altLang="pt-BR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randview Display" panose="020B0502040204020203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7BD4B95-B398-F7A5-3F6C-F320AAC6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3748" y="6420757"/>
            <a:ext cx="42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alt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01</a:t>
            </a:r>
          </a:p>
        </p:txBody>
      </p:sp>
      <p:pic>
        <p:nvPicPr>
          <p:cNvPr id="2" name="Espaço Reservado para Conteúdo 5">
            <a:extLst>
              <a:ext uri="{FF2B5EF4-FFF2-40B4-BE49-F238E27FC236}">
                <a16:creationId xmlns:a16="http://schemas.microsoft.com/office/drawing/2014/main" id="{6DFC3F7C-3F61-C6A4-913D-C6DFFB783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63" y="1933525"/>
            <a:ext cx="7315108" cy="39030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E1A14D-E05E-DCDD-811A-BA34353E6E90}"/>
              </a:ext>
            </a:extLst>
          </p:cNvPr>
          <p:cNvSpPr txBox="1"/>
          <p:nvPr/>
        </p:nvSpPr>
        <p:spPr>
          <a:xfrm>
            <a:off x="3023440" y="2203302"/>
            <a:ext cx="258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DIREITOS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3FADFE-E68B-AF4E-3273-293D59B890A5}"/>
              </a:ext>
            </a:extLst>
          </p:cNvPr>
          <p:cNvSpPr txBox="1"/>
          <p:nvPr/>
        </p:nvSpPr>
        <p:spPr>
          <a:xfrm>
            <a:off x="7944283" y="2203302"/>
            <a:ext cx="1515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mbria"/>
                <a:ea typeface="+mn-ea"/>
                <a:cs typeface="+mn-cs"/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326521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12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82" y="1124691"/>
            <a:ext cx="11044704" cy="72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pt-BR" altLang="pt-BR" sz="3200" b="1" dirty="0">
                <a:solidFill>
                  <a:srgbClr val="00B0F0"/>
                </a:solidFill>
                <a:latin typeface="Grandview Display" panose="020B0502040204020203" pitchFamily="34" charset="0"/>
              </a:rPr>
              <a:t>Há uma forte conexão entre IA e proteção de dados pessoais</a:t>
            </a:r>
            <a:endParaRPr kumimoji="0" lang="en-GB" altLang="pt-BR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randview Display" panose="020B0502040204020203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7BD4B95-B398-F7A5-3F6C-F320AAC6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3748" y="6420757"/>
            <a:ext cx="42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alt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01</a:t>
            </a:r>
          </a:p>
        </p:txBody>
      </p:sp>
      <p:graphicFrame>
        <p:nvGraphicFramePr>
          <p:cNvPr id="11" name="Text Box 2">
            <a:extLst>
              <a:ext uri="{FF2B5EF4-FFF2-40B4-BE49-F238E27FC236}">
                <a16:creationId xmlns:a16="http://schemas.microsoft.com/office/drawing/2014/main" id="{132B1497-38E6-1604-755C-85D94C3D0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578657"/>
              </p:ext>
            </p:extLst>
          </p:nvPr>
        </p:nvGraphicFramePr>
        <p:xfrm>
          <a:off x="1358545" y="2532194"/>
          <a:ext cx="10132780" cy="367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31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12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82" y="1124691"/>
            <a:ext cx="11044704" cy="72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pt-BR" altLang="pt-BR" sz="3200" b="1" dirty="0">
                <a:solidFill>
                  <a:srgbClr val="00B0F0"/>
                </a:solidFill>
                <a:latin typeface="Grandview Display" panose="020B0502040204020203" pitchFamily="34" charset="0"/>
              </a:rPr>
              <a:t>Autoridades de proteção de dados têm assumido papel central na regulação de IA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7BD4B95-B398-F7A5-3F6C-F320AAC6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3748" y="6420757"/>
            <a:ext cx="42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alt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01</a:t>
            </a:r>
          </a:p>
        </p:txBody>
      </p:sp>
      <p:graphicFrame>
        <p:nvGraphicFramePr>
          <p:cNvPr id="11" name="Text Box 2">
            <a:extLst>
              <a:ext uri="{FF2B5EF4-FFF2-40B4-BE49-F238E27FC236}">
                <a16:creationId xmlns:a16="http://schemas.microsoft.com/office/drawing/2014/main" id="{60763AD5-427A-0493-AEE6-077A3C7F7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710832"/>
              </p:ext>
            </p:extLst>
          </p:nvPr>
        </p:nvGraphicFramePr>
        <p:xfrm>
          <a:off x="1394758" y="2631781"/>
          <a:ext cx="10132780" cy="367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52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D64F102-67DC-4599-369E-A6F2AE98F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446" y="704552"/>
            <a:ext cx="8557634" cy="852644"/>
          </a:xfrm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659958E1-276C-E64D-F482-FD235499F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83" y="2567631"/>
            <a:ext cx="8659433" cy="24101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7BDBCE-583E-0715-5F4C-3E77EE5AA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436" y="1361906"/>
            <a:ext cx="2929463" cy="3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12" y="119743"/>
            <a:ext cx="1320800" cy="880533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7BD4B95-B398-F7A5-3F6C-F320AAC6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3748" y="6420757"/>
            <a:ext cx="42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alt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01</a:t>
            </a:r>
          </a:p>
        </p:txBody>
      </p:sp>
      <p:pic>
        <p:nvPicPr>
          <p:cNvPr id="2" name="Espaço Reservado para Conteúdo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DC8647F-9C6E-0F4D-8CC5-E188C251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2" y="308227"/>
            <a:ext cx="10861246" cy="1520573"/>
          </a:xfrm>
          <a:prstGeom prst="rect">
            <a:avLst/>
          </a:prstGeom>
        </p:spPr>
      </p:pic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400851F-426B-CEDC-50AB-8E3E065C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730" y="5271351"/>
            <a:ext cx="7842623" cy="1278422"/>
          </a:xfrm>
          <a:prstGeom prst="rect">
            <a:avLst/>
          </a:prstGeom>
        </p:spPr>
      </p:pic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F55BBE4E-9371-EDDC-3387-95BA904C4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18" y="2147468"/>
            <a:ext cx="7595201" cy="2631881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AF0AAC6-C033-FEFB-608A-8CED0EA7EAF3}"/>
              </a:ext>
            </a:extLst>
          </p:cNvPr>
          <p:cNvCxnSpPr>
            <a:cxnSpLocks/>
          </p:cNvCxnSpPr>
          <p:nvPr/>
        </p:nvCxnSpPr>
        <p:spPr>
          <a:xfrm>
            <a:off x="4418714" y="2472119"/>
            <a:ext cx="58382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FE4D632-1B64-F55C-D4F4-AF2C353D2630}"/>
              </a:ext>
            </a:extLst>
          </p:cNvPr>
          <p:cNvCxnSpPr>
            <a:cxnSpLocks/>
          </p:cNvCxnSpPr>
          <p:nvPr/>
        </p:nvCxnSpPr>
        <p:spPr>
          <a:xfrm>
            <a:off x="2755579" y="2842572"/>
            <a:ext cx="61174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A9DB690-BB59-AEEE-1657-4D453679D6A8}"/>
              </a:ext>
            </a:extLst>
          </p:cNvPr>
          <p:cNvCxnSpPr>
            <a:cxnSpLocks/>
          </p:cNvCxnSpPr>
          <p:nvPr/>
        </p:nvCxnSpPr>
        <p:spPr>
          <a:xfrm>
            <a:off x="2954196" y="6029848"/>
            <a:ext cx="74184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54104FB-8654-1260-CBDF-DDAD04251019}"/>
              </a:ext>
            </a:extLst>
          </p:cNvPr>
          <p:cNvCxnSpPr>
            <a:cxnSpLocks/>
          </p:cNvCxnSpPr>
          <p:nvPr/>
        </p:nvCxnSpPr>
        <p:spPr>
          <a:xfrm>
            <a:off x="2755579" y="6420757"/>
            <a:ext cx="12691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8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12" y="119743"/>
            <a:ext cx="1320800" cy="880533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7BD4B95-B398-F7A5-3F6C-F320AAC6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3748" y="6420757"/>
            <a:ext cx="42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alt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01</a:t>
            </a: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D454BD4-D6ED-C68A-4E35-16F90958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0" y="469827"/>
            <a:ext cx="9865098" cy="1676213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C24707B1-CAB7-840E-9624-D03306A1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189" y="2204671"/>
            <a:ext cx="5896798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12" y="119743"/>
            <a:ext cx="1320800" cy="880533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1383ADA9-BDF1-15B2-0616-5BE4DAF6D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8" y="661364"/>
            <a:ext cx="10709879" cy="13575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4000"/>
              </a:lnSpc>
              <a:defRPr/>
            </a:pPr>
            <a:r>
              <a:rPr lang="pt-BR" altLang="pt-BR" sz="3300" b="1" dirty="0">
                <a:solidFill>
                  <a:srgbClr val="00B0F0"/>
                </a:solidFill>
                <a:latin typeface="Grandview Display" panose="020B0502040204020203" pitchFamily="34" charset="0"/>
              </a:rPr>
              <a:t>Em suma, uma regulação adequada de sistemas de IA: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E92F3BCD-B592-2B92-BFC4-689E137B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232" y="2342070"/>
            <a:ext cx="10132780" cy="367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4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b="1" dirty="0">
              <a:latin typeface="Calibri"/>
              <a:ea typeface="Times New Roman" panose="02020603050405020304" pitchFamily="18" charset="0"/>
              <a:cs typeface="Lucida Sans Unicod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4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b="1" dirty="0">
              <a:latin typeface="Calibri"/>
              <a:ea typeface="Times New Roman" panose="02020603050405020304" pitchFamily="18" charset="0"/>
              <a:cs typeface="Lucida Sans Uni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Lucida Sans Unicode" panose="020B0602030504020204" pitchFamily="34" charset="0"/>
            </a:endParaRPr>
          </a:p>
        </p:txBody>
      </p:sp>
      <p:graphicFrame>
        <p:nvGraphicFramePr>
          <p:cNvPr id="19" name="CaixaDeTexto 12">
            <a:extLst>
              <a:ext uri="{FF2B5EF4-FFF2-40B4-BE49-F238E27FC236}">
                <a16:creationId xmlns:a16="http://schemas.microsoft.com/office/drawing/2014/main" id="{4E1B301E-F81A-C86A-48E1-664985DE5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692242"/>
              </p:ext>
            </p:extLst>
          </p:nvPr>
        </p:nvGraphicFramePr>
        <p:xfrm>
          <a:off x="1700504" y="1761736"/>
          <a:ext cx="8790992" cy="481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13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EE3FF5-9E14-23D0-976E-827046BA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DF01CAE-5674-5317-C98A-E0C07FA3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592" y="1590453"/>
            <a:ext cx="3260035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ndview" panose="020F0502020204030204" pitchFamily="34" charset="0"/>
                <a:ea typeface="+mn-ea"/>
                <a:cs typeface="Grandview" panose="020F0502020204030204" pitchFamily="34" charset="0"/>
              </a:rPr>
              <a:t>Obrigado!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0BDBC6C2-BA7E-222F-248D-3FFC579B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3937275"/>
            <a:ext cx="2034116" cy="2411580"/>
          </a:xfrm>
          <a:prstGeom prst="rect">
            <a:avLst/>
          </a:prstGeom>
        </p:spPr>
      </p:pic>
      <p:pic>
        <p:nvPicPr>
          <p:cNvPr id="2" name="Gráfico 1" descr="Conexões">
            <a:extLst>
              <a:ext uri="{FF2B5EF4-FFF2-40B4-BE49-F238E27FC236}">
                <a16:creationId xmlns:a16="http://schemas.microsoft.com/office/drawing/2014/main" id="{BC9FAC38-61EF-7091-8116-BBC023128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7303" y="2883115"/>
            <a:ext cx="688316" cy="6883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DCDDD72-0D81-6615-21CF-EA8F65826782}"/>
              </a:ext>
            </a:extLst>
          </p:cNvPr>
          <p:cNvSpPr txBox="1"/>
          <p:nvPr/>
        </p:nvSpPr>
        <p:spPr>
          <a:xfrm>
            <a:off x="6095619" y="2951946"/>
            <a:ext cx="453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</a:rPr>
              <a:t>@anpdgov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9420FB-0FC1-3785-9563-6526FFDDD777}"/>
              </a:ext>
            </a:extLst>
          </p:cNvPr>
          <p:cNvSpPr txBox="1"/>
          <p:nvPr/>
        </p:nvSpPr>
        <p:spPr>
          <a:xfrm>
            <a:off x="6095619" y="3537593"/>
            <a:ext cx="2154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www.gov.br/anpd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1757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{18F3C041-C392-4C0F-9DDC-0D4294E5E3CF}tf11437505_win32</Template>
  <TotalTime>234</TotalTime>
  <Words>208</Words>
  <Application>Microsoft Office PowerPoint</Application>
  <PresentationFormat>Widescreen</PresentationFormat>
  <Paragraphs>34</Paragraphs>
  <Slides>9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Grandview</vt:lpstr>
      <vt:lpstr>Grandview Display</vt:lpstr>
      <vt:lpstr>Myriad Pro</vt:lpstr>
      <vt:lpstr>Wingdings</vt:lpstr>
      <vt:lpstr>Personalizar design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digital</dc:title>
  <dc:creator>Lucas Borges de Carvalho</dc:creator>
  <cp:lastModifiedBy>Lucas Borges de Carvalho</cp:lastModifiedBy>
  <cp:revision>3</cp:revision>
  <dcterms:created xsi:type="dcterms:W3CDTF">2022-03-24T13:36:45Z</dcterms:created>
  <dcterms:modified xsi:type="dcterms:W3CDTF">2023-10-18T17:11:54Z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