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93" r:id="rId4"/>
    <p:sldId id="285" r:id="rId5"/>
    <p:sldId id="294" r:id="rId6"/>
    <p:sldId id="261" r:id="rId7"/>
    <p:sldId id="287" r:id="rId8"/>
    <p:sldId id="289" r:id="rId9"/>
    <p:sldId id="290" r:id="rId10"/>
    <p:sldId id="291" r:id="rId11"/>
    <p:sldId id="284" r:id="rId12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FCF4-CFB9-4F2B-8C2E-8681822D073E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ACB6-7AE1-49FC-982F-D16957632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iativ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526"/>
            <a:ext cx="9144000" cy="680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riativa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9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iativa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_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008" y="6453336"/>
            <a:ext cx="6948264" cy="404664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m 6" descr="criativa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6.jpg" descr="0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RIATIV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_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952924" y="655022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FIRJAN, 2012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riativa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criativa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criativa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0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</Words>
  <Application>Microsoft Office PowerPoint</Application>
  <PresentationFormat>Apresentação na tela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Brito</dc:creator>
  <cp:lastModifiedBy>Ana Clevia Guerreiro Lima</cp:lastModifiedBy>
  <cp:revision>12</cp:revision>
  <dcterms:created xsi:type="dcterms:W3CDTF">2013-05-20T20:43:16Z</dcterms:created>
  <dcterms:modified xsi:type="dcterms:W3CDTF">2015-08-04T16:01:10Z</dcterms:modified>
</cp:coreProperties>
</file>