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9" r:id="rId3"/>
    <p:sldId id="261" r:id="rId4"/>
    <p:sldId id="267" r:id="rId5"/>
    <p:sldId id="263" r:id="rId6"/>
    <p:sldId id="260" r:id="rId7"/>
    <p:sldId id="266" r:id="rId8"/>
    <p:sldId id="265" r:id="rId9"/>
    <p:sldId id="258" r:id="rId10"/>
  </p:sldIdLst>
  <p:sldSz cx="9144000" cy="6858000" type="screen4x3"/>
  <p:notesSz cx="7102475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4764"/>
    <a:srgbClr val="DCE6F2"/>
    <a:srgbClr val="0000FF"/>
    <a:srgbClr val="95B3D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7152" autoAdjust="0"/>
  </p:normalViewPr>
  <p:slideViewPr>
    <p:cSldViewPr>
      <p:cViewPr varScale="1">
        <p:scale>
          <a:sx n="71" d="100"/>
          <a:sy n="71" d="100"/>
        </p:scale>
        <p:origin x="-486" y="-96"/>
      </p:cViewPr>
      <p:guideLst>
        <p:guide orient="horz" pos="2160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AF7448-0F96-4EA5-81E6-D8CD5E4A6332}" type="doc">
      <dgm:prSet loTypeId="urn:microsoft.com/office/officeart/2005/8/layout/hProcess9" loCatId="process" qsTypeId="urn:microsoft.com/office/officeart/2005/8/quickstyle/3d2" qsCatId="3D" csTypeId="urn:microsoft.com/office/officeart/2005/8/colors/accent0_3" csCatId="mainScheme" phldr="1"/>
      <dgm:spPr/>
    </dgm:pt>
    <dgm:pt modelId="{67C00E2C-28EA-4098-94E1-BE75CE964308}">
      <dgm:prSet phldrT="[Texto]"/>
      <dgm:spPr/>
      <dgm:t>
        <a:bodyPr/>
        <a:lstStyle/>
        <a:p>
          <a:r>
            <a:rPr lang="pt-BR" b="1" dirty="0" smtClean="0"/>
            <a:t>Inventário Hidrelétrico</a:t>
          </a:r>
          <a:endParaRPr lang="pt-BR" b="1" dirty="0"/>
        </a:p>
      </dgm:t>
    </dgm:pt>
    <dgm:pt modelId="{72979987-506A-44D6-BB8C-3F51E2C7E45E}" type="parTrans" cxnId="{1A2E35C6-A726-4B5F-8D8A-A4989FB26BAA}">
      <dgm:prSet/>
      <dgm:spPr/>
      <dgm:t>
        <a:bodyPr/>
        <a:lstStyle/>
        <a:p>
          <a:endParaRPr lang="pt-BR" b="1"/>
        </a:p>
      </dgm:t>
    </dgm:pt>
    <dgm:pt modelId="{58C8248F-7621-4DA2-B9C8-E2936969C611}" type="sibTrans" cxnId="{1A2E35C6-A726-4B5F-8D8A-A4989FB26BAA}">
      <dgm:prSet/>
      <dgm:spPr/>
      <dgm:t>
        <a:bodyPr/>
        <a:lstStyle/>
        <a:p>
          <a:endParaRPr lang="pt-BR" b="1"/>
        </a:p>
      </dgm:t>
    </dgm:pt>
    <dgm:pt modelId="{E55F86D3-8478-4E5C-B0D1-70867438781E}">
      <dgm:prSet/>
      <dgm:spPr/>
      <dgm:t>
        <a:bodyPr/>
        <a:lstStyle/>
        <a:p>
          <a:r>
            <a:rPr lang="pt-BR" b="1" dirty="0" smtClean="0"/>
            <a:t>Viabilidade Técnica e Econômica</a:t>
          </a:r>
        </a:p>
      </dgm:t>
    </dgm:pt>
    <dgm:pt modelId="{0D9265CD-C66C-427F-96E6-2981D703C34E}" type="parTrans" cxnId="{9C488DF3-72D8-4B8E-ABE0-CDADD725BEE6}">
      <dgm:prSet/>
      <dgm:spPr/>
      <dgm:t>
        <a:bodyPr/>
        <a:lstStyle/>
        <a:p>
          <a:endParaRPr lang="pt-BR" b="1"/>
        </a:p>
      </dgm:t>
    </dgm:pt>
    <dgm:pt modelId="{E741EEA0-196A-4107-A830-51DB5655E74D}" type="sibTrans" cxnId="{9C488DF3-72D8-4B8E-ABE0-CDADD725BEE6}">
      <dgm:prSet/>
      <dgm:spPr/>
      <dgm:t>
        <a:bodyPr/>
        <a:lstStyle/>
        <a:p>
          <a:endParaRPr lang="pt-BR" b="1"/>
        </a:p>
      </dgm:t>
    </dgm:pt>
    <dgm:pt modelId="{DB1156E2-BCAC-484B-9334-9A31653A8930}">
      <dgm:prSet/>
      <dgm:spPr/>
      <dgm:t>
        <a:bodyPr/>
        <a:lstStyle/>
        <a:p>
          <a:r>
            <a:rPr lang="pt-BR" b="1" dirty="0" smtClean="0"/>
            <a:t>Projeto Básico/ Construção</a:t>
          </a:r>
        </a:p>
      </dgm:t>
    </dgm:pt>
    <dgm:pt modelId="{4DBDBE02-A2A1-4EF7-A6A0-D09D87B8CA4B}" type="parTrans" cxnId="{052840F5-F801-42DD-8F72-33B11158C99E}">
      <dgm:prSet/>
      <dgm:spPr/>
      <dgm:t>
        <a:bodyPr/>
        <a:lstStyle/>
        <a:p>
          <a:endParaRPr lang="pt-BR" b="1"/>
        </a:p>
      </dgm:t>
    </dgm:pt>
    <dgm:pt modelId="{7153829A-97F6-4B53-A61E-B885B0658D24}" type="sibTrans" cxnId="{052840F5-F801-42DD-8F72-33B11158C99E}">
      <dgm:prSet/>
      <dgm:spPr/>
      <dgm:t>
        <a:bodyPr/>
        <a:lstStyle/>
        <a:p>
          <a:endParaRPr lang="pt-BR" b="1"/>
        </a:p>
      </dgm:t>
    </dgm:pt>
    <dgm:pt modelId="{04F96294-F698-46AA-BC51-1B61470F57E6}">
      <dgm:prSet/>
      <dgm:spPr/>
      <dgm:t>
        <a:bodyPr/>
        <a:lstStyle/>
        <a:p>
          <a:r>
            <a:rPr lang="pt-BR" b="1" dirty="0" smtClean="0"/>
            <a:t>Operação</a:t>
          </a:r>
        </a:p>
      </dgm:t>
    </dgm:pt>
    <dgm:pt modelId="{E788C84B-6194-41B1-93EE-260ACE533E2D}" type="parTrans" cxnId="{C43AD299-9C04-4EFF-AFDB-55083D16AD85}">
      <dgm:prSet/>
      <dgm:spPr/>
      <dgm:t>
        <a:bodyPr/>
        <a:lstStyle/>
        <a:p>
          <a:endParaRPr lang="pt-BR" b="1"/>
        </a:p>
      </dgm:t>
    </dgm:pt>
    <dgm:pt modelId="{CD681E1B-49D7-476A-ACCF-3F1D95A3A2E5}" type="sibTrans" cxnId="{C43AD299-9C04-4EFF-AFDB-55083D16AD85}">
      <dgm:prSet/>
      <dgm:spPr/>
      <dgm:t>
        <a:bodyPr/>
        <a:lstStyle/>
        <a:p>
          <a:endParaRPr lang="pt-BR" b="1"/>
        </a:p>
      </dgm:t>
    </dgm:pt>
    <dgm:pt modelId="{B67B0882-033F-49AD-8453-A17A0AE4576B}">
      <dgm:prSet/>
      <dgm:spPr/>
      <dgm:t>
        <a:bodyPr/>
        <a:lstStyle/>
        <a:p>
          <a:r>
            <a:rPr lang="pt-BR" b="1" dirty="0" smtClean="0"/>
            <a:t>Leilão/ Outorga</a:t>
          </a:r>
        </a:p>
      </dgm:t>
    </dgm:pt>
    <dgm:pt modelId="{022C0597-0920-4663-BD3D-3CDA4F0BB0C3}" type="parTrans" cxnId="{C8FD85B1-0992-4030-AF95-41FFD1C6C38C}">
      <dgm:prSet/>
      <dgm:spPr/>
      <dgm:t>
        <a:bodyPr/>
        <a:lstStyle/>
        <a:p>
          <a:endParaRPr lang="pt-BR" b="1"/>
        </a:p>
      </dgm:t>
    </dgm:pt>
    <dgm:pt modelId="{10453F96-CB6D-44EB-8662-D325958157D4}" type="sibTrans" cxnId="{C8FD85B1-0992-4030-AF95-41FFD1C6C38C}">
      <dgm:prSet/>
      <dgm:spPr/>
      <dgm:t>
        <a:bodyPr/>
        <a:lstStyle/>
        <a:p>
          <a:endParaRPr lang="pt-BR" b="1"/>
        </a:p>
      </dgm:t>
    </dgm:pt>
    <dgm:pt modelId="{6C6819A3-F90E-41A3-B2C3-EA3B0D6C4C4A}" type="pres">
      <dgm:prSet presAssocID="{5BAF7448-0F96-4EA5-81E6-D8CD5E4A6332}" presName="CompostProcess" presStyleCnt="0">
        <dgm:presLayoutVars>
          <dgm:dir/>
          <dgm:resizeHandles val="exact"/>
        </dgm:presLayoutVars>
      </dgm:prSet>
      <dgm:spPr/>
    </dgm:pt>
    <dgm:pt modelId="{8EA62586-AFD5-4AFB-AB2D-2EDF321F365F}" type="pres">
      <dgm:prSet presAssocID="{5BAF7448-0F96-4EA5-81E6-D8CD5E4A6332}" presName="arrow" presStyleLbl="bgShp" presStyleIdx="0" presStyleCnt="1"/>
      <dgm:spPr/>
    </dgm:pt>
    <dgm:pt modelId="{A2119761-0376-4FE1-AA26-B058E8B7A80E}" type="pres">
      <dgm:prSet presAssocID="{5BAF7448-0F96-4EA5-81E6-D8CD5E4A6332}" presName="linearProcess" presStyleCnt="0"/>
      <dgm:spPr/>
    </dgm:pt>
    <dgm:pt modelId="{38CBBDE5-A1A7-4B21-A0C1-A5791F6C9E95}" type="pres">
      <dgm:prSet presAssocID="{67C00E2C-28EA-4098-94E1-BE75CE964308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641266-E48C-400C-A69E-335B80C4A5DC}" type="pres">
      <dgm:prSet presAssocID="{58C8248F-7621-4DA2-B9C8-E2936969C611}" presName="sibTrans" presStyleCnt="0"/>
      <dgm:spPr/>
    </dgm:pt>
    <dgm:pt modelId="{A65B3087-9171-4248-B0F7-795942D09206}" type="pres">
      <dgm:prSet presAssocID="{E55F86D3-8478-4E5C-B0D1-70867438781E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549072-E319-4FE0-BCF8-0101878F8F44}" type="pres">
      <dgm:prSet presAssocID="{E741EEA0-196A-4107-A830-51DB5655E74D}" presName="sibTrans" presStyleCnt="0"/>
      <dgm:spPr/>
    </dgm:pt>
    <dgm:pt modelId="{8088F964-A3DD-49D7-AD24-E2621DB4EE67}" type="pres">
      <dgm:prSet presAssocID="{B67B0882-033F-49AD-8453-A17A0AE4576B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780238-671F-4686-BBAF-EE5B6D8B1A04}" type="pres">
      <dgm:prSet presAssocID="{10453F96-CB6D-44EB-8662-D325958157D4}" presName="sibTrans" presStyleCnt="0"/>
      <dgm:spPr/>
    </dgm:pt>
    <dgm:pt modelId="{3D32ABFF-C815-4C91-AC45-10A8579EDE31}" type="pres">
      <dgm:prSet presAssocID="{DB1156E2-BCAC-484B-9334-9A31653A893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B0AB89-93D6-40B7-A3C6-BB80CF195B13}" type="pres">
      <dgm:prSet presAssocID="{7153829A-97F6-4B53-A61E-B885B0658D24}" presName="sibTrans" presStyleCnt="0"/>
      <dgm:spPr/>
    </dgm:pt>
    <dgm:pt modelId="{958B4F84-0ADE-4037-8D9A-21C800E35A3D}" type="pres">
      <dgm:prSet presAssocID="{04F96294-F698-46AA-BC51-1B61470F57E6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A2E35C6-A726-4B5F-8D8A-A4989FB26BAA}" srcId="{5BAF7448-0F96-4EA5-81E6-D8CD5E4A6332}" destId="{67C00E2C-28EA-4098-94E1-BE75CE964308}" srcOrd="0" destOrd="0" parTransId="{72979987-506A-44D6-BB8C-3F51E2C7E45E}" sibTransId="{58C8248F-7621-4DA2-B9C8-E2936969C611}"/>
    <dgm:cxn modelId="{7EEFD17D-8569-4715-97D0-907ABAC9BD11}" type="presOf" srcId="{5BAF7448-0F96-4EA5-81E6-D8CD5E4A6332}" destId="{6C6819A3-F90E-41A3-B2C3-EA3B0D6C4C4A}" srcOrd="0" destOrd="0" presId="urn:microsoft.com/office/officeart/2005/8/layout/hProcess9"/>
    <dgm:cxn modelId="{9C488DF3-72D8-4B8E-ABE0-CDADD725BEE6}" srcId="{5BAF7448-0F96-4EA5-81E6-D8CD5E4A6332}" destId="{E55F86D3-8478-4E5C-B0D1-70867438781E}" srcOrd="1" destOrd="0" parTransId="{0D9265CD-C66C-427F-96E6-2981D703C34E}" sibTransId="{E741EEA0-196A-4107-A830-51DB5655E74D}"/>
    <dgm:cxn modelId="{A5182F03-796C-406A-B621-3D49DF88DE5F}" type="presOf" srcId="{B67B0882-033F-49AD-8453-A17A0AE4576B}" destId="{8088F964-A3DD-49D7-AD24-E2621DB4EE67}" srcOrd="0" destOrd="0" presId="urn:microsoft.com/office/officeart/2005/8/layout/hProcess9"/>
    <dgm:cxn modelId="{052840F5-F801-42DD-8F72-33B11158C99E}" srcId="{5BAF7448-0F96-4EA5-81E6-D8CD5E4A6332}" destId="{DB1156E2-BCAC-484B-9334-9A31653A8930}" srcOrd="3" destOrd="0" parTransId="{4DBDBE02-A2A1-4EF7-A6A0-D09D87B8CA4B}" sibTransId="{7153829A-97F6-4B53-A61E-B885B0658D24}"/>
    <dgm:cxn modelId="{E3784CA6-A848-4E77-A02F-2290DFF006C2}" type="presOf" srcId="{67C00E2C-28EA-4098-94E1-BE75CE964308}" destId="{38CBBDE5-A1A7-4B21-A0C1-A5791F6C9E95}" srcOrd="0" destOrd="0" presId="urn:microsoft.com/office/officeart/2005/8/layout/hProcess9"/>
    <dgm:cxn modelId="{A4D006FF-DA36-4AD8-A206-1D441352E2B2}" type="presOf" srcId="{E55F86D3-8478-4E5C-B0D1-70867438781E}" destId="{A65B3087-9171-4248-B0F7-795942D09206}" srcOrd="0" destOrd="0" presId="urn:microsoft.com/office/officeart/2005/8/layout/hProcess9"/>
    <dgm:cxn modelId="{C8FD85B1-0992-4030-AF95-41FFD1C6C38C}" srcId="{5BAF7448-0F96-4EA5-81E6-D8CD5E4A6332}" destId="{B67B0882-033F-49AD-8453-A17A0AE4576B}" srcOrd="2" destOrd="0" parTransId="{022C0597-0920-4663-BD3D-3CDA4F0BB0C3}" sibTransId="{10453F96-CB6D-44EB-8662-D325958157D4}"/>
    <dgm:cxn modelId="{C43AD299-9C04-4EFF-AFDB-55083D16AD85}" srcId="{5BAF7448-0F96-4EA5-81E6-D8CD5E4A6332}" destId="{04F96294-F698-46AA-BC51-1B61470F57E6}" srcOrd="4" destOrd="0" parTransId="{E788C84B-6194-41B1-93EE-260ACE533E2D}" sibTransId="{CD681E1B-49D7-476A-ACCF-3F1D95A3A2E5}"/>
    <dgm:cxn modelId="{128D60B8-E074-40A3-A0E6-85DD0891DDC2}" type="presOf" srcId="{DB1156E2-BCAC-484B-9334-9A31653A8930}" destId="{3D32ABFF-C815-4C91-AC45-10A8579EDE31}" srcOrd="0" destOrd="0" presId="urn:microsoft.com/office/officeart/2005/8/layout/hProcess9"/>
    <dgm:cxn modelId="{6CA968D8-FD9C-4C90-BD80-C15B51B6CB04}" type="presOf" srcId="{04F96294-F698-46AA-BC51-1B61470F57E6}" destId="{958B4F84-0ADE-4037-8D9A-21C800E35A3D}" srcOrd="0" destOrd="0" presId="urn:microsoft.com/office/officeart/2005/8/layout/hProcess9"/>
    <dgm:cxn modelId="{CD798141-D393-4FD6-9BE4-8EF009F68161}" type="presParOf" srcId="{6C6819A3-F90E-41A3-B2C3-EA3B0D6C4C4A}" destId="{8EA62586-AFD5-4AFB-AB2D-2EDF321F365F}" srcOrd="0" destOrd="0" presId="urn:microsoft.com/office/officeart/2005/8/layout/hProcess9"/>
    <dgm:cxn modelId="{BF13D1A6-70B8-4505-85CE-F4DE3498B6CF}" type="presParOf" srcId="{6C6819A3-F90E-41A3-B2C3-EA3B0D6C4C4A}" destId="{A2119761-0376-4FE1-AA26-B058E8B7A80E}" srcOrd="1" destOrd="0" presId="urn:microsoft.com/office/officeart/2005/8/layout/hProcess9"/>
    <dgm:cxn modelId="{E0CEB72E-B075-429D-B9B2-7898B191D02A}" type="presParOf" srcId="{A2119761-0376-4FE1-AA26-B058E8B7A80E}" destId="{38CBBDE5-A1A7-4B21-A0C1-A5791F6C9E95}" srcOrd="0" destOrd="0" presId="urn:microsoft.com/office/officeart/2005/8/layout/hProcess9"/>
    <dgm:cxn modelId="{ED42015F-417B-4EAF-A618-6C46A5DFAC1B}" type="presParOf" srcId="{A2119761-0376-4FE1-AA26-B058E8B7A80E}" destId="{82641266-E48C-400C-A69E-335B80C4A5DC}" srcOrd="1" destOrd="0" presId="urn:microsoft.com/office/officeart/2005/8/layout/hProcess9"/>
    <dgm:cxn modelId="{381A8989-84F1-4428-8AA8-F61DFA51EA71}" type="presParOf" srcId="{A2119761-0376-4FE1-AA26-B058E8B7A80E}" destId="{A65B3087-9171-4248-B0F7-795942D09206}" srcOrd="2" destOrd="0" presId="urn:microsoft.com/office/officeart/2005/8/layout/hProcess9"/>
    <dgm:cxn modelId="{5F2C7362-1A43-4D9D-B0A6-5C267EA558FA}" type="presParOf" srcId="{A2119761-0376-4FE1-AA26-B058E8B7A80E}" destId="{BD549072-E319-4FE0-BCF8-0101878F8F44}" srcOrd="3" destOrd="0" presId="urn:microsoft.com/office/officeart/2005/8/layout/hProcess9"/>
    <dgm:cxn modelId="{4650BAC3-143D-48E1-A40E-922E2B515CAC}" type="presParOf" srcId="{A2119761-0376-4FE1-AA26-B058E8B7A80E}" destId="{8088F964-A3DD-49D7-AD24-E2621DB4EE67}" srcOrd="4" destOrd="0" presId="urn:microsoft.com/office/officeart/2005/8/layout/hProcess9"/>
    <dgm:cxn modelId="{F5627567-C8DC-44C9-A8BE-B1F18606DF77}" type="presParOf" srcId="{A2119761-0376-4FE1-AA26-B058E8B7A80E}" destId="{0F780238-671F-4686-BBAF-EE5B6D8B1A04}" srcOrd="5" destOrd="0" presId="urn:microsoft.com/office/officeart/2005/8/layout/hProcess9"/>
    <dgm:cxn modelId="{31AB6721-1A05-4755-B171-B634A05990C9}" type="presParOf" srcId="{A2119761-0376-4FE1-AA26-B058E8B7A80E}" destId="{3D32ABFF-C815-4C91-AC45-10A8579EDE31}" srcOrd="6" destOrd="0" presId="urn:microsoft.com/office/officeart/2005/8/layout/hProcess9"/>
    <dgm:cxn modelId="{1771EB57-0911-429C-A8DA-52BF51CACE68}" type="presParOf" srcId="{A2119761-0376-4FE1-AA26-B058E8B7A80E}" destId="{99B0AB89-93D6-40B7-A3C6-BB80CF195B13}" srcOrd="7" destOrd="0" presId="urn:microsoft.com/office/officeart/2005/8/layout/hProcess9"/>
    <dgm:cxn modelId="{BCCFA102-DEC2-420F-83D3-9BC0D6DB59B2}" type="presParOf" srcId="{A2119761-0376-4FE1-AA26-B058E8B7A80E}" destId="{958B4F84-0ADE-4037-8D9A-21C800E35A3D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A62586-AFD5-4AFB-AB2D-2EDF321F365F}">
      <dsp:nvSpPr>
        <dsp:cNvPr id="0" name=""/>
        <dsp:cNvSpPr/>
      </dsp:nvSpPr>
      <dsp:spPr>
        <a:xfrm>
          <a:off x="685799" y="0"/>
          <a:ext cx="7772400" cy="2952328"/>
        </a:xfrm>
        <a:prstGeom prst="rightArrow">
          <a:avLst/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8CBBDE5-A1A7-4B21-A0C1-A5791F6C9E95}">
      <dsp:nvSpPr>
        <dsp:cNvPr id="0" name=""/>
        <dsp:cNvSpPr/>
      </dsp:nvSpPr>
      <dsp:spPr>
        <a:xfrm>
          <a:off x="3805" y="885698"/>
          <a:ext cx="1754411" cy="118093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Inventário Hidrelétrico</a:t>
          </a:r>
          <a:endParaRPr lang="pt-BR" sz="2100" b="1" kern="1200" dirty="0"/>
        </a:p>
      </dsp:txBody>
      <dsp:txXfrm>
        <a:off x="3805" y="885698"/>
        <a:ext cx="1754411" cy="1180931"/>
      </dsp:txXfrm>
    </dsp:sp>
    <dsp:sp modelId="{A65B3087-9171-4248-B0F7-795942D09206}">
      <dsp:nvSpPr>
        <dsp:cNvPr id="0" name=""/>
        <dsp:cNvSpPr/>
      </dsp:nvSpPr>
      <dsp:spPr>
        <a:xfrm>
          <a:off x="1849299" y="885698"/>
          <a:ext cx="1754411" cy="118093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Viabilidade Técnica e Econômica</a:t>
          </a:r>
        </a:p>
      </dsp:txBody>
      <dsp:txXfrm>
        <a:off x="1849299" y="885698"/>
        <a:ext cx="1754411" cy="1180931"/>
      </dsp:txXfrm>
    </dsp:sp>
    <dsp:sp modelId="{8088F964-A3DD-49D7-AD24-E2621DB4EE67}">
      <dsp:nvSpPr>
        <dsp:cNvPr id="0" name=""/>
        <dsp:cNvSpPr/>
      </dsp:nvSpPr>
      <dsp:spPr>
        <a:xfrm>
          <a:off x="3694794" y="885698"/>
          <a:ext cx="1754411" cy="118093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Leilão/ Outorga</a:t>
          </a:r>
        </a:p>
      </dsp:txBody>
      <dsp:txXfrm>
        <a:off x="3694794" y="885698"/>
        <a:ext cx="1754411" cy="1180931"/>
      </dsp:txXfrm>
    </dsp:sp>
    <dsp:sp modelId="{3D32ABFF-C815-4C91-AC45-10A8579EDE31}">
      <dsp:nvSpPr>
        <dsp:cNvPr id="0" name=""/>
        <dsp:cNvSpPr/>
      </dsp:nvSpPr>
      <dsp:spPr>
        <a:xfrm>
          <a:off x="5540288" y="885698"/>
          <a:ext cx="1754411" cy="118093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Projeto Básico/ Construção</a:t>
          </a:r>
        </a:p>
      </dsp:txBody>
      <dsp:txXfrm>
        <a:off x="5540288" y="885698"/>
        <a:ext cx="1754411" cy="1180931"/>
      </dsp:txXfrm>
    </dsp:sp>
    <dsp:sp modelId="{958B4F84-0ADE-4037-8D9A-21C800E35A3D}">
      <dsp:nvSpPr>
        <dsp:cNvPr id="0" name=""/>
        <dsp:cNvSpPr/>
      </dsp:nvSpPr>
      <dsp:spPr>
        <a:xfrm>
          <a:off x="7385782" y="885698"/>
          <a:ext cx="1754411" cy="118093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Operação</a:t>
          </a:r>
        </a:p>
      </dsp:txBody>
      <dsp:txXfrm>
        <a:off x="7385782" y="885698"/>
        <a:ext cx="1754411" cy="1180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513" cy="512304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2304" y="0"/>
            <a:ext cx="3078513" cy="512304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5E8E7E99-AC5D-4BD3-AB95-CCC392E0A56D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8513" cy="512303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2304" y="9720673"/>
            <a:ext cx="3078513" cy="512303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32B8E19D-1281-4049-B365-22E1D1AF13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D1FC5A7F-899B-401A-968D-CA3B0EA81017}" type="datetimeFigureOut">
              <a:rPr lang="pt-BR" smtClean="0"/>
              <a:pPr/>
              <a:t>16/09/2015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248" y="4861442"/>
            <a:ext cx="5681980" cy="4605576"/>
          </a:xfrm>
          <a:prstGeom prst="rect">
            <a:avLst/>
          </a:prstGeom>
        </p:spPr>
        <p:txBody>
          <a:bodyPr vert="horz" lIns="94787" tIns="47393" rIns="94787" bIns="47393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093" y="9721106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DEAF5420-DF74-4206-873B-B4E3B4B561B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1199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F5420-DF74-4206-873B-B4E3B4B561B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F5420-DF74-4206-873B-B4E3B4B561BC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F5420-DF74-4206-873B-B4E3B4B561BC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rimeiro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23528" y="2204864"/>
            <a:ext cx="8496943" cy="1362075"/>
          </a:xfrm>
        </p:spPr>
        <p:txBody>
          <a:bodyPr anchor="t">
            <a:normAutofit/>
          </a:bodyPr>
          <a:lstStyle>
            <a:lvl1pPr algn="ctr">
              <a:defRPr sz="3000" b="1" cap="none" baseline="0">
                <a:solidFill>
                  <a:srgbClr val="0047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7" name="Título 1"/>
          <p:cNvSpPr txBox="1">
            <a:spLocks/>
          </p:cNvSpPr>
          <p:nvPr userDrawn="1"/>
        </p:nvSpPr>
        <p:spPr>
          <a:xfrm>
            <a:off x="323529" y="5661249"/>
            <a:ext cx="1080119" cy="36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000" b="1" cap="none" baseline="0">
                <a:solidFill>
                  <a:srgbClr val="0047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1" u="none" strike="noStrike" kern="1200" cap="none" spc="0" normalizeH="0" baseline="0" noProof="0" dirty="0">
              <a:ln>
                <a:noFill/>
              </a:ln>
              <a:solidFill>
                <a:srgbClr val="004764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6011-9315-4343-A50E-F8216D9FBFBE}" type="datetime4">
              <a:rPr lang="pt-BR" smtClean="0"/>
              <a:pPr/>
              <a:t>16 de setembro de 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7EA6-A2C3-4EC7-BCF1-D36E16DD62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4D67-E0AE-46BD-9688-C7B9BD914602}" type="datetime4">
              <a:rPr lang="pt-BR" smtClean="0"/>
              <a:pPr/>
              <a:t>16 de setembro de 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7EA6-A2C3-4EC7-BCF1-D36E16DD62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067E-27BA-4E9B-A10D-8E47AF7DE22E}" type="datetime4">
              <a:rPr lang="pt-BR" smtClean="0"/>
              <a:pPr/>
              <a:t>16 de setembro de 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7EA6-A2C3-4EC7-BCF1-D36E16DD62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66BB-06F7-46DE-9CBE-E8F87FFE2D16}" type="datetime4">
              <a:rPr lang="pt-BR" smtClean="0"/>
              <a:pPr/>
              <a:t>16 de setembro de 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7EA6-A2C3-4EC7-BCF1-D36E16DD62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r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259632" y="548680"/>
            <a:ext cx="5435928" cy="432000"/>
          </a:xfrm>
        </p:spPr>
        <p:txBody>
          <a:bodyPr/>
          <a:lstStyle>
            <a:lvl1pPr algn="l">
              <a:defRPr lang="pt-BR" smtClean="0">
                <a:solidFill>
                  <a:srgbClr val="004764"/>
                </a:solidFill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8749480" y="6165304"/>
            <a:ext cx="43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66CFDB0-EE44-4338-BC6D-BA08F3ACF8D6}" type="slidenum">
              <a:rPr lang="pt-BR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‹nº›</a:t>
            </a:fld>
            <a:endParaRPr lang="pt-BR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259632" y="1255986"/>
            <a:ext cx="5486400" cy="3973214"/>
          </a:xfrm>
        </p:spPr>
        <p:txBody>
          <a:bodyPr/>
          <a:lstStyle>
            <a:lvl1pPr marL="0" indent="0">
              <a:buNone/>
              <a:defRPr sz="1400">
                <a:solidFill>
                  <a:srgbClr val="004764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Texto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ão funfa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429000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76456" y="6088211"/>
            <a:ext cx="47741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D37EA6-A2C3-4EC7-BCF1-D36E16DD62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A5C-731A-4679-8B91-1060D4160EF4}" type="datetime4">
              <a:rPr lang="pt-BR" smtClean="0"/>
              <a:pPr/>
              <a:t>16 de setembro de 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7EA6-A2C3-4EC7-BCF1-D36E16DD62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1C23-FF69-4E00-B446-BE0966FB2F78}" type="datetime4">
              <a:rPr lang="pt-BR" smtClean="0"/>
              <a:pPr/>
              <a:t>16 de setembro de 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7EA6-A2C3-4EC7-BCF1-D36E16DD62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9F53-B26D-477E-8763-7644E36E553D}" type="datetime4">
              <a:rPr lang="pt-BR" smtClean="0"/>
              <a:pPr/>
              <a:t>16 de setembro de 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7EA6-A2C3-4EC7-BCF1-D36E16DD62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0443-91CE-4B80-9E1B-770D4820BD4C}" type="datetime4">
              <a:rPr lang="pt-BR" smtClean="0"/>
              <a:pPr/>
              <a:t>16 de setembro de 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7EA6-A2C3-4EC7-BCF1-D36E16DD62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9437-13C1-4055-B9F4-5E3052679460}" type="datetime4">
              <a:rPr lang="pt-BR" smtClean="0"/>
              <a:pPr/>
              <a:t>16 de setembro de 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7EA6-A2C3-4EC7-BCF1-D36E16DD62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CB61A-A33F-4DD3-9AC2-9005B3BACC11}" type="datetime4">
              <a:rPr lang="pt-BR" smtClean="0"/>
              <a:pPr/>
              <a:t>16 de setembro de 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37EA6-A2C3-4EC7-BCF1-D36E16DD62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61" r:id="rId3"/>
    <p:sldLayoutId id="2147483649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8.jpeg"/><Relationship Id="rId4" Type="http://schemas.openxmlformats.org/officeDocument/2006/relationships/image" Target="../media/image9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496943" cy="1362075"/>
          </a:xfrm>
        </p:spPr>
        <p:txBody>
          <a:bodyPr/>
          <a:lstStyle/>
          <a:p>
            <a:r>
              <a:rPr lang="pt-BR" dirty="0" smtClean="0"/>
              <a:t>Potencial Hidroelétrico no </a:t>
            </a:r>
            <a:br>
              <a:rPr lang="pt-BR" dirty="0" smtClean="0"/>
            </a:br>
            <a:r>
              <a:rPr lang="pt-BR" dirty="0" smtClean="0"/>
              <a:t>Rio Araguaia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23528" y="6165306"/>
            <a:ext cx="1440160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sz="3000" b="1" cap="none" baseline="0">
                <a:solidFill>
                  <a:srgbClr val="0047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Brasília - DF</a:t>
            </a:r>
            <a:endParaRPr kumimoji="0" lang="pt-BR" sz="1600" b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3528" y="6453337"/>
            <a:ext cx="1080119" cy="36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>
              <a:defRPr sz="3000" b="1" cap="none" baseline="0">
                <a:solidFill>
                  <a:srgbClr val="0047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16/09/2015</a:t>
            </a:r>
            <a:endParaRPr kumimoji="0" lang="pt-BR" sz="1600" b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23528" y="4581128"/>
            <a:ext cx="3816424" cy="36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000" b="1" cap="none" baseline="0">
                <a:solidFill>
                  <a:srgbClr val="0047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Mariana Sampaio Gontijo Vaz</a:t>
            </a:r>
            <a:endParaRPr kumimoji="0" lang="pt-BR" sz="1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23528" y="5013177"/>
            <a:ext cx="3456384" cy="36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000" b="1" cap="none" baseline="0">
                <a:solidFill>
                  <a:srgbClr val="0047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Especialista em Regulação</a:t>
            </a:r>
            <a:endParaRPr kumimoji="0" lang="pt-BR" sz="1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2597"/>
            <a:ext cx="1304195" cy="1304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4" y="116632"/>
            <a:ext cx="570560" cy="570560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323528" y="1412776"/>
            <a:ext cx="5435928" cy="432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Roteiro</a:t>
            </a:r>
            <a:endParaRPr lang="pt-BR" dirty="0"/>
          </a:p>
        </p:txBody>
      </p:sp>
      <p:pic>
        <p:nvPicPr>
          <p:cNvPr id="19" name="Imagem 18" descr="livros.jpg"/>
          <p:cNvPicPr>
            <a:picLocks noChangeAspect="1"/>
          </p:cNvPicPr>
          <p:nvPr/>
        </p:nvPicPr>
        <p:blipFill>
          <a:blip r:embed="rId5" cstate="print"/>
          <a:srcRect l="2881" t="3846" r="10696" b="7692"/>
          <a:stretch>
            <a:fillRect/>
          </a:stretch>
        </p:blipFill>
        <p:spPr>
          <a:xfrm>
            <a:off x="179512" y="2238468"/>
            <a:ext cx="2304256" cy="1766596"/>
          </a:xfrm>
          <a:prstGeom prst="rect">
            <a:avLst/>
          </a:prstGeom>
        </p:spPr>
      </p:pic>
      <p:sp>
        <p:nvSpPr>
          <p:cNvPr id="20" name="Espaço Reservado para Texto 9"/>
          <p:cNvSpPr txBox="1">
            <a:spLocks/>
          </p:cNvSpPr>
          <p:nvPr/>
        </p:nvSpPr>
        <p:spPr>
          <a:xfrm>
            <a:off x="395536" y="4005064"/>
            <a:ext cx="1656184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76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Legislação</a:t>
            </a:r>
          </a:p>
        </p:txBody>
      </p:sp>
      <p:sp>
        <p:nvSpPr>
          <p:cNvPr id="22" name="Espaço Reservado para Texto 9"/>
          <p:cNvSpPr txBox="1">
            <a:spLocks/>
          </p:cNvSpPr>
          <p:nvPr/>
        </p:nvSpPr>
        <p:spPr>
          <a:xfrm>
            <a:off x="2987824" y="4922800"/>
            <a:ext cx="2376264" cy="882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400" dirty="0" smtClean="0">
                <a:solidFill>
                  <a:srgbClr val="004764"/>
                </a:solidFill>
                <a:latin typeface="Arial" pitchFamily="34" charset="0"/>
                <a:cs typeface="Arial" pitchFamily="34" charset="0"/>
              </a:rPr>
              <a:t>Etapas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76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de Implantação</a:t>
            </a:r>
          </a:p>
        </p:txBody>
      </p:sp>
      <p:pic>
        <p:nvPicPr>
          <p:cNvPr id="23" name="Imagem 22" descr="hidro.jpg"/>
          <p:cNvPicPr>
            <a:picLocks noChangeAspect="1"/>
          </p:cNvPicPr>
          <p:nvPr/>
        </p:nvPicPr>
        <p:blipFill>
          <a:blip r:embed="rId6" cstate="print"/>
          <a:srcRect r="7479"/>
          <a:stretch>
            <a:fillRect/>
          </a:stretch>
        </p:blipFill>
        <p:spPr>
          <a:xfrm>
            <a:off x="6712992" y="3856878"/>
            <a:ext cx="1891456" cy="1913362"/>
          </a:xfrm>
          <a:prstGeom prst="rect">
            <a:avLst/>
          </a:prstGeom>
        </p:spPr>
      </p:pic>
      <p:sp>
        <p:nvSpPr>
          <p:cNvPr id="24" name="Espaço Reservado para Texto 9"/>
          <p:cNvSpPr txBox="1">
            <a:spLocks/>
          </p:cNvSpPr>
          <p:nvPr/>
        </p:nvSpPr>
        <p:spPr>
          <a:xfrm>
            <a:off x="6372200" y="5733256"/>
            <a:ext cx="252028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76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Potencial Hidroelétrico</a:t>
            </a:r>
          </a:p>
        </p:txBody>
      </p:sp>
      <p:pic>
        <p:nvPicPr>
          <p:cNvPr id="25" name="Imagem 24" descr="etapas-peça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3808" y="3140968"/>
            <a:ext cx="2554824" cy="18649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87624" y="1268760"/>
            <a:ext cx="4571832" cy="432000"/>
          </a:xfrm>
        </p:spPr>
        <p:txBody>
          <a:bodyPr>
            <a:noAutofit/>
          </a:bodyPr>
          <a:lstStyle/>
          <a:p>
            <a: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Legislação</a:t>
            </a:r>
            <a:endParaRPr lang="pt-B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4" y="116632"/>
            <a:ext cx="570560" cy="570560"/>
          </a:xfrm>
          <a:prstGeom prst="rect">
            <a:avLst/>
          </a:prstGeom>
        </p:spPr>
      </p:pic>
      <p:sp>
        <p:nvSpPr>
          <p:cNvPr id="10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23528" y="3717032"/>
            <a:ext cx="2520280" cy="1224136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pt-BR" sz="2400" dirty="0" smtClean="0">
                <a:latin typeface="Arial Narrow" pitchFamily="34" charset="0"/>
              </a:rPr>
              <a:t>Lei nº 9.074/1995</a:t>
            </a:r>
          </a:p>
          <a:p>
            <a:pPr algn="ctr"/>
            <a:r>
              <a:rPr lang="pt-BR" sz="1700" dirty="0" smtClean="0">
                <a:latin typeface="Arial Narrow" pitchFamily="34" charset="0"/>
              </a:rPr>
              <a:t>Art. 5º, §2º e §3º: </a:t>
            </a:r>
          </a:p>
          <a:p>
            <a:pPr algn="ctr"/>
            <a:r>
              <a:rPr lang="pt-BR" sz="1700" dirty="0" smtClean="0">
                <a:latin typeface="Arial Narrow" pitchFamily="34" charset="0"/>
              </a:rPr>
              <a:t>Conceitua o “Aproveitamento Ótimo”</a:t>
            </a:r>
          </a:p>
        </p:txBody>
      </p:sp>
      <p:pic>
        <p:nvPicPr>
          <p:cNvPr id="17" name="Imagem 16" descr="livros.jpg"/>
          <p:cNvPicPr>
            <a:picLocks noChangeAspect="1"/>
          </p:cNvPicPr>
          <p:nvPr/>
        </p:nvPicPr>
        <p:blipFill>
          <a:blip r:embed="rId4" cstate="print"/>
          <a:srcRect l="2881" t="3846" r="10696" b="7692"/>
          <a:stretch>
            <a:fillRect/>
          </a:stretch>
        </p:blipFill>
        <p:spPr>
          <a:xfrm>
            <a:off x="0" y="1124744"/>
            <a:ext cx="1033158" cy="792088"/>
          </a:xfrm>
          <a:prstGeom prst="rect">
            <a:avLst/>
          </a:prstGeom>
        </p:spPr>
      </p:pic>
      <p:sp>
        <p:nvSpPr>
          <p:cNvPr id="18" name="Espaço Reservado para Texto 3"/>
          <p:cNvSpPr txBox="1">
            <a:spLocks/>
          </p:cNvSpPr>
          <p:nvPr/>
        </p:nvSpPr>
        <p:spPr>
          <a:xfrm>
            <a:off x="323528" y="2132856"/>
            <a:ext cx="2520280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0" u="none" strike="noStrike" kern="1200" cap="none" spc="0" normalizeH="0" baseline="0" noProof="0" dirty="0" smtClean="0">
                <a:ln>
                  <a:noFill/>
                </a:ln>
                <a:solidFill>
                  <a:srgbClr val="004764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Lei nº 9.427/1996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700" b="0" u="none" strike="noStrike" kern="1200" cap="none" spc="0" normalizeH="0" noProof="0" dirty="0" smtClean="0">
                <a:ln>
                  <a:noFill/>
                </a:ln>
                <a:solidFill>
                  <a:srgbClr val="004764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 Institui a ANEEL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1700" baseline="0" dirty="0" smtClean="0">
                <a:solidFill>
                  <a:srgbClr val="004764"/>
                </a:solidFill>
                <a:latin typeface="Arial Narrow" pitchFamily="34" charset="0"/>
                <a:cs typeface="Arial" pitchFamily="34" charset="0"/>
              </a:rPr>
              <a:t>  Estabelece as a</a:t>
            </a:r>
            <a:r>
              <a:rPr lang="pt-BR" sz="1700" dirty="0" smtClean="0">
                <a:solidFill>
                  <a:srgbClr val="004764"/>
                </a:solidFill>
                <a:latin typeface="Arial Narrow" pitchFamily="34" charset="0"/>
                <a:cs typeface="Arial" pitchFamily="34" charset="0"/>
              </a:rPr>
              <a:t>tribuições da ANEEL</a:t>
            </a:r>
            <a:endParaRPr kumimoji="0" lang="pt-BR" sz="1700" b="0" u="none" strike="noStrike" kern="1200" cap="none" spc="0" normalizeH="0" baseline="0" noProof="0" dirty="0">
              <a:ln>
                <a:noFill/>
              </a:ln>
              <a:solidFill>
                <a:srgbClr val="004764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275856" y="3573016"/>
            <a:ext cx="2520280" cy="15081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altLang="pt-BR" sz="2200" dirty="0" smtClean="0">
                <a:solidFill>
                  <a:srgbClr val="004764"/>
                </a:solidFill>
                <a:latin typeface="Arial Narrow" pitchFamily="34" charset="0"/>
              </a:rPr>
              <a:t>Decreto nº 4.932</a:t>
            </a:r>
          </a:p>
          <a:p>
            <a:pPr algn="ctr"/>
            <a:r>
              <a:rPr lang="pt-BR" altLang="pt-BR" sz="2200" dirty="0" smtClean="0">
                <a:solidFill>
                  <a:srgbClr val="004764"/>
                </a:solidFill>
                <a:latin typeface="Arial Narrow" pitchFamily="34" charset="0"/>
              </a:rPr>
              <a:t>23/12/2003</a:t>
            </a:r>
          </a:p>
          <a:p>
            <a:pPr algn="ctr"/>
            <a:r>
              <a:rPr lang="pt-BR" altLang="pt-BR" sz="1600" dirty="0" smtClean="0">
                <a:solidFill>
                  <a:srgbClr val="004764"/>
                </a:solidFill>
                <a:latin typeface="Arial Narrow" pitchFamily="34" charset="0"/>
              </a:rPr>
              <a:t>Delega à ANEEL a atribuição de definir o aproveitamento ótimo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6228184" y="3933056"/>
            <a:ext cx="252028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altLang="pt-BR" sz="2200" dirty="0" smtClean="0">
                <a:solidFill>
                  <a:srgbClr val="004764"/>
                </a:solidFill>
                <a:latin typeface="Arial Narrow" pitchFamily="34" charset="0"/>
              </a:rPr>
              <a:t>Regimento Interno </a:t>
            </a:r>
          </a:p>
          <a:p>
            <a:pPr algn="ctr"/>
            <a:r>
              <a:rPr lang="pt-BR" altLang="pt-BR" sz="1600" dirty="0" smtClean="0">
                <a:solidFill>
                  <a:srgbClr val="004764"/>
                </a:solidFill>
                <a:latin typeface="Arial Narrow" pitchFamily="34" charset="0"/>
              </a:rPr>
              <a:t>Registrar estudos</a:t>
            </a:r>
          </a:p>
          <a:p>
            <a:pPr algn="ctr"/>
            <a:r>
              <a:rPr lang="pt-BR" altLang="pt-BR" sz="1600" dirty="0" smtClean="0">
                <a:solidFill>
                  <a:srgbClr val="004764"/>
                </a:solidFill>
                <a:latin typeface="Arial Narrow" pitchFamily="34" charset="0"/>
              </a:rPr>
              <a:t>Aprovar estudos e projetos</a:t>
            </a:r>
          </a:p>
        </p:txBody>
      </p:sp>
      <p:sp>
        <p:nvSpPr>
          <p:cNvPr id="9" name="Espaço Reservado para Texto 3"/>
          <p:cNvSpPr txBox="1">
            <a:spLocks/>
          </p:cNvSpPr>
          <p:nvPr/>
        </p:nvSpPr>
        <p:spPr>
          <a:xfrm>
            <a:off x="3275856" y="2132856"/>
            <a:ext cx="5544616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pt-BR" dirty="0" smtClean="0">
                <a:solidFill>
                  <a:srgbClr val="004764"/>
                </a:solidFill>
                <a:latin typeface="Arial Narrow" pitchFamily="34" charset="0"/>
              </a:rPr>
              <a:t>Art. 2</a:t>
            </a:r>
            <a:r>
              <a:rPr lang="pt-BR" u="sng" baseline="30000" dirty="0" smtClean="0">
                <a:solidFill>
                  <a:srgbClr val="004764"/>
                </a:solidFill>
                <a:latin typeface="Arial Narrow" pitchFamily="34" charset="0"/>
              </a:rPr>
              <a:t>o</a:t>
            </a:r>
            <a:r>
              <a:rPr lang="pt-BR" dirty="0" smtClean="0">
                <a:solidFill>
                  <a:srgbClr val="004764"/>
                </a:solidFill>
                <a:latin typeface="Arial Narrow" pitchFamily="34" charset="0"/>
              </a:rPr>
              <a:t> A Agência Nacional de Energia Elétrica - ANEEL tem por finalidade </a:t>
            </a:r>
            <a:r>
              <a:rPr lang="pt-BR" dirty="0" smtClean="0">
                <a:solidFill>
                  <a:srgbClr val="FF0000"/>
                </a:solidFill>
                <a:latin typeface="Arial Narrow" pitchFamily="34" charset="0"/>
              </a:rPr>
              <a:t>regular</a:t>
            </a:r>
            <a:r>
              <a:rPr lang="pt-BR" dirty="0" smtClean="0">
                <a:solidFill>
                  <a:srgbClr val="004764"/>
                </a:solidFill>
                <a:latin typeface="Arial Narrow" pitchFamily="34" charset="0"/>
              </a:rPr>
              <a:t> e </a:t>
            </a:r>
            <a:r>
              <a:rPr lang="pt-BR" dirty="0" smtClean="0">
                <a:solidFill>
                  <a:srgbClr val="FF0000"/>
                </a:solidFill>
                <a:latin typeface="Arial Narrow" pitchFamily="34" charset="0"/>
              </a:rPr>
              <a:t>fiscalizar</a:t>
            </a:r>
            <a:r>
              <a:rPr lang="pt-BR" dirty="0" smtClean="0">
                <a:solidFill>
                  <a:srgbClr val="004764"/>
                </a:solidFill>
                <a:latin typeface="Arial Narrow" pitchFamily="34" charset="0"/>
              </a:rPr>
              <a:t> a produção, transmissão, distribuição e comercialização de energia elétrica, em conformidade com as políticas e diretrizes do governo federal.</a:t>
            </a:r>
            <a:endParaRPr kumimoji="0" lang="pt-BR" b="0" u="none" strike="noStrike" kern="1200" cap="none" spc="0" normalizeH="0" baseline="0" noProof="0" dirty="0">
              <a:ln>
                <a:noFill/>
              </a:ln>
              <a:solidFill>
                <a:srgbClr val="004764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2843808" y="2636912"/>
            <a:ext cx="360040" cy="144016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>
            <a:off x="2843808" y="4293096"/>
            <a:ext cx="360040" cy="144016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>
            <a:off x="5796136" y="4293096"/>
            <a:ext cx="360040" cy="144016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Texto 3"/>
          <p:cNvSpPr txBox="1">
            <a:spLocks/>
          </p:cNvSpPr>
          <p:nvPr/>
        </p:nvSpPr>
        <p:spPr>
          <a:xfrm>
            <a:off x="1691680" y="5301368"/>
            <a:ext cx="5760640" cy="151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pt-BR" dirty="0" smtClean="0">
                <a:solidFill>
                  <a:srgbClr val="004764"/>
                </a:solidFill>
                <a:latin typeface="Arial Narrow" pitchFamily="34" charset="0"/>
              </a:rPr>
              <a:t>“Aproveitamento ótimo" </a:t>
            </a:r>
          </a:p>
          <a:p>
            <a:pPr lvl="0" algn="ctr">
              <a:spcBef>
                <a:spcPct val="20000"/>
              </a:spcBef>
            </a:pPr>
            <a:r>
              <a:rPr lang="pt-BR" dirty="0" smtClean="0">
                <a:solidFill>
                  <a:srgbClr val="004764"/>
                </a:solidFill>
                <a:latin typeface="Arial Narrow" pitchFamily="34" charset="0"/>
              </a:rPr>
              <a:t>Todo potencial definido em sua concepção global pelo melhor eixo do barramento, arranjo físico geral, níveis d’água operativos, reservatório e potência, integrante da alternativa escolhida para divisão de quedas de uma bacia hidrográfica</a:t>
            </a:r>
            <a:r>
              <a:rPr lang="pt-BR" dirty="0" smtClean="0">
                <a:latin typeface="Arial Narrow" pitchFamily="34" charset="0"/>
              </a:rPr>
              <a:t>.</a:t>
            </a:r>
            <a:endParaRPr kumimoji="0" lang="pt-BR" b="0" i="0" u="none" strike="noStrike" kern="1200" cap="none" spc="0" normalizeH="0" baseline="0" noProof="0" dirty="0" smtClean="0">
              <a:ln>
                <a:noFill/>
              </a:ln>
              <a:solidFill>
                <a:srgbClr val="004764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87624" y="1268760"/>
            <a:ext cx="4571832" cy="432000"/>
          </a:xfrm>
        </p:spPr>
        <p:txBody>
          <a:bodyPr>
            <a:noAutofit/>
          </a:bodyPr>
          <a:lstStyle/>
          <a:p>
            <a: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Legislação</a:t>
            </a:r>
            <a:endParaRPr lang="pt-B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4" y="116632"/>
            <a:ext cx="570560" cy="570560"/>
          </a:xfrm>
          <a:prstGeom prst="rect">
            <a:avLst/>
          </a:prstGeom>
        </p:spPr>
      </p:pic>
      <p:pic>
        <p:nvPicPr>
          <p:cNvPr id="17" name="Imagem 16" descr="livros.jpg"/>
          <p:cNvPicPr>
            <a:picLocks noChangeAspect="1"/>
          </p:cNvPicPr>
          <p:nvPr/>
        </p:nvPicPr>
        <p:blipFill>
          <a:blip r:embed="rId4" cstate="print"/>
          <a:srcRect l="2881" t="3846" r="10696" b="7692"/>
          <a:stretch>
            <a:fillRect/>
          </a:stretch>
        </p:blipFill>
        <p:spPr>
          <a:xfrm>
            <a:off x="0" y="1124744"/>
            <a:ext cx="1033158" cy="792088"/>
          </a:xfrm>
          <a:prstGeom prst="rect">
            <a:avLst/>
          </a:prstGeom>
        </p:spPr>
      </p:pic>
      <p:sp>
        <p:nvSpPr>
          <p:cNvPr id="14" name="Espaço Reservado para Texto 3"/>
          <p:cNvSpPr txBox="1">
            <a:spLocks/>
          </p:cNvSpPr>
          <p:nvPr/>
        </p:nvSpPr>
        <p:spPr>
          <a:xfrm>
            <a:off x="4788024" y="2132856"/>
            <a:ext cx="3312368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764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Resolução ANEEL nº</a:t>
            </a:r>
            <a:r>
              <a:rPr kumimoji="0" lang="pt-BR" sz="3400" b="0" i="0" u="none" strike="noStrike" kern="1200" cap="none" spc="0" normalizeH="0" noProof="0" dirty="0" smtClean="0">
                <a:ln>
                  <a:noFill/>
                </a:ln>
                <a:solidFill>
                  <a:srgbClr val="004764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395/1998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300" baseline="0" dirty="0" smtClean="0">
                <a:solidFill>
                  <a:srgbClr val="004764"/>
                </a:solidFill>
                <a:latin typeface="Arial Narrow" pitchFamily="34" charset="0"/>
                <a:cs typeface="Arial" pitchFamily="34" charset="0"/>
              </a:rPr>
              <a:t>Estudos de Viabilidade e Projeto Básico de </a:t>
            </a:r>
            <a:r>
              <a:rPr lang="pt-BR" sz="2300" baseline="0" dirty="0" err="1" smtClean="0">
                <a:solidFill>
                  <a:srgbClr val="004764"/>
                </a:solidFill>
                <a:latin typeface="Arial Narrow" pitchFamily="34" charset="0"/>
                <a:cs typeface="Arial" pitchFamily="34" charset="0"/>
              </a:rPr>
              <a:t>UHEs</a:t>
            </a:r>
            <a:endParaRPr kumimoji="0" lang="pt-BR" sz="2300" b="0" i="0" u="none" strike="noStrike" kern="1200" cap="none" spc="0" normalizeH="0" baseline="0" noProof="0" dirty="0" smtClean="0">
              <a:ln>
                <a:noFill/>
              </a:ln>
              <a:solidFill>
                <a:srgbClr val="004764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Espaço Reservado para Texto 3"/>
          <p:cNvSpPr txBox="1">
            <a:spLocks/>
          </p:cNvSpPr>
          <p:nvPr/>
        </p:nvSpPr>
        <p:spPr>
          <a:xfrm>
            <a:off x="899592" y="2132856"/>
            <a:ext cx="3024336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764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Resolução ANEEL nº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rgbClr val="004764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672/2015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baseline="0" dirty="0" smtClean="0">
                <a:solidFill>
                  <a:srgbClr val="004764"/>
                </a:solidFill>
                <a:latin typeface="Arial Narrow" pitchFamily="34" charset="0"/>
                <a:cs typeface="Arial" pitchFamily="34" charset="0"/>
              </a:rPr>
              <a:t>Estudos de Inventário Hidrelétrico</a:t>
            </a:r>
            <a:endParaRPr kumimoji="0" lang="pt-BR" b="0" i="0" u="none" strike="noStrike" kern="1200" cap="none" spc="0" normalizeH="0" baseline="0" noProof="0" dirty="0" smtClean="0">
              <a:ln>
                <a:noFill/>
              </a:ln>
              <a:solidFill>
                <a:srgbClr val="004764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611560" y="4581128"/>
            <a:ext cx="1944688" cy="707886"/>
          </a:xfrm>
          <a:prstGeom prst="rect">
            <a:avLst/>
          </a:prstGeom>
          <a:solidFill>
            <a:srgbClr val="DCE6F2"/>
          </a:solidFill>
          <a:ln w="19050">
            <a:solidFill>
              <a:srgbClr val="004764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dirty="0">
                <a:solidFill>
                  <a:srgbClr val="004764"/>
                </a:solidFill>
                <a:latin typeface="Arial Narrow" pitchFamily="34" charset="0"/>
              </a:rPr>
              <a:t>Inventário Hidrelétrico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275385" y="4581128"/>
            <a:ext cx="1944688" cy="646331"/>
          </a:xfrm>
          <a:prstGeom prst="rect">
            <a:avLst/>
          </a:prstGeom>
          <a:solidFill>
            <a:srgbClr val="DCE6F2"/>
          </a:solidFill>
          <a:ln w="38100">
            <a:solidFill>
              <a:srgbClr val="004764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dirty="0">
                <a:solidFill>
                  <a:srgbClr val="004764"/>
                </a:solidFill>
                <a:latin typeface="Arial Narrow" pitchFamily="34" charset="0"/>
              </a:rPr>
              <a:t>Estudo de Viabilidade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867773" y="4584302"/>
            <a:ext cx="1944687" cy="707886"/>
          </a:xfrm>
          <a:prstGeom prst="rect">
            <a:avLst/>
          </a:prstGeom>
          <a:solidFill>
            <a:srgbClr val="DCE6F2"/>
          </a:solidFill>
          <a:ln w="38100">
            <a:solidFill>
              <a:srgbClr val="004764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altLang="pt-BR" sz="2000" dirty="0">
                <a:solidFill>
                  <a:srgbClr val="004764"/>
                </a:solidFill>
                <a:latin typeface="Arial Narrow" pitchFamily="34" charset="0"/>
              </a:rPr>
              <a:t>Projeto </a:t>
            </a:r>
            <a:r>
              <a:rPr lang="pt-BR" altLang="pt-BR" sz="2000" dirty="0" smtClean="0">
                <a:solidFill>
                  <a:srgbClr val="004764"/>
                </a:solidFill>
                <a:latin typeface="Arial Narrow" pitchFamily="34" charset="0"/>
              </a:rPr>
              <a:t>Básico </a:t>
            </a:r>
          </a:p>
          <a:p>
            <a:pPr algn="ctr"/>
            <a:endParaRPr lang="pt-BR" altLang="pt-BR" sz="2000" dirty="0">
              <a:solidFill>
                <a:srgbClr val="004764"/>
              </a:solidFill>
              <a:latin typeface="Arial Narrow" pitchFamily="34" charset="0"/>
            </a:endParaRPr>
          </a:p>
        </p:txBody>
      </p:sp>
      <p:sp>
        <p:nvSpPr>
          <p:cNvPr id="24" name="AutoShape 17"/>
          <p:cNvSpPr>
            <a:spLocks noChangeArrowheads="1"/>
          </p:cNvSpPr>
          <p:nvPr/>
        </p:nvSpPr>
        <p:spPr bwMode="auto">
          <a:xfrm>
            <a:off x="2303835" y="4003278"/>
            <a:ext cx="1223963" cy="396875"/>
          </a:xfrm>
          <a:prstGeom prst="curvedDownArrow">
            <a:avLst>
              <a:gd name="adj1" fmla="val 61680"/>
              <a:gd name="adj2" fmla="val 12336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" name="AutoShape 18"/>
          <p:cNvSpPr>
            <a:spLocks noChangeArrowheads="1"/>
          </p:cNvSpPr>
          <p:nvPr/>
        </p:nvSpPr>
        <p:spPr bwMode="auto">
          <a:xfrm>
            <a:off x="4967660" y="4004865"/>
            <a:ext cx="1223963" cy="396875"/>
          </a:xfrm>
          <a:prstGeom prst="curvedDownArrow">
            <a:avLst>
              <a:gd name="adj1" fmla="val 61680"/>
              <a:gd name="adj2" fmla="val 12336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87624" y="1196752"/>
            <a:ext cx="7956376" cy="432000"/>
          </a:xfrm>
        </p:spPr>
        <p:txBody>
          <a:bodyPr>
            <a:noAutofit/>
          </a:bodyPr>
          <a:lstStyle/>
          <a:p>
            <a: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Etapas para outorga e implantação</a:t>
            </a:r>
            <a:endParaRPr lang="pt-B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4" y="116632"/>
            <a:ext cx="570560" cy="570560"/>
          </a:xfrm>
          <a:prstGeom prst="rect">
            <a:avLst/>
          </a:prstGeom>
        </p:spPr>
      </p:pic>
      <p:pic>
        <p:nvPicPr>
          <p:cNvPr id="11" name="Imagem 10" descr="etapas-peç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8" y="1124744"/>
            <a:ext cx="1187624" cy="866922"/>
          </a:xfrm>
          <a:prstGeom prst="rect">
            <a:avLst/>
          </a:prstGeom>
        </p:spPr>
      </p:pic>
      <p:graphicFrame>
        <p:nvGraphicFramePr>
          <p:cNvPr id="22" name="Diagrama 21"/>
          <p:cNvGraphicFramePr/>
          <p:nvPr/>
        </p:nvGraphicFramePr>
        <p:xfrm>
          <a:off x="0" y="1628800"/>
          <a:ext cx="914400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Retângulo de cantos arredondados 7"/>
          <p:cNvSpPr/>
          <p:nvPr/>
        </p:nvSpPr>
        <p:spPr>
          <a:xfrm>
            <a:off x="3851920" y="4437112"/>
            <a:ext cx="1440000" cy="720080"/>
          </a:xfrm>
          <a:prstGeom prst="roundRect">
            <a:avLst/>
          </a:prstGeom>
          <a:solidFill>
            <a:schemeClr val="tx2"/>
          </a:solidFill>
          <a:ln>
            <a:solidFill>
              <a:srgbClr val="0047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Licença Prévia</a:t>
            </a:r>
            <a:endParaRPr lang="pt-BR" sz="2000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5724128" y="4437112"/>
            <a:ext cx="1440000" cy="720000"/>
          </a:xfrm>
          <a:prstGeom prst="roundRect">
            <a:avLst/>
          </a:prstGeom>
          <a:solidFill>
            <a:schemeClr val="tx2"/>
          </a:solidFill>
          <a:ln>
            <a:solidFill>
              <a:srgbClr val="0047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Licença de Instalação</a:t>
            </a:r>
            <a:endParaRPr lang="pt-BR" sz="2000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7668344" y="4437112"/>
            <a:ext cx="1440000" cy="720000"/>
          </a:xfrm>
          <a:prstGeom prst="roundRect">
            <a:avLst/>
          </a:prstGeom>
          <a:solidFill>
            <a:schemeClr val="tx2"/>
          </a:solidFill>
          <a:ln>
            <a:solidFill>
              <a:srgbClr val="0047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Licença de Operação</a:t>
            </a:r>
            <a:endParaRPr lang="pt-BR" sz="2000" dirty="0"/>
          </a:p>
        </p:txBody>
      </p:sp>
      <p:cxnSp>
        <p:nvCxnSpPr>
          <p:cNvPr id="13" name="Conector de seta reta 12"/>
          <p:cNvCxnSpPr>
            <a:stCxn id="8" idx="0"/>
          </p:cNvCxnSpPr>
          <p:nvPr/>
        </p:nvCxnSpPr>
        <p:spPr>
          <a:xfrm flipV="1">
            <a:off x="4571920" y="3717032"/>
            <a:ext cx="80" cy="72008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>
            <a:stCxn id="9" idx="0"/>
          </p:cNvCxnSpPr>
          <p:nvPr/>
        </p:nvCxnSpPr>
        <p:spPr>
          <a:xfrm flipV="1">
            <a:off x="6444128" y="3717032"/>
            <a:ext cx="80" cy="72008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flipV="1">
            <a:off x="8388424" y="3717032"/>
            <a:ext cx="80" cy="72008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de cantos arredondados 25"/>
          <p:cNvSpPr/>
          <p:nvPr/>
        </p:nvSpPr>
        <p:spPr>
          <a:xfrm>
            <a:off x="107504" y="3933056"/>
            <a:ext cx="1656184" cy="15841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pt-BR" dirty="0" smtClean="0">
                <a:solidFill>
                  <a:srgbClr val="004764"/>
                </a:solidFill>
                <a:latin typeface="Arial Narrow" pitchFamily="34" charset="0"/>
              </a:rPr>
              <a:t>Avaliação de locais barráveis ao longo do rio</a:t>
            </a:r>
          </a:p>
          <a:p>
            <a:pPr algn="ctr" eaLnBrk="0" hangingPunct="0"/>
            <a:r>
              <a:rPr lang="pt-BR" sz="1600" dirty="0" smtClean="0">
                <a:solidFill>
                  <a:srgbClr val="004764"/>
                </a:solidFill>
                <a:latin typeface="Arial Narrow" pitchFamily="34" charset="0"/>
              </a:rPr>
              <a:t>(técnica, econômica           e ambiental)</a:t>
            </a: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1907704" y="3933056"/>
            <a:ext cx="1656184" cy="1584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pt-BR" dirty="0" smtClean="0">
                <a:solidFill>
                  <a:srgbClr val="004764"/>
                </a:solidFill>
                <a:latin typeface="Arial Narrow" pitchFamily="34" charset="0"/>
              </a:rPr>
              <a:t>Avaliação técnica e econômica</a:t>
            </a:r>
          </a:p>
          <a:p>
            <a:pPr algn="ctr" eaLnBrk="0" hangingPunct="0"/>
            <a:r>
              <a:rPr lang="pt-BR" sz="1600" dirty="0" smtClean="0">
                <a:solidFill>
                  <a:srgbClr val="004764"/>
                </a:solidFill>
                <a:latin typeface="Arial Narrow" pitchFamily="34" charset="0"/>
              </a:rPr>
              <a:t>Define a concepção global  da usina       </a:t>
            </a:r>
            <a:endParaRPr lang="pt-BR" sz="1600" dirty="0">
              <a:solidFill>
                <a:srgbClr val="004764"/>
              </a:solidFill>
              <a:latin typeface="Arial Narrow" pitchFamily="34" charset="0"/>
            </a:endParaRPr>
          </a:p>
        </p:txBody>
      </p:sp>
      <p:pic>
        <p:nvPicPr>
          <p:cNvPr id="28" name="Imagem 27" descr="hidro.jpg"/>
          <p:cNvPicPr>
            <a:picLocks noChangeAspect="1"/>
          </p:cNvPicPr>
          <p:nvPr/>
        </p:nvPicPr>
        <p:blipFill>
          <a:blip r:embed="rId10" cstate="print"/>
          <a:srcRect t="18817" r="18987" b="13441"/>
          <a:stretch>
            <a:fillRect/>
          </a:stretch>
        </p:blipFill>
        <p:spPr>
          <a:xfrm>
            <a:off x="1979712" y="5589240"/>
            <a:ext cx="1512168" cy="1183436"/>
          </a:xfrm>
          <a:prstGeom prst="rect">
            <a:avLst/>
          </a:prstGeom>
        </p:spPr>
      </p:pic>
      <p:grpSp>
        <p:nvGrpSpPr>
          <p:cNvPr id="50" name="Grupo 49"/>
          <p:cNvGrpSpPr/>
          <p:nvPr/>
        </p:nvGrpSpPr>
        <p:grpSpPr>
          <a:xfrm>
            <a:off x="72008" y="5661248"/>
            <a:ext cx="1763688" cy="1057497"/>
            <a:chOff x="539552" y="1867447"/>
            <a:chExt cx="3707575" cy="1879395"/>
          </a:xfrm>
        </p:grpSpPr>
        <p:grpSp>
          <p:nvGrpSpPr>
            <p:cNvPr id="51" name="Grupo 39"/>
            <p:cNvGrpSpPr/>
            <p:nvPr/>
          </p:nvGrpSpPr>
          <p:grpSpPr>
            <a:xfrm>
              <a:off x="2915816" y="3068960"/>
              <a:ext cx="1331311" cy="677882"/>
              <a:chOff x="362930" y="3955513"/>
              <a:chExt cx="4101058" cy="2400155"/>
            </a:xfrm>
          </p:grpSpPr>
          <p:sp>
            <p:nvSpPr>
              <p:cNvPr id="71" name="Freeform 47"/>
              <p:cNvSpPr>
                <a:spLocks/>
              </p:cNvSpPr>
              <p:nvPr/>
            </p:nvSpPr>
            <p:spPr bwMode="auto">
              <a:xfrm>
                <a:off x="362930" y="3955513"/>
                <a:ext cx="3224127" cy="2157252"/>
              </a:xfrm>
              <a:custGeom>
                <a:avLst/>
                <a:gdLst/>
                <a:ahLst/>
                <a:cxnLst>
                  <a:cxn ang="0">
                    <a:pos x="1541" y="737"/>
                  </a:cxn>
                  <a:cxn ang="0">
                    <a:pos x="1431" y="730"/>
                  </a:cxn>
                  <a:cxn ang="0">
                    <a:pos x="1239" y="634"/>
                  </a:cxn>
                  <a:cxn ang="0">
                    <a:pos x="1205" y="607"/>
                  </a:cxn>
                  <a:cxn ang="0">
                    <a:pos x="1191" y="586"/>
                  </a:cxn>
                  <a:cxn ang="0">
                    <a:pos x="1171" y="573"/>
                  </a:cxn>
                  <a:cxn ang="0">
                    <a:pos x="1123" y="518"/>
                  </a:cxn>
                  <a:cxn ang="0">
                    <a:pos x="1088" y="477"/>
                  </a:cxn>
                  <a:cxn ang="0">
                    <a:pos x="1047" y="449"/>
                  </a:cxn>
                  <a:cxn ang="0">
                    <a:pos x="951" y="374"/>
                  </a:cxn>
                  <a:cxn ang="0">
                    <a:pos x="869" y="319"/>
                  </a:cxn>
                  <a:cxn ang="0">
                    <a:pos x="684" y="237"/>
                  </a:cxn>
                  <a:cxn ang="0">
                    <a:pos x="615" y="168"/>
                  </a:cxn>
                  <a:cxn ang="0">
                    <a:pos x="560" y="93"/>
                  </a:cxn>
                  <a:cxn ang="0">
                    <a:pos x="519" y="65"/>
                  </a:cxn>
                  <a:cxn ang="0">
                    <a:pos x="396" y="10"/>
                  </a:cxn>
                  <a:cxn ang="0">
                    <a:pos x="39" y="31"/>
                  </a:cxn>
                  <a:cxn ang="0">
                    <a:pos x="5" y="79"/>
                  </a:cxn>
                  <a:cxn ang="0">
                    <a:pos x="26" y="127"/>
                  </a:cxn>
                  <a:cxn ang="0">
                    <a:pos x="53" y="381"/>
                  </a:cxn>
                  <a:cxn ang="0">
                    <a:pos x="80" y="566"/>
                  </a:cxn>
                  <a:cxn ang="0">
                    <a:pos x="94" y="607"/>
                  </a:cxn>
                  <a:cxn ang="0">
                    <a:pos x="101" y="648"/>
                  </a:cxn>
                  <a:cxn ang="0">
                    <a:pos x="115" y="689"/>
                  </a:cxn>
                  <a:cxn ang="0">
                    <a:pos x="122" y="751"/>
                  </a:cxn>
                  <a:cxn ang="0">
                    <a:pos x="204" y="778"/>
                  </a:cxn>
                  <a:cxn ang="0">
                    <a:pos x="533" y="785"/>
                  </a:cxn>
                  <a:cxn ang="0">
                    <a:pos x="828" y="806"/>
                  </a:cxn>
                  <a:cxn ang="0">
                    <a:pos x="965" y="861"/>
                  </a:cxn>
                  <a:cxn ang="0">
                    <a:pos x="1164" y="868"/>
                  </a:cxn>
                  <a:cxn ang="0">
                    <a:pos x="1178" y="888"/>
                  </a:cxn>
                  <a:cxn ang="0">
                    <a:pos x="1226" y="902"/>
                  </a:cxn>
                  <a:cxn ang="0">
                    <a:pos x="1287" y="929"/>
                  </a:cxn>
                  <a:cxn ang="0">
                    <a:pos x="1452" y="991"/>
                  </a:cxn>
                  <a:cxn ang="0">
                    <a:pos x="1507" y="1046"/>
                  </a:cxn>
                  <a:cxn ang="0">
                    <a:pos x="1527" y="1053"/>
                  </a:cxn>
                  <a:cxn ang="0">
                    <a:pos x="1526" y="932"/>
                  </a:cxn>
                  <a:cxn ang="0">
                    <a:pos x="1548" y="864"/>
                  </a:cxn>
                  <a:cxn ang="0">
                    <a:pos x="1541" y="737"/>
                  </a:cxn>
                </a:cxnLst>
                <a:rect l="0" t="0" r="r" b="b"/>
                <a:pathLst>
                  <a:path w="1548" h="1053">
                    <a:moveTo>
                      <a:pt x="1541" y="737"/>
                    </a:moveTo>
                    <a:cubicBezTo>
                      <a:pt x="1504" y="735"/>
                      <a:pt x="1468" y="734"/>
                      <a:pt x="1431" y="730"/>
                    </a:cubicBezTo>
                    <a:cubicBezTo>
                      <a:pt x="1386" y="726"/>
                      <a:pt x="1279" y="661"/>
                      <a:pt x="1239" y="634"/>
                    </a:cubicBezTo>
                    <a:cubicBezTo>
                      <a:pt x="1203" y="578"/>
                      <a:pt x="1252" y="644"/>
                      <a:pt x="1205" y="607"/>
                    </a:cubicBezTo>
                    <a:cubicBezTo>
                      <a:pt x="1198" y="602"/>
                      <a:pt x="1197" y="592"/>
                      <a:pt x="1191" y="586"/>
                    </a:cubicBezTo>
                    <a:cubicBezTo>
                      <a:pt x="1185" y="580"/>
                      <a:pt x="1178" y="577"/>
                      <a:pt x="1171" y="573"/>
                    </a:cubicBezTo>
                    <a:cubicBezTo>
                      <a:pt x="1162" y="545"/>
                      <a:pt x="1147" y="535"/>
                      <a:pt x="1123" y="518"/>
                    </a:cubicBezTo>
                    <a:cubicBezTo>
                      <a:pt x="1109" y="498"/>
                      <a:pt x="1108" y="493"/>
                      <a:pt x="1088" y="477"/>
                    </a:cubicBezTo>
                    <a:cubicBezTo>
                      <a:pt x="1075" y="467"/>
                      <a:pt x="1047" y="449"/>
                      <a:pt x="1047" y="449"/>
                    </a:cubicBezTo>
                    <a:cubicBezTo>
                      <a:pt x="1026" y="416"/>
                      <a:pt x="989" y="387"/>
                      <a:pt x="951" y="374"/>
                    </a:cubicBezTo>
                    <a:cubicBezTo>
                      <a:pt x="927" y="349"/>
                      <a:pt x="902" y="330"/>
                      <a:pt x="869" y="319"/>
                    </a:cubicBezTo>
                    <a:cubicBezTo>
                      <a:pt x="818" y="243"/>
                      <a:pt x="771" y="244"/>
                      <a:pt x="684" y="237"/>
                    </a:cubicBezTo>
                    <a:cubicBezTo>
                      <a:pt x="653" y="216"/>
                      <a:pt x="644" y="187"/>
                      <a:pt x="615" y="168"/>
                    </a:cubicBezTo>
                    <a:cubicBezTo>
                      <a:pt x="601" y="127"/>
                      <a:pt x="595" y="120"/>
                      <a:pt x="560" y="93"/>
                    </a:cubicBezTo>
                    <a:cubicBezTo>
                      <a:pt x="547" y="83"/>
                      <a:pt x="519" y="65"/>
                      <a:pt x="519" y="65"/>
                    </a:cubicBezTo>
                    <a:cubicBezTo>
                      <a:pt x="490" y="21"/>
                      <a:pt x="444" y="17"/>
                      <a:pt x="396" y="10"/>
                    </a:cubicBezTo>
                    <a:cubicBezTo>
                      <a:pt x="233" y="14"/>
                      <a:pt x="163" y="0"/>
                      <a:pt x="39" y="31"/>
                    </a:cubicBezTo>
                    <a:cubicBezTo>
                      <a:pt x="26" y="69"/>
                      <a:pt x="18" y="41"/>
                      <a:pt x="5" y="79"/>
                    </a:cubicBezTo>
                    <a:cubicBezTo>
                      <a:pt x="9" y="96"/>
                      <a:pt x="25" y="110"/>
                      <a:pt x="26" y="127"/>
                    </a:cubicBezTo>
                    <a:cubicBezTo>
                      <a:pt x="37" y="252"/>
                      <a:pt x="0" y="301"/>
                      <a:pt x="53" y="381"/>
                    </a:cubicBezTo>
                    <a:cubicBezTo>
                      <a:pt x="69" y="442"/>
                      <a:pt x="63" y="506"/>
                      <a:pt x="80" y="566"/>
                    </a:cubicBezTo>
                    <a:cubicBezTo>
                      <a:pt x="84" y="580"/>
                      <a:pt x="92" y="593"/>
                      <a:pt x="94" y="607"/>
                    </a:cubicBezTo>
                    <a:cubicBezTo>
                      <a:pt x="96" y="621"/>
                      <a:pt x="98" y="635"/>
                      <a:pt x="101" y="648"/>
                    </a:cubicBezTo>
                    <a:cubicBezTo>
                      <a:pt x="105" y="662"/>
                      <a:pt x="115" y="689"/>
                      <a:pt x="115" y="689"/>
                    </a:cubicBezTo>
                    <a:cubicBezTo>
                      <a:pt x="117" y="710"/>
                      <a:pt x="115" y="731"/>
                      <a:pt x="122" y="751"/>
                    </a:cubicBezTo>
                    <a:cubicBezTo>
                      <a:pt x="130" y="773"/>
                      <a:pt x="188" y="775"/>
                      <a:pt x="204" y="778"/>
                    </a:cubicBezTo>
                    <a:cubicBezTo>
                      <a:pt x="388" y="774"/>
                      <a:pt x="403" y="768"/>
                      <a:pt x="533" y="785"/>
                    </a:cubicBezTo>
                    <a:cubicBezTo>
                      <a:pt x="654" y="826"/>
                      <a:pt x="560" y="799"/>
                      <a:pt x="828" y="806"/>
                    </a:cubicBezTo>
                    <a:cubicBezTo>
                      <a:pt x="876" y="818"/>
                      <a:pt x="915" y="858"/>
                      <a:pt x="965" y="861"/>
                    </a:cubicBezTo>
                    <a:cubicBezTo>
                      <a:pt x="1031" y="865"/>
                      <a:pt x="1098" y="866"/>
                      <a:pt x="1164" y="868"/>
                    </a:cubicBezTo>
                    <a:cubicBezTo>
                      <a:pt x="1169" y="875"/>
                      <a:pt x="1172" y="883"/>
                      <a:pt x="1178" y="888"/>
                    </a:cubicBezTo>
                    <a:cubicBezTo>
                      <a:pt x="1183" y="892"/>
                      <a:pt x="1223" y="901"/>
                      <a:pt x="1226" y="902"/>
                    </a:cubicBezTo>
                    <a:cubicBezTo>
                      <a:pt x="1248" y="908"/>
                      <a:pt x="1265" y="921"/>
                      <a:pt x="1287" y="929"/>
                    </a:cubicBezTo>
                    <a:cubicBezTo>
                      <a:pt x="1333" y="998"/>
                      <a:pt x="1360" y="985"/>
                      <a:pt x="1452" y="991"/>
                    </a:cubicBezTo>
                    <a:cubicBezTo>
                      <a:pt x="1465" y="1011"/>
                      <a:pt x="1487" y="1032"/>
                      <a:pt x="1507" y="1046"/>
                    </a:cubicBezTo>
                    <a:cubicBezTo>
                      <a:pt x="1513" y="1050"/>
                      <a:pt x="1527" y="1053"/>
                      <a:pt x="1527" y="1053"/>
                    </a:cubicBezTo>
                    <a:lnTo>
                      <a:pt x="1526" y="932"/>
                    </a:lnTo>
                    <a:lnTo>
                      <a:pt x="1548" y="864"/>
                    </a:lnTo>
                    <a:lnTo>
                      <a:pt x="1541" y="737"/>
                    </a:lnTo>
                    <a:close/>
                  </a:path>
                </a:pathLst>
              </a:custGeom>
              <a:solidFill>
                <a:srgbClr val="6699FF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pt-BR"/>
              </a:p>
            </p:txBody>
          </p:sp>
          <p:grpSp>
            <p:nvGrpSpPr>
              <p:cNvPr id="72" name="Grupo 106"/>
              <p:cNvGrpSpPr/>
              <p:nvPr/>
            </p:nvGrpSpPr>
            <p:grpSpPr>
              <a:xfrm>
                <a:off x="755576" y="4329100"/>
                <a:ext cx="3708412" cy="2026568"/>
                <a:chOff x="755576" y="4329100"/>
                <a:chExt cx="3708412" cy="2026568"/>
              </a:xfrm>
            </p:grpSpPr>
            <p:sp>
              <p:nvSpPr>
                <p:cNvPr id="73" name="Forma livre 72"/>
                <p:cNvSpPr/>
                <p:nvPr/>
              </p:nvSpPr>
              <p:spPr bwMode="auto">
                <a:xfrm>
                  <a:off x="3675712" y="5803914"/>
                  <a:ext cx="788276" cy="541410"/>
                </a:xfrm>
                <a:custGeom>
                  <a:avLst/>
                  <a:gdLst>
                    <a:gd name="connsiteX0" fmla="*/ 0 w 788276"/>
                    <a:gd name="connsiteY0" fmla="*/ 36914 h 541410"/>
                    <a:gd name="connsiteX1" fmla="*/ 31531 w 788276"/>
                    <a:gd name="connsiteY1" fmla="*/ 26403 h 541410"/>
                    <a:gd name="connsiteX2" fmla="*/ 105103 w 788276"/>
                    <a:gd name="connsiteY2" fmla="*/ 5383 h 541410"/>
                    <a:gd name="connsiteX3" fmla="*/ 294289 w 788276"/>
                    <a:gd name="connsiteY3" fmla="*/ 15893 h 541410"/>
                    <a:gd name="connsiteX4" fmla="*/ 325820 w 788276"/>
                    <a:gd name="connsiteY4" fmla="*/ 26403 h 541410"/>
                    <a:gd name="connsiteX5" fmla="*/ 357351 w 788276"/>
                    <a:gd name="connsiteY5" fmla="*/ 57934 h 541410"/>
                    <a:gd name="connsiteX6" fmla="*/ 420413 w 788276"/>
                    <a:gd name="connsiteY6" fmla="*/ 110486 h 541410"/>
                    <a:gd name="connsiteX7" fmla="*/ 462455 w 788276"/>
                    <a:gd name="connsiteY7" fmla="*/ 173548 h 541410"/>
                    <a:gd name="connsiteX8" fmla="*/ 472965 w 788276"/>
                    <a:gd name="connsiteY8" fmla="*/ 205079 h 541410"/>
                    <a:gd name="connsiteX9" fmla="*/ 493986 w 788276"/>
                    <a:gd name="connsiteY9" fmla="*/ 236610 h 541410"/>
                    <a:gd name="connsiteX10" fmla="*/ 515007 w 788276"/>
                    <a:gd name="connsiteY10" fmla="*/ 331203 h 541410"/>
                    <a:gd name="connsiteX11" fmla="*/ 557048 w 788276"/>
                    <a:gd name="connsiteY11" fmla="*/ 394265 h 541410"/>
                    <a:gd name="connsiteX12" fmla="*/ 578069 w 788276"/>
                    <a:gd name="connsiteY12" fmla="*/ 425796 h 541410"/>
                    <a:gd name="connsiteX13" fmla="*/ 609600 w 788276"/>
                    <a:gd name="connsiteY13" fmla="*/ 446817 h 541410"/>
                    <a:gd name="connsiteX14" fmla="*/ 672662 w 788276"/>
                    <a:gd name="connsiteY14" fmla="*/ 488858 h 541410"/>
                    <a:gd name="connsiteX15" fmla="*/ 704193 w 788276"/>
                    <a:gd name="connsiteY15" fmla="*/ 509879 h 541410"/>
                    <a:gd name="connsiteX16" fmla="*/ 777765 w 788276"/>
                    <a:gd name="connsiteY16" fmla="*/ 530900 h 541410"/>
                    <a:gd name="connsiteX17" fmla="*/ 788276 w 788276"/>
                    <a:gd name="connsiteY17" fmla="*/ 541410 h 541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8276" h="541410">
                      <a:moveTo>
                        <a:pt x="0" y="36914"/>
                      </a:moveTo>
                      <a:cubicBezTo>
                        <a:pt x="10510" y="33410"/>
                        <a:pt x="20878" y="29447"/>
                        <a:pt x="31531" y="26403"/>
                      </a:cubicBezTo>
                      <a:cubicBezTo>
                        <a:pt x="123939" y="0"/>
                        <a:pt x="29482" y="30589"/>
                        <a:pt x="105103" y="5383"/>
                      </a:cubicBezTo>
                      <a:cubicBezTo>
                        <a:pt x="168165" y="8886"/>
                        <a:pt x="231414" y="9905"/>
                        <a:pt x="294289" y="15893"/>
                      </a:cubicBezTo>
                      <a:cubicBezTo>
                        <a:pt x="305318" y="16943"/>
                        <a:pt x="316602" y="20258"/>
                        <a:pt x="325820" y="26403"/>
                      </a:cubicBezTo>
                      <a:cubicBezTo>
                        <a:pt x="338188" y="34648"/>
                        <a:pt x="345932" y="48418"/>
                        <a:pt x="357351" y="57934"/>
                      </a:cubicBezTo>
                      <a:cubicBezTo>
                        <a:pt x="395704" y="89895"/>
                        <a:pt x="386475" y="66851"/>
                        <a:pt x="420413" y="110486"/>
                      </a:cubicBezTo>
                      <a:cubicBezTo>
                        <a:pt x="435924" y="130428"/>
                        <a:pt x="462455" y="173548"/>
                        <a:pt x="462455" y="173548"/>
                      </a:cubicBezTo>
                      <a:cubicBezTo>
                        <a:pt x="465958" y="184058"/>
                        <a:pt x="468010" y="195170"/>
                        <a:pt x="472965" y="205079"/>
                      </a:cubicBezTo>
                      <a:cubicBezTo>
                        <a:pt x="478614" y="216377"/>
                        <a:pt x="489551" y="224782"/>
                        <a:pt x="493986" y="236610"/>
                      </a:cubicBezTo>
                      <a:cubicBezTo>
                        <a:pt x="498967" y="249893"/>
                        <a:pt x="506924" y="315038"/>
                        <a:pt x="515007" y="331203"/>
                      </a:cubicBezTo>
                      <a:cubicBezTo>
                        <a:pt x="526305" y="353799"/>
                        <a:pt x="543034" y="373244"/>
                        <a:pt x="557048" y="394265"/>
                      </a:cubicBezTo>
                      <a:cubicBezTo>
                        <a:pt x="564055" y="404775"/>
                        <a:pt x="567559" y="418789"/>
                        <a:pt x="578069" y="425796"/>
                      </a:cubicBezTo>
                      <a:lnTo>
                        <a:pt x="609600" y="446817"/>
                      </a:lnTo>
                      <a:cubicBezTo>
                        <a:pt x="646546" y="502238"/>
                        <a:pt x="609316" y="461710"/>
                        <a:pt x="672662" y="488858"/>
                      </a:cubicBezTo>
                      <a:cubicBezTo>
                        <a:pt x="684273" y="493834"/>
                        <a:pt x="692583" y="504903"/>
                        <a:pt x="704193" y="509879"/>
                      </a:cubicBezTo>
                      <a:cubicBezTo>
                        <a:pt x="751343" y="530087"/>
                        <a:pt x="736855" y="510446"/>
                        <a:pt x="777765" y="530900"/>
                      </a:cubicBezTo>
                      <a:cubicBezTo>
                        <a:pt x="782197" y="533116"/>
                        <a:pt x="784772" y="537907"/>
                        <a:pt x="788276" y="541410"/>
                      </a:cubicBezTo>
                    </a:path>
                  </a:pathLst>
                </a:custGeom>
                <a:noFill/>
                <a:ln w="28575" cap="rnd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24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Freeform 48"/>
                <p:cNvSpPr>
                  <a:spLocks/>
                </p:cNvSpPr>
                <p:nvPr/>
              </p:nvSpPr>
              <p:spPr bwMode="auto">
                <a:xfrm>
                  <a:off x="1120138" y="4657045"/>
                  <a:ext cx="2585127" cy="118733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8" y="27"/>
                    </a:cxn>
                    <a:cxn ang="0">
                      <a:pos x="152" y="48"/>
                    </a:cxn>
                    <a:cxn ang="0">
                      <a:pos x="213" y="75"/>
                    </a:cxn>
                    <a:cxn ang="0">
                      <a:pos x="268" y="109"/>
                    </a:cxn>
                    <a:cxn ang="0">
                      <a:pos x="344" y="185"/>
                    </a:cxn>
                    <a:cxn ang="0">
                      <a:pos x="625" y="404"/>
                    </a:cxn>
                    <a:cxn ang="0">
                      <a:pos x="1029" y="432"/>
                    </a:cxn>
                    <a:cxn ang="0">
                      <a:pos x="1208" y="603"/>
                    </a:cxn>
                    <a:cxn ang="0">
                      <a:pos x="1228" y="617"/>
                    </a:cxn>
                    <a:cxn ang="0">
                      <a:pos x="1249" y="637"/>
                    </a:cxn>
                    <a:cxn ang="0">
                      <a:pos x="1269" y="658"/>
                    </a:cxn>
                    <a:cxn ang="0">
                      <a:pos x="1338" y="699"/>
                    </a:cxn>
                    <a:cxn ang="0">
                      <a:pos x="1509" y="692"/>
                    </a:cxn>
                  </a:cxnLst>
                  <a:rect l="0" t="0" r="r" b="b"/>
                  <a:pathLst>
                    <a:path w="1509" h="699">
                      <a:moveTo>
                        <a:pt x="1" y="0"/>
                      </a:moveTo>
                      <a:cubicBezTo>
                        <a:pt x="3" y="9"/>
                        <a:pt x="0" y="22"/>
                        <a:pt x="8" y="27"/>
                      </a:cubicBezTo>
                      <a:cubicBezTo>
                        <a:pt x="33" y="44"/>
                        <a:pt x="137" y="47"/>
                        <a:pt x="152" y="48"/>
                      </a:cubicBezTo>
                      <a:cubicBezTo>
                        <a:pt x="176" y="55"/>
                        <a:pt x="192" y="62"/>
                        <a:pt x="213" y="75"/>
                      </a:cubicBezTo>
                      <a:cubicBezTo>
                        <a:pt x="231" y="87"/>
                        <a:pt x="268" y="109"/>
                        <a:pt x="268" y="109"/>
                      </a:cubicBezTo>
                      <a:cubicBezTo>
                        <a:pt x="289" y="141"/>
                        <a:pt x="320" y="153"/>
                        <a:pt x="344" y="185"/>
                      </a:cubicBezTo>
                      <a:cubicBezTo>
                        <a:pt x="398" y="258"/>
                        <a:pt x="537" y="377"/>
                        <a:pt x="625" y="404"/>
                      </a:cubicBezTo>
                      <a:cubicBezTo>
                        <a:pt x="753" y="443"/>
                        <a:pt x="896" y="424"/>
                        <a:pt x="1029" y="432"/>
                      </a:cubicBezTo>
                      <a:cubicBezTo>
                        <a:pt x="1109" y="469"/>
                        <a:pt x="1160" y="532"/>
                        <a:pt x="1208" y="603"/>
                      </a:cubicBezTo>
                      <a:cubicBezTo>
                        <a:pt x="1213" y="610"/>
                        <a:pt x="1222" y="612"/>
                        <a:pt x="1228" y="617"/>
                      </a:cubicBezTo>
                      <a:cubicBezTo>
                        <a:pt x="1235" y="623"/>
                        <a:pt x="1242" y="630"/>
                        <a:pt x="1249" y="637"/>
                      </a:cubicBezTo>
                      <a:cubicBezTo>
                        <a:pt x="1256" y="644"/>
                        <a:pt x="1262" y="652"/>
                        <a:pt x="1269" y="658"/>
                      </a:cubicBezTo>
                      <a:cubicBezTo>
                        <a:pt x="1289" y="675"/>
                        <a:pt x="1316" y="684"/>
                        <a:pt x="1338" y="699"/>
                      </a:cubicBezTo>
                      <a:cubicBezTo>
                        <a:pt x="1427" y="686"/>
                        <a:pt x="1370" y="692"/>
                        <a:pt x="1509" y="692"/>
                      </a:cubicBezTo>
                    </a:path>
                  </a:pathLst>
                </a:custGeom>
                <a:noFill/>
                <a:ln w="28575" cap="rnd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pt-BR"/>
                </a:p>
              </p:txBody>
            </p:sp>
            <p:grpSp>
              <p:nvGrpSpPr>
                <p:cNvPr id="75" name="Grupo 105"/>
                <p:cNvGrpSpPr/>
                <p:nvPr/>
              </p:nvGrpSpPr>
              <p:grpSpPr>
                <a:xfrm>
                  <a:off x="3403752" y="5209097"/>
                  <a:ext cx="197010" cy="1146571"/>
                  <a:chOff x="3403752" y="5209097"/>
                  <a:chExt cx="197010" cy="1146571"/>
                </a:xfrm>
              </p:grpSpPr>
              <p:sp>
                <p:nvSpPr>
                  <p:cNvPr id="77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561360" y="5209097"/>
                    <a:ext cx="39402" cy="450135"/>
                  </a:xfrm>
                  <a:prstGeom prst="line">
                    <a:avLst/>
                  </a:prstGeom>
                  <a:noFill/>
                  <a:ln w="57150">
                    <a:solidFill>
                      <a:srgbClr val="996633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78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61360" y="5632054"/>
                    <a:ext cx="39402" cy="424656"/>
                  </a:xfrm>
                  <a:prstGeom prst="line">
                    <a:avLst/>
                  </a:prstGeom>
                  <a:noFill/>
                  <a:ln w="57150">
                    <a:solidFill>
                      <a:srgbClr val="996633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79" name="Line 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03752" y="6048217"/>
                    <a:ext cx="155896" cy="307451"/>
                  </a:xfrm>
                  <a:prstGeom prst="line">
                    <a:avLst/>
                  </a:prstGeom>
                  <a:noFill/>
                  <a:ln w="57150">
                    <a:solidFill>
                      <a:srgbClr val="996633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endParaRPr lang="pt-BR"/>
                  </a:p>
                </p:txBody>
              </p:sp>
            </p:grpSp>
            <p:sp>
              <p:nvSpPr>
                <p:cNvPr id="76" name="Forma livre 75"/>
                <p:cNvSpPr/>
                <p:nvPr/>
              </p:nvSpPr>
              <p:spPr bwMode="auto">
                <a:xfrm>
                  <a:off x="755576" y="4329100"/>
                  <a:ext cx="350165" cy="273268"/>
                </a:xfrm>
                <a:custGeom>
                  <a:avLst/>
                  <a:gdLst>
                    <a:gd name="connsiteX0" fmla="*/ 350165 w 350165"/>
                    <a:gd name="connsiteY0" fmla="*/ 273268 h 273268"/>
                    <a:gd name="connsiteX1" fmla="*/ 339655 w 350165"/>
                    <a:gd name="connsiteY1" fmla="*/ 210206 h 273268"/>
                    <a:gd name="connsiteX2" fmla="*/ 329144 w 350165"/>
                    <a:gd name="connsiteY2" fmla="*/ 178675 h 273268"/>
                    <a:gd name="connsiteX3" fmla="*/ 266082 w 350165"/>
                    <a:gd name="connsiteY3" fmla="*/ 136634 h 273268"/>
                    <a:gd name="connsiteX4" fmla="*/ 203020 w 350165"/>
                    <a:gd name="connsiteY4" fmla="*/ 94593 h 273268"/>
                    <a:gd name="connsiteX5" fmla="*/ 118937 w 350165"/>
                    <a:gd name="connsiteY5" fmla="*/ 52551 h 273268"/>
                    <a:gd name="connsiteX6" fmla="*/ 34855 w 350165"/>
                    <a:gd name="connsiteY6" fmla="*/ 21020 h 273268"/>
                    <a:gd name="connsiteX7" fmla="*/ 3324 w 350165"/>
                    <a:gd name="connsiteY7" fmla="*/ 0 h 273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0165" h="273268">
                      <a:moveTo>
                        <a:pt x="350165" y="273268"/>
                      </a:moveTo>
                      <a:cubicBezTo>
                        <a:pt x="346662" y="252247"/>
                        <a:pt x="344278" y="231009"/>
                        <a:pt x="339655" y="210206"/>
                      </a:cubicBezTo>
                      <a:cubicBezTo>
                        <a:pt x="337252" y="199391"/>
                        <a:pt x="336978" y="186509"/>
                        <a:pt x="329144" y="178675"/>
                      </a:cubicBezTo>
                      <a:cubicBezTo>
                        <a:pt x="311280" y="160811"/>
                        <a:pt x="287103" y="150648"/>
                        <a:pt x="266082" y="136634"/>
                      </a:cubicBezTo>
                      <a:cubicBezTo>
                        <a:pt x="266075" y="136629"/>
                        <a:pt x="203028" y="94597"/>
                        <a:pt x="203020" y="94593"/>
                      </a:cubicBezTo>
                      <a:cubicBezTo>
                        <a:pt x="174992" y="80579"/>
                        <a:pt x="145010" y="69933"/>
                        <a:pt x="118937" y="52551"/>
                      </a:cubicBezTo>
                      <a:cubicBezTo>
                        <a:pt x="67033" y="17949"/>
                        <a:pt x="107584" y="39203"/>
                        <a:pt x="34855" y="21020"/>
                      </a:cubicBezTo>
                      <a:cubicBezTo>
                        <a:pt x="0" y="12306"/>
                        <a:pt x="3324" y="20671"/>
                        <a:pt x="3324" y="0"/>
                      </a:cubicBezTo>
                    </a:path>
                  </a:pathLst>
                </a:custGeom>
                <a:noFill/>
                <a:ln w="28575" cap="rnd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24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52" name="Grupo 28"/>
            <p:cNvGrpSpPr/>
            <p:nvPr/>
          </p:nvGrpSpPr>
          <p:grpSpPr>
            <a:xfrm>
              <a:off x="1782109" y="2530117"/>
              <a:ext cx="1331311" cy="677882"/>
              <a:chOff x="362930" y="3955513"/>
              <a:chExt cx="4101058" cy="2400155"/>
            </a:xfrm>
          </p:grpSpPr>
          <p:sp>
            <p:nvSpPr>
              <p:cNvPr id="62" name="Freeform 47"/>
              <p:cNvSpPr>
                <a:spLocks/>
              </p:cNvSpPr>
              <p:nvPr/>
            </p:nvSpPr>
            <p:spPr bwMode="auto">
              <a:xfrm>
                <a:off x="362930" y="3955513"/>
                <a:ext cx="3224127" cy="2157252"/>
              </a:xfrm>
              <a:custGeom>
                <a:avLst/>
                <a:gdLst/>
                <a:ahLst/>
                <a:cxnLst>
                  <a:cxn ang="0">
                    <a:pos x="1541" y="737"/>
                  </a:cxn>
                  <a:cxn ang="0">
                    <a:pos x="1431" y="730"/>
                  </a:cxn>
                  <a:cxn ang="0">
                    <a:pos x="1239" y="634"/>
                  </a:cxn>
                  <a:cxn ang="0">
                    <a:pos x="1205" y="607"/>
                  </a:cxn>
                  <a:cxn ang="0">
                    <a:pos x="1191" y="586"/>
                  </a:cxn>
                  <a:cxn ang="0">
                    <a:pos x="1171" y="573"/>
                  </a:cxn>
                  <a:cxn ang="0">
                    <a:pos x="1123" y="518"/>
                  </a:cxn>
                  <a:cxn ang="0">
                    <a:pos x="1088" y="477"/>
                  </a:cxn>
                  <a:cxn ang="0">
                    <a:pos x="1047" y="449"/>
                  </a:cxn>
                  <a:cxn ang="0">
                    <a:pos x="951" y="374"/>
                  </a:cxn>
                  <a:cxn ang="0">
                    <a:pos x="869" y="319"/>
                  </a:cxn>
                  <a:cxn ang="0">
                    <a:pos x="684" y="237"/>
                  </a:cxn>
                  <a:cxn ang="0">
                    <a:pos x="615" y="168"/>
                  </a:cxn>
                  <a:cxn ang="0">
                    <a:pos x="560" y="93"/>
                  </a:cxn>
                  <a:cxn ang="0">
                    <a:pos x="519" y="65"/>
                  </a:cxn>
                  <a:cxn ang="0">
                    <a:pos x="396" y="10"/>
                  </a:cxn>
                  <a:cxn ang="0">
                    <a:pos x="39" y="31"/>
                  </a:cxn>
                  <a:cxn ang="0">
                    <a:pos x="5" y="79"/>
                  </a:cxn>
                  <a:cxn ang="0">
                    <a:pos x="26" y="127"/>
                  </a:cxn>
                  <a:cxn ang="0">
                    <a:pos x="53" y="381"/>
                  </a:cxn>
                  <a:cxn ang="0">
                    <a:pos x="80" y="566"/>
                  </a:cxn>
                  <a:cxn ang="0">
                    <a:pos x="94" y="607"/>
                  </a:cxn>
                  <a:cxn ang="0">
                    <a:pos x="101" y="648"/>
                  </a:cxn>
                  <a:cxn ang="0">
                    <a:pos x="115" y="689"/>
                  </a:cxn>
                  <a:cxn ang="0">
                    <a:pos x="122" y="751"/>
                  </a:cxn>
                  <a:cxn ang="0">
                    <a:pos x="204" y="778"/>
                  </a:cxn>
                  <a:cxn ang="0">
                    <a:pos x="533" y="785"/>
                  </a:cxn>
                  <a:cxn ang="0">
                    <a:pos x="828" y="806"/>
                  </a:cxn>
                  <a:cxn ang="0">
                    <a:pos x="965" y="861"/>
                  </a:cxn>
                  <a:cxn ang="0">
                    <a:pos x="1164" y="868"/>
                  </a:cxn>
                  <a:cxn ang="0">
                    <a:pos x="1178" y="888"/>
                  </a:cxn>
                  <a:cxn ang="0">
                    <a:pos x="1226" y="902"/>
                  </a:cxn>
                  <a:cxn ang="0">
                    <a:pos x="1287" y="929"/>
                  </a:cxn>
                  <a:cxn ang="0">
                    <a:pos x="1452" y="991"/>
                  </a:cxn>
                  <a:cxn ang="0">
                    <a:pos x="1507" y="1046"/>
                  </a:cxn>
                  <a:cxn ang="0">
                    <a:pos x="1527" y="1053"/>
                  </a:cxn>
                  <a:cxn ang="0">
                    <a:pos x="1526" y="932"/>
                  </a:cxn>
                  <a:cxn ang="0">
                    <a:pos x="1548" y="864"/>
                  </a:cxn>
                  <a:cxn ang="0">
                    <a:pos x="1541" y="737"/>
                  </a:cxn>
                </a:cxnLst>
                <a:rect l="0" t="0" r="r" b="b"/>
                <a:pathLst>
                  <a:path w="1548" h="1053">
                    <a:moveTo>
                      <a:pt x="1541" y="737"/>
                    </a:moveTo>
                    <a:cubicBezTo>
                      <a:pt x="1504" y="735"/>
                      <a:pt x="1468" y="734"/>
                      <a:pt x="1431" y="730"/>
                    </a:cubicBezTo>
                    <a:cubicBezTo>
                      <a:pt x="1386" y="726"/>
                      <a:pt x="1279" y="661"/>
                      <a:pt x="1239" y="634"/>
                    </a:cubicBezTo>
                    <a:cubicBezTo>
                      <a:pt x="1203" y="578"/>
                      <a:pt x="1252" y="644"/>
                      <a:pt x="1205" y="607"/>
                    </a:cubicBezTo>
                    <a:cubicBezTo>
                      <a:pt x="1198" y="602"/>
                      <a:pt x="1197" y="592"/>
                      <a:pt x="1191" y="586"/>
                    </a:cubicBezTo>
                    <a:cubicBezTo>
                      <a:pt x="1185" y="580"/>
                      <a:pt x="1178" y="577"/>
                      <a:pt x="1171" y="573"/>
                    </a:cubicBezTo>
                    <a:cubicBezTo>
                      <a:pt x="1162" y="545"/>
                      <a:pt x="1147" y="535"/>
                      <a:pt x="1123" y="518"/>
                    </a:cubicBezTo>
                    <a:cubicBezTo>
                      <a:pt x="1109" y="498"/>
                      <a:pt x="1108" y="493"/>
                      <a:pt x="1088" y="477"/>
                    </a:cubicBezTo>
                    <a:cubicBezTo>
                      <a:pt x="1075" y="467"/>
                      <a:pt x="1047" y="449"/>
                      <a:pt x="1047" y="449"/>
                    </a:cubicBezTo>
                    <a:cubicBezTo>
                      <a:pt x="1026" y="416"/>
                      <a:pt x="989" y="387"/>
                      <a:pt x="951" y="374"/>
                    </a:cubicBezTo>
                    <a:cubicBezTo>
                      <a:pt x="927" y="349"/>
                      <a:pt x="902" y="330"/>
                      <a:pt x="869" y="319"/>
                    </a:cubicBezTo>
                    <a:cubicBezTo>
                      <a:pt x="818" y="243"/>
                      <a:pt x="771" y="244"/>
                      <a:pt x="684" y="237"/>
                    </a:cubicBezTo>
                    <a:cubicBezTo>
                      <a:pt x="653" y="216"/>
                      <a:pt x="644" y="187"/>
                      <a:pt x="615" y="168"/>
                    </a:cubicBezTo>
                    <a:cubicBezTo>
                      <a:pt x="601" y="127"/>
                      <a:pt x="595" y="120"/>
                      <a:pt x="560" y="93"/>
                    </a:cubicBezTo>
                    <a:cubicBezTo>
                      <a:pt x="547" y="83"/>
                      <a:pt x="519" y="65"/>
                      <a:pt x="519" y="65"/>
                    </a:cubicBezTo>
                    <a:cubicBezTo>
                      <a:pt x="490" y="21"/>
                      <a:pt x="444" y="17"/>
                      <a:pt x="396" y="10"/>
                    </a:cubicBezTo>
                    <a:cubicBezTo>
                      <a:pt x="233" y="14"/>
                      <a:pt x="163" y="0"/>
                      <a:pt x="39" y="31"/>
                    </a:cubicBezTo>
                    <a:cubicBezTo>
                      <a:pt x="26" y="69"/>
                      <a:pt x="18" y="41"/>
                      <a:pt x="5" y="79"/>
                    </a:cubicBezTo>
                    <a:cubicBezTo>
                      <a:pt x="9" y="96"/>
                      <a:pt x="25" y="110"/>
                      <a:pt x="26" y="127"/>
                    </a:cubicBezTo>
                    <a:cubicBezTo>
                      <a:pt x="37" y="252"/>
                      <a:pt x="0" y="301"/>
                      <a:pt x="53" y="381"/>
                    </a:cubicBezTo>
                    <a:cubicBezTo>
                      <a:pt x="69" y="442"/>
                      <a:pt x="63" y="506"/>
                      <a:pt x="80" y="566"/>
                    </a:cubicBezTo>
                    <a:cubicBezTo>
                      <a:pt x="84" y="580"/>
                      <a:pt x="92" y="593"/>
                      <a:pt x="94" y="607"/>
                    </a:cubicBezTo>
                    <a:cubicBezTo>
                      <a:pt x="96" y="621"/>
                      <a:pt x="98" y="635"/>
                      <a:pt x="101" y="648"/>
                    </a:cubicBezTo>
                    <a:cubicBezTo>
                      <a:pt x="105" y="662"/>
                      <a:pt x="115" y="689"/>
                      <a:pt x="115" y="689"/>
                    </a:cubicBezTo>
                    <a:cubicBezTo>
                      <a:pt x="117" y="710"/>
                      <a:pt x="115" y="731"/>
                      <a:pt x="122" y="751"/>
                    </a:cubicBezTo>
                    <a:cubicBezTo>
                      <a:pt x="130" y="773"/>
                      <a:pt x="188" y="775"/>
                      <a:pt x="204" y="778"/>
                    </a:cubicBezTo>
                    <a:cubicBezTo>
                      <a:pt x="388" y="774"/>
                      <a:pt x="403" y="768"/>
                      <a:pt x="533" y="785"/>
                    </a:cubicBezTo>
                    <a:cubicBezTo>
                      <a:pt x="654" y="826"/>
                      <a:pt x="560" y="799"/>
                      <a:pt x="828" y="806"/>
                    </a:cubicBezTo>
                    <a:cubicBezTo>
                      <a:pt x="876" y="818"/>
                      <a:pt x="915" y="858"/>
                      <a:pt x="965" y="861"/>
                    </a:cubicBezTo>
                    <a:cubicBezTo>
                      <a:pt x="1031" y="865"/>
                      <a:pt x="1098" y="866"/>
                      <a:pt x="1164" y="868"/>
                    </a:cubicBezTo>
                    <a:cubicBezTo>
                      <a:pt x="1169" y="875"/>
                      <a:pt x="1172" y="883"/>
                      <a:pt x="1178" y="888"/>
                    </a:cubicBezTo>
                    <a:cubicBezTo>
                      <a:pt x="1183" y="892"/>
                      <a:pt x="1223" y="901"/>
                      <a:pt x="1226" y="902"/>
                    </a:cubicBezTo>
                    <a:cubicBezTo>
                      <a:pt x="1248" y="908"/>
                      <a:pt x="1265" y="921"/>
                      <a:pt x="1287" y="929"/>
                    </a:cubicBezTo>
                    <a:cubicBezTo>
                      <a:pt x="1333" y="998"/>
                      <a:pt x="1360" y="985"/>
                      <a:pt x="1452" y="991"/>
                    </a:cubicBezTo>
                    <a:cubicBezTo>
                      <a:pt x="1465" y="1011"/>
                      <a:pt x="1487" y="1032"/>
                      <a:pt x="1507" y="1046"/>
                    </a:cubicBezTo>
                    <a:cubicBezTo>
                      <a:pt x="1513" y="1050"/>
                      <a:pt x="1527" y="1053"/>
                      <a:pt x="1527" y="1053"/>
                    </a:cubicBezTo>
                    <a:lnTo>
                      <a:pt x="1526" y="932"/>
                    </a:lnTo>
                    <a:lnTo>
                      <a:pt x="1548" y="864"/>
                    </a:lnTo>
                    <a:lnTo>
                      <a:pt x="1541" y="737"/>
                    </a:lnTo>
                    <a:close/>
                  </a:path>
                </a:pathLst>
              </a:custGeom>
              <a:solidFill>
                <a:srgbClr val="6699FF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pt-BR"/>
              </a:p>
            </p:txBody>
          </p:sp>
          <p:grpSp>
            <p:nvGrpSpPr>
              <p:cNvPr id="63" name="Grupo 106"/>
              <p:cNvGrpSpPr/>
              <p:nvPr/>
            </p:nvGrpSpPr>
            <p:grpSpPr>
              <a:xfrm>
                <a:off x="755576" y="4329100"/>
                <a:ext cx="3708412" cy="2026568"/>
                <a:chOff x="755576" y="4329100"/>
                <a:chExt cx="3708412" cy="2026568"/>
              </a:xfrm>
            </p:grpSpPr>
            <p:sp>
              <p:nvSpPr>
                <p:cNvPr id="64" name="Forma livre 63"/>
                <p:cNvSpPr/>
                <p:nvPr/>
              </p:nvSpPr>
              <p:spPr bwMode="auto">
                <a:xfrm>
                  <a:off x="3675712" y="5803914"/>
                  <a:ext cx="788276" cy="541410"/>
                </a:xfrm>
                <a:custGeom>
                  <a:avLst/>
                  <a:gdLst>
                    <a:gd name="connsiteX0" fmla="*/ 0 w 788276"/>
                    <a:gd name="connsiteY0" fmla="*/ 36914 h 541410"/>
                    <a:gd name="connsiteX1" fmla="*/ 31531 w 788276"/>
                    <a:gd name="connsiteY1" fmla="*/ 26403 h 541410"/>
                    <a:gd name="connsiteX2" fmla="*/ 105103 w 788276"/>
                    <a:gd name="connsiteY2" fmla="*/ 5383 h 541410"/>
                    <a:gd name="connsiteX3" fmla="*/ 294289 w 788276"/>
                    <a:gd name="connsiteY3" fmla="*/ 15893 h 541410"/>
                    <a:gd name="connsiteX4" fmla="*/ 325820 w 788276"/>
                    <a:gd name="connsiteY4" fmla="*/ 26403 h 541410"/>
                    <a:gd name="connsiteX5" fmla="*/ 357351 w 788276"/>
                    <a:gd name="connsiteY5" fmla="*/ 57934 h 541410"/>
                    <a:gd name="connsiteX6" fmla="*/ 420413 w 788276"/>
                    <a:gd name="connsiteY6" fmla="*/ 110486 h 541410"/>
                    <a:gd name="connsiteX7" fmla="*/ 462455 w 788276"/>
                    <a:gd name="connsiteY7" fmla="*/ 173548 h 541410"/>
                    <a:gd name="connsiteX8" fmla="*/ 472965 w 788276"/>
                    <a:gd name="connsiteY8" fmla="*/ 205079 h 541410"/>
                    <a:gd name="connsiteX9" fmla="*/ 493986 w 788276"/>
                    <a:gd name="connsiteY9" fmla="*/ 236610 h 541410"/>
                    <a:gd name="connsiteX10" fmla="*/ 515007 w 788276"/>
                    <a:gd name="connsiteY10" fmla="*/ 331203 h 541410"/>
                    <a:gd name="connsiteX11" fmla="*/ 557048 w 788276"/>
                    <a:gd name="connsiteY11" fmla="*/ 394265 h 541410"/>
                    <a:gd name="connsiteX12" fmla="*/ 578069 w 788276"/>
                    <a:gd name="connsiteY12" fmla="*/ 425796 h 541410"/>
                    <a:gd name="connsiteX13" fmla="*/ 609600 w 788276"/>
                    <a:gd name="connsiteY13" fmla="*/ 446817 h 541410"/>
                    <a:gd name="connsiteX14" fmla="*/ 672662 w 788276"/>
                    <a:gd name="connsiteY14" fmla="*/ 488858 h 541410"/>
                    <a:gd name="connsiteX15" fmla="*/ 704193 w 788276"/>
                    <a:gd name="connsiteY15" fmla="*/ 509879 h 541410"/>
                    <a:gd name="connsiteX16" fmla="*/ 777765 w 788276"/>
                    <a:gd name="connsiteY16" fmla="*/ 530900 h 541410"/>
                    <a:gd name="connsiteX17" fmla="*/ 788276 w 788276"/>
                    <a:gd name="connsiteY17" fmla="*/ 541410 h 541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8276" h="541410">
                      <a:moveTo>
                        <a:pt x="0" y="36914"/>
                      </a:moveTo>
                      <a:cubicBezTo>
                        <a:pt x="10510" y="33410"/>
                        <a:pt x="20878" y="29447"/>
                        <a:pt x="31531" y="26403"/>
                      </a:cubicBezTo>
                      <a:cubicBezTo>
                        <a:pt x="123939" y="0"/>
                        <a:pt x="29482" y="30589"/>
                        <a:pt x="105103" y="5383"/>
                      </a:cubicBezTo>
                      <a:cubicBezTo>
                        <a:pt x="168165" y="8886"/>
                        <a:pt x="231414" y="9905"/>
                        <a:pt x="294289" y="15893"/>
                      </a:cubicBezTo>
                      <a:cubicBezTo>
                        <a:pt x="305318" y="16943"/>
                        <a:pt x="316602" y="20258"/>
                        <a:pt x="325820" y="26403"/>
                      </a:cubicBezTo>
                      <a:cubicBezTo>
                        <a:pt x="338188" y="34648"/>
                        <a:pt x="345932" y="48418"/>
                        <a:pt x="357351" y="57934"/>
                      </a:cubicBezTo>
                      <a:cubicBezTo>
                        <a:pt x="395704" y="89895"/>
                        <a:pt x="386475" y="66851"/>
                        <a:pt x="420413" y="110486"/>
                      </a:cubicBezTo>
                      <a:cubicBezTo>
                        <a:pt x="435924" y="130428"/>
                        <a:pt x="462455" y="173548"/>
                        <a:pt x="462455" y="173548"/>
                      </a:cubicBezTo>
                      <a:cubicBezTo>
                        <a:pt x="465958" y="184058"/>
                        <a:pt x="468010" y="195170"/>
                        <a:pt x="472965" y="205079"/>
                      </a:cubicBezTo>
                      <a:cubicBezTo>
                        <a:pt x="478614" y="216377"/>
                        <a:pt x="489551" y="224782"/>
                        <a:pt x="493986" y="236610"/>
                      </a:cubicBezTo>
                      <a:cubicBezTo>
                        <a:pt x="498967" y="249893"/>
                        <a:pt x="506924" y="315038"/>
                        <a:pt x="515007" y="331203"/>
                      </a:cubicBezTo>
                      <a:cubicBezTo>
                        <a:pt x="526305" y="353799"/>
                        <a:pt x="543034" y="373244"/>
                        <a:pt x="557048" y="394265"/>
                      </a:cubicBezTo>
                      <a:cubicBezTo>
                        <a:pt x="564055" y="404775"/>
                        <a:pt x="567559" y="418789"/>
                        <a:pt x="578069" y="425796"/>
                      </a:cubicBezTo>
                      <a:lnTo>
                        <a:pt x="609600" y="446817"/>
                      </a:lnTo>
                      <a:cubicBezTo>
                        <a:pt x="646546" y="502238"/>
                        <a:pt x="609316" y="461710"/>
                        <a:pt x="672662" y="488858"/>
                      </a:cubicBezTo>
                      <a:cubicBezTo>
                        <a:pt x="684273" y="493834"/>
                        <a:pt x="692583" y="504903"/>
                        <a:pt x="704193" y="509879"/>
                      </a:cubicBezTo>
                      <a:cubicBezTo>
                        <a:pt x="751343" y="530087"/>
                        <a:pt x="736855" y="510446"/>
                        <a:pt x="777765" y="530900"/>
                      </a:cubicBezTo>
                      <a:cubicBezTo>
                        <a:pt x="782197" y="533116"/>
                        <a:pt x="784772" y="537907"/>
                        <a:pt x="788276" y="541410"/>
                      </a:cubicBezTo>
                    </a:path>
                  </a:pathLst>
                </a:custGeom>
                <a:noFill/>
                <a:ln w="28575" cap="rnd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24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5" name="Freeform 48"/>
                <p:cNvSpPr>
                  <a:spLocks/>
                </p:cNvSpPr>
                <p:nvPr/>
              </p:nvSpPr>
              <p:spPr bwMode="auto">
                <a:xfrm>
                  <a:off x="1120138" y="4657045"/>
                  <a:ext cx="2585127" cy="118733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8" y="27"/>
                    </a:cxn>
                    <a:cxn ang="0">
                      <a:pos x="152" y="48"/>
                    </a:cxn>
                    <a:cxn ang="0">
                      <a:pos x="213" y="75"/>
                    </a:cxn>
                    <a:cxn ang="0">
                      <a:pos x="268" y="109"/>
                    </a:cxn>
                    <a:cxn ang="0">
                      <a:pos x="344" y="185"/>
                    </a:cxn>
                    <a:cxn ang="0">
                      <a:pos x="625" y="404"/>
                    </a:cxn>
                    <a:cxn ang="0">
                      <a:pos x="1029" y="432"/>
                    </a:cxn>
                    <a:cxn ang="0">
                      <a:pos x="1208" y="603"/>
                    </a:cxn>
                    <a:cxn ang="0">
                      <a:pos x="1228" y="617"/>
                    </a:cxn>
                    <a:cxn ang="0">
                      <a:pos x="1249" y="637"/>
                    </a:cxn>
                    <a:cxn ang="0">
                      <a:pos x="1269" y="658"/>
                    </a:cxn>
                    <a:cxn ang="0">
                      <a:pos x="1338" y="699"/>
                    </a:cxn>
                    <a:cxn ang="0">
                      <a:pos x="1509" y="692"/>
                    </a:cxn>
                  </a:cxnLst>
                  <a:rect l="0" t="0" r="r" b="b"/>
                  <a:pathLst>
                    <a:path w="1509" h="699">
                      <a:moveTo>
                        <a:pt x="1" y="0"/>
                      </a:moveTo>
                      <a:cubicBezTo>
                        <a:pt x="3" y="9"/>
                        <a:pt x="0" y="22"/>
                        <a:pt x="8" y="27"/>
                      </a:cubicBezTo>
                      <a:cubicBezTo>
                        <a:pt x="33" y="44"/>
                        <a:pt x="137" y="47"/>
                        <a:pt x="152" y="48"/>
                      </a:cubicBezTo>
                      <a:cubicBezTo>
                        <a:pt x="176" y="55"/>
                        <a:pt x="192" y="62"/>
                        <a:pt x="213" y="75"/>
                      </a:cubicBezTo>
                      <a:cubicBezTo>
                        <a:pt x="231" y="87"/>
                        <a:pt x="268" y="109"/>
                        <a:pt x="268" y="109"/>
                      </a:cubicBezTo>
                      <a:cubicBezTo>
                        <a:pt x="289" y="141"/>
                        <a:pt x="320" y="153"/>
                        <a:pt x="344" y="185"/>
                      </a:cubicBezTo>
                      <a:cubicBezTo>
                        <a:pt x="398" y="258"/>
                        <a:pt x="537" y="377"/>
                        <a:pt x="625" y="404"/>
                      </a:cubicBezTo>
                      <a:cubicBezTo>
                        <a:pt x="753" y="443"/>
                        <a:pt x="896" y="424"/>
                        <a:pt x="1029" y="432"/>
                      </a:cubicBezTo>
                      <a:cubicBezTo>
                        <a:pt x="1109" y="469"/>
                        <a:pt x="1160" y="532"/>
                        <a:pt x="1208" y="603"/>
                      </a:cubicBezTo>
                      <a:cubicBezTo>
                        <a:pt x="1213" y="610"/>
                        <a:pt x="1222" y="612"/>
                        <a:pt x="1228" y="617"/>
                      </a:cubicBezTo>
                      <a:cubicBezTo>
                        <a:pt x="1235" y="623"/>
                        <a:pt x="1242" y="630"/>
                        <a:pt x="1249" y="637"/>
                      </a:cubicBezTo>
                      <a:cubicBezTo>
                        <a:pt x="1256" y="644"/>
                        <a:pt x="1262" y="652"/>
                        <a:pt x="1269" y="658"/>
                      </a:cubicBezTo>
                      <a:cubicBezTo>
                        <a:pt x="1289" y="675"/>
                        <a:pt x="1316" y="684"/>
                        <a:pt x="1338" y="699"/>
                      </a:cubicBezTo>
                      <a:cubicBezTo>
                        <a:pt x="1427" y="686"/>
                        <a:pt x="1370" y="692"/>
                        <a:pt x="1509" y="692"/>
                      </a:cubicBezTo>
                    </a:path>
                  </a:pathLst>
                </a:custGeom>
                <a:noFill/>
                <a:ln w="28575" cap="rnd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pt-BR"/>
                </a:p>
              </p:txBody>
            </p:sp>
            <p:grpSp>
              <p:nvGrpSpPr>
                <p:cNvPr id="66" name="Grupo 105"/>
                <p:cNvGrpSpPr/>
                <p:nvPr/>
              </p:nvGrpSpPr>
              <p:grpSpPr>
                <a:xfrm>
                  <a:off x="3403752" y="5209097"/>
                  <a:ext cx="197010" cy="1146571"/>
                  <a:chOff x="3403752" y="5209097"/>
                  <a:chExt cx="197010" cy="1146571"/>
                </a:xfrm>
              </p:grpSpPr>
              <p:sp>
                <p:nvSpPr>
                  <p:cNvPr id="68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561360" y="5209097"/>
                    <a:ext cx="39402" cy="450135"/>
                  </a:xfrm>
                  <a:prstGeom prst="line">
                    <a:avLst/>
                  </a:prstGeom>
                  <a:noFill/>
                  <a:ln w="57150">
                    <a:solidFill>
                      <a:srgbClr val="996633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9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61360" y="5632054"/>
                    <a:ext cx="39402" cy="424656"/>
                  </a:xfrm>
                  <a:prstGeom prst="line">
                    <a:avLst/>
                  </a:prstGeom>
                  <a:noFill/>
                  <a:ln w="57150">
                    <a:solidFill>
                      <a:srgbClr val="996633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70" name="Line 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03752" y="6048217"/>
                    <a:ext cx="155896" cy="307451"/>
                  </a:xfrm>
                  <a:prstGeom prst="line">
                    <a:avLst/>
                  </a:prstGeom>
                  <a:noFill/>
                  <a:ln w="57150">
                    <a:solidFill>
                      <a:srgbClr val="996633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endParaRPr lang="pt-BR"/>
                  </a:p>
                </p:txBody>
              </p:sp>
            </p:grpSp>
            <p:sp>
              <p:nvSpPr>
                <p:cNvPr id="67" name="Forma livre 66"/>
                <p:cNvSpPr/>
                <p:nvPr/>
              </p:nvSpPr>
              <p:spPr bwMode="auto">
                <a:xfrm>
                  <a:off x="755576" y="4329100"/>
                  <a:ext cx="350165" cy="273268"/>
                </a:xfrm>
                <a:custGeom>
                  <a:avLst/>
                  <a:gdLst>
                    <a:gd name="connsiteX0" fmla="*/ 350165 w 350165"/>
                    <a:gd name="connsiteY0" fmla="*/ 273268 h 273268"/>
                    <a:gd name="connsiteX1" fmla="*/ 339655 w 350165"/>
                    <a:gd name="connsiteY1" fmla="*/ 210206 h 273268"/>
                    <a:gd name="connsiteX2" fmla="*/ 329144 w 350165"/>
                    <a:gd name="connsiteY2" fmla="*/ 178675 h 273268"/>
                    <a:gd name="connsiteX3" fmla="*/ 266082 w 350165"/>
                    <a:gd name="connsiteY3" fmla="*/ 136634 h 273268"/>
                    <a:gd name="connsiteX4" fmla="*/ 203020 w 350165"/>
                    <a:gd name="connsiteY4" fmla="*/ 94593 h 273268"/>
                    <a:gd name="connsiteX5" fmla="*/ 118937 w 350165"/>
                    <a:gd name="connsiteY5" fmla="*/ 52551 h 273268"/>
                    <a:gd name="connsiteX6" fmla="*/ 34855 w 350165"/>
                    <a:gd name="connsiteY6" fmla="*/ 21020 h 273268"/>
                    <a:gd name="connsiteX7" fmla="*/ 3324 w 350165"/>
                    <a:gd name="connsiteY7" fmla="*/ 0 h 273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0165" h="273268">
                      <a:moveTo>
                        <a:pt x="350165" y="273268"/>
                      </a:moveTo>
                      <a:cubicBezTo>
                        <a:pt x="346662" y="252247"/>
                        <a:pt x="344278" y="231009"/>
                        <a:pt x="339655" y="210206"/>
                      </a:cubicBezTo>
                      <a:cubicBezTo>
                        <a:pt x="337252" y="199391"/>
                        <a:pt x="336978" y="186509"/>
                        <a:pt x="329144" y="178675"/>
                      </a:cubicBezTo>
                      <a:cubicBezTo>
                        <a:pt x="311280" y="160811"/>
                        <a:pt x="287103" y="150648"/>
                        <a:pt x="266082" y="136634"/>
                      </a:cubicBezTo>
                      <a:cubicBezTo>
                        <a:pt x="266075" y="136629"/>
                        <a:pt x="203028" y="94597"/>
                        <a:pt x="203020" y="94593"/>
                      </a:cubicBezTo>
                      <a:cubicBezTo>
                        <a:pt x="174992" y="80579"/>
                        <a:pt x="145010" y="69933"/>
                        <a:pt x="118937" y="52551"/>
                      </a:cubicBezTo>
                      <a:cubicBezTo>
                        <a:pt x="67033" y="17949"/>
                        <a:pt x="107584" y="39203"/>
                        <a:pt x="34855" y="21020"/>
                      </a:cubicBezTo>
                      <a:cubicBezTo>
                        <a:pt x="0" y="12306"/>
                        <a:pt x="3324" y="20671"/>
                        <a:pt x="3324" y="0"/>
                      </a:cubicBezTo>
                    </a:path>
                  </a:pathLst>
                </a:custGeom>
                <a:noFill/>
                <a:ln w="28575" cap="rnd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24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539552" y="1867447"/>
              <a:ext cx="1081524" cy="682645"/>
            </a:xfrm>
            <a:custGeom>
              <a:avLst/>
              <a:gdLst/>
              <a:ahLst/>
              <a:cxnLst>
                <a:cxn ang="0">
                  <a:pos x="1541" y="737"/>
                </a:cxn>
                <a:cxn ang="0">
                  <a:pos x="1431" y="730"/>
                </a:cxn>
                <a:cxn ang="0">
                  <a:pos x="1239" y="634"/>
                </a:cxn>
                <a:cxn ang="0">
                  <a:pos x="1205" y="607"/>
                </a:cxn>
                <a:cxn ang="0">
                  <a:pos x="1191" y="586"/>
                </a:cxn>
                <a:cxn ang="0">
                  <a:pos x="1171" y="573"/>
                </a:cxn>
                <a:cxn ang="0">
                  <a:pos x="1123" y="518"/>
                </a:cxn>
                <a:cxn ang="0">
                  <a:pos x="1088" y="477"/>
                </a:cxn>
                <a:cxn ang="0">
                  <a:pos x="1047" y="449"/>
                </a:cxn>
                <a:cxn ang="0">
                  <a:pos x="951" y="374"/>
                </a:cxn>
                <a:cxn ang="0">
                  <a:pos x="869" y="319"/>
                </a:cxn>
                <a:cxn ang="0">
                  <a:pos x="684" y="237"/>
                </a:cxn>
                <a:cxn ang="0">
                  <a:pos x="615" y="168"/>
                </a:cxn>
                <a:cxn ang="0">
                  <a:pos x="560" y="93"/>
                </a:cxn>
                <a:cxn ang="0">
                  <a:pos x="519" y="65"/>
                </a:cxn>
                <a:cxn ang="0">
                  <a:pos x="396" y="10"/>
                </a:cxn>
                <a:cxn ang="0">
                  <a:pos x="39" y="31"/>
                </a:cxn>
                <a:cxn ang="0">
                  <a:pos x="5" y="79"/>
                </a:cxn>
                <a:cxn ang="0">
                  <a:pos x="26" y="127"/>
                </a:cxn>
                <a:cxn ang="0">
                  <a:pos x="53" y="381"/>
                </a:cxn>
                <a:cxn ang="0">
                  <a:pos x="80" y="566"/>
                </a:cxn>
                <a:cxn ang="0">
                  <a:pos x="94" y="607"/>
                </a:cxn>
                <a:cxn ang="0">
                  <a:pos x="101" y="648"/>
                </a:cxn>
                <a:cxn ang="0">
                  <a:pos x="115" y="689"/>
                </a:cxn>
                <a:cxn ang="0">
                  <a:pos x="122" y="751"/>
                </a:cxn>
                <a:cxn ang="0">
                  <a:pos x="204" y="778"/>
                </a:cxn>
                <a:cxn ang="0">
                  <a:pos x="533" y="785"/>
                </a:cxn>
                <a:cxn ang="0">
                  <a:pos x="828" y="806"/>
                </a:cxn>
                <a:cxn ang="0">
                  <a:pos x="965" y="861"/>
                </a:cxn>
                <a:cxn ang="0">
                  <a:pos x="1164" y="868"/>
                </a:cxn>
                <a:cxn ang="0">
                  <a:pos x="1178" y="888"/>
                </a:cxn>
                <a:cxn ang="0">
                  <a:pos x="1226" y="902"/>
                </a:cxn>
                <a:cxn ang="0">
                  <a:pos x="1287" y="929"/>
                </a:cxn>
                <a:cxn ang="0">
                  <a:pos x="1452" y="991"/>
                </a:cxn>
                <a:cxn ang="0">
                  <a:pos x="1507" y="1046"/>
                </a:cxn>
                <a:cxn ang="0">
                  <a:pos x="1527" y="1053"/>
                </a:cxn>
                <a:cxn ang="0">
                  <a:pos x="1526" y="932"/>
                </a:cxn>
                <a:cxn ang="0">
                  <a:pos x="1548" y="864"/>
                </a:cxn>
                <a:cxn ang="0">
                  <a:pos x="1541" y="737"/>
                </a:cxn>
              </a:cxnLst>
              <a:rect l="0" t="0" r="r" b="b"/>
              <a:pathLst>
                <a:path w="1548" h="1053">
                  <a:moveTo>
                    <a:pt x="1541" y="737"/>
                  </a:moveTo>
                  <a:cubicBezTo>
                    <a:pt x="1504" y="735"/>
                    <a:pt x="1468" y="734"/>
                    <a:pt x="1431" y="730"/>
                  </a:cubicBezTo>
                  <a:cubicBezTo>
                    <a:pt x="1386" y="726"/>
                    <a:pt x="1279" y="661"/>
                    <a:pt x="1239" y="634"/>
                  </a:cubicBezTo>
                  <a:cubicBezTo>
                    <a:pt x="1203" y="578"/>
                    <a:pt x="1252" y="644"/>
                    <a:pt x="1205" y="607"/>
                  </a:cubicBezTo>
                  <a:cubicBezTo>
                    <a:pt x="1198" y="602"/>
                    <a:pt x="1197" y="592"/>
                    <a:pt x="1191" y="586"/>
                  </a:cubicBezTo>
                  <a:cubicBezTo>
                    <a:pt x="1185" y="580"/>
                    <a:pt x="1178" y="577"/>
                    <a:pt x="1171" y="573"/>
                  </a:cubicBezTo>
                  <a:cubicBezTo>
                    <a:pt x="1162" y="545"/>
                    <a:pt x="1147" y="535"/>
                    <a:pt x="1123" y="518"/>
                  </a:cubicBezTo>
                  <a:cubicBezTo>
                    <a:pt x="1109" y="498"/>
                    <a:pt x="1108" y="493"/>
                    <a:pt x="1088" y="477"/>
                  </a:cubicBezTo>
                  <a:cubicBezTo>
                    <a:pt x="1075" y="467"/>
                    <a:pt x="1047" y="449"/>
                    <a:pt x="1047" y="449"/>
                  </a:cubicBezTo>
                  <a:cubicBezTo>
                    <a:pt x="1026" y="416"/>
                    <a:pt x="989" y="387"/>
                    <a:pt x="951" y="374"/>
                  </a:cubicBezTo>
                  <a:cubicBezTo>
                    <a:pt x="927" y="349"/>
                    <a:pt x="902" y="330"/>
                    <a:pt x="869" y="319"/>
                  </a:cubicBezTo>
                  <a:cubicBezTo>
                    <a:pt x="818" y="243"/>
                    <a:pt x="771" y="244"/>
                    <a:pt x="684" y="237"/>
                  </a:cubicBezTo>
                  <a:cubicBezTo>
                    <a:pt x="653" y="216"/>
                    <a:pt x="644" y="187"/>
                    <a:pt x="615" y="168"/>
                  </a:cubicBezTo>
                  <a:cubicBezTo>
                    <a:pt x="601" y="127"/>
                    <a:pt x="595" y="120"/>
                    <a:pt x="560" y="93"/>
                  </a:cubicBezTo>
                  <a:cubicBezTo>
                    <a:pt x="547" y="83"/>
                    <a:pt x="519" y="65"/>
                    <a:pt x="519" y="65"/>
                  </a:cubicBezTo>
                  <a:cubicBezTo>
                    <a:pt x="490" y="21"/>
                    <a:pt x="444" y="17"/>
                    <a:pt x="396" y="10"/>
                  </a:cubicBezTo>
                  <a:cubicBezTo>
                    <a:pt x="233" y="14"/>
                    <a:pt x="163" y="0"/>
                    <a:pt x="39" y="31"/>
                  </a:cubicBezTo>
                  <a:cubicBezTo>
                    <a:pt x="26" y="69"/>
                    <a:pt x="18" y="41"/>
                    <a:pt x="5" y="79"/>
                  </a:cubicBezTo>
                  <a:cubicBezTo>
                    <a:pt x="9" y="96"/>
                    <a:pt x="25" y="110"/>
                    <a:pt x="26" y="127"/>
                  </a:cubicBezTo>
                  <a:cubicBezTo>
                    <a:pt x="37" y="252"/>
                    <a:pt x="0" y="301"/>
                    <a:pt x="53" y="381"/>
                  </a:cubicBezTo>
                  <a:cubicBezTo>
                    <a:pt x="69" y="442"/>
                    <a:pt x="63" y="506"/>
                    <a:pt x="80" y="566"/>
                  </a:cubicBezTo>
                  <a:cubicBezTo>
                    <a:pt x="84" y="580"/>
                    <a:pt x="92" y="593"/>
                    <a:pt x="94" y="607"/>
                  </a:cubicBezTo>
                  <a:cubicBezTo>
                    <a:pt x="96" y="621"/>
                    <a:pt x="98" y="635"/>
                    <a:pt x="101" y="648"/>
                  </a:cubicBezTo>
                  <a:cubicBezTo>
                    <a:pt x="105" y="662"/>
                    <a:pt x="115" y="689"/>
                    <a:pt x="115" y="689"/>
                  </a:cubicBezTo>
                  <a:cubicBezTo>
                    <a:pt x="117" y="710"/>
                    <a:pt x="115" y="731"/>
                    <a:pt x="122" y="751"/>
                  </a:cubicBezTo>
                  <a:cubicBezTo>
                    <a:pt x="130" y="773"/>
                    <a:pt x="188" y="775"/>
                    <a:pt x="204" y="778"/>
                  </a:cubicBezTo>
                  <a:cubicBezTo>
                    <a:pt x="388" y="774"/>
                    <a:pt x="403" y="768"/>
                    <a:pt x="533" y="785"/>
                  </a:cubicBezTo>
                  <a:cubicBezTo>
                    <a:pt x="654" y="826"/>
                    <a:pt x="560" y="799"/>
                    <a:pt x="828" y="806"/>
                  </a:cubicBezTo>
                  <a:cubicBezTo>
                    <a:pt x="876" y="818"/>
                    <a:pt x="915" y="858"/>
                    <a:pt x="965" y="861"/>
                  </a:cubicBezTo>
                  <a:cubicBezTo>
                    <a:pt x="1031" y="865"/>
                    <a:pt x="1098" y="866"/>
                    <a:pt x="1164" y="868"/>
                  </a:cubicBezTo>
                  <a:cubicBezTo>
                    <a:pt x="1169" y="875"/>
                    <a:pt x="1172" y="883"/>
                    <a:pt x="1178" y="888"/>
                  </a:cubicBezTo>
                  <a:cubicBezTo>
                    <a:pt x="1183" y="892"/>
                    <a:pt x="1223" y="901"/>
                    <a:pt x="1226" y="902"/>
                  </a:cubicBezTo>
                  <a:cubicBezTo>
                    <a:pt x="1248" y="908"/>
                    <a:pt x="1265" y="921"/>
                    <a:pt x="1287" y="929"/>
                  </a:cubicBezTo>
                  <a:cubicBezTo>
                    <a:pt x="1333" y="998"/>
                    <a:pt x="1360" y="985"/>
                    <a:pt x="1452" y="991"/>
                  </a:cubicBezTo>
                  <a:cubicBezTo>
                    <a:pt x="1465" y="1011"/>
                    <a:pt x="1487" y="1032"/>
                    <a:pt x="1507" y="1046"/>
                  </a:cubicBezTo>
                  <a:cubicBezTo>
                    <a:pt x="1513" y="1050"/>
                    <a:pt x="1527" y="1053"/>
                    <a:pt x="1527" y="1053"/>
                  </a:cubicBezTo>
                  <a:lnTo>
                    <a:pt x="1526" y="932"/>
                  </a:lnTo>
                  <a:lnTo>
                    <a:pt x="1548" y="864"/>
                  </a:lnTo>
                  <a:lnTo>
                    <a:pt x="1541" y="737"/>
                  </a:lnTo>
                  <a:close/>
                </a:path>
              </a:pathLst>
            </a:custGeom>
            <a:solidFill>
              <a:srgbClr val="6699FF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/>
            </a:p>
          </p:txBody>
        </p:sp>
        <p:grpSp>
          <p:nvGrpSpPr>
            <p:cNvPr id="54" name="Grupo 106"/>
            <p:cNvGrpSpPr/>
            <p:nvPr/>
          </p:nvGrpSpPr>
          <p:grpSpPr>
            <a:xfrm>
              <a:off x="671264" y="1985666"/>
              <a:ext cx="1243976" cy="641291"/>
              <a:chOff x="755576" y="4329100"/>
              <a:chExt cx="3708412" cy="2026568"/>
            </a:xfrm>
          </p:grpSpPr>
          <p:sp>
            <p:nvSpPr>
              <p:cNvPr id="55" name="Forma livre 54"/>
              <p:cNvSpPr/>
              <p:nvPr/>
            </p:nvSpPr>
            <p:spPr bwMode="auto">
              <a:xfrm>
                <a:off x="3675712" y="5803914"/>
                <a:ext cx="788276" cy="541410"/>
              </a:xfrm>
              <a:custGeom>
                <a:avLst/>
                <a:gdLst>
                  <a:gd name="connsiteX0" fmla="*/ 0 w 788276"/>
                  <a:gd name="connsiteY0" fmla="*/ 36914 h 541410"/>
                  <a:gd name="connsiteX1" fmla="*/ 31531 w 788276"/>
                  <a:gd name="connsiteY1" fmla="*/ 26403 h 541410"/>
                  <a:gd name="connsiteX2" fmla="*/ 105103 w 788276"/>
                  <a:gd name="connsiteY2" fmla="*/ 5383 h 541410"/>
                  <a:gd name="connsiteX3" fmla="*/ 294289 w 788276"/>
                  <a:gd name="connsiteY3" fmla="*/ 15893 h 541410"/>
                  <a:gd name="connsiteX4" fmla="*/ 325820 w 788276"/>
                  <a:gd name="connsiteY4" fmla="*/ 26403 h 541410"/>
                  <a:gd name="connsiteX5" fmla="*/ 357351 w 788276"/>
                  <a:gd name="connsiteY5" fmla="*/ 57934 h 541410"/>
                  <a:gd name="connsiteX6" fmla="*/ 420413 w 788276"/>
                  <a:gd name="connsiteY6" fmla="*/ 110486 h 541410"/>
                  <a:gd name="connsiteX7" fmla="*/ 462455 w 788276"/>
                  <a:gd name="connsiteY7" fmla="*/ 173548 h 541410"/>
                  <a:gd name="connsiteX8" fmla="*/ 472965 w 788276"/>
                  <a:gd name="connsiteY8" fmla="*/ 205079 h 541410"/>
                  <a:gd name="connsiteX9" fmla="*/ 493986 w 788276"/>
                  <a:gd name="connsiteY9" fmla="*/ 236610 h 541410"/>
                  <a:gd name="connsiteX10" fmla="*/ 515007 w 788276"/>
                  <a:gd name="connsiteY10" fmla="*/ 331203 h 541410"/>
                  <a:gd name="connsiteX11" fmla="*/ 557048 w 788276"/>
                  <a:gd name="connsiteY11" fmla="*/ 394265 h 541410"/>
                  <a:gd name="connsiteX12" fmla="*/ 578069 w 788276"/>
                  <a:gd name="connsiteY12" fmla="*/ 425796 h 541410"/>
                  <a:gd name="connsiteX13" fmla="*/ 609600 w 788276"/>
                  <a:gd name="connsiteY13" fmla="*/ 446817 h 541410"/>
                  <a:gd name="connsiteX14" fmla="*/ 672662 w 788276"/>
                  <a:gd name="connsiteY14" fmla="*/ 488858 h 541410"/>
                  <a:gd name="connsiteX15" fmla="*/ 704193 w 788276"/>
                  <a:gd name="connsiteY15" fmla="*/ 509879 h 541410"/>
                  <a:gd name="connsiteX16" fmla="*/ 777765 w 788276"/>
                  <a:gd name="connsiteY16" fmla="*/ 530900 h 541410"/>
                  <a:gd name="connsiteX17" fmla="*/ 788276 w 788276"/>
                  <a:gd name="connsiteY17" fmla="*/ 541410 h 54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8276" h="541410">
                    <a:moveTo>
                      <a:pt x="0" y="36914"/>
                    </a:moveTo>
                    <a:cubicBezTo>
                      <a:pt x="10510" y="33410"/>
                      <a:pt x="20878" y="29447"/>
                      <a:pt x="31531" y="26403"/>
                    </a:cubicBezTo>
                    <a:cubicBezTo>
                      <a:pt x="123939" y="0"/>
                      <a:pt x="29482" y="30589"/>
                      <a:pt x="105103" y="5383"/>
                    </a:cubicBezTo>
                    <a:cubicBezTo>
                      <a:pt x="168165" y="8886"/>
                      <a:pt x="231414" y="9905"/>
                      <a:pt x="294289" y="15893"/>
                    </a:cubicBezTo>
                    <a:cubicBezTo>
                      <a:pt x="305318" y="16943"/>
                      <a:pt x="316602" y="20258"/>
                      <a:pt x="325820" y="26403"/>
                    </a:cubicBezTo>
                    <a:cubicBezTo>
                      <a:pt x="338188" y="34648"/>
                      <a:pt x="345932" y="48418"/>
                      <a:pt x="357351" y="57934"/>
                    </a:cubicBezTo>
                    <a:cubicBezTo>
                      <a:pt x="395704" y="89895"/>
                      <a:pt x="386475" y="66851"/>
                      <a:pt x="420413" y="110486"/>
                    </a:cubicBezTo>
                    <a:cubicBezTo>
                      <a:pt x="435924" y="130428"/>
                      <a:pt x="462455" y="173548"/>
                      <a:pt x="462455" y="173548"/>
                    </a:cubicBezTo>
                    <a:cubicBezTo>
                      <a:pt x="465958" y="184058"/>
                      <a:pt x="468010" y="195170"/>
                      <a:pt x="472965" y="205079"/>
                    </a:cubicBezTo>
                    <a:cubicBezTo>
                      <a:pt x="478614" y="216377"/>
                      <a:pt x="489551" y="224782"/>
                      <a:pt x="493986" y="236610"/>
                    </a:cubicBezTo>
                    <a:cubicBezTo>
                      <a:pt x="498967" y="249893"/>
                      <a:pt x="506924" y="315038"/>
                      <a:pt x="515007" y="331203"/>
                    </a:cubicBezTo>
                    <a:cubicBezTo>
                      <a:pt x="526305" y="353799"/>
                      <a:pt x="543034" y="373244"/>
                      <a:pt x="557048" y="394265"/>
                    </a:cubicBezTo>
                    <a:cubicBezTo>
                      <a:pt x="564055" y="404775"/>
                      <a:pt x="567559" y="418789"/>
                      <a:pt x="578069" y="425796"/>
                    </a:cubicBezTo>
                    <a:lnTo>
                      <a:pt x="609600" y="446817"/>
                    </a:lnTo>
                    <a:cubicBezTo>
                      <a:pt x="646546" y="502238"/>
                      <a:pt x="609316" y="461710"/>
                      <a:pt x="672662" y="488858"/>
                    </a:cubicBezTo>
                    <a:cubicBezTo>
                      <a:pt x="684273" y="493834"/>
                      <a:pt x="692583" y="504903"/>
                      <a:pt x="704193" y="509879"/>
                    </a:cubicBezTo>
                    <a:cubicBezTo>
                      <a:pt x="751343" y="530087"/>
                      <a:pt x="736855" y="510446"/>
                      <a:pt x="777765" y="530900"/>
                    </a:cubicBezTo>
                    <a:cubicBezTo>
                      <a:pt x="782197" y="533116"/>
                      <a:pt x="784772" y="537907"/>
                      <a:pt x="788276" y="541410"/>
                    </a:cubicBezTo>
                  </a:path>
                </a:pathLst>
              </a:custGeom>
              <a:noFill/>
              <a:ln w="28575" cap="rnd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24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Freeform 48"/>
              <p:cNvSpPr>
                <a:spLocks/>
              </p:cNvSpPr>
              <p:nvPr/>
            </p:nvSpPr>
            <p:spPr bwMode="auto">
              <a:xfrm>
                <a:off x="1120138" y="4657045"/>
                <a:ext cx="2585127" cy="11873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27"/>
                  </a:cxn>
                  <a:cxn ang="0">
                    <a:pos x="152" y="48"/>
                  </a:cxn>
                  <a:cxn ang="0">
                    <a:pos x="213" y="75"/>
                  </a:cxn>
                  <a:cxn ang="0">
                    <a:pos x="268" y="109"/>
                  </a:cxn>
                  <a:cxn ang="0">
                    <a:pos x="344" y="185"/>
                  </a:cxn>
                  <a:cxn ang="0">
                    <a:pos x="625" y="404"/>
                  </a:cxn>
                  <a:cxn ang="0">
                    <a:pos x="1029" y="432"/>
                  </a:cxn>
                  <a:cxn ang="0">
                    <a:pos x="1208" y="603"/>
                  </a:cxn>
                  <a:cxn ang="0">
                    <a:pos x="1228" y="617"/>
                  </a:cxn>
                  <a:cxn ang="0">
                    <a:pos x="1249" y="637"/>
                  </a:cxn>
                  <a:cxn ang="0">
                    <a:pos x="1269" y="658"/>
                  </a:cxn>
                  <a:cxn ang="0">
                    <a:pos x="1338" y="699"/>
                  </a:cxn>
                  <a:cxn ang="0">
                    <a:pos x="1509" y="692"/>
                  </a:cxn>
                </a:cxnLst>
                <a:rect l="0" t="0" r="r" b="b"/>
                <a:pathLst>
                  <a:path w="1509" h="699">
                    <a:moveTo>
                      <a:pt x="1" y="0"/>
                    </a:moveTo>
                    <a:cubicBezTo>
                      <a:pt x="3" y="9"/>
                      <a:pt x="0" y="22"/>
                      <a:pt x="8" y="27"/>
                    </a:cubicBezTo>
                    <a:cubicBezTo>
                      <a:pt x="33" y="44"/>
                      <a:pt x="137" y="47"/>
                      <a:pt x="152" y="48"/>
                    </a:cubicBezTo>
                    <a:cubicBezTo>
                      <a:pt x="176" y="55"/>
                      <a:pt x="192" y="62"/>
                      <a:pt x="213" y="75"/>
                    </a:cubicBezTo>
                    <a:cubicBezTo>
                      <a:pt x="231" y="87"/>
                      <a:pt x="268" y="109"/>
                      <a:pt x="268" y="109"/>
                    </a:cubicBezTo>
                    <a:cubicBezTo>
                      <a:pt x="289" y="141"/>
                      <a:pt x="320" y="153"/>
                      <a:pt x="344" y="185"/>
                    </a:cubicBezTo>
                    <a:cubicBezTo>
                      <a:pt x="398" y="258"/>
                      <a:pt x="537" y="377"/>
                      <a:pt x="625" y="404"/>
                    </a:cubicBezTo>
                    <a:cubicBezTo>
                      <a:pt x="753" y="443"/>
                      <a:pt x="896" y="424"/>
                      <a:pt x="1029" y="432"/>
                    </a:cubicBezTo>
                    <a:cubicBezTo>
                      <a:pt x="1109" y="469"/>
                      <a:pt x="1160" y="532"/>
                      <a:pt x="1208" y="603"/>
                    </a:cubicBezTo>
                    <a:cubicBezTo>
                      <a:pt x="1213" y="610"/>
                      <a:pt x="1222" y="612"/>
                      <a:pt x="1228" y="617"/>
                    </a:cubicBezTo>
                    <a:cubicBezTo>
                      <a:pt x="1235" y="623"/>
                      <a:pt x="1242" y="630"/>
                      <a:pt x="1249" y="637"/>
                    </a:cubicBezTo>
                    <a:cubicBezTo>
                      <a:pt x="1256" y="644"/>
                      <a:pt x="1262" y="652"/>
                      <a:pt x="1269" y="658"/>
                    </a:cubicBezTo>
                    <a:cubicBezTo>
                      <a:pt x="1289" y="675"/>
                      <a:pt x="1316" y="684"/>
                      <a:pt x="1338" y="699"/>
                    </a:cubicBezTo>
                    <a:cubicBezTo>
                      <a:pt x="1427" y="686"/>
                      <a:pt x="1370" y="692"/>
                      <a:pt x="1509" y="692"/>
                    </a:cubicBezTo>
                  </a:path>
                </a:pathLst>
              </a:custGeom>
              <a:noFill/>
              <a:ln w="28575" cap="rnd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pt-BR"/>
              </a:p>
            </p:txBody>
          </p:sp>
          <p:grpSp>
            <p:nvGrpSpPr>
              <p:cNvPr id="57" name="Grupo 105"/>
              <p:cNvGrpSpPr/>
              <p:nvPr/>
            </p:nvGrpSpPr>
            <p:grpSpPr>
              <a:xfrm>
                <a:off x="3403752" y="5209097"/>
                <a:ext cx="197010" cy="1146571"/>
                <a:chOff x="3403752" y="5209097"/>
                <a:chExt cx="197010" cy="1146571"/>
              </a:xfrm>
            </p:grpSpPr>
            <p:sp>
              <p:nvSpPr>
                <p:cNvPr id="59" name="Line 49"/>
                <p:cNvSpPr>
                  <a:spLocks noChangeShapeType="1"/>
                </p:cNvSpPr>
                <p:nvPr/>
              </p:nvSpPr>
              <p:spPr bwMode="auto">
                <a:xfrm>
                  <a:off x="3561360" y="5209097"/>
                  <a:ext cx="39402" cy="450135"/>
                </a:xfrm>
                <a:prstGeom prst="line">
                  <a:avLst/>
                </a:prstGeom>
                <a:noFill/>
                <a:ln w="57150">
                  <a:solidFill>
                    <a:srgbClr val="996633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60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3561360" y="5632054"/>
                  <a:ext cx="39402" cy="424656"/>
                </a:xfrm>
                <a:prstGeom prst="line">
                  <a:avLst/>
                </a:prstGeom>
                <a:noFill/>
                <a:ln w="57150">
                  <a:solidFill>
                    <a:srgbClr val="996633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61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3403752" y="6048217"/>
                  <a:ext cx="155896" cy="307451"/>
                </a:xfrm>
                <a:prstGeom prst="line">
                  <a:avLst/>
                </a:prstGeom>
                <a:noFill/>
                <a:ln w="57150">
                  <a:solidFill>
                    <a:srgbClr val="996633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58" name="Forma livre 57"/>
              <p:cNvSpPr/>
              <p:nvPr/>
            </p:nvSpPr>
            <p:spPr bwMode="auto">
              <a:xfrm>
                <a:off x="755576" y="4329100"/>
                <a:ext cx="350165" cy="273268"/>
              </a:xfrm>
              <a:custGeom>
                <a:avLst/>
                <a:gdLst>
                  <a:gd name="connsiteX0" fmla="*/ 350165 w 350165"/>
                  <a:gd name="connsiteY0" fmla="*/ 273268 h 273268"/>
                  <a:gd name="connsiteX1" fmla="*/ 339655 w 350165"/>
                  <a:gd name="connsiteY1" fmla="*/ 210206 h 273268"/>
                  <a:gd name="connsiteX2" fmla="*/ 329144 w 350165"/>
                  <a:gd name="connsiteY2" fmla="*/ 178675 h 273268"/>
                  <a:gd name="connsiteX3" fmla="*/ 266082 w 350165"/>
                  <a:gd name="connsiteY3" fmla="*/ 136634 h 273268"/>
                  <a:gd name="connsiteX4" fmla="*/ 203020 w 350165"/>
                  <a:gd name="connsiteY4" fmla="*/ 94593 h 273268"/>
                  <a:gd name="connsiteX5" fmla="*/ 118937 w 350165"/>
                  <a:gd name="connsiteY5" fmla="*/ 52551 h 273268"/>
                  <a:gd name="connsiteX6" fmla="*/ 34855 w 350165"/>
                  <a:gd name="connsiteY6" fmla="*/ 21020 h 273268"/>
                  <a:gd name="connsiteX7" fmla="*/ 3324 w 350165"/>
                  <a:gd name="connsiteY7" fmla="*/ 0 h 273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165" h="273268">
                    <a:moveTo>
                      <a:pt x="350165" y="273268"/>
                    </a:moveTo>
                    <a:cubicBezTo>
                      <a:pt x="346662" y="252247"/>
                      <a:pt x="344278" y="231009"/>
                      <a:pt x="339655" y="210206"/>
                    </a:cubicBezTo>
                    <a:cubicBezTo>
                      <a:pt x="337252" y="199391"/>
                      <a:pt x="336978" y="186509"/>
                      <a:pt x="329144" y="178675"/>
                    </a:cubicBezTo>
                    <a:cubicBezTo>
                      <a:pt x="311280" y="160811"/>
                      <a:pt x="287103" y="150648"/>
                      <a:pt x="266082" y="136634"/>
                    </a:cubicBezTo>
                    <a:cubicBezTo>
                      <a:pt x="266075" y="136629"/>
                      <a:pt x="203028" y="94597"/>
                      <a:pt x="203020" y="94593"/>
                    </a:cubicBezTo>
                    <a:cubicBezTo>
                      <a:pt x="174992" y="80579"/>
                      <a:pt x="145010" y="69933"/>
                      <a:pt x="118937" y="52551"/>
                    </a:cubicBezTo>
                    <a:cubicBezTo>
                      <a:pt x="67033" y="17949"/>
                      <a:pt x="107584" y="39203"/>
                      <a:pt x="34855" y="21020"/>
                    </a:cubicBezTo>
                    <a:cubicBezTo>
                      <a:pt x="0" y="12306"/>
                      <a:pt x="3324" y="20671"/>
                      <a:pt x="3324" y="0"/>
                    </a:cubicBezTo>
                  </a:path>
                </a:pathLst>
              </a:custGeom>
              <a:noFill/>
              <a:ln w="28575" cap="rnd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24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80" name="CaixaDeTexto 79"/>
          <p:cNvSpPr txBox="1"/>
          <p:nvPr/>
        </p:nvSpPr>
        <p:spPr>
          <a:xfrm>
            <a:off x="3851920" y="5229200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Arial Narrow" pitchFamily="34" charset="0"/>
              </a:rPr>
              <a:t>Viabilidade Ambiental</a:t>
            </a:r>
            <a:endParaRPr lang="pt-BR" sz="1600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" name="Conector reto 130"/>
          <p:cNvCxnSpPr/>
          <p:nvPr/>
        </p:nvCxnSpPr>
        <p:spPr>
          <a:xfrm>
            <a:off x="4767004" y="3501008"/>
            <a:ext cx="0" cy="3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ector reto 176"/>
          <p:cNvCxnSpPr/>
          <p:nvPr/>
        </p:nvCxnSpPr>
        <p:spPr>
          <a:xfrm>
            <a:off x="2066196" y="3501008"/>
            <a:ext cx="0" cy="3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ector reto 166"/>
          <p:cNvCxnSpPr/>
          <p:nvPr/>
        </p:nvCxnSpPr>
        <p:spPr>
          <a:xfrm>
            <a:off x="6012160" y="4509120"/>
            <a:ext cx="0" cy="3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4" y="116632"/>
            <a:ext cx="570560" cy="570560"/>
          </a:xfrm>
          <a:prstGeom prst="rect">
            <a:avLst/>
          </a:prstGeom>
        </p:spPr>
      </p:pic>
      <p:sp>
        <p:nvSpPr>
          <p:cNvPr id="53" name="Título 2"/>
          <p:cNvSpPr>
            <a:spLocks noGrp="1"/>
          </p:cNvSpPr>
          <p:nvPr>
            <p:ph type="title"/>
          </p:nvPr>
        </p:nvSpPr>
        <p:spPr>
          <a:xfrm>
            <a:off x="971600" y="1196752"/>
            <a:ext cx="8064896" cy="576064"/>
          </a:xfrm>
        </p:spPr>
        <p:txBody>
          <a:bodyPr>
            <a:noAutofit/>
          </a:bodyPr>
          <a:lstStyle/>
          <a:p>
            <a: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Potencial Hidroelétrico no Rio Araguaia</a:t>
            </a:r>
            <a:endParaRPr lang="pt-B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Imagem 53" descr="hidro.jpg"/>
          <p:cNvPicPr>
            <a:picLocks noChangeAspect="1"/>
          </p:cNvPicPr>
          <p:nvPr/>
        </p:nvPicPr>
        <p:blipFill>
          <a:blip r:embed="rId4" cstate="print"/>
          <a:srcRect r="7479"/>
          <a:stretch>
            <a:fillRect/>
          </a:stretch>
        </p:blipFill>
        <p:spPr>
          <a:xfrm>
            <a:off x="107504" y="1196752"/>
            <a:ext cx="720080" cy="728419"/>
          </a:xfrm>
          <a:prstGeom prst="rect">
            <a:avLst/>
          </a:prstGeom>
        </p:spPr>
      </p:pic>
      <p:cxnSp>
        <p:nvCxnSpPr>
          <p:cNvPr id="57" name="Conector reto 56"/>
          <p:cNvCxnSpPr/>
          <p:nvPr/>
        </p:nvCxnSpPr>
        <p:spPr>
          <a:xfrm>
            <a:off x="395536" y="4148500"/>
            <a:ext cx="8208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upo 59"/>
          <p:cNvGrpSpPr/>
          <p:nvPr/>
        </p:nvGrpSpPr>
        <p:grpSpPr>
          <a:xfrm>
            <a:off x="323528" y="3789040"/>
            <a:ext cx="720000" cy="720001"/>
            <a:chOff x="467544" y="3573016"/>
            <a:chExt cx="612000" cy="612000"/>
          </a:xfrm>
        </p:grpSpPr>
        <p:sp>
          <p:nvSpPr>
            <p:cNvPr id="58" name="Elipse 57"/>
            <p:cNvSpPr/>
            <p:nvPr/>
          </p:nvSpPr>
          <p:spPr>
            <a:xfrm>
              <a:off x="467544" y="3573016"/>
              <a:ext cx="612000" cy="61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9" name="CaixaDeTexto 58"/>
            <p:cNvSpPr txBox="1"/>
            <p:nvPr/>
          </p:nvSpPr>
          <p:spPr>
            <a:xfrm>
              <a:off x="476478" y="3653467"/>
              <a:ext cx="576064" cy="4708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dirty="0" smtClean="0">
                  <a:latin typeface="Arial Narrow" pitchFamily="34" charset="0"/>
                </a:rPr>
                <a:t>1972 a 1975</a:t>
              </a:r>
              <a:endParaRPr lang="pt-BR" dirty="0">
                <a:latin typeface="Arial Narrow" pitchFamily="34" charset="0"/>
              </a:endParaRPr>
            </a:p>
          </p:txBody>
        </p:sp>
      </p:grpSp>
      <p:grpSp>
        <p:nvGrpSpPr>
          <p:cNvPr id="64" name="Grupo 63"/>
          <p:cNvGrpSpPr/>
          <p:nvPr/>
        </p:nvGrpSpPr>
        <p:grpSpPr>
          <a:xfrm>
            <a:off x="1727176" y="3789040"/>
            <a:ext cx="720000" cy="720000"/>
            <a:chOff x="467544" y="3573016"/>
            <a:chExt cx="612000" cy="612000"/>
          </a:xfrm>
        </p:grpSpPr>
        <p:sp>
          <p:nvSpPr>
            <p:cNvPr id="65" name="Elipse 64"/>
            <p:cNvSpPr/>
            <p:nvPr/>
          </p:nvSpPr>
          <p:spPr>
            <a:xfrm>
              <a:off x="467544" y="3573016"/>
              <a:ext cx="612000" cy="61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6" name="CaixaDeTexto 65"/>
            <p:cNvSpPr txBox="1"/>
            <p:nvPr/>
          </p:nvSpPr>
          <p:spPr>
            <a:xfrm>
              <a:off x="494615" y="3661022"/>
              <a:ext cx="576064" cy="4708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dirty="0" smtClean="0">
                  <a:latin typeface="Arial Narrow" pitchFamily="34" charset="0"/>
                </a:rPr>
                <a:t>1988 a 2000</a:t>
              </a:r>
              <a:endParaRPr lang="pt-BR" dirty="0">
                <a:latin typeface="Arial Narrow" pitchFamily="34" charset="0"/>
              </a:endParaRPr>
            </a:p>
          </p:txBody>
        </p:sp>
      </p:grpSp>
      <p:cxnSp>
        <p:nvCxnSpPr>
          <p:cNvPr id="69" name="Conector reto 68"/>
          <p:cNvCxnSpPr/>
          <p:nvPr/>
        </p:nvCxnSpPr>
        <p:spPr>
          <a:xfrm>
            <a:off x="673058" y="4509120"/>
            <a:ext cx="0" cy="21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tângulo de cantos arredondados 73"/>
          <p:cNvSpPr/>
          <p:nvPr/>
        </p:nvSpPr>
        <p:spPr>
          <a:xfrm>
            <a:off x="54954" y="4725144"/>
            <a:ext cx="1224136" cy="1152128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latin typeface="Arial Narrow" pitchFamily="34" charset="0"/>
            </a:endParaRPr>
          </a:p>
        </p:txBody>
      </p:sp>
      <p:sp>
        <p:nvSpPr>
          <p:cNvPr id="75" name="CaixaDeTexto 74"/>
          <p:cNvSpPr txBox="1"/>
          <p:nvPr/>
        </p:nvSpPr>
        <p:spPr>
          <a:xfrm>
            <a:off x="-72008" y="5877273"/>
            <a:ext cx="1691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Arial Narrow" pitchFamily="34" charset="0"/>
              </a:rPr>
              <a:t>Estudos de Inventário Hidrelétrico</a:t>
            </a:r>
          </a:p>
          <a:p>
            <a:pPr algn="ctr"/>
            <a:r>
              <a:rPr lang="pt-BR" sz="1400" dirty="0" smtClean="0">
                <a:latin typeface="Arial Narrow" pitchFamily="34" charset="0"/>
              </a:rPr>
              <a:t>do rio Araguaia</a:t>
            </a:r>
          </a:p>
        </p:txBody>
      </p:sp>
      <p:sp>
        <p:nvSpPr>
          <p:cNvPr id="78" name="CaixaDeTexto 77"/>
          <p:cNvSpPr txBox="1"/>
          <p:nvPr/>
        </p:nvSpPr>
        <p:spPr>
          <a:xfrm>
            <a:off x="2555776" y="6021288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Arial Narrow" pitchFamily="34" charset="0"/>
              </a:rPr>
              <a:t>Leilão das </a:t>
            </a:r>
            <a:r>
              <a:rPr lang="pt-BR" sz="1400" dirty="0" err="1" smtClean="0">
                <a:latin typeface="Arial Narrow" pitchFamily="34" charset="0"/>
              </a:rPr>
              <a:t>UHEs</a:t>
            </a:r>
            <a:r>
              <a:rPr lang="pt-BR" sz="1400" dirty="0" smtClean="0">
                <a:latin typeface="Arial Narrow" pitchFamily="34" charset="0"/>
              </a:rPr>
              <a:t> Couto Magalhães e Santa Isabel</a:t>
            </a:r>
          </a:p>
        </p:txBody>
      </p:sp>
      <p:sp>
        <p:nvSpPr>
          <p:cNvPr id="110" name="Retângulo de cantos arredondados 109"/>
          <p:cNvSpPr/>
          <p:nvPr/>
        </p:nvSpPr>
        <p:spPr>
          <a:xfrm>
            <a:off x="1475656" y="2420888"/>
            <a:ext cx="1224136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latin typeface="Arial Narrow" pitchFamily="34" charset="0"/>
            </a:endParaRPr>
          </a:p>
        </p:txBody>
      </p:sp>
      <p:sp>
        <p:nvSpPr>
          <p:cNvPr id="111" name="CaixaDeTexto 110"/>
          <p:cNvSpPr txBox="1"/>
          <p:nvPr/>
        </p:nvSpPr>
        <p:spPr>
          <a:xfrm>
            <a:off x="1187624" y="1844824"/>
            <a:ext cx="1907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Arial Narrow" pitchFamily="34" charset="0"/>
              </a:rPr>
              <a:t>Revisões dos Estudos de Inventário do rio Araguaia</a:t>
            </a:r>
          </a:p>
        </p:txBody>
      </p:sp>
      <p:grpSp>
        <p:nvGrpSpPr>
          <p:cNvPr id="79" name="Grupo 78"/>
          <p:cNvGrpSpPr/>
          <p:nvPr/>
        </p:nvGrpSpPr>
        <p:grpSpPr>
          <a:xfrm>
            <a:off x="1547664" y="2492896"/>
            <a:ext cx="1080120" cy="936104"/>
            <a:chOff x="539552" y="1867447"/>
            <a:chExt cx="3707575" cy="1879395"/>
          </a:xfrm>
        </p:grpSpPr>
        <p:grpSp>
          <p:nvGrpSpPr>
            <p:cNvPr id="80" name="Grupo 39"/>
            <p:cNvGrpSpPr/>
            <p:nvPr/>
          </p:nvGrpSpPr>
          <p:grpSpPr>
            <a:xfrm>
              <a:off x="2915816" y="3068960"/>
              <a:ext cx="1331311" cy="677882"/>
              <a:chOff x="362930" y="3955513"/>
              <a:chExt cx="4101058" cy="2400155"/>
            </a:xfrm>
          </p:grpSpPr>
          <p:sp>
            <p:nvSpPr>
              <p:cNvPr id="100" name="Freeform 47"/>
              <p:cNvSpPr>
                <a:spLocks/>
              </p:cNvSpPr>
              <p:nvPr/>
            </p:nvSpPr>
            <p:spPr bwMode="auto">
              <a:xfrm>
                <a:off x="362930" y="3955513"/>
                <a:ext cx="3224127" cy="2157252"/>
              </a:xfrm>
              <a:custGeom>
                <a:avLst/>
                <a:gdLst/>
                <a:ahLst/>
                <a:cxnLst>
                  <a:cxn ang="0">
                    <a:pos x="1541" y="737"/>
                  </a:cxn>
                  <a:cxn ang="0">
                    <a:pos x="1431" y="730"/>
                  </a:cxn>
                  <a:cxn ang="0">
                    <a:pos x="1239" y="634"/>
                  </a:cxn>
                  <a:cxn ang="0">
                    <a:pos x="1205" y="607"/>
                  </a:cxn>
                  <a:cxn ang="0">
                    <a:pos x="1191" y="586"/>
                  </a:cxn>
                  <a:cxn ang="0">
                    <a:pos x="1171" y="573"/>
                  </a:cxn>
                  <a:cxn ang="0">
                    <a:pos x="1123" y="518"/>
                  </a:cxn>
                  <a:cxn ang="0">
                    <a:pos x="1088" y="477"/>
                  </a:cxn>
                  <a:cxn ang="0">
                    <a:pos x="1047" y="449"/>
                  </a:cxn>
                  <a:cxn ang="0">
                    <a:pos x="951" y="374"/>
                  </a:cxn>
                  <a:cxn ang="0">
                    <a:pos x="869" y="319"/>
                  </a:cxn>
                  <a:cxn ang="0">
                    <a:pos x="684" y="237"/>
                  </a:cxn>
                  <a:cxn ang="0">
                    <a:pos x="615" y="168"/>
                  </a:cxn>
                  <a:cxn ang="0">
                    <a:pos x="560" y="93"/>
                  </a:cxn>
                  <a:cxn ang="0">
                    <a:pos x="519" y="65"/>
                  </a:cxn>
                  <a:cxn ang="0">
                    <a:pos x="396" y="10"/>
                  </a:cxn>
                  <a:cxn ang="0">
                    <a:pos x="39" y="31"/>
                  </a:cxn>
                  <a:cxn ang="0">
                    <a:pos x="5" y="79"/>
                  </a:cxn>
                  <a:cxn ang="0">
                    <a:pos x="26" y="127"/>
                  </a:cxn>
                  <a:cxn ang="0">
                    <a:pos x="53" y="381"/>
                  </a:cxn>
                  <a:cxn ang="0">
                    <a:pos x="80" y="566"/>
                  </a:cxn>
                  <a:cxn ang="0">
                    <a:pos x="94" y="607"/>
                  </a:cxn>
                  <a:cxn ang="0">
                    <a:pos x="101" y="648"/>
                  </a:cxn>
                  <a:cxn ang="0">
                    <a:pos x="115" y="689"/>
                  </a:cxn>
                  <a:cxn ang="0">
                    <a:pos x="122" y="751"/>
                  </a:cxn>
                  <a:cxn ang="0">
                    <a:pos x="204" y="778"/>
                  </a:cxn>
                  <a:cxn ang="0">
                    <a:pos x="533" y="785"/>
                  </a:cxn>
                  <a:cxn ang="0">
                    <a:pos x="828" y="806"/>
                  </a:cxn>
                  <a:cxn ang="0">
                    <a:pos x="965" y="861"/>
                  </a:cxn>
                  <a:cxn ang="0">
                    <a:pos x="1164" y="868"/>
                  </a:cxn>
                  <a:cxn ang="0">
                    <a:pos x="1178" y="888"/>
                  </a:cxn>
                  <a:cxn ang="0">
                    <a:pos x="1226" y="902"/>
                  </a:cxn>
                  <a:cxn ang="0">
                    <a:pos x="1287" y="929"/>
                  </a:cxn>
                  <a:cxn ang="0">
                    <a:pos x="1452" y="991"/>
                  </a:cxn>
                  <a:cxn ang="0">
                    <a:pos x="1507" y="1046"/>
                  </a:cxn>
                  <a:cxn ang="0">
                    <a:pos x="1527" y="1053"/>
                  </a:cxn>
                  <a:cxn ang="0">
                    <a:pos x="1526" y="932"/>
                  </a:cxn>
                  <a:cxn ang="0">
                    <a:pos x="1548" y="864"/>
                  </a:cxn>
                  <a:cxn ang="0">
                    <a:pos x="1541" y="737"/>
                  </a:cxn>
                </a:cxnLst>
                <a:rect l="0" t="0" r="r" b="b"/>
                <a:pathLst>
                  <a:path w="1548" h="1053">
                    <a:moveTo>
                      <a:pt x="1541" y="737"/>
                    </a:moveTo>
                    <a:cubicBezTo>
                      <a:pt x="1504" y="735"/>
                      <a:pt x="1468" y="734"/>
                      <a:pt x="1431" y="730"/>
                    </a:cubicBezTo>
                    <a:cubicBezTo>
                      <a:pt x="1386" y="726"/>
                      <a:pt x="1279" y="661"/>
                      <a:pt x="1239" y="634"/>
                    </a:cubicBezTo>
                    <a:cubicBezTo>
                      <a:pt x="1203" y="578"/>
                      <a:pt x="1252" y="644"/>
                      <a:pt x="1205" y="607"/>
                    </a:cubicBezTo>
                    <a:cubicBezTo>
                      <a:pt x="1198" y="602"/>
                      <a:pt x="1197" y="592"/>
                      <a:pt x="1191" y="586"/>
                    </a:cubicBezTo>
                    <a:cubicBezTo>
                      <a:pt x="1185" y="580"/>
                      <a:pt x="1178" y="577"/>
                      <a:pt x="1171" y="573"/>
                    </a:cubicBezTo>
                    <a:cubicBezTo>
                      <a:pt x="1162" y="545"/>
                      <a:pt x="1147" y="535"/>
                      <a:pt x="1123" y="518"/>
                    </a:cubicBezTo>
                    <a:cubicBezTo>
                      <a:pt x="1109" y="498"/>
                      <a:pt x="1108" y="493"/>
                      <a:pt x="1088" y="477"/>
                    </a:cubicBezTo>
                    <a:cubicBezTo>
                      <a:pt x="1075" y="467"/>
                      <a:pt x="1047" y="449"/>
                      <a:pt x="1047" y="449"/>
                    </a:cubicBezTo>
                    <a:cubicBezTo>
                      <a:pt x="1026" y="416"/>
                      <a:pt x="989" y="387"/>
                      <a:pt x="951" y="374"/>
                    </a:cubicBezTo>
                    <a:cubicBezTo>
                      <a:pt x="927" y="349"/>
                      <a:pt x="902" y="330"/>
                      <a:pt x="869" y="319"/>
                    </a:cubicBezTo>
                    <a:cubicBezTo>
                      <a:pt x="818" y="243"/>
                      <a:pt x="771" y="244"/>
                      <a:pt x="684" y="237"/>
                    </a:cubicBezTo>
                    <a:cubicBezTo>
                      <a:pt x="653" y="216"/>
                      <a:pt x="644" y="187"/>
                      <a:pt x="615" y="168"/>
                    </a:cubicBezTo>
                    <a:cubicBezTo>
                      <a:pt x="601" y="127"/>
                      <a:pt x="595" y="120"/>
                      <a:pt x="560" y="93"/>
                    </a:cubicBezTo>
                    <a:cubicBezTo>
                      <a:pt x="547" y="83"/>
                      <a:pt x="519" y="65"/>
                      <a:pt x="519" y="65"/>
                    </a:cubicBezTo>
                    <a:cubicBezTo>
                      <a:pt x="490" y="21"/>
                      <a:pt x="444" y="17"/>
                      <a:pt x="396" y="10"/>
                    </a:cubicBezTo>
                    <a:cubicBezTo>
                      <a:pt x="233" y="14"/>
                      <a:pt x="163" y="0"/>
                      <a:pt x="39" y="31"/>
                    </a:cubicBezTo>
                    <a:cubicBezTo>
                      <a:pt x="26" y="69"/>
                      <a:pt x="18" y="41"/>
                      <a:pt x="5" y="79"/>
                    </a:cubicBezTo>
                    <a:cubicBezTo>
                      <a:pt x="9" y="96"/>
                      <a:pt x="25" y="110"/>
                      <a:pt x="26" y="127"/>
                    </a:cubicBezTo>
                    <a:cubicBezTo>
                      <a:pt x="37" y="252"/>
                      <a:pt x="0" y="301"/>
                      <a:pt x="53" y="381"/>
                    </a:cubicBezTo>
                    <a:cubicBezTo>
                      <a:pt x="69" y="442"/>
                      <a:pt x="63" y="506"/>
                      <a:pt x="80" y="566"/>
                    </a:cubicBezTo>
                    <a:cubicBezTo>
                      <a:pt x="84" y="580"/>
                      <a:pt x="92" y="593"/>
                      <a:pt x="94" y="607"/>
                    </a:cubicBezTo>
                    <a:cubicBezTo>
                      <a:pt x="96" y="621"/>
                      <a:pt x="98" y="635"/>
                      <a:pt x="101" y="648"/>
                    </a:cubicBezTo>
                    <a:cubicBezTo>
                      <a:pt x="105" y="662"/>
                      <a:pt x="115" y="689"/>
                      <a:pt x="115" y="689"/>
                    </a:cubicBezTo>
                    <a:cubicBezTo>
                      <a:pt x="117" y="710"/>
                      <a:pt x="115" y="731"/>
                      <a:pt x="122" y="751"/>
                    </a:cubicBezTo>
                    <a:cubicBezTo>
                      <a:pt x="130" y="773"/>
                      <a:pt x="188" y="775"/>
                      <a:pt x="204" y="778"/>
                    </a:cubicBezTo>
                    <a:cubicBezTo>
                      <a:pt x="388" y="774"/>
                      <a:pt x="403" y="768"/>
                      <a:pt x="533" y="785"/>
                    </a:cubicBezTo>
                    <a:cubicBezTo>
                      <a:pt x="654" y="826"/>
                      <a:pt x="560" y="799"/>
                      <a:pt x="828" y="806"/>
                    </a:cubicBezTo>
                    <a:cubicBezTo>
                      <a:pt x="876" y="818"/>
                      <a:pt x="915" y="858"/>
                      <a:pt x="965" y="861"/>
                    </a:cubicBezTo>
                    <a:cubicBezTo>
                      <a:pt x="1031" y="865"/>
                      <a:pt x="1098" y="866"/>
                      <a:pt x="1164" y="868"/>
                    </a:cubicBezTo>
                    <a:cubicBezTo>
                      <a:pt x="1169" y="875"/>
                      <a:pt x="1172" y="883"/>
                      <a:pt x="1178" y="888"/>
                    </a:cubicBezTo>
                    <a:cubicBezTo>
                      <a:pt x="1183" y="892"/>
                      <a:pt x="1223" y="901"/>
                      <a:pt x="1226" y="902"/>
                    </a:cubicBezTo>
                    <a:cubicBezTo>
                      <a:pt x="1248" y="908"/>
                      <a:pt x="1265" y="921"/>
                      <a:pt x="1287" y="929"/>
                    </a:cubicBezTo>
                    <a:cubicBezTo>
                      <a:pt x="1333" y="998"/>
                      <a:pt x="1360" y="985"/>
                      <a:pt x="1452" y="991"/>
                    </a:cubicBezTo>
                    <a:cubicBezTo>
                      <a:pt x="1465" y="1011"/>
                      <a:pt x="1487" y="1032"/>
                      <a:pt x="1507" y="1046"/>
                    </a:cubicBezTo>
                    <a:cubicBezTo>
                      <a:pt x="1513" y="1050"/>
                      <a:pt x="1527" y="1053"/>
                      <a:pt x="1527" y="1053"/>
                    </a:cubicBezTo>
                    <a:lnTo>
                      <a:pt x="1526" y="932"/>
                    </a:lnTo>
                    <a:lnTo>
                      <a:pt x="1548" y="864"/>
                    </a:lnTo>
                    <a:lnTo>
                      <a:pt x="1541" y="737"/>
                    </a:lnTo>
                    <a:close/>
                  </a:path>
                </a:pathLst>
              </a:custGeom>
              <a:solidFill>
                <a:srgbClr val="6699FF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pt-BR"/>
              </a:p>
            </p:txBody>
          </p:sp>
          <p:grpSp>
            <p:nvGrpSpPr>
              <p:cNvPr id="101" name="Grupo 106"/>
              <p:cNvGrpSpPr/>
              <p:nvPr/>
            </p:nvGrpSpPr>
            <p:grpSpPr>
              <a:xfrm>
                <a:off x="755576" y="4329100"/>
                <a:ext cx="3708412" cy="2026568"/>
                <a:chOff x="755576" y="4329100"/>
                <a:chExt cx="3708412" cy="2026568"/>
              </a:xfrm>
            </p:grpSpPr>
            <p:sp>
              <p:nvSpPr>
                <p:cNvPr id="102" name="Forma livre 101"/>
                <p:cNvSpPr/>
                <p:nvPr/>
              </p:nvSpPr>
              <p:spPr bwMode="auto">
                <a:xfrm>
                  <a:off x="3675712" y="5803914"/>
                  <a:ext cx="788276" cy="541410"/>
                </a:xfrm>
                <a:custGeom>
                  <a:avLst/>
                  <a:gdLst>
                    <a:gd name="connsiteX0" fmla="*/ 0 w 788276"/>
                    <a:gd name="connsiteY0" fmla="*/ 36914 h 541410"/>
                    <a:gd name="connsiteX1" fmla="*/ 31531 w 788276"/>
                    <a:gd name="connsiteY1" fmla="*/ 26403 h 541410"/>
                    <a:gd name="connsiteX2" fmla="*/ 105103 w 788276"/>
                    <a:gd name="connsiteY2" fmla="*/ 5383 h 541410"/>
                    <a:gd name="connsiteX3" fmla="*/ 294289 w 788276"/>
                    <a:gd name="connsiteY3" fmla="*/ 15893 h 541410"/>
                    <a:gd name="connsiteX4" fmla="*/ 325820 w 788276"/>
                    <a:gd name="connsiteY4" fmla="*/ 26403 h 541410"/>
                    <a:gd name="connsiteX5" fmla="*/ 357351 w 788276"/>
                    <a:gd name="connsiteY5" fmla="*/ 57934 h 541410"/>
                    <a:gd name="connsiteX6" fmla="*/ 420413 w 788276"/>
                    <a:gd name="connsiteY6" fmla="*/ 110486 h 541410"/>
                    <a:gd name="connsiteX7" fmla="*/ 462455 w 788276"/>
                    <a:gd name="connsiteY7" fmla="*/ 173548 h 541410"/>
                    <a:gd name="connsiteX8" fmla="*/ 472965 w 788276"/>
                    <a:gd name="connsiteY8" fmla="*/ 205079 h 541410"/>
                    <a:gd name="connsiteX9" fmla="*/ 493986 w 788276"/>
                    <a:gd name="connsiteY9" fmla="*/ 236610 h 541410"/>
                    <a:gd name="connsiteX10" fmla="*/ 515007 w 788276"/>
                    <a:gd name="connsiteY10" fmla="*/ 331203 h 541410"/>
                    <a:gd name="connsiteX11" fmla="*/ 557048 w 788276"/>
                    <a:gd name="connsiteY11" fmla="*/ 394265 h 541410"/>
                    <a:gd name="connsiteX12" fmla="*/ 578069 w 788276"/>
                    <a:gd name="connsiteY12" fmla="*/ 425796 h 541410"/>
                    <a:gd name="connsiteX13" fmla="*/ 609600 w 788276"/>
                    <a:gd name="connsiteY13" fmla="*/ 446817 h 541410"/>
                    <a:gd name="connsiteX14" fmla="*/ 672662 w 788276"/>
                    <a:gd name="connsiteY14" fmla="*/ 488858 h 541410"/>
                    <a:gd name="connsiteX15" fmla="*/ 704193 w 788276"/>
                    <a:gd name="connsiteY15" fmla="*/ 509879 h 541410"/>
                    <a:gd name="connsiteX16" fmla="*/ 777765 w 788276"/>
                    <a:gd name="connsiteY16" fmla="*/ 530900 h 541410"/>
                    <a:gd name="connsiteX17" fmla="*/ 788276 w 788276"/>
                    <a:gd name="connsiteY17" fmla="*/ 541410 h 541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8276" h="541410">
                      <a:moveTo>
                        <a:pt x="0" y="36914"/>
                      </a:moveTo>
                      <a:cubicBezTo>
                        <a:pt x="10510" y="33410"/>
                        <a:pt x="20878" y="29447"/>
                        <a:pt x="31531" y="26403"/>
                      </a:cubicBezTo>
                      <a:cubicBezTo>
                        <a:pt x="123939" y="0"/>
                        <a:pt x="29482" y="30589"/>
                        <a:pt x="105103" y="5383"/>
                      </a:cubicBezTo>
                      <a:cubicBezTo>
                        <a:pt x="168165" y="8886"/>
                        <a:pt x="231414" y="9905"/>
                        <a:pt x="294289" y="15893"/>
                      </a:cubicBezTo>
                      <a:cubicBezTo>
                        <a:pt x="305318" y="16943"/>
                        <a:pt x="316602" y="20258"/>
                        <a:pt x="325820" y="26403"/>
                      </a:cubicBezTo>
                      <a:cubicBezTo>
                        <a:pt x="338188" y="34648"/>
                        <a:pt x="345932" y="48418"/>
                        <a:pt x="357351" y="57934"/>
                      </a:cubicBezTo>
                      <a:cubicBezTo>
                        <a:pt x="395704" y="89895"/>
                        <a:pt x="386475" y="66851"/>
                        <a:pt x="420413" y="110486"/>
                      </a:cubicBezTo>
                      <a:cubicBezTo>
                        <a:pt x="435924" y="130428"/>
                        <a:pt x="462455" y="173548"/>
                        <a:pt x="462455" y="173548"/>
                      </a:cubicBezTo>
                      <a:cubicBezTo>
                        <a:pt x="465958" y="184058"/>
                        <a:pt x="468010" y="195170"/>
                        <a:pt x="472965" y="205079"/>
                      </a:cubicBezTo>
                      <a:cubicBezTo>
                        <a:pt x="478614" y="216377"/>
                        <a:pt x="489551" y="224782"/>
                        <a:pt x="493986" y="236610"/>
                      </a:cubicBezTo>
                      <a:cubicBezTo>
                        <a:pt x="498967" y="249893"/>
                        <a:pt x="506924" y="315038"/>
                        <a:pt x="515007" y="331203"/>
                      </a:cubicBezTo>
                      <a:cubicBezTo>
                        <a:pt x="526305" y="353799"/>
                        <a:pt x="543034" y="373244"/>
                        <a:pt x="557048" y="394265"/>
                      </a:cubicBezTo>
                      <a:cubicBezTo>
                        <a:pt x="564055" y="404775"/>
                        <a:pt x="567559" y="418789"/>
                        <a:pt x="578069" y="425796"/>
                      </a:cubicBezTo>
                      <a:lnTo>
                        <a:pt x="609600" y="446817"/>
                      </a:lnTo>
                      <a:cubicBezTo>
                        <a:pt x="646546" y="502238"/>
                        <a:pt x="609316" y="461710"/>
                        <a:pt x="672662" y="488858"/>
                      </a:cubicBezTo>
                      <a:cubicBezTo>
                        <a:pt x="684273" y="493834"/>
                        <a:pt x="692583" y="504903"/>
                        <a:pt x="704193" y="509879"/>
                      </a:cubicBezTo>
                      <a:cubicBezTo>
                        <a:pt x="751343" y="530087"/>
                        <a:pt x="736855" y="510446"/>
                        <a:pt x="777765" y="530900"/>
                      </a:cubicBezTo>
                      <a:cubicBezTo>
                        <a:pt x="782197" y="533116"/>
                        <a:pt x="784772" y="537907"/>
                        <a:pt x="788276" y="541410"/>
                      </a:cubicBezTo>
                    </a:path>
                  </a:pathLst>
                </a:custGeom>
                <a:noFill/>
                <a:ln w="28575" cap="rnd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24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3" name="Freeform 48"/>
                <p:cNvSpPr>
                  <a:spLocks/>
                </p:cNvSpPr>
                <p:nvPr/>
              </p:nvSpPr>
              <p:spPr bwMode="auto">
                <a:xfrm>
                  <a:off x="1120138" y="4657045"/>
                  <a:ext cx="2585127" cy="118733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8" y="27"/>
                    </a:cxn>
                    <a:cxn ang="0">
                      <a:pos x="152" y="48"/>
                    </a:cxn>
                    <a:cxn ang="0">
                      <a:pos x="213" y="75"/>
                    </a:cxn>
                    <a:cxn ang="0">
                      <a:pos x="268" y="109"/>
                    </a:cxn>
                    <a:cxn ang="0">
                      <a:pos x="344" y="185"/>
                    </a:cxn>
                    <a:cxn ang="0">
                      <a:pos x="625" y="404"/>
                    </a:cxn>
                    <a:cxn ang="0">
                      <a:pos x="1029" y="432"/>
                    </a:cxn>
                    <a:cxn ang="0">
                      <a:pos x="1208" y="603"/>
                    </a:cxn>
                    <a:cxn ang="0">
                      <a:pos x="1228" y="617"/>
                    </a:cxn>
                    <a:cxn ang="0">
                      <a:pos x="1249" y="637"/>
                    </a:cxn>
                    <a:cxn ang="0">
                      <a:pos x="1269" y="658"/>
                    </a:cxn>
                    <a:cxn ang="0">
                      <a:pos x="1338" y="699"/>
                    </a:cxn>
                    <a:cxn ang="0">
                      <a:pos x="1509" y="692"/>
                    </a:cxn>
                  </a:cxnLst>
                  <a:rect l="0" t="0" r="r" b="b"/>
                  <a:pathLst>
                    <a:path w="1509" h="699">
                      <a:moveTo>
                        <a:pt x="1" y="0"/>
                      </a:moveTo>
                      <a:cubicBezTo>
                        <a:pt x="3" y="9"/>
                        <a:pt x="0" y="22"/>
                        <a:pt x="8" y="27"/>
                      </a:cubicBezTo>
                      <a:cubicBezTo>
                        <a:pt x="33" y="44"/>
                        <a:pt x="137" y="47"/>
                        <a:pt x="152" y="48"/>
                      </a:cubicBezTo>
                      <a:cubicBezTo>
                        <a:pt x="176" y="55"/>
                        <a:pt x="192" y="62"/>
                        <a:pt x="213" y="75"/>
                      </a:cubicBezTo>
                      <a:cubicBezTo>
                        <a:pt x="231" y="87"/>
                        <a:pt x="268" y="109"/>
                        <a:pt x="268" y="109"/>
                      </a:cubicBezTo>
                      <a:cubicBezTo>
                        <a:pt x="289" y="141"/>
                        <a:pt x="320" y="153"/>
                        <a:pt x="344" y="185"/>
                      </a:cubicBezTo>
                      <a:cubicBezTo>
                        <a:pt x="398" y="258"/>
                        <a:pt x="537" y="377"/>
                        <a:pt x="625" y="404"/>
                      </a:cubicBezTo>
                      <a:cubicBezTo>
                        <a:pt x="753" y="443"/>
                        <a:pt x="896" y="424"/>
                        <a:pt x="1029" y="432"/>
                      </a:cubicBezTo>
                      <a:cubicBezTo>
                        <a:pt x="1109" y="469"/>
                        <a:pt x="1160" y="532"/>
                        <a:pt x="1208" y="603"/>
                      </a:cubicBezTo>
                      <a:cubicBezTo>
                        <a:pt x="1213" y="610"/>
                        <a:pt x="1222" y="612"/>
                        <a:pt x="1228" y="617"/>
                      </a:cubicBezTo>
                      <a:cubicBezTo>
                        <a:pt x="1235" y="623"/>
                        <a:pt x="1242" y="630"/>
                        <a:pt x="1249" y="637"/>
                      </a:cubicBezTo>
                      <a:cubicBezTo>
                        <a:pt x="1256" y="644"/>
                        <a:pt x="1262" y="652"/>
                        <a:pt x="1269" y="658"/>
                      </a:cubicBezTo>
                      <a:cubicBezTo>
                        <a:pt x="1289" y="675"/>
                        <a:pt x="1316" y="684"/>
                        <a:pt x="1338" y="699"/>
                      </a:cubicBezTo>
                      <a:cubicBezTo>
                        <a:pt x="1427" y="686"/>
                        <a:pt x="1370" y="692"/>
                        <a:pt x="1509" y="692"/>
                      </a:cubicBezTo>
                    </a:path>
                  </a:pathLst>
                </a:custGeom>
                <a:noFill/>
                <a:ln w="28575" cap="rnd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pt-BR"/>
                </a:p>
              </p:txBody>
            </p:sp>
            <p:grpSp>
              <p:nvGrpSpPr>
                <p:cNvPr id="104" name="Grupo 105"/>
                <p:cNvGrpSpPr/>
                <p:nvPr/>
              </p:nvGrpSpPr>
              <p:grpSpPr>
                <a:xfrm>
                  <a:off x="3403752" y="5209097"/>
                  <a:ext cx="197010" cy="1146571"/>
                  <a:chOff x="3403752" y="5209097"/>
                  <a:chExt cx="197010" cy="1146571"/>
                </a:xfrm>
              </p:grpSpPr>
              <p:sp>
                <p:nvSpPr>
                  <p:cNvPr id="106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561360" y="5209097"/>
                    <a:ext cx="39402" cy="450135"/>
                  </a:xfrm>
                  <a:prstGeom prst="line">
                    <a:avLst/>
                  </a:prstGeom>
                  <a:noFill/>
                  <a:ln w="57150">
                    <a:solidFill>
                      <a:srgbClr val="996633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07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61360" y="5632054"/>
                    <a:ext cx="39402" cy="424656"/>
                  </a:xfrm>
                  <a:prstGeom prst="line">
                    <a:avLst/>
                  </a:prstGeom>
                  <a:noFill/>
                  <a:ln w="57150">
                    <a:solidFill>
                      <a:srgbClr val="996633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08" name="Line 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03752" y="6048217"/>
                    <a:ext cx="155896" cy="307451"/>
                  </a:xfrm>
                  <a:prstGeom prst="line">
                    <a:avLst/>
                  </a:prstGeom>
                  <a:noFill/>
                  <a:ln w="57150">
                    <a:solidFill>
                      <a:srgbClr val="996633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endParaRPr lang="pt-BR"/>
                  </a:p>
                </p:txBody>
              </p:sp>
            </p:grpSp>
            <p:sp>
              <p:nvSpPr>
                <p:cNvPr id="105" name="Forma livre 104"/>
                <p:cNvSpPr/>
                <p:nvPr/>
              </p:nvSpPr>
              <p:spPr bwMode="auto">
                <a:xfrm>
                  <a:off x="755576" y="4329100"/>
                  <a:ext cx="350165" cy="273268"/>
                </a:xfrm>
                <a:custGeom>
                  <a:avLst/>
                  <a:gdLst>
                    <a:gd name="connsiteX0" fmla="*/ 350165 w 350165"/>
                    <a:gd name="connsiteY0" fmla="*/ 273268 h 273268"/>
                    <a:gd name="connsiteX1" fmla="*/ 339655 w 350165"/>
                    <a:gd name="connsiteY1" fmla="*/ 210206 h 273268"/>
                    <a:gd name="connsiteX2" fmla="*/ 329144 w 350165"/>
                    <a:gd name="connsiteY2" fmla="*/ 178675 h 273268"/>
                    <a:gd name="connsiteX3" fmla="*/ 266082 w 350165"/>
                    <a:gd name="connsiteY3" fmla="*/ 136634 h 273268"/>
                    <a:gd name="connsiteX4" fmla="*/ 203020 w 350165"/>
                    <a:gd name="connsiteY4" fmla="*/ 94593 h 273268"/>
                    <a:gd name="connsiteX5" fmla="*/ 118937 w 350165"/>
                    <a:gd name="connsiteY5" fmla="*/ 52551 h 273268"/>
                    <a:gd name="connsiteX6" fmla="*/ 34855 w 350165"/>
                    <a:gd name="connsiteY6" fmla="*/ 21020 h 273268"/>
                    <a:gd name="connsiteX7" fmla="*/ 3324 w 350165"/>
                    <a:gd name="connsiteY7" fmla="*/ 0 h 273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0165" h="273268">
                      <a:moveTo>
                        <a:pt x="350165" y="273268"/>
                      </a:moveTo>
                      <a:cubicBezTo>
                        <a:pt x="346662" y="252247"/>
                        <a:pt x="344278" y="231009"/>
                        <a:pt x="339655" y="210206"/>
                      </a:cubicBezTo>
                      <a:cubicBezTo>
                        <a:pt x="337252" y="199391"/>
                        <a:pt x="336978" y="186509"/>
                        <a:pt x="329144" y="178675"/>
                      </a:cubicBezTo>
                      <a:cubicBezTo>
                        <a:pt x="311280" y="160811"/>
                        <a:pt x="287103" y="150648"/>
                        <a:pt x="266082" y="136634"/>
                      </a:cubicBezTo>
                      <a:cubicBezTo>
                        <a:pt x="266075" y="136629"/>
                        <a:pt x="203028" y="94597"/>
                        <a:pt x="203020" y="94593"/>
                      </a:cubicBezTo>
                      <a:cubicBezTo>
                        <a:pt x="174992" y="80579"/>
                        <a:pt x="145010" y="69933"/>
                        <a:pt x="118937" y="52551"/>
                      </a:cubicBezTo>
                      <a:cubicBezTo>
                        <a:pt x="67033" y="17949"/>
                        <a:pt x="107584" y="39203"/>
                        <a:pt x="34855" y="21020"/>
                      </a:cubicBezTo>
                      <a:cubicBezTo>
                        <a:pt x="0" y="12306"/>
                        <a:pt x="3324" y="20671"/>
                        <a:pt x="3324" y="0"/>
                      </a:cubicBezTo>
                    </a:path>
                  </a:pathLst>
                </a:custGeom>
                <a:noFill/>
                <a:ln w="28575" cap="rnd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24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81" name="Grupo 28"/>
            <p:cNvGrpSpPr/>
            <p:nvPr/>
          </p:nvGrpSpPr>
          <p:grpSpPr>
            <a:xfrm>
              <a:off x="1782109" y="2530117"/>
              <a:ext cx="1331311" cy="677882"/>
              <a:chOff x="362930" y="3955513"/>
              <a:chExt cx="4101058" cy="2400155"/>
            </a:xfrm>
          </p:grpSpPr>
          <p:sp>
            <p:nvSpPr>
              <p:cNvPr id="91" name="Freeform 47"/>
              <p:cNvSpPr>
                <a:spLocks/>
              </p:cNvSpPr>
              <p:nvPr/>
            </p:nvSpPr>
            <p:spPr bwMode="auto">
              <a:xfrm>
                <a:off x="362930" y="3955513"/>
                <a:ext cx="3224127" cy="2157252"/>
              </a:xfrm>
              <a:custGeom>
                <a:avLst/>
                <a:gdLst/>
                <a:ahLst/>
                <a:cxnLst>
                  <a:cxn ang="0">
                    <a:pos x="1541" y="737"/>
                  </a:cxn>
                  <a:cxn ang="0">
                    <a:pos x="1431" y="730"/>
                  </a:cxn>
                  <a:cxn ang="0">
                    <a:pos x="1239" y="634"/>
                  </a:cxn>
                  <a:cxn ang="0">
                    <a:pos x="1205" y="607"/>
                  </a:cxn>
                  <a:cxn ang="0">
                    <a:pos x="1191" y="586"/>
                  </a:cxn>
                  <a:cxn ang="0">
                    <a:pos x="1171" y="573"/>
                  </a:cxn>
                  <a:cxn ang="0">
                    <a:pos x="1123" y="518"/>
                  </a:cxn>
                  <a:cxn ang="0">
                    <a:pos x="1088" y="477"/>
                  </a:cxn>
                  <a:cxn ang="0">
                    <a:pos x="1047" y="449"/>
                  </a:cxn>
                  <a:cxn ang="0">
                    <a:pos x="951" y="374"/>
                  </a:cxn>
                  <a:cxn ang="0">
                    <a:pos x="869" y="319"/>
                  </a:cxn>
                  <a:cxn ang="0">
                    <a:pos x="684" y="237"/>
                  </a:cxn>
                  <a:cxn ang="0">
                    <a:pos x="615" y="168"/>
                  </a:cxn>
                  <a:cxn ang="0">
                    <a:pos x="560" y="93"/>
                  </a:cxn>
                  <a:cxn ang="0">
                    <a:pos x="519" y="65"/>
                  </a:cxn>
                  <a:cxn ang="0">
                    <a:pos x="396" y="10"/>
                  </a:cxn>
                  <a:cxn ang="0">
                    <a:pos x="39" y="31"/>
                  </a:cxn>
                  <a:cxn ang="0">
                    <a:pos x="5" y="79"/>
                  </a:cxn>
                  <a:cxn ang="0">
                    <a:pos x="26" y="127"/>
                  </a:cxn>
                  <a:cxn ang="0">
                    <a:pos x="53" y="381"/>
                  </a:cxn>
                  <a:cxn ang="0">
                    <a:pos x="80" y="566"/>
                  </a:cxn>
                  <a:cxn ang="0">
                    <a:pos x="94" y="607"/>
                  </a:cxn>
                  <a:cxn ang="0">
                    <a:pos x="101" y="648"/>
                  </a:cxn>
                  <a:cxn ang="0">
                    <a:pos x="115" y="689"/>
                  </a:cxn>
                  <a:cxn ang="0">
                    <a:pos x="122" y="751"/>
                  </a:cxn>
                  <a:cxn ang="0">
                    <a:pos x="204" y="778"/>
                  </a:cxn>
                  <a:cxn ang="0">
                    <a:pos x="533" y="785"/>
                  </a:cxn>
                  <a:cxn ang="0">
                    <a:pos x="828" y="806"/>
                  </a:cxn>
                  <a:cxn ang="0">
                    <a:pos x="965" y="861"/>
                  </a:cxn>
                  <a:cxn ang="0">
                    <a:pos x="1164" y="868"/>
                  </a:cxn>
                  <a:cxn ang="0">
                    <a:pos x="1178" y="888"/>
                  </a:cxn>
                  <a:cxn ang="0">
                    <a:pos x="1226" y="902"/>
                  </a:cxn>
                  <a:cxn ang="0">
                    <a:pos x="1287" y="929"/>
                  </a:cxn>
                  <a:cxn ang="0">
                    <a:pos x="1452" y="991"/>
                  </a:cxn>
                  <a:cxn ang="0">
                    <a:pos x="1507" y="1046"/>
                  </a:cxn>
                  <a:cxn ang="0">
                    <a:pos x="1527" y="1053"/>
                  </a:cxn>
                  <a:cxn ang="0">
                    <a:pos x="1526" y="932"/>
                  </a:cxn>
                  <a:cxn ang="0">
                    <a:pos x="1548" y="864"/>
                  </a:cxn>
                  <a:cxn ang="0">
                    <a:pos x="1541" y="737"/>
                  </a:cxn>
                </a:cxnLst>
                <a:rect l="0" t="0" r="r" b="b"/>
                <a:pathLst>
                  <a:path w="1548" h="1053">
                    <a:moveTo>
                      <a:pt x="1541" y="737"/>
                    </a:moveTo>
                    <a:cubicBezTo>
                      <a:pt x="1504" y="735"/>
                      <a:pt x="1468" y="734"/>
                      <a:pt x="1431" y="730"/>
                    </a:cubicBezTo>
                    <a:cubicBezTo>
                      <a:pt x="1386" y="726"/>
                      <a:pt x="1279" y="661"/>
                      <a:pt x="1239" y="634"/>
                    </a:cubicBezTo>
                    <a:cubicBezTo>
                      <a:pt x="1203" y="578"/>
                      <a:pt x="1252" y="644"/>
                      <a:pt x="1205" y="607"/>
                    </a:cubicBezTo>
                    <a:cubicBezTo>
                      <a:pt x="1198" y="602"/>
                      <a:pt x="1197" y="592"/>
                      <a:pt x="1191" y="586"/>
                    </a:cubicBezTo>
                    <a:cubicBezTo>
                      <a:pt x="1185" y="580"/>
                      <a:pt x="1178" y="577"/>
                      <a:pt x="1171" y="573"/>
                    </a:cubicBezTo>
                    <a:cubicBezTo>
                      <a:pt x="1162" y="545"/>
                      <a:pt x="1147" y="535"/>
                      <a:pt x="1123" y="518"/>
                    </a:cubicBezTo>
                    <a:cubicBezTo>
                      <a:pt x="1109" y="498"/>
                      <a:pt x="1108" y="493"/>
                      <a:pt x="1088" y="477"/>
                    </a:cubicBezTo>
                    <a:cubicBezTo>
                      <a:pt x="1075" y="467"/>
                      <a:pt x="1047" y="449"/>
                      <a:pt x="1047" y="449"/>
                    </a:cubicBezTo>
                    <a:cubicBezTo>
                      <a:pt x="1026" y="416"/>
                      <a:pt x="989" y="387"/>
                      <a:pt x="951" y="374"/>
                    </a:cubicBezTo>
                    <a:cubicBezTo>
                      <a:pt x="927" y="349"/>
                      <a:pt x="902" y="330"/>
                      <a:pt x="869" y="319"/>
                    </a:cubicBezTo>
                    <a:cubicBezTo>
                      <a:pt x="818" y="243"/>
                      <a:pt x="771" y="244"/>
                      <a:pt x="684" y="237"/>
                    </a:cubicBezTo>
                    <a:cubicBezTo>
                      <a:pt x="653" y="216"/>
                      <a:pt x="644" y="187"/>
                      <a:pt x="615" y="168"/>
                    </a:cubicBezTo>
                    <a:cubicBezTo>
                      <a:pt x="601" y="127"/>
                      <a:pt x="595" y="120"/>
                      <a:pt x="560" y="93"/>
                    </a:cubicBezTo>
                    <a:cubicBezTo>
                      <a:pt x="547" y="83"/>
                      <a:pt x="519" y="65"/>
                      <a:pt x="519" y="65"/>
                    </a:cubicBezTo>
                    <a:cubicBezTo>
                      <a:pt x="490" y="21"/>
                      <a:pt x="444" y="17"/>
                      <a:pt x="396" y="10"/>
                    </a:cubicBezTo>
                    <a:cubicBezTo>
                      <a:pt x="233" y="14"/>
                      <a:pt x="163" y="0"/>
                      <a:pt x="39" y="31"/>
                    </a:cubicBezTo>
                    <a:cubicBezTo>
                      <a:pt x="26" y="69"/>
                      <a:pt x="18" y="41"/>
                      <a:pt x="5" y="79"/>
                    </a:cubicBezTo>
                    <a:cubicBezTo>
                      <a:pt x="9" y="96"/>
                      <a:pt x="25" y="110"/>
                      <a:pt x="26" y="127"/>
                    </a:cubicBezTo>
                    <a:cubicBezTo>
                      <a:pt x="37" y="252"/>
                      <a:pt x="0" y="301"/>
                      <a:pt x="53" y="381"/>
                    </a:cubicBezTo>
                    <a:cubicBezTo>
                      <a:pt x="69" y="442"/>
                      <a:pt x="63" y="506"/>
                      <a:pt x="80" y="566"/>
                    </a:cubicBezTo>
                    <a:cubicBezTo>
                      <a:pt x="84" y="580"/>
                      <a:pt x="92" y="593"/>
                      <a:pt x="94" y="607"/>
                    </a:cubicBezTo>
                    <a:cubicBezTo>
                      <a:pt x="96" y="621"/>
                      <a:pt x="98" y="635"/>
                      <a:pt x="101" y="648"/>
                    </a:cubicBezTo>
                    <a:cubicBezTo>
                      <a:pt x="105" y="662"/>
                      <a:pt x="115" y="689"/>
                      <a:pt x="115" y="689"/>
                    </a:cubicBezTo>
                    <a:cubicBezTo>
                      <a:pt x="117" y="710"/>
                      <a:pt x="115" y="731"/>
                      <a:pt x="122" y="751"/>
                    </a:cubicBezTo>
                    <a:cubicBezTo>
                      <a:pt x="130" y="773"/>
                      <a:pt x="188" y="775"/>
                      <a:pt x="204" y="778"/>
                    </a:cubicBezTo>
                    <a:cubicBezTo>
                      <a:pt x="388" y="774"/>
                      <a:pt x="403" y="768"/>
                      <a:pt x="533" y="785"/>
                    </a:cubicBezTo>
                    <a:cubicBezTo>
                      <a:pt x="654" y="826"/>
                      <a:pt x="560" y="799"/>
                      <a:pt x="828" y="806"/>
                    </a:cubicBezTo>
                    <a:cubicBezTo>
                      <a:pt x="876" y="818"/>
                      <a:pt x="915" y="858"/>
                      <a:pt x="965" y="861"/>
                    </a:cubicBezTo>
                    <a:cubicBezTo>
                      <a:pt x="1031" y="865"/>
                      <a:pt x="1098" y="866"/>
                      <a:pt x="1164" y="868"/>
                    </a:cubicBezTo>
                    <a:cubicBezTo>
                      <a:pt x="1169" y="875"/>
                      <a:pt x="1172" y="883"/>
                      <a:pt x="1178" y="888"/>
                    </a:cubicBezTo>
                    <a:cubicBezTo>
                      <a:pt x="1183" y="892"/>
                      <a:pt x="1223" y="901"/>
                      <a:pt x="1226" y="902"/>
                    </a:cubicBezTo>
                    <a:cubicBezTo>
                      <a:pt x="1248" y="908"/>
                      <a:pt x="1265" y="921"/>
                      <a:pt x="1287" y="929"/>
                    </a:cubicBezTo>
                    <a:cubicBezTo>
                      <a:pt x="1333" y="998"/>
                      <a:pt x="1360" y="985"/>
                      <a:pt x="1452" y="991"/>
                    </a:cubicBezTo>
                    <a:cubicBezTo>
                      <a:pt x="1465" y="1011"/>
                      <a:pt x="1487" y="1032"/>
                      <a:pt x="1507" y="1046"/>
                    </a:cubicBezTo>
                    <a:cubicBezTo>
                      <a:pt x="1513" y="1050"/>
                      <a:pt x="1527" y="1053"/>
                      <a:pt x="1527" y="1053"/>
                    </a:cubicBezTo>
                    <a:lnTo>
                      <a:pt x="1526" y="932"/>
                    </a:lnTo>
                    <a:lnTo>
                      <a:pt x="1548" y="864"/>
                    </a:lnTo>
                    <a:lnTo>
                      <a:pt x="1541" y="737"/>
                    </a:lnTo>
                    <a:close/>
                  </a:path>
                </a:pathLst>
              </a:custGeom>
              <a:solidFill>
                <a:srgbClr val="6699FF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pt-BR"/>
              </a:p>
            </p:txBody>
          </p:sp>
          <p:grpSp>
            <p:nvGrpSpPr>
              <p:cNvPr id="92" name="Grupo 106"/>
              <p:cNvGrpSpPr/>
              <p:nvPr/>
            </p:nvGrpSpPr>
            <p:grpSpPr>
              <a:xfrm>
                <a:off x="755576" y="4329100"/>
                <a:ext cx="3708412" cy="2026568"/>
                <a:chOff x="755576" y="4329100"/>
                <a:chExt cx="3708412" cy="2026568"/>
              </a:xfrm>
            </p:grpSpPr>
            <p:sp>
              <p:nvSpPr>
                <p:cNvPr id="93" name="Forma livre 92"/>
                <p:cNvSpPr/>
                <p:nvPr/>
              </p:nvSpPr>
              <p:spPr bwMode="auto">
                <a:xfrm>
                  <a:off x="3675712" y="5803914"/>
                  <a:ext cx="788276" cy="541410"/>
                </a:xfrm>
                <a:custGeom>
                  <a:avLst/>
                  <a:gdLst>
                    <a:gd name="connsiteX0" fmla="*/ 0 w 788276"/>
                    <a:gd name="connsiteY0" fmla="*/ 36914 h 541410"/>
                    <a:gd name="connsiteX1" fmla="*/ 31531 w 788276"/>
                    <a:gd name="connsiteY1" fmla="*/ 26403 h 541410"/>
                    <a:gd name="connsiteX2" fmla="*/ 105103 w 788276"/>
                    <a:gd name="connsiteY2" fmla="*/ 5383 h 541410"/>
                    <a:gd name="connsiteX3" fmla="*/ 294289 w 788276"/>
                    <a:gd name="connsiteY3" fmla="*/ 15893 h 541410"/>
                    <a:gd name="connsiteX4" fmla="*/ 325820 w 788276"/>
                    <a:gd name="connsiteY4" fmla="*/ 26403 h 541410"/>
                    <a:gd name="connsiteX5" fmla="*/ 357351 w 788276"/>
                    <a:gd name="connsiteY5" fmla="*/ 57934 h 541410"/>
                    <a:gd name="connsiteX6" fmla="*/ 420413 w 788276"/>
                    <a:gd name="connsiteY6" fmla="*/ 110486 h 541410"/>
                    <a:gd name="connsiteX7" fmla="*/ 462455 w 788276"/>
                    <a:gd name="connsiteY7" fmla="*/ 173548 h 541410"/>
                    <a:gd name="connsiteX8" fmla="*/ 472965 w 788276"/>
                    <a:gd name="connsiteY8" fmla="*/ 205079 h 541410"/>
                    <a:gd name="connsiteX9" fmla="*/ 493986 w 788276"/>
                    <a:gd name="connsiteY9" fmla="*/ 236610 h 541410"/>
                    <a:gd name="connsiteX10" fmla="*/ 515007 w 788276"/>
                    <a:gd name="connsiteY10" fmla="*/ 331203 h 541410"/>
                    <a:gd name="connsiteX11" fmla="*/ 557048 w 788276"/>
                    <a:gd name="connsiteY11" fmla="*/ 394265 h 541410"/>
                    <a:gd name="connsiteX12" fmla="*/ 578069 w 788276"/>
                    <a:gd name="connsiteY12" fmla="*/ 425796 h 541410"/>
                    <a:gd name="connsiteX13" fmla="*/ 609600 w 788276"/>
                    <a:gd name="connsiteY13" fmla="*/ 446817 h 541410"/>
                    <a:gd name="connsiteX14" fmla="*/ 672662 w 788276"/>
                    <a:gd name="connsiteY14" fmla="*/ 488858 h 541410"/>
                    <a:gd name="connsiteX15" fmla="*/ 704193 w 788276"/>
                    <a:gd name="connsiteY15" fmla="*/ 509879 h 541410"/>
                    <a:gd name="connsiteX16" fmla="*/ 777765 w 788276"/>
                    <a:gd name="connsiteY16" fmla="*/ 530900 h 541410"/>
                    <a:gd name="connsiteX17" fmla="*/ 788276 w 788276"/>
                    <a:gd name="connsiteY17" fmla="*/ 541410 h 541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8276" h="541410">
                      <a:moveTo>
                        <a:pt x="0" y="36914"/>
                      </a:moveTo>
                      <a:cubicBezTo>
                        <a:pt x="10510" y="33410"/>
                        <a:pt x="20878" y="29447"/>
                        <a:pt x="31531" y="26403"/>
                      </a:cubicBezTo>
                      <a:cubicBezTo>
                        <a:pt x="123939" y="0"/>
                        <a:pt x="29482" y="30589"/>
                        <a:pt x="105103" y="5383"/>
                      </a:cubicBezTo>
                      <a:cubicBezTo>
                        <a:pt x="168165" y="8886"/>
                        <a:pt x="231414" y="9905"/>
                        <a:pt x="294289" y="15893"/>
                      </a:cubicBezTo>
                      <a:cubicBezTo>
                        <a:pt x="305318" y="16943"/>
                        <a:pt x="316602" y="20258"/>
                        <a:pt x="325820" y="26403"/>
                      </a:cubicBezTo>
                      <a:cubicBezTo>
                        <a:pt x="338188" y="34648"/>
                        <a:pt x="345932" y="48418"/>
                        <a:pt x="357351" y="57934"/>
                      </a:cubicBezTo>
                      <a:cubicBezTo>
                        <a:pt x="395704" y="89895"/>
                        <a:pt x="386475" y="66851"/>
                        <a:pt x="420413" y="110486"/>
                      </a:cubicBezTo>
                      <a:cubicBezTo>
                        <a:pt x="435924" y="130428"/>
                        <a:pt x="462455" y="173548"/>
                        <a:pt x="462455" y="173548"/>
                      </a:cubicBezTo>
                      <a:cubicBezTo>
                        <a:pt x="465958" y="184058"/>
                        <a:pt x="468010" y="195170"/>
                        <a:pt x="472965" y="205079"/>
                      </a:cubicBezTo>
                      <a:cubicBezTo>
                        <a:pt x="478614" y="216377"/>
                        <a:pt x="489551" y="224782"/>
                        <a:pt x="493986" y="236610"/>
                      </a:cubicBezTo>
                      <a:cubicBezTo>
                        <a:pt x="498967" y="249893"/>
                        <a:pt x="506924" y="315038"/>
                        <a:pt x="515007" y="331203"/>
                      </a:cubicBezTo>
                      <a:cubicBezTo>
                        <a:pt x="526305" y="353799"/>
                        <a:pt x="543034" y="373244"/>
                        <a:pt x="557048" y="394265"/>
                      </a:cubicBezTo>
                      <a:cubicBezTo>
                        <a:pt x="564055" y="404775"/>
                        <a:pt x="567559" y="418789"/>
                        <a:pt x="578069" y="425796"/>
                      </a:cubicBezTo>
                      <a:lnTo>
                        <a:pt x="609600" y="446817"/>
                      </a:lnTo>
                      <a:cubicBezTo>
                        <a:pt x="646546" y="502238"/>
                        <a:pt x="609316" y="461710"/>
                        <a:pt x="672662" y="488858"/>
                      </a:cubicBezTo>
                      <a:cubicBezTo>
                        <a:pt x="684273" y="493834"/>
                        <a:pt x="692583" y="504903"/>
                        <a:pt x="704193" y="509879"/>
                      </a:cubicBezTo>
                      <a:cubicBezTo>
                        <a:pt x="751343" y="530087"/>
                        <a:pt x="736855" y="510446"/>
                        <a:pt x="777765" y="530900"/>
                      </a:cubicBezTo>
                      <a:cubicBezTo>
                        <a:pt x="782197" y="533116"/>
                        <a:pt x="784772" y="537907"/>
                        <a:pt x="788276" y="541410"/>
                      </a:cubicBezTo>
                    </a:path>
                  </a:pathLst>
                </a:custGeom>
                <a:noFill/>
                <a:ln w="28575" cap="rnd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24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Freeform 48"/>
                <p:cNvSpPr>
                  <a:spLocks/>
                </p:cNvSpPr>
                <p:nvPr/>
              </p:nvSpPr>
              <p:spPr bwMode="auto">
                <a:xfrm>
                  <a:off x="1120138" y="4657045"/>
                  <a:ext cx="2585127" cy="118733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8" y="27"/>
                    </a:cxn>
                    <a:cxn ang="0">
                      <a:pos x="152" y="48"/>
                    </a:cxn>
                    <a:cxn ang="0">
                      <a:pos x="213" y="75"/>
                    </a:cxn>
                    <a:cxn ang="0">
                      <a:pos x="268" y="109"/>
                    </a:cxn>
                    <a:cxn ang="0">
                      <a:pos x="344" y="185"/>
                    </a:cxn>
                    <a:cxn ang="0">
                      <a:pos x="625" y="404"/>
                    </a:cxn>
                    <a:cxn ang="0">
                      <a:pos x="1029" y="432"/>
                    </a:cxn>
                    <a:cxn ang="0">
                      <a:pos x="1208" y="603"/>
                    </a:cxn>
                    <a:cxn ang="0">
                      <a:pos x="1228" y="617"/>
                    </a:cxn>
                    <a:cxn ang="0">
                      <a:pos x="1249" y="637"/>
                    </a:cxn>
                    <a:cxn ang="0">
                      <a:pos x="1269" y="658"/>
                    </a:cxn>
                    <a:cxn ang="0">
                      <a:pos x="1338" y="699"/>
                    </a:cxn>
                    <a:cxn ang="0">
                      <a:pos x="1509" y="692"/>
                    </a:cxn>
                  </a:cxnLst>
                  <a:rect l="0" t="0" r="r" b="b"/>
                  <a:pathLst>
                    <a:path w="1509" h="699">
                      <a:moveTo>
                        <a:pt x="1" y="0"/>
                      </a:moveTo>
                      <a:cubicBezTo>
                        <a:pt x="3" y="9"/>
                        <a:pt x="0" y="22"/>
                        <a:pt x="8" y="27"/>
                      </a:cubicBezTo>
                      <a:cubicBezTo>
                        <a:pt x="33" y="44"/>
                        <a:pt x="137" y="47"/>
                        <a:pt x="152" y="48"/>
                      </a:cubicBezTo>
                      <a:cubicBezTo>
                        <a:pt x="176" y="55"/>
                        <a:pt x="192" y="62"/>
                        <a:pt x="213" y="75"/>
                      </a:cubicBezTo>
                      <a:cubicBezTo>
                        <a:pt x="231" y="87"/>
                        <a:pt x="268" y="109"/>
                        <a:pt x="268" y="109"/>
                      </a:cubicBezTo>
                      <a:cubicBezTo>
                        <a:pt x="289" y="141"/>
                        <a:pt x="320" y="153"/>
                        <a:pt x="344" y="185"/>
                      </a:cubicBezTo>
                      <a:cubicBezTo>
                        <a:pt x="398" y="258"/>
                        <a:pt x="537" y="377"/>
                        <a:pt x="625" y="404"/>
                      </a:cubicBezTo>
                      <a:cubicBezTo>
                        <a:pt x="753" y="443"/>
                        <a:pt x="896" y="424"/>
                        <a:pt x="1029" y="432"/>
                      </a:cubicBezTo>
                      <a:cubicBezTo>
                        <a:pt x="1109" y="469"/>
                        <a:pt x="1160" y="532"/>
                        <a:pt x="1208" y="603"/>
                      </a:cubicBezTo>
                      <a:cubicBezTo>
                        <a:pt x="1213" y="610"/>
                        <a:pt x="1222" y="612"/>
                        <a:pt x="1228" y="617"/>
                      </a:cubicBezTo>
                      <a:cubicBezTo>
                        <a:pt x="1235" y="623"/>
                        <a:pt x="1242" y="630"/>
                        <a:pt x="1249" y="637"/>
                      </a:cubicBezTo>
                      <a:cubicBezTo>
                        <a:pt x="1256" y="644"/>
                        <a:pt x="1262" y="652"/>
                        <a:pt x="1269" y="658"/>
                      </a:cubicBezTo>
                      <a:cubicBezTo>
                        <a:pt x="1289" y="675"/>
                        <a:pt x="1316" y="684"/>
                        <a:pt x="1338" y="699"/>
                      </a:cubicBezTo>
                      <a:cubicBezTo>
                        <a:pt x="1427" y="686"/>
                        <a:pt x="1370" y="692"/>
                        <a:pt x="1509" y="692"/>
                      </a:cubicBezTo>
                    </a:path>
                  </a:pathLst>
                </a:custGeom>
                <a:noFill/>
                <a:ln w="28575" cap="rnd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pt-BR"/>
                </a:p>
              </p:txBody>
            </p:sp>
            <p:grpSp>
              <p:nvGrpSpPr>
                <p:cNvPr id="95" name="Grupo 105"/>
                <p:cNvGrpSpPr/>
                <p:nvPr/>
              </p:nvGrpSpPr>
              <p:grpSpPr>
                <a:xfrm>
                  <a:off x="3403752" y="5209097"/>
                  <a:ext cx="197010" cy="1146571"/>
                  <a:chOff x="3403752" y="5209097"/>
                  <a:chExt cx="197010" cy="1146571"/>
                </a:xfrm>
              </p:grpSpPr>
              <p:sp>
                <p:nvSpPr>
                  <p:cNvPr id="97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561360" y="5209097"/>
                    <a:ext cx="39402" cy="450135"/>
                  </a:xfrm>
                  <a:prstGeom prst="line">
                    <a:avLst/>
                  </a:prstGeom>
                  <a:noFill/>
                  <a:ln w="57150">
                    <a:solidFill>
                      <a:srgbClr val="996633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98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61360" y="5632054"/>
                    <a:ext cx="39402" cy="424656"/>
                  </a:xfrm>
                  <a:prstGeom prst="line">
                    <a:avLst/>
                  </a:prstGeom>
                  <a:noFill/>
                  <a:ln w="57150">
                    <a:solidFill>
                      <a:srgbClr val="996633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99" name="Line 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03752" y="6048217"/>
                    <a:ext cx="155896" cy="307451"/>
                  </a:xfrm>
                  <a:prstGeom prst="line">
                    <a:avLst/>
                  </a:prstGeom>
                  <a:noFill/>
                  <a:ln w="57150">
                    <a:solidFill>
                      <a:srgbClr val="996633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endParaRPr lang="pt-BR"/>
                  </a:p>
                </p:txBody>
              </p:sp>
            </p:grpSp>
            <p:sp>
              <p:nvSpPr>
                <p:cNvPr id="96" name="Forma livre 95"/>
                <p:cNvSpPr/>
                <p:nvPr/>
              </p:nvSpPr>
              <p:spPr bwMode="auto">
                <a:xfrm>
                  <a:off x="755576" y="4329100"/>
                  <a:ext cx="350165" cy="273268"/>
                </a:xfrm>
                <a:custGeom>
                  <a:avLst/>
                  <a:gdLst>
                    <a:gd name="connsiteX0" fmla="*/ 350165 w 350165"/>
                    <a:gd name="connsiteY0" fmla="*/ 273268 h 273268"/>
                    <a:gd name="connsiteX1" fmla="*/ 339655 w 350165"/>
                    <a:gd name="connsiteY1" fmla="*/ 210206 h 273268"/>
                    <a:gd name="connsiteX2" fmla="*/ 329144 w 350165"/>
                    <a:gd name="connsiteY2" fmla="*/ 178675 h 273268"/>
                    <a:gd name="connsiteX3" fmla="*/ 266082 w 350165"/>
                    <a:gd name="connsiteY3" fmla="*/ 136634 h 273268"/>
                    <a:gd name="connsiteX4" fmla="*/ 203020 w 350165"/>
                    <a:gd name="connsiteY4" fmla="*/ 94593 h 273268"/>
                    <a:gd name="connsiteX5" fmla="*/ 118937 w 350165"/>
                    <a:gd name="connsiteY5" fmla="*/ 52551 h 273268"/>
                    <a:gd name="connsiteX6" fmla="*/ 34855 w 350165"/>
                    <a:gd name="connsiteY6" fmla="*/ 21020 h 273268"/>
                    <a:gd name="connsiteX7" fmla="*/ 3324 w 350165"/>
                    <a:gd name="connsiteY7" fmla="*/ 0 h 273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0165" h="273268">
                      <a:moveTo>
                        <a:pt x="350165" y="273268"/>
                      </a:moveTo>
                      <a:cubicBezTo>
                        <a:pt x="346662" y="252247"/>
                        <a:pt x="344278" y="231009"/>
                        <a:pt x="339655" y="210206"/>
                      </a:cubicBezTo>
                      <a:cubicBezTo>
                        <a:pt x="337252" y="199391"/>
                        <a:pt x="336978" y="186509"/>
                        <a:pt x="329144" y="178675"/>
                      </a:cubicBezTo>
                      <a:cubicBezTo>
                        <a:pt x="311280" y="160811"/>
                        <a:pt x="287103" y="150648"/>
                        <a:pt x="266082" y="136634"/>
                      </a:cubicBezTo>
                      <a:cubicBezTo>
                        <a:pt x="266075" y="136629"/>
                        <a:pt x="203028" y="94597"/>
                        <a:pt x="203020" y="94593"/>
                      </a:cubicBezTo>
                      <a:cubicBezTo>
                        <a:pt x="174992" y="80579"/>
                        <a:pt x="145010" y="69933"/>
                        <a:pt x="118937" y="52551"/>
                      </a:cubicBezTo>
                      <a:cubicBezTo>
                        <a:pt x="67033" y="17949"/>
                        <a:pt x="107584" y="39203"/>
                        <a:pt x="34855" y="21020"/>
                      </a:cubicBezTo>
                      <a:cubicBezTo>
                        <a:pt x="0" y="12306"/>
                        <a:pt x="3324" y="20671"/>
                        <a:pt x="3324" y="0"/>
                      </a:cubicBezTo>
                    </a:path>
                  </a:pathLst>
                </a:custGeom>
                <a:noFill/>
                <a:ln w="28575" cap="rnd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24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82" name="Freeform 47"/>
            <p:cNvSpPr>
              <a:spLocks/>
            </p:cNvSpPr>
            <p:nvPr/>
          </p:nvSpPr>
          <p:spPr bwMode="auto">
            <a:xfrm>
              <a:off x="539552" y="1867447"/>
              <a:ext cx="1081524" cy="682645"/>
            </a:xfrm>
            <a:custGeom>
              <a:avLst/>
              <a:gdLst/>
              <a:ahLst/>
              <a:cxnLst>
                <a:cxn ang="0">
                  <a:pos x="1541" y="737"/>
                </a:cxn>
                <a:cxn ang="0">
                  <a:pos x="1431" y="730"/>
                </a:cxn>
                <a:cxn ang="0">
                  <a:pos x="1239" y="634"/>
                </a:cxn>
                <a:cxn ang="0">
                  <a:pos x="1205" y="607"/>
                </a:cxn>
                <a:cxn ang="0">
                  <a:pos x="1191" y="586"/>
                </a:cxn>
                <a:cxn ang="0">
                  <a:pos x="1171" y="573"/>
                </a:cxn>
                <a:cxn ang="0">
                  <a:pos x="1123" y="518"/>
                </a:cxn>
                <a:cxn ang="0">
                  <a:pos x="1088" y="477"/>
                </a:cxn>
                <a:cxn ang="0">
                  <a:pos x="1047" y="449"/>
                </a:cxn>
                <a:cxn ang="0">
                  <a:pos x="951" y="374"/>
                </a:cxn>
                <a:cxn ang="0">
                  <a:pos x="869" y="319"/>
                </a:cxn>
                <a:cxn ang="0">
                  <a:pos x="684" y="237"/>
                </a:cxn>
                <a:cxn ang="0">
                  <a:pos x="615" y="168"/>
                </a:cxn>
                <a:cxn ang="0">
                  <a:pos x="560" y="93"/>
                </a:cxn>
                <a:cxn ang="0">
                  <a:pos x="519" y="65"/>
                </a:cxn>
                <a:cxn ang="0">
                  <a:pos x="396" y="10"/>
                </a:cxn>
                <a:cxn ang="0">
                  <a:pos x="39" y="31"/>
                </a:cxn>
                <a:cxn ang="0">
                  <a:pos x="5" y="79"/>
                </a:cxn>
                <a:cxn ang="0">
                  <a:pos x="26" y="127"/>
                </a:cxn>
                <a:cxn ang="0">
                  <a:pos x="53" y="381"/>
                </a:cxn>
                <a:cxn ang="0">
                  <a:pos x="80" y="566"/>
                </a:cxn>
                <a:cxn ang="0">
                  <a:pos x="94" y="607"/>
                </a:cxn>
                <a:cxn ang="0">
                  <a:pos x="101" y="648"/>
                </a:cxn>
                <a:cxn ang="0">
                  <a:pos x="115" y="689"/>
                </a:cxn>
                <a:cxn ang="0">
                  <a:pos x="122" y="751"/>
                </a:cxn>
                <a:cxn ang="0">
                  <a:pos x="204" y="778"/>
                </a:cxn>
                <a:cxn ang="0">
                  <a:pos x="533" y="785"/>
                </a:cxn>
                <a:cxn ang="0">
                  <a:pos x="828" y="806"/>
                </a:cxn>
                <a:cxn ang="0">
                  <a:pos x="965" y="861"/>
                </a:cxn>
                <a:cxn ang="0">
                  <a:pos x="1164" y="868"/>
                </a:cxn>
                <a:cxn ang="0">
                  <a:pos x="1178" y="888"/>
                </a:cxn>
                <a:cxn ang="0">
                  <a:pos x="1226" y="902"/>
                </a:cxn>
                <a:cxn ang="0">
                  <a:pos x="1287" y="929"/>
                </a:cxn>
                <a:cxn ang="0">
                  <a:pos x="1452" y="991"/>
                </a:cxn>
                <a:cxn ang="0">
                  <a:pos x="1507" y="1046"/>
                </a:cxn>
                <a:cxn ang="0">
                  <a:pos x="1527" y="1053"/>
                </a:cxn>
                <a:cxn ang="0">
                  <a:pos x="1526" y="932"/>
                </a:cxn>
                <a:cxn ang="0">
                  <a:pos x="1548" y="864"/>
                </a:cxn>
                <a:cxn ang="0">
                  <a:pos x="1541" y="737"/>
                </a:cxn>
              </a:cxnLst>
              <a:rect l="0" t="0" r="r" b="b"/>
              <a:pathLst>
                <a:path w="1548" h="1053">
                  <a:moveTo>
                    <a:pt x="1541" y="737"/>
                  </a:moveTo>
                  <a:cubicBezTo>
                    <a:pt x="1504" y="735"/>
                    <a:pt x="1468" y="734"/>
                    <a:pt x="1431" y="730"/>
                  </a:cubicBezTo>
                  <a:cubicBezTo>
                    <a:pt x="1386" y="726"/>
                    <a:pt x="1279" y="661"/>
                    <a:pt x="1239" y="634"/>
                  </a:cubicBezTo>
                  <a:cubicBezTo>
                    <a:pt x="1203" y="578"/>
                    <a:pt x="1252" y="644"/>
                    <a:pt x="1205" y="607"/>
                  </a:cubicBezTo>
                  <a:cubicBezTo>
                    <a:pt x="1198" y="602"/>
                    <a:pt x="1197" y="592"/>
                    <a:pt x="1191" y="586"/>
                  </a:cubicBezTo>
                  <a:cubicBezTo>
                    <a:pt x="1185" y="580"/>
                    <a:pt x="1178" y="577"/>
                    <a:pt x="1171" y="573"/>
                  </a:cubicBezTo>
                  <a:cubicBezTo>
                    <a:pt x="1162" y="545"/>
                    <a:pt x="1147" y="535"/>
                    <a:pt x="1123" y="518"/>
                  </a:cubicBezTo>
                  <a:cubicBezTo>
                    <a:pt x="1109" y="498"/>
                    <a:pt x="1108" y="493"/>
                    <a:pt x="1088" y="477"/>
                  </a:cubicBezTo>
                  <a:cubicBezTo>
                    <a:pt x="1075" y="467"/>
                    <a:pt x="1047" y="449"/>
                    <a:pt x="1047" y="449"/>
                  </a:cubicBezTo>
                  <a:cubicBezTo>
                    <a:pt x="1026" y="416"/>
                    <a:pt x="989" y="387"/>
                    <a:pt x="951" y="374"/>
                  </a:cubicBezTo>
                  <a:cubicBezTo>
                    <a:pt x="927" y="349"/>
                    <a:pt x="902" y="330"/>
                    <a:pt x="869" y="319"/>
                  </a:cubicBezTo>
                  <a:cubicBezTo>
                    <a:pt x="818" y="243"/>
                    <a:pt x="771" y="244"/>
                    <a:pt x="684" y="237"/>
                  </a:cubicBezTo>
                  <a:cubicBezTo>
                    <a:pt x="653" y="216"/>
                    <a:pt x="644" y="187"/>
                    <a:pt x="615" y="168"/>
                  </a:cubicBezTo>
                  <a:cubicBezTo>
                    <a:pt x="601" y="127"/>
                    <a:pt x="595" y="120"/>
                    <a:pt x="560" y="93"/>
                  </a:cubicBezTo>
                  <a:cubicBezTo>
                    <a:pt x="547" y="83"/>
                    <a:pt x="519" y="65"/>
                    <a:pt x="519" y="65"/>
                  </a:cubicBezTo>
                  <a:cubicBezTo>
                    <a:pt x="490" y="21"/>
                    <a:pt x="444" y="17"/>
                    <a:pt x="396" y="10"/>
                  </a:cubicBezTo>
                  <a:cubicBezTo>
                    <a:pt x="233" y="14"/>
                    <a:pt x="163" y="0"/>
                    <a:pt x="39" y="31"/>
                  </a:cubicBezTo>
                  <a:cubicBezTo>
                    <a:pt x="26" y="69"/>
                    <a:pt x="18" y="41"/>
                    <a:pt x="5" y="79"/>
                  </a:cubicBezTo>
                  <a:cubicBezTo>
                    <a:pt x="9" y="96"/>
                    <a:pt x="25" y="110"/>
                    <a:pt x="26" y="127"/>
                  </a:cubicBezTo>
                  <a:cubicBezTo>
                    <a:pt x="37" y="252"/>
                    <a:pt x="0" y="301"/>
                    <a:pt x="53" y="381"/>
                  </a:cubicBezTo>
                  <a:cubicBezTo>
                    <a:pt x="69" y="442"/>
                    <a:pt x="63" y="506"/>
                    <a:pt x="80" y="566"/>
                  </a:cubicBezTo>
                  <a:cubicBezTo>
                    <a:pt x="84" y="580"/>
                    <a:pt x="92" y="593"/>
                    <a:pt x="94" y="607"/>
                  </a:cubicBezTo>
                  <a:cubicBezTo>
                    <a:pt x="96" y="621"/>
                    <a:pt x="98" y="635"/>
                    <a:pt x="101" y="648"/>
                  </a:cubicBezTo>
                  <a:cubicBezTo>
                    <a:pt x="105" y="662"/>
                    <a:pt x="115" y="689"/>
                    <a:pt x="115" y="689"/>
                  </a:cubicBezTo>
                  <a:cubicBezTo>
                    <a:pt x="117" y="710"/>
                    <a:pt x="115" y="731"/>
                    <a:pt x="122" y="751"/>
                  </a:cubicBezTo>
                  <a:cubicBezTo>
                    <a:pt x="130" y="773"/>
                    <a:pt x="188" y="775"/>
                    <a:pt x="204" y="778"/>
                  </a:cubicBezTo>
                  <a:cubicBezTo>
                    <a:pt x="388" y="774"/>
                    <a:pt x="403" y="768"/>
                    <a:pt x="533" y="785"/>
                  </a:cubicBezTo>
                  <a:cubicBezTo>
                    <a:pt x="654" y="826"/>
                    <a:pt x="560" y="799"/>
                    <a:pt x="828" y="806"/>
                  </a:cubicBezTo>
                  <a:cubicBezTo>
                    <a:pt x="876" y="818"/>
                    <a:pt x="915" y="858"/>
                    <a:pt x="965" y="861"/>
                  </a:cubicBezTo>
                  <a:cubicBezTo>
                    <a:pt x="1031" y="865"/>
                    <a:pt x="1098" y="866"/>
                    <a:pt x="1164" y="868"/>
                  </a:cubicBezTo>
                  <a:cubicBezTo>
                    <a:pt x="1169" y="875"/>
                    <a:pt x="1172" y="883"/>
                    <a:pt x="1178" y="888"/>
                  </a:cubicBezTo>
                  <a:cubicBezTo>
                    <a:pt x="1183" y="892"/>
                    <a:pt x="1223" y="901"/>
                    <a:pt x="1226" y="902"/>
                  </a:cubicBezTo>
                  <a:cubicBezTo>
                    <a:pt x="1248" y="908"/>
                    <a:pt x="1265" y="921"/>
                    <a:pt x="1287" y="929"/>
                  </a:cubicBezTo>
                  <a:cubicBezTo>
                    <a:pt x="1333" y="998"/>
                    <a:pt x="1360" y="985"/>
                    <a:pt x="1452" y="991"/>
                  </a:cubicBezTo>
                  <a:cubicBezTo>
                    <a:pt x="1465" y="1011"/>
                    <a:pt x="1487" y="1032"/>
                    <a:pt x="1507" y="1046"/>
                  </a:cubicBezTo>
                  <a:cubicBezTo>
                    <a:pt x="1513" y="1050"/>
                    <a:pt x="1527" y="1053"/>
                    <a:pt x="1527" y="1053"/>
                  </a:cubicBezTo>
                  <a:lnTo>
                    <a:pt x="1526" y="932"/>
                  </a:lnTo>
                  <a:lnTo>
                    <a:pt x="1548" y="864"/>
                  </a:lnTo>
                  <a:lnTo>
                    <a:pt x="1541" y="737"/>
                  </a:lnTo>
                  <a:close/>
                </a:path>
              </a:pathLst>
            </a:custGeom>
            <a:solidFill>
              <a:srgbClr val="6699FF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/>
            </a:p>
          </p:txBody>
        </p:sp>
        <p:grpSp>
          <p:nvGrpSpPr>
            <p:cNvPr id="83" name="Grupo 106"/>
            <p:cNvGrpSpPr/>
            <p:nvPr/>
          </p:nvGrpSpPr>
          <p:grpSpPr>
            <a:xfrm>
              <a:off x="671264" y="1985666"/>
              <a:ext cx="1243976" cy="641291"/>
              <a:chOff x="755576" y="4329100"/>
              <a:chExt cx="3708412" cy="2026568"/>
            </a:xfrm>
          </p:grpSpPr>
          <p:sp>
            <p:nvSpPr>
              <p:cNvPr id="84" name="Forma livre 83"/>
              <p:cNvSpPr/>
              <p:nvPr/>
            </p:nvSpPr>
            <p:spPr bwMode="auto">
              <a:xfrm>
                <a:off x="3675712" y="5803914"/>
                <a:ext cx="788276" cy="541410"/>
              </a:xfrm>
              <a:custGeom>
                <a:avLst/>
                <a:gdLst>
                  <a:gd name="connsiteX0" fmla="*/ 0 w 788276"/>
                  <a:gd name="connsiteY0" fmla="*/ 36914 h 541410"/>
                  <a:gd name="connsiteX1" fmla="*/ 31531 w 788276"/>
                  <a:gd name="connsiteY1" fmla="*/ 26403 h 541410"/>
                  <a:gd name="connsiteX2" fmla="*/ 105103 w 788276"/>
                  <a:gd name="connsiteY2" fmla="*/ 5383 h 541410"/>
                  <a:gd name="connsiteX3" fmla="*/ 294289 w 788276"/>
                  <a:gd name="connsiteY3" fmla="*/ 15893 h 541410"/>
                  <a:gd name="connsiteX4" fmla="*/ 325820 w 788276"/>
                  <a:gd name="connsiteY4" fmla="*/ 26403 h 541410"/>
                  <a:gd name="connsiteX5" fmla="*/ 357351 w 788276"/>
                  <a:gd name="connsiteY5" fmla="*/ 57934 h 541410"/>
                  <a:gd name="connsiteX6" fmla="*/ 420413 w 788276"/>
                  <a:gd name="connsiteY6" fmla="*/ 110486 h 541410"/>
                  <a:gd name="connsiteX7" fmla="*/ 462455 w 788276"/>
                  <a:gd name="connsiteY7" fmla="*/ 173548 h 541410"/>
                  <a:gd name="connsiteX8" fmla="*/ 472965 w 788276"/>
                  <a:gd name="connsiteY8" fmla="*/ 205079 h 541410"/>
                  <a:gd name="connsiteX9" fmla="*/ 493986 w 788276"/>
                  <a:gd name="connsiteY9" fmla="*/ 236610 h 541410"/>
                  <a:gd name="connsiteX10" fmla="*/ 515007 w 788276"/>
                  <a:gd name="connsiteY10" fmla="*/ 331203 h 541410"/>
                  <a:gd name="connsiteX11" fmla="*/ 557048 w 788276"/>
                  <a:gd name="connsiteY11" fmla="*/ 394265 h 541410"/>
                  <a:gd name="connsiteX12" fmla="*/ 578069 w 788276"/>
                  <a:gd name="connsiteY12" fmla="*/ 425796 h 541410"/>
                  <a:gd name="connsiteX13" fmla="*/ 609600 w 788276"/>
                  <a:gd name="connsiteY13" fmla="*/ 446817 h 541410"/>
                  <a:gd name="connsiteX14" fmla="*/ 672662 w 788276"/>
                  <a:gd name="connsiteY14" fmla="*/ 488858 h 541410"/>
                  <a:gd name="connsiteX15" fmla="*/ 704193 w 788276"/>
                  <a:gd name="connsiteY15" fmla="*/ 509879 h 541410"/>
                  <a:gd name="connsiteX16" fmla="*/ 777765 w 788276"/>
                  <a:gd name="connsiteY16" fmla="*/ 530900 h 541410"/>
                  <a:gd name="connsiteX17" fmla="*/ 788276 w 788276"/>
                  <a:gd name="connsiteY17" fmla="*/ 541410 h 54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8276" h="541410">
                    <a:moveTo>
                      <a:pt x="0" y="36914"/>
                    </a:moveTo>
                    <a:cubicBezTo>
                      <a:pt x="10510" y="33410"/>
                      <a:pt x="20878" y="29447"/>
                      <a:pt x="31531" y="26403"/>
                    </a:cubicBezTo>
                    <a:cubicBezTo>
                      <a:pt x="123939" y="0"/>
                      <a:pt x="29482" y="30589"/>
                      <a:pt x="105103" y="5383"/>
                    </a:cubicBezTo>
                    <a:cubicBezTo>
                      <a:pt x="168165" y="8886"/>
                      <a:pt x="231414" y="9905"/>
                      <a:pt x="294289" y="15893"/>
                    </a:cubicBezTo>
                    <a:cubicBezTo>
                      <a:pt x="305318" y="16943"/>
                      <a:pt x="316602" y="20258"/>
                      <a:pt x="325820" y="26403"/>
                    </a:cubicBezTo>
                    <a:cubicBezTo>
                      <a:pt x="338188" y="34648"/>
                      <a:pt x="345932" y="48418"/>
                      <a:pt x="357351" y="57934"/>
                    </a:cubicBezTo>
                    <a:cubicBezTo>
                      <a:pt x="395704" y="89895"/>
                      <a:pt x="386475" y="66851"/>
                      <a:pt x="420413" y="110486"/>
                    </a:cubicBezTo>
                    <a:cubicBezTo>
                      <a:pt x="435924" y="130428"/>
                      <a:pt x="462455" y="173548"/>
                      <a:pt x="462455" y="173548"/>
                    </a:cubicBezTo>
                    <a:cubicBezTo>
                      <a:pt x="465958" y="184058"/>
                      <a:pt x="468010" y="195170"/>
                      <a:pt x="472965" y="205079"/>
                    </a:cubicBezTo>
                    <a:cubicBezTo>
                      <a:pt x="478614" y="216377"/>
                      <a:pt x="489551" y="224782"/>
                      <a:pt x="493986" y="236610"/>
                    </a:cubicBezTo>
                    <a:cubicBezTo>
                      <a:pt x="498967" y="249893"/>
                      <a:pt x="506924" y="315038"/>
                      <a:pt x="515007" y="331203"/>
                    </a:cubicBezTo>
                    <a:cubicBezTo>
                      <a:pt x="526305" y="353799"/>
                      <a:pt x="543034" y="373244"/>
                      <a:pt x="557048" y="394265"/>
                    </a:cubicBezTo>
                    <a:cubicBezTo>
                      <a:pt x="564055" y="404775"/>
                      <a:pt x="567559" y="418789"/>
                      <a:pt x="578069" y="425796"/>
                    </a:cubicBezTo>
                    <a:lnTo>
                      <a:pt x="609600" y="446817"/>
                    </a:lnTo>
                    <a:cubicBezTo>
                      <a:pt x="646546" y="502238"/>
                      <a:pt x="609316" y="461710"/>
                      <a:pt x="672662" y="488858"/>
                    </a:cubicBezTo>
                    <a:cubicBezTo>
                      <a:pt x="684273" y="493834"/>
                      <a:pt x="692583" y="504903"/>
                      <a:pt x="704193" y="509879"/>
                    </a:cubicBezTo>
                    <a:cubicBezTo>
                      <a:pt x="751343" y="530087"/>
                      <a:pt x="736855" y="510446"/>
                      <a:pt x="777765" y="530900"/>
                    </a:cubicBezTo>
                    <a:cubicBezTo>
                      <a:pt x="782197" y="533116"/>
                      <a:pt x="784772" y="537907"/>
                      <a:pt x="788276" y="541410"/>
                    </a:cubicBezTo>
                  </a:path>
                </a:pathLst>
              </a:custGeom>
              <a:noFill/>
              <a:ln w="28575" cap="rnd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24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Freeform 48"/>
              <p:cNvSpPr>
                <a:spLocks/>
              </p:cNvSpPr>
              <p:nvPr/>
            </p:nvSpPr>
            <p:spPr bwMode="auto">
              <a:xfrm>
                <a:off x="1120138" y="4657045"/>
                <a:ext cx="2585127" cy="11873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27"/>
                  </a:cxn>
                  <a:cxn ang="0">
                    <a:pos x="152" y="48"/>
                  </a:cxn>
                  <a:cxn ang="0">
                    <a:pos x="213" y="75"/>
                  </a:cxn>
                  <a:cxn ang="0">
                    <a:pos x="268" y="109"/>
                  </a:cxn>
                  <a:cxn ang="0">
                    <a:pos x="344" y="185"/>
                  </a:cxn>
                  <a:cxn ang="0">
                    <a:pos x="625" y="404"/>
                  </a:cxn>
                  <a:cxn ang="0">
                    <a:pos x="1029" y="432"/>
                  </a:cxn>
                  <a:cxn ang="0">
                    <a:pos x="1208" y="603"/>
                  </a:cxn>
                  <a:cxn ang="0">
                    <a:pos x="1228" y="617"/>
                  </a:cxn>
                  <a:cxn ang="0">
                    <a:pos x="1249" y="637"/>
                  </a:cxn>
                  <a:cxn ang="0">
                    <a:pos x="1269" y="658"/>
                  </a:cxn>
                  <a:cxn ang="0">
                    <a:pos x="1338" y="699"/>
                  </a:cxn>
                  <a:cxn ang="0">
                    <a:pos x="1509" y="692"/>
                  </a:cxn>
                </a:cxnLst>
                <a:rect l="0" t="0" r="r" b="b"/>
                <a:pathLst>
                  <a:path w="1509" h="699">
                    <a:moveTo>
                      <a:pt x="1" y="0"/>
                    </a:moveTo>
                    <a:cubicBezTo>
                      <a:pt x="3" y="9"/>
                      <a:pt x="0" y="22"/>
                      <a:pt x="8" y="27"/>
                    </a:cubicBezTo>
                    <a:cubicBezTo>
                      <a:pt x="33" y="44"/>
                      <a:pt x="137" y="47"/>
                      <a:pt x="152" y="48"/>
                    </a:cubicBezTo>
                    <a:cubicBezTo>
                      <a:pt x="176" y="55"/>
                      <a:pt x="192" y="62"/>
                      <a:pt x="213" y="75"/>
                    </a:cubicBezTo>
                    <a:cubicBezTo>
                      <a:pt x="231" y="87"/>
                      <a:pt x="268" y="109"/>
                      <a:pt x="268" y="109"/>
                    </a:cubicBezTo>
                    <a:cubicBezTo>
                      <a:pt x="289" y="141"/>
                      <a:pt x="320" y="153"/>
                      <a:pt x="344" y="185"/>
                    </a:cubicBezTo>
                    <a:cubicBezTo>
                      <a:pt x="398" y="258"/>
                      <a:pt x="537" y="377"/>
                      <a:pt x="625" y="404"/>
                    </a:cubicBezTo>
                    <a:cubicBezTo>
                      <a:pt x="753" y="443"/>
                      <a:pt x="896" y="424"/>
                      <a:pt x="1029" y="432"/>
                    </a:cubicBezTo>
                    <a:cubicBezTo>
                      <a:pt x="1109" y="469"/>
                      <a:pt x="1160" y="532"/>
                      <a:pt x="1208" y="603"/>
                    </a:cubicBezTo>
                    <a:cubicBezTo>
                      <a:pt x="1213" y="610"/>
                      <a:pt x="1222" y="612"/>
                      <a:pt x="1228" y="617"/>
                    </a:cubicBezTo>
                    <a:cubicBezTo>
                      <a:pt x="1235" y="623"/>
                      <a:pt x="1242" y="630"/>
                      <a:pt x="1249" y="637"/>
                    </a:cubicBezTo>
                    <a:cubicBezTo>
                      <a:pt x="1256" y="644"/>
                      <a:pt x="1262" y="652"/>
                      <a:pt x="1269" y="658"/>
                    </a:cubicBezTo>
                    <a:cubicBezTo>
                      <a:pt x="1289" y="675"/>
                      <a:pt x="1316" y="684"/>
                      <a:pt x="1338" y="699"/>
                    </a:cubicBezTo>
                    <a:cubicBezTo>
                      <a:pt x="1427" y="686"/>
                      <a:pt x="1370" y="692"/>
                      <a:pt x="1509" y="692"/>
                    </a:cubicBezTo>
                  </a:path>
                </a:pathLst>
              </a:custGeom>
              <a:noFill/>
              <a:ln w="28575" cap="rnd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pt-BR"/>
              </a:p>
            </p:txBody>
          </p:sp>
          <p:grpSp>
            <p:nvGrpSpPr>
              <p:cNvPr id="86" name="Grupo 105"/>
              <p:cNvGrpSpPr/>
              <p:nvPr/>
            </p:nvGrpSpPr>
            <p:grpSpPr>
              <a:xfrm>
                <a:off x="3403752" y="5209097"/>
                <a:ext cx="197010" cy="1146571"/>
                <a:chOff x="3403752" y="5209097"/>
                <a:chExt cx="197010" cy="1146571"/>
              </a:xfrm>
            </p:grpSpPr>
            <p:sp>
              <p:nvSpPr>
                <p:cNvPr id="88" name="Line 49"/>
                <p:cNvSpPr>
                  <a:spLocks noChangeShapeType="1"/>
                </p:cNvSpPr>
                <p:nvPr/>
              </p:nvSpPr>
              <p:spPr bwMode="auto">
                <a:xfrm>
                  <a:off x="3561360" y="5209097"/>
                  <a:ext cx="39402" cy="450135"/>
                </a:xfrm>
                <a:prstGeom prst="line">
                  <a:avLst/>
                </a:prstGeom>
                <a:noFill/>
                <a:ln w="57150">
                  <a:solidFill>
                    <a:srgbClr val="996633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89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3561360" y="5632054"/>
                  <a:ext cx="39402" cy="424656"/>
                </a:xfrm>
                <a:prstGeom prst="line">
                  <a:avLst/>
                </a:prstGeom>
                <a:noFill/>
                <a:ln w="57150">
                  <a:solidFill>
                    <a:srgbClr val="996633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90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3403752" y="6048217"/>
                  <a:ext cx="155896" cy="307451"/>
                </a:xfrm>
                <a:prstGeom prst="line">
                  <a:avLst/>
                </a:prstGeom>
                <a:noFill/>
                <a:ln w="57150">
                  <a:solidFill>
                    <a:srgbClr val="996633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87" name="Forma livre 86"/>
              <p:cNvSpPr/>
              <p:nvPr/>
            </p:nvSpPr>
            <p:spPr bwMode="auto">
              <a:xfrm>
                <a:off x="755576" y="4329100"/>
                <a:ext cx="350165" cy="273268"/>
              </a:xfrm>
              <a:custGeom>
                <a:avLst/>
                <a:gdLst>
                  <a:gd name="connsiteX0" fmla="*/ 350165 w 350165"/>
                  <a:gd name="connsiteY0" fmla="*/ 273268 h 273268"/>
                  <a:gd name="connsiteX1" fmla="*/ 339655 w 350165"/>
                  <a:gd name="connsiteY1" fmla="*/ 210206 h 273268"/>
                  <a:gd name="connsiteX2" fmla="*/ 329144 w 350165"/>
                  <a:gd name="connsiteY2" fmla="*/ 178675 h 273268"/>
                  <a:gd name="connsiteX3" fmla="*/ 266082 w 350165"/>
                  <a:gd name="connsiteY3" fmla="*/ 136634 h 273268"/>
                  <a:gd name="connsiteX4" fmla="*/ 203020 w 350165"/>
                  <a:gd name="connsiteY4" fmla="*/ 94593 h 273268"/>
                  <a:gd name="connsiteX5" fmla="*/ 118937 w 350165"/>
                  <a:gd name="connsiteY5" fmla="*/ 52551 h 273268"/>
                  <a:gd name="connsiteX6" fmla="*/ 34855 w 350165"/>
                  <a:gd name="connsiteY6" fmla="*/ 21020 h 273268"/>
                  <a:gd name="connsiteX7" fmla="*/ 3324 w 350165"/>
                  <a:gd name="connsiteY7" fmla="*/ 0 h 273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165" h="273268">
                    <a:moveTo>
                      <a:pt x="350165" y="273268"/>
                    </a:moveTo>
                    <a:cubicBezTo>
                      <a:pt x="346662" y="252247"/>
                      <a:pt x="344278" y="231009"/>
                      <a:pt x="339655" y="210206"/>
                    </a:cubicBezTo>
                    <a:cubicBezTo>
                      <a:pt x="337252" y="199391"/>
                      <a:pt x="336978" y="186509"/>
                      <a:pt x="329144" y="178675"/>
                    </a:cubicBezTo>
                    <a:cubicBezTo>
                      <a:pt x="311280" y="160811"/>
                      <a:pt x="287103" y="150648"/>
                      <a:pt x="266082" y="136634"/>
                    </a:cubicBezTo>
                    <a:cubicBezTo>
                      <a:pt x="266075" y="136629"/>
                      <a:pt x="203028" y="94597"/>
                      <a:pt x="203020" y="94593"/>
                    </a:cubicBezTo>
                    <a:cubicBezTo>
                      <a:pt x="174992" y="80579"/>
                      <a:pt x="145010" y="69933"/>
                      <a:pt x="118937" y="52551"/>
                    </a:cubicBezTo>
                    <a:cubicBezTo>
                      <a:pt x="67033" y="17949"/>
                      <a:pt x="107584" y="39203"/>
                      <a:pt x="34855" y="21020"/>
                    </a:cubicBezTo>
                    <a:cubicBezTo>
                      <a:pt x="0" y="12306"/>
                      <a:pt x="3324" y="20671"/>
                      <a:pt x="3324" y="0"/>
                    </a:cubicBezTo>
                  </a:path>
                </a:pathLst>
              </a:custGeom>
              <a:noFill/>
              <a:ln w="28575" cap="rnd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24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117" name="Grupo 116"/>
          <p:cNvGrpSpPr/>
          <p:nvPr/>
        </p:nvGrpSpPr>
        <p:grpSpPr>
          <a:xfrm>
            <a:off x="3059832" y="3789040"/>
            <a:ext cx="720000" cy="720000"/>
            <a:chOff x="467544" y="3573016"/>
            <a:chExt cx="612000" cy="612000"/>
          </a:xfrm>
        </p:grpSpPr>
        <p:sp>
          <p:nvSpPr>
            <p:cNvPr id="118" name="Elipse 117"/>
            <p:cNvSpPr/>
            <p:nvPr/>
          </p:nvSpPr>
          <p:spPr>
            <a:xfrm>
              <a:off x="467544" y="3573016"/>
              <a:ext cx="612000" cy="61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9" name="CaixaDeTexto 118"/>
            <p:cNvSpPr txBox="1"/>
            <p:nvPr/>
          </p:nvSpPr>
          <p:spPr>
            <a:xfrm>
              <a:off x="467544" y="3717032"/>
              <a:ext cx="576064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2000" dirty="0" smtClean="0">
                  <a:latin typeface="Arial Narrow" pitchFamily="34" charset="0"/>
                </a:rPr>
                <a:t>2001</a:t>
              </a:r>
              <a:endParaRPr lang="pt-BR" sz="2000" dirty="0">
                <a:latin typeface="Arial Narrow" pitchFamily="34" charset="0"/>
              </a:endParaRPr>
            </a:p>
          </p:txBody>
        </p:sp>
      </p:grpSp>
      <p:cxnSp>
        <p:nvCxnSpPr>
          <p:cNvPr id="120" name="Conector reto 119"/>
          <p:cNvCxnSpPr/>
          <p:nvPr/>
        </p:nvCxnSpPr>
        <p:spPr>
          <a:xfrm>
            <a:off x="3419872" y="4509120"/>
            <a:ext cx="0" cy="3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tângulo de cantos arredondados 120"/>
          <p:cNvSpPr/>
          <p:nvPr/>
        </p:nvSpPr>
        <p:spPr>
          <a:xfrm>
            <a:off x="2843808" y="4797152"/>
            <a:ext cx="1224136" cy="1152128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latin typeface="Arial Narrow" pitchFamily="34" charset="0"/>
            </a:endParaRPr>
          </a:p>
        </p:txBody>
      </p:sp>
      <p:grpSp>
        <p:nvGrpSpPr>
          <p:cNvPr id="123" name="Grupo 122"/>
          <p:cNvGrpSpPr/>
          <p:nvPr/>
        </p:nvGrpSpPr>
        <p:grpSpPr>
          <a:xfrm>
            <a:off x="4427984" y="3797988"/>
            <a:ext cx="720000" cy="720000"/>
            <a:chOff x="467544" y="3573016"/>
            <a:chExt cx="612000" cy="612000"/>
          </a:xfrm>
        </p:grpSpPr>
        <p:sp>
          <p:nvSpPr>
            <p:cNvPr id="124" name="Elipse 123"/>
            <p:cNvSpPr/>
            <p:nvPr/>
          </p:nvSpPr>
          <p:spPr>
            <a:xfrm>
              <a:off x="467544" y="3573016"/>
              <a:ext cx="612000" cy="61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5" name="CaixaDeTexto 124"/>
            <p:cNvSpPr txBox="1"/>
            <p:nvPr/>
          </p:nvSpPr>
          <p:spPr>
            <a:xfrm>
              <a:off x="467544" y="3717032"/>
              <a:ext cx="57606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2000" dirty="0" smtClean="0"/>
                <a:t>2006</a:t>
              </a:r>
              <a:endParaRPr lang="pt-BR" sz="2000" dirty="0"/>
            </a:p>
          </p:txBody>
        </p:sp>
      </p:grpSp>
      <p:sp>
        <p:nvSpPr>
          <p:cNvPr id="126" name="CaixaDeTexto 125"/>
          <p:cNvSpPr txBox="1"/>
          <p:nvPr/>
        </p:nvSpPr>
        <p:spPr>
          <a:xfrm>
            <a:off x="4932040" y="5949280"/>
            <a:ext cx="2232248" cy="73866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pt-BR" sz="1400" dirty="0" smtClean="0">
                <a:latin typeface="Arial Narrow" pitchFamily="34" charset="0"/>
              </a:rPr>
              <a:t>Revisão Inventário Hidrelétrico (pontos fixos: Couto Magalhães, Santa Isabel e </a:t>
            </a:r>
            <a:r>
              <a:rPr lang="pt-BR" sz="1400" dirty="0" err="1" smtClean="0">
                <a:latin typeface="Arial Narrow" pitchFamily="34" charset="0"/>
              </a:rPr>
              <a:t>Torixoréu</a:t>
            </a:r>
            <a:r>
              <a:rPr lang="pt-BR" sz="1400" dirty="0" smtClean="0">
                <a:latin typeface="Arial Narrow" pitchFamily="34" charset="0"/>
              </a:rPr>
              <a:t>)</a:t>
            </a:r>
          </a:p>
        </p:txBody>
      </p:sp>
      <p:grpSp>
        <p:nvGrpSpPr>
          <p:cNvPr id="127" name="Grupo 126"/>
          <p:cNvGrpSpPr/>
          <p:nvPr/>
        </p:nvGrpSpPr>
        <p:grpSpPr>
          <a:xfrm>
            <a:off x="5652120" y="3789040"/>
            <a:ext cx="720000" cy="720000"/>
            <a:chOff x="467544" y="3573016"/>
            <a:chExt cx="612000" cy="612000"/>
          </a:xfrm>
        </p:grpSpPr>
        <p:sp>
          <p:nvSpPr>
            <p:cNvPr id="128" name="Elipse 127"/>
            <p:cNvSpPr/>
            <p:nvPr/>
          </p:nvSpPr>
          <p:spPr>
            <a:xfrm>
              <a:off x="467544" y="3573016"/>
              <a:ext cx="612000" cy="61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9" name="CaixaDeTexto 128"/>
            <p:cNvSpPr txBox="1"/>
            <p:nvPr/>
          </p:nvSpPr>
          <p:spPr>
            <a:xfrm>
              <a:off x="467544" y="3717032"/>
              <a:ext cx="57606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2000" dirty="0" smtClean="0"/>
                <a:t>2010</a:t>
              </a:r>
              <a:endParaRPr lang="pt-BR" sz="2000" dirty="0"/>
            </a:p>
          </p:txBody>
        </p:sp>
      </p:grpSp>
      <p:sp>
        <p:nvSpPr>
          <p:cNvPr id="130" name="Retângulo de cantos arredondados 129"/>
          <p:cNvSpPr/>
          <p:nvPr/>
        </p:nvSpPr>
        <p:spPr>
          <a:xfrm>
            <a:off x="4169920" y="2420888"/>
            <a:ext cx="1224136" cy="1152128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latin typeface="Arial Narrow" pitchFamily="34" charset="0"/>
            </a:endParaRPr>
          </a:p>
        </p:txBody>
      </p:sp>
      <p:sp>
        <p:nvSpPr>
          <p:cNvPr id="132" name="CaixaDeTexto 131"/>
          <p:cNvSpPr txBox="1"/>
          <p:nvPr/>
        </p:nvSpPr>
        <p:spPr>
          <a:xfrm>
            <a:off x="4067944" y="184482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Arial Narrow" pitchFamily="34" charset="0"/>
              </a:rPr>
              <a:t>Registro EVTE UHE </a:t>
            </a:r>
            <a:r>
              <a:rPr lang="pt-BR" sz="1400" dirty="0" err="1" smtClean="0">
                <a:latin typeface="Arial Narrow" pitchFamily="34" charset="0"/>
              </a:rPr>
              <a:t>Torixoréu</a:t>
            </a:r>
            <a:endParaRPr lang="pt-BR" sz="1400" dirty="0" smtClean="0">
              <a:latin typeface="Arial Narrow" pitchFamily="34" charset="0"/>
            </a:endParaRPr>
          </a:p>
        </p:txBody>
      </p:sp>
      <p:sp>
        <p:nvSpPr>
          <p:cNvPr id="133" name="Retângulo de cantos arredondados 132"/>
          <p:cNvSpPr/>
          <p:nvPr/>
        </p:nvSpPr>
        <p:spPr>
          <a:xfrm>
            <a:off x="5436096" y="4797152"/>
            <a:ext cx="1224136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latin typeface="Arial Narrow" pitchFamily="34" charset="0"/>
            </a:endParaRPr>
          </a:p>
        </p:txBody>
      </p:sp>
      <p:grpSp>
        <p:nvGrpSpPr>
          <p:cNvPr id="134" name="Grupo 133"/>
          <p:cNvGrpSpPr/>
          <p:nvPr/>
        </p:nvGrpSpPr>
        <p:grpSpPr>
          <a:xfrm>
            <a:off x="5508104" y="4869160"/>
            <a:ext cx="1080120" cy="936104"/>
            <a:chOff x="539552" y="1867447"/>
            <a:chExt cx="3707575" cy="1879395"/>
          </a:xfrm>
        </p:grpSpPr>
        <p:grpSp>
          <p:nvGrpSpPr>
            <p:cNvPr id="135" name="Grupo 39"/>
            <p:cNvGrpSpPr/>
            <p:nvPr/>
          </p:nvGrpSpPr>
          <p:grpSpPr>
            <a:xfrm>
              <a:off x="2915816" y="3068960"/>
              <a:ext cx="1331311" cy="677882"/>
              <a:chOff x="362930" y="3955513"/>
              <a:chExt cx="4101058" cy="2400155"/>
            </a:xfrm>
          </p:grpSpPr>
          <p:sp>
            <p:nvSpPr>
              <p:cNvPr id="155" name="Freeform 47"/>
              <p:cNvSpPr>
                <a:spLocks/>
              </p:cNvSpPr>
              <p:nvPr/>
            </p:nvSpPr>
            <p:spPr bwMode="auto">
              <a:xfrm>
                <a:off x="362930" y="3955513"/>
                <a:ext cx="3224127" cy="2157252"/>
              </a:xfrm>
              <a:custGeom>
                <a:avLst/>
                <a:gdLst/>
                <a:ahLst/>
                <a:cxnLst>
                  <a:cxn ang="0">
                    <a:pos x="1541" y="737"/>
                  </a:cxn>
                  <a:cxn ang="0">
                    <a:pos x="1431" y="730"/>
                  </a:cxn>
                  <a:cxn ang="0">
                    <a:pos x="1239" y="634"/>
                  </a:cxn>
                  <a:cxn ang="0">
                    <a:pos x="1205" y="607"/>
                  </a:cxn>
                  <a:cxn ang="0">
                    <a:pos x="1191" y="586"/>
                  </a:cxn>
                  <a:cxn ang="0">
                    <a:pos x="1171" y="573"/>
                  </a:cxn>
                  <a:cxn ang="0">
                    <a:pos x="1123" y="518"/>
                  </a:cxn>
                  <a:cxn ang="0">
                    <a:pos x="1088" y="477"/>
                  </a:cxn>
                  <a:cxn ang="0">
                    <a:pos x="1047" y="449"/>
                  </a:cxn>
                  <a:cxn ang="0">
                    <a:pos x="951" y="374"/>
                  </a:cxn>
                  <a:cxn ang="0">
                    <a:pos x="869" y="319"/>
                  </a:cxn>
                  <a:cxn ang="0">
                    <a:pos x="684" y="237"/>
                  </a:cxn>
                  <a:cxn ang="0">
                    <a:pos x="615" y="168"/>
                  </a:cxn>
                  <a:cxn ang="0">
                    <a:pos x="560" y="93"/>
                  </a:cxn>
                  <a:cxn ang="0">
                    <a:pos x="519" y="65"/>
                  </a:cxn>
                  <a:cxn ang="0">
                    <a:pos x="396" y="10"/>
                  </a:cxn>
                  <a:cxn ang="0">
                    <a:pos x="39" y="31"/>
                  </a:cxn>
                  <a:cxn ang="0">
                    <a:pos x="5" y="79"/>
                  </a:cxn>
                  <a:cxn ang="0">
                    <a:pos x="26" y="127"/>
                  </a:cxn>
                  <a:cxn ang="0">
                    <a:pos x="53" y="381"/>
                  </a:cxn>
                  <a:cxn ang="0">
                    <a:pos x="80" y="566"/>
                  </a:cxn>
                  <a:cxn ang="0">
                    <a:pos x="94" y="607"/>
                  </a:cxn>
                  <a:cxn ang="0">
                    <a:pos x="101" y="648"/>
                  </a:cxn>
                  <a:cxn ang="0">
                    <a:pos x="115" y="689"/>
                  </a:cxn>
                  <a:cxn ang="0">
                    <a:pos x="122" y="751"/>
                  </a:cxn>
                  <a:cxn ang="0">
                    <a:pos x="204" y="778"/>
                  </a:cxn>
                  <a:cxn ang="0">
                    <a:pos x="533" y="785"/>
                  </a:cxn>
                  <a:cxn ang="0">
                    <a:pos x="828" y="806"/>
                  </a:cxn>
                  <a:cxn ang="0">
                    <a:pos x="965" y="861"/>
                  </a:cxn>
                  <a:cxn ang="0">
                    <a:pos x="1164" y="868"/>
                  </a:cxn>
                  <a:cxn ang="0">
                    <a:pos x="1178" y="888"/>
                  </a:cxn>
                  <a:cxn ang="0">
                    <a:pos x="1226" y="902"/>
                  </a:cxn>
                  <a:cxn ang="0">
                    <a:pos x="1287" y="929"/>
                  </a:cxn>
                  <a:cxn ang="0">
                    <a:pos x="1452" y="991"/>
                  </a:cxn>
                  <a:cxn ang="0">
                    <a:pos x="1507" y="1046"/>
                  </a:cxn>
                  <a:cxn ang="0">
                    <a:pos x="1527" y="1053"/>
                  </a:cxn>
                  <a:cxn ang="0">
                    <a:pos x="1526" y="932"/>
                  </a:cxn>
                  <a:cxn ang="0">
                    <a:pos x="1548" y="864"/>
                  </a:cxn>
                  <a:cxn ang="0">
                    <a:pos x="1541" y="737"/>
                  </a:cxn>
                </a:cxnLst>
                <a:rect l="0" t="0" r="r" b="b"/>
                <a:pathLst>
                  <a:path w="1548" h="1053">
                    <a:moveTo>
                      <a:pt x="1541" y="737"/>
                    </a:moveTo>
                    <a:cubicBezTo>
                      <a:pt x="1504" y="735"/>
                      <a:pt x="1468" y="734"/>
                      <a:pt x="1431" y="730"/>
                    </a:cubicBezTo>
                    <a:cubicBezTo>
                      <a:pt x="1386" y="726"/>
                      <a:pt x="1279" y="661"/>
                      <a:pt x="1239" y="634"/>
                    </a:cubicBezTo>
                    <a:cubicBezTo>
                      <a:pt x="1203" y="578"/>
                      <a:pt x="1252" y="644"/>
                      <a:pt x="1205" y="607"/>
                    </a:cubicBezTo>
                    <a:cubicBezTo>
                      <a:pt x="1198" y="602"/>
                      <a:pt x="1197" y="592"/>
                      <a:pt x="1191" y="586"/>
                    </a:cubicBezTo>
                    <a:cubicBezTo>
                      <a:pt x="1185" y="580"/>
                      <a:pt x="1178" y="577"/>
                      <a:pt x="1171" y="573"/>
                    </a:cubicBezTo>
                    <a:cubicBezTo>
                      <a:pt x="1162" y="545"/>
                      <a:pt x="1147" y="535"/>
                      <a:pt x="1123" y="518"/>
                    </a:cubicBezTo>
                    <a:cubicBezTo>
                      <a:pt x="1109" y="498"/>
                      <a:pt x="1108" y="493"/>
                      <a:pt x="1088" y="477"/>
                    </a:cubicBezTo>
                    <a:cubicBezTo>
                      <a:pt x="1075" y="467"/>
                      <a:pt x="1047" y="449"/>
                      <a:pt x="1047" y="449"/>
                    </a:cubicBezTo>
                    <a:cubicBezTo>
                      <a:pt x="1026" y="416"/>
                      <a:pt x="989" y="387"/>
                      <a:pt x="951" y="374"/>
                    </a:cubicBezTo>
                    <a:cubicBezTo>
                      <a:pt x="927" y="349"/>
                      <a:pt x="902" y="330"/>
                      <a:pt x="869" y="319"/>
                    </a:cubicBezTo>
                    <a:cubicBezTo>
                      <a:pt x="818" y="243"/>
                      <a:pt x="771" y="244"/>
                      <a:pt x="684" y="237"/>
                    </a:cubicBezTo>
                    <a:cubicBezTo>
                      <a:pt x="653" y="216"/>
                      <a:pt x="644" y="187"/>
                      <a:pt x="615" y="168"/>
                    </a:cubicBezTo>
                    <a:cubicBezTo>
                      <a:pt x="601" y="127"/>
                      <a:pt x="595" y="120"/>
                      <a:pt x="560" y="93"/>
                    </a:cubicBezTo>
                    <a:cubicBezTo>
                      <a:pt x="547" y="83"/>
                      <a:pt x="519" y="65"/>
                      <a:pt x="519" y="65"/>
                    </a:cubicBezTo>
                    <a:cubicBezTo>
                      <a:pt x="490" y="21"/>
                      <a:pt x="444" y="17"/>
                      <a:pt x="396" y="10"/>
                    </a:cubicBezTo>
                    <a:cubicBezTo>
                      <a:pt x="233" y="14"/>
                      <a:pt x="163" y="0"/>
                      <a:pt x="39" y="31"/>
                    </a:cubicBezTo>
                    <a:cubicBezTo>
                      <a:pt x="26" y="69"/>
                      <a:pt x="18" y="41"/>
                      <a:pt x="5" y="79"/>
                    </a:cubicBezTo>
                    <a:cubicBezTo>
                      <a:pt x="9" y="96"/>
                      <a:pt x="25" y="110"/>
                      <a:pt x="26" y="127"/>
                    </a:cubicBezTo>
                    <a:cubicBezTo>
                      <a:pt x="37" y="252"/>
                      <a:pt x="0" y="301"/>
                      <a:pt x="53" y="381"/>
                    </a:cubicBezTo>
                    <a:cubicBezTo>
                      <a:pt x="69" y="442"/>
                      <a:pt x="63" y="506"/>
                      <a:pt x="80" y="566"/>
                    </a:cubicBezTo>
                    <a:cubicBezTo>
                      <a:pt x="84" y="580"/>
                      <a:pt x="92" y="593"/>
                      <a:pt x="94" y="607"/>
                    </a:cubicBezTo>
                    <a:cubicBezTo>
                      <a:pt x="96" y="621"/>
                      <a:pt x="98" y="635"/>
                      <a:pt x="101" y="648"/>
                    </a:cubicBezTo>
                    <a:cubicBezTo>
                      <a:pt x="105" y="662"/>
                      <a:pt x="115" y="689"/>
                      <a:pt x="115" y="689"/>
                    </a:cubicBezTo>
                    <a:cubicBezTo>
                      <a:pt x="117" y="710"/>
                      <a:pt x="115" y="731"/>
                      <a:pt x="122" y="751"/>
                    </a:cubicBezTo>
                    <a:cubicBezTo>
                      <a:pt x="130" y="773"/>
                      <a:pt x="188" y="775"/>
                      <a:pt x="204" y="778"/>
                    </a:cubicBezTo>
                    <a:cubicBezTo>
                      <a:pt x="388" y="774"/>
                      <a:pt x="403" y="768"/>
                      <a:pt x="533" y="785"/>
                    </a:cubicBezTo>
                    <a:cubicBezTo>
                      <a:pt x="654" y="826"/>
                      <a:pt x="560" y="799"/>
                      <a:pt x="828" y="806"/>
                    </a:cubicBezTo>
                    <a:cubicBezTo>
                      <a:pt x="876" y="818"/>
                      <a:pt x="915" y="858"/>
                      <a:pt x="965" y="861"/>
                    </a:cubicBezTo>
                    <a:cubicBezTo>
                      <a:pt x="1031" y="865"/>
                      <a:pt x="1098" y="866"/>
                      <a:pt x="1164" y="868"/>
                    </a:cubicBezTo>
                    <a:cubicBezTo>
                      <a:pt x="1169" y="875"/>
                      <a:pt x="1172" y="883"/>
                      <a:pt x="1178" y="888"/>
                    </a:cubicBezTo>
                    <a:cubicBezTo>
                      <a:pt x="1183" y="892"/>
                      <a:pt x="1223" y="901"/>
                      <a:pt x="1226" y="902"/>
                    </a:cubicBezTo>
                    <a:cubicBezTo>
                      <a:pt x="1248" y="908"/>
                      <a:pt x="1265" y="921"/>
                      <a:pt x="1287" y="929"/>
                    </a:cubicBezTo>
                    <a:cubicBezTo>
                      <a:pt x="1333" y="998"/>
                      <a:pt x="1360" y="985"/>
                      <a:pt x="1452" y="991"/>
                    </a:cubicBezTo>
                    <a:cubicBezTo>
                      <a:pt x="1465" y="1011"/>
                      <a:pt x="1487" y="1032"/>
                      <a:pt x="1507" y="1046"/>
                    </a:cubicBezTo>
                    <a:cubicBezTo>
                      <a:pt x="1513" y="1050"/>
                      <a:pt x="1527" y="1053"/>
                      <a:pt x="1527" y="1053"/>
                    </a:cubicBezTo>
                    <a:lnTo>
                      <a:pt x="1526" y="932"/>
                    </a:lnTo>
                    <a:lnTo>
                      <a:pt x="1548" y="864"/>
                    </a:lnTo>
                    <a:lnTo>
                      <a:pt x="1541" y="737"/>
                    </a:lnTo>
                    <a:close/>
                  </a:path>
                </a:pathLst>
              </a:custGeom>
              <a:solidFill>
                <a:srgbClr val="6699FF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pt-BR"/>
              </a:p>
            </p:txBody>
          </p:sp>
          <p:grpSp>
            <p:nvGrpSpPr>
              <p:cNvPr id="156" name="Grupo 106"/>
              <p:cNvGrpSpPr/>
              <p:nvPr/>
            </p:nvGrpSpPr>
            <p:grpSpPr>
              <a:xfrm>
                <a:off x="755576" y="4329100"/>
                <a:ext cx="3708412" cy="2026568"/>
                <a:chOff x="755576" y="4329100"/>
                <a:chExt cx="3708412" cy="2026568"/>
              </a:xfrm>
            </p:grpSpPr>
            <p:sp>
              <p:nvSpPr>
                <p:cNvPr id="157" name="Forma livre 156"/>
                <p:cNvSpPr/>
                <p:nvPr/>
              </p:nvSpPr>
              <p:spPr bwMode="auto">
                <a:xfrm>
                  <a:off x="3675712" y="5803914"/>
                  <a:ext cx="788276" cy="541410"/>
                </a:xfrm>
                <a:custGeom>
                  <a:avLst/>
                  <a:gdLst>
                    <a:gd name="connsiteX0" fmla="*/ 0 w 788276"/>
                    <a:gd name="connsiteY0" fmla="*/ 36914 h 541410"/>
                    <a:gd name="connsiteX1" fmla="*/ 31531 w 788276"/>
                    <a:gd name="connsiteY1" fmla="*/ 26403 h 541410"/>
                    <a:gd name="connsiteX2" fmla="*/ 105103 w 788276"/>
                    <a:gd name="connsiteY2" fmla="*/ 5383 h 541410"/>
                    <a:gd name="connsiteX3" fmla="*/ 294289 w 788276"/>
                    <a:gd name="connsiteY3" fmla="*/ 15893 h 541410"/>
                    <a:gd name="connsiteX4" fmla="*/ 325820 w 788276"/>
                    <a:gd name="connsiteY4" fmla="*/ 26403 h 541410"/>
                    <a:gd name="connsiteX5" fmla="*/ 357351 w 788276"/>
                    <a:gd name="connsiteY5" fmla="*/ 57934 h 541410"/>
                    <a:gd name="connsiteX6" fmla="*/ 420413 w 788276"/>
                    <a:gd name="connsiteY6" fmla="*/ 110486 h 541410"/>
                    <a:gd name="connsiteX7" fmla="*/ 462455 w 788276"/>
                    <a:gd name="connsiteY7" fmla="*/ 173548 h 541410"/>
                    <a:gd name="connsiteX8" fmla="*/ 472965 w 788276"/>
                    <a:gd name="connsiteY8" fmla="*/ 205079 h 541410"/>
                    <a:gd name="connsiteX9" fmla="*/ 493986 w 788276"/>
                    <a:gd name="connsiteY9" fmla="*/ 236610 h 541410"/>
                    <a:gd name="connsiteX10" fmla="*/ 515007 w 788276"/>
                    <a:gd name="connsiteY10" fmla="*/ 331203 h 541410"/>
                    <a:gd name="connsiteX11" fmla="*/ 557048 w 788276"/>
                    <a:gd name="connsiteY11" fmla="*/ 394265 h 541410"/>
                    <a:gd name="connsiteX12" fmla="*/ 578069 w 788276"/>
                    <a:gd name="connsiteY12" fmla="*/ 425796 h 541410"/>
                    <a:gd name="connsiteX13" fmla="*/ 609600 w 788276"/>
                    <a:gd name="connsiteY13" fmla="*/ 446817 h 541410"/>
                    <a:gd name="connsiteX14" fmla="*/ 672662 w 788276"/>
                    <a:gd name="connsiteY14" fmla="*/ 488858 h 541410"/>
                    <a:gd name="connsiteX15" fmla="*/ 704193 w 788276"/>
                    <a:gd name="connsiteY15" fmla="*/ 509879 h 541410"/>
                    <a:gd name="connsiteX16" fmla="*/ 777765 w 788276"/>
                    <a:gd name="connsiteY16" fmla="*/ 530900 h 541410"/>
                    <a:gd name="connsiteX17" fmla="*/ 788276 w 788276"/>
                    <a:gd name="connsiteY17" fmla="*/ 541410 h 541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8276" h="541410">
                      <a:moveTo>
                        <a:pt x="0" y="36914"/>
                      </a:moveTo>
                      <a:cubicBezTo>
                        <a:pt x="10510" y="33410"/>
                        <a:pt x="20878" y="29447"/>
                        <a:pt x="31531" y="26403"/>
                      </a:cubicBezTo>
                      <a:cubicBezTo>
                        <a:pt x="123939" y="0"/>
                        <a:pt x="29482" y="30589"/>
                        <a:pt x="105103" y="5383"/>
                      </a:cubicBezTo>
                      <a:cubicBezTo>
                        <a:pt x="168165" y="8886"/>
                        <a:pt x="231414" y="9905"/>
                        <a:pt x="294289" y="15893"/>
                      </a:cubicBezTo>
                      <a:cubicBezTo>
                        <a:pt x="305318" y="16943"/>
                        <a:pt x="316602" y="20258"/>
                        <a:pt x="325820" y="26403"/>
                      </a:cubicBezTo>
                      <a:cubicBezTo>
                        <a:pt x="338188" y="34648"/>
                        <a:pt x="345932" y="48418"/>
                        <a:pt x="357351" y="57934"/>
                      </a:cubicBezTo>
                      <a:cubicBezTo>
                        <a:pt x="395704" y="89895"/>
                        <a:pt x="386475" y="66851"/>
                        <a:pt x="420413" y="110486"/>
                      </a:cubicBezTo>
                      <a:cubicBezTo>
                        <a:pt x="435924" y="130428"/>
                        <a:pt x="462455" y="173548"/>
                        <a:pt x="462455" y="173548"/>
                      </a:cubicBezTo>
                      <a:cubicBezTo>
                        <a:pt x="465958" y="184058"/>
                        <a:pt x="468010" y="195170"/>
                        <a:pt x="472965" y="205079"/>
                      </a:cubicBezTo>
                      <a:cubicBezTo>
                        <a:pt x="478614" y="216377"/>
                        <a:pt x="489551" y="224782"/>
                        <a:pt x="493986" y="236610"/>
                      </a:cubicBezTo>
                      <a:cubicBezTo>
                        <a:pt x="498967" y="249893"/>
                        <a:pt x="506924" y="315038"/>
                        <a:pt x="515007" y="331203"/>
                      </a:cubicBezTo>
                      <a:cubicBezTo>
                        <a:pt x="526305" y="353799"/>
                        <a:pt x="543034" y="373244"/>
                        <a:pt x="557048" y="394265"/>
                      </a:cubicBezTo>
                      <a:cubicBezTo>
                        <a:pt x="564055" y="404775"/>
                        <a:pt x="567559" y="418789"/>
                        <a:pt x="578069" y="425796"/>
                      </a:cubicBezTo>
                      <a:lnTo>
                        <a:pt x="609600" y="446817"/>
                      </a:lnTo>
                      <a:cubicBezTo>
                        <a:pt x="646546" y="502238"/>
                        <a:pt x="609316" y="461710"/>
                        <a:pt x="672662" y="488858"/>
                      </a:cubicBezTo>
                      <a:cubicBezTo>
                        <a:pt x="684273" y="493834"/>
                        <a:pt x="692583" y="504903"/>
                        <a:pt x="704193" y="509879"/>
                      </a:cubicBezTo>
                      <a:cubicBezTo>
                        <a:pt x="751343" y="530087"/>
                        <a:pt x="736855" y="510446"/>
                        <a:pt x="777765" y="530900"/>
                      </a:cubicBezTo>
                      <a:cubicBezTo>
                        <a:pt x="782197" y="533116"/>
                        <a:pt x="784772" y="537907"/>
                        <a:pt x="788276" y="541410"/>
                      </a:cubicBezTo>
                    </a:path>
                  </a:pathLst>
                </a:custGeom>
                <a:noFill/>
                <a:ln w="28575" cap="rnd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24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8" name="Freeform 48"/>
                <p:cNvSpPr>
                  <a:spLocks/>
                </p:cNvSpPr>
                <p:nvPr/>
              </p:nvSpPr>
              <p:spPr bwMode="auto">
                <a:xfrm>
                  <a:off x="1120138" y="4657045"/>
                  <a:ext cx="2585127" cy="118733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8" y="27"/>
                    </a:cxn>
                    <a:cxn ang="0">
                      <a:pos x="152" y="48"/>
                    </a:cxn>
                    <a:cxn ang="0">
                      <a:pos x="213" y="75"/>
                    </a:cxn>
                    <a:cxn ang="0">
                      <a:pos x="268" y="109"/>
                    </a:cxn>
                    <a:cxn ang="0">
                      <a:pos x="344" y="185"/>
                    </a:cxn>
                    <a:cxn ang="0">
                      <a:pos x="625" y="404"/>
                    </a:cxn>
                    <a:cxn ang="0">
                      <a:pos x="1029" y="432"/>
                    </a:cxn>
                    <a:cxn ang="0">
                      <a:pos x="1208" y="603"/>
                    </a:cxn>
                    <a:cxn ang="0">
                      <a:pos x="1228" y="617"/>
                    </a:cxn>
                    <a:cxn ang="0">
                      <a:pos x="1249" y="637"/>
                    </a:cxn>
                    <a:cxn ang="0">
                      <a:pos x="1269" y="658"/>
                    </a:cxn>
                    <a:cxn ang="0">
                      <a:pos x="1338" y="699"/>
                    </a:cxn>
                    <a:cxn ang="0">
                      <a:pos x="1509" y="692"/>
                    </a:cxn>
                  </a:cxnLst>
                  <a:rect l="0" t="0" r="r" b="b"/>
                  <a:pathLst>
                    <a:path w="1509" h="699">
                      <a:moveTo>
                        <a:pt x="1" y="0"/>
                      </a:moveTo>
                      <a:cubicBezTo>
                        <a:pt x="3" y="9"/>
                        <a:pt x="0" y="22"/>
                        <a:pt x="8" y="27"/>
                      </a:cubicBezTo>
                      <a:cubicBezTo>
                        <a:pt x="33" y="44"/>
                        <a:pt x="137" y="47"/>
                        <a:pt x="152" y="48"/>
                      </a:cubicBezTo>
                      <a:cubicBezTo>
                        <a:pt x="176" y="55"/>
                        <a:pt x="192" y="62"/>
                        <a:pt x="213" y="75"/>
                      </a:cubicBezTo>
                      <a:cubicBezTo>
                        <a:pt x="231" y="87"/>
                        <a:pt x="268" y="109"/>
                        <a:pt x="268" y="109"/>
                      </a:cubicBezTo>
                      <a:cubicBezTo>
                        <a:pt x="289" y="141"/>
                        <a:pt x="320" y="153"/>
                        <a:pt x="344" y="185"/>
                      </a:cubicBezTo>
                      <a:cubicBezTo>
                        <a:pt x="398" y="258"/>
                        <a:pt x="537" y="377"/>
                        <a:pt x="625" y="404"/>
                      </a:cubicBezTo>
                      <a:cubicBezTo>
                        <a:pt x="753" y="443"/>
                        <a:pt x="896" y="424"/>
                        <a:pt x="1029" y="432"/>
                      </a:cubicBezTo>
                      <a:cubicBezTo>
                        <a:pt x="1109" y="469"/>
                        <a:pt x="1160" y="532"/>
                        <a:pt x="1208" y="603"/>
                      </a:cubicBezTo>
                      <a:cubicBezTo>
                        <a:pt x="1213" y="610"/>
                        <a:pt x="1222" y="612"/>
                        <a:pt x="1228" y="617"/>
                      </a:cubicBezTo>
                      <a:cubicBezTo>
                        <a:pt x="1235" y="623"/>
                        <a:pt x="1242" y="630"/>
                        <a:pt x="1249" y="637"/>
                      </a:cubicBezTo>
                      <a:cubicBezTo>
                        <a:pt x="1256" y="644"/>
                        <a:pt x="1262" y="652"/>
                        <a:pt x="1269" y="658"/>
                      </a:cubicBezTo>
                      <a:cubicBezTo>
                        <a:pt x="1289" y="675"/>
                        <a:pt x="1316" y="684"/>
                        <a:pt x="1338" y="699"/>
                      </a:cubicBezTo>
                      <a:cubicBezTo>
                        <a:pt x="1427" y="686"/>
                        <a:pt x="1370" y="692"/>
                        <a:pt x="1509" y="692"/>
                      </a:cubicBezTo>
                    </a:path>
                  </a:pathLst>
                </a:custGeom>
                <a:noFill/>
                <a:ln w="28575" cap="rnd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pt-BR"/>
                </a:p>
              </p:txBody>
            </p:sp>
            <p:grpSp>
              <p:nvGrpSpPr>
                <p:cNvPr id="159" name="Grupo 105"/>
                <p:cNvGrpSpPr/>
                <p:nvPr/>
              </p:nvGrpSpPr>
              <p:grpSpPr>
                <a:xfrm>
                  <a:off x="3403752" y="5209097"/>
                  <a:ext cx="197010" cy="1146571"/>
                  <a:chOff x="3403752" y="5209097"/>
                  <a:chExt cx="197010" cy="1146571"/>
                </a:xfrm>
              </p:grpSpPr>
              <p:sp>
                <p:nvSpPr>
                  <p:cNvPr id="161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561360" y="5209097"/>
                    <a:ext cx="39402" cy="450135"/>
                  </a:xfrm>
                  <a:prstGeom prst="line">
                    <a:avLst/>
                  </a:prstGeom>
                  <a:noFill/>
                  <a:ln w="57150">
                    <a:solidFill>
                      <a:srgbClr val="996633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62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61360" y="5632054"/>
                    <a:ext cx="39402" cy="424656"/>
                  </a:xfrm>
                  <a:prstGeom prst="line">
                    <a:avLst/>
                  </a:prstGeom>
                  <a:noFill/>
                  <a:ln w="57150">
                    <a:solidFill>
                      <a:srgbClr val="996633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63" name="Line 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03752" y="6048217"/>
                    <a:ext cx="155896" cy="307451"/>
                  </a:xfrm>
                  <a:prstGeom prst="line">
                    <a:avLst/>
                  </a:prstGeom>
                  <a:noFill/>
                  <a:ln w="57150">
                    <a:solidFill>
                      <a:srgbClr val="996633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endParaRPr lang="pt-BR"/>
                  </a:p>
                </p:txBody>
              </p:sp>
            </p:grpSp>
            <p:sp>
              <p:nvSpPr>
                <p:cNvPr id="160" name="Forma livre 159"/>
                <p:cNvSpPr/>
                <p:nvPr/>
              </p:nvSpPr>
              <p:spPr bwMode="auto">
                <a:xfrm>
                  <a:off x="755576" y="4329100"/>
                  <a:ext cx="350165" cy="273268"/>
                </a:xfrm>
                <a:custGeom>
                  <a:avLst/>
                  <a:gdLst>
                    <a:gd name="connsiteX0" fmla="*/ 350165 w 350165"/>
                    <a:gd name="connsiteY0" fmla="*/ 273268 h 273268"/>
                    <a:gd name="connsiteX1" fmla="*/ 339655 w 350165"/>
                    <a:gd name="connsiteY1" fmla="*/ 210206 h 273268"/>
                    <a:gd name="connsiteX2" fmla="*/ 329144 w 350165"/>
                    <a:gd name="connsiteY2" fmla="*/ 178675 h 273268"/>
                    <a:gd name="connsiteX3" fmla="*/ 266082 w 350165"/>
                    <a:gd name="connsiteY3" fmla="*/ 136634 h 273268"/>
                    <a:gd name="connsiteX4" fmla="*/ 203020 w 350165"/>
                    <a:gd name="connsiteY4" fmla="*/ 94593 h 273268"/>
                    <a:gd name="connsiteX5" fmla="*/ 118937 w 350165"/>
                    <a:gd name="connsiteY5" fmla="*/ 52551 h 273268"/>
                    <a:gd name="connsiteX6" fmla="*/ 34855 w 350165"/>
                    <a:gd name="connsiteY6" fmla="*/ 21020 h 273268"/>
                    <a:gd name="connsiteX7" fmla="*/ 3324 w 350165"/>
                    <a:gd name="connsiteY7" fmla="*/ 0 h 273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0165" h="273268">
                      <a:moveTo>
                        <a:pt x="350165" y="273268"/>
                      </a:moveTo>
                      <a:cubicBezTo>
                        <a:pt x="346662" y="252247"/>
                        <a:pt x="344278" y="231009"/>
                        <a:pt x="339655" y="210206"/>
                      </a:cubicBezTo>
                      <a:cubicBezTo>
                        <a:pt x="337252" y="199391"/>
                        <a:pt x="336978" y="186509"/>
                        <a:pt x="329144" y="178675"/>
                      </a:cubicBezTo>
                      <a:cubicBezTo>
                        <a:pt x="311280" y="160811"/>
                        <a:pt x="287103" y="150648"/>
                        <a:pt x="266082" y="136634"/>
                      </a:cubicBezTo>
                      <a:cubicBezTo>
                        <a:pt x="266075" y="136629"/>
                        <a:pt x="203028" y="94597"/>
                        <a:pt x="203020" y="94593"/>
                      </a:cubicBezTo>
                      <a:cubicBezTo>
                        <a:pt x="174992" y="80579"/>
                        <a:pt x="145010" y="69933"/>
                        <a:pt x="118937" y="52551"/>
                      </a:cubicBezTo>
                      <a:cubicBezTo>
                        <a:pt x="67033" y="17949"/>
                        <a:pt x="107584" y="39203"/>
                        <a:pt x="34855" y="21020"/>
                      </a:cubicBezTo>
                      <a:cubicBezTo>
                        <a:pt x="0" y="12306"/>
                        <a:pt x="3324" y="20671"/>
                        <a:pt x="3324" y="0"/>
                      </a:cubicBezTo>
                    </a:path>
                  </a:pathLst>
                </a:custGeom>
                <a:noFill/>
                <a:ln w="28575" cap="rnd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24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36" name="Grupo 28"/>
            <p:cNvGrpSpPr/>
            <p:nvPr/>
          </p:nvGrpSpPr>
          <p:grpSpPr>
            <a:xfrm>
              <a:off x="1782109" y="2530117"/>
              <a:ext cx="1331311" cy="677882"/>
              <a:chOff x="362930" y="3955513"/>
              <a:chExt cx="4101058" cy="2400155"/>
            </a:xfrm>
          </p:grpSpPr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362930" y="3955513"/>
                <a:ext cx="3224127" cy="2157252"/>
              </a:xfrm>
              <a:custGeom>
                <a:avLst/>
                <a:gdLst/>
                <a:ahLst/>
                <a:cxnLst>
                  <a:cxn ang="0">
                    <a:pos x="1541" y="737"/>
                  </a:cxn>
                  <a:cxn ang="0">
                    <a:pos x="1431" y="730"/>
                  </a:cxn>
                  <a:cxn ang="0">
                    <a:pos x="1239" y="634"/>
                  </a:cxn>
                  <a:cxn ang="0">
                    <a:pos x="1205" y="607"/>
                  </a:cxn>
                  <a:cxn ang="0">
                    <a:pos x="1191" y="586"/>
                  </a:cxn>
                  <a:cxn ang="0">
                    <a:pos x="1171" y="573"/>
                  </a:cxn>
                  <a:cxn ang="0">
                    <a:pos x="1123" y="518"/>
                  </a:cxn>
                  <a:cxn ang="0">
                    <a:pos x="1088" y="477"/>
                  </a:cxn>
                  <a:cxn ang="0">
                    <a:pos x="1047" y="449"/>
                  </a:cxn>
                  <a:cxn ang="0">
                    <a:pos x="951" y="374"/>
                  </a:cxn>
                  <a:cxn ang="0">
                    <a:pos x="869" y="319"/>
                  </a:cxn>
                  <a:cxn ang="0">
                    <a:pos x="684" y="237"/>
                  </a:cxn>
                  <a:cxn ang="0">
                    <a:pos x="615" y="168"/>
                  </a:cxn>
                  <a:cxn ang="0">
                    <a:pos x="560" y="93"/>
                  </a:cxn>
                  <a:cxn ang="0">
                    <a:pos x="519" y="65"/>
                  </a:cxn>
                  <a:cxn ang="0">
                    <a:pos x="396" y="10"/>
                  </a:cxn>
                  <a:cxn ang="0">
                    <a:pos x="39" y="31"/>
                  </a:cxn>
                  <a:cxn ang="0">
                    <a:pos x="5" y="79"/>
                  </a:cxn>
                  <a:cxn ang="0">
                    <a:pos x="26" y="127"/>
                  </a:cxn>
                  <a:cxn ang="0">
                    <a:pos x="53" y="381"/>
                  </a:cxn>
                  <a:cxn ang="0">
                    <a:pos x="80" y="566"/>
                  </a:cxn>
                  <a:cxn ang="0">
                    <a:pos x="94" y="607"/>
                  </a:cxn>
                  <a:cxn ang="0">
                    <a:pos x="101" y="648"/>
                  </a:cxn>
                  <a:cxn ang="0">
                    <a:pos x="115" y="689"/>
                  </a:cxn>
                  <a:cxn ang="0">
                    <a:pos x="122" y="751"/>
                  </a:cxn>
                  <a:cxn ang="0">
                    <a:pos x="204" y="778"/>
                  </a:cxn>
                  <a:cxn ang="0">
                    <a:pos x="533" y="785"/>
                  </a:cxn>
                  <a:cxn ang="0">
                    <a:pos x="828" y="806"/>
                  </a:cxn>
                  <a:cxn ang="0">
                    <a:pos x="965" y="861"/>
                  </a:cxn>
                  <a:cxn ang="0">
                    <a:pos x="1164" y="868"/>
                  </a:cxn>
                  <a:cxn ang="0">
                    <a:pos x="1178" y="888"/>
                  </a:cxn>
                  <a:cxn ang="0">
                    <a:pos x="1226" y="902"/>
                  </a:cxn>
                  <a:cxn ang="0">
                    <a:pos x="1287" y="929"/>
                  </a:cxn>
                  <a:cxn ang="0">
                    <a:pos x="1452" y="991"/>
                  </a:cxn>
                  <a:cxn ang="0">
                    <a:pos x="1507" y="1046"/>
                  </a:cxn>
                  <a:cxn ang="0">
                    <a:pos x="1527" y="1053"/>
                  </a:cxn>
                  <a:cxn ang="0">
                    <a:pos x="1526" y="932"/>
                  </a:cxn>
                  <a:cxn ang="0">
                    <a:pos x="1548" y="864"/>
                  </a:cxn>
                  <a:cxn ang="0">
                    <a:pos x="1541" y="737"/>
                  </a:cxn>
                </a:cxnLst>
                <a:rect l="0" t="0" r="r" b="b"/>
                <a:pathLst>
                  <a:path w="1548" h="1053">
                    <a:moveTo>
                      <a:pt x="1541" y="737"/>
                    </a:moveTo>
                    <a:cubicBezTo>
                      <a:pt x="1504" y="735"/>
                      <a:pt x="1468" y="734"/>
                      <a:pt x="1431" y="730"/>
                    </a:cubicBezTo>
                    <a:cubicBezTo>
                      <a:pt x="1386" y="726"/>
                      <a:pt x="1279" y="661"/>
                      <a:pt x="1239" y="634"/>
                    </a:cubicBezTo>
                    <a:cubicBezTo>
                      <a:pt x="1203" y="578"/>
                      <a:pt x="1252" y="644"/>
                      <a:pt x="1205" y="607"/>
                    </a:cubicBezTo>
                    <a:cubicBezTo>
                      <a:pt x="1198" y="602"/>
                      <a:pt x="1197" y="592"/>
                      <a:pt x="1191" y="586"/>
                    </a:cubicBezTo>
                    <a:cubicBezTo>
                      <a:pt x="1185" y="580"/>
                      <a:pt x="1178" y="577"/>
                      <a:pt x="1171" y="573"/>
                    </a:cubicBezTo>
                    <a:cubicBezTo>
                      <a:pt x="1162" y="545"/>
                      <a:pt x="1147" y="535"/>
                      <a:pt x="1123" y="518"/>
                    </a:cubicBezTo>
                    <a:cubicBezTo>
                      <a:pt x="1109" y="498"/>
                      <a:pt x="1108" y="493"/>
                      <a:pt x="1088" y="477"/>
                    </a:cubicBezTo>
                    <a:cubicBezTo>
                      <a:pt x="1075" y="467"/>
                      <a:pt x="1047" y="449"/>
                      <a:pt x="1047" y="449"/>
                    </a:cubicBezTo>
                    <a:cubicBezTo>
                      <a:pt x="1026" y="416"/>
                      <a:pt x="989" y="387"/>
                      <a:pt x="951" y="374"/>
                    </a:cubicBezTo>
                    <a:cubicBezTo>
                      <a:pt x="927" y="349"/>
                      <a:pt x="902" y="330"/>
                      <a:pt x="869" y="319"/>
                    </a:cubicBezTo>
                    <a:cubicBezTo>
                      <a:pt x="818" y="243"/>
                      <a:pt x="771" y="244"/>
                      <a:pt x="684" y="237"/>
                    </a:cubicBezTo>
                    <a:cubicBezTo>
                      <a:pt x="653" y="216"/>
                      <a:pt x="644" y="187"/>
                      <a:pt x="615" y="168"/>
                    </a:cubicBezTo>
                    <a:cubicBezTo>
                      <a:pt x="601" y="127"/>
                      <a:pt x="595" y="120"/>
                      <a:pt x="560" y="93"/>
                    </a:cubicBezTo>
                    <a:cubicBezTo>
                      <a:pt x="547" y="83"/>
                      <a:pt x="519" y="65"/>
                      <a:pt x="519" y="65"/>
                    </a:cubicBezTo>
                    <a:cubicBezTo>
                      <a:pt x="490" y="21"/>
                      <a:pt x="444" y="17"/>
                      <a:pt x="396" y="10"/>
                    </a:cubicBezTo>
                    <a:cubicBezTo>
                      <a:pt x="233" y="14"/>
                      <a:pt x="163" y="0"/>
                      <a:pt x="39" y="31"/>
                    </a:cubicBezTo>
                    <a:cubicBezTo>
                      <a:pt x="26" y="69"/>
                      <a:pt x="18" y="41"/>
                      <a:pt x="5" y="79"/>
                    </a:cubicBezTo>
                    <a:cubicBezTo>
                      <a:pt x="9" y="96"/>
                      <a:pt x="25" y="110"/>
                      <a:pt x="26" y="127"/>
                    </a:cubicBezTo>
                    <a:cubicBezTo>
                      <a:pt x="37" y="252"/>
                      <a:pt x="0" y="301"/>
                      <a:pt x="53" y="381"/>
                    </a:cubicBezTo>
                    <a:cubicBezTo>
                      <a:pt x="69" y="442"/>
                      <a:pt x="63" y="506"/>
                      <a:pt x="80" y="566"/>
                    </a:cubicBezTo>
                    <a:cubicBezTo>
                      <a:pt x="84" y="580"/>
                      <a:pt x="92" y="593"/>
                      <a:pt x="94" y="607"/>
                    </a:cubicBezTo>
                    <a:cubicBezTo>
                      <a:pt x="96" y="621"/>
                      <a:pt x="98" y="635"/>
                      <a:pt x="101" y="648"/>
                    </a:cubicBezTo>
                    <a:cubicBezTo>
                      <a:pt x="105" y="662"/>
                      <a:pt x="115" y="689"/>
                      <a:pt x="115" y="689"/>
                    </a:cubicBezTo>
                    <a:cubicBezTo>
                      <a:pt x="117" y="710"/>
                      <a:pt x="115" y="731"/>
                      <a:pt x="122" y="751"/>
                    </a:cubicBezTo>
                    <a:cubicBezTo>
                      <a:pt x="130" y="773"/>
                      <a:pt x="188" y="775"/>
                      <a:pt x="204" y="778"/>
                    </a:cubicBezTo>
                    <a:cubicBezTo>
                      <a:pt x="388" y="774"/>
                      <a:pt x="403" y="768"/>
                      <a:pt x="533" y="785"/>
                    </a:cubicBezTo>
                    <a:cubicBezTo>
                      <a:pt x="654" y="826"/>
                      <a:pt x="560" y="799"/>
                      <a:pt x="828" y="806"/>
                    </a:cubicBezTo>
                    <a:cubicBezTo>
                      <a:pt x="876" y="818"/>
                      <a:pt x="915" y="858"/>
                      <a:pt x="965" y="861"/>
                    </a:cubicBezTo>
                    <a:cubicBezTo>
                      <a:pt x="1031" y="865"/>
                      <a:pt x="1098" y="866"/>
                      <a:pt x="1164" y="868"/>
                    </a:cubicBezTo>
                    <a:cubicBezTo>
                      <a:pt x="1169" y="875"/>
                      <a:pt x="1172" y="883"/>
                      <a:pt x="1178" y="888"/>
                    </a:cubicBezTo>
                    <a:cubicBezTo>
                      <a:pt x="1183" y="892"/>
                      <a:pt x="1223" y="901"/>
                      <a:pt x="1226" y="902"/>
                    </a:cubicBezTo>
                    <a:cubicBezTo>
                      <a:pt x="1248" y="908"/>
                      <a:pt x="1265" y="921"/>
                      <a:pt x="1287" y="929"/>
                    </a:cubicBezTo>
                    <a:cubicBezTo>
                      <a:pt x="1333" y="998"/>
                      <a:pt x="1360" y="985"/>
                      <a:pt x="1452" y="991"/>
                    </a:cubicBezTo>
                    <a:cubicBezTo>
                      <a:pt x="1465" y="1011"/>
                      <a:pt x="1487" y="1032"/>
                      <a:pt x="1507" y="1046"/>
                    </a:cubicBezTo>
                    <a:cubicBezTo>
                      <a:pt x="1513" y="1050"/>
                      <a:pt x="1527" y="1053"/>
                      <a:pt x="1527" y="1053"/>
                    </a:cubicBezTo>
                    <a:lnTo>
                      <a:pt x="1526" y="932"/>
                    </a:lnTo>
                    <a:lnTo>
                      <a:pt x="1548" y="864"/>
                    </a:lnTo>
                    <a:lnTo>
                      <a:pt x="1541" y="737"/>
                    </a:lnTo>
                    <a:close/>
                  </a:path>
                </a:pathLst>
              </a:custGeom>
              <a:solidFill>
                <a:srgbClr val="6699FF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pt-BR"/>
              </a:p>
            </p:txBody>
          </p:sp>
          <p:grpSp>
            <p:nvGrpSpPr>
              <p:cNvPr id="147" name="Grupo 106"/>
              <p:cNvGrpSpPr/>
              <p:nvPr/>
            </p:nvGrpSpPr>
            <p:grpSpPr>
              <a:xfrm>
                <a:off x="755576" y="4329100"/>
                <a:ext cx="3708412" cy="2026568"/>
                <a:chOff x="755576" y="4329100"/>
                <a:chExt cx="3708412" cy="2026568"/>
              </a:xfrm>
            </p:grpSpPr>
            <p:sp>
              <p:nvSpPr>
                <p:cNvPr id="148" name="Forma livre 147"/>
                <p:cNvSpPr/>
                <p:nvPr/>
              </p:nvSpPr>
              <p:spPr bwMode="auto">
                <a:xfrm>
                  <a:off x="3675712" y="5803914"/>
                  <a:ext cx="788276" cy="541410"/>
                </a:xfrm>
                <a:custGeom>
                  <a:avLst/>
                  <a:gdLst>
                    <a:gd name="connsiteX0" fmla="*/ 0 w 788276"/>
                    <a:gd name="connsiteY0" fmla="*/ 36914 h 541410"/>
                    <a:gd name="connsiteX1" fmla="*/ 31531 w 788276"/>
                    <a:gd name="connsiteY1" fmla="*/ 26403 h 541410"/>
                    <a:gd name="connsiteX2" fmla="*/ 105103 w 788276"/>
                    <a:gd name="connsiteY2" fmla="*/ 5383 h 541410"/>
                    <a:gd name="connsiteX3" fmla="*/ 294289 w 788276"/>
                    <a:gd name="connsiteY3" fmla="*/ 15893 h 541410"/>
                    <a:gd name="connsiteX4" fmla="*/ 325820 w 788276"/>
                    <a:gd name="connsiteY4" fmla="*/ 26403 h 541410"/>
                    <a:gd name="connsiteX5" fmla="*/ 357351 w 788276"/>
                    <a:gd name="connsiteY5" fmla="*/ 57934 h 541410"/>
                    <a:gd name="connsiteX6" fmla="*/ 420413 w 788276"/>
                    <a:gd name="connsiteY6" fmla="*/ 110486 h 541410"/>
                    <a:gd name="connsiteX7" fmla="*/ 462455 w 788276"/>
                    <a:gd name="connsiteY7" fmla="*/ 173548 h 541410"/>
                    <a:gd name="connsiteX8" fmla="*/ 472965 w 788276"/>
                    <a:gd name="connsiteY8" fmla="*/ 205079 h 541410"/>
                    <a:gd name="connsiteX9" fmla="*/ 493986 w 788276"/>
                    <a:gd name="connsiteY9" fmla="*/ 236610 h 541410"/>
                    <a:gd name="connsiteX10" fmla="*/ 515007 w 788276"/>
                    <a:gd name="connsiteY10" fmla="*/ 331203 h 541410"/>
                    <a:gd name="connsiteX11" fmla="*/ 557048 w 788276"/>
                    <a:gd name="connsiteY11" fmla="*/ 394265 h 541410"/>
                    <a:gd name="connsiteX12" fmla="*/ 578069 w 788276"/>
                    <a:gd name="connsiteY12" fmla="*/ 425796 h 541410"/>
                    <a:gd name="connsiteX13" fmla="*/ 609600 w 788276"/>
                    <a:gd name="connsiteY13" fmla="*/ 446817 h 541410"/>
                    <a:gd name="connsiteX14" fmla="*/ 672662 w 788276"/>
                    <a:gd name="connsiteY14" fmla="*/ 488858 h 541410"/>
                    <a:gd name="connsiteX15" fmla="*/ 704193 w 788276"/>
                    <a:gd name="connsiteY15" fmla="*/ 509879 h 541410"/>
                    <a:gd name="connsiteX16" fmla="*/ 777765 w 788276"/>
                    <a:gd name="connsiteY16" fmla="*/ 530900 h 541410"/>
                    <a:gd name="connsiteX17" fmla="*/ 788276 w 788276"/>
                    <a:gd name="connsiteY17" fmla="*/ 541410 h 541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8276" h="541410">
                      <a:moveTo>
                        <a:pt x="0" y="36914"/>
                      </a:moveTo>
                      <a:cubicBezTo>
                        <a:pt x="10510" y="33410"/>
                        <a:pt x="20878" y="29447"/>
                        <a:pt x="31531" y="26403"/>
                      </a:cubicBezTo>
                      <a:cubicBezTo>
                        <a:pt x="123939" y="0"/>
                        <a:pt x="29482" y="30589"/>
                        <a:pt x="105103" y="5383"/>
                      </a:cubicBezTo>
                      <a:cubicBezTo>
                        <a:pt x="168165" y="8886"/>
                        <a:pt x="231414" y="9905"/>
                        <a:pt x="294289" y="15893"/>
                      </a:cubicBezTo>
                      <a:cubicBezTo>
                        <a:pt x="305318" y="16943"/>
                        <a:pt x="316602" y="20258"/>
                        <a:pt x="325820" y="26403"/>
                      </a:cubicBezTo>
                      <a:cubicBezTo>
                        <a:pt x="338188" y="34648"/>
                        <a:pt x="345932" y="48418"/>
                        <a:pt x="357351" y="57934"/>
                      </a:cubicBezTo>
                      <a:cubicBezTo>
                        <a:pt x="395704" y="89895"/>
                        <a:pt x="386475" y="66851"/>
                        <a:pt x="420413" y="110486"/>
                      </a:cubicBezTo>
                      <a:cubicBezTo>
                        <a:pt x="435924" y="130428"/>
                        <a:pt x="462455" y="173548"/>
                        <a:pt x="462455" y="173548"/>
                      </a:cubicBezTo>
                      <a:cubicBezTo>
                        <a:pt x="465958" y="184058"/>
                        <a:pt x="468010" y="195170"/>
                        <a:pt x="472965" y="205079"/>
                      </a:cubicBezTo>
                      <a:cubicBezTo>
                        <a:pt x="478614" y="216377"/>
                        <a:pt x="489551" y="224782"/>
                        <a:pt x="493986" y="236610"/>
                      </a:cubicBezTo>
                      <a:cubicBezTo>
                        <a:pt x="498967" y="249893"/>
                        <a:pt x="506924" y="315038"/>
                        <a:pt x="515007" y="331203"/>
                      </a:cubicBezTo>
                      <a:cubicBezTo>
                        <a:pt x="526305" y="353799"/>
                        <a:pt x="543034" y="373244"/>
                        <a:pt x="557048" y="394265"/>
                      </a:cubicBezTo>
                      <a:cubicBezTo>
                        <a:pt x="564055" y="404775"/>
                        <a:pt x="567559" y="418789"/>
                        <a:pt x="578069" y="425796"/>
                      </a:cubicBezTo>
                      <a:lnTo>
                        <a:pt x="609600" y="446817"/>
                      </a:lnTo>
                      <a:cubicBezTo>
                        <a:pt x="646546" y="502238"/>
                        <a:pt x="609316" y="461710"/>
                        <a:pt x="672662" y="488858"/>
                      </a:cubicBezTo>
                      <a:cubicBezTo>
                        <a:pt x="684273" y="493834"/>
                        <a:pt x="692583" y="504903"/>
                        <a:pt x="704193" y="509879"/>
                      </a:cubicBezTo>
                      <a:cubicBezTo>
                        <a:pt x="751343" y="530087"/>
                        <a:pt x="736855" y="510446"/>
                        <a:pt x="777765" y="530900"/>
                      </a:cubicBezTo>
                      <a:cubicBezTo>
                        <a:pt x="782197" y="533116"/>
                        <a:pt x="784772" y="537907"/>
                        <a:pt x="788276" y="541410"/>
                      </a:cubicBezTo>
                    </a:path>
                  </a:pathLst>
                </a:custGeom>
                <a:noFill/>
                <a:ln w="28575" cap="rnd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24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9" name="Freeform 48"/>
                <p:cNvSpPr>
                  <a:spLocks/>
                </p:cNvSpPr>
                <p:nvPr/>
              </p:nvSpPr>
              <p:spPr bwMode="auto">
                <a:xfrm>
                  <a:off x="1120138" y="4657045"/>
                  <a:ext cx="2585127" cy="118733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8" y="27"/>
                    </a:cxn>
                    <a:cxn ang="0">
                      <a:pos x="152" y="48"/>
                    </a:cxn>
                    <a:cxn ang="0">
                      <a:pos x="213" y="75"/>
                    </a:cxn>
                    <a:cxn ang="0">
                      <a:pos x="268" y="109"/>
                    </a:cxn>
                    <a:cxn ang="0">
                      <a:pos x="344" y="185"/>
                    </a:cxn>
                    <a:cxn ang="0">
                      <a:pos x="625" y="404"/>
                    </a:cxn>
                    <a:cxn ang="0">
                      <a:pos x="1029" y="432"/>
                    </a:cxn>
                    <a:cxn ang="0">
                      <a:pos x="1208" y="603"/>
                    </a:cxn>
                    <a:cxn ang="0">
                      <a:pos x="1228" y="617"/>
                    </a:cxn>
                    <a:cxn ang="0">
                      <a:pos x="1249" y="637"/>
                    </a:cxn>
                    <a:cxn ang="0">
                      <a:pos x="1269" y="658"/>
                    </a:cxn>
                    <a:cxn ang="0">
                      <a:pos x="1338" y="699"/>
                    </a:cxn>
                    <a:cxn ang="0">
                      <a:pos x="1509" y="692"/>
                    </a:cxn>
                  </a:cxnLst>
                  <a:rect l="0" t="0" r="r" b="b"/>
                  <a:pathLst>
                    <a:path w="1509" h="699">
                      <a:moveTo>
                        <a:pt x="1" y="0"/>
                      </a:moveTo>
                      <a:cubicBezTo>
                        <a:pt x="3" y="9"/>
                        <a:pt x="0" y="22"/>
                        <a:pt x="8" y="27"/>
                      </a:cubicBezTo>
                      <a:cubicBezTo>
                        <a:pt x="33" y="44"/>
                        <a:pt x="137" y="47"/>
                        <a:pt x="152" y="48"/>
                      </a:cubicBezTo>
                      <a:cubicBezTo>
                        <a:pt x="176" y="55"/>
                        <a:pt x="192" y="62"/>
                        <a:pt x="213" y="75"/>
                      </a:cubicBezTo>
                      <a:cubicBezTo>
                        <a:pt x="231" y="87"/>
                        <a:pt x="268" y="109"/>
                        <a:pt x="268" y="109"/>
                      </a:cubicBezTo>
                      <a:cubicBezTo>
                        <a:pt x="289" y="141"/>
                        <a:pt x="320" y="153"/>
                        <a:pt x="344" y="185"/>
                      </a:cubicBezTo>
                      <a:cubicBezTo>
                        <a:pt x="398" y="258"/>
                        <a:pt x="537" y="377"/>
                        <a:pt x="625" y="404"/>
                      </a:cubicBezTo>
                      <a:cubicBezTo>
                        <a:pt x="753" y="443"/>
                        <a:pt x="896" y="424"/>
                        <a:pt x="1029" y="432"/>
                      </a:cubicBezTo>
                      <a:cubicBezTo>
                        <a:pt x="1109" y="469"/>
                        <a:pt x="1160" y="532"/>
                        <a:pt x="1208" y="603"/>
                      </a:cubicBezTo>
                      <a:cubicBezTo>
                        <a:pt x="1213" y="610"/>
                        <a:pt x="1222" y="612"/>
                        <a:pt x="1228" y="617"/>
                      </a:cubicBezTo>
                      <a:cubicBezTo>
                        <a:pt x="1235" y="623"/>
                        <a:pt x="1242" y="630"/>
                        <a:pt x="1249" y="637"/>
                      </a:cubicBezTo>
                      <a:cubicBezTo>
                        <a:pt x="1256" y="644"/>
                        <a:pt x="1262" y="652"/>
                        <a:pt x="1269" y="658"/>
                      </a:cubicBezTo>
                      <a:cubicBezTo>
                        <a:pt x="1289" y="675"/>
                        <a:pt x="1316" y="684"/>
                        <a:pt x="1338" y="699"/>
                      </a:cubicBezTo>
                      <a:cubicBezTo>
                        <a:pt x="1427" y="686"/>
                        <a:pt x="1370" y="692"/>
                        <a:pt x="1509" y="692"/>
                      </a:cubicBezTo>
                    </a:path>
                  </a:pathLst>
                </a:custGeom>
                <a:noFill/>
                <a:ln w="28575" cap="rnd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pt-BR"/>
                </a:p>
              </p:txBody>
            </p:sp>
            <p:grpSp>
              <p:nvGrpSpPr>
                <p:cNvPr id="150" name="Grupo 105"/>
                <p:cNvGrpSpPr/>
                <p:nvPr/>
              </p:nvGrpSpPr>
              <p:grpSpPr>
                <a:xfrm>
                  <a:off x="3403752" y="5209097"/>
                  <a:ext cx="197010" cy="1146571"/>
                  <a:chOff x="3403752" y="5209097"/>
                  <a:chExt cx="197010" cy="1146571"/>
                </a:xfrm>
              </p:grpSpPr>
              <p:sp>
                <p:nvSpPr>
                  <p:cNvPr id="152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561360" y="5209097"/>
                    <a:ext cx="39402" cy="450135"/>
                  </a:xfrm>
                  <a:prstGeom prst="line">
                    <a:avLst/>
                  </a:prstGeom>
                  <a:noFill/>
                  <a:ln w="57150">
                    <a:solidFill>
                      <a:srgbClr val="996633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53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61360" y="5632054"/>
                    <a:ext cx="39402" cy="424656"/>
                  </a:xfrm>
                  <a:prstGeom prst="line">
                    <a:avLst/>
                  </a:prstGeom>
                  <a:noFill/>
                  <a:ln w="57150">
                    <a:solidFill>
                      <a:srgbClr val="996633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54" name="Line 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03752" y="6048217"/>
                    <a:ext cx="155896" cy="307451"/>
                  </a:xfrm>
                  <a:prstGeom prst="line">
                    <a:avLst/>
                  </a:prstGeom>
                  <a:noFill/>
                  <a:ln w="57150">
                    <a:solidFill>
                      <a:srgbClr val="996633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endParaRPr lang="pt-BR"/>
                  </a:p>
                </p:txBody>
              </p:sp>
            </p:grpSp>
            <p:sp>
              <p:nvSpPr>
                <p:cNvPr id="151" name="Forma livre 150"/>
                <p:cNvSpPr/>
                <p:nvPr/>
              </p:nvSpPr>
              <p:spPr bwMode="auto">
                <a:xfrm>
                  <a:off x="755576" y="4329100"/>
                  <a:ext cx="350165" cy="273268"/>
                </a:xfrm>
                <a:custGeom>
                  <a:avLst/>
                  <a:gdLst>
                    <a:gd name="connsiteX0" fmla="*/ 350165 w 350165"/>
                    <a:gd name="connsiteY0" fmla="*/ 273268 h 273268"/>
                    <a:gd name="connsiteX1" fmla="*/ 339655 w 350165"/>
                    <a:gd name="connsiteY1" fmla="*/ 210206 h 273268"/>
                    <a:gd name="connsiteX2" fmla="*/ 329144 w 350165"/>
                    <a:gd name="connsiteY2" fmla="*/ 178675 h 273268"/>
                    <a:gd name="connsiteX3" fmla="*/ 266082 w 350165"/>
                    <a:gd name="connsiteY3" fmla="*/ 136634 h 273268"/>
                    <a:gd name="connsiteX4" fmla="*/ 203020 w 350165"/>
                    <a:gd name="connsiteY4" fmla="*/ 94593 h 273268"/>
                    <a:gd name="connsiteX5" fmla="*/ 118937 w 350165"/>
                    <a:gd name="connsiteY5" fmla="*/ 52551 h 273268"/>
                    <a:gd name="connsiteX6" fmla="*/ 34855 w 350165"/>
                    <a:gd name="connsiteY6" fmla="*/ 21020 h 273268"/>
                    <a:gd name="connsiteX7" fmla="*/ 3324 w 350165"/>
                    <a:gd name="connsiteY7" fmla="*/ 0 h 273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0165" h="273268">
                      <a:moveTo>
                        <a:pt x="350165" y="273268"/>
                      </a:moveTo>
                      <a:cubicBezTo>
                        <a:pt x="346662" y="252247"/>
                        <a:pt x="344278" y="231009"/>
                        <a:pt x="339655" y="210206"/>
                      </a:cubicBezTo>
                      <a:cubicBezTo>
                        <a:pt x="337252" y="199391"/>
                        <a:pt x="336978" y="186509"/>
                        <a:pt x="329144" y="178675"/>
                      </a:cubicBezTo>
                      <a:cubicBezTo>
                        <a:pt x="311280" y="160811"/>
                        <a:pt x="287103" y="150648"/>
                        <a:pt x="266082" y="136634"/>
                      </a:cubicBezTo>
                      <a:cubicBezTo>
                        <a:pt x="266075" y="136629"/>
                        <a:pt x="203028" y="94597"/>
                        <a:pt x="203020" y="94593"/>
                      </a:cubicBezTo>
                      <a:cubicBezTo>
                        <a:pt x="174992" y="80579"/>
                        <a:pt x="145010" y="69933"/>
                        <a:pt x="118937" y="52551"/>
                      </a:cubicBezTo>
                      <a:cubicBezTo>
                        <a:pt x="67033" y="17949"/>
                        <a:pt x="107584" y="39203"/>
                        <a:pt x="34855" y="21020"/>
                      </a:cubicBezTo>
                      <a:cubicBezTo>
                        <a:pt x="0" y="12306"/>
                        <a:pt x="3324" y="20671"/>
                        <a:pt x="3324" y="0"/>
                      </a:cubicBezTo>
                    </a:path>
                  </a:pathLst>
                </a:custGeom>
                <a:noFill/>
                <a:ln w="28575" cap="rnd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24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7" name="Freeform 47"/>
            <p:cNvSpPr>
              <a:spLocks/>
            </p:cNvSpPr>
            <p:nvPr/>
          </p:nvSpPr>
          <p:spPr bwMode="auto">
            <a:xfrm>
              <a:off x="539552" y="1867447"/>
              <a:ext cx="1081524" cy="682645"/>
            </a:xfrm>
            <a:custGeom>
              <a:avLst/>
              <a:gdLst/>
              <a:ahLst/>
              <a:cxnLst>
                <a:cxn ang="0">
                  <a:pos x="1541" y="737"/>
                </a:cxn>
                <a:cxn ang="0">
                  <a:pos x="1431" y="730"/>
                </a:cxn>
                <a:cxn ang="0">
                  <a:pos x="1239" y="634"/>
                </a:cxn>
                <a:cxn ang="0">
                  <a:pos x="1205" y="607"/>
                </a:cxn>
                <a:cxn ang="0">
                  <a:pos x="1191" y="586"/>
                </a:cxn>
                <a:cxn ang="0">
                  <a:pos x="1171" y="573"/>
                </a:cxn>
                <a:cxn ang="0">
                  <a:pos x="1123" y="518"/>
                </a:cxn>
                <a:cxn ang="0">
                  <a:pos x="1088" y="477"/>
                </a:cxn>
                <a:cxn ang="0">
                  <a:pos x="1047" y="449"/>
                </a:cxn>
                <a:cxn ang="0">
                  <a:pos x="951" y="374"/>
                </a:cxn>
                <a:cxn ang="0">
                  <a:pos x="869" y="319"/>
                </a:cxn>
                <a:cxn ang="0">
                  <a:pos x="684" y="237"/>
                </a:cxn>
                <a:cxn ang="0">
                  <a:pos x="615" y="168"/>
                </a:cxn>
                <a:cxn ang="0">
                  <a:pos x="560" y="93"/>
                </a:cxn>
                <a:cxn ang="0">
                  <a:pos x="519" y="65"/>
                </a:cxn>
                <a:cxn ang="0">
                  <a:pos x="396" y="10"/>
                </a:cxn>
                <a:cxn ang="0">
                  <a:pos x="39" y="31"/>
                </a:cxn>
                <a:cxn ang="0">
                  <a:pos x="5" y="79"/>
                </a:cxn>
                <a:cxn ang="0">
                  <a:pos x="26" y="127"/>
                </a:cxn>
                <a:cxn ang="0">
                  <a:pos x="53" y="381"/>
                </a:cxn>
                <a:cxn ang="0">
                  <a:pos x="80" y="566"/>
                </a:cxn>
                <a:cxn ang="0">
                  <a:pos x="94" y="607"/>
                </a:cxn>
                <a:cxn ang="0">
                  <a:pos x="101" y="648"/>
                </a:cxn>
                <a:cxn ang="0">
                  <a:pos x="115" y="689"/>
                </a:cxn>
                <a:cxn ang="0">
                  <a:pos x="122" y="751"/>
                </a:cxn>
                <a:cxn ang="0">
                  <a:pos x="204" y="778"/>
                </a:cxn>
                <a:cxn ang="0">
                  <a:pos x="533" y="785"/>
                </a:cxn>
                <a:cxn ang="0">
                  <a:pos x="828" y="806"/>
                </a:cxn>
                <a:cxn ang="0">
                  <a:pos x="965" y="861"/>
                </a:cxn>
                <a:cxn ang="0">
                  <a:pos x="1164" y="868"/>
                </a:cxn>
                <a:cxn ang="0">
                  <a:pos x="1178" y="888"/>
                </a:cxn>
                <a:cxn ang="0">
                  <a:pos x="1226" y="902"/>
                </a:cxn>
                <a:cxn ang="0">
                  <a:pos x="1287" y="929"/>
                </a:cxn>
                <a:cxn ang="0">
                  <a:pos x="1452" y="991"/>
                </a:cxn>
                <a:cxn ang="0">
                  <a:pos x="1507" y="1046"/>
                </a:cxn>
                <a:cxn ang="0">
                  <a:pos x="1527" y="1053"/>
                </a:cxn>
                <a:cxn ang="0">
                  <a:pos x="1526" y="932"/>
                </a:cxn>
                <a:cxn ang="0">
                  <a:pos x="1548" y="864"/>
                </a:cxn>
                <a:cxn ang="0">
                  <a:pos x="1541" y="737"/>
                </a:cxn>
              </a:cxnLst>
              <a:rect l="0" t="0" r="r" b="b"/>
              <a:pathLst>
                <a:path w="1548" h="1053">
                  <a:moveTo>
                    <a:pt x="1541" y="737"/>
                  </a:moveTo>
                  <a:cubicBezTo>
                    <a:pt x="1504" y="735"/>
                    <a:pt x="1468" y="734"/>
                    <a:pt x="1431" y="730"/>
                  </a:cubicBezTo>
                  <a:cubicBezTo>
                    <a:pt x="1386" y="726"/>
                    <a:pt x="1279" y="661"/>
                    <a:pt x="1239" y="634"/>
                  </a:cubicBezTo>
                  <a:cubicBezTo>
                    <a:pt x="1203" y="578"/>
                    <a:pt x="1252" y="644"/>
                    <a:pt x="1205" y="607"/>
                  </a:cubicBezTo>
                  <a:cubicBezTo>
                    <a:pt x="1198" y="602"/>
                    <a:pt x="1197" y="592"/>
                    <a:pt x="1191" y="586"/>
                  </a:cubicBezTo>
                  <a:cubicBezTo>
                    <a:pt x="1185" y="580"/>
                    <a:pt x="1178" y="577"/>
                    <a:pt x="1171" y="573"/>
                  </a:cubicBezTo>
                  <a:cubicBezTo>
                    <a:pt x="1162" y="545"/>
                    <a:pt x="1147" y="535"/>
                    <a:pt x="1123" y="518"/>
                  </a:cubicBezTo>
                  <a:cubicBezTo>
                    <a:pt x="1109" y="498"/>
                    <a:pt x="1108" y="493"/>
                    <a:pt x="1088" y="477"/>
                  </a:cubicBezTo>
                  <a:cubicBezTo>
                    <a:pt x="1075" y="467"/>
                    <a:pt x="1047" y="449"/>
                    <a:pt x="1047" y="449"/>
                  </a:cubicBezTo>
                  <a:cubicBezTo>
                    <a:pt x="1026" y="416"/>
                    <a:pt x="989" y="387"/>
                    <a:pt x="951" y="374"/>
                  </a:cubicBezTo>
                  <a:cubicBezTo>
                    <a:pt x="927" y="349"/>
                    <a:pt x="902" y="330"/>
                    <a:pt x="869" y="319"/>
                  </a:cubicBezTo>
                  <a:cubicBezTo>
                    <a:pt x="818" y="243"/>
                    <a:pt x="771" y="244"/>
                    <a:pt x="684" y="237"/>
                  </a:cubicBezTo>
                  <a:cubicBezTo>
                    <a:pt x="653" y="216"/>
                    <a:pt x="644" y="187"/>
                    <a:pt x="615" y="168"/>
                  </a:cubicBezTo>
                  <a:cubicBezTo>
                    <a:pt x="601" y="127"/>
                    <a:pt x="595" y="120"/>
                    <a:pt x="560" y="93"/>
                  </a:cubicBezTo>
                  <a:cubicBezTo>
                    <a:pt x="547" y="83"/>
                    <a:pt x="519" y="65"/>
                    <a:pt x="519" y="65"/>
                  </a:cubicBezTo>
                  <a:cubicBezTo>
                    <a:pt x="490" y="21"/>
                    <a:pt x="444" y="17"/>
                    <a:pt x="396" y="10"/>
                  </a:cubicBezTo>
                  <a:cubicBezTo>
                    <a:pt x="233" y="14"/>
                    <a:pt x="163" y="0"/>
                    <a:pt x="39" y="31"/>
                  </a:cubicBezTo>
                  <a:cubicBezTo>
                    <a:pt x="26" y="69"/>
                    <a:pt x="18" y="41"/>
                    <a:pt x="5" y="79"/>
                  </a:cubicBezTo>
                  <a:cubicBezTo>
                    <a:pt x="9" y="96"/>
                    <a:pt x="25" y="110"/>
                    <a:pt x="26" y="127"/>
                  </a:cubicBezTo>
                  <a:cubicBezTo>
                    <a:pt x="37" y="252"/>
                    <a:pt x="0" y="301"/>
                    <a:pt x="53" y="381"/>
                  </a:cubicBezTo>
                  <a:cubicBezTo>
                    <a:pt x="69" y="442"/>
                    <a:pt x="63" y="506"/>
                    <a:pt x="80" y="566"/>
                  </a:cubicBezTo>
                  <a:cubicBezTo>
                    <a:pt x="84" y="580"/>
                    <a:pt x="92" y="593"/>
                    <a:pt x="94" y="607"/>
                  </a:cubicBezTo>
                  <a:cubicBezTo>
                    <a:pt x="96" y="621"/>
                    <a:pt x="98" y="635"/>
                    <a:pt x="101" y="648"/>
                  </a:cubicBezTo>
                  <a:cubicBezTo>
                    <a:pt x="105" y="662"/>
                    <a:pt x="115" y="689"/>
                    <a:pt x="115" y="689"/>
                  </a:cubicBezTo>
                  <a:cubicBezTo>
                    <a:pt x="117" y="710"/>
                    <a:pt x="115" y="731"/>
                    <a:pt x="122" y="751"/>
                  </a:cubicBezTo>
                  <a:cubicBezTo>
                    <a:pt x="130" y="773"/>
                    <a:pt x="188" y="775"/>
                    <a:pt x="204" y="778"/>
                  </a:cubicBezTo>
                  <a:cubicBezTo>
                    <a:pt x="388" y="774"/>
                    <a:pt x="403" y="768"/>
                    <a:pt x="533" y="785"/>
                  </a:cubicBezTo>
                  <a:cubicBezTo>
                    <a:pt x="654" y="826"/>
                    <a:pt x="560" y="799"/>
                    <a:pt x="828" y="806"/>
                  </a:cubicBezTo>
                  <a:cubicBezTo>
                    <a:pt x="876" y="818"/>
                    <a:pt x="915" y="858"/>
                    <a:pt x="965" y="861"/>
                  </a:cubicBezTo>
                  <a:cubicBezTo>
                    <a:pt x="1031" y="865"/>
                    <a:pt x="1098" y="866"/>
                    <a:pt x="1164" y="868"/>
                  </a:cubicBezTo>
                  <a:cubicBezTo>
                    <a:pt x="1169" y="875"/>
                    <a:pt x="1172" y="883"/>
                    <a:pt x="1178" y="888"/>
                  </a:cubicBezTo>
                  <a:cubicBezTo>
                    <a:pt x="1183" y="892"/>
                    <a:pt x="1223" y="901"/>
                    <a:pt x="1226" y="902"/>
                  </a:cubicBezTo>
                  <a:cubicBezTo>
                    <a:pt x="1248" y="908"/>
                    <a:pt x="1265" y="921"/>
                    <a:pt x="1287" y="929"/>
                  </a:cubicBezTo>
                  <a:cubicBezTo>
                    <a:pt x="1333" y="998"/>
                    <a:pt x="1360" y="985"/>
                    <a:pt x="1452" y="991"/>
                  </a:cubicBezTo>
                  <a:cubicBezTo>
                    <a:pt x="1465" y="1011"/>
                    <a:pt x="1487" y="1032"/>
                    <a:pt x="1507" y="1046"/>
                  </a:cubicBezTo>
                  <a:cubicBezTo>
                    <a:pt x="1513" y="1050"/>
                    <a:pt x="1527" y="1053"/>
                    <a:pt x="1527" y="1053"/>
                  </a:cubicBezTo>
                  <a:lnTo>
                    <a:pt x="1526" y="932"/>
                  </a:lnTo>
                  <a:lnTo>
                    <a:pt x="1548" y="864"/>
                  </a:lnTo>
                  <a:lnTo>
                    <a:pt x="1541" y="737"/>
                  </a:lnTo>
                  <a:close/>
                </a:path>
              </a:pathLst>
            </a:custGeom>
            <a:solidFill>
              <a:srgbClr val="6699FF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/>
            </a:p>
          </p:txBody>
        </p:sp>
        <p:grpSp>
          <p:nvGrpSpPr>
            <p:cNvPr id="138" name="Grupo 106"/>
            <p:cNvGrpSpPr/>
            <p:nvPr/>
          </p:nvGrpSpPr>
          <p:grpSpPr>
            <a:xfrm>
              <a:off x="671264" y="1985666"/>
              <a:ext cx="1243976" cy="641291"/>
              <a:chOff x="755576" y="4329100"/>
              <a:chExt cx="3708412" cy="2026568"/>
            </a:xfrm>
          </p:grpSpPr>
          <p:sp>
            <p:nvSpPr>
              <p:cNvPr id="139" name="Forma livre 138"/>
              <p:cNvSpPr/>
              <p:nvPr/>
            </p:nvSpPr>
            <p:spPr bwMode="auto">
              <a:xfrm>
                <a:off x="3675712" y="5803914"/>
                <a:ext cx="788276" cy="541410"/>
              </a:xfrm>
              <a:custGeom>
                <a:avLst/>
                <a:gdLst>
                  <a:gd name="connsiteX0" fmla="*/ 0 w 788276"/>
                  <a:gd name="connsiteY0" fmla="*/ 36914 h 541410"/>
                  <a:gd name="connsiteX1" fmla="*/ 31531 w 788276"/>
                  <a:gd name="connsiteY1" fmla="*/ 26403 h 541410"/>
                  <a:gd name="connsiteX2" fmla="*/ 105103 w 788276"/>
                  <a:gd name="connsiteY2" fmla="*/ 5383 h 541410"/>
                  <a:gd name="connsiteX3" fmla="*/ 294289 w 788276"/>
                  <a:gd name="connsiteY3" fmla="*/ 15893 h 541410"/>
                  <a:gd name="connsiteX4" fmla="*/ 325820 w 788276"/>
                  <a:gd name="connsiteY4" fmla="*/ 26403 h 541410"/>
                  <a:gd name="connsiteX5" fmla="*/ 357351 w 788276"/>
                  <a:gd name="connsiteY5" fmla="*/ 57934 h 541410"/>
                  <a:gd name="connsiteX6" fmla="*/ 420413 w 788276"/>
                  <a:gd name="connsiteY6" fmla="*/ 110486 h 541410"/>
                  <a:gd name="connsiteX7" fmla="*/ 462455 w 788276"/>
                  <a:gd name="connsiteY7" fmla="*/ 173548 h 541410"/>
                  <a:gd name="connsiteX8" fmla="*/ 472965 w 788276"/>
                  <a:gd name="connsiteY8" fmla="*/ 205079 h 541410"/>
                  <a:gd name="connsiteX9" fmla="*/ 493986 w 788276"/>
                  <a:gd name="connsiteY9" fmla="*/ 236610 h 541410"/>
                  <a:gd name="connsiteX10" fmla="*/ 515007 w 788276"/>
                  <a:gd name="connsiteY10" fmla="*/ 331203 h 541410"/>
                  <a:gd name="connsiteX11" fmla="*/ 557048 w 788276"/>
                  <a:gd name="connsiteY11" fmla="*/ 394265 h 541410"/>
                  <a:gd name="connsiteX12" fmla="*/ 578069 w 788276"/>
                  <a:gd name="connsiteY12" fmla="*/ 425796 h 541410"/>
                  <a:gd name="connsiteX13" fmla="*/ 609600 w 788276"/>
                  <a:gd name="connsiteY13" fmla="*/ 446817 h 541410"/>
                  <a:gd name="connsiteX14" fmla="*/ 672662 w 788276"/>
                  <a:gd name="connsiteY14" fmla="*/ 488858 h 541410"/>
                  <a:gd name="connsiteX15" fmla="*/ 704193 w 788276"/>
                  <a:gd name="connsiteY15" fmla="*/ 509879 h 541410"/>
                  <a:gd name="connsiteX16" fmla="*/ 777765 w 788276"/>
                  <a:gd name="connsiteY16" fmla="*/ 530900 h 541410"/>
                  <a:gd name="connsiteX17" fmla="*/ 788276 w 788276"/>
                  <a:gd name="connsiteY17" fmla="*/ 541410 h 54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8276" h="541410">
                    <a:moveTo>
                      <a:pt x="0" y="36914"/>
                    </a:moveTo>
                    <a:cubicBezTo>
                      <a:pt x="10510" y="33410"/>
                      <a:pt x="20878" y="29447"/>
                      <a:pt x="31531" y="26403"/>
                    </a:cubicBezTo>
                    <a:cubicBezTo>
                      <a:pt x="123939" y="0"/>
                      <a:pt x="29482" y="30589"/>
                      <a:pt x="105103" y="5383"/>
                    </a:cubicBezTo>
                    <a:cubicBezTo>
                      <a:pt x="168165" y="8886"/>
                      <a:pt x="231414" y="9905"/>
                      <a:pt x="294289" y="15893"/>
                    </a:cubicBezTo>
                    <a:cubicBezTo>
                      <a:pt x="305318" y="16943"/>
                      <a:pt x="316602" y="20258"/>
                      <a:pt x="325820" y="26403"/>
                    </a:cubicBezTo>
                    <a:cubicBezTo>
                      <a:pt x="338188" y="34648"/>
                      <a:pt x="345932" y="48418"/>
                      <a:pt x="357351" y="57934"/>
                    </a:cubicBezTo>
                    <a:cubicBezTo>
                      <a:pt x="395704" y="89895"/>
                      <a:pt x="386475" y="66851"/>
                      <a:pt x="420413" y="110486"/>
                    </a:cubicBezTo>
                    <a:cubicBezTo>
                      <a:pt x="435924" y="130428"/>
                      <a:pt x="462455" y="173548"/>
                      <a:pt x="462455" y="173548"/>
                    </a:cubicBezTo>
                    <a:cubicBezTo>
                      <a:pt x="465958" y="184058"/>
                      <a:pt x="468010" y="195170"/>
                      <a:pt x="472965" y="205079"/>
                    </a:cubicBezTo>
                    <a:cubicBezTo>
                      <a:pt x="478614" y="216377"/>
                      <a:pt x="489551" y="224782"/>
                      <a:pt x="493986" y="236610"/>
                    </a:cubicBezTo>
                    <a:cubicBezTo>
                      <a:pt x="498967" y="249893"/>
                      <a:pt x="506924" y="315038"/>
                      <a:pt x="515007" y="331203"/>
                    </a:cubicBezTo>
                    <a:cubicBezTo>
                      <a:pt x="526305" y="353799"/>
                      <a:pt x="543034" y="373244"/>
                      <a:pt x="557048" y="394265"/>
                    </a:cubicBezTo>
                    <a:cubicBezTo>
                      <a:pt x="564055" y="404775"/>
                      <a:pt x="567559" y="418789"/>
                      <a:pt x="578069" y="425796"/>
                    </a:cubicBezTo>
                    <a:lnTo>
                      <a:pt x="609600" y="446817"/>
                    </a:lnTo>
                    <a:cubicBezTo>
                      <a:pt x="646546" y="502238"/>
                      <a:pt x="609316" y="461710"/>
                      <a:pt x="672662" y="488858"/>
                    </a:cubicBezTo>
                    <a:cubicBezTo>
                      <a:pt x="684273" y="493834"/>
                      <a:pt x="692583" y="504903"/>
                      <a:pt x="704193" y="509879"/>
                    </a:cubicBezTo>
                    <a:cubicBezTo>
                      <a:pt x="751343" y="530087"/>
                      <a:pt x="736855" y="510446"/>
                      <a:pt x="777765" y="530900"/>
                    </a:cubicBezTo>
                    <a:cubicBezTo>
                      <a:pt x="782197" y="533116"/>
                      <a:pt x="784772" y="537907"/>
                      <a:pt x="788276" y="541410"/>
                    </a:cubicBezTo>
                  </a:path>
                </a:pathLst>
              </a:custGeom>
              <a:noFill/>
              <a:ln w="28575" cap="rnd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24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0" name="Freeform 48"/>
              <p:cNvSpPr>
                <a:spLocks/>
              </p:cNvSpPr>
              <p:nvPr/>
            </p:nvSpPr>
            <p:spPr bwMode="auto">
              <a:xfrm>
                <a:off x="1120138" y="4657045"/>
                <a:ext cx="2585127" cy="11873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27"/>
                  </a:cxn>
                  <a:cxn ang="0">
                    <a:pos x="152" y="48"/>
                  </a:cxn>
                  <a:cxn ang="0">
                    <a:pos x="213" y="75"/>
                  </a:cxn>
                  <a:cxn ang="0">
                    <a:pos x="268" y="109"/>
                  </a:cxn>
                  <a:cxn ang="0">
                    <a:pos x="344" y="185"/>
                  </a:cxn>
                  <a:cxn ang="0">
                    <a:pos x="625" y="404"/>
                  </a:cxn>
                  <a:cxn ang="0">
                    <a:pos x="1029" y="432"/>
                  </a:cxn>
                  <a:cxn ang="0">
                    <a:pos x="1208" y="603"/>
                  </a:cxn>
                  <a:cxn ang="0">
                    <a:pos x="1228" y="617"/>
                  </a:cxn>
                  <a:cxn ang="0">
                    <a:pos x="1249" y="637"/>
                  </a:cxn>
                  <a:cxn ang="0">
                    <a:pos x="1269" y="658"/>
                  </a:cxn>
                  <a:cxn ang="0">
                    <a:pos x="1338" y="699"/>
                  </a:cxn>
                  <a:cxn ang="0">
                    <a:pos x="1509" y="692"/>
                  </a:cxn>
                </a:cxnLst>
                <a:rect l="0" t="0" r="r" b="b"/>
                <a:pathLst>
                  <a:path w="1509" h="699">
                    <a:moveTo>
                      <a:pt x="1" y="0"/>
                    </a:moveTo>
                    <a:cubicBezTo>
                      <a:pt x="3" y="9"/>
                      <a:pt x="0" y="22"/>
                      <a:pt x="8" y="27"/>
                    </a:cubicBezTo>
                    <a:cubicBezTo>
                      <a:pt x="33" y="44"/>
                      <a:pt x="137" y="47"/>
                      <a:pt x="152" y="48"/>
                    </a:cubicBezTo>
                    <a:cubicBezTo>
                      <a:pt x="176" y="55"/>
                      <a:pt x="192" y="62"/>
                      <a:pt x="213" y="75"/>
                    </a:cubicBezTo>
                    <a:cubicBezTo>
                      <a:pt x="231" y="87"/>
                      <a:pt x="268" y="109"/>
                      <a:pt x="268" y="109"/>
                    </a:cubicBezTo>
                    <a:cubicBezTo>
                      <a:pt x="289" y="141"/>
                      <a:pt x="320" y="153"/>
                      <a:pt x="344" y="185"/>
                    </a:cubicBezTo>
                    <a:cubicBezTo>
                      <a:pt x="398" y="258"/>
                      <a:pt x="537" y="377"/>
                      <a:pt x="625" y="404"/>
                    </a:cubicBezTo>
                    <a:cubicBezTo>
                      <a:pt x="753" y="443"/>
                      <a:pt x="896" y="424"/>
                      <a:pt x="1029" y="432"/>
                    </a:cubicBezTo>
                    <a:cubicBezTo>
                      <a:pt x="1109" y="469"/>
                      <a:pt x="1160" y="532"/>
                      <a:pt x="1208" y="603"/>
                    </a:cubicBezTo>
                    <a:cubicBezTo>
                      <a:pt x="1213" y="610"/>
                      <a:pt x="1222" y="612"/>
                      <a:pt x="1228" y="617"/>
                    </a:cubicBezTo>
                    <a:cubicBezTo>
                      <a:pt x="1235" y="623"/>
                      <a:pt x="1242" y="630"/>
                      <a:pt x="1249" y="637"/>
                    </a:cubicBezTo>
                    <a:cubicBezTo>
                      <a:pt x="1256" y="644"/>
                      <a:pt x="1262" y="652"/>
                      <a:pt x="1269" y="658"/>
                    </a:cubicBezTo>
                    <a:cubicBezTo>
                      <a:pt x="1289" y="675"/>
                      <a:pt x="1316" y="684"/>
                      <a:pt x="1338" y="699"/>
                    </a:cubicBezTo>
                    <a:cubicBezTo>
                      <a:pt x="1427" y="686"/>
                      <a:pt x="1370" y="692"/>
                      <a:pt x="1509" y="692"/>
                    </a:cubicBezTo>
                  </a:path>
                </a:pathLst>
              </a:custGeom>
              <a:noFill/>
              <a:ln w="28575" cap="rnd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pt-BR"/>
              </a:p>
            </p:txBody>
          </p:sp>
          <p:grpSp>
            <p:nvGrpSpPr>
              <p:cNvPr id="141" name="Grupo 105"/>
              <p:cNvGrpSpPr/>
              <p:nvPr/>
            </p:nvGrpSpPr>
            <p:grpSpPr>
              <a:xfrm>
                <a:off x="3403752" y="5209097"/>
                <a:ext cx="197010" cy="1146571"/>
                <a:chOff x="3403752" y="5209097"/>
                <a:chExt cx="197010" cy="1146571"/>
              </a:xfrm>
            </p:grpSpPr>
            <p:sp>
              <p:nvSpPr>
                <p:cNvPr id="143" name="Line 49"/>
                <p:cNvSpPr>
                  <a:spLocks noChangeShapeType="1"/>
                </p:cNvSpPr>
                <p:nvPr/>
              </p:nvSpPr>
              <p:spPr bwMode="auto">
                <a:xfrm>
                  <a:off x="3561360" y="5209097"/>
                  <a:ext cx="39402" cy="450135"/>
                </a:xfrm>
                <a:prstGeom prst="line">
                  <a:avLst/>
                </a:prstGeom>
                <a:noFill/>
                <a:ln w="57150">
                  <a:solidFill>
                    <a:srgbClr val="996633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144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3561360" y="5632054"/>
                  <a:ext cx="39402" cy="424656"/>
                </a:xfrm>
                <a:prstGeom prst="line">
                  <a:avLst/>
                </a:prstGeom>
                <a:noFill/>
                <a:ln w="57150">
                  <a:solidFill>
                    <a:srgbClr val="996633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145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3403752" y="6048217"/>
                  <a:ext cx="155896" cy="307451"/>
                </a:xfrm>
                <a:prstGeom prst="line">
                  <a:avLst/>
                </a:prstGeom>
                <a:noFill/>
                <a:ln w="57150">
                  <a:solidFill>
                    <a:srgbClr val="996633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142" name="Forma livre 141"/>
              <p:cNvSpPr/>
              <p:nvPr/>
            </p:nvSpPr>
            <p:spPr bwMode="auto">
              <a:xfrm>
                <a:off x="755576" y="4329100"/>
                <a:ext cx="350165" cy="273268"/>
              </a:xfrm>
              <a:custGeom>
                <a:avLst/>
                <a:gdLst>
                  <a:gd name="connsiteX0" fmla="*/ 350165 w 350165"/>
                  <a:gd name="connsiteY0" fmla="*/ 273268 h 273268"/>
                  <a:gd name="connsiteX1" fmla="*/ 339655 w 350165"/>
                  <a:gd name="connsiteY1" fmla="*/ 210206 h 273268"/>
                  <a:gd name="connsiteX2" fmla="*/ 329144 w 350165"/>
                  <a:gd name="connsiteY2" fmla="*/ 178675 h 273268"/>
                  <a:gd name="connsiteX3" fmla="*/ 266082 w 350165"/>
                  <a:gd name="connsiteY3" fmla="*/ 136634 h 273268"/>
                  <a:gd name="connsiteX4" fmla="*/ 203020 w 350165"/>
                  <a:gd name="connsiteY4" fmla="*/ 94593 h 273268"/>
                  <a:gd name="connsiteX5" fmla="*/ 118937 w 350165"/>
                  <a:gd name="connsiteY5" fmla="*/ 52551 h 273268"/>
                  <a:gd name="connsiteX6" fmla="*/ 34855 w 350165"/>
                  <a:gd name="connsiteY6" fmla="*/ 21020 h 273268"/>
                  <a:gd name="connsiteX7" fmla="*/ 3324 w 350165"/>
                  <a:gd name="connsiteY7" fmla="*/ 0 h 273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165" h="273268">
                    <a:moveTo>
                      <a:pt x="350165" y="273268"/>
                    </a:moveTo>
                    <a:cubicBezTo>
                      <a:pt x="346662" y="252247"/>
                      <a:pt x="344278" y="231009"/>
                      <a:pt x="339655" y="210206"/>
                    </a:cubicBezTo>
                    <a:cubicBezTo>
                      <a:pt x="337252" y="199391"/>
                      <a:pt x="336978" y="186509"/>
                      <a:pt x="329144" y="178675"/>
                    </a:cubicBezTo>
                    <a:cubicBezTo>
                      <a:pt x="311280" y="160811"/>
                      <a:pt x="287103" y="150648"/>
                      <a:pt x="266082" y="136634"/>
                    </a:cubicBezTo>
                    <a:cubicBezTo>
                      <a:pt x="266075" y="136629"/>
                      <a:pt x="203028" y="94597"/>
                      <a:pt x="203020" y="94593"/>
                    </a:cubicBezTo>
                    <a:cubicBezTo>
                      <a:pt x="174992" y="80579"/>
                      <a:pt x="145010" y="69933"/>
                      <a:pt x="118937" y="52551"/>
                    </a:cubicBezTo>
                    <a:cubicBezTo>
                      <a:pt x="67033" y="17949"/>
                      <a:pt x="107584" y="39203"/>
                      <a:pt x="34855" y="21020"/>
                    </a:cubicBezTo>
                    <a:cubicBezTo>
                      <a:pt x="0" y="12306"/>
                      <a:pt x="3324" y="20671"/>
                      <a:pt x="3324" y="0"/>
                    </a:cubicBezTo>
                  </a:path>
                </a:pathLst>
              </a:custGeom>
              <a:noFill/>
              <a:ln w="28575" cap="rnd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24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164" name="Grupo 163"/>
          <p:cNvGrpSpPr/>
          <p:nvPr/>
        </p:nvGrpSpPr>
        <p:grpSpPr>
          <a:xfrm>
            <a:off x="6768312" y="3789040"/>
            <a:ext cx="720000" cy="720000"/>
            <a:chOff x="467544" y="3573016"/>
            <a:chExt cx="612000" cy="612000"/>
          </a:xfrm>
        </p:grpSpPr>
        <p:sp>
          <p:nvSpPr>
            <p:cNvPr id="165" name="Elipse 164"/>
            <p:cNvSpPr/>
            <p:nvPr/>
          </p:nvSpPr>
          <p:spPr>
            <a:xfrm>
              <a:off x="467544" y="3573016"/>
              <a:ext cx="612000" cy="61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66" name="CaixaDeTexto 165"/>
            <p:cNvSpPr txBox="1"/>
            <p:nvPr/>
          </p:nvSpPr>
          <p:spPr>
            <a:xfrm>
              <a:off x="467544" y="3717032"/>
              <a:ext cx="57606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2000" dirty="0" smtClean="0"/>
                <a:t>2013</a:t>
              </a:r>
              <a:endParaRPr lang="pt-BR" sz="2000" dirty="0"/>
            </a:p>
          </p:txBody>
        </p:sp>
      </p:grpSp>
      <p:cxnSp>
        <p:nvCxnSpPr>
          <p:cNvPr id="168" name="Conector reto 167"/>
          <p:cNvCxnSpPr/>
          <p:nvPr/>
        </p:nvCxnSpPr>
        <p:spPr>
          <a:xfrm>
            <a:off x="7092280" y="3501008"/>
            <a:ext cx="0" cy="3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tângulo de cantos arredondados 168"/>
          <p:cNvSpPr/>
          <p:nvPr/>
        </p:nvSpPr>
        <p:spPr>
          <a:xfrm>
            <a:off x="6495196" y="2564904"/>
            <a:ext cx="1224136" cy="1152128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latin typeface="Arial Narrow" pitchFamily="34" charset="0"/>
            </a:endParaRPr>
          </a:p>
        </p:txBody>
      </p:sp>
      <p:sp>
        <p:nvSpPr>
          <p:cNvPr id="170" name="CaixaDeTexto 169"/>
          <p:cNvSpPr txBox="1"/>
          <p:nvPr/>
        </p:nvSpPr>
        <p:spPr>
          <a:xfrm>
            <a:off x="6156176" y="1826240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Arial Narrow" pitchFamily="34" charset="0"/>
              </a:rPr>
              <a:t>Rescisão dos Contratos de Concessão - </a:t>
            </a:r>
            <a:r>
              <a:rPr lang="pt-BR" sz="1400" dirty="0" err="1" smtClean="0">
                <a:latin typeface="Arial Narrow" pitchFamily="34" charset="0"/>
              </a:rPr>
              <a:t>UHEs</a:t>
            </a:r>
            <a:r>
              <a:rPr lang="pt-BR" sz="1400" dirty="0" smtClean="0">
                <a:latin typeface="Arial Narrow" pitchFamily="34" charset="0"/>
              </a:rPr>
              <a:t> Couto Magalhães e Santa Isabel </a:t>
            </a:r>
          </a:p>
        </p:txBody>
      </p:sp>
      <p:sp>
        <p:nvSpPr>
          <p:cNvPr id="171" name="CaixaDeTexto 170"/>
          <p:cNvSpPr txBox="1"/>
          <p:nvPr/>
        </p:nvSpPr>
        <p:spPr>
          <a:xfrm>
            <a:off x="7668344" y="5877272"/>
            <a:ext cx="1475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Arial Narrow" pitchFamily="34" charset="0"/>
              </a:rPr>
              <a:t>Registro revisão  EVTE das </a:t>
            </a:r>
            <a:r>
              <a:rPr lang="pt-BR" sz="1400" dirty="0" err="1" smtClean="0">
                <a:latin typeface="Arial Narrow" pitchFamily="34" charset="0"/>
              </a:rPr>
              <a:t>UHEs</a:t>
            </a:r>
            <a:r>
              <a:rPr lang="pt-BR" sz="1400" dirty="0" smtClean="0">
                <a:latin typeface="Arial Narrow" pitchFamily="34" charset="0"/>
              </a:rPr>
              <a:t> Couto Magalhães e Santa Isabel</a:t>
            </a:r>
          </a:p>
        </p:txBody>
      </p:sp>
      <p:grpSp>
        <p:nvGrpSpPr>
          <p:cNvPr id="172" name="Grupo 171"/>
          <p:cNvGrpSpPr/>
          <p:nvPr/>
        </p:nvGrpSpPr>
        <p:grpSpPr>
          <a:xfrm>
            <a:off x="8058352" y="3789040"/>
            <a:ext cx="720000" cy="720000"/>
            <a:chOff x="467544" y="3573016"/>
            <a:chExt cx="612000" cy="612000"/>
          </a:xfrm>
        </p:grpSpPr>
        <p:sp>
          <p:nvSpPr>
            <p:cNvPr id="173" name="Elipse 172"/>
            <p:cNvSpPr/>
            <p:nvPr/>
          </p:nvSpPr>
          <p:spPr>
            <a:xfrm>
              <a:off x="467544" y="3573016"/>
              <a:ext cx="612000" cy="61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74" name="CaixaDeTexto 173"/>
            <p:cNvSpPr txBox="1"/>
            <p:nvPr/>
          </p:nvSpPr>
          <p:spPr>
            <a:xfrm>
              <a:off x="467544" y="3717032"/>
              <a:ext cx="57606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2000" dirty="0" smtClean="0"/>
                <a:t>2014</a:t>
              </a:r>
              <a:endParaRPr lang="pt-BR" sz="2000" dirty="0"/>
            </a:p>
          </p:txBody>
        </p:sp>
      </p:grpSp>
      <p:cxnSp>
        <p:nvCxnSpPr>
          <p:cNvPr id="175" name="Conector reto 174"/>
          <p:cNvCxnSpPr/>
          <p:nvPr/>
        </p:nvCxnSpPr>
        <p:spPr>
          <a:xfrm>
            <a:off x="8428902" y="4581128"/>
            <a:ext cx="0" cy="3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Retângulo de cantos arredondados 175"/>
          <p:cNvSpPr/>
          <p:nvPr/>
        </p:nvSpPr>
        <p:spPr>
          <a:xfrm>
            <a:off x="7831818" y="4725144"/>
            <a:ext cx="1224136" cy="1152128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4" y="116632"/>
            <a:ext cx="570560" cy="570560"/>
          </a:xfrm>
          <a:prstGeom prst="rect">
            <a:avLst/>
          </a:prstGeom>
        </p:spPr>
      </p:pic>
      <p:sp>
        <p:nvSpPr>
          <p:cNvPr id="53" name="Título 2"/>
          <p:cNvSpPr>
            <a:spLocks noGrp="1"/>
          </p:cNvSpPr>
          <p:nvPr>
            <p:ph type="title"/>
          </p:nvPr>
        </p:nvSpPr>
        <p:spPr>
          <a:xfrm>
            <a:off x="971600" y="1196752"/>
            <a:ext cx="8064896" cy="576064"/>
          </a:xfrm>
        </p:spPr>
        <p:txBody>
          <a:bodyPr>
            <a:noAutofit/>
          </a:bodyPr>
          <a:lstStyle/>
          <a:p>
            <a: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Potencial Hidroelétrico no Rio Araguaia</a:t>
            </a:r>
            <a:endParaRPr lang="pt-B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Imagem 53" descr="hidro.jpg"/>
          <p:cNvPicPr>
            <a:picLocks noChangeAspect="1"/>
          </p:cNvPicPr>
          <p:nvPr/>
        </p:nvPicPr>
        <p:blipFill>
          <a:blip r:embed="rId5" cstate="print"/>
          <a:srcRect r="7479"/>
          <a:stretch>
            <a:fillRect/>
          </a:stretch>
        </p:blipFill>
        <p:spPr>
          <a:xfrm>
            <a:off x="107504" y="1196752"/>
            <a:ext cx="720080" cy="728419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274102" y="2996952"/>
            <a:ext cx="697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004764"/>
                </a:solidFill>
              </a:rPr>
              <a:t>3</a:t>
            </a:r>
            <a:endParaRPr lang="pt-BR" sz="5400" dirty="0">
              <a:solidFill>
                <a:srgbClr val="004764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83568" y="3140968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 smtClean="0">
                <a:latin typeface="Arial Narrow" pitchFamily="34" charset="0"/>
              </a:rPr>
              <a:t>UHEs</a:t>
            </a:r>
            <a:r>
              <a:rPr lang="pt-BR" sz="2400" dirty="0" smtClean="0">
                <a:latin typeface="Arial Narrow" pitchFamily="34" charset="0"/>
              </a:rPr>
              <a:t> com Estudo de Viabilidade Técnica e Econômica em andamento</a:t>
            </a:r>
            <a:endParaRPr lang="pt-BR" sz="2400" dirty="0">
              <a:latin typeface="Arial Narrow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23528" y="220486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Arial Narrow" pitchFamily="34" charset="0"/>
              </a:rPr>
              <a:t>Situação Atual:</a:t>
            </a:r>
            <a:endParaRPr lang="pt-BR" sz="3200" dirty="0">
              <a:latin typeface="Arial Narrow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827584" y="4797152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rgbClr val="004764"/>
                </a:solidFill>
              </a:rPr>
              <a:t>1600</a:t>
            </a:r>
            <a:r>
              <a:rPr lang="pt-BR" sz="4800" dirty="0" smtClean="0"/>
              <a:t> MW</a:t>
            </a:r>
            <a:endParaRPr lang="pt-BR" sz="48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755576" y="443711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 Narrow" pitchFamily="34" charset="0"/>
              </a:rPr>
              <a:t>Potência Estimada:</a:t>
            </a:r>
            <a:endParaRPr lang="pt-BR" sz="2400" dirty="0">
              <a:latin typeface="Arial Narrow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012160" y="3573016"/>
            <a:ext cx="2592288" cy="1692771"/>
          </a:xfrm>
          <a:prstGeom prst="rect">
            <a:avLst/>
          </a:prstGeom>
          <a:solidFill>
            <a:srgbClr val="DCE6F2"/>
          </a:solidFill>
          <a:ln>
            <a:solidFill>
              <a:srgbClr val="004764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sz="2800" dirty="0" smtClean="0">
                <a:solidFill>
                  <a:srgbClr val="004764"/>
                </a:solidFill>
                <a:latin typeface="Arial Narrow" pitchFamily="34" charset="0"/>
              </a:rPr>
              <a:t>Couto Magalhães</a:t>
            </a:r>
          </a:p>
          <a:p>
            <a:pPr>
              <a:spcBef>
                <a:spcPts val="1200"/>
              </a:spcBef>
            </a:pPr>
            <a:r>
              <a:rPr lang="pt-BR" sz="2800" dirty="0" err="1" smtClean="0">
                <a:solidFill>
                  <a:srgbClr val="004764"/>
                </a:solidFill>
                <a:latin typeface="Arial Narrow" pitchFamily="34" charset="0"/>
              </a:rPr>
              <a:t>Torixoréu</a:t>
            </a:r>
            <a:endParaRPr lang="pt-BR" sz="2800" dirty="0" smtClean="0">
              <a:solidFill>
                <a:srgbClr val="004764"/>
              </a:solidFill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pt-BR" sz="2800" dirty="0" smtClean="0">
                <a:solidFill>
                  <a:srgbClr val="004764"/>
                </a:solidFill>
                <a:latin typeface="Arial Narrow" pitchFamily="34" charset="0"/>
              </a:rPr>
              <a:t>Santa Isabel</a:t>
            </a:r>
            <a:endParaRPr lang="pt-BR" sz="2800" dirty="0">
              <a:solidFill>
                <a:srgbClr val="004764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4" y="116632"/>
            <a:ext cx="570560" cy="570560"/>
          </a:xfrm>
          <a:prstGeom prst="rect">
            <a:avLst/>
          </a:prstGeom>
        </p:spPr>
      </p:pic>
      <p:sp>
        <p:nvSpPr>
          <p:cNvPr id="53" name="Título 2"/>
          <p:cNvSpPr>
            <a:spLocks noGrp="1"/>
          </p:cNvSpPr>
          <p:nvPr>
            <p:ph type="title"/>
          </p:nvPr>
        </p:nvSpPr>
        <p:spPr>
          <a:xfrm>
            <a:off x="971600" y="1196752"/>
            <a:ext cx="8064896" cy="576064"/>
          </a:xfrm>
        </p:spPr>
        <p:txBody>
          <a:bodyPr>
            <a:noAutofit/>
          </a:bodyPr>
          <a:lstStyle/>
          <a:p>
            <a: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Potencial Hidroelétrico no Rio Araguaia</a:t>
            </a:r>
            <a:endParaRPr lang="pt-B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9" name="Imagem 108" descr="UHEs no Araguaia 2.tif"/>
          <p:cNvPicPr>
            <a:picLocks noChangeAspect="1"/>
          </p:cNvPicPr>
          <p:nvPr/>
        </p:nvPicPr>
        <p:blipFill>
          <a:blip r:embed="rId4" cstate="print"/>
          <a:srcRect b="20325"/>
          <a:stretch>
            <a:fillRect/>
          </a:stretch>
        </p:blipFill>
        <p:spPr>
          <a:xfrm>
            <a:off x="467544" y="1844824"/>
            <a:ext cx="8532440" cy="4810733"/>
          </a:xfrm>
          <a:prstGeom prst="rect">
            <a:avLst/>
          </a:prstGeom>
        </p:spPr>
      </p:pic>
      <p:pic>
        <p:nvPicPr>
          <p:cNvPr id="54" name="Imagem 53" descr="hidro.jpg"/>
          <p:cNvPicPr>
            <a:picLocks noChangeAspect="1"/>
          </p:cNvPicPr>
          <p:nvPr/>
        </p:nvPicPr>
        <p:blipFill>
          <a:blip r:embed="rId5" cstate="print"/>
          <a:srcRect r="7479"/>
          <a:stretch>
            <a:fillRect/>
          </a:stretch>
        </p:blipFill>
        <p:spPr>
          <a:xfrm>
            <a:off x="107504" y="1196752"/>
            <a:ext cx="720080" cy="728419"/>
          </a:xfrm>
          <a:prstGeom prst="rect">
            <a:avLst/>
          </a:prstGeom>
        </p:spPr>
      </p:pic>
      <p:sp>
        <p:nvSpPr>
          <p:cNvPr id="113" name="Retângulo de cantos arredondados 112"/>
          <p:cNvSpPr/>
          <p:nvPr/>
        </p:nvSpPr>
        <p:spPr>
          <a:xfrm>
            <a:off x="0" y="3573016"/>
            <a:ext cx="1872208" cy="129614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4" name="CaixaDeTexto 113"/>
          <p:cNvSpPr txBox="1"/>
          <p:nvPr/>
        </p:nvSpPr>
        <p:spPr>
          <a:xfrm>
            <a:off x="0" y="3573016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rial Narrow" pitchFamily="34" charset="0"/>
              </a:rPr>
              <a:t>UHE Santa Isabel</a:t>
            </a:r>
          </a:p>
          <a:p>
            <a:r>
              <a:rPr lang="pt-BR" sz="1600" dirty="0" smtClean="0">
                <a:latin typeface="Arial Narrow" pitchFamily="34" charset="0"/>
              </a:rPr>
              <a:t>Potência = 1.080MW</a:t>
            </a:r>
          </a:p>
          <a:p>
            <a:r>
              <a:rPr lang="pt-BR" sz="1600" dirty="0" smtClean="0">
                <a:latin typeface="Arial Narrow" pitchFamily="34" charset="0"/>
              </a:rPr>
              <a:t>Área </a:t>
            </a:r>
            <a:r>
              <a:rPr lang="pt-BR" sz="1600" dirty="0" err="1" smtClean="0">
                <a:latin typeface="Arial Narrow" pitchFamily="34" charset="0"/>
              </a:rPr>
              <a:t>reserv</a:t>
            </a:r>
            <a:r>
              <a:rPr lang="pt-BR" sz="1600" dirty="0" smtClean="0">
                <a:latin typeface="Arial Narrow" pitchFamily="34" charset="0"/>
              </a:rPr>
              <a:t>. = 240km</a:t>
            </a:r>
            <a:r>
              <a:rPr lang="pt-BR" sz="1600" baseline="30000" dirty="0" smtClean="0">
                <a:latin typeface="Arial Narrow" pitchFamily="34" charset="0"/>
              </a:rPr>
              <a:t>2</a:t>
            </a:r>
          </a:p>
          <a:p>
            <a:r>
              <a:rPr lang="pt-BR" sz="1600" dirty="0" smtClean="0">
                <a:latin typeface="Arial Narrow" pitchFamily="34" charset="0"/>
              </a:rPr>
              <a:t>Prazo entrega EVTE: abril/2016</a:t>
            </a:r>
            <a:endParaRPr lang="pt-BR" sz="1600" dirty="0">
              <a:latin typeface="Arial Narrow" pitchFamily="34" charset="0"/>
            </a:endParaRPr>
          </a:p>
        </p:txBody>
      </p:sp>
      <p:cxnSp>
        <p:nvCxnSpPr>
          <p:cNvPr id="116" name="Conector de seta reta 115"/>
          <p:cNvCxnSpPr>
            <a:stCxn id="114" idx="0"/>
          </p:cNvCxnSpPr>
          <p:nvPr/>
        </p:nvCxnSpPr>
        <p:spPr>
          <a:xfrm flipV="1">
            <a:off x="936104" y="2573852"/>
            <a:ext cx="323528" cy="9991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tângulo de cantos arredondados 121"/>
          <p:cNvSpPr/>
          <p:nvPr/>
        </p:nvSpPr>
        <p:spPr>
          <a:xfrm>
            <a:off x="4211960" y="5373216"/>
            <a:ext cx="1944216" cy="129614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3" name="Retângulo de cantos arredondados 122"/>
          <p:cNvSpPr/>
          <p:nvPr/>
        </p:nvSpPr>
        <p:spPr>
          <a:xfrm>
            <a:off x="7092280" y="2060848"/>
            <a:ext cx="2051720" cy="129614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7" name="CaixaDeTexto 116"/>
          <p:cNvSpPr txBox="1"/>
          <p:nvPr/>
        </p:nvSpPr>
        <p:spPr>
          <a:xfrm>
            <a:off x="4211960" y="5373216"/>
            <a:ext cx="1944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rial Narrow" pitchFamily="34" charset="0"/>
              </a:rPr>
              <a:t>UHE </a:t>
            </a:r>
            <a:r>
              <a:rPr lang="pt-BR" sz="1600" dirty="0" err="1" smtClean="0">
                <a:latin typeface="Arial Narrow" pitchFamily="34" charset="0"/>
              </a:rPr>
              <a:t>Torixoréu</a:t>
            </a:r>
            <a:endParaRPr lang="pt-BR" sz="1600" dirty="0" smtClean="0">
              <a:latin typeface="Arial Narrow" pitchFamily="34" charset="0"/>
            </a:endParaRPr>
          </a:p>
          <a:p>
            <a:r>
              <a:rPr lang="pt-BR" sz="1600" dirty="0" smtClean="0">
                <a:latin typeface="Arial Narrow" pitchFamily="34" charset="0"/>
              </a:rPr>
              <a:t>Potência = 408 MW</a:t>
            </a:r>
          </a:p>
          <a:p>
            <a:r>
              <a:rPr lang="pt-BR" sz="1600" dirty="0" smtClean="0">
                <a:latin typeface="Arial Narrow" pitchFamily="34" charset="0"/>
              </a:rPr>
              <a:t>Área </a:t>
            </a:r>
            <a:r>
              <a:rPr lang="pt-BR" sz="1600" dirty="0" err="1" smtClean="0">
                <a:latin typeface="Arial Narrow" pitchFamily="34" charset="0"/>
              </a:rPr>
              <a:t>reserv</a:t>
            </a:r>
            <a:r>
              <a:rPr lang="pt-BR" sz="1600" dirty="0" smtClean="0">
                <a:latin typeface="Arial Narrow" pitchFamily="34" charset="0"/>
              </a:rPr>
              <a:t>. = 55,3km</a:t>
            </a:r>
            <a:r>
              <a:rPr lang="pt-BR" sz="1600" baseline="30000" dirty="0" smtClean="0">
                <a:latin typeface="Arial Narrow" pitchFamily="34" charset="0"/>
              </a:rPr>
              <a:t>2</a:t>
            </a:r>
          </a:p>
          <a:p>
            <a:r>
              <a:rPr lang="pt-BR" sz="1600" dirty="0" smtClean="0">
                <a:latin typeface="Arial Narrow" pitchFamily="34" charset="0"/>
              </a:rPr>
              <a:t>Prazo entrega EVTE: dezembro/2015</a:t>
            </a:r>
            <a:endParaRPr lang="pt-BR" sz="1600" dirty="0">
              <a:latin typeface="Arial Narrow" pitchFamily="34" charset="0"/>
            </a:endParaRPr>
          </a:p>
        </p:txBody>
      </p:sp>
      <p:sp>
        <p:nvSpPr>
          <p:cNvPr id="127" name="CaixaDeTexto 126"/>
          <p:cNvSpPr txBox="1"/>
          <p:nvPr/>
        </p:nvSpPr>
        <p:spPr>
          <a:xfrm>
            <a:off x="7092280" y="2060848"/>
            <a:ext cx="2051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rial Narrow" pitchFamily="34" charset="0"/>
              </a:rPr>
              <a:t>UHE Couto Magalhães</a:t>
            </a:r>
          </a:p>
          <a:p>
            <a:r>
              <a:rPr lang="pt-BR" sz="1600" dirty="0" smtClean="0">
                <a:latin typeface="Arial Narrow" pitchFamily="34" charset="0"/>
              </a:rPr>
              <a:t>Potência = 150MW</a:t>
            </a:r>
          </a:p>
          <a:p>
            <a:r>
              <a:rPr lang="pt-BR" sz="1600" dirty="0" smtClean="0">
                <a:latin typeface="Arial Narrow" pitchFamily="34" charset="0"/>
              </a:rPr>
              <a:t>Área </a:t>
            </a:r>
            <a:r>
              <a:rPr lang="pt-BR" sz="1600" dirty="0" err="1" smtClean="0">
                <a:latin typeface="Arial Narrow" pitchFamily="34" charset="0"/>
              </a:rPr>
              <a:t>reserv</a:t>
            </a:r>
            <a:r>
              <a:rPr lang="pt-BR" sz="1600" dirty="0" smtClean="0">
                <a:latin typeface="Arial Narrow" pitchFamily="34" charset="0"/>
              </a:rPr>
              <a:t>. = 7,25km</a:t>
            </a:r>
            <a:r>
              <a:rPr lang="pt-BR" sz="1600" baseline="30000" dirty="0" smtClean="0">
                <a:latin typeface="Arial Narrow" pitchFamily="34" charset="0"/>
              </a:rPr>
              <a:t>2</a:t>
            </a:r>
          </a:p>
          <a:p>
            <a:r>
              <a:rPr lang="pt-BR" sz="1600" dirty="0" smtClean="0">
                <a:latin typeface="Arial Narrow" pitchFamily="34" charset="0"/>
              </a:rPr>
              <a:t>Prazo entrega EVTE: novembro/2016</a:t>
            </a:r>
            <a:endParaRPr lang="pt-BR" sz="1600" dirty="0">
              <a:latin typeface="Arial Narrow" pitchFamily="34" charset="0"/>
            </a:endParaRPr>
          </a:p>
        </p:txBody>
      </p:sp>
      <p:cxnSp>
        <p:nvCxnSpPr>
          <p:cNvPr id="134" name="Conector de seta reta 133"/>
          <p:cNvCxnSpPr/>
          <p:nvPr/>
        </p:nvCxnSpPr>
        <p:spPr>
          <a:xfrm flipV="1">
            <a:off x="6156176" y="5013176"/>
            <a:ext cx="1008112" cy="10711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ector de seta reta 135"/>
          <p:cNvCxnSpPr>
            <a:stCxn id="127" idx="2"/>
          </p:cNvCxnSpPr>
          <p:nvPr/>
        </p:nvCxnSpPr>
        <p:spPr>
          <a:xfrm flipH="1">
            <a:off x="7884368" y="3384287"/>
            <a:ext cx="233772" cy="170089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051720" y="2492944"/>
            <a:ext cx="5184576" cy="432000"/>
          </a:xfrm>
        </p:spPr>
        <p:txBody>
          <a:bodyPr anchor="ctr">
            <a:noAutofit/>
          </a:bodyPr>
          <a:lstStyle/>
          <a:p>
            <a:pPr algn="ctr"/>
            <a:r>
              <a:rPr lang="pt-BR" sz="4000" b="1" dirty="0">
                <a:solidFill>
                  <a:srgbClr val="003F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 </a:t>
            </a:r>
            <a:r>
              <a:rPr lang="pt-BR" sz="4000" b="1" dirty="0" smtClean="0">
                <a:solidFill>
                  <a:srgbClr val="003F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Obrigada!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411760" y="3920282"/>
            <a:ext cx="4248472" cy="1740966"/>
          </a:xfrm>
        </p:spPr>
        <p:txBody>
          <a:bodyPr anchor="ctr">
            <a:normAutofit/>
          </a:bodyPr>
          <a:lstStyle/>
          <a:p>
            <a:pPr algn="ctr"/>
            <a:r>
              <a:rPr lang="pt-BR" sz="1800" b="1" dirty="0" smtClean="0">
                <a:solidFill>
                  <a:srgbClr val="004454"/>
                </a:solidFill>
                <a:latin typeface="Arial Narrow" pitchFamily="34" charset="0"/>
              </a:rPr>
              <a:t>SGAN – Quadra 603 – Módulos “I” e “J”</a:t>
            </a:r>
          </a:p>
          <a:p>
            <a:pPr algn="ctr"/>
            <a:r>
              <a:rPr lang="pt-BR" sz="1800" b="1" dirty="0" smtClean="0">
                <a:solidFill>
                  <a:srgbClr val="004454"/>
                </a:solidFill>
                <a:latin typeface="Arial Narrow" pitchFamily="34" charset="0"/>
              </a:rPr>
              <a:t>Brasília – DF – 70830-110</a:t>
            </a:r>
          </a:p>
          <a:p>
            <a:pPr algn="ctr"/>
            <a:r>
              <a:rPr lang="pt-BR" sz="1800" b="1" dirty="0" smtClean="0">
                <a:solidFill>
                  <a:srgbClr val="004454"/>
                </a:solidFill>
                <a:latin typeface="Arial Narrow" pitchFamily="34" charset="0"/>
              </a:rPr>
              <a:t>TEL. 55 (61) 2192 8600 </a:t>
            </a:r>
          </a:p>
          <a:p>
            <a:pPr algn="ctr"/>
            <a:r>
              <a:rPr lang="pt-BR" sz="1800" b="1" dirty="0" smtClean="0">
                <a:solidFill>
                  <a:srgbClr val="004454"/>
                </a:solidFill>
                <a:latin typeface="Arial Narrow" pitchFamily="34" charset="0"/>
              </a:rPr>
              <a:t>Ouvidoria: 167</a:t>
            </a:r>
          </a:p>
          <a:p>
            <a:pPr algn="ctr"/>
            <a:r>
              <a:rPr lang="pt-BR" sz="1800" b="1" dirty="0" smtClean="0">
                <a:solidFill>
                  <a:srgbClr val="004454"/>
                </a:solidFill>
                <a:latin typeface="Arial Narrow" pitchFamily="34" charset="0"/>
              </a:rPr>
              <a:t>www.aneel.gov.br</a:t>
            </a:r>
          </a:p>
          <a:p>
            <a:pPr algn="ctr"/>
            <a:endParaRPr lang="pt-BR" sz="1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4" y="116632"/>
            <a:ext cx="570560" cy="57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</TotalTime>
  <Words>401</Words>
  <Application>Microsoft Office PowerPoint</Application>
  <PresentationFormat>Apresentação na tela (4:3)</PresentationFormat>
  <Paragraphs>94</Paragraphs>
  <Slides>9</Slides>
  <Notes>3</Notes>
  <HiddenSlides>3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Potencial Hidroelétrico no  Rio Araguaia</vt:lpstr>
      <vt:lpstr>Roteiro</vt:lpstr>
      <vt:lpstr>Legislação</vt:lpstr>
      <vt:lpstr>Legislação</vt:lpstr>
      <vt:lpstr>Etapas para outorga e implantação</vt:lpstr>
      <vt:lpstr>Potencial Hidroelétrico no Rio Araguaia</vt:lpstr>
      <vt:lpstr>Potencial Hidroelétrico no Rio Araguaia</vt:lpstr>
      <vt:lpstr>Potencial Hidroelétrico no Rio Araguaia</vt:lpstr>
      <vt:lpstr>Muito Obrigada!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nepomuceno</dc:creator>
  <cp:lastModifiedBy>hagel</cp:lastModifiedBy>
  <cp:revision>119</cp:revision>
  <dcterms:created xsi:type="dcterms:W3CDTF">2012-01-25T18:32:10Z</dcterms:created>
  <dcterms:modified xsi:type="dcterms:W3CDTF">2015-09-16T12:37:35Z</dcterms:modified>
</cp:coreProperties>
</file>