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13" r:id="rId2"/>
    <p:sldId id="361" r:id="rId3"/>
    <p:sldId id="286" r:id="rId4"/>
    <p:sldId id="285" r:id="rId5"/>
    <p:sldId id="314" r:id="rId6"/>
    <p:sldId id="308" r:id="rId7"/>
    <p:sldId id="349" r:id="rId8"/>
    <p:sldId id="350" r:id="rId9"/>
    <p:sldId id="351" r:id="rId10"/>
    <p:sldId id="352" r:id="rId11"/>
    <p:sldId id="353" r:id="rId12"/>
    <p:sldId id="345" r:id="rId13"/>
    <p:sldId id="346" r:id="rId14"/>
    <p:sldId id="321" r:id="rId15"/>
    <p:sldId id="347" r:id="rId16"/>
    <p:sldId id="348" r:id="rId17"/>
    <p:sldId id="354" r:id="rId18"/>
    <p:sldId id="355" r:id="rId19"/>
    <p:sldId id="339" r:id="rId20"/>
    <p:sldId id="331" r:id="rId21"/>
    <p:sldId id="343" r:id="rId22"/>
    <p:sldId id="360" r:id="rId23"/>
    <p:sldId id="363" r:id="rId24"/>
    <p:sldId id="364" r:id="rId25"/>
    <p:sldId id="340" r:id="rId26"/>
    <p:sldId id="358" r:id="rId27"/>
    <p:sldId id="362" r:id="rId28"/>
    <p:sldId id="312" r:id="rId29"/>
  </p:sldIdLst>
  <p:sldSz cx="9144000" cy="5143500" type="screen16x9"/>
  <p:notesSz cx="6858000" cy="9144000"/>
  <p:defaultTextStyle>
    <a:defPPr>
      <a:defRPr lang="pt-B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92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9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7844"/>
    <a:srgbClr val="85C4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5136" autoAdjust="0"/>
  </p:normalViewPr>
  <p:slideViewPr>
    <p:cSldViewPr snapToGrid="0">
      <p:cViewPr>
        <p:scale>
          <a:sx n="75" d="100"/>
          <a:sy n="75" d="100"/>
        </p:scale>
        <p:origin x="-1224" y="-344"/>
      </p:cViewPr>
      <p:guideLst>
        <p:guide orient="horz" pos="1792"/>
        <p:guide orient="horz" pos="19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3EBF4-F109-4375-855C-624C91C24C72}" type="datetimeFigureOut">
              <a:rPr lang="pt-BR" smtClean="0"/>
              <a:t>20/09/16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C2863-1572-411F-B4D8-C6B24BB348E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748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Gostaria de agradecer a oportunidade. Fomos convidados para abordar um tema que tem uma sinergia com a questão do</a:t>
            </a:r>
            <a:r>
              <a:rPr lang="pt-BR" baseline="0" dirty="0" smtClean="0"/>
              <a:t> avanço da</a:t>
            </a:r>
            <a:r>
              <a:rPr lang="pt-BR" dirty="0" smtClean="0"/>
              <a:t> soja que são</a:t>
            </a:r>
            <a:r>
              <a:rPr lang="pt-BR" baseline="0" dirty="0" smtClean="0"/>
              <a:t> as cabeceiras do pantanal. 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C2863-1572-411F-B4D8-C6B24BB348E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654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Além disso, há os danos sociais.</a:t>
            </a:r>
            <a:r>
              <a:rPr lang="pt-BR" baseline="0" dirty="0" smtClean="0"/>
              <a:t> Fazendeiros expulsos de suas propriedades devido às cheias. Empobrecimento da população, êxodo, favelização, problemas de abastecimento.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C2863-1572-411F-B4D8-C6B24BB348ED}" type="slidenum">
              <a:rPr lang="pt-BR" smtClean="0">
                <a:solidFill>
                  <a:prstClr val="black"/>
                </a:solidFill>
              </a:rPr>
              <a:pPr/>
              <a:t>11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2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Em termos econômicos, você tem áreas que são extremamente importantes para a produção e</a:t>
            </a:r>
            <a:r>
              <a:rPr lang="pt-BR" baseline="0" dirty="0" smtClean="0"/>
              <a:t> que hoje já estão totalmente inviabilizadas.  Estamos falando da cidade de Pecuária que foi responsável pela sustentabilidade pela base da biodiversidade, ou seja, um dos únicos lugares do mundo onde a relação homem- natureza se deu de uma maneira pacífica e não-destrutiva. Tem também atividade da pesca artesanal, com alguns empreendimentos já fechando. E quando a gente pensa em usar o rio Paraguai como um canal de escoamento da produção, os custos hoje já começam a se tornar inviáveis, devido aos mais de 150 pontos  de obstrução a navegação, nos já estamos inviabilizando uma serie de negócios que poderiam ser sustentáveis, se houvesse harmonia.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C2863-1572-411F-B4D8-C6B24BB348ED}" type="slidenum">
              <a:rPr lang="pt-BR" smtClean="0">
                <a:solidFill>
                  <a:prstClr val="black"/>
                </a:solidFill>
              </a:rPr>
              <a:pPr/>
              <a:t>12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36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As ameaças,</a:t>
            </a:r>
            <a:r>
              <a:rPr lang="pt-BR" baseline="0" dirty="0" smtClean="0"/>
              <a:t> especificamente a essas nascentes, precisam de atitudes urgentes!</a:t>
            </a:r>
          </a:p>
          <a:p>
            <a:r>
              <a:rPr lang="pt-BR" baseline="0" dirty="0" smtClean="0"/>
              <a:t>Se fizermos, em conjunto, ações específicas para as matas e nascentes, podemos desacelerar esse processo de transporte de sedimentos para as planícies e até mudar o curso dessa história.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C2863-1572-411F-B4D8-C6B24BB348ED}" type="slidenum">
              <a:rPr lang="pt-BR" smtClean="0">
                <a:solidFill>
                  <a:prstClr val="black"/>
                </a:solidFill>
              </a:rPr>
              <a:pPr/>
              <a:t>13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39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C2863-1572-411F-B4D8-C6B24BB348ED}" type="slidenum">
              <a:rPr lang="pt-BR" smtClean="0">
                <a:solidFill>
                  <a:prstClr val="black"/>
                </a:solidFill>
              </a:rPr>
              <a:pPr/>
              <a:t>14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99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C2863-1572-411F-B4D8-C6B24BB348ED}" type="slidenum">
              <a:rPr lang="pt-BR" smtClean="0">
                <a:solidFill>
                  <a:prstClr val="black"/>
                </a:solidFill>
              </a:rPr>
              <a:pPr/>
              <a:t>15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87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C2863-1572-411F-B4D8-C6B24BB348ED}" type="slidenum">
              <a:rPr lang="pt-BR" smtClean="0">
                <a:solidFill>
                  <a:prstClr val="black"/>
                </a:solidFill>
              </a:rPr>
              <a:pPr/>
              <a:t>16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92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C2863-1572-411F-B4D8-C6B24BB348ED}" type="slidenum">
              <a:rPr lang="pt-BR" smtClean="0">
                <a:solidFill>
                  <a:prstClr val="black"/>
                </a:solidFill>
              </a:rPr>
              <a:pPr/>
              <a:t>17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79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Construímos uma plataforma que nos permite</a:t>
            </a:r>
            <a:r>
              <a:rPr lang="pt-BR" baseline="0" dirty="0" smtClean="0"/>
              <a:t> conhecer toda a região detalhadamente e atuar nos pontos mais degradados, além de prevenir o bioma como um todo.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C2863-1572-411F-B4D8-C6B24BB348ED}" type="slidenum">
              <a:rPr lang="pt-BR" smtClean="0">
                <a:solidFill>
                  <a:prstClr val="black"/>
                </a:solidFill>
              </a:rPr>
              <a:pPr/>
              <a:t>19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23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C2863-1572-411F-B4D8-C6B24BB348ED}" type="slidenum">
              <a:rPr lang="pt-BR" smtClean="0">
                <a:solidFill>
                  <a:prstClr val="black"/>
                </a:solidFill>
              </a:rPr>
              <a:pPr/>
              <a:t>23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90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Preservar a água e a vida é preservar a</a:t>
            </a:r>
            <a:r>
              <a:rPr lang="pt-BR" baseline="0" dirty="0" smtClean="0"/>
              <a:t> nossa existência.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C2863-1572-411F-B4D8-C6B24BB348ED}" type="slidenum">
              <a:rPr lang="pt-BR" smtClean="0">
                <a:solidFill>
                  <a:prstClr val="black"/>
                </a:solidFill>
              </a:rPr>
              <a:pPr/>
              <a:t>25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32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Gostaria de agradecer a oportunidade. Fomos convidados para abordar um tema que tem uma sinergia com a questão do</a:t>
            </a:r>
            <a:r>
              <a:rPr lang="pt-BR" baseline="0" dirty="0" smtClean="0"/>
              <a:t> avanço da</a:t>
            </a:r>
            <a:r>
              <a:rPr lang="pt-BR" dirty="0" smtClean="0"/>
              <a:t> soja que são</a:t>
            </a:r>
            <a:r>
              <a:rPr lang="pt-BR" baseline="0" dirty="0" smtClean="0"/>
              <a:t> as cabeceiras do pantanal. 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C2863-1572-411F-B4D8-C6B24BB348E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705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Gostaria de agradecer a oportunidade. Fomos convidados para abordar um tema que tem uma sinergia com a questão do</a:t>
            </a:r>
            <a:r>
              <a:rPr lang="pt-BR" baseline="0" dirty="0" smtClean="0"/>
              <a:t> avanço da</a:t>
            </a:r>
            <a:r>
              <a:rPr lang="pt-BR" dirty="0" smtClean="0"/>
              <a:t> soja que são</a:t>
            </a:r>
            <a:r>
              <a:rPr lang="pt-BR" baseline="0" dirty="0" smtClean="0"/>
              <a:t> as cabeceiras do pantanal. 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C2863-1572-411F-B4D8-C6B24BB348ED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442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Gostaria de agradecer a oportunidade. Fomos convidados para abordar um tema que tem uma sinergia com a questão do</a:t>
            </a:r>
            <a:r>
              <a:rPr lang="pt-BR" baseline="0" dirty="0" smtClean="0"/>
              <a:t> avanço da</a:t>
            </a:r>
            <a:r>
              <a:rPr lang="pt-BR" dirty="0" smtClean="0"/>
              <a:t> soja que são</a:t>
            </a:r>
            <a:r>
              <a:rPr lang="pt-BR" baseline="0" dirty="0" smtClean="0"/>
              <a:t> as cabeceiras do pantanal. 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C2863-1572-411F-B4D8-C6B24BB348ED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5038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Primeiro lugar, quem nós somos? O Instituto do Homem pantaneiro é uma ONG que trabalha na proteção e conservação da biodiversidade,</a:t>
            </a:r>
            <a:r>
              <a:rPr lang="pt-BR" baseline="0" dirty="0" smtClean="0"/>
              <a:t> em especial na serra do amolar.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C2863-1572-411F-B4D8-C6B24BB348E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7341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 nossa missão, de forma conjunta</a:t>
            </a:r>
            <a:r>
              <a:rPr lang="pt-BR" baseline="0" dirty="0" smtClean="0"/>
              <a:t> e jamais de maneira isolada, é mobilizar os diferentes atores para que a gente possa ter, de fato,  um esforço integrado de conservação da bacia do alto Paraguai.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C2863-1572-411F-B4D8-C6B24BB348E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1436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Atuamos na região do</a:t>
            </a:r>
            <a:r>
              <a:rPr lang="pt-BR" baseline="0" dirty="0" smtClean="0"/>
              <a:t> pantanal, que é o nosso foco principal. Uma região com inúmeros prêmio internacionais mas, sobretudo, temos que destacar a sua importância enquanto bioma. </a:t>
            </a:r>
          </a:p>
          <a:p>
            <a:r>
              <a:rPr lang="pt-BR" baseline="0" dirty="0" smtClean="0"/>
              <a:t> além do turismo, cultura e produção fantástica que são motivos de orgulho para o nosso país.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C2863-1572-411F-B4D8-C6B24BB348E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1735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Quando pensamos na bacia, nos orgulhamos</a:t>
            </a:r>
            <a:r>
              <a:rPr lang="pt-BR" baseline="0" dirty="0" smtClean="0"/>
              <a:t> do tamanho (é a segunda maior da américa do sul), mas também devemos ficar atentos à questão geopolítica, à responsabilidade que temos enquanto brasil , com os países vizinhos como </a:t>
            </a:r>
            <a:r>
              <a:rPr lang="pt-BR" baseline="0" dirty="0" err="1" smtClean="0"/>
              <a:t>bolívia</a:t>
            </a:r>
            <a:r>
              <a:rPr lang="pt-BR" baseline="0" dirty="0" smtClean="0"/>
              <a:t>, Paraguai, argentina, que também tem uma relação de dependência com essa bacia. </a:t>
            </a:r>
          </a:p>
          <a:p>
            <a:endParaRPr lang="pt-BR" baseline="0" dirty="0" smtClean="0"/>
          </a:p>
          <a:p>
            <a:r>
              <a:rPr lang="pt-BR" baseline="0" dirty="0" smtClean="0"/>
              <a:t>Dois terços dessa bacia está no planalto. Então, há uma relação entre o que acontece no alto e os impactos que vemos embaixo.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C2863-1572-411F-B4D8-C6B24BB348ED}" type="slidenum">
              <a:rPr lang="pt-BR" smtClean="0">
                <a:solidFill>
                  <a:prstClr val="black"/>
                </a:solidFill>
              </a:rPr>
              <a:pPr/>
              <a:t>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93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Já existem vários estudos que chamam nossa atenção. A questão da água é, sem dúvida nenhuma, pauta</a:t>
            </a:r>
            <a:r>
              <a:rPr lang="pt-BR" baseline="0" dirty="0" smtClean="0"/>
              <a:t> entre todos os governos de todos os lugares do mundo.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C2863-1572-411F-B4D8-C6B24BB348ED}" type="slidenum">
              <a:rPr lang="pt-BR" smtClean="0">
                <a:solidFill>
                  <a:prstClr val="black"/>
                </a:solidFill>
              </a:rPr>
              <a:pPr/>
              <a:t>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567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Por alguns fatores, nós já</a:t>
            </a:r>
            <a:r>
              <a:rPr lang="pt-BR" baseline="0" dirty="0" smtClean="0"/>
              <a:t> entramos em uma condição de risco, existem bacias que já foram totalmente comprometidas. Por questões como a agricultura em lugares que deveriam ser respeitados.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C2863-1572-411F-B4D8-C6B24BB348ED}" type="slidenum">
              <a:rPr lang="pt-BR" smtClean="0">
                <a:solidFill>
                  <a:prstClr val="black"/>
                </a:solidFill>
              </a:rPr>
              <a:pPr/>
              <a:t>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105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 dai, vemos os danos ambientais. Alguns, infelizmente, já irreversíveis. </a:t>
            </a:r>
          </a:p>
          <a:p>
            <a:endParaRPr lang="pt-BR" dirty="0" smtClean="0"/>
          </a:p>
          <a:p>
            <a:r>
              <a:rPr lang="pt-BR" dirty="0" smtClean="0"/>
              <a:t>São inúmeros processos críticos de perda de fauna, flora e vida.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C2863-1572-411F-B4D8-C6B24BB348ED}" type="slidenum">
              <a:rPr lang="pt-BR" smtClean="0">
                <a:solidFill>
                  <a:prstClr val="black"/>
                </a:solidFill>
              </a:rPr>
              <a:pPr/>
              <a:t>10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28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9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8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819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AD3D0A-4F85-469B-9AE5-81B902A4589A}" type="datetimeFigureOut">
              <a:rPr lang="pt-BR" smtClean="0"/>
              <a:t>20/09/16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3633EE3-4EA9-40EF-9A64-B314BC3C0B7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12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AAD3D0A-4F85-469B-9AE5-81B902A4589A}" type="datetimeFigureOut">
              <a:rPr lang="pt-BR" smtClean="0"/>
              <a:t>20/09/16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3633EE3-4EA9-40EF-9A64-B314BC3C0B7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698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3244" cy="51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89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2" r:id="rId3"/>
    <p:sldLayoutId id="2147483665" r:id="rId4"/>
    <p:sldLayoutId id="2147483667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14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3.png"/><Relationship Id="rId6" Type="http://schemas.openxmlformats.org/officeDocument/2006/relationships/image" Target="../media/image14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jpe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4" Type="http://schemas.openxmlformats.org/officeDocument/2006/relationships/image" Target="../media/image88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14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1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8" t="45252" r="69845" b="46444"/>
          <a:stretch/>
        </p:blipFill>
        <p:spPr>
          <a:xfrm>
            <a:off x="740244" y="2673645"/>
            <a:ext cx="1506511" cy="427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0" t="45980" r="86405" b="47173"/>
          <a:stretch/>
        </p:blipFill>
        <p:spPr>
          <a:xfrm>
            <a:off x="372986" y="2711120"/>
            <a:ext cx="359764" cy="352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Imagem 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" t="59206" r="68488" b="9048"/>
          <a:stretch/>
        </p:blipFill>
        <p:spPr>
          <a:xfrm>
            <a:off x="3673902" y="718492"/>
            <a:ext cx="2596243" cy="1632858"/>
          </a:xfrm>
          <a:prstGeom prst="rect">
            <a:avLst/>
          </a:prstGeom>
        </p:spPr>
      </p:pic>
      <p:pic>
        <p:nvPicPr>
          <p:cNvPr id="44" name="Imagem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3" t="59683" r="39550" b="8730"/>
          <a:stretch/>
        </p:blipFill>
        <p:spPr>
          <a:xfrm>
            <a:off x="6236417" y="735911"/>
            <a:ext cx="2416628" cy="1624694"/>
          </a:xfrm>
          <a:prstGeom prst="rect">
            <a:avLst/>
          </a:prstGeom>
        </p:spPr>
      </p:pic>
      <p:pic>
        <p:nvPicPr>
          <p:cNvPr id="46" name="Imagem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3" t="59206" r="10435" b="8095"/>
          <a:stretch/>
        </p:blipFill>
        <p:spPr>
          <a:xfrm>
            <a:off x="5036266" y="2616415"/>
            <a:ext cx="2465615" cy="1681843"/>
          </a:xfrm>
          <a:prstGeom prst="rect">
            <a:avLst/>
          </a:prstGeom>
        </p:spPr>
      </p:pic>
      <p:pic>
        <p:nvPicPr>
          <p:cNvPr id="47" name="Imagem 4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7" t="91746" r="13204" b="794"/>
          <a:stretch/>
        </p:blipFill>
        <p:spPr>
          <a:xfrm>
            <a:off x="5224045" y="4290093"/>
            <a:ext cx="2024743" cy="38372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4197" r="60420" b="86173"/>
          <a:stretch/>
        </p:blipFill>
        <p:spPr>
          <a:xfrm>
            <a:off x="350882" y="260783"/>
            <a:ext cx="3441701" cy="4953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4410" r="66403" b="76849"/>
          <a:stretch/>
        </p:blipFill>
        <p:spPr>
          <a:xfrm>
            <a:off x="755235" y="924542"/>
            <a:ext cx="1806315" cy="449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t="23431" r="65090" b="65205"/>
          <a:stretch/>
        </p:blipFill>
        <p:spPr>
          <a:xfrm>
            <a:off x="755235" y="1488297"/>
            <a:ext cx="1926236" cy="584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7" t="36097" r="62467" b="55890"/>
          <a:stretch/>
        </p:blipFill>
        <p:spPr>
          <a:xfrm>
            <a:off x="770225" y="2087030"/>
            <a:ext cx="2151089" cy="412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t="14847" r="86323" b="77431"/>
          <a:stretch/>
        </p:blipFill>
        <p:spPr>
          <a:xfrm>
            <a:off x="357995" y="947027"/>
            <a:ext cx="382249" cy="39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0" t="24598" r="86569" b="68555"/>
          <a:stretch/>
        </p:blipFill>
        <p:spPr>
          <a:xfrm>
            <a:off x="372985" y="1548258"/>
            <a:ext cx="344773" cy="352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t="36680" r="86405" b="56181"/>
          <a:stretch/>
        </p:blipFill>
        <p:spPr>
          <a:xfrm>
            <a:off x="357996" y="2117010"/>
            <a:ext cx="374754" cy="367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9" t="15102" r="42128" b="77905"/>
          <a:stretch/>
        </p:blipFill>
        <p:spPr>
          <a:xfrm>
            <a:off x="361276" y="3281132"/>
            <a:ext cx="389744" cy="35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5" t="13936" r="27208" b="77031"/>
          <a:stretch/>
        </p:blipFill>
        <p:spPr>
          <a:xfrm>
            <a:off x="758515" y="3221172"/>
            <a:ext cx="1356610" cy="464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1" t="23780" r="42292" b="68207"/>
          <a:stretch/>
        </p:blipFill>
        <p:spPr>
          <a:xfrm>
            <a:off x="368771" y="3837645"/>
            <a:ext cx="367259" cy="412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Imagem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3" t="23635" r="24175" b="67769"/>
          <a:stretch/>
        </p:blipFill>
        <p:spPr>
          <a:xfrm>
            <a:off x="751020" y="3830151"/>
            <a:ext cx="1641423" cy="442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Imagem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0" t="33546" r="24337" b="58004"/>
          <a:stretch/>
        </p:blipFill>
        <p:spPr>
          <a:xfrm>
            <a:off x="773505" y="4423637"/>
            <a:ext cx="1603949" cy="43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Imagem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9" t="33984" r="42292" b="58732"/>
          <a:stretch/>
        </p:blipFill>
        <p:spPr>
          <a:xfrm>
            <a:off x="361276" y="4446122"/>
            <a:ext cx="374754" cy="37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Imagem 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7" t="91111" r="73400" b="4921"/>
          <a:stretch/>
        </p:blipFill>
        <p:spPr>
          <a:xfrm>
            <a:off x="4318881" y="2359513"/>
            <a:ext cx="1502228" cy="204107"/>
          </a:xfrm>
          <a:prstGeom prst="rect">
            <a:avLst/>
          </a:prstGeom>
        </p:spPr>
      </p:pic>
      <p:pic>
        <p:nvPicPr>
          <p:cNvPr id="2" name="Picture 1" descr="sobrevoo_regiao_banhado_rio_formoso_20160229_008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65" y="857948"/>
            <a:ext cx="2065867" cy="1377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0933" y="2286001"/>
            <a:ext cx="101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Banhados</a:t>
            </a:r>
            <a:r>
              <a:rPr lang="en-US" b="1" dirty="0" smtClean="0">
                <a:solidFill>
                  <a:srgbClr val="FF0000"/>
                </a:solidFill>
              </a:rPr>
              <a:t> de Bonito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1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9" presetClass="entr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" y="1782"/>
            <a:ext cx="9094480" cy="514459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" t="79704" r="71758" b="7111"/>
          <a:stretch/>
        </p:blipFill>
        <p:spPr>
          <a:xfrm>
            <a:off x="434340" y="4099560"/>
            <a:ext cx="2148840" cy="67818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6" t="79704" r="44415" b="7111"/>
          <a:stretch/>
        </p:blipFill>
        <p:spPr>
          <a:xfrm>
            <a:off x="2727960" y="4099560"/>
            <a:ext cx="2354580" cy="67818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2195" r="84780" b="75405"/>
          <a:stretch/>
        </p:blipFill>
        <p:spPr>
          <a:xfrm>
            <a:off x="712381" y="627321"/>
            <a:ext cx="680484" cy="63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" t="24596" r="80476" b="65484"/>
          <a:stretch/>
        </p:blipFill>
        <p:spPr>
          <a:xfrm>
            <a:off x="265814" y="1265274"/>
            <a:ext cx="1520456" cy="51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0" t="25011" r="58610" b="65896"/>
          <a:stretch/>
        </p:blipFill>
        <p:spPr>
          <a:xfrm>
            <a:off x="2551813" y="1286541"/>
            <a:ext cx="1233377" cy="46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5" t="12198" r="61747" b="74988"/>
          <a:stretch/>
        </p:blipFill>
        <p:spPr>
          <a:xfrm>
            <a:off x="2860158" y="627321"/>
            <a:ext cx="637954" cy="65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4" t="24806" r="33604" b="64653"/>
          <a:stretch/>
        </p:blipFill>
        <p:spPr>
          <a:xfrm>
            <a:off x="4614530" y="1275908"/>
            <a:ext cx="1456661" cy="542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2" t="11992" r="37787" b="75194"/>
          <a:stretch/>
        </p:blipFill>
        <p:spPr>
          <a:xfrm>
            <a:off x="4976037" y="616688"/>
            <a:ext cx="712382" cy="65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" t="49402" r="81523" b="39231"/>
          <a:stretch/>
        </p:blipFill>
        <p:spPr>
          <a:xfrm>
            <a:off x="329609" y="2541181"/>
            <a:ext cx="1360968" cy="584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2" t="37002" r="85008" b="50184"/>
          <a:stretch/>
        </p:blipFill>
        <p:spPr>
          <a:xfrm>
            <a:off x="712381" y="1903228"/>
            <a:ext cx="659219" cy="65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7" t="37212" r="61282" b="51008"/>
          <a:stretch/>
        </p:blipFill>
        <p:spPr>
          <a:xfrm>
            <a:off x="2828260" y="1913861"/>
            <a:ext cx="712382" cy="606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5" t="48785" r="54537" b="40054"/>
          <a:stretch/>
        </p:blipFill>
        <p:spPr>
          <a:xfrm>
            <a:off x="2232837" y="2509285"/>
            <a:ext cx="1924493" cy="574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5" t="49202" r="30694" b="40258"/>
          <a:stretch/>
        </p:blipFill>
        <p:spPr>
          <a:xfrm>
            <a:off x="4476307" y="2530549"/>
            <a:ext cx="1860698" cy="542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0" t="36181" r="38365" b="50798"/>
          <a:stretch/>
        </p:blipFill>
        <p:spPr>
          <a:xfrm>
            <a:off x="5018566" y="1860698"/>
            <a:ext cx="616689" cy="66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2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6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6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37" b="84259"/>
          <a:stretch/>
        </p:blipFill>
        <p:spPr>
          <a:xfrm>
            <a:off x="115654" y="76200"/>
            <a:ext cx="4713521" cy="80962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8" t="41473" r="54163" b="49343"/>
          <a:stretch/>
        </p:blipFill>
        <p:spPr>
          <a:xfrm>
            <a:off x="1092200" y="2133601"/>
            <a:ext cx="2895600" cy="47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9" t="54963" r="55093" b="33780"/>
          <a:stretch/>
        </p:blipFill>
        <p:spPr>
          <a:xfrm>
            <a:off x="1099820" y="2827021"/>
            <a:ext cx="2804160" cy="57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8" t="69467" r="60913" b="17943"/>
          <a:stretch/>
        </p:blipFill>
        <p:spPr>
          <a:xfrm>
            <a:off x="1051560" y="3573781"/>
            <a:ext cx="236982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6238" r="87082" b="62505"/>
          <a:stretch/>
        </p:blipFill>
        <p:spPr>
          <a:xfrm>
            <a:off x="533400" y="1348740"/>
            <a:ext cx="571500" cy="57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6" t="41184" r="87096" b="48448"/>
          <a:stretch/>
        </p:blipFill>
        <p:spPr>
          <a:xfrm>
            <a:off x="563880" y="2118360"/>
            <a:ext cx="54102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55544" r="86916" b="33495"/>
          <a:stretch/>
        </p:blipFill>
        <p:spPr>
          <a:xfrm>
            <a:off x="541020" y="2857501"/>
            <a:ext cx="579120" cy="56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 t="70223" r="87180" b="18668"/>
          <a:stretch/>
        </p:blipFill>
        <p:spPr>
          <a:xfrm>
            <a:off x="495300" y="3611881"/>
            <a:ext cx="60198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t="25624" r="50995" b="61045"/>
          <a:stretch/>
        </p:blipFill>
        <p:spPr>
          <a:xfrm>
            <a:off x="1038860" y="1318261"/>
            <a:ext cx="32385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19050"/>
            <a:ext cx="9143244" cy="514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0" t="20769" r="2883" b="27061"/>
          <a:stretch/>
        </p:blipFill>
        <p:spPr>
          <a:xfrm>
            <a:off x="4914069" y="1155308"/>
            <a:ext cx="3939611" cy="268338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2" t="73339" r="14576" b="10961"/>
          <a:stretch/>
        </p:blipFill>
        <p:spPr>
          <a:xfrm>
            <a:off x="5956300" y="3838575"/>
            <a:ext cx="1828800" cy="807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61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 t="6454" r="53344" b="85103"/>
          <a:stretch/>
        </p:blipFill>
        <p:spPr>
          <a:xfrm>
            <a:off x="438291" y="358436"/>
            <a:ext cx="3127013" cy="34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15637" r="31576" b="75920"/>
          <a:stretch/>
        </p:blipFill>
        <p:spPr>
          <a:xfrm>
            <a:off x="381996" y="749596"/>
            <a:ext cx="4693509" cy="34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24189" r="35743" b="67813"/>
          <a:stretch/>
        </p:blipFill>
        <p:spPr>
          <a:xfrm>
            <a:off x="418295" y="1101170"/>
            <a:ext cx="4352706" cy="32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31543" r="28827" b="58089"/>
          <a:stretch/>
        </p:blipFill>
        <p:spPr>
          <a:xfrm>
            <a:off x="333293" y="1435065"/>
            <a:ext cx="4938647" cy="41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3" t="66516" r="33013" b="21931"/>
          <a:stretch/>
        </p:blipFill>
        <p:spPr>
          <a:xfrm>
            <a:off x="487908" y="1963319"/>
            <a:ext cx="3712955" cy="46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9" t="81775" r="13261" b="10375"/>
          <a:stretch/>
        </p:blipFill>
        <p:spPr>
          <a:xfrm>
            <a:off x="390770" y="2419987"/>
            <a:ext cx="5153892" cy="31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 hidden="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3244" cy="514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2" t="34815" r="23951" b="1482"/>
          <a:stretch/>
        </p:blipFill>
        <p:spPr>
          <a:xfrm>
            <a:off x="2285999" y="1790700"/>
            <a:ext cx="4667251" cy="327660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2609850" y="1990724"/>
            <a:ext cx="3914775" cy="28956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1" t="42037" r="29994" b="7037"/>
          <a:stretch/>
        </p:blipFill>
        <p:spPr>
          <a:xfrm>
            <a:off x="2781299" y="2162175"/>
            <a:ext cx="3619501" cy="261937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3" t="38704" r="40518" b="7593"/>
          <a:stretch/>
        </p:blipFill>
        <p:spPr>
          <a:xfrm>
            <a:off x="3467100" y="1990724"/>
            <a:ext cx="1971675" cy="27622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3"/>
          <a:stretch/>
        </p:blipFill>
        <p:spPr>
          <a:xfrm>
            <a:off x="0" y="4800600"/>
            <a:ext cx="9141291" cy="3429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t="34259" r="23742" b="1482"/>
          <a:stretch/>
        </p:blipFill>
        <p:spPr>
          <a:xfrm>
            <a:off x="2219325" y="1762125"/>
            <a:ext cx="4752976" cy="330517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8" t="52222"/>
          <a:stretch/>
        </p:blipFill>
        <p:spPr>
          <a:xfrm>
            <a:off x="3977366" y="3209925"/>
            <a:ext cx="2941870" cy="245745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6" t="5030" r="24732" b="76949"/>
          <a:stretch/>
        </p:blipFill>
        <p:spPr>
          <a:xfrm>
            <a:off x="2184400" y="457198"/>
            <a:ext cx="4699000" cy="92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1" t="23798" r="30142" b="69537"/>
          <a:stretch/>
        </p:blipFill>
        <p:spPr>
          <a:xfrm>
            <a:off x="2984499" y="1308100"/>
            <a:ext cx="3390901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3244" cy="5144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9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50"/>
                            </p:stCondLst>
                            <p:childTnLst>
                              <p:par>
                                <p:cTn id="3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50"/>
                            </p:stCondLst>
                            <p:childTnLst>
                              <p:par>
                                <p:cTn id="3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50"/>
                            </p:stCondLst>
                            <p:childTnLst>
                              <p:par>
                                <p:cTn id="41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" fill="hold"/>
                                        <p:tgtEl>
                                          <p:spTgt spid="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5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650"/>
                            </p:stCondLst>
                            <p:childTnLst>
                              <p:par>
                                <p:cTn id="4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09427 4.44444E-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2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1" t="20445" r="51750" b="48148"/>
          <a:stretch/>
        </p:blipFill>
        <p:spPr>
          <a:xfrm>
            <a:off x="1607819" y="988060"/>
            <a:ext cx="2651761" cy="161544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5" t="21630" r="18907" b="48000"/>
          <a:stretch/>
        </p:blipFill>
        <p:spPr>
          <a:xfrm>
            <a:off x="4678681" y="1049020"/>
            <a:ext cx="2583180" cy="15621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t="54370" r="68756" b="14370"/>
          <a:stretch/>
        </p:blipFill>
        <p:spPr>
          <a:xfrm>
            <a:off x="160019" y="2618740"/>
            <a:ext cx="2545081" cy="160782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9" t="54667" r="35662" b="14222"/>
          <a:stretch/>
        </p:blipFill>
        <p:spPr>
          <a:xfrm>
            <a:off x="3192779" y="2633980"/>
            <a:ext cx="2537461" cy="16002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2" t="55111" r="2403" b="13630"/>
          <a:stretch/>
        </p:blipFill>
        <p:spPr>
          <a:xfrm>
            <a:off x="6195061" y="2656840"/>
            <a:ext cx="2575560" cy="160782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6" t="5926" r="8071"/>
          <a:stretch/>
        </p:blipFill>
        <p:spPr>
          <a:xfrm>
            <a:off x="2319422" y="241300"/>
            <a:ext cx="2933700" cy="48387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6" t="5926" r="8071"/>
          <a:stretch/>
        </p:blipFill>
        <p:spPr>
          <a:xfrm>
            <a:off x="5335864" y="241300"/>
            <a:ext cx="2933700" cy="48387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6" t="5926" r="8071"/>
          <a:stretch/>
        </p:blipFill>
        <p:spPr>
          <a:xfrm>
            <a:off x="797409" y="1814830"/>
            <a:ext cx="2933700" cy="48387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6" t="5926" r="8071"/>
          <a:stretch/>
        </p:blipFill>
        <p:spPr>
          <a:xfrm>
            <a:off x="3790798" y="1814830"/>
            <a:ext cx="2933700" cy="48387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6" t="5926" r="8071"/>
          <a:stretch/>
        </p:blipFill>
        <p:spPr>
          <a:xfrm>
            <a:off x="6815844" y="1814830"/>
            <a:ext cx="2933700" cy="483870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t="4609" r="54469" b="80466"/>
          <a:stretch/>
        </p:blipFill>
        <p:spPr>
          <a:xfrm>
            <a:off x="2291549" y="206375"/>
            <a:ext cx="3937801" cy="767644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6"/>
          <a:srcRect l="23307" t="18199" r="35171" b="30812"/>
          <a:stretch/>
        </p:blipFill>
        <p:spPr>
          <a:xfrm>
            <a:off x="6153150" y="190499"/>
            <a:ext cx="561975" cy="742951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4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2" t="74321"/>
          <a:stretch/>
        </p:blipFill>
        <p:spPr>
          <a:xfrm>
            <a:off x="7874000" y="3822700"/>
            <a:ext cx="1268645" cy="13208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7" t="20555" r="28640" b="2036"/>
          <a:stretch/>
        </p:blipFill>
        <p:spPr>
          <a:xfrm>
            <a:off x="2381250" y="1057274"/>
            <a:ext cx="4295775" cy="39814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6" t="5926" r="8071"/>
          <a:stretch/>
        </p:blipFill>
        <p:spPr>
          <a:xfrm>
            <a:off x="4038448" y="238125"/>
            <a:ext cx="2933700" cy="48387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3244" cy="514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 t="4864" r="4986" b="79874"/>
          <a:stretch/>
        </p:blipFill>
        <p:spPr>
          <a:xfrm>
            <a:off x="362309" y="250166"/>
            <a:ext cx="8324491" cy="78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510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2" t="6111" r="26451" b="84582"/>
          <a:stretch/>
        </p:blipFill>
        <p:spPr>
          <a:xfrm>
            <a:off x="2581274" y="281069"/>
            <a:ext cx="4076701" cy="47869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" t="34258" r="50834" b="19816"/>
          <a:stretch/>
        </p:blipFill>
        <p:spPr>
          <a:xfrm>
            <a:off x="323851" y="1762125"/>
            <a:ext cx="4171949" cy="23622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6" t="25741" r="16136" b="67963"/>
          <a:stretch/>
        </p:blipFill>
        <p:spPr>
          <a:xfrm>
            <a:off x="5915529" y="1332940"/>
            <a:ext cx="2057401" cy="32384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6" t="85186" r="20616" b="5555"/>
          <a:stretch/>
        </p:blipFill>
        <p:spPr>
          <a:xfrm>
            <a:off x="2220914" y="4371975"/>
            <a:ext cx="4895850" cy="47624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0" t="32714" r="53767" b="31227"/>
          <a:stretch/>
        </p:blipFill>
        <p:spPr>
          <a:xfrm>
            <a:off x="1333500" y="1676400"/>
            <a:ext cx="2886076" cy="184785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2" t="15215" r="25107" b="75651"/>
          <a:stretch/>
        </p:blipFill>
        <p:spPr>
          <a:xfrm>
            <a:off x="2171699" y="749300"/>
            <a:ext cx="4610101" cy="4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3" t="30371" r="9572" b="13580"/>
          <a:stretch/>
        </p:blipFill>
        <p:spPr>
          <a:xfrm>
            <a:off x="5365749" y="1562100"/>
            <a:ext cx="3149600" cy="28829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2" t="30617" r="9710" b="14567"/>
          <a:stretch/>
        </p:blipFill>
        <p:spPr>
          <a:xfrm>
            <a:off x="5505449" y="1574800"/>
            <a:ext cx="2997200" cy="28194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1" t="44938" r="29161" b="47407"/>
          <a:stretch/>
        </p:blipFill>
        <p:spPr>
          <a:xfrm>
            <a:off x="5873749" y="2311400"/>
            <a:ext cx="850900" cy="3937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8" t="41728" r="17352" b="50864"/>
          <a:stretch/>
        </p:blipFill>
        <p:spPr>
          <a:xfrm>
            <a:off x="7152004" y="2203450"/>
            <a:ext cx="711200" cy="381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5" t="67161" r="27772" b="24691"/>
          <a:stretch/>
        </p:blipFill>
        <p:spPr>
          <a:xfrm>
            <a:off x="6188579" y="3470836"/>
            <a:ext cx="673100" cy="4191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8" t="38518" r="37357" b="55556"/>
          <a:stretch/>
        </p:blipFill>
        <p:spPr>
          <a:xfrm>
            <a:off x="5086349" y="1981200"/>
            <a:ext cx="889000" cy="3048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6" t="71111" r="36246" b="22963"/>
          <a:stretch/>
        </p:blipFill>
        <p:spPr>
          <a:xfrm>
            <a:off x="5581649" y="3657600"/>
            <a:ext cx="495299" cy="3048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2" t="40000" r="8599" b="52840"/>
          <a:stretch/>
        </p:blipFill>
        <p:spPr>
          <a:xfrm>
            <a:off x="7842249" y="2047875"/>
            <a:ext cx="7239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1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" y="616"/>
            <a:ext cx="9143244" cy="514459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92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3" y="0"/>
            <a:ext cx="9076193" cy="761937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13642" r="3722"/>
          <a:stretch/>
        </p:blipFill>
        <p:spPr>
          <a:xfrm>
            <a:off x="330200" y="711200"/>
            <a:ext cx="8470900" cy="444182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8887" r="62774" b="53590"/>
          <a:stretch/>
        </p:blipFill>
        <p:spPr>
          <a:xfrm>
            <a:off x="304800" y="457201"/>
            <a:ext cx="3098800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49372" r="86804" b="35323"/>
          <a:stretch/>
        </p:blipFill>
        <p:spPr>
          <a:xfrm>
            <a:off x="393700" y="2539999"/>
            <a:ext cx="812800" cy="78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t="52088" r="72220" b="38038"/>
          <a:stretch/>
        </p:blipFill>
        <p:spPr>
          <a:xfrm>
            <a:off x="1282700" y="2679700"/>
            <a:ext cx="12573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1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1.66667E-6 -0.4592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6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7284E-6 L 4.44444E-6 0.82716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35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20988E-6 L -0.04514 -3.20988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00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r="51539"/>
          <a:stretch/>
        </p:blipFill>
        <p:spPr>
          <a:xfrm>
            <a:off x="1355" y="165100"/>
            <a:ext cx="4430945" cy="497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8" t="18836" r="12250" b="65714"/>
          <a:stretch/>
        </p:blipFill>
        <p:spPr>
          <a:xfrm>
            <a:off x="4607607" y="1232355"/>
            <a:ext cx="3668485" cy="79465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5" t="35662" r="4033" b="55555"/>
          <a:stretch/>
        </p:blipFill>
        <p:spPr>
          <a:xfrm>
            <a:off x="4535038" y="1954356"/>
            <a:ext cx="3668485" cy="451756"/>
          </a:xfrm>
          <a:prstGeom prst="rect">
            <a:avLst/>
          </a:prstGeom>
        </p:spPr>
      </p:pic>
      <p:pic>
        <p:nvPicPr>
          <p:cNvPr id="7" name="Picture 7" descr="C:\Users\Flávia Lima\Desktop\Texte job\s7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5" t="15236"/>
          <a:stretch/>
        </p:blipFill>
        <p:spPr bwMode="auto">
          <a:xfrm>
            <a:off x="1563789" y="4354482"/>
            <a:ext cx="5223683" cy="41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orei3\AppData\Roaming\Skype\facebook#3awagner.tolone\media_messaging\media_cache_v3\^DFD0F4CC72A79519874E1527C6B01AC2EECC336ADF254E5965^pimgpsh_fullsize_distr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833785" y="1186716"/>
            <a:ext cx="2693868" cy="269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1" t="49628" r="4961" b="24204"/>
          <a:stretch/>
        </p:blipFill>
        <p:spPr>
          <a:xfrm>
            <a:off x="4325258" y="2529938"/>
            <a:ext cx="4292601" cy="13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3" t="76071"/>
          <a:stretch/>
        </p:blipFill>
        <p:spPr>
          <a:xfrm>
            <a:off x="7963786" y="3912781"/>
            <a:ext cx="1179168" cy="1231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21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6" presetClass="emp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" presetClass="exit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9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" t="25007" r="57090" b="54532"/>
          <a:stretch/>
        </p:blipFill>
        <p:spPr>
          <a:xfrm>
            <a:off x="297712" y="1286540"/>
            <a:ext cx="3625702" cy="1052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48585" r="54299" b="24548"/>
          <a:stretch/>
        </p:blipFill>
        <p:spPr>
          <a:xfrm>
            <a:off x="350874" y="2498651"/>
            <a:ext cx="3827721" cy="1382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993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8.33333E-7 -4.93827E-7 L -0.04514 -4.93827E-7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7284E-6 L 0.06528 0.00278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/>
        </p:nvCxnSpPr>
        <p:spPr>
          <a:xfrm>
            <a:off x="0" y="1746249"/>
            <a:ext cx="9048752" cy="0"/>
          </a:xfrm>
          <a:prstGeom prst="line">
            <a:avLst/>
          </a:prstGeom>
          <a:ln w="3175">
            <a:solidFill>
              <a:srgbClr val="85C4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0" y="3632200"/>
            <a:ext cx="9048752" cy="0"/>
          </a:xfrm>
          <a:prstGeom prst="line">
            <a:avLst/>
          </a:prstGeom>
          <a:ln w="3175">
            <a:solidFill>
              <a:srgbClr val="85C4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m 41" hidden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7" t="5430" r="22354" b="80005"/>
          <a:stretch/>
        </p:blipFill>
        <p:spPr>
          <a:xfrm>
            <a:off x="1765300" y="279399"/>
            <a:ext cx="5334000" cy="74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23700" r="79510" b="57045"/>
          <a:stretch/>
        </p:blipFill>
        <p:spPr>
          <a:xfrm>
            <a:off x="927100" y="1219200"/>
            <a:ext cx="9652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t="43447" r="77081" b="39766"/>
          <a:stretch/>
        </p:blipFill>
        <p:spPr>
          <a:xfrm>
            <a:off x="749300" y="2235199"/>
            <a:ext cx="1346200" cy="86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9" t="43448" r="51745" b="40506"/>
          <a:stretch/>
        </p:blipFill>
        <p:spPr>
          <a:xfrm>
            <a:off x="2743200" y="2235200"/>
            <a:ext cx="1663700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4" t="24686" r="56052" b="57046"/>
          <a:stretch/>
        </p:blipFill>
        <p:spPr>
          <a:xfrm>
            <a:off x="3022600" y="1270000"/>
            <a:ext cx="990600" cy="9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5" t="24686" r="32716" b="57046"/>
          <a:stretch/>
        </p:blipFill>
        <p:spPr>
          <a:xfrm>
            <a:off x="5092700" y="1270000"/>
            <a:ext cx="1054100" cy="9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8" t="24439" r="9103" b="57046"/>
          <a:stretch/>
        </p:blipFill>
        <p:spPr>
          <a:xfrm>
            <a:off x="7251700" y="1257300"/>
            <a:ext cx="10541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6" t="43448" r="29244" b="39519"/>
          <a:stretch/>
        </p:blipFill>
        <p:spPr>
          <a:xfrm>
            <a:off x="4851400" y="2235200"/>
            <a:ext cx="16129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3" t="43448" r="7020" b="39519"/>
          <a:stretch/>
        </p:blipFill>
        <p:spPr>
          <a:xfrm>
            <a:off x="7073900" y="2235200"/>
            <a:ext cx="14224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4" t="61466" r="63330" b="20267"/>
          <a:stretch/>
        </p:blipFill>
        <p:spPr>
          <a:xfrm>
            <a:off x="2374900" y="3162300"/>
            <a:ext cx="977900" cy="9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6" t="62206" r="27076" b="20514"/>
          <a:stretch/>
        </p:blipFill>
        <p:spPr>
          <a:xfrm>
            <a:off x="5715000" y="3200400"/>
            <a:ext cx="9525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9" t="79487" r="59302" b="6937"/>
          <a:stretch/>
        </p:blipFill>
        <p:spPr>
          <a:xfrm>
            <a:off x="1981200" y="4089400"/>
            <a:ext cx="1739900" cy="69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6" t="79487" r="18604" b="7183"/>
          <a:stretch/>
        </p:blipFill>
        <p:spPr>
          <a:xfrm>
            <a:off x="4902200" y="4089400"/>
            <a:ext cx="2540000" cy="68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29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04514 -2.22222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69" r="63248" b="25686"/>
          <a:stretch/>
        </p:blipFill>
        <p:spPr>
          <a:xfrm>
            <a:off x="1355" y="2529016"/>
            <a:ext cx="3359683" cy="12933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t="75399" r="58418" b="12440"/>
          <a:stretch/>
        </p:blipFill>
        <p:spPr>
          <a:xfrm>
            <a:off x="712268" y="3753852"/>
            <a:ext cx="3089711" cy="625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4" t="35165" r="32523" b="23419"/>
          <a:stretch/>
        </p:blipFill>
        <p:spPr>
          <a:xfrm>
            <a:off x="3969099" y="1808703"/>
            <a:ext cx="2200590" cy="21302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1" t="53724" r="32962" b="19707"/>
          <a:stretch/>
        </p:blipFill>
        <p:spPr>
          <a:xfrm>
            <a:off x="4360761" y="2763296"/>
            <a:ext cx="1748414" cy="136657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8" t="16148" r="30410" b="53926"/>
          <a:stretch/>
        </p:blipFill>
        <p:spPr>
          <a:xfrm>
            <a:off x="3901629" y="1744604"/>
            <a:ext cx="2339340" cy="153924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0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95062E-6 L -0.04513 -3.95062E-6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" y="2098"/>
            <a:ext cx="9143244" cy="514459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9312" r="34610" b="62192"/>
          <a:stretch/>
        </p:blipFill>
        <p:spPr>
          <a:xfrm>
            <a:off x="609600" y="478971"/>
            <a:ext cx="5370286" cy="146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t="45705" r="85408" b="39343"/>
          <a:stretch/>
        </p:blipFill>
        <p:spPr>
          <a:xfrm>
            <a:off x="478971" y="2351314"/>
            <a:ext cx="856343" cy="76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62915" r="85250" b="19876"/>
          <a:stretch/>
        </p:blipFill>
        <p:spPr>
          <a:xfrm>
            <a:off x="551544" y="3236686"/>
            <a:ext cx="798286" cy="885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5705" r="66677" b="40753"/>
          <a:stretch/>
        </p:blipFill>
        <p:spPr>
          <a:xfrm>
            <a:off x="1335314" y="2351315"/>
            <a:ext cx="1712686" cy="696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5" t="65453" r="54453" b="21287"/>
          <a:stretch/>
        </p:blipFill>
        <p:spPr>
          <a:xfrm>
            <a:off x="1306286" y="3367315"/>
            <a:ext cx="2859314" cy="68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3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05556E-6 -3.82716E-6 L -0.04514 -3.82716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94444E-6 -1.23457E-7 L -0.04514 -1.2345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5.55556E-7 -2.09877E-6 L -0.04514 -2.09877E-6 " pathEditMode="relative" rAng="0" ptsTypes="AA">
                                      <p:cBhvr>
                                        <p:cTn id="22" dur="7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t="48645" r="48311" b="40691"/>
          <a:stretch/>
        </p:blipFill>
        <p:spPr>
          <a:xfrm>
            <a:off x="490888" y="2502567"/>
            <a:ext cx="4235116" cy="548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t="60057" r="48207" b="29653"/>
          <a:stretch/>
        </p:blipFill>
        <p:spPr>
          <a:xfrm>
            <a:off x="433137" y="3012709"/>
            <a:ext cx="4302492" cy="529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70722" r="51785" b="18614"/>
          <a:stretch/>
        </p:blipFill>
        <p:spPr>
          <a:xfrm>
            <a:off x="490888" y="3484349"/>
            <a:ext cx="3917483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t="81947" r="72419" b="8324"/>
          <a:stretch/>
        </p:blipFill>
        <p:spPr>
          <a:xfrm>
            <a:off x="490888" y="4023365"/>
            <a:ext cx="2030931" cy="500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7" r="55274" b="81792"/>
          <a:stretch/>
        </p:blipFill>
        <p:spPr>
          <a:xfrm>
            <a:off x="75000" y="586991"/>
            <a:ext cx="4088513" cy="49485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2" t="6089" r="1252" b="76970"/>
          <a:stretch/>
        </p:blipFill>
        <p:spPr>
          <a:xfrm>
            <a:off x="4238513" y="398732"/>
            <a:ext cx="4754880" cy="871369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7" t="31469" r="70811" b="45032"/>
          <a:stretch/>
        </p:blipFill>
        <p:spPr>
          <a:xfrm>
            <a:off x="1342325" y="1585486"/>
            <a:ext cx="1187670" cy="120869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1" t="30856" r="43447" b="45645"/>
          <a:stretch/>
        </p:blipFill>
        <p:spPr>
          <a:xfrm>
            <a:off x="3988923" y="1585486"/>
            <a:ext cx="1187670" cy="120869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4" t="31060" r="15854" b="45441"/>
          <a:stretch/>
        </p:blipFill>
        <p:spPr>
          <a:xfrm>
            <a:off x="6635520" y="1585486"/>
            <a:ext cx="1187670" cy="120869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7" t="54968" r="71271" b="37880"/>
          <a:stretch/>
        </p:blipFill>
        <p:spPr>
          <a:xfrm>
            <a:off x="1229883" y="2794176"/>
            <a:ext cx="1412553" cy="437516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4" t="55079" r="43519" b="38052"/>
          <a:stretch/>
        </p:blipFill>
        <p:spPr>
          <a:xfrm>
            <a:off x="3752614" y="2794176"/>
            <a:ext cx="1423979" cy="420175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3" t="55140" r="13164" b="37875"/>
          <a:stretch/>
        </p:blipFill>
        <p:spPr>
          <a:xfrm>
            <a:off x="6244096" y="2794176"/>
            <a:ext cx="1970517" cy="427245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7" t="66422" r="40657" b="27912"/>
          <a:stretch/>
        </p:blipFill>
        <p:spPr>
          <a:xfrm>
            <a:off x="3717127" y="3391182"/>
            <a:ext cx="1808703" cy="291402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7" t="73734" r="63443" b="8293"/>
          <a:stretch/>
        </p:blipFill>
        <p:spPr>
          <a:xfrm>
            <a:off x="1875972" y="3811357"/>
            <a:ext cx="985652" cy="924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4" t="73734" r="51016" b="8293"/>
          <a:stretch/>
        </p:blipFill>
        <p:spPr>
          <a:xfrm>
            <a:off x="2942830" y="3811357"/>
            <a:ext cx="985652" cy="924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Imagem 3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6" t="73599" r="38294" b="8031"/>
          <a:stretch/>
        </p:blipFill>
        <p:spPr>
          <a:xfrm>
            <a:off x="4009688" y="3798920"/>
            <a:ext cx="985652" cy="94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Imagem 3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8" t="73473" r="25352" b="8113"/>
          <a:stretch/>
        </p:blipFill>
        <p:spPr>
          <a:xfrm>
            <a:off x="5076546" y="3796840"/>
            <a:ext cx="985652" cy="94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Imagem 4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6" t="73735" r="12704" b="8292"/>
          <a:stretch/>
        </p:blipFill>
        <p:spPr>
          <a:xfrm>
            <a:off x="6143405" y="3811357"/>
            <a:ext cx="985652" cy="924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21327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71605E-6 L 4.44444E-6 -0.18519 " pathEditMode="relative" rAng="0" ptsTypes="AA">
                                      <p:cBhvr>
                                        <p:cTn id="23" dur="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71605E-6 L 4.72222E-6 -0.18519 " pathEditMode="relative" rAng="0" ptsTypes="AA">
                                      <p:cBhvr>
                                        <p:cTn id="33" dur="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71605E-6 L 5E-6 -0.18519 " pathEditMode="relative" rAng="0" ptsTypes="AA">
                                      <p:cBhvr>
                                        <p:cTn id="43" dur="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089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14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" t="1860" r="83022" b="62178"/>
          <a:stretch/>
        </p:blipFill>
        <p:spPr>
          <a:xfrm>
            <a:off x="138226" y="95693"/>
            <a:ext cx="1488558" cy="185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4" t="5584" r="11284" b="71062"/>
          <a:stretch/>
        </p:blipFill>
        <p:spPr>
          <a:xfrm>
            <a:off x="1711844" y="350877"/>
            <a:ext cx="6613451" cy="1201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99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" t="4233" r="3796" b="76296"/>
          <a:stretch/>
        </p:blipFill>
        <p:spPr>
          <a:xfrm>
            <a:off x="537029" y="217714"/>
            <a:ext cx="8258628" cy="100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25399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7" t="7901" r="27295" b="82222"/>
          <a:stretch/>
        </p:blipFill>
        <p:spPr>
          <a:xfrm>
            <a:off x="2801711" y="88281"/>
            <a:ext cx="3817257" cy="50800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6" t="18342" r="35710" b="70088"/>
          <a:stretch/>
        </p:blipFill>
        <p:spPr>
          <a:xfrm>
            <a:off x="3193143" y="538685"/>
            <a:ext cx="2685143" cy="59508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3" r="54813" b="10773"/>
          <a:stretch/>
        </p:blipFill>
        <p:spPr>
          <a:xfrm>
            <a:off x="-93536" y="3877572"/>
            <a:ext cx="4130698" cy="474453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4" t="67257" r="55190" b="19997"/>
          <a:stretch/>
        </p:blipFill>
        <p:spPr>
          <a:xfrm>
            <a:off x="2311879" y="3221966"/>
            <a:ext cx="1690778" cy="65560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8" t="48470" r="15745"/>
          <a:stretch/>
        </p:blipFill>
        <p:spPr>
          <a:xfrm>
            <a:off x="3823966" y="2757030"/>
            <a:ext cx="3847381" cy="2650466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t="37777" r="93294" b="54213"/>
          <a:stretch/>
        </p:blipFill>
        <p:spPr>
          <a:xfrm>
            <a:off x="197809" y="1585928"/>
            <a:ext cx="395288" cy="411956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4" t="37778" r="68860" b="54259"/>
          <a:stretch/>
        </p:blipFill>
        <p:spPr>
          <a:xfrm>
            <a:off x="2426659" y="1585927"/>
            <a:ext cx="400050" cy="409575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4" t="37778" r="48750" b="54074"/>
          <a:stretch/>
        </p:blipFill>
        <p:spPr>
          <a:xfrm>
            <a:off x="4264985" y="1585927"/>
            <a:ext cx="400050" cy="419100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37778" r="22179" b="54259"/>
          <a:stretch/>
        </p:blipFill>
        <p:spPr>
          <a:xfrm>
            <a:off x="6693859" y="1585927"/>
            <a:ext cx="400050" cy="409575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" t="37593" r="77613" b="45185"/>
          <a:stretch/>
        </p:blipFill>
        <p:spPr>
          <a:xfrm>
            <a:off x="559759" y="1576402"/>
            <a:ext cx="1466850" cy="885826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0" t="37963" r="57086" b="48148"/>
          <a:stretch/>
        </p:blipFill>
        <p:spPr>
          <a:xfrm>
            <a:off x="2826709" y="1595452"/>
            <a:ext cx="1076325" cy="714376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6" t="38704" r="29473" b="44815"/>
          <a:stretch/>
        </p:blipFill>
        <p:spPr>
          <a:xfrm>
            <a:off x="4736786" y="1633552"/>
            <a:ext cx="1771650" cy="847726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21" t="38704" r="1860" b="45555"/>
          <a:stretch/>
        </p:blipFill>
        <p:spPr>
          <a:xfrm>
            <a:off x="7093909" y="1633552"/>
            <a:ext cx="1857375" cy="80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2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"/>
                            </p:stCondLst>
                            <p:childTnLst>
                              <p:par>
                                <p:cTn id="5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3244" cy="514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8" t="4303" r="20465" b="80180"/>
          <a:stretch/>
        </p:blipFill>
        <p:spPr>
          <a:xfrm>
            <a:off x="1349828" y="246743"/>
            <a:ext cx="5936343" cy="798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523230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244" cy="514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" y="0"/>
            <a:ext cx="9143244" cy="514459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3244" cy="514459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" y="0"/>
            <a:ext cx="9143244" cy="514459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58" b="85185"/>
          <a:stretch/>
        </p:blipFill>
        <p:spPr>
          <a:xfrm>
            <a:off x="1355" y="0"/>
            <a:ext cx="4665896" cy="762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8" t="64444" r="57488" b="24445"/>
          <a:stretch/>
        </p:blipFill>
        <p:spPr>
          <a:xfrm>
            <a:off x="2514601" y="3314700"/>
            <a:ext cx="1371600" cy="5715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0"/>
          <a:stretch/>
        </p:blipFill>
        <p:spPr>
          <a:xfrm>
            <a:off x="3746500" y="-224"/>
            <a:ext cx="5397266" cy="514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6" t="21975" r="37079" b="69630"/>
          <a:stretch/>
        </p:blipFill>
        <p:spPr>
          <a:xfrm>
            <a:off x="5219701" y="1130300"/>
            <a:ext cx="533400" cy="4318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7" t="20987" r="15669" b="69877"/>
          <a:stretch/>
        </p:blipFill>
        <p:spPr>
          <a:xfrm>
            <a:off x="7277101" y="1079500"/>
            <a:ext cx="431800" cy="4699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3" t="29630" r="30118" b="65432"/>
          <a:stretch/>
        </p:blipFill>
        <p:spPr>
          <a:xfrm>
            <a:off x="4711701" y="1524000"/>
            <a:ext cx="1676400" cy="254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4" t="29877" r="7889" b="64938"/>
          <a:stretch/>
        </p:blipFill>
        <p:spPr>
          <a:xfrm>
            <a:off x="6604001" y="1536700"/>
            <a:ext cx="1816100" cy="2667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3244" cy="514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75832" r="62914" b="15034"/>
          <a:stretch/>
        </p:blipFill>
        <p:spPr>
          <a:xfrm>
            <a:off x="469900" y="4038600"/>
            <a:ext cx="2921000" cy="4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84349" r="53642" b="6208"/>
          <a:stretch/>
        </p:blipFill>
        <p:spPr>
          <a:xfrm>
            <a:off x="457200" y="4476750"/>
            <a:ext cx="3781426" cy="48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2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244" cy="514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244" cy="514459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3244" cy="514459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11"/>
          <a:stretch/>
        </p:blipFill>
        <p:spPr>
          <a:xfrm>
            <a:off x="1354" y="0"/>
            <a:ext cx="9141291" cy="97155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44" r="72388"/>
          <a:stretch/>
        </p:blipFill>
        <p:spPr>
          <a:xfrm>
            <a:off x="0" y="4086224"/>
            <a:ext cx="2524125" cy="105727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44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69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3244" cy="514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3" t="38703" r="5007" b="38339"/>
          <a:stretch/>
        </p:blipFill>
        <p:spPr>
          <a:xfrm>
            <a:off x="657225" y="1990725"/>
            <a:ext cx="8029576" cy="118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82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4728</TotalTime>
  <Words>688</Words>
  <Application>Microsoft Macintosh PowerPoint</Application>
  <PresentationFormat>On-screen Show (16:9)</PresentationFormat>
  <Paragraphs>44</Paragraphs>
  <Slides>28</Slides>
  <Notes>21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Pantanal</dc:title>
  <dc:creator>Carolina Mondin</dc:creator>
  <cp:lastModifiedBy>angelo rabelo</cp:lastModifiedBy>
  <cp:revision>215</cp:revision>
  <dcterms:created xsi:type="dcterms:W3CDTF">2016-08-30T13:44:18Z</dcterms:created>
  <dcterms:modified xsi:type="dcterms:W3CDTF">2016-09-21T02:49:08Z</dcterms:modified>
</cp:coreProperties>
</file>