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CB04-62E3-45F3-830B-F44B9F7B16C6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6BB25-5256-4ED0-86F1-05E858EFBC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06661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CB04-62E3-45F3-830B-F44B9F7B16C6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6BB25-5256-4ED0-86F1-05E858EFBC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72635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CB04-62E3-45F3-830B-F44B9F7B16C6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6BB25-5256-4ED0-86F1-05E858EFBC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14382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CB04-62E3-45F3-830B-F44B9F7B16C6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6BB25-5256-4ED0-86F1-05E858EFBC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16532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CB04-62E3-45F3-830B-F44B9F7B16C6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6BB25-5256-4ED0-86F1-05E858EFBC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94888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CB04-62E3-45F3-830B-F44B9F7B16C6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6BB25-5256-4ED0-86F1-05E858EFBC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45868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CB04-62E3-45F3-830B-F44B9F7B16C6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6BB25-5256-4ED0-86F1-05E858EFBC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47332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CB04-62E3-45F3-830B-F44B9F7B16C6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6BB25-5256-4ED0-86F1-05E858EFBC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46884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CB04-62E3-45F3-830B-F44B9F7B16C6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6BB25-5256-4ED0-86F1-05E858EFBC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39401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CB04-62E3-45F3-830B-F44B9F7B16C6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6BB25-5256-4ED0-86F1-05E858EFBC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44126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CB04-62E3-45F3-830B-F44B9F7B16C6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6BB25-5256-4ED0-86F1-05E858EFBC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65786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3CB04-62E3-45F3-830B-F44B9F7B16C6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6BB25-5256-4ED0-86F1-05E858EFBC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3675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48112" y="390525"/>
            <a:ext cx="4295775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04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48112" y="390525"/>
            <a:ext cx="4295775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859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48112" y="395287"/>
            <a:ext cx="4295775" cy="60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710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48112" y="395287"/>
            <a:ext cx="4295775" cy="60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104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48112" y="390525"/>
            <a:ext cx="4295775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421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48112" y="395287"/>
            <a:ext cx="4295775" cy="60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525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48112" y="395287"/>
            <a:ext cx="4295775" cy="60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350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766455" y="353289"/>
            <a:ext cx="86971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 smtClean="0">
                <a:solidFill>
                  <a:srgbClr val="FF0000"/>
                </a:solidFill>
              </a:rPr>
              <a:t>OBRIGADA!</a:t>
            </a:r>
            <a:endParaRPr lang="pt-BR" sz="8000" b="1" dirty="0">
              <a:solidFill>
                <a:srgbClr val="FF0000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03144" y="3808851"/>
            <a:ext cx="5592142" cy="247355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814945" y="2147452"/>
            <a:ext cx="8697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rgbClr val="FF0000"/>
                </a:solidFill>
              </a:rPr>
              <a:t>www.cut.org.br</a:t>
            </a:r>
            <a:endParaRPr lang="pt-BR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782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</Words>
  <Application>Microsoft Office PowerPoint</Application>
  <PresentationFormat>Personalizar</PresentationFormat>
  <Paragraphs>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CUT</dc:creator>
  <cp:lastModifiedBy>marianap</cp:lastModifiedBy>
  <cp:revision>8</cp:revision>
  <dcterms:created xsi:type="dcterms:W3CDTF">2015-09-02T15:18:17Z</dcterms:created>
  <dcterms:modified xsi:type="dcterms:W3CDTF">2015-09-02T19:24:48Z</dcterms:modified>
</cp:coreProperties>
</file>