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9" autoAdjust="0"/>
    <p:restoredTop sz="94660"/>
  </p:normalViewPr>
  <p:slideViewPr>
    <p:cSldViewPr snapToGrid="0">
      <p:cViewPr varScale="1">
        <p:scale>
          <a:sx n="64" d="100"/>
          <a:sy n="64" d="100"/>
        </p:scale>
        <p:origin x="-108" y="-3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3CB04-62E3-45F3-830B-F44B9F7B16C6}" type="datetimeFigureOut">
              <a:rPr lang="pt-BR" smtClean="0"/>
              <a:pPr/>
              <a:t>02/09/2015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6BB25-5256-4ED0-86F1-05E858EFBCB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406661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3CB04-62E3-45F3-830B-F44B9F7B16C6}" type="datetimeFigureOut">
              <a:rPr lang="pt-BR" smtClean="0"/>
              <a:pPr/>
              <a:t>02/09/2015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6BB25-5256-4ED0-86F1-05E858EFBCB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172635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3CB04-62E3-45F3-830B-F44B9F7B16C6}" type="datetimeFigureOut">
              <a:rPr lang="pt-BR" smtClean="0"/>
              <a:pPr/>
              <a:t>02/09/2015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6BB25-5256-4ED0-86F1-05E858EFBCB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514382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3CB04-62E3-45F3-830B-F44B9F7B16C6}" type="datetimeFigureOut">
              <a:rPr lang="pt-BR" smtClean="0"/>
              <a:pPr/>
              <a:t>02/09/2015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6BB25-5256-4ED0-86F1-05E858EFBCB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316532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3CB04-62E3-45F3-830B-F44B9F7B16C6}" type="datetimeFigureOut">
              <a:rPr lang="pt-BR" smtClean="0"/>
              <a:pPr/>
              <a:t>02/09/2015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6BB25-5256-4ED0-86F1-05E858EFBCB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794888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3CB04-62E3-45F3-830B-F44B9F7B16C6}" type="datetimeFigureOut">
              <a:rPr lang="pt-BR" smtClean="0"/>
              <a:pPr/>
              <a:t>02/09/2015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6BB25-5256-4ED0-86F1-05E858EFBCB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145868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3CB04-62E3-45F3-830B-F44B9F7B16C6}" type="datetimeFigureOut">
              <a:rPr lang="pt-BR" smtClean="0"/>
              <a:pPr/>
              <a:t>02/09/2015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6BB25-5256-4ED0-86F1-05E858EFBCB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6473326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3CB04-62E3-45F3-830B-F44B9F7B16C6}" type="datetimeFigureOut">
              <a:rPr lang="pt-BR" smtClean="0"/>
              <a:pPr/>
              <a:t>02/09/2015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6BB25-5256-4ED0-86F1-05E858EFBCB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946884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3CB04-62E3-45F3-830B-F44B9F7B16C6}" type="datetimeFigureOut">
              <a:rPr lang="pt-BR" smtClean="0"/>
              <a:pPr/>
              <a:t>02/09/2015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6BB25-5256-4ED0-86F1-05E858EFBCB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739401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3CB04-62E3-45F3-830B-F44B9F7B16C6}" type="datetimeFigureOut">
              <a:rPr lang="pt-BR" smtClean="0"/>
              <a:pPr/>
              <a:t>02/09/2015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6BB25-5256-4ED0-86F1-05E858EFBCB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244126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3CB04-62E3-45F3-830B-F44B9F7B16C6}" type="datetimeFigureOut">
              <a:rPr lang="pt-BR" smtClean="0"/>
              <a:pPr/>
              <a:t>02/09/2015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6BB25-5256-4ED0-86F1-05E858EFBCB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665786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83CB04-62E3-45F3-830B-F44B9F7B16C6}" type="datetimeFigureOut">
              <a:rPr lang="pt-BR" smtClean="0"/>
              <a:pPr/>
              <a:t>02/09/2015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06BB25-5256-4ED0-86F1-05E858EFBCB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4236754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48112" y="390525"/>
            <a:ext cx="4295775" cy="6076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800434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48112" y="390525"/>
            <a:ext cx="4295775" cy="6076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678593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48112" y="395287"/>
            <a:ext cx="4295775" cy="6067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057101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48112" y="395287"/>
            <a:ext cx="4295775" cy="6067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181043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48112" y="390525"/>
            <a:ext cx="4295775" cy="6076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944211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48112" y="395287"/>
            <a:ext cx="4295775" cy="6067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665250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48112" y="395287"/>
            <a:ext cx="4295775" cy="6067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253504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1766455" y="353289"/>
            <a:ext cx="869719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0" b="1" dirty="0" smtClean="0">
                <a:solidFill>
                  <a:srgbClr val="FF0000"/>
                </a:solidFill>
              </a:rPr>
              <a:t>OBRIGADA!</a:t>
            </a:r>
            <a:endParaRPr lang="pt-BR" sz="8000" b="1" dirty="0">
              <a:solidFill>
                <a:srgbClr val="FF0000"/>
              </a:solidFill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03144" y="3808851"/>
            <a:ext cx="5592142" cy="2473550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1814945" y="2147452"/>
            <a:ext cx="86971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 smtClean="0">
                <a:solidFill>
                  <a:srgbClr val="FF0000"/>
                </a:solidFill>
              </a:rPr>
              <a:t>www.cut.org.br</a:t>
            </a:r>
            <a:endParaRPr lang="pt-BR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77828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3</Words>
  <Application>Microsoft Office PowerPoint</Application>
  <PresentationFormat>Personalizar</PresentationFormat>
  <Paragraphs>2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9" baseType="lpstr">
      <vt:lpstr>Tema do Office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CUT</dc:creator>
  <cp:lastModifiedBy>marianap</cp:lastModifiedBy>
  <cp:revision>8</cp:revision>
  <dcterms:created xsi:type="dcterms:W3CDTF">2015-09-02T15:18:17Z</dcterms:created>
  <dcterms:modified xsi:type="dcterms:W3CDTF">2015-09-02T19:24:48Z</dcterms:modified>
</cp:coreProperties>
</file>